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316" r:id="rId2"/>
    <p:sldId id="283" r:id="rId3"/>
    <p:sldId id="257" r:id="rId4"/>
    <p:sldId id="258" r:id="rId5"/>
    <p:sldId id="284" r:id="rId6"/>
    <p:sldId id="285" r:id="rId7"/>
    <p:sldId id="311" r:id="rId8"/>
    <p:sldId id="286" r:id="rId9"/>
    <p:sldId id="287" r:id="rId10"/>
    <p:sldId id="288" r:id="rId11"/>
    <p:sldId id="312" r:id="rId12"/>
    <p:sldId id="289" r:id="rId13"/>
    <p:sldId id="290" r:id="rId14"/>
    <p:sldId id="291" r:id="rId15"/>
    <p:sldId id="313" r:id="rId16"/>
    <p:sldId id="293" r:id="rId17"/>
    <p:sldId id="294" r:id="rId18"/>
    <p:sldId id="295" r:id="rId19"/>
    <p:sldId id="314" r:id="rId20"/>
    <p:sldId id="299" r:id="rId21"/>
    <p:sldId id="300" r:id="rId22"/>
    <p:sldId id="301" r:id="rId23"/>
    <p:sldId id="315" r:id="rId24"/>
    <p:sldId id="303" r:id="rId25"/>
    <p:sldId id="305" r:id="rId26"/>
    <p:sldId id="304" r:id="rId27"/>
    <p:sldId id="308" r:id="rId28"/>
    <p:sldId id="296" r:id="rId29"/>
    <p:sldId id="297" r:id="rId30"/>
    <p:sldId id="309" r:id="rId31"/>
    <p:sldId id="306" r:id="rId32"/>
    <p:sldId id="317" r:id="rId33"/>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79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1D1B"/>
    <a:srgbClr val="FFFFFF"/>
    <a:srgbClr val="7D1B1C"/>
    <a:srgbClr val="C42B2E"/>
    <a:srgbClr val="A92121"/>
    <a:srgbClr val="981A1B"/>
    <a:srgbClr val="750909"/>
    <a:srgbClr val="C52A2E"/>
    <a:srgbClr val="953735"/>
    <a:srgbClr val="D996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57" autoAdjust="0"/>
    <p:restoredTop sz="94660"/>
  </p:normalViewPr>
  <p:slideViewPr>
    <p:cSldViewPr showGuides="1">
      <p:cViewPr varScale="1">
        <p:scale>
          <a:sx n="63" d="100"/>
          <a:sy n="63" d="100"/>
        </p:scale>
        <p:origin x="184" y="60"/>
      </p:cViewPr>
      <p:guideLst>
        <p:guide orient="horz" pos="2160"/>
        <p:guide pos="3798"/>
      </p:guideLst>
    </p:cSldViewPr>
  </p:slideViewPr>
  <p:notesTextViewPr>
    <p:cViewPr>
      <p:scale>
        <a:sx n="100" d="100"/>
        <a:sy n="100" d="100"/>
      </p:scale>
      <p:origin x="0" y="0"/>
    </p:cViewPr>
  </p:notesTextViewPr>
  <p:notesViewPr>
    <p:cSldViewPr>
      <p:cViewPr varScale="1">
        <p:scale>
          <a:sx n="72" d="100"/>
          <a:sy n="72" d="100"/>
        </p:scale>
        <p:origin x="301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9A2A-4E53-AC20-400C32874D2D}"/>
              </c:ext>
            </c:extLst>
          </c:dPt>
          <c:dPt>
            <c:idx val="1"/>
            <c:invertIfNegative val="0"/>
            <c:bubble3D val="0"/>
            <c:extLst>
              <c:ext xmlns:c16="http://schemas.microsoft.com/office/drawing/2014/chart" uri="{C3380CC4-5D6E-409C-BE32-E72D297353CC}">
                <c16:uniqueId val="{00000001-9A2A-4E53-AC20-400C32874D2D}"/>
              </c:ext>
            </c:extLst>
          </c:dPt>
          <c:dPt>
            <c:idx val="2"/>
            <c:invertIfNegative val="0"/>
            <c:bubble3D val="0"/>
            <c:extLst>
              <c:ext xmlns:c16="http://schemas.microsoft.com/office/drawing/2014/chart" uri="{C3380CC4-5D6E-409C-BE32-E72D297353CC}">
                <c16:uniqueId val="{00000002-9A2A-4E53-AC20-400C32874D2D}"/>
              </c:ext>
            </c:extLst>
          </c:dPt>
          <c:dPt>
            <c:idx val="3"/>
            <c:invertIfNegative val="0"/>
            <c:bubble3D val="0"/>
            <c:extLst>
              <c:ext xmlns:c16="http://schemas.microsoft.com/office/drawing/2014/chart" uri="{C3380CC4-5D6E-409C-BE32-E72D297353CC}">
                <c16:uniqueId val="{00000003-9A2A-4E53-AC20-400C32874D2D}"/>
              </c:ext>
            </c:extLst>
          </c:dPt>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lt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4-9A2A-4E53-AC20-400C32874D2D}"/>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lt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5-9A2A-4E53-AC20-400C32874D2D}"/>
            </c:ext>
          </c:extLst>
        </c:ser>
        <c:dLbls>
          <c:showLegendKey val="0"/>
          <c:showVal val="1"/>
          <c:showCatName val="0"/>
          <c:showSerName val="0"/>
          <c:showPercent val="0"/>
          <c:showBubbleSize val="0"/>
        </c:dLbls>
        <c:gapWidth val="79"/>
        <c:overlap val="100"/>
        <c:axId val="138615424"/>
        <c:axId val="138676480"/>
      </c:barChart>
      <c:catAx>
        <c:axId val="13861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cap="all" spc="120" normalizeH="0" baseline="0">
                <a:solidFill>
                  <a:schemeClr val="tx1">
                    <a:lumMod val="65000"/>
                    <a:lumOff val="35000"/>
                  </a:schemeClr>
                </a:solidFill>
                <a:latin typeface="+mn-lt"/>
                <a:ea typeface="+mn-ea"/>
                <a:cs typeface="+mn-cs"/>
              </a:defRPr>
            </a:pPr>
            <a:endParaRPr lang="zh-CN"/>
          </a:p>
        </c:txPr>
        <c:crossAx val="138676480"/>
        <c:crosses val="autoZero"/>
        <c:auto val="1"/>
        <c:lblAlgn val="ctr"/>
        <c:lblOffset val="100"/>
        <c:noMultiLvlLbl val="0"/>
      </c:catAx>
      <c:valAx>
        <c:axId val="138676480"/>
        <c:scaling>
          <c:orientation val="minMax"/>
        </c:scaling>
        <c:delete val="1"/>
        <c:axPos val="b"/>
        <c:numFmt formatCode="General" sourceLinked="1"/>
        <c:majorTickMark val="none"/>
        <c:minorTickMark val="none"/>
        <c:tickLblPos val="nextTo"/>
        <c:crossAx val="138615424"/>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dPt>
            <c:idx val="0"/>
            <c:invertIfNegative val="0"/>
            <c:bubble3D val="0"/>
            <c:extLst>
              <c:ext xmlns:c16="http://schemas.microsoft.com/office/drawing/2014/chart" uri="{C3380CC4-5D6E-409C-BE32-E72D297353CC}">
                <c16:uniqueId val="{00000000-91E1-4E19-A218-E19D0B67D13C}"/>
              </c:ext>
            </c:extLst>
          </c:dPt>
          <c:dPt>
            <c:idx val="1"/>
            <c:invertIfNegative val="0"/>
            <c:bubble3D val="0"/>
            <c:extLst>
              <c:ext xmlns:c16="http://schemas.microsoft.com/office/drawing/2014/chart" uri="{C3380CC4-5D6E-409C-BE32-E72D297353CC}">
                <c16:uniqueId val="{00000001-91E1-4E19-A218-E19D0B67D13C}"/>
              </c:ext>
            </c:extLst>
          </c:dPt>
          <c:dPt>
            <c:idx val="2"/>
            <c:invertIfNegative val="0"/>
            <c:bubble3D val="0"/>
            <c:extLst>
              <c:ext xmlns:c16="http://schemas.microsoft.com/office/drawing/2014/chart" uri="{C3380CC4-5D6E-409C-BE32-E72D297353CC}">
                <c16:uniqueId val="{00000002-91E1-4E19-A218-E19D0B67D13C}"/>
              </c:ext>
            </c:extLst>
          </c:dPt>
          <c:dPt>
            <c:idx val="3"/>
            <c:invertIfNegative val="0"/>
            <c:bubble3D val="0"/>
            <c:extLst>
              <c:ext xmlns:c16="http://schemas.microsoft.com/office/drawing/2014/chart" uri="{C3380CC4-5D6E-409C-BE32-E72D297353CC}">
                <c16:uniqueId val="{00000003-91E1-4E19-A218-E19D0B67D13C}"/>
              </c:ext>
            </c:extLst>
          </c:dPt>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lt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4-91E1-4E19-A218-E19D0B67D13C}"/>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lt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5-91E1-4E19-A218-E19D0B67D13C}"/>
            </c:ext>
          </c:extLst>
        </c:ser>
        <c:dLbls>
          <c:showLegendKey val="0"/>
          <c:showVal val="1"/>
          <c:showCatName val="0"/>
          <c:showSerName val="0"/>
          <c:showPercent val="0"/>
          <c:showBubbleSize val="0"/>
        </c:dLbls>
        <c:gapWidth val="79"/>
        <c:overlap val="100"/>
        <c:axId val="140965760"/>
        <c:axId val="140967296"/>
      </c:barChart>
      <c:catAx>
        <c:axId val="14096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cap="all" spc="120" normalizeH="0" baseline="0">
                <a:solidFill>
                  <a:schemeClr val="tx1">
                    <a:lumMod val="65000"/>
                    <a:lumOff val="35000"/>
                  </a:schemeClr>
                </a:solidFill>
                <a:latin typeface="+mn-lt"/>
                <a:ea typeface="+mn-ea"/>
                <a:cs typeface="+mn-cs"/>
              </a:defRPr>
            </a:pPr>
            <a:endParaRPr lang="zh-CN"/>
          </a:p>
        </c:txPr>
        <c:crossAx val="140967296"/>
        <c:crosses val="autoZero"/>
        <c:auto val="1"/>
        <c:lblAlgn val="ctr"/>
        <c:lblOffset val="100"/>
        <c:noMultiLvlLbl val="0"/>
      </c:catAx>
      <c:valAx>
        <c:axId val="140967296"/>
        <c:scaling>
          <c:orientation val="minMax"/>
        </c:scaling>
        <c:delete val="1"/>
        <c:axPos val="b"/>
        <c:numFmt formatCode="General" sourceLinked="1"/>
        <c:majorTickMark val="none"/>
        <c:minorTickMark val="none"/>
        <c:tickLblPos val="nextTo"/>
        <c:crossAx val="14096576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lt1"/>
    </cs:fontRef>
    <cs:defRPr sz="1195"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lt1"/>
    </cs:fontRef>
    <cs:defRPr sz="1195"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1657F9C-8A38-4929-9C81-E10B581170D6}" type="doc">
      <dgm:prSet loTypeId="urn:microsoft.com/office/officeart/2009/layout/CircleArrowProcess#1" loCatId="cycle" qsTypeId="urn:microsoft.com/office/officeart/2005/8/quickstyle/simple1#1" qsCatId="simple" csTypeId="urn:microsoft.com/office/officeart/2005/8/colors/accent1_2#1" csCatId="accent1" phldr="1"/>
      <dgm:spPr/>
      <dgm:t>
        <a:bodyPr/>
        <a:lstStyle/>
        <a:p>
          <a:endParaRPr lang="zh-CN" altLang="en-US"/>
        </a:p>
      </dgm:t>
    </dgm:pt>
    <dgm:pt modelId="{9E274141-42D4-42EF-ACD4-98BDB4D3DF11}">
      <dgm:prSet phldrT="[文本]"/>
      <dgm:spPr>
        <a:xfrm>
          <a:off x="1767496" y="584131"/>
          <a:ext cx="900468" cy="450187"/>
        </a:xfrm>
        <a:prstGeom prst="rect">
          <a:avLst/>
        </a:prstGeom>
        <a:noFill/>
        <a:ln>
          <a:noFill/>
        </a:ln>
        <a:effectLst/>
      </dgm:spPr>
      <dgm:t>
        <a:bodyPr/>
        <a:lstStyle/>
        <a:p>
          <a:pPr>
            <a:buNone/>
          </a:pPr>
          <a:r>
            <a:rPr lang="zh-CN" altLang="en-US" b="1"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gm:t>
    </dgm:pt>
    <dgm:pt modelId="{3AD0B5F3-A653-4430-B714-BA23137A5972}" type="parTrans" cxnId="{42EBE8E7-B4A1-4A32-8F94-06A8DCECBE4B}">
      <dgm:prSet/>
      <dgm:spPr/>
      <dgm:t>
        <a:bodyPr/>
        <a:lstStyle/>
        <a:p>
          <a:endParaRPr lang="zh-CN" altLang="en-US"/>
        </a:p>
      </dgm:t>
    </dgm:pt>
    <dgm:pt modelId="{9C83AA85-0E6F-4FF2-BF03-AE088EF01BC2}" type="sibTrans" cxnId="{42EBE8E7-B4A1-4A32-8F94-06A8DCECBE4B}">
      <dgm:prSet/>
      <dgm:spPr/>
      <dgm:t>
        <a:bodyPr/>
        <a:lstStyle/>
        <a:p>
          <a:endParaRPr lang="zh-CN" altLang="en-US"/>
        </a:p>
      </dgm:t>
    </dgm:pt>
    <dgm:pt modelId="{55605029-928D-4271-852D-7B490EDE9DC2}">
      <dgm:prSet phldrT="[文本]"/>
      <dgm:spPr>
        <a:xfrm>
          <a:off x="1317413" y="1513178"/>
          <a:ext cx="900468" cy="450187"/>
        </a:xfrm>
        <a:prstGeom prst="rect">
          <a:avLst/>
        </a:prstGeom>
        <a:noFill/>
        <a:ln>
          <a:noFill/>
        </a:ln>
        <a:effectLst/>
      </dgm:spPr>
      <dgm:t>
        <a:bodyPr/>
        <a:lstStyle/>
        <a:p>
          <a:pPr>
            <a:buNone/>
          </a:pPr>
          <a:r>
            <a:rPr lang="zh-CN" altLang="en-US" b="1"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gm:t>
    </dgm:pt>
    <dgm:pt modelId="{1B5A6D25-9BE3-41CD-8BB0-7BB47E9F328C}" type="parTrans" cxnId="{01014E87-0B1A-481A-9077-E1255FCCA680}">
      <dgm:prSet/>
      <dgm:spPr/>
      <dgm:t>
        <a:bodyPr/>
        <a:lstStyle/>
        <a:p>
          <a:endParaRPr lang="zh-CN" altLang="en-US"/>
        </a:p>
      </dgm:t>
    </dgm:pt>
    <dgm:pt modelId="{1F5AFC77-1D6F-4C2A-91E7-9E7B3AB34816}" type="sibTrans" cxnId="{01014E87-0B1A-481A-9077-E1255FCCA680}">
      <dgm:prSet/>
      <dgm:spPr/>
      <dgm:t>
        <a:bodyPr/>
        <a:lstStyle/>
        <a:p>
          <a:endParaRPr lang="zh-CN" altLang="en-US"/>
        </a:p>
      </dgm:t>
    </dgm:pt>
    <dgm:pt modelId="{3041278F-E743-4251-8A46-08AF41F001E5}">
      <dgm:prSet phldrT="[文本]"/>
      <dgm:spPr>
        <a:xfrm>
          <a:off x="1767496" y="2442225"/>
          <a:ext cx="900468" cy="450187"/>
        </a:xfrm>
        <a:prstGeom prst="rect">
          <a:avLst/>
        </a:prstGeom>
        <a:noFill/>
        <a:ln>
          <a:noFill/>
        </a:ln>
        <a:effectLst/>
      </dgm:spPr>
      <dgm:t>
        <a:bodyPr/>
        <a:lstStyle/>
        <a:p>
          <a:pPr>
            <a:buNone/>
          </a:pPr>
          <a:r>
            <a:rPr lang="zh-CN" altLang="en-US" b="1"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gm:t>
    </dgm:pt>
    <dgm:pt modelId="{A2E46DBE-6561-48F2-86ED-717C4DB933AC}" type="parTrans" cxnId="{7E6A23E0-2F0C-4F9C-BF0E-EE6C33788A77}">
      <dgm:prSet/>
      <dgm:spPr/>
      <dgm:t>
        <a:bodyPr/>
        <a:lstStyle/>
        <a:p>
          <a:endParaRPr lang="zh-CN" altLang="en-US"/>
        </a:p>
      </dgm:t>
    </dgm:pt>
    <dgm:pt modelId="{72C13AC1-81B5-4628-9C6B-3DCF1E8BB29B}" type="sibTrans" cxnId="{7E6A23E0-2F0C-4F9C-BF0E-EE6C33788A77}">
      <dgm:prSet/>
      <dgm:spPr/>
      <dgm:t>
        <a:bodyPr/>
        <a:lstStyle/>
        <a:p>
          <a:endParaRPr lang="zh-CN" altLang="en-US"/>
        </a:p>
      </dgm:t>
    </dgm:pt>
    <dgm:pt modelId="{726FD770-8895-4AD7-8197-E7998F6C80EB}">
      <dgm:prSet phldrT="[文本]"/>
      <dgm:spPr>
        <a:xfrm>
          <a:off x="1317413" y="3371271"/>
          <a:ext cx="900468" cy="450187"/>
        </a:xfrm>
        <a:prstGeom prst="rect">
          <a:avLst/>
        </a:prstGeom>
        <a:noFill/>
        <a:ln>
          <a:noFill/>
        </a:ln>
        <a:effectLst/>
      </dgm:spPr>
      <dgm:t>
        <a:bodyPr/>
        <a:lstStyle/>
        <a:p>
          <a:pPr>
            <a:buNone/>
          </a:pPr>
          <a:r>
            <a:rPr lang="zh-CN" altLang="en-US" b="1"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gm:t>
    </dgm:pt>
    <dgm:pt modelId="{D4D29E9C-3A35-472E-9270-906261D7DF8E}" type="parTrans" cxnId="{47411A10-8951-493F-B1A8-7B710D518296}">
      <dgm:prSet/>
      <dgm:spPr/>
      <dgm:t>
        <a:bodyPr/>
        <a:lstStyle/>
        <a:p>
          <a:endParaRPr lang="zh-CN" altLang="en-US"/>
        </a:p>
      </dgm:t>
    </dgm:pt>
    <dgm:pt modelId="{E77ABC43-57D1-446B-B747-30059A428C46}" type="sibTrans" cxnId="{47411A10-8951-493F-B1A8-7B710D518296}">
      <dgm:prSet/>
      <dgm:spPr/>
      <dgm:t>
        <a:bodyPr/>
        <a:lstStyle/>
        <a:p>
          <a:endParaRPr lang="zh-CN" altLang="en-US"/>
        </a:p>
      </dgm:t>
    </dgm:pt>
    <dgm:pt modelId="{A4D9DA46-9F51-4D46-A3C5-815F661CFE83}" type="pres">
      <dgm:prSet presAssocID="{71657F9C-8A38-4929-9C81-E10B581170D6}" presName="Name0" presStyleCnt="0">
        <dgm:presLayoutVars>
          <dgm:chMax val="7"/>
          <dgm:chPref val="7"/>
          <dgm:dir/>
          <dgm:animLvl val="lvl"/>
        </dgm:presLayoutVars>
      </dgm:prSet>
      <dgm:spPr/>
    </dgm:pt>
    <dgm:pt modelId="{C3272D59-5638-4EB7-911B-ADE7988FB472}" type="pres">
      <dgm:prSet presAssocID="{9E274141-42D4-42EF-ACD4-98BDB4D3DF11}" presName="Accent1" presStyleCnt="0"/>
      <dgm:spPr/>
    </dgm:pt>
    <dgm:pt modelId="{E5FD699E-92D4-4E16-84FB-5BB23F0CF3B5}" type="pres">
      <dgm:prSet presAssocID="{9E274141-42D4-42EF-ACD4-98BDB4D3DF11}" presName="Accent" presStyleLbl="node1" presStyleIdx="0" presStyleCnt="4"/>
      <dgm:spPr>
        <a:xfrm>
          <a:off x="1411244" y="0"/>
          <a:ext cx="1613578" cy="1613742"/>
        </a:xfrm>
        <a:prstGeom prst="circularArrow">
          <a:avLst>
            <a:gd name="adj1" fmla="val 10980"/>
            <a:gd name="adj2" fmla="val 1142322"/>
            <a:gd name="adj3" fmla="val 4500000"/>
            <a:gd name="adj4" fmla="val 10800000"/>
            <a:gd name="adj5" fmla="val 12500"/>
          </a:avLst>
        </a:prstGeom>
        <a:solidFill>
          <a:srgbClr val="750909"/>
        </a:solidFill>
        <a:ln w="12700" cap="flat" cmpd="sng" algn="ctr">
          <a:solidFill>
            <a:srgbClr val="FFFFFF">
              <a:hueOff val="0"/>
              <a:satOff val="0"/>
              <a:lumOff val="0"/>
              <a:alphaOff val="0"/>
            </a:srgbClr>
          </a:solidFill>
          <a:prstDash val="solid"/>
          <a:miter lim="800000"/>
        </a:ln>
        <a:effectLst/>
      </dgm:spPr>
    </dgm:pt>
    <dgm:pt modelId="{EFDD598B-52B7-4A73-90F1-25C6ED8C1FEE}" type="pres">
      <dgm:prSet presAssocID="{9E274141-42D4-42EF-ACD4-98BDB4D3DF11}" presName="Parent1" presStyleLbl="revTx" presStyleIdx="0" presStyleCnt="4">
        <dgm:presLayoutVars>
          <dgm:chMax val="1"/>
          <dgm:chPref val="1"/>
          <dgm:bulletEnabled val="1"/>
        </dgm:presLayoutVars>
      </dgm:prSet>
      <dgm:spPr/>
    </dgm:pt>
    <dgm:pt modelId="{342D19B6-2255-42ED-895D-278E13C66883}" type="pres">
      <dgm:prSet presAssocID="{55605029-928D-4271-852D-7B490EDE9DC2}" presName="Accent2" presStyleCnt="0"/>
      <dgm:spPr/>
    </dgm:pt>
    <dgm:pt modelId="{EF849062-AAB0-4698-BB25-68D9A5868111}" type="pres">
      <dgm:prSet presAssocID="{55605029-928D-4271-852D-7B490EDE9DC2}" presName="Accent" presStyleLbl="node1" presStyleIdx="1" presStyleCnt="4"/>
      <dgm:spPr>
        <a:xfrm>
          <a:off x="962977" y="927335"/>
          <a:ext cx="1613578" cy="1613742"/>
        </a:xfrm>
        <a:prstGeom prst="leftCircularArrow">
          <a:avLst>
            <a:gd name="adj1" fmla="val 10980"/>
            <a:gd name="adj2" fmla="val 1142322"/>
            <a:gd name="adj3" fmla="val 6300000"/>
            <a:gd name="adj4" fmla="val 18900000"/>
            <a:gd name="adj5" fmla="val 12500"/>
          </a:avLst>
        </a:prstGeom>
        <a:solidFill>
          <a:srgbClr val="750909"/>
        </a:solidFill>
        <a:ln w="12700" cap="flat" cmpd="sng" algn="ctr">
          <a:solidFill>
            <a:srgbClr val="FFFFFF">
              <a:hueOff val="0"/>
              <a:satOff val="0"/>
              <a:lumOff val="0"/>
              <a:alphaOff val="0"/>
            </a:srgbClr>
          </a:solidFill>
          <a:prstDash val="solid"/>
          <a:miter lim="800000"/>
        </a:ln>
        <a:effectLst/>
      </dgm:spPr>
    </dgm:pt>
    <dgm:pt modelId="{6D0919C2-CB13-4E93-8662-46F9307098FB}" type="pres">
      <dgm:prSet presAssocID="{55605029-928D-4271-852D-7B490EDE9DC2}" presName="Parent2" presStyleLbl="revTx" presStyleIdx="1" presStyleCnt="4">
        <dgm:presLayoutVars>
          <dgm:chMax val="1"/>
          <dgm:chPref val="1"/>
          <dgm:bulletEnabled val="1"/>
        </dgm:presLayoutVars>
      </dgm:prSet>
      <dgm:spPr/>
    </dgm:pt>
    <dgm:pt modelId="{8DA20C27-62BA-4C0C-A588-567B1A15E033}" type="pres">
      <dgm:prSet presAssocID="{3041278F-E743-4251-8A46-08AF41F001E5}" presName="Accent3" presStyleCnt="0"/>
      <dgm:spPr/>
    </dgm:pt>
    <dgm:pt modelId="{49F0DAD7-1102-429A-BFA5-278A6E9C4E87}" type="pres">
      <dgm:prSet presAssocID="{3041278F-E743-4251-8A46-08AF41F001E5}" presName="Accent" presStyleLbl="node1" presStyleIdx="2" presStyleCnt="4"/>
      <dgm:spPr>
        <a:xfrm>
          <a:off x="1411244" y="1858093"/>
          <a:ext cx="1613578" cy="1613742"/>
        </a:xfrm>
        <a:prstGeom prst="circularArrow">
          <a:avLst>
            <a:gd name="adj1" fmla="val 10980"/>
            <a:gd name="adj2" fmla="val 1142322"/>
            <a:gd name="adj3" fmla="val 4500000"/>
            <a:gd name="adj4" fmla="val 13500000"/>
            <a:gd name="adj5" fmla="val 12500"/>
          </a:avLst>
        </a:prstGeom>
        <a:solidFill>
          <a:srgbClr val="D99694"/>
        </a:solidFill>
        <a:ln w="12700" cap="flat" cmpd="sng" algn="ctr">
          <a:solidFill>
            <a:srgbClr val="FFFFFF">
              <a:hueOff val="0"/>
              <a:satOff val="0"/>
              <a:lumOff val="0"/>
              <a:alphaOff val="0"/>
            </a:srgbClr>
          </a:solidFill>
          <a:prstDash val="solid"/>
          <a:miter lim="800000"/>
        </a:ln>
        <a:effectLst/>
      </dgm:spPr>
    </dgm:pt>
    <dgm:pt modelId="{91250DDA-1F7E-4D8C-AD95-81B088AC1EBF}" type="pres">
      <dgm:prSet presAssocID="{3041278F-E743-4251-8A46-08AF41F001E5}" presName="Parent3" presStyleLbl="revTx" presStyleIdx="2" presStyleCnt="4">
        <dgm:presLayoutVars>
          <dgm:chMax val="1"/>
          <dgm:chPref val="1"/>
          <dgm:bulletEnabled val="1"/>
        </dgm:presLayoutVars>
      </dgm:prSet>
      <dgm:spPr/>
    </dgm:pt>
    <dgm:pt modelId="{20B78D6B-AD57-475B-9E88-BA9A2083277D}" type="pres">
      <dgm:prSet presAssocID="{726FD770-8895-4AD7-8197-E7998F6C80EB}" presName="Accent4" presStyleCnt="0"/>
      <dgm:spPr/>
    </dgm:pt>
    <dgm:pt modelId="{473DC04F-855C-4CA0-9B8B-947D8F7155CF}" type="pres">
      <dgm:prSet presAssocID="{726FD770-8895-4AD7-8197-E7998F6C80EB}" presName="Accent" presStyleLbl="node1" presStyleIdx="3" presStyleCnt="4"/>
      <dgm:spPr>
        <a:xfrm>
          <a:off x="1077995" y="2892412"/>
          <a:ext cx="1386267" cy="1386937"/>
        </a:xfrm>
        <a:prstGeom prst="blockArc">
          <a:avLst>
            <a:gd name="adj1" fmla="val 0"/>
            <a:gd name="adj2" fmla="val 18900000"/>
            <a:gd name="adj3" fmla="val 12740"/>
          </a:avLst>
        </a:prstGeom>
        <a:solidFill>
          <a:srgbClr val="D99694"/>
        </a:solidFill>
        <a:ln w="12700" cap="flat" cmpd="sng" algn="ctr">
          <a:solidFill>
            <a:srgbClr val="FFFFFF">
              <a:hueOff val="0"/>
              <a:satOff val="0"/>
              <a:lumOff val="0"/>
              <a:alphaOff val="0"/>
            </a:srgbClr>
          </a:solidFill>
          <a:prstDash val="solid"/>
          <a:miter lim="800000"/>
        </a:ln>
        <a:effectLst/>
      </dgm:spPr>
    </dgm:pt>
    <dgm:pt modelId="{23035FC9-8647-41EC-B253-638EE61A70AF}" type="pres">
      <dgm:prSet presAssocID="{726FD770-8895-4AD7-8197-E7998F6C80EB}" presName="Parent4" presStyleLbl="revTx" presStyleIdx="3" presStyleCnt="4">
        <dgm:presLayoutVars>
          <dgm:chMax val="1"/>
          <dgm:chPref val="1"/>
          <dgm:bulletEnabled val="1"/>
        </dgm:presLayoutVars>
      </dgm:prSet>
      <dgm:spPr/>
    </dgm:pt>
  </dgm:ptLst>
  <dgm:cxnLst>
    <dgm:cxn modelId="{47411A10-8951-493F-B1A8-7B710D518296}" srcId="{71657F9C-8A38-4929-9C81-E10B581170D6}" destId="{726FD770-8895-4AD7-8197-E7998F6C80EB}" srcOrd="3" destOrd="0" parTransId="{D4D29E9C-3A35-472E-9270-906261D7DF8E}" sibTransId="{E77ABC43-57D1-446B-B747-30059A428C46}"/>
    <dgm:cxn modelId="{57966368-B4B2-4499-BC86-A2494CF59E72}" type="presOf" srcId="{3041278F-E743-4251-8A46-08AF41F001E5}" destId="{91250DDA-1F7E-4D8C-AD95-81B088AC1EBF}" srcOrd="0" destOrd="0" presId="urn:microsoft.com/office/officeart/2009/layout/CircleArrowProcess#1"/>
    <dgm:cxn modelId="{3D52E671-298E-4EBE-8EF9-8C478AD37F36}" type="presOf" srcId="{55605029-928D-4271-852D-7B490EDE9DC2}" destId="{6D0919C2-CB13-4E93-8662-46F9307098FB}" srcOrd="0" destOrd="0" presId="urn:microsoft.com/office/officeart/2009/layout/CircleArrowProcess#1"/>
    <dgm:cxn modelId="{37A24C7E-D832-49D6-BD92-666A0C9F5C45}" type="presOf" srcId="{726FD770-8895-4AD7-8197-E7998F6C80EB}" destId="{23035FC9-8647-41EC-B253-638EE61A70AF}" srcOrd="0" destOrd="0" presId="urn:microsoft.com/office/officeart/2009/layout/CircleArrowProcess#1"/>
    <dgm:cxn modelId="{01014E87-0B1A-481A-9077-E1255FCCA680}" srcId="{71657F9C-8A38-4929-9C81-E10B581170D6}" destId="{55605029-928D-4271-852D-7B490EDE9DC2}" srcOrd="1" destOrd="0" parTransId="{1B5A6D25-9BE3-41CD-8BB0-7BB47E9F328C}" sibTransId="{1F5AFC77-1D6F-4C2A-91E7-9E7B3AB34816}"/>
    <dgm:cxn modelId="{F5AB19A7-CA53-4B37-8751-008F46339BB1}" type="presOf" srcId="{9E274141-42D4-42EF-ACD4-98BDB4D3DF11}" destId="{EFDD598B-52B7-4A73-90F1-25C6ED8C1FEE}" srcOrd="0" destOrd="0" presId="urn:microsoft.com/office/officeart/2009/layout/CircleArrowProcess#1"/>
    <dgm:cxn modelId="{9211ADA9-607C-4052-906F-B2368F7DA32A}" type="presOf" srcId="{71657F9C-8A38-4929-9C81-E10B581170D6}" destId="{A4D9DA46-9F51-4D46-A3C5-815F661CFE83}" srcOrd="0" destOrd="0" presId="urn:microsoft.com/office/officeart/2009/layout/CircleArrowProcess#1"/>
    <dgm:cxn modelId="{7E6A23E0-2F0C-4F9C-BF0E-EE6C33788A77}" srcId="{71657F9C-8A38-4929-9C81-E10B581170D6}" destId="{3041278F-E743-4251-8A46-08AF41F001E5}" srcOrd="2" destOrd="0" parTransId="{A2E46DBE-6561-48F2-86ED-717C4DB933AC}" sibTransId="{72C13AC1-81B5-4628-9C6B-3DCF1E8BB29B}"/>
    <dgm:cxn modelId="{42EBE8E7-B4A1-4A32-8F94-06A8DCECBE4B}" srcId="{71657F9C-8A38-4929-9C81-E10B581170D6}" destId="{9E274141-42D4-42EF-ACD4-98BDB4D3DF11}" srcOrd="0" destOrd="0" parTransId="{3AD0B5F3-A653-4430-B714-BA23137A5972}" sibTransId="{9C83AA85-0E6F-4FF2-BF03-AE088EF01BC2}"/>
    <dgm:cxn modelId="{A8A58261-4758-4443-A1FA-DB6187000E45}" type="presParOf" srcId="{A4D9DA46-9F51-4D46-A3C5-815F661CFE83}" destId="{C3272D59-5638-4EB7-911B-ADE7988FB472}" srcOrd="0" destOrd="0" presId="urn:microsoft.com/office/officeart/2009/layout/CircleArrowProcess#1"/>
    <dgm:cxn modelId="{040F195A-81FC-4185-92B0-FB9B07992229}" type="presParOf" srcId="{C3272D59-5638-4EB7-911B-ADE7988FB472}" destId="{E5FD699E-92D4-4E16-84FB-5BB23F0CF3B5}" srcOrd="0" destOrd="0" presId="urn:microsoft.com/office/officeart/2009/layout/CircleArrowProcess#1"/>
    <dgm:cxn modelId="{0B9C2975-4122-456C-839A-33E3BC981EFB}" type="presParOf" srcId="{A4D9DA46-9F51-4D46-A3C5-815F661CFE83}" destId="{EFDD598B-52B7-4A73-90F1-25C6ED8C1FEE}" srcOrd="1" destOrd="0" presId="urn:microsoft.com/office/officeart/2009/layout/CircleArrowProcess#1"/>
    <dgm:cxn modelId="{54616B02-54DE-40C4-BDA7-F63A2388D17F}" type="presParOf" srcId="{A4D9DA46-9F51-4D46-A3C5-815F661CFE83}" destId="{342D19B6-2255-42ED-895D-278E13C66883}" srcOrd="2" destOrd="0" presId="urn:microsoft.com/office/officeart/2009/layout/CircleArrowProcess#1"/>
    <dgm:cxn modelId="{7396A763-9204-4766-B3FC-EC53A42B1D01}" type="presParOf" srcId="{342D19B6-2255-42ED-895D-278E13C66883}" destId="{EF849062-AAB0-4698-BB25-68D9A5868111}" srcOrd="0" destOrd="0" presId="urn:microsoft.com/office/officeart/2009/layout/CircleArrowProcess#1"/>
    <dgm:cxn modelId="{3774111A-83BC-4B59-A272-C5F360BA6813}" type="presParOf" srcId="{A4D9DA46-9F51-4D46-A3C5-815F661CFE83}" destId="{6D0919C2-CB13-4E93-8662-46F9307098FB}" srcOrd="3" destOrd="0" presId="urn:microsoft.com/office/officeart/2009/layout/CircleArrowProcess#1"/>
    <dgm:cxn modelId="{8B7BF55C-A2BD-4D12-8A6F-210922DD482E}" type="presParOf" srcId="{A4D9DA46-9F51-4D46-A3C5-815F661CFE83}" destId="{8DA20C27-62BA-4C0C-A588-567B1A15E033}" srcOrd="4" destOrd="0" presId="urn:microsoft.com/office/officeart/2009/layout/CircleArrowProcess#1"/>
    <dgm:cxn modelId="{AE77E0C9-8B5E-4DE2-83DA-85BF6913BF99}" type="presParOf" srcId="{8DA20C27-62BA-4C0C-A588-567B1A15E033}" destId="{49F0DAD7-1102-429A-BFA5-278A6E9C4E87}" srcOrd="0" destOrd="0" presId="urn:microsoft.com/office/officeart/2009/layout/CircleArrowProcess#1"/>
    <dgm:cxn modelId="{416920EF-187B-4BDF-85AA-F2E503EE6F15}" type="presParOf" srcId="{A4D9DA46-9F51-4D46-A3C5-815F661CFE83}" destId="{91250DDA-1F7E-4D8C-AD95-81B088AC1EBF}" srcOrd="5" destOrd="0" presId="urn:microsoft.com/office/officeart/2009/layout/CircleArrowProcess#1"/>
    <dgm:cxn modelId="{E191AABC-FC3E-4641-9F6A-7AB8426D5F03}" type="presParOf" srcId="{A4D9DA46-9F51-4D46-A3C5-815F661CFE83}" destId="{20B78D6B-AD57-475B-9E88-BA9A2083277D}" srcOrd="6" destOrd="0" presId="urn:microsoft.com/office/officeart/2009/layout/CircleArrowProcess#1"/>
    <dgm:cxn modelId="{EA69FCFD-A863-4AC6-875E-A23B71D2BD35}" type="presParOf" srcId="{20B78D6B-AD57-475B-9E88-BA9A2083277D}" destId="{473DC04F-855C-4CA0-9B8B-947D8F7155CF}" srcOrd="0" destOrd="0" presId="urn:microsoft.com/office/officeart/2009/layout/CircleArrowProcess#1"/>
    <dgm:cxn modelId="{E36C8937-DA22-4EF1-A302-BA5BFB22E816}" type="presParOf" srcId="{A4D9DA46-9F51-4D46-A3C5-815F661CFE83}" destId="{23035FC9-8647-41EC-B253-638EE61A70AF}" srcOrd="7" destOrd="0" presId="urn:microsoft.com/office/officeart/2009/layout/CircleArrow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D699E-92D4-4E16-84FB-5BB23F0CF3B5}">
      <dsp:nvSpPr>
        <dsp:cNvPr id="0" name=""/>
        <dsp:cNvSpPr/>
      </dsp:nvSpPr>
      <dsp:spPr>
        <a:xfrm>
          <a:off x="1411244" y="0"/>
          <a:ext cx="1613578" cy="1613742"/>
        </a:xfrm>
        <a:prstGeom prst="circularArrow">
          <a:avLst>
            <a:gd name="adj1" fmla="val 10980"/>
            <a:gd name="adj2" fmla="val 1142322"/>
            <a:gd name="adj3" fmla="val 4500000"/>
            <a:gd name="adj4" fmla="val 10800000"/>
            <a:gd name="adj5" fmla="val 12500"/>
          </a:avLst>
        </a:prstGeom>
        <a:solidFill>
          <a:srgbClr val="750909"/>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FDD598B-52B7-4A73-90F1-25C6ED8C1FEE}">
      <dsp:nvSpPr>
        <dsp:cNvPr id="0" name=""/>
        <dsp:cNvSpPr/>
      </dsp:nvSpPr>
      <dsp:spPr bwMode="white">
        <a:xfrm>
          <a:off x="1767496" y="584131"/>
          <a:ext cx="900468" cy="450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sp:txBody>
      <dsp:txXfrm>
        <a:off x="1767496" y="584131"/>
        <a:ext cx="900468" cy="450187"/>
      </dsp:txXfrm>
    </dsp:sp>
    <dsp:sp modelId="{EF849062-AAB0-4698-BB25-68D9A5868111}">
      <dsp:nvSpPr>
        <dsp:cNvPr id="0" name=""/>
        <dsp:cNvSpPr/>
      </dsp:nvSpPr>
      <dsp:spPr>
        <a:xfrm>
          <a:off x="962977" y="927335"/>
          <a:ext cx="1613578" cy="1613742"/>
        </a:xfrm>
        <a:prstGeom prst="leftCircularArrow">
          <a:avLst>
            <a:gd name="adj1" fmla="val 10980"/>
            <a:gd name="adj2" fmla="val 1142322"/>
            <a:gd name="adj3" fmla="val 6300000"/>
            <a:gd name="adj4" fmla="val 18900000"/>
            <a:gd name="adj5" fmla="val 12500"/>
          </a:avLst>
        </a:prstGeom>
        <a:solidFill>
          <a:srgbClr val="750909"/>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0919C2-CB13-4E93-8662-46F9307098FB}">
      <dsp:nvSpPr>
        <dsp:cNvPr id="0" name=""/>
        <dsp:cNvSpPr/>
      </dsp:nvSpPr>
      <dsp:spPr bwMode="white">
        <a:xfrm>
          <a:off x="1317413" y="1513178"/>
          <a:ext cx="900468" cy="450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sp:txBody>
      <dsp:txXfrm>
        <a:off x="1317413" y="1513178"/>
        <a:ext cx="900468" cy="450187"/>
      </dsp:txXfrm>
    </dsp:sp>
    <dsp:sp modelId="{49F0DAD7-1102-429A-BFA5-278A6E9C4E87}">
      <dsp:nvSpPr>
        <dsp:cNvPr id="0" name=""/>
        <dsp:cNvSpPr/>
      </dsp:nvSpPr>
      <dsp:spPr>
        <a:xfrm>
          <a:off x="1411244" y="1858093"/>
          <a:ext cx="1613578" cy="1613742"/>
        </a:xfrm>
        <a:prstGeom prst="circularArrow">
          <a:avLst>
            <a:gd name="adj1" fmla="val 10980"/>
            <a:gd name="adj2" fmla="val 1142322"/>
            <a:gd name="adj3" fmla="val 4500000"/>
            <a:gd name="adj4" fmla="val 13500000"/>
            <a:gd name="adj5" fmla="val 12500"/>
          </a:avLst>
        </a:prstGeom>
        <a:solidFill>
          <a:srgbClr val="D99694"/>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250DDA-1F7E-4D8C-AD95-81B088AC1EBF}">
      <dsp:nvSpPr>
        <dsp:cNvPr id="0" name=""/>
        <dsp:cNvSpPr/>
      </dsp:nvSpPr>
      <dsp:spPr bwMode="white">
        <a:xfrm>
          <a:off x="1767496" y="2442225"/>
          <a:ext cx="900468" cy="450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sp:txBody>
      <dsp:txXfrm>
        <a:off x="1767496" y="2442225"/>
        <a:ext cx="900468" cy="450187"/>
      </dsp:txXfrm>
    </dsp:sp>
    <dsp:sp modelId="{473DC04F-855C-4CA0-9B8B-947D8F7155CF}">
      <dsp:nvSpPr>
        <dsp:cNvPr id="0" name=""/>
        <dsp:cNvSpPr/>
      </dsp:nvSpPr>
      <dsp:spPr>
        <a:xfrm>
          <a:off x="1077995" y="2892412"/>
          <a:ext cx="1386267" cy="1386937"/>
        </a:xfrm>
        <a:prstGeom prst="blockArc">
          <a:avLst>
            <a:gd name="adj1" fmla="val 0"/>
            <a:gd name="adj2" fmla="val 18900000"/>
            <a:gd name="adj3" fmla="val 12740"/>
          </a:avLst>
        </a:prstGeom>
        <a:solidFill>
          <a:srgbClr val="D99694"/>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035FC9-8647-41EC-B253-638EE61A70AF}">
      <dsp:nvSpPr>
        <dsp:cNvPr id="0" name=""/>
        <dsp:cNvSpPr/>
      </dsp:nvSpPr>
      <dsp:spPr bwMode="white">
        <a:xfrm>
          <a:off x="1317413" y="3371271"/>
          <a:ext cx="900468" cy="4501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solidFill>
                <a:srgbClr val="0C0C0C">
                  <a:hueOff val="0"/>
                  <a:satOff val="0"/>
                  <a:lumOff val="0"/>
                  <a:alphaOff val="0"/>
                </a:srgbClr>
              </a:solidFill>
              <a:latin typeface="微软雅黑" panose="020B0503020204020204" pitchFamily="34" charset="-122"/>
              <a:ea typeface="微软雅黑" panose="020B0503020204020204" pitchFamily="34" charset="-122"/>
              <a:cs typeface="+mn-cs"/>
            </a:rPr>
            <a:t>小标题</a:t>
          </a:r>
        </a:p>
      </dsp:txBody>
      <dsp:txXfrm>
        <a:off x="1317413" y="3371271"/>
        <a:ext cx="900468" cy="450187"/>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1">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2024/1/30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ACDC21-02B5-4DA2-9E37-54A8FA2BF569}" type="datetimeFigureOut">
              <a:rPr lang="zh-CN" altLang="en-US" smtClean="0"/>
              <a:t>2024/1/30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AA76C2-5A4E-40EC-A96D-2FB86DA8101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1AA76C2-5A4E-40EC-A96D-2FB86DA81015}" type="slidenum">
              <a:rPr lang="zh-CN" altLang="en-US" smtClean="0"/>
              <a:t>1</a:t>
            </a:fld>
            <a:endParaRPr lang="zh-CN" altLang="en-US"/>
          </a:p>
        </p:txBody>
      </p:sp>
    </p:spTree>
    <p:extLst>
      <p:ext uri="{BB962C8B-B14F-4D97-AF65-F5344CB8AC3E}">
        <p14:creationId xmlns:p14="http://schemas.microsoft.com/office/powerpoint/2010/main" val="4256782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1AA76C2-5A4E-40EC-A96D-2FB86DA8101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1AA76C2-5A4E-40EC-A96D-2FB86DA81015}"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1AA76C2-5A4E-40EC-A96D-2FB86DA81015}" type="slidenum">
              <a:rPr lang="zh-CN" altLang="en-US" smtClean="0"/>
              <a:t>31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2024/1/30</a:t>
            </a:fld>
            <a:endParaRPr lang="zh-CN" altLang="en-US" dirty="0"/>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2024/1/30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l="-2000" r="-2000"/>
          </a:stretch>
        </a:blipFill>
        <a:effectLst/>
      </p:bgPr>
    </p:bg>
    <p:spTree>
      <p:nvGrpSpPr>
        <p:cNvPr id="1" name=""/>
        <p:cNvGrpSpPr/>
        <p:nvPr/>
      </p:nvGrpSpPr>
      <p:grpSpPr>
        <a:xfrm>
          <a:off x="0" y="0"/>
          <a:ext cx="0" cy="0"/>
          <a:chOff x="0" y="0"/>
          <a:chExt cx="0" cy="0"/>
        </a:xfrm>
      </p:grpSpPr>
      <p:sp>
        <p:nvSpPr>
          <p:cNvPr id="9" name="矩形 8"/>
          <p:cNvSpPr/>
          <p:nvPr userDrawn="1"/>
        </p:nvSpPr>
        <p:spPr>
          <a:xfrm>
            <a:off x="-15966" y="-51980"/>
            <a:ext cx="12216130" cy="6901815"/>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2024/1/30</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
        <p:nvSpPr>
          <p:cNvPr id="8" name="文本框 2"/>
          <p:cNvSpPr txBox="1"/>
          <p:nvPr userDrawn="1"/>
        </p:nvSpPr>
        <p:spPr>
          <a:xfrm>
            <a:off x="5" y="6268476"/>
            <a:ext cx="4063990" cy="461665"/>
          </a:xfrm>
          <a:prstGeom prst="rect">
            <a:avLst/>
          </a:prstGeom>
          <a:noFill/>
        </p:spPr>
        <p:txBody>
          <a:bodyPr wrap="square" rtlCol="0">
            <a:spAutoFit/>
          </a:bodyPr>
          <a:lstStyle/>
          <a:p>
            <a:r>
              <a:rPr lang="zh-CN" altLang="en-US" sz="2400" dirty="0">
                <a:solidFill>
                  <a:srgbClr val="8C1515"/>
                </a:solidFill>
                <a:latin typeface="华文行楷" panose="02010800040101010101" pitchFamily="2" charset="-122"/>
                <a:ea typeface="华文行楷" panose="02010800040101010101" pitchFamily="2" charset="-122"/>
              </a:rPr>
              <a:t>自强不息，知行合一</a:t>
            </a:r>
          </a:p>
        </p:txBody>
      </p:sp>
      <p:pic>
        <p:nvPicPr>
          <p:cNvPr id="10" name="图片 9">
            <a:extLst>
              <a:ext uri="{FF2B5EF4-FFF2-40B4-BE49-F238E27FC236}">
                <a16:creationId xmlns:a16="http://schemas.microsoft.com/office/drawing/2014/main" id="{A0A54F21-950E-9DD4-9DA7-2B8D1BB9E816}"/>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344472" y="-51980"/>
            <a:ext cx="1749424" cy="87471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10.xml"/><Relationship Id="rId4" Type="http://schemas.openxmlformats.org/officeDocument/2006/relationships/tags" Target="../tags/tag5.xml"/><Relationship Id="rId9"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slideLayout" Target="../slideLayouts/slideLayout2.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1.png"/><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793" y="1"/>
            <a:ext cx="12190588" cy="687965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7248" y="-99391"/>
            <a:ext cx="12243928" cy="6984776"/>
          </a:xfrm>
          <a:prstGeom prst="rect">
            <a:avLst/>
          </a:prstGeom>
          <a:solidFill>
            <a:srgbClr val="7D1B1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156177" y="2672178"/>
            <a:ext cx="9906889" cy="2992085"/>
            <a:chOff x="1156177" y="2754794"/>
            <a:chExt cx="9906889" cy="2992085"/>
          </a:xfrm>
        </p:grpSpPr>
        <p:sp>
          <p:nvSpPr>
            <p:cNvPr id="4" name="文本框 7"/>
            <p:cNvSpPr txBox="1"/>
            <p:nvPr/>
          </p:nvSpPr>
          <p:spPr>
            <a:xfrm>
              <a:off x="1156177" y="2754794"/>
              <a:ext cx="9879628" cy="1754326"/>
            </a:xfrm>
            <a:prstGeom prst="rect">
              <a:avLst/>
            </a:prstGeom>
            <a:noFill/>
          </p:spPr>
          <p:txBody>
            <a:bodyPr wrap="none" rtlCol="0">
              <a:spAutoFit/>
            </a:bodyPr>
            <a:lstStyle/>
            <a:p>
              <a:pPr algn="ctr"/>
              <a:r>
                <a:rPr lang="zh-CN" altLang="en-US" sz="5400" b="1" dirty="0">
                  <a:solidFill>
                    <a:prstClr val="white"/>
                  </a:solidFill>
                  <a:latin typeface="微软雅黑" panose="020B0503020204020204" pitchFamily="34" charset="-122"/>
                  <a:ea typeface="微软雅黑" panose="020B0503020204020204" pitchFamily="34" charset="-122"/>
                </a:rPr>
                <a:t>东北大学毕业答辩开题工作汇报</a:t>
              </a:r>
              <a:endParaRPr lang="en-US" altLang="zh-CN" sz="5400" b="1" dirty="0">
                <a:solidFill>
                  <a:prstClr val="white"/>
                </a:solidFill>
                <a:latin typeface="微软雅黑" panose="020B0503020204020204" pitchFamily="34" charset="-122"/>
                <a:ea typeface="微软雅黑" panose="020B0503020204020204" pitchFamily="34" charset="-122"/>
              </a:endParaRPr>
            </a:p>
            <a:p>
              <a:pPr algn="ctr"/>
              <a:r>
                <a:rPr lang="zh-CN" altLang="en-US" sz="5400" b="1" dirty="0">
                  <a:solidFill>
                    <a:prstClr val="white"/>
                  </a:solidFill>
                  <a:latin typeface="微软雅黑" panose="020B0503020204020204" pitchFamily="34" charset="-122"/>
                  <a:ea typeface="微软雅黑" panose="020B0503020204020204" pitchFamily="34" charset="-122"/>
                </a:rPr>
                <a:t>演讲通用模板</a:t>
              </a:r>
            </a:p>
          </p:txBody>
        </p:sp>
        <p:sp>
          <p:nvSpPr>
            <p:cNvPr id="5" name="文本框 9"/>
            <p:cNvSpPr txBox="1"/>
            <p:nvPr/>
          </p:nvSpPr>
          <p:spPr>
            <a:xfrm>
              <a:off x="4942486" y="4872472"/>
              <a:ext cx="2307042" cy="874407"/>
            </a:xfrm>
            <a:prstGeom prst="rect">
              <a:avLst/>
            </a:prstGeom>
            <a:noFill/>
          </p:spPr>
          <p:txBody>
            <a:bodyPr wrap="none" rtlCol="0">
              <a:spAutoFit/>
            </a:bodyPr>
            <a:lstStyle/>
            <a:p>
              <a:pPr algn="ctr">
                <a:lnSpc>
                  <a:spcPct val="150000"/>
                </a:lnSpc>
              </a:pPr>
              <a:r>
                <a:rPr lang="zh-CN" altLang="en-US" b="1" dirty="0">
                  <a:solidFill>
                    <a:prstClr val="white"/>
                  </a:solidFill>
                  <a:latin typeface="微软雅黑" panose="020B0503020204020204" pitchFamily="34" charset="-122"/>
                  <a:ea typeface="微软雅黑" panose="020B0503020204020204" pitchFamily="34" charset="-122"/>
                </a:rPr>
                <a:t>答辩人：</a:t>
              </a:r>
              <a:r>
                <a:rPr lang="en-US" altLang="zh-CN" b="1" dirty="0">
                  <a:solidFill>
                    <a:prstClr val="white"/>
                  </a:solidFill>
                  <a:latin typeface="微软雅黑" panose="020B0503020204020204" pitchFamily="34" charset="-122"/>
                  <a:ea typeface="微软雅黑" panose="020B0503020204020204" pitchFamily="34" charset="-122"/>
                  <a:sym typeface="+mn-ea"/>
                </a:rPr>
                <a:t>NEU</a:t>
              </a:r>
              <a:r>
                <a:rPr lang="zh-CN" altLang="en-US" b="1" dirty="0">
                  <a:solidFill>
                    <a:prstClr val="white"/>
                  </a:solidFill>
                  <a:latin typeface="微软雅黑" panose="020B0503020204020204" pitchFamily="34" charset="-122"/>
                  <a:ea typeface="微软雅黑" panose="020B0503020204020204" pitchFamily="34" charset="-122"/>
                  <a:sym typeface="+mn-ea"/>
                </a:rPr>
                <a:t>星球</a:t>
              </a:r>
              <a:endParaRPr lang="en-US" altLang="zh-CN" b="1" dirty="0">
                <a:solidFill>
                  <a:prstClr val="white"/>
                </a:solidFill>
                <a:latin typeface="微软雅黑" panose="020B0503020204020204" pitchFamily="34" charset="-122"/>
                <a:ea typeface="微软雅黑" panose="020B0503020204020204" pitchFamily="34" charset="-122"/>
              </a:endParaRPr>
            </a:p>
            <a:p>
              <a:pPr algn="ctr">
                <a:lnSpc>
                  <a:spcPct val="150000"/>
                </a:lnSpc>
              </a:pPr>
              <a:r>
                <a:rPr lang="zh-CN" altLang="en-US" b="1" dirty="0">
                  <a:solidFill>
                    <a:prstClr val="white"/>
                  </a:solidFill>
                  <a:latin typeface="微软雅黑" panose="020B0503020204020204" pitchFamily="34" charset="-122"/>
                  <a:ea typeface="微软雅黑" panose="020B0503020204020204" pitchFamily="34" charset="-122"/>
                </a:rPr>
                <a:t>指导老师：</a:t>
              </a:r>
              <a:r>
                <a:rPr lang="en-US" altLang="zh-CN" b="1" dirty="0">
                  <a:solidFill>
                    <a:prstClr val="white"/>
                  </a:solidFill>
                  <a:latin typeface="微软雅黑" panose="020B0503020204020204" pitchFamily="34" charset="-122"/>
                  <a:ea typeface="微软雅黑" panose="020B0503020204020204" pitchFamily="34" charset="-122"/>
                  <a:sym typeface="+mn-ea"/>
                </a:rPr>
                <a:t>NEU</a:t>
              </a:r>
              <a:r>
                <a:rPr lang="zh-CN" altLang="en-US" b="1" dirty="0">
                  <a:solidFill>
                    <a:prstClr val="white"/>
                  </a:solidFill>
                  <a:latin typeface="微软雅黑" panose="020B0503020204020204" pitchFamily="34" charset="-122"/>
                  <a:ea typeface="微软雅黑" panose="020B0503020204020204" pitchFamily="34" charset="-122"/>
                  <a:sym typeface="+mn-ea"/>
                </a:rPr>
                <a:t>星球</a:t>
              </a:r>
              <a:endParaRPr lang="zh-CN" altLang="en-US" b="1" dirty="0">
                <a:solidFill>
                  <a:prstClr val="white"/>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442058" y="4735752"/>
              <a:ext cx="9621008" cy="0"/>
            </a:xfrm>
            <a:prstGeom prst="line">
              <a:avLst/>
            </a:prstGeom>
            <a:noFill/>
            <a:ln w="28575" cap="flat" cmpd="sng" algn="ctr">
              <a:solidFill>
                <a:sysClr val="window" lastClr="FFFFFF"/>
              </a:solidFill>
              <a:prstDash val="solid"/>
            </a:ln>
            <a:effectLst/>
          </p:spPr>
        </p:cxnSp>
      </p:grpSp>
      <p:grpSp>
        <p:nvGrpSpPr>
          <p:cNvPr id="7" name="组合 6"/>
          <p:cNvGrpSpPr/>
          <p:nvPr/>
        </p:nvGrpSpPr>
        <p:grpSpPr>
          <a:xfrm>
            <a:off x="5159896" y="6453336"/>
            <a:ext cx="1962150" cy="306705"/>
            <a:chOff x="5159896" y="6478762"/>
            <a:chExt cx="1962150" cy="306705"/>
          </a:xfrm>
        </p:grpSpPr>
        <p:sp>
          <p:nvSpPr>
            <p:cNvPr id="8" name="文本框 12"/>
            <p:cNvSpPr txBox="1"/>
            <p:nvPr/>
          </p:nvSpPr>
          <p:spPr>
            <a:xfrm>
              <a:off x="5808231" y="6478762"/>
              <a:ext cx="1313815" cy="306705"/>
            </a:xfrm>
            <a:prstGeom prst="rect">
              <a:avLst/>
            </a:prstGeom>
            <a:noFill/>
          </p:spPr>
          <p:txBody>
            <a:bodyPr wrap="square" rtlCol="0">
              <a:spAutoFit/>
            </a:bodyPr>
            <a:lstStyle/>
            <a:p>
              <a:r>
                <a:rPr lang="en-US" altLang="zh-CN" sz="1400" b="1" dirty="0">
                  <a:solidFill>
                    <a:schemeClr val="bg1"/>
                  </a:solidFill>
                </a:rPr>
                <a:t>NEU</a:t>
              </a:r>
              <a:r>
                <a:rPr lang="zh-CN" altLang="en-US" sz="1400" b="1" dirty="0">
                  <a:solidFill>
                    <a:schemeClr val="bg1"/>
                  </a:solidFill>
                </a:rPr>
                <a:t>星球</a:t>
              </a:r>
              <a:endParaRPr lang="zh-CN" altLang="en-US" sz="1400" b="1" baseline="30000" dirty="0">
                <a:solidFill>
                  <a:schemeClr val="bg1"/>
                </a:solidFill>
              </a:endParaRPr>
            </a:p>
          </p:txBody>
        </p:sp>
        <p:cxnSp>
          <p:nvCxnSpPr>
            <p:cNvPr id="9" name="直接连接符 8"/>
            <p:cNvCxnSpPr/>
            <p:nvPr/>
          </p:nvCxnSpPr>
          <p:spPr>
            <a:xfrm>
              <a:off x="5159896" y="6659618"/>
              <a:ext cx="3234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672246" y="6640337"/>
              <a:ext cx="32346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文本框 5"/>
          <p:cNvSpPr txBox="1"/>
          <p:nvPr/>
        </p:nvSpPr>
        <p:spPr>
          <a:xfrm>
            <a:off x="7205" y="6306204"/>
            <a:ext cx="3789829" cy="461665"/>
          </a:xfrm>
          <a:prstGeom prst="rect">
            <a:avLst/>
          </a:prstGeom>
          <a:noFill/>
        </p:spPr>
        <p:txBody>
          <a:bodyPr wrap="square" rtlCol="0">
            <a:spAutoFit/>
          </a:bodyPr>
          <a:lstStyle/>
          <a:p>
            <a:r>
              <a:rPr lang="zh-CN" altLang="en-US" sz="2400" dirty="0">
                <a:solidFill>
                  <a:schemeClr val="bg1"/>
                </a:solidFill>
                <a:latin typeface="华文行楷" panose="02010800040101010101" pitchFamily="2" charset="-122"/>
                <a:ea typeface="华文行楷" panose="02010800040101010101" pitchFamily="2" charset="-122"/>
              </a:rPr>
              <a:t>自强不息，知行合一</a:t>
            </a:r>
          </a:p>
        </p:txBody>
      </p:sp>
      <p:pic>
        <p:nvPicPr>
          <p:cNvPr id="14" name="图片 13">
            <a:extLst>
              <a:ext uri="{FF2B5EF4-FFF2-40B4-BE49-F238E27FC236}">
                <a16:creationId xmlns:a16="http://schemas.microsoft.com/office/drawing/2014/main" id="{5ACBC7F1-83D7-59E7-6F76-D135ADFC8CA0}"/>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210088" y="337683"/>
            <a:ext cx="5196285" cy="25981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7033AA6-41BE-F5D8-B33A-9F9EC4FAE6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10" y="-103525"/>
            <a:ext cx="12224310" cy="2736397"/>
          </a:xfrm>
          <a:prstGeom prst="rect">
            <a:avLst/>
          </a:prstGeom>
        </p:spPr>
      </p:pic>
      <p:grpSp>
        <p:nvGrpSpPr>
          <p:cNvPr id="25" name="组合 24"/>
          <p:cNvGrpSpPr/>
          <p:nvPr/>
        </p:nvGrpSpPr>
        <p:grpSpPr>
          <a:xfrm>
            <a:off x="2415539" y="3372895"/>
            <a:ext cx="8428541" cy="3097562"/>
            <a:chOff x="2731093" y="3012855"/>
            <a:chExt cx="8428541" cy="3097562"/>
          </a:xfrm>
        </p:grpSpPr>
        <p:sp>
          <p:nvSpPr>
            <p:cNvPr id="26" name="矩形 25"/>
            <p:cNvSpPr/>
            <p:nvPr/>
          </p:nvSpPr>
          <p:spPr bwMode="auto">
            <a:xfrm>
              <a:off x="2731093" y="3024422"/>
              <a:ext cx="684076" cy="684076"/>
            </a:xfrm>
            <a:prstGeom prst="rect">
              <a:avLst/>
            </a:prstGeom>
            <a:solidFill>
              <a:srgbClr val="003E87"/>
            </a:solidFill>
            <a:ln w="28575" cap="flat" cmpd="sng" algn="ctr">
              <a:solidFill>
                <a:srgbClr val="003E87"/>
              </a:solidFill>
              <a:prstDash val="solid"/>
              <a:round/>
              <a:headEnd type="none" w="med" len="med"/>
              <a:tailEnd type="none" w="med" len="me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rPr>
                <a:t>1</a:t>
              </a:r>
              <a:endParaRPr kumimoji="0" lang="zh-CN" altLang="en-US"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endParaRPr>
            </a:p>
          </p:txBody>
        </p:sp>
        <p:grpSp>
          <p:nvGrpSpPr>
            <p:cNvPr id="27" name="组合 26"/>
            <p:cNvGrpSpPr/>
            <p:nvPr/>
          </p:nvGrpSpPr>
          <p:grpSpPr>
            <a:xfrm>
              <a:off x="3415169" y="3012855"/>
              <a:ext cx="2874644" cy="894433"/>
              <a:chOff x="1906687" y="1630469"/>
              <a:chExt cx="2874644" cy="894433"/>
            </a:xfrm>
          </p:grpSpPr>
          <p:sp>
            <p:nvSpPr>
              <p:cNvPr id="44" name="Rectangle 73"/>
              <p:cNvSpPr/>
              <p:nvPr/>
            </p:nvSpPr>
            <p:spPr>
              <a:xfrm>
                <a:off x="1906687" y="1630469"/>
                <a:ext cx="2874644" cy="213517"/>
              </a:xfrm>
              <a:prstGeom prst="rect">
                <a:avLst/>
              </a:prstGeom>
            </p:spPr>
            <p:txBody>
              <a:bodyPr wrap="square" lIns="144000" tIns="0" rIns="144000" bIns="0">
                <a:no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5B9BD5"/>
                    </a:solidFill>
                    <a:effectLst/>
                    <a:uLnTx/>
                    <a:uFillTx/>
                    <a:latin typeface="Calibri" panose="020F0502020204030204"/>
                    <a:ea typeface="+mn-ea"/>
                    <a:cs typeface="+mn-cs"/>
                    <a:sym typeface="+mn-lt"/>
                  </a:rPr>
                  <a:t>请输入你的标题</a:t>
                </a:r>
                <a:endParaRPr kumimoji="0" lang="en-US" sz="2800" b="1" i="0" u="none" strike="noStrike" kern="1200" cap="none" spc="0" normalizeH="0" baseline="0" noProof="0" dirty="0">
                  <a:ln>
                    <a:noFill/>
                  </a:ln>
                  <a:solidFill>
                    <a:srgbClr val="5B9BD5"/>
                  </a:solidFill>
                  <a:effectLst/>
                  <a:uLnTx/>
                  <a:uFillTx/>
                  <a:latin typeface="Calibri" panose="020F0502020204030204"/>
                  <a:ea typeface="+mn-ea"/>
                  <a:cs typeface="+mn-cs"/>
                  <a:sym typeface="+mn-lt"/>
                </a:endParaRPr>
              </a:p>
            </p:txBody>
          </p:sp>
          <p:sp>
            <p:nvSpPr>
              <p:cNvPr id="45" name="Rectangle 73"/>
              <p:cNvSpPr/>
              <p:nvPr/>
            </p:nvSpPr>
            <p:spPr>
              <a:xfrm>
                <a:off x="1950130" y="1988891"/>
                <a:ext cx="2587220" cy="536011"/>
              </a:xfrm>
              <a:prstGeom prst="rect">
                <a:avLst/>
              </a:prstGeom>
            </p:spPr>
            <p:txBody>
              <a:bodyPr wrap="square" lIns="144000" tIns="0" rIns="144000" bIns="0">
                <a:norm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100000"/>
                      </a:prstClr>
                    </a:solidFill>
                    <a:effectLst/>
                    <a:uLnTx/>
                    <a:uFillTx/>
                    <a:latin typeface="Times New Roman" panose="02020603050405020304" pitchFamily="18" charset="0"/>
                    <a:ea typeface="宋体" panose="02010600030101010101" pitchFamily="2" charset="-122"/>
                    <a:cs typeface="Times New Roman" panose="02020603050405020304" pitchFamily="18" charset="0"/>
                    <a:sym typeface="+mn-lt"/>
                  </a:rPr>
                  <a:t>ADD YOUR TITLE HERE</a:t>
                </a:r>
                <a:endParaRPr kumimoji="0" lang="en-US" sz="1600" b="0" i="0" u="none" strike="noStrike" kern="1200" cap="none" spc="0" normalizeH="0" baseline="0" noProof="0" dirty="0">
                  <a:ln>
                    <a:noFill/>
                  </a:ln>
                  <a:solidFill>
                    <a:prstClr val="black">
                      <a:lumMod val="100000"/>
                    </a:prstClr>
                  </a:solidFill>
                  <a:effectLst/>
                  <a:uLnTx/>
                  <a:uFillTx/>
                  <a:latin typeface="Times New Roman" panose="02020603050405020304" pitchFamily="18" charset="0"/>
                  <a:ea typeface="+mn-ea"/>
                  <a:cs typeface="Times New Roman" panose="02020603050405020304" pitchFamily="18" charset="0"/>
                  <a:sym typeface="+mn-lt"/>
                </a:endParaRPr>
              </a:p>
            </p:txBody>
          </p:sp>
        </p:grpSp>
        <p:grpSp>
          <p:nvGrpSpPr>
            <p:cNvPr id="28" name="组合 27"/>
            <p:cNvGrpSpPr/>
            <p:nvPr/>
          </p:nvGrpSpPr>
          <p:grpSpPr>
            <a:xfrm>
              <a:off x="3415169" y="4106078"/>
              <a:ext cx="2996385" cy="948921"/>
              <a:chOff x="1906686" y="3419006"/>
              <a:chExt cx="2996385" cy="948921"/>
            </a:xfrm>
          </p:grpSpPr>
          <p:sp>
            <p:nvSpPr>
              <p:cNvPr id="42" name="Rectangle 73"/>
              <p:cNvSpPr/>
              <p:nvPr/>
            </p:nvSpPr>
            <p:spPr>
              <a:xfrm>
                <a:off x="1906686" y="3419006"/>
                <a:ext cx="2996385" cy="305809"/>
              </a:xfrm>
              <a:prstGeom prst="rect">
                <a:avLst/>
              </a:prstGeom>
            </p:spPr>
            <p:txBody>
              <a:bodyPr wrap="square" lIns="144000" tIns="0" rIns="144000" bIns="0">
                <a:noAutofit/>
              </a:bodyPr>
              <a:lstStyle/>
              <a:p>
                <a:pPr lvl="0">
                  <a:defRPr/>
                </a:pPr>
                <a:r>
                  <a:rPr lang="zh-CN" altLang="en-US" sz="2800" b="1" dirty="0">
                    <a:solidFill>
                      <a:srgbClr val="A5A5A5"/>
                    </a:solidFill>
                    <a:cs typeface="+mn-ea"/>
                    <a:sym typeface="+mn-lt"/>
                  </a:rPr>
                  <a:t>请输入你的标题</a:t>
                </a:r>
              </a:p>
            </p:txBody>
          </p:sp>
          <p:sp>
            <p:nvSpPr>
              <p:cNvPr id="43" name="Rectangle 73"/>
              <p:cNvSpPr/>
              <p:nvPr/>
            </p:nvSpPr>
            <p:spPr>
              <a:xfrm>
                <a:off x="1933190" y="3831916"/>
                <a:ext cx="2587220" cy="536011"/>
              </a:xfrm>
              <a:prstGeom prst="rect">
                <a:avLst/>
              </a:prstGeom>
            </p:spPr>
            <p:txBody>
              <a:bodyPr wrap="square" lIns="144000" tIns="0" rIns="144000" bIns="0">
                <a:normAutofit fontScale="77500" lnSpcReduction="20000"/>
              </a:bodyPr>
              <a:lstStyle/>
              <a:p>
                <a:pPr lvl="0">
                  <a:lnSpc>
                    <a:spcPct val="150000"/>
                  </a:lnSpc>
                  <a:defRPr/>
                </a:pPr>
                <a:r>
                  <a:rPr lang="en-US" altLang="zh-CN" sz="2000" dirty="0">
                    <a:solidFill>
                      <a:prstClr val="black">
                        <a:lumMod val="100000"/>
                      </a:prstClr>
                    </a:solidFill>
                    <a:latin typeface="Times New Roman" panose="02020603050405020304" pitchFamily="18" charset="0"/>
                    <a:cs typeface="Times New Roman" panose="02020603050405020304" pitchFamily="18" charset="0"/>
                    <a:sym typeface="+mn-lt"/>
                  </a:rPr>
                  <a:t>ADD YOUR TITLE HERE</a:t>
                </a:r>
              </a:p>
            </p:txBody>
          </p:sp>
        </p:grpSp>
        <p:grpSp>
          <p:nvGrpSpPr>
            <p:cNvPr id="29" name="组合 28"/>
            <p:cNvGrpSpPr/>
            <p:nvPr/>
          </p:nvGrpSpPr>
          <p:grpSpPr>
            <a:xfrm>
              <a:off x="3415166" y="5199300"/>
              <a:ext cx="2996385" cy="911117"/>
              <a:chOff x="1906686" y="5023032"/>
              <a:chExt cx="2996385" cy="911117"/>
            </a:xfrm>
          </p:grpSpPr>
          <p:sp>
            <p:nvSpPr>
              <p:cNvPr id="40" name="Rectangle 73"/>
              <p:cNvSpPr/>
              <p:nvPr/>
            </p:nvSpPr>
            <p:spPr>
              <a:xfrm>
                <a:off x="1906686" y="5023032"/>
                <a:ext cx="2996385" cy="285977"/>
              </a:xfrm>
              <a:prstGeom prst="rect">
                <a:avLst/>
              </a:prstGeom>
            </p:spPr>
            <p:txBody>
              <a:bodyPr wrap="square" lIns="144000" tIns="0" rIns="144000" bIns="0">
                <a:noAutofit/>
              </a:bodyPr>
              <a:lstStyle/>
              <a:p>
                <a:pPr lvl="0">
                  <a:defRPr/>
                </a:pPr>
                <a:r>
                  <a:rPr lang="zh-CN" altLang="en-US" sz="2800" b="1" dirty="0">
                    <a:solidFill>
                      <a:srgbClr val="4472C4"/>
                    </a:solidFill>
                    <a:cs typeface="+mn-ea"/>
                    <a:sym typeface="+mn-lt"/>
                  </a:rPr>
                  <a:t>请输入你的标题</a:t>
                </a:r>
              </a:p>
            </p:txBody>
          </p:sp>
          <p:sp>
            <p:nvSpPr>
              <p:cNvPr id="41" name="Rectangle 73"/>
              <p:cNvSpPr/>
              <p:nvPr/>
            </p:nvSpPr>
            <p:spPr>
              <a:xfrm>
                <a:off x="1950132" y="5398138"/>
                <a:ext cx="2587220" cy="536011"/>
              </a:xfrm>
              <a:prstGeom prst="rect">
                <a:avLst/>
              </a:prstGeom>
            </p:spPr>
            <p:txBody>
              <a:bodyPr wrap="square" lIns="144000" tIns="0" rIns="144000" bIns="0">
                <a:normAutofit fontScale="77500" lnSpcReduction="20000"/>
              </a:bodyPr>
              <a:lstStyle/>
              <a:p>
                <a:pPr lvl="0">
                  <a:lnSpc>
                    <a:spcPct val="150000"/>
                  </a:lnSpc>
                  <a:defRPr/>
                </a:pPr>
                <a:r>
                  <a:rPr lang="en-US" altLang="zh-CN" sz="2000" dirty="0">
                    <a:solidFill>
                      <a:prstClr val="black">
                        <a:lumMod val="100000"/>
                      </a:prstClr>
                    </a:solidFill>
                    <a:latin typeface="Times New Roman" panose="02020603050405020304" pitchFamily="18" charset="0"/>
                    <a:cs typeface="Times New Roman" panose="02020603050405020304" pitchFamily="18" charset="0"/>
                    <a:sym typeface="+mn-lt"/>
                  </a:rPr>
                  <a:t>ADD YOUR TITLE HERE</a:t>
                </a:r>
              </a:p>
            </p:txBody>
          </p:sp>
        </p:grpSp>
        <p:grpSp>
          <p:nvGrpSpPr>
            <p:cNvPr id="30" name="组合 29"/>
            <p:cNvGrpSpPr/>
            <p:nvPr/>
          </p:nvGrpSpPr>
          <p:grpSpPr>
            <a:xfrm>
              <a:off x="7326849" y="3012855"/>
              <a:ext cx="2998313" cy="923373"/>
              <a:chOff x="8241017" y="1630469"/>
              <a:chExt cx="2998313" cy="923373"/>
            </a:xfrm>
          </p:grpSpPr>
          <p:sp>
            <p:nvSpPr>
              <p:cNvPr id="38" name="Rectangle 73"/>
              <p:cNvSpPr/>
              <p:nvPr/>
            </p:nvSpPr>
            <p:spPr>
              <a:xfrm>
                <a:off x="8241017" y="1630469"/>
                <a:ext cx="2998313" cy="299229"/>
              </a:xfrm>
              <a:prstGeom prst="rect">
                <a:avLst/>
              </a:prstGeom>
            </p:spPr>
            <p:txBody>
              <a:bodyPr wrap="square" lIns="144000" tIns="0" rIns="144000" bIns="0">
                <a:noAutofit/>
              </a:bodyPr>
              <a:lstStyle/>
              <a:p>
                <a:pPr lvl="0">
                  <a:defRPr/>
                </a:pPr>
                <a:r>
                  <a:rPr lang="zh-CN" altLang="en-US" sz="2800" b="1" dirty="0">
                    <a:solidFill>
                      <a:srgbClr val="ED7D31"/>
                    </a:solidFill>
                    <a:cs typeface="+mn-ea"/>
                    <a:sym typeface="+mn-lt"/>
                  </a:rPr>
                  <a:t>请输入你的标题</a:t>
                </a:r>
              </a:p>
            </p:txBody>
          </p:sp>
          <p:sp>
            <p:nvSpPr>
              <p:cNvPr id="39" name="Rectangle 73"/>
              <p:cNvSpPr/>
              <p:nvPr/>
            </p:nvSpPr>
            <p:spPr>
              <a:xfrm>
                <a:off x="8322964" y="2017831"/>
                <a:ext cx="2587220" cy="536011"/>
              </a:xfrm>
              <a:prstGeom prst="rect">
                <a:avLst/>
              </a:prstGeom>
            </p:spPr>
            <p:txBody>
              <a:bodyPr wrap="square" lIns="144000" tIns="0" rIns="144000" bIns="0">
                <a:normAutofit fontScale="85000" lnSpcReduction="10000"/>
              </a:bodyPr>
              <a:lstStyle/>
              <a:p>
                <a:pPr lvl="0">
                  <a:lnSpc>
                    <a:spcPct val="150000"/>
                  </a:lnSpc>
                  <a:defRPr/>
                </a:pPr>
                <a:r>
                  <a:rPr lang="en-US" altLang="zh-CN" dirty="0">
                    <a:solidFill>
                      <a:prstClr val="black">
                        <a:lumMod val="100000"/>
                      </a:prstClr>
                    </a:solidFill>
                    <a:latin typeface="Times New Roman" panose="02020603050405020304" pitchFamily="18" charset="0"/>
                    <a:cs typeface="Times New Roman" panose="02020603050405020304" pitchFamily="18" charset="0"/>
                    <a:sym typeface="+mn-lt"/>
                  </a:rPr>
                  <a:t>ADD YOUR TITLE HERE</a:t>
                </a:r>
              </a:p>
            </p:txBody>
          </p:sp>
        </p:grpSp>
        <p:grpSp>
          <p:nvGrpSpPr>
            <p:cNvPr id="31" name="组合 30"/>
            <p:cNvGrpSpPr/>
            <p:nvPr/>
          </p:nvGrpSpPr>
          <p:grpSpPr>
            <a:xfrm>
              <a:off x="7326852" y="4106078"/>
              <a:ext cx="3832782" cy="915352"/>
              <a:chOff x="8241018" y="3419006"/>
              <a:chExt cx="3307275" cy="915352"/>
            </a:xfrm>
          </p:grpSpPr>
          <p:sp>
            <p:nvSpPr>
              <p:cNvPr id="36" name="Rectangle 73"/>
              <p:cNvSpPr/>
              <p:nvPr/>
            </p:nvSpPr>
            <p:spPr>
              <a:xfrm>
                <a:off x="8241018" y="3419006"/>
                <a:ext cx="2587220" cy="246221"/>
              </a:xfrm>
              <a:prstGeom prst="rect">
                <a:avLst/>
              </a:prstGeom>
            </p:spPr>
            <p:txBody>
              <a:bodyPr wrap="square" lIns="144000" tIns="0" rIns="144000" bIns="0">
                <a:noAutofit/>
              </a:bodyPr>
              <a:lstStyle/>
              <a:p>
                <a:pPr lvl="0">
                  <a:defRPr/>
                </a:pPr>
                <a:r>
                  <a:rPr lang="zh-CN" altLang="en-US" sz="2800" b="1" dirty="0">
                    <a:solidFill>
                      <a:srgbClr val="FFC000"/>
                    </a:solidFill>
                    <a:cs typeface="+mn-ea"/>
                    <a:sym typeface="+mn-lt"/>
                  </a:rPr>
                  <a:t>请输入你的标题</a:t>
                </a:r>
              </a:p>
            </p:txBody>
          </p:sp>
          <p:sp>
            <p:nvSpPr>
              <p:cNvPr id="37" name="Rectangle 73"/>
              <p:cNvSpPr/>
              <p:nvPr/>
            </p:nvSpPr>
            <p:spPr>
              <a:xfrm>
                <a:off x="8322183" y="3798347"/>
                <a:ext cx="3226110" cy="536011"/>
              </a:xfrm>
              <a:prstGeom prst="rect">
                <a:avLst/>
              </a:prstGeom>
            </p:spPr>
            <p:txBody>
              <a:bodyPr wrap="square" lIns="144000" tIns="0" rIns="144000" bIns="0">
                <a:noAutofit/>
              </a:bodyPr>
              <a:lstStyle/>
              <a:p>
                <a:pPr lvl="0">
                  <a:lnSpc>
                    <a:spcPct val="150000"/>
                  </a:lnSpc>
                  <a:defRPr/>
                </a:pPr>
                <a:r>
                  <a:rPr lang="en-US" altLang="zh-CN" sz="1600" dirty="0">
                    <a:solidFill>
                      <a:prstClr val="black">
                        <a:lumMod val="100000"/>
                      </a:prstClr>
                    </a:solidFill>
                    <a:latin typeface="Times New Roman" panose="02020603050405020304" pitchFamily="18" charset="0"/>
                    <a:cs typeface="Times New Roman" panose="02020603050405020304" pitchFamily="18" charset="0"/>
                    <a:sym typeface="+mn-lt"/>
                  </a:rPr>
                  <a:t>ADD YOUR TITLE HERE</a:t>
                </a:r>
              </a:p>
            </p:txBody>
          </p:sp>
        </p:grpSp>
        <p:sp>
          <p:nvSpPr>
            <p:cNvPr id="32" name="矩形 31"/>
            <p:cNvSpPr/>
            <p:nvPr/>
          </p:nvSpPr>
          <p:spPr bwMode="auto">
            <a:xfrm>
              <a:off x="2731093" y="4106078"/>
              <a:ext cx="684076" cy="684076"/>
            </a:xfrm>
            <a:prstGeom prst="rect">
              <a:avLst/>
            </a:prstGeom>
            <a:solidFill>
              <a:schemeClr val="accent3"/>
            </a:solidFill>
            <a:ln w="28575" cap="flat" cmpd="sng" algn="ctr">
              <a:solidFill>
                <a:schemeClr val="accent3">
                  <a:lumMod val="100000"/>
                </a:schemeClr>
              </a:solidFill>
              <a:prstDash val="solid"/>
              <a:round/>
              <a:headEnd type="none" w="med" len="med"/>
              <a:tailEnd type="none" w="med" len="me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rPr>
                <a:t>3</a:t>
              </a:r>
              <a:endParaRPr kumimoji="0" lang="zh-CN" altLang="en-US"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endParaRPr>
            </a:p>
          </p:txBody>
        </p:sp>
        <p:sp>
          <p:nvSpPr>
            <p:cNvPr id="33" name="矩形 32"/>
            <p:cNvSpPr/>
            <p:nvPr/>
          </p:nvSpPr>
          <p:spPr bwMode="auto">
            <a:xfrm>
              <a:off x="2731093" y="5187736"/>
              <a:ext cx="684076" cy="684076"/>
            </a:xfrm>
            <a:prstGeom prst="rect">
              <a:avLst/>
            </a:prstGeom>
            <a:solidFill>
              <a:schemeClr val="accent5"/>
            </a:solidFill>
            <a:ln w="28575" cap="flat" cmpd="sng" algn="ctr">
              <a:noFill/>
              <a:prstDash val="solid"/>
              <a:round/>
              <a:headEnd type="none" w="med" len="med"/>
              <a:tailEnd type="none" w="med" len="me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rPr>
                <a:t>5</a:t>
              </a:r>
              <a:endParaRPr kumimoji="0" lang="zh-CN" altLang="en-US"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endParaRPr>
            </a:p>
          </p:txBody>
        </p:sp>
        <p:sp>
          <p:nvSpPr>
            <p:cNvPr id="34" name="矩形 33"/>
            <p:cNvSpPr/>
            <p:nvPr/>
          </p:nvSpPr>
          <p:spPr bwMode="auto">
            <a:xfrm>
              <a:off x="6642774" y="3024422"/>
              <a:ext cx="684076" cy="684076"/>
            </a:xfrm>
            <a:prstGeom prst="rect">
              <a:avLst/>
            </a:prstGeom>
            <a:solidFill>
              <a:srgbClr val="ED7D31"/>
            </a:solidFill>
            <a:ln w="28575" cap="flat" cmpd="sng" algn="ctr">
              <a:noFill/>
              <a:prstDash val="solid"/>
              <a:round/>
              <a:headEnd type="none" w="med" len="med"/>
              <a:tailEnd type="none" w="med" len="me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rPr>
                <a:t>2</a:t>
              </a:r>
              <a:endParaRPr kumimoji="0" lang="zh-CN" altLang="en-US"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endParaRPr>
            </a:p>
          </p:txBody>
        </p:sp>
        <p:sp>
          <p:nvSpPr>
            <p:cNvPr id="35" name="矩形 34"/>
            <p:cNvSpPr/>
            <p:nvPr/>
          </p:nvSpPr>
          <p:spPr bwMode="auto">
            <a:xfrm>
              <a:off x="6642774" y="4106078"/>
              <a:ext cx="684076" cy="684076"/>
            </a:xfrm>
            <a:prstGeom prst="rect">
              <a:avLst/>
            </a:prstGeom>
            <a:solidFill>
              <a:schemeClr val="accent4"/>
            </a:solidFill>
            <a:ln w="28575" cap="flat" cmpd="sng" algn="ctr">
              <a:noFill/>
              <a:prstDash val="solid"/>
              <a:round/>
              <a:headEnd type="none" w="med" len="med"/>
              <a:tailEnd type="none" w="med" len="me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rPr>
                <a:t>4</a:t>
              </a:r>
              <a:endParaRPr kumimoji="0" lang="zh-CN" altLang="en-US"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endParaRPr>
            </a:p>
          </p:txBody>
        </p:sp>
      </p:grpSp>
      <p:sp>
        <p:nvSpPr>
          <p:cNvPr id="53" name="文本框 52"/>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54" name="Rectangle 73"/>
          <p:cNvSpPr/>
          <p:nvPr/>
        </p:nvSpPr>
        <p:spPr>
          <a:xfrm>
            <a:off x="7038501" y="5564847"/>
            <a:ext cx="2998314" cy="246221"/>
          </a:xfrm>
          <a:prstGeom prst="rect">
            <a:avLst/>
          </a:prstGeom>
        </p:spPr>
        <p:txBody>
          <a:bodyPr wrap="square" lIns="144000" tIns="0" rIns="144000" bIns="0">
            <a:noAutofit/>
          </a:bodyPr>
          <a:lstStyle/>
          <a:p>
            <a:pPr lvl="0">
              <a:defRPr/>
            </a:pPr>
            <a:r>
              <a:rPr lang="zh-CN" altLang="en-US" sz="2800" b="1" dirty="0">
                <a:solidFill>
                  <a:srgbClr val="FFC000"/>
                </a:solidFill>
                <a:cs typeface="+mn-ea"/>
                <a:sym typeface="+mn-lt"/>
              </a:rPr>
              <a:t>请输入你的标题</a:t>
            </a:r>
          </a:p>
        </p:txBody>
      </p:sp>
      <p:sp>
        <p:nvSpPr>
          <p:cNvPr id="55" name="Rectangle 73"/>
          <p:cNvSpPr/>
          <p:nvPr/>
        </p:nvSpPr>
        <p:spPr>
          <a:xfrm>
            <a:off x="7132563" y="5944188"/>
            <a:ext cx="3738720" cy="536011"/>
          </a:xfrm>
          <a:prstGeom prst="rect">
            <a:avLst/>
          </a:prstGeom>
        </p:spPr>
        <p:txBody>
          <a:bodyPr wrap="square" lIns="144000" tIns="0" rIns="144000" bIns="0">
            <a:noAutofit/>
          </a:bodyPr>
          <a:lstStyle/>
          <a:p>
            <a:pPr lvl="0">
              <a:lnSpc>
                <a:spcPct val="150000"/>
              </a:lnSpc>
              <a:defRPr/>
            </a:pPr>
            <a:r>
              <a:rPr lang="en-US" altLang="zh-CN" sz="1600" dirty="0">
                <a:solidFill>
                  <a:prstClr val="black">
                    <a:lumMod val="100000"/>
                  </a:prstClr>
                </a:solidFill>
                <a:latin typeface="Times New Roman" panose="02020603050405020304" pitchFamily="18" charset="0"/>
                <a:cs typeface="Times New Roman" panose="02020603050405020304" pitchFamily="18" charset="0"/>
                <a:sym typeface="+mn-lt"/>
              </a:rPr>
              <a:t>ADD YOUR TITLE HERE</a:t>
            </a:r>
          </a:p>
        </p:txBody>
      </p:sp>
      <p:sp>
        <p:nvSpPr>
          <p:cNvPr id="56" name="矩形 55"/>
          <p:cNvSpPr/>
          <p:nvPr/>
        </p:nvSpPr>
        <p:spPr bwMode="auto">
          <a:xfrm>
            <a:off x="6354423" y="5564847"/>
            <a:ext cx="684076" cy="684076"/>
          </a:xfrm>
          <a:prstGeom prst="rect">
            <a:avLst/>
          </a:prstGeom>
          <a:solidFill>
            <a:schemeClr val="accent4"/>
          </a:solidFill>
          <a:ln w="28575" cap="flat" cmpd="sng" algn="ctr">
            <a:noFill/>
            <a:prstDash val="solid"/>
            <a:round/>
            <a:headEnd type="none" w="med" len="med"/>
            <a:tailEnd type="none" w="med" len="me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rPr>
              <a:t>6</a:t>
            </a:r>
            <a:endParaRPr kumimoji="0" lang="zh-CN" altLang="en-US" sz="4000" b="1" i="0" u="none" strike="noStrike" kern="1200" cap="none" spc="0" normalizeH="0" baseline="0" noProof="0" dirty="0">
              <a:ln>
                <a:noFill/>
              </a:ln>
              <a:solidFill>
                <a:prstClr val="white">
                  <a:lumMod val="100000"/>
                </a:prstClr>
              </a:solidFill>
              <a:effectLst/>
              <a:uLnTx/>
              <a:uFillTx/>
              <a:latin typeface="Impact" panose="020B0806030902050204" pitchFamily="34" charset="0"/>
              <a:ea typeface="宋体" panose="02010600030101010101" pitchFamily="2" charset="-122"/>
              <a:cs typeface="+mn-ea"/>
              <a:sym typeface="+mn-lt"/>
            </a:endParaRPr>
          </a:p>
        </p:txBody>
      </p:sp>
      <p:grpSp>
        <p:nvGrpSpPr>
          <p:cNvPr id="47" name="组合 46"/>
          <p:cNvGrpSpPr/>
          <p:nvPr/>
        </p:nvGrpSpPr>
        <p:grpSpPr>
          <a:xfrm>
            <a:off x="119336" y="2188276"/>
            <a:ext cx="2982770" cy="952692"/>
            <a:chOff x="119336" y="1725785"/>
            <a:chExt cx="2982770" cy="952692"/>
          </a:xfrm>
        </p:grpSpPr>
        <p:grpSp>
          <p:nvGrpSpPr>
            <p:cNvPr id="48" name="组合 47"/>
            <p:cNvGrpSpPr/>
            <p:nvPr/>
          </p:nvGrpSpPr>
          <p:grpSpPr>
            <a:xfrm>
              <a:off x="119336" y="1797769"/>
              <a:ext cx="2982770" cy="880708"/>
              <a:chOff x="78885" y="1794976"/>
              <a:chExt cx="2833598" cy="621427"/>
            </a:xfrm>
          </p:grpSpPr>
          <p:sp>
            <p:nvSpPr>
              <p:cNvPr id="51" name="矩形 50"/>
              <p:cNvSpPr/>
              <p:nvPr/>
            </p:nvSpPr>
            <p:spPr bwMode="auto">
              <a:xfrm>
                <a:off x="78885" y="1794976"/>
                <a:ext cx="2459596" cy="621427"/>
              </a:xfrm>
              <a:prstGeom prst="rect">
                <a:avLst/>
              </a:prstGeom>
              <a:solidFill>
                <a:srgbClr val="8C0807"/>
              </a:solidFill>
              <a:ln w="19050">
                <a:solidFill>
                  <a:srgbClr val="8C0807"/>
                </a:solidFill>
                <a:roun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5400" b="1" i="0" u="none" strike="noStrike" kern="1200" cap="none" spc="0" normalizeH="0" baseline="0" noProof="0" dirty="0">
                  <a:ln>
                    <a:noFill/>
                  </a:ln>
                  <a:solidFill>
                    <a:prstClr val="white">
                      <a:lumMod val="100000"/>
                    </a:prstClr>
                  </a:solidFill>
                  <a:effectLst/>
                  <a:uLnTx/>
                  <a:uFillTx/>
                  <a:latin typeface="黑体" panose="02010609060101010101" pitchFamily="49" charset="-122"/>
                  <a:ea typeface="黑体" panose="02010609060101010101" pitchFamily="49" charset="-122"/>
                  <a:cs typeface="+mn-ea"/>
                  <a:sym typeface="+mn-lt"/>
                </a:endParaRPr>
              </a:p>
            </p:txBody>
          </p:sp>
          <p:sp>
            <p:nvSpPr>
              <p:cNvPr id="50" name="平行四边形 49"/>
              <p:cNvSpPr/>
              <p:nvPr/>
            </p:nvSpPr>
            <p:spPr bwMode="auto">
              <a:xfrm>
                <a:off x="181603" y="2044662"/>
                <a:ext cx="2730880" cy="360040"/>
              </a:xfrm>
              <a:prstGeom prst="parallelogram">
                <a:avLst>
                  <a:gd name="adj" fmla="val 76283"/>
                </a:avLst>
              </a:prstGeom>
              <a:solidFill>
                <a:srgbClr val="8C0807"/>
              </a:solidFill>
              <a:ln w="19050">
                <a:solidFill>
                  <a:srgbClr val="8C0807"/>
                </a:solidFill>
                <a:round/>
              </a:ln>
            </p:spPr>
            <p:txBody>
              <a:bodyPr rot="0" spcFirstLastPara="0" vertOverflow="overflow" horzOverflow="overflow" vert="horz" wrap="square" lIns="91440" tIns="45720" rIns="91440" bIns="45720" numCol="1" spcCol="0" rtlCol="0" fromWordArt="0" anchor="ctr" anchorCtr="1"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1" i="0" u="none" strike="noStrike" kern="1200" cap="none" spc="0" normalizeH="0" baseline="0" noProof="0" dirty="0">
                  <a:ln>
                    <a:noFill/>
                  </a:ln>
                  <a:solidFill>
                    <a:prstClr val="white">
                      <a:lumMod val="100000"/>
                    </a:prstClr>
                  </a:solidFill>
                  <a:effectLst/>
                  <a:uLnTx/>
                  <a:uFillTx/>
                  <a:latin typeface="Calibri" panose="020F0502020204030204"/>
                  <a:ea typeface="宋体" panose="02010600030101010101" pitchFamily="2" charset="-122"/>
                  <a:cs typeface="+mn-ea"/>
                  <a:sym typeface="+mn-lt"/>
                </a:endParaRPr>
              </a:p>
            </p:txBody>
          </p:sp>
        </p:grpSp>
        <p:sp>
          <p:nvSpPr>
            <p:cNvPr id="49" name="矩形 48"/>
            <p:cNvSpPr/>
            <p:nvPr/>
          </p:nvSpPr>
          <p:spPr>
            <a:xfrm>
              <a:off x="396058" y="1725785"/>
              <a:ext cx="1925527" cy="92333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a:noFill/>
                  </a:ln>
                  <a:solidFill>
                    <a:prstClr val="white">
                      <a:lumMod val="100000"/>
                    </a:prstClr>
                  </a:solidFill>
                  <a:effectLst/>
                  <a:uLnTx/>
                  <a:uFillTx/>
                  <a:latin typeface="黑体" panose="02010609060101010101" pitchFamily="49" charset="-122"/>
                  <a:ea typeface="黑体" panose="02010609060101010101" pitchFamily="49" charset="-122"/>
                  <a:cs typeface="+mn-ea"/>
                  <a:sym typeface="+mn-lt"/>
                </a:rPr>
                <a:t>目 录</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4B57A23-B597-E9C6-16C0-89AE83BEF4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601" y="839338"/>
            <a:ext cx="2309826" cy="2143547"/>
          </a:xfrm>
          <a:prstGeom prst="rect">
            <a:avLst/>
          </a:prstGeom>
        </p:spPr>
      </p:pic>
      <p:pic>
        <p:nvPicPr>
          <p:cNvPr id="4" name="图片 3">
            <a:extLst>
              <a:ext uri="{FF2B5EF4-FFF2-40B4-BE49-F238E27FC236}">
                <a16:creationId xmlns:a16="http://schemas.microsoft.com/office/drawing/2014/main" id="{566D5691-7E65-C4BF-736C-59C2930A96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094" y="3889927"/>
            <a:ext cx="2309826" cy="2143547"/>
          </a:xfrm>
          <a:prstGeom prst="rect">
            <a:avLst/>
          </a:prstGeom>
        </p:spPr>
      </p:pic>
      <p:sp>
        <p:nvSpPr>
          <p:cNvPr id="6" name="任意多边形: 形状 5"/>
          <p:cNvSpPr/>
          <p:nvPr/>
        </p:nvSpPr>
        <p:spPr>
          <a:xfrm>
            <a:off x="0" y="1917472"/>
            <a:ext cx="10647949" cy="2952329"/>
          </a:xfrm>
          <a:custGeom>
            <a:avLst/>
            <a:gdLst>
              <a:gd name="connsiteX0" fmla="*/ 9181169 w 10647949"/>
              <a:gd name="connsiteY0" fmla="*/ 0 h 2952329"/>
              <a:gd name="connsiteX1" fmla="*/ 9181188 w 10647949"/>
              <a:gd name="connsiteY1" fmla="*/ 1 h 2952329"/>
              <a:gd name="connsiteX2" fmla="*/ 9223648 w 10647949"/>
              <a:gd name="connsiteY2" fmla="*/ 1 h 2952329"/>
              <a:gd name="connsiteX3" fmla="*/ 9223648 w 10647949"/>
              <a:gd name="connsiteY3" fmla="*/ 2159 h 2952329"/>
              <a:gd name="connsiteX4" fmla="*/ 9331139 w 10647949"/>
              <a:gd name="connsiteY4" fmla="*/ 7621 h 2952329"/>
              <a:gd name="connsiteX5" fmla="*/ 10647949 w 10647949"/>
              <a:gd name="connsiteY5" fmla="*/ 1476164 h 2952329"/>
              <a:gd name="connsiteX6" fmla="*/ 9331139 w 10647949"/>
              <a:gd name="connsiteY6" fmla="*/ 2944707 h 2952329"/>
              <a:gd name="connsiteX7" fmla="*/ 9223648 w 10647949"/>
              <a:gd name="connsiteY7" fmla="*/ 2950170 h 2952329"/>
              <a:gd name="connsiteX8" fmla="*/ 9223648 w 10647949"/>
              <a:gd name="connsiteY8" fmla="*/ 2952329 h 2952329"/>
              <a:gd name="connsiteX9" fmla="*/ 0 w 10647949"/>
              <a:gd name="connsiteY9" fmla="*/ 2952329 h 2952329"/>
              <a:gd name="connsiteX10" fmla="*/ 0 w 10647949"/>
              <a:gd name="connsiteY10" fmla="*/ 1 h 2952329"/>
              <a:gd name="connsiteX11" fmla="*/ 9181150 w 10647949"/>
              <a:gd name="connsiteY11" fmla="*/ 1 h 295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47949" h="2952329">
                <a:moveTo>
                  <a:pt x="9181169" y="0"/>
                </a:moveTo>
                <a:lnTo>
                  <a:pt x="9181188" y="1"/>
                </a:lnTo>
                <a:lnTo>
                  <a:pt x="9223648" y="1"/>
                </a:lnTo>
                <a:lnTo>
                  <a:pt x="9223648" y="2159"/>
                </a:lnTo>
                <a:lnTo>
                  <a:pt x="9331139" y="7621"/>
                </a:lnTo>
                <a:cubicBezTo>
                  <a:pt x="10070771" y="83216"/>
                  <a:pt x="10647949" y="711855"/>
                  <a:pt x="10647949" y="1476164"/>
                </a:cubicBezTo>
                <a:cubicBezTo>
                  <a:pt x="10647949" y="2240473"/>
                  <a:pt x="10070771" y="2869113"/>
                  <a:pt x="9331139" y="2944707"/>
                </a:cubicBezTo>
                <a:lnTo>
                  <a:pt x="9223648" y="2950170"/>
                </a:lnTo>
                <a:lnTo>
                  <a:pt x="9223648" y="2952329"/>
                </a:lnTo>
                <a:lnTo>
                  <a:pt x="0" y="2952329"/>
                </a:lnTo>
                <a:lnTo>
                  <a:pt x="0" y="1"/>
                </a:lnTo>
                <a:lnTo>
                  <a:pt x="9181150" y="1"/>
                </a:lnTo>
                <a:close/>
              </a:path>
            </a:pathLst>
          </a:custGeom>
          <a:gradFill flip="none" rotWithShape="1">
            <a:gsLst>
              <a:gs pos="0">
                <a:srgbClr val="750909"/>
              </a:gs>
              <a:gs pos="42000">
                <a:srgbClr val="981A1B"/>
              </a:gs>
              <a:gs pos="74000">
                <a:srgbClr val="A92121"/>
              </a:gs>
              <a:gs pos="100000">
                <a:srgbClr val="C42B2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p:cNvGrpSpPr/>
          <p:nvPr/>
        </p:nvGrpSpPr>
        <p:grpSpPr>
          <a:xfrm>
            <a:off x="7864830" y="2061490"/>
            <a:ext cx="3282569" cy="2664296"/>
            <a:chOff x="6103143" y="2244876"/>
            <a:chExt cx="2927697" cy="2376264"/>
          </a:xfrm>
        </p:grpSpPr>
        <p:sp>
          <p:nvSpPr>
            <p:cNvPr id="8" name="椭圆 7"/>
            <p:cNvSpPr/>
            <p:nvPr/>
          </p:nvSpPr>
          <p:spPr>
            <a:xfrm>
              <a:off x="6103143" y="2244876"/>
              <a:ext cx="2376264" cy="2376264"/>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1"/>
            <p:cNvSpPr txBox="1"/>
            <p:nvPr/>
          </p:nvSpPr>
          <p:spPr>
            <a:xfrm>
              <a:off x="6204439" y="2990371"/>
              <a:ext cx="2826401" cy="885273"/>
            </a:xfrm>
            <a:prstGeom prst="rect">
              <a:avLst/>
            </a:prstGeom>
            <a:noFill/>
          </p:spPr>
          <p:txBody>
            <a:bodyPr wrap="square" lIns="68580" tIns="34290" rIns="68580" bIns="34290" rtlCol="0">
              <a:spAutoFit/>
            </a:bodyPr>
            <a:lstStyle/>
            <a:p>
              <a:r>
                <a:rPr lang="zh-CN" altLang="en-US" sz="6000" b="1" dirty="0">
                  <a:solidFill>
                    <a:srgbClr val="750909"/>
                  </a:solidFill>
                  <a:latin typeface="AvantGarde Md BT" pitchFamily="34" charset="0"/>
                  <a:ea typeface="微软雅黑" panose="020B0503020204020204" pitchFamily="34" charset="-122"/>
                </a:rPr>
                <a:t>第一章</a:t>
              </a:r>
              <a:endParaRPr lang="en-US" altLang="zh-CN" sz="6000" b="1" dirty="0">
                <a:solidFill>
                  <a:srgbClr val="750909"/>
                </a:solidFill>
                <a:latin typeface="AvantGarde Md BT" pitchFamily="34" charset="0"/>
                <a:ea typeface="微软雅黑" panose="020B0503020204020204" pitchFamily="34" charset="-122"/>
              </a:endParaRPr>
            </a:p>
          </p:txBody>
        </p:sp>
      </p:grpSp>
      <p:sp>
        <p:nvSpPr>
          <p:cNvPr id="11" name="TextBox 4"/>
          <p:cNvSpPr txBox="1"/>
          <p:nvPr/>
        </p:nvSpPr>
        <p:spPr>
          <a:xfrm>
            <a:off x="1117919" y="2982885"/>
            <a:ext cx="4985980" cy="900246"/>
          </a:xfrm>
          <a:prstGeom prst="rect">
            <a:avLst/>
          </a:prstGeom>
          <a:noFill/>
        </p:spPr>
        <p:txBody>
          <a:bodyPr wrap="none" lIns="68580" tIns="34290" rIns="68580" bIns="34290" rtlCol="0">
            <a:spAutoFit/>
          </a:bodyPr>
          <a:lstStyle/>
          <a:p>
            <a:r>
              <a:rPr lang="zh-CN" altLang="en-US" sz="5400" b="1" dirty="0">
                <a:solidFill>
                  <a:schemeClr val="bg1"/>
                </a:solidFill>
                <a:latin typeface="AvantGarde Md BT" pitchFamily="34" charset="0"/>
                <a:ea typeface="微软雅黑" panose="020B0503020204020204" pitchFamily="34" charset="-122"/>
              </a:rPr>
              <a:t>请输入你的标题</a:t>
            </a:r>
            <a:endParaRPr lang="en-US" altLang="zh-CN" sz="5400" b="1" dirty="0">
              <a:solidFill>
                <a:schemeClr val="bg1"/>
              </a:solidFill>
              <a:latin typeface="AvantGarde Md BT"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lvl="0"/>
              <a:r>
                <a:rPr lang="zh-CN" altLang="en-US" sz="3200" b="1" dirty="0">
                  <a:solidFill>
                    <a:srgbClr val="750909"/>
                  </a:solidFill>
                  <a:latin typeface="微软雅黑" panose="020B0503020204020204" pitchFamily="34" charset="-122"/>
                  <a:ea typeface="微软雅黑" panose="020B0503020204020204" pitchFamily="34" charset="-122"/>
                </a:rPr>
                <a:t>请输入你的标题</a:t>
              </a:r>
              <a:endParaRPr lang="en-US" altLang="zh-CN" sz="3200" b="1" dirty="0">
                <a:solidFill>
                  <a:srgbClr val="750909"/>
                </a:solidFill>
                <a:latin typeface="微软雅黑" panose="020B0503020204020204" pitchFamily="34" charset="-122"/>
                <a:ea typeface="微软雅黑" panose="020B0503020204020204" pitchFamily="34" charset="-122"/>
              </a:endParaRPr>
            </a:p>
          </p:txBody>
        </p:sp>
      </p:grpSp>
      <p:sp>
        <p:nvSpPr>
          <p:cNvPr id="17" name="Rectangle 8"/>
          <p:cNvSpPr>
            <a:spLocks noChangeArrowheads="1"/>
          </p:cNvSpPr>
          <p:nvPr/>
        </p:nvSpPr>
        <p:spPr bwMode="auto">
          <a:xfrm>
            <a:off x="4920944" y="1484784"/>
            <a:ext cx="2006861" cy="2006600"/>
          </a:xfrm>
          <a:prstGeom prst="rect">
            <a:avLst/>
          </a:prstGeom>
          <a:solidFill>
            <a:srgbClr val="C00000"/>
          </a:solidFill>
          <a:ln>
            <a:noFill/>
          </a:ln>
        </p:spPr>
        <p:txBody>
          <a:bodyPr vert="horz" wrap="square" lIns="91440" tIns="45720" rIns="91440" bIns="45720" numCol="1" anchor="ctr" anchorCtr="0" compatLnSpc="1"/>
          <a:lstStyle/>
          <a:p>
            <a:pPr algn="ctr"/>
            <a:r>
              <a:rPr lang="zh-CN" altLang="en-US" sz="1600" dirty="0">
                <a:solidFill>
                  <a:schemeClr val="bg1"/>
                </a:solidFill>
                <a:latin typeface="微软雅黑" panose="020B0503020204020204" pitchFamily="34" charset="-122"/>
                <a:ea typeface="微软雅黑" panose="020B0503020204020204" pitchFamily="34" charset="-122"/>
              </a:rPr>
              <a:t>在此输入主标题概述文字在此输入主标题概述文字</a:t>
            </a:r>
          </a:p>
        </p:txBody>
      </p:sp>
      <p:sp>
        <p:nvSpPr>
          <p:cNvPr id="18" name="Oval 9"/>
          <p:cNvSpPr>
            <a:spLocks noChangeArrowheads="1"/>
          </p:cNvSpPr>
          <p:nvPr/>
        </p:nvSpPr>
        <p:spPr bwMode="auto">
          <a:xfrm>
            <a:off x="1031063" y="3893717"/>
            <a:ext cx="723995" cy="723900"/>
          </a:xfrm>
          <a:prstGeom prst="ellipse">
            <a:avLst/>
          </a:prstGeom>
          <a:solidFill>
            <a:srgbClr val="C00000"/>
          </a:solidFill>
          <a:ln>
            <a:noFill/>
          </a:ln>
        </p:spPr>
        <p:txBody>
          <a:bodyPr vert="horz" wrap="square" lIns="91440" tIns="45720" rIns="91440" bIns="45720" numCol="1" anchor="t" anchorCtr="0" compatLnSpc="1"/>
          <a:lstStyle/>
          <a:p>
            <a:endParaRPr lang="zh-CN" altLang="en-US" sz="2400" dirty="0">
              <a:latin typeface="Avant GardeBook" pitchFamily="50" charset="0"/>
            </a:endParaRPr>
          </a:p>
        </p:txBody>
      </p:sp>
      <p:sp>
        <p:nvSpPr>
          <p:cNvPr id="19" name="Oval 10"/>
          <p:cNvSpPr>
            <a:spLocks noChangeArrowheads="1"/>
          </p:cNvSpPr>
          <p:nvPr/>
        </p:nvSpPr>
        <p:spPr bwMode="auto">
          <a:xfrm>
            <a:off x="6030751" y="3893717"/>
            <a:ext cx="719232" cy="723900"/>
          </a:xfrm>
          <a:prstGeom prst="ellipse">
            <a:avLst/>
          </a:prstGeom>
          <a:solidFill>
            <a:srgbClr val="C52A2E"/>
          </a:solidFill>
          <a:ln>
            <a:noFill/>
          </a:ln>
        </p:spPr>
        <p:txBody>
          <a:bodyPr vert="horz" wrap="square" lIns="91440" tIns="45720" rIns="91440" bIns="45720" numCol="1" anchor="t" anchorCtr="0" compatLnSpc="1"/>
          <a:lstStyle/>
          <a:p>
            <a:endParaRPr lang="zh-CN" altLang="en-US" sz="2400" dirty="0">
              <a:latin typeface="Avant GardeBook" pitchFamily="50" charset="0"/>
            </a:endParaRPr>
          </a:p>
        </p:txBody>
      </p:sp>
      <p:sp>
        <p:nvSpPr>
          <p:cNvPr id="20" name="Oval 11"/>
          <p:cNvSpPr>
            <a:spLocks noChangeArrowheads="1"/>
          </p:cNvSpPr>
          <p:nvPr/>
        </p:nvSpPr>
        <p:spPr bwMode="auto">
          <a:xfrm>
            <a:off x="1031063" y="5063705"/>
            <a:ext cx="723995" cy="723900"/>
          </a:xfrm>
          <a:prstGeom prst="ellipse">
            <a:avLst/>
          </a:pr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sz="2400" dirty="0">
              <a:latin typeface="Avant GardeBook" pitchFamily="50" charset="0"/>
            </a:endParaRPr>
          </a:p>
        </p:txBody>
      </p:sp>
      <p:sp>
        <p:nvSpPr>
          <p:cNvPr id="21" name="Oval 12"/>
          <p:cNvSpPr>
            <a:spLocks noChangeArrowheads="1"/>
          </p:cNvSpPr>
          <p:nvPr/>
        </p:nvSpPr>
        <p:spPr bwMode="auto">
          <a:xfrm>
            <a:off x="6030751" y="5063705"/>
            <a:ext cx="719232" cy="723900"/>
          </a:xfrm>
          <a:prstGeom prst="ellipse">
            <a:avLst/>
          </a:pr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sz="2400" dirty="0">
              <a:latin typeface="Avant GardeBook" pitchFamily="50" charset="0"/>
            </a:endParaRPr>
          </a:p>
        </p:txBody>
      </p:sp>
      <p:sp>
        <p:nvSpPr>
          <p:cNvPr id="22" name="TextBox 42"/>
          <p:cNvSpPr txBox="1"/>
          <p:nvPr/>
        </p:nvSpPr>
        <p:spPr>
          <a:xfrm>
            <a:off x="1875665" y="3893716"/>
            <a:ext cx="2961452" cy="338682"/>
          </a:xfrm>
          <a:prstGeom prst="rect">
            <a:avLst/>
          </a:prstGeom>
          <a:noFill/>
        </p:spPr>
        <p:txBody>
          <a:bodyPr wrap="square" lIns="91440" tIns="0" rIns="91440" bIns="0" rtlCol="0" anchor="t">
            <a:spAutoFit/>
          </a:bodyPr>
          <a:lstStyle/>
          <a:p>
            <a:pPr>
              <a:lnSpc>
                <a:spcPct val="15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3" name="TextBox 43"/>
          <p:cNvSpPr txBox="1"/>
          <p:nvPr/>
        </p:nvSpPr>
        <p:spPr>
          <a:xfrm>
            <a:off x="1875665" y="4189149"/>
            <a:ext cx="3743969" cy="732701"/>
          </a:xfrm>
          <a:prstGeom prst="rect">
            <a:avLst/>
          </a:prstGeom>
          <a:noFill/>
        </p:spPr>
        <p:txBody>
          <a:bodyPr wrap="square" lIns="91440" tIns="45720" rIns="91440" bIns="45720" rtlCol="0">
            <a:spAutoFit/>
          </a:bodyPr>
          <a:lstStyle/>
          <a:p>
            <a:pPr>
              <a:lnSpc>
                <a:spcPct val="130000"/>
              </a:lnSpc>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24" name="TextBox 44"/>
          <p:cNvSpPr txBox="1"/>
          <p:nvPr/>
        </p:nvSpPr>
        <p:spPr>
          <a:xfrm>
            <a:off x="1875665" y="5056719"/>
            <a:ext cx="2961452" cy="338682"/>
          </a:xfrm>
          <a:prstGeom prst="rect">
            <a:avLst/>
          </a:prstGeom>
          <a:noFill/>
        </p:spPr>
        <p:txBody>
          <a:bodyPr wrap="square" lIns="91440" tIns="0" rIns="91440" bIns="0" rtlCol="0" anchor="t">
            <a:spAutoFit/>
          </a:bodyPr>
          <a:lstStyle/>
          <a:p>
            <a:pPr>
              <a:lnSpc>
                <a:spcPct val="15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5" name="TextBox 45"/>
          <p:cNvSpPr txBox="1"/>
          <p:nvPr/>
        </p:nvSpPr>
        <p:spPr>
          <a:xfrm>
            <a:off x="1875665" y="5352150"/>
            <a:ext cx="3743969" cy="519245"/>
          </a:xfrm>
          <a:prstGeom prst="rect">
            <a:avLst/>
          </a:prstGeom>
          <a:noFill/>
        </p:spPr>
        <p:txBody>
          <a:bodyPr wrap="square" lIns="91440" tIns="45720" rIns="91440" bIns="45720" rtlCol="0">
            <a:spAutoFit/>
          </a:bodyPr>
          <a:lstStyle/>
          <a:p>
            <a:pPr>
              <a:lnSpc>
                <a:spcPct val="130000"/>
              </a:lnSpc>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46"/>
          <p:cNvSpPr txBox="1"/>
          <p:nvPr/>
        </p:nvSpPr>
        <p:spPr>
          <a:xfrm>
            <a:off x="6897451" y="3893716"/>
            <a:ext cx="2961452" cy="338682"/>
          </a:xfrm>
          <a:prstGeom prst="rect">
            <a:avLst/>
          </a:prstGeom>
          <a:noFill/>
        </p:spPr>
        <p:txBody>
          <a:bodyPr wrap="square" lIns="91440" tIns="0" rIns="91440" bIns="0" rtlCol="0" anchor="t">
            <a:spAutoFit/>
          </a:bodyPr>
          <a:lstStyle/>
          <a:p>
            <a:pPr>
              <a:lnSpc>
                <a:spcPct val="15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7" name="TextBox 47"/>
          <p:cNvSpPr txBox="1"/>
          <p:nvPr/>
        </p:nvSpPr>
        <p:spPr>
          <a:xfrm>
            <a:off x="6897452" y="4189147"/>
            <a:ext cx="3743969" cy="519245"/>
          </a:xfrm>
          <a:prstGeom prst="rect">
            <a:avLst/>
          </a:prstGeom>
          <a:noFill/>
        </p:spPr>
        <p:txBody>
          <a:bodyPr wrap="square" lIns="91440" tIns="45720" rIns="91440" bIns="45720" rtlCol="0">
            <a:spAutoFit/>
          </a:bodyPr>
          <a:lstStyle/>
          <a:p>
            <a:pPr>
              <a:lnSpc>
                <a:spcPct val="130000"/>
              </a:lnSpc>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28" name="TextBox 48"/>
          <p:cNvSpPr txBox="1"/>
          <p:nvPr/>
        </p:nvSpPr>
        <p:spPr>
          <a:xfrm>
            <a:off x="6897451" y="5056719"/>
            <a:ext cx="2961452" cy="338682"/>
          </a:xfrm>
          <a:prstGeom prst="rect">
            <a:avLst/>
          </a:prstGeom>
          <a:noFill/>
        </p:spPr>
        <p:txBody>
          <a:bodyPr wrap="square" lIns="91440" tIns="0" rIns="91440" bIns="0" rtlCol="0" anchor="t">
            <a:spAutoFit/>
          </a:bodyPr>
          <a:lstStyle/>
          <a:p>
            <a:pPr>
              <a:lnSpc>
                <a:spcPct val="15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9" name="TextBox 49"/>
          <p:cNvSpPr txBox="1"/>
          <p:nvPr/>
        </p:nvSpPr>
        <p:spPr>
          <a:xfrm>
            <a:off x="6897452" y="5352150"/>
            <a:ext cx="3743969" cy="519245"/>
          </a:xfrm>
          <a:prstGeom prst="rect">
            <a:avLst/>
          </a:prstGeom>
          <a:noFill/>
        </p:spPr>
        <p:txBody>
          <a:bodyPr wrap="square" lIns="91440" tIns="45720" rIns="91440" bIns="45720" rtlCol="0">
            <a:spAutoFit/>
          </a:bodyPr>
          <a:lstStyle/>
          <a:p>
            <a:pPr>
              <a:lnSpc>
                <a:spcPct val="130000"/>
              </a:lnSpc>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您的内容打在这里，或者通过复制您的文本后，在此框中选择粘贴，并选择只保留文字。通过通过复制您的文本。</a:t>
            </a:r>
          </a:p>
        </p:txBody>
      </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pic>
        <p:nvPicPr>
          <p:cNvPr id="4" name="图片 3">
            <a:extLst>
              <a:ext uri="{FF2B5EF4-FFF2-40B4-BE49-F238E27FC236}">
                <a16:creationId xmlns:a16="http://schemas.microsoft.com/office/drawing/2014/main" id="{94E4827A-AB00-48CA-2691-9BCD319B45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8088" y="1484784"/>
            <a:ext cx="2961453" cy="1987092"/>
          </a:xfrm>
          <a:prstGeom prst="rect">
            <a:avLst/>
          </a:prstGeom>
        </p:spPr>
      </p:pic>
      <p:pic>
        <p:nvPicPr>
          <p:cNvPr id="7" name="图片 6">
            <a:extLst>
              <a:ext uri="{FF2B5EF4-FFF2-40B4-BE49-F238E27FC236}">
                <a16:creationId xmlns:a16="http://schemas.microsoft.com/office/drawing/2014/main" id="{365ADEC3-8485-D7A1-550D-471BBFA056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9492" y="1484785"/>
            <a:ext cx="2961452" cy="2006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lvl="0"/>
              <a:r>
                <a:rPr lang="zh-CN" altLang="en-US" sz="3200" b="1" dirty="0">
                  <a:solidFill>
                    <a:srgbClr val="750909"/>
                  </a:solidFill>
                  <a:latin typeface="微软雅黑" panose="020B0503020204020204" pitchFamily="34" charset="-122"/>
                  <a:ea typeface="微软雅黑" panose="020B0503020204020204" pitchFamily="34" charset="-122"/>
                </a:rPr>
                <a:t>请输入你的标题</a:t>
              </a:r>
              <a:endParaRPr lang="en-US" altLang="zh-CN" sz="3200" b="1" dirty="0">
                <a:solidFill>
                  <a:srgbClr val="750909"/>
                </a:solidFill>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34" name="矩形 33"/>
          <p:cNvSpPr/>
          <p:nvPr/>
        </p:nvSpPr>
        <p:spPr>
          <a:xfrm>
            <a:off x="6671945" y="1778000"/>
            <a:ext cx="4910455" cy="395541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45720" rIns="180000" bIns="45720" rtlCol="0" anchor="ctr"/>
          <a:lstStyle/>
          <a:p>
            <a:pPr indent="288290" defTabSz="914400"/>
            <a:r>
              <a:rPr lang="zh-CN" altLang="en-US"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dirty="0">
              <a:solidFill>
                <a:prstClr val="white"/>
              </a:solidFill>
              <a:latin typeface="微软雅黑" panose="020B0503020204020204" pitchFamily="34" charset="-122"/>
              <a:ea typeface="微软雅黑" panose="020B0503020204020204" pitchFamily="34" charset="-122"/>
            </a:endParaRPr>
          </a:p>
          <a:p>
            <a:pPr indent="288290" defTabSz="914400"/>
            <a:endParaRPr lang="en-US" altLang="zh-CN" dirty="0">
              <a:solidFill>
                <a:prstClr val="white"/>
              </a:solidFill>
              <a:latin typeface="微软雅黑" panose="020B0503020204020204" pitchFamily="34" charset="-122"/>
              <a:ea typeface="微软雅黑" panose="020B0503020204020204" pitchFamily="34" charset="-122"/>
            </a:endParaRPr>
          </a:p>
          <a:p>
            <a:pPr indent="288290" defTabSz="914400"/>
            <a:r>
              <a:rPr lang="zh-CN" altLang="en-US"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dirty="0">
              <a:solidFill>
                <a:prstClr val="white"/>
              </a:solidFill>
              <a:latin typeface="AvantGarde Md BT" pitchFamily="34" charset="0"/>
              <a:ea typeface="宋体" panose="02010600030101010101" pitchFamily="2" charset="-122"/>
            </a:endParaRPr>
          </a:p>
          <a:p>
            <a:pPr indent="288290" defTabSz="914400"/>
            <a:endParaRPr lang="zh-CN" altLang="en-US" sz="1065" dirty="0">
              <a:solidFill>
                <a:prstClr val="white"/>
              </a:solidFill>
              <a:latin typeface="AvantGarde Md BT" pitchFamily="34" charset="0"/>
              <a:ea typeface="宋体" panose="02010600030101010101" pitchFamily="2" charset="-122"/>
            </a:endParaRPr>
          </a:p>
        </p:txBody>
      </p:sp>
      <p:grpSp>
        <p:nvGrpSpPr>
          <p:cNvPr id="35" name="组合 34"/>
          <p:cNvGrpSpPr/>
          <p:nvPr/>
        </p:nvGrpSpPr>
        <p:grpSpPr>
          <a:xfrm>
            <a:off x="10590887" y="5301208"/>
            <a:ext cx="1152278" cy="1008112"/>
            <a:chOff x="10590887" y="5019961"/>
            <a:chExt cx="1152278" cy="1008112"/>
          </a:xfrm>
        </p:grpSpPr>
        <p:sp>
          <p:nvSpPr>
            <p:cNvPr id="36" name="矩形 35"/>
            <p:cNvSpPr/>
            <p:nvPr/>
          </p:nvSpPr>
          <p:spPr>
            <a:xfrm>
              <a:off x="10878957" y="5019961"/>
              <a:ext cx="864208" cy="864096"/>
            </a:xfrm>
            <a:prstGeom prst="rect">
              <a:avLst/>
            </a:prstGeom>
            <a:solidFill>
              <a:srgbClr val="95373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400"/>
              <a:endParaRPr lang="zh-CN" altLang="en-US" sz="1865">
                <a:solidFill>
                  <a:prstClr val="white"/>
                </a:solidFill>
                <a:latin typeface="Calibri" panose="020F0502020204030204"/>
                <a:ea typeface="宋体" panose="02010600030101010101" pitchFamily="2" charset="-122"/>
              </a:endParaRPr>
            </a:p>
          </p:txBody>
        </p:sp>
        <p:sp>
          <p:nvSpPr>
            <p:cNvPr id="37" name="矩形 36"/>
            <p:cNvSpPr/>
            <p:nvPr/>
          </p:nvSpPr>
          <p:spPr>
            <a:xfrm>
              <a:off x="10590887" y="5452009"/>
              <a:ext cx="576139" cy="576064"/>
            </a:xfrm>
            <a:prstGeom prst="rect">
              <a:avLst/>
            </a:prstGeom>
            <a:solidFill>
              <a:srgbClr val="D9969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defTabSz="914400"/>
              <a:endParaRPr lang="zh-CN" altLang="en-US" sz="2800">
                <a:solidFill>
                  <a:prstClr val="white"/>
                </a:solidFill>
                <a:latin typeface="AvantGarde Md BT" pitchFamily="34" charset="0"/>
                <a:ea typeface="宋体" panose="02010600030101010101" pitchFamily="2" charset="-122"/>
              </a:endParaRPr>
            </a:p>
          </p:txBody>
        </p:sp>
      </p:grpSp>
      <p:pic>
        <p:nvPicPr>
          <p:cNvPr id="3" name="图片 2">
            <a:extLst>
              <a:ext uri="{FF2B5EF4-FFF2-40B4-BE49-F238E27FC236}">
                <a16:creationId xmlns:a16="http://schemas.microsoft.com/office/drawing/2014/main" id="{1FF630D4-A1F4-F666-CE16-5CA6DCF103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440" y="2348879"/>
            <a:ext cx="4992555" cy="28083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lvl="0"/>
              <a:r>
                <a:rPr lang="zh-CN" altLang="en-US" sz="3200" b="1" dirty="0">
                  <a:solidFill>
                    <a:srgbClr val="750909"/>
                  </a:solidFill>
                  <a:latin typeface="微软雅黑" panose="020B0503020204020204" pitchFamily="34" charset="-122"/>
                  <a:ea typeface="微软雅黑" panose="020B0503020204020204" pitchFamily="34" charset="-122"/>
                </a:rPr>
                <a:t>请输入你的标题</a:t>
              </a:r>
              <a:endParaRPr lang="en-US" altLang="zh-CN" sz="3200" b="1" dirty="0">
                <a:solidFill>
                  <a:srgbClr val="750909"/>
                </a:solidFill>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grpSp>
        <p:nvGrpSpPr>
          <p:cNvPr id="38" name="组合 37"/>
          <p:cNvGrpSpPr/>
          <p:nvPr/>
        </p:nvGrpSpPr>
        <p:grpSpPr>
          <a:xfrm>
            <a:off x="276520" y="3676199"/>
            <a:ext cx="11457727" cy="2506505"/>
            <a:chOff x="276520" y="3676199"/>
            <a:chExt cx="11457727" cy="2506505"/>
          </a:xfrm>
        </p:grpSpPr>
        <p:sp>
          <p:nvSpPr>
            <p:cNvPr id="39" name="TextBox 14"/>
            <p:cNvSpPr txBox="1"/>
            <p:nvPr/>
          </p:nvSpPr>
          <p:spPr>
            <a:xfrm>
              <a:off x="276520" y="4061802"/>
              <a:ext cx="11457727" cy="2120902"/>
            </a:xfrm>
            <a:prstGeom prst="rect">
              <a:avLst/>
            </a:prstGeom>
            <a:noFill/>
          </p:spPr>
          <p:txBody>
            <a:bodyPr wrap="square" lIns="91440" tIns="45720" rIns="91440" bIns="45720" rtlCol="0">
              <a:spAutoFit/>
            </a:bodyPr>
            <a:lstStyle/>
            <a:p>
              <a:pPr defTabSz="914400">
                <a:lnSpc>
                  <a:spcPct val="150000"/>
                </a:lnSpc>
              </a:pPr>
              <a:r>
                <a:rPr lang="zh-CN" altLang="en-US"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您的内容打在这里，或者通过复制您的文本后，在此框中选择粘贴，并选择只保留文字。您的内容打在这里，或者通过通过复制您的文本。</a:t>
              </a:r>
            </a:p>
          </p:txBody>
        </p:sp>
        <p:sp>
          <p:nvSpPr>
            <p:cNvPr id="40" name="TextBox 15"/>
            <p:cNvSpPr txBox="1"/>
            <p:nvPr/>
          </p:nvSpPr>
          <p:spPr>
            <a:xfrm>
              <a:off x="312881" y="3676199"/>
              <a:ext cx="1415772" cy="461665"/>
            </a:xfrm>
            <a:prstGeom prst="rect">
              <a:avLst/>
            </a:prstGeom>
            <a:noFill/>
          </p:spPr>
          <p:txBody>
            <a:bodyPr wrap="none" lIns="91440" tIns="45720" rIns="91440" bIns="45720" rtlCol="0">
              <a:spAutoFit/>
            </a:bodyPr>
            <a:lstStyle/>
            <a:p>
              <a:pPr defTabSz="914400"/>
              <a:r>
                <a:rPr lang="zh-CN" altLang="en-US" sz="2400" b="1" dirty="0">
                  <a:solidFill>
                    <a:srgbClr val="750909"/>
                  </a:solidFill>
                  <a:latin typeface="微软雅黑" panose="020B0503020204020204" pitchFamily="34" charset="-122"/>
                  <a:ea typeface="微软雅黑" panose="020B0503020204020204" pitchFamily="34" charset="-122"/>
                </a:rPr>
                <a:t>添加标题</a:t>
              </a:r>
            </a:p>
          </p:txBody>
        </p:sp>
      </p:grpSp>
      <p:pic>
        <p:nvPicPr>
          <p:cNvPr id="4" name="图片 3">
            <a:extLst>
              <a:ext uri="{FF2B5EF4-FFF2-40B4-BE49-F238E27FC236}">
                <a16:creationId xmlns:a16="http://schemas.microsoft.com/office/drawing/2014/main" id="{FA1A504B-A5E8-083F-776B-6395A7620D8F}"/>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836000" y="1560687"/>
            <a:ext cx="2520000" cy="1800000"/>
          </a:xfrm>
          <a:prstGeom prst="rect">
            <a:avLst/>
          </a:prstGeom>
        </p:spPr>
      </p:pic>
      <p:pic>
        <p:nvPicPr>
          <p:cNvPr id="7" name="图片 6">
            <a:extLst>
              <a:ext uri="{FF2B5EF4-FFF2-40B4-BE49-F238E27FC236}">
                <a16:creationId xmlns:a16="http://schemas.microsoft.com/office/drawing/2014/main" id="{D4050C72-05D6-3EF1-3F14-C0FEDFFC70AB}"/>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1056460" y="1580565"/>
            <a:ext cx="2520000" cy="1800000"/>
          </a:xfrm>
          <a:prstGeom prst="rect">
            <a:avLst/>
          </a:prstGeom>
        </p:spPr>
      </p:pic>
      <p:pic>
        <p:nvPicPr>
          <p:cNvPr id="15" name="图片 14">
            <a:extLst>
              <a:ext uri="{FF2B5EF4-FFF2-40B4-BE49-F238E27FC236}">
                <a16:creationId xmlns:a16="http://schemas.microsoft.com/office/drawing/2014/main" id="{29E3F84C-5291-4D11-B8D6-8AF040C0D7DF}"/>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8616280" y="1560687"/>
            <a:ext cx="2520000" cy="180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C30A422-DDA8-07B7-F7BC-C508C4FD5D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601" y="839338"/>
            <a:ext cx="2309826" cy="2143547"/>
          </a:xfrm>
          <a:prstGeom prst="rect">
            <a:avLst/>
          </a:prstGeom>
        </p:spPr>
      </p:pic>
      <p:pic>
        <p:nvPicPr>
          <p:cNvPr id="5" name="图片 4">
            <a:extLst>
              <a:ext uri="{FF2B5EF4-FFF2-40B4-BE49-F238E27FC236}">
                <a16:creationId xmlns:a16="http://schemas.microsoft.com/office/drawing/2014/main" id="{22235529-6D00-663F-0EE2-B2B160FFB3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094" y="3889927"/>
            <a:ext cx="2309826" cy="2143547"/>
          </a:xfrm>
          <a:prstGeom prst="rect">
            <a:avLst/>
          </a:prstGeom>
        </p:spPr>
      </p:pic>
      <p:sp>
        <p:nvSpPr>
          <p:cNvPr id="6" name="任意多边形: 形状 5"/>
          <p:cNvSpPr/>
          <p:nvPr/>
        </p:nvSpPr>
        <p:spPr>
          <a:xfrm>
            <a:off x="0" y="1952835"/>
            <a:ext cx="10647949" cy="2952329"/>
          </a:xfrm>
          <a:custGeom>
            <a:avLst/>
            <a:gdLst>
              <a:gd name="connsiteX0" fmla="*/ 9181169 w 10647949"/>
              <a:gd name="connsiteY0" fmla="*/ 0 h 2952329"/>
              <a:gd name="connsiteX1" fmla="*/ 9181188 w 10647949"/>
              <a:gd name="connsiteY1" fmla="*/ 1 h 2952329"/>
              <a:gd name="connsiteX2" fmla="*/ 9223648 w 10647949"/>
              <a:gd name="connsiteY2" fmla="*/ 1 h 2952329"/>
              <a:gd name="connsiteX3" fmla="*/ 9223648 w 10647949"/>
              <a:gd name="connsiteY3" fmla="*/ 2159 h 2952329"/>
              <a:gd name="connsiteX4" fmla="*/ 9331139 w 10647949"/>
              <a:gd name="connsiteY4" fmla="*/ 7621 h 2952329"/>
              <a:gd name="connsiteX5" fmla="*/ 10647949 w 10647949"/>
              <a:gd name="connsiteY5" fmla="*/ 1476164 h 2952329"/>
              <a:gd name="connsiteX6" fmla="*/ 9331139 w 10647949"/>
              <a:gd name="connsiteY6" fmla="*/ 2944707 h 2952329"/>
              <a:gd name="connsiteX7" fmla="*/ 9223648 w 10647949"/>
              <a:gd name="connsiteY7" fmla="*/ 2950170 h 2952329"/>
              <a:gd name="connsiteX8" fmla="*/ 9223648 w 10647949"/>
              <a:gd name="connsiteY8" fmla="*/ 2952329 h 2952329"/>
              <a:gd name="connsiteX9" fmla="*/ 0 w 10647949"/>
              <a:gd name="connsiteY9" fmla="*/ 2952329 h 2952329"/>
              <a:gd name="connsiteX10" fmla="*/ 0 w 10647949"/>
              <a:gd name="connsiteY10" fmla="*/ 1 h 2952329"/>
              <a:gd name="connsiteX11" fmla="*/ 9181150 w 10647949"/>
              <a:gd name="connsiteY11" fmla="*/ 1 h 295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47949" h="2952329">
                <a:moveTo>
                  <a:pt x="9181169" y="0"/>
                </a:moveTo>
                <a:lnTo>
                  <a:pt x="9181188" y="1"/>
                </a:lnTo>
                <a:lnTo>
                  <a:pt x="9223648" y="1"/>
                </a:lnTo>
                <a:lnTo>
                  <a:pt x="9223648" y="2159"/>
                </a:lnTo>
                <a:lnTo>
                  <a:pt x="9331139" y="7621"/>
                </a:lnTo>
                <a:cubicBezTo>
                  <a:pt x="10070771" y="83216"/>
                  <a:pt x="10647949" y="711855"/>
                  <a:pt x="10647949" y="1476164"/>
                </a:cubicBezTo>
                <a:cubicBezTo>
                  <a:pt x="10647949" y="2240473"/>
                  <a:pt x="10070771" y="2869113"/>
                  <a:pt x="9331139" y="2944707"/>
                </a:cubicBezTo>
                <a:lnTo>
                  <a:pt x="9223648" y="2950170"/>
                </a:lnTo>
                <a:lnTo>
                  <a:pt x="9223648" y="2952329"/>
                </a:lnTo>
                <a:lnTo>
                  <a:pt x="0" y="2952329"/>
                </a:lnTo>
                <a:lnTo>
                  <a:pt x="0" y="1"/>
                </a:lnTo>
                <a:lnTo>
                  <a:pt x="9181150" y="1"/>
                </a:lnTo>
                <a:close/>
              </a:path>
            </a:pathLst>
          </a:custGeom>
          <a:gradFill flip="none" rotWithShape="1">
            <a:gsLst>
              <a:gs pos="0">
                <a:srgbClr val="750909"/>
              </a:gs>
              <a:gs pos="42000">
                <a:srgbClr val="981A1B"/>
              </a:gs>
              <a:gs pos="74000">
                <a:srgbClr val="A92121"/>
              </a:gs>
              <a:gs pos="100000">
                <a:srgbClr val="C42B2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p:cNvGrpSpPr/>
          <p:nvPr/>
        </p:nvGrpSpPr>
        <p:grpSpPr>
          <a:xfrm>
            <a:off x="7824190" y="2100860"/>
            <a:ext cx="3282569" cy="2664296"/>
            <a:chOff x="6103143" y="2244876"/>
            <a:chExt cx="2927697" cy="2376264"/>
          </a:xfrm>
        </p:grpSpPr>
        <p:sp>
          <p:nvSpPr>
            <p:cNvPr id="8" name="椭圆 7"/>
            <p:cNvSpPr/>
            <p:nvPr/>
          </p:nvSpPr>
          <p:spPr>
            <a:xfrm>
              <a:off x="6103143" y="2244876"/>
              <a:ext cx="2376264" cy="2376264"/>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1"/>
            <p:cNvSpPr txBox="1"/>
            <p:nvPr/>
          </p:nvSpPr>
          <p:spPr>
            <a:xfrm>
              <a:off x="6204439" y="2990371"/>
              <a:ext cx="2826401" cy="885273"/>
            </a:xfrm>
            <a:prstGeom prst="rect">
              <a:avLst/>
            </a:prstGeom>
            <a:noFill/>
          </p:spPr>
          <p:txBody>
            <a:bodyPr wrap="square" lIns="68580" tIns="34290" rIns="68580" bIns="34290" rtlCol="0">
              <a:spAutoFit/>
            </a:bodyPr>
            <a:lstStyle/>
            <a:p>
              <a:r>
                <a:rPr lang="zh-CN" altLang="en-US" sz="6000" b="1" dirty="0">
                  <a:solidFill>
                    <a:srgbClr val="750909"/>
                  </a:solidFill>
                  <a:latin typeface="AvantGarde Md BT" pitchFamily="34" charset="0"/>
                  <a:ea typeface="微软雅黑" panose="020B0503020204020204" pitchFamily="34" charset="-122"/>
                </a:rPr>
                <a:t>第二章</a:t>
              </a:r>
              <a:endParaRPr lang="en-US" altLang="zh-CN" sz="6000" b="1" dirty="0">
                <a:solidFill>
                  <a:srgbClr val="750909"/>
                </a:solidFill>
                <a:latin typeface="AvantGarde Md BT" pitchFamily="34" charset="0"/>
                <a:ea typeface="微软雅黑" panose="020B0503020204020204" pitchFamily="34" charset="-122"/>
              </a:endParaRPr>
            </a:p>
          </p:txBody>
        </p:sp>
      </p:grpSp>
      <p:sp>
        <p:nvSpPr>
          <p:cNvPr id="11" name="TextBox 4"/>
          <p:cNvSpPr txBox="1"/>
          <p:nvPr/>
        </p:nvSpPr>
        <p:spPr>
          <a:xfrm>
            <a:off x="1117919" y="2982885"/>
            <a:ext cx="4985980" cy="900246"/>
          </a:xfrm>
          <a:prstGeom prst="rect">
            <a:avLst/>
          </a:prstGeom>
          <a:noFill/>
        </p:spPr>
        <p:txBody>
          <a:bodyPr wrap="none" lIns="68580" tIns="34290" rIns="68580" bIns="34290" rtlCol="0">
            <a:spAutoFit/>
          </a:bodyPr>
          <a:lstStyle/>
          <a:p>
            <a:r>
              <a:rPr lang="zh-CN" altLang="en-US" sz="5400" b="1" dirty="0">
                <a:solidFill>
                  <a:schemeClr val="bg1"/>
                </a:solidFill>
                <a:latin typeface="AvantGarde Md BT" pitchFamily="34" charset="0"/>
                <a:ea typeface="微软雅黑" panose="020B0503020204020204" pitchFamily="34" charset="-122"/>
              </a:rPr>
              <a:t>请输入你的标题</a:t>
            </a:r>
            <a:endParaRPr lang="en-US" altLang="zh-CN" sz="5400" b="1" dirty="0">
              <a:solidFill>
                <a:schemeClr val="bg1"/>
              </a:solidFill>
              <a:latin typeface="AvantGarde Md BT"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406000" y="1395581"/>
            <a:ext cx="11594656" cy="4625707"/>
            <a:chOff x="406684" y="1349265"/>
            <a:chExt cx="11594656" cy="4625707"/>
          </a:xfrm>
        </p:grpSpPr>
        <p:grpSp>
          <p:nvGrpSpPr>
            <p:cNvPr id="15" name="组合 14"/>
            <p:cNvGrpSpPr/>
            <p:nvPr/>
          </p:nvGrpSpPr>
          <p:grpSpPr>
            <a:xfrm>
              <a:off x="406684" y="1349265"/>
              <a:ext cx="5689316" cy="4625707"/>
              <a:chOff x="406684" y="1349265"/>
              <a:chExt cx="5689316" cy="4625707"/>
            </a:xfrm>
          </p:grpSpPr>
          <p:grpSp>
            <p:nvGrpSpPr>
              <p:cNvPr id="23" name="组合 22"/>
              <p:cNvGrpSpPr/>
              <p:nvPr/>
            </p:nvGrpSpPr>
            <p:grpSpPr>
              <a:xfrm>
                <a:off x="406684" y="1349265"/>
                <a:ext cx="5689316" cy="4625707"/>
                <a:chOff x="731404" y="1494626"/>
                <a:chExt cx="5689316" cy="4625707"/>
              </a:xfrm>
            </p:grpSpPr>
            <p:graphicFrame>
              <p:nvGraphicFramePr>
                <p:cNvPr id="25" name="图表 24"/>
                <p:cNvGraphicFramePr/>
                <p:nvPr/>
              </p:nvGraphicFramePr>
              <p:xfrm>
                <a:off x="731404" y="1494626"/>
                <a:ext cx="5689316" cy="3148609"/>
              </p:xfrm>
              <a:graphic>
                <a:graphicData uri="http://schemas.openxmlformats.org/drawingml/2006/chart">
                  <c:chart xmlns:c="http://schemas.openxmlformats.org/drawingml/2006/chart" xmlns:r="http://schemas.openxmlformats.org/officeDocument/2006/relationships" r:id="rId3"/>
                </a:graphicData>
              </a:graphic>
            </p:graphicFrame>
            <p:grpSp>
              <p:nvGrpSpPr>
                <p:cNvPr id="26" name="组合 25"/>
                <p:cNvGrpSpPr/>
                <p:nvPr/>
              </p:nvGrpSpPr>
              <p:grpSpPr>
                <a:xfrm>
                  <a:off x="738478" y="4676565"/>
                  <a:ext cx="5682242" cy="1443768"/>
                  <a:chOff x="738478" y="4676565"/>
                  <a:chExt cx="5682242" cy="1443768"/>
                </a:xfrm>
              </p:grpSpPr>
              <p:sp>
                <p:nvSpPr>
                  <p:cNvPr id="27" name="TextBox 56"/>
                  <p:cNvSpPr txBox="1"/>
                  <p:nvPr/>
                </p:nvSpPr>
                <p:spPr>
                  <a:xfrm>
                    <a:off x="738478" y="5096591"/>
                    <a:ext cx="5682242" cy="1023742"/>
                  </a:xfrm>
                  <a:prstGeom prst="rect">
                    <a:avLst/>
                  </a:prstGeom>
                  <a:noFill/>
                </p:spPr>
                <p:txBody>
                  <a:bodyPr wrap="square" lIns="91440" tIns="45720" rIns="91440" bIns="45720" rtlCol="0">
                    <a:spAutoFit/>
                  </a:bodyPr>
                  <a:lstStyle/>
                  <a:p>
                    <a:pPr defTabSz="914400">
                      <a:lnSpc>
                        <a:spcPct val="15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8" name="TextBox 57"/>
                  <p:cNvSpPr txBox="1"/>
                  <p:nvPr/>
                </p:nvSpPr>
                <p:spPr>
                  <a:xfrm>
                    <a:off x="744446" y="4676565"/>
                    <a:ext cx="1210588" cy="400110"/>
                  </a:xfrm>
                  <a:prstGeom prst="rect">
                    <a:avLst/>
                  </a:prstGeom>
                  <a:noFill/>
                </p:spPr>
                <p:txBody>
                  <a:bodyPr wrap="none" lIns="91440" tIns="45720" rIns="91440" bIns="45720" rtlCol="0">
                    <a:spAutoFit/>
                  </a:bodyPr>
                  <a:lstStyle/>
                  <a:p>
                    <a:pPr defTabSz="914400"/>
                    <a:r>
                      <a:rPr lang="zh-CN" altLang="en-US" sz="2000" b="1" dirty="0">
                        <a:solidFill>
                          <a:srgbClr val="750909"/>
                        </a:solidFill>
                        <a:latin typeface="微软雅黑" panose="020B0503020204020204" pitchFamily="34" charset="-122"/>
                        <a:ea typeface="微软雅黑" panose="020B0503020204020204" pitchFamily="34" charset="-122"/>
                      </a:rPr>
                      <a:t>添加标题</a:t>
                    </a:r>
                  </a:p>
                </p:txBody>
              </p:sp>
            </p:grpSp>
          </p:grpSp>
          <p:cxnSp>
            <p:nvCxnSpPr>
              <p:cNvPr id="24" name="直接连接符 23"/>
              <p:cNvCxnSpPr/>
              <p:nvPr/>
            </p:nvCxnSpPr>
            <p:spPr>
              <a:xfrm>
                <a:off x="515380" y="4916555"/>
                <a:ext cx="1548172" cy="0"/>
              </a:xfrm>
              <a:prstGeom prst="line">
                <a:avLst/>
              </a:prstGeom>
              <a:ln>
                <a:solidFill>
                  <a:srgbClr val="750909"/>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6312024" y="1349265"/>
              <a:ext cx="5689316" cy="4625707"/>
              <a:chOff x="6312024" y="1349265"/>
              <a:chExt cx="5689316" cy="4625707"/>
            </a:xfrm>
          </p:grpSpPr>
          <p:grpSp>
            <p:nvGrpSpPr>
              <p:cNvPr id="17" name="组合 16"/>
              <p:cNvGrpSpPr/>
              <p:nvPr/>
            </p:nvGrpSpPr>
            <p:grpSpPr>
              <a:xfrm>
                <a:off x="6312024" y="1349265"/>
                <a:ext cx="5689316" cy="4625707"/>
                <a:chOff x="731404" y="1494626"/>
                <a:chExt cx="5689316" cy="4625707"/>
              </a:xfrm>
            </p:grpSpPr>
            <p:graphicFrame>
              <p:nvGraphicFramePr>
                <p:cNvPr id="19" name="图表 18"/>
                <p:cNvGraphicFramePr/>
                <p:nvPr/>
              </p:nvGraphicFramePr>
              <p:xfrm>
                <a:off x="731404" y="1494626"/>
                <a:ext cx="5689316" cy="3148609"/>
              </p:xfrm>
              <a:graphic>
                <a:graphicData uri="http://schemas.openxmlformats.org/drawingml/2006/chart">
                  <c:chart xmlns:c="http://schemas.openxmlformats.org/drawingml/2006/chart" xmlns:r="http://schemas.openxmlformats.org/officeDocument/2006/relationships" r:id="rId4"/>
                </a:graphicData>
              </a:graphic>
            </p:graphicFrame>
            <p:grpSp>
              <p:nvGrpSpPr>
                <p:cNvPr id="20" name="组合 19"/>
                <p:cNvGrpSpPr/>
                <p:nvPr/>
              </p:nvGrpSpPr>
              <p:grpSpPr>
                <a:xfrm>
                  <a:off x="738478" y="4676565"/>
                  <a:ext cx="5682242" cy="1443768"/>
                  <a:chOff x="738478" y="4676565"/>
                  <a:chExt cx="5682242" cy="1443768"/>
                </a:xfrm>
              </p:grpSpPr>
              <p:sp>
                <p:nvSpPr>
                  <p:cNvPr id="21" name="TextBox 56"/>
                  <p:cNvSpPr txBox="1"/>
                  <p:nvPr/>
                </p:nvSpPr>
                <p:spPr>
                  <a:xfrm>
                    <a:off x="738478" y="5096591"/>
                    <a:ext cx="5682242" cy="1023742"/>
                  </a:xfrm>
                  <a:prstGeom prst="rect">
                    <a:avLst/>
                  </a:prstGeom>
                  <a:noFill/>
                </p:spPr>
                <p:txBody>
                  <a:bodyPr wrap="square" lIns="91440" tIns="45720" rIns="91440" bIns="45720" rtlCol="0">
                    <a:spAutoFit/>
                  </a:bodyPr>
                  <a:lstStyle/>
                  <a:p>
                    <a:pPr defTabSz="914400">
                      <a:lnSpc>
                        <a:spcPct val="15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22" name="TextBox 57"/>
                  <p:cNvSpPr txBox="1"/>
                  <p:nvPr/>
                </p:nvSpPr>
                <p:spPr>
                  <a:xfrm>
                    <a:off x="744446" y="4676565"/>
                    <a:ext cx="1210588" cy="400110"/>
                  </a:xfrm>
                  <a:prstGeom prst="rect">
                    <a:avLst/>
                  </a:prstGeom>
                  <a:noFill/>
                </p:spPr>
                <p:txBody>
                  <a:bodyPr wrap="none" lIns="91440" tIns="45720" rIns="91440" bIns="45720" rtlCol="0">
                    <a:spAutoFit/>
                  </a:bodyPr>
                  <a:lstStyle/>
                  <a:p>
                    <a:pPr defTabSz="914400"/>
                    <a:r>
                      <a:rPr lang="zh-CN" altLang="en-US" sz="2000" b="1" dirty="0">
                        <a:solidFill>
                          <a:srgbClr val="750909"/>
                        </a:solidFill>
                        <a:latin typeface="微软雅黑" panose="020B0503020204020204" pitchFamily="34" charset="-122"/>
                        <a:ea typeface="微软雅黑" panose="020B0503020204020204" pitchFamily="34" charset="-122"/>
                      </a:rPr>
                      <a:t>添加标题</a:t>
                    </a:r>
                  </a:p>
                </p:txBody>
              </p:sp>
            </p:grpSp>
          </p:grpSp>
          <p:cxnSp>
            <p:nvCxnSpPr>
              <p:cNvPr id="18" name="直接连接符 17"/>
              <p:cNvCxnSpPr/>
              <p:nvPr/>
            </p:nvCxnSpPr>
            <p:spPr>
              <a:xfrm>
                <a:off x="6416198" y="4931314"/>
                <a:ext cx="1548172" cy="0"/>
              </a:xfrm>
              <a:prstGeom prst="line">
                <a:avLst/>
              </a:prstGeom>
              <a:ln>
                <a:solidFill>
                  <a:srgbClr val="750909"/>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696564" y="1570919"/>
            <a:ext cx="10944052" cy="4659088"/>
            <a:chOff x="1007882" y="1570919"/>
            <a:chExt cx="10944052" cy="4659088"/>
          </a:xfrm>
        </p:grpSpPr>
        <p:grpSp>
          <p:nvGrpSpPr>
            <p:cNvPr id="15" name="组合 14"/>
            <p:cNvGrpSpPr/>
            <p:nvPr/>
          </p:nvGrpSpPr>
          <p:grpSpPr>
            <a:xfrm>
              <a:off x="1007882" y="1612283"/>
              <a:ext cx="4312987" cy="4312987"/>
              <a:chOff x="304800" y="673100"/>
              <a:chExt cx="4000500" cy="4000500"/>
            </a:xfrm>
            <a:effectLst>
              <a:outerShdw blurRad="444500" dist="254000" dir="8100000" algn="tr" rotWithShape="0">
                <a:prstClr val="black">
                  <a:alpha val="50000"/>
                </a:prstClr>
              </a:outerShdw>
            </a:effectLst>
          </p:grpSpPr>
          <p:sp>
            <p:nvSpPr>
              <p:cNvPr id="29"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6" name="组合 15"/>
            <p:cNvGrpSpPr/>
            <p:nvPr/>
          </p:nvGrpSpPr>
          <p:grpSpPr>
            <a:xfrm>
              <a:off x="4217977" y="1614286"/>
              <a:ext cx="945378" cy="945378"/>
              <a:chOff x="304800" y="673100"/>
              <a:chExt cx="4000500" cy="4000500"/>
            </a:xfrm>
            <a:effectLst>
              <a:outerShdw blurRad="317500" dist="190500" dir="8100000" algn="tr" rotWithShape="0">
                <a:prstClr val="black">
                  <a:alpha val="50000"/>
                </a:prstClr>
              </a:outerShdw>
            </a:effectLst>
          </p:grpSpPr>
          <p:sp>
            <p:nvSpPr>
              <p:cNvPr id="27"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5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8" name="椭圆 2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1</a:t>
                </a:r>
                <a:endParaRPr kumimoji="0" lang="zh-CN" altLang="en-US"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组合 16"/>
            <p:cNvGrpSpPr/>
            <p:nvPr/>
          </p:nvGrpSpPr>
          <p:grpSpPr>
            <a:xfrm>
              <a:off x="4993631" y="3383550"/>
              <a:ext cx="945378" cy="945378"/>
              <a:chOff x="304800" y="673100"/>
              <a:chExt cx="4000500" cy="4000500"/>
            </a:xfrm>
            <a:effectLst>
              <a:outerShdw blurRad="317500" dist="190500" dir="8100000" algn="tr" rotWithShape="0">
                <a:prstClr val="black">
                  <a:alpha val="50000"/>
                </a:prstClr>
              </a:outerShdw>
            </a:effectLst>
          </p:grpSpPr>
          <p:sp>
            <p:nvSpPr>
              <p:cNvPr id="25"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5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椭圆 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2</a:t>
                </a:r>
                <a:endParaRPr kumimoji="0" lang="zh-CN" altLang="en-US"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8" name="组合 17"/>
            <p:cNvGrpSpPr/>
            <p:nvPr/>
          </p:nvGrpSpPr>
          <p:grpSpPr>
            <a:xfrm>
              <a:off x="4281357" y="5026959"/>
              <a:ext cx="945378" cy="945378"/>
              <a:chOff x="304800" y="673100"/>
              <a:chExt cx="4000500" cy="4000500"/>
            </a:xfrm>
            <a:effectLst>
              <a:outerShdw blurRad="317500" dist="190500" dir="8100000" algn="tr" rotWithShape="0">
                <a:prstClr val="black">
                  <a:alpha val="50000"/>
                </a:prstClr>
              </a:outerShdw>
            </a:effectLst>
          </p:grpSpPr>
          <p:sp>
            <p:nvSpPr>
              <p:cNvPr id="23"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zh-CN" altLang="en-US" sz="2500" b="1"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椭圆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defRPr/>
                </a:pPr>
                <a:r>
                  <a:rPr kumimoji="0" lang="en-US" altLang="zh-CN"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3</a:t>
                </a:r>
                <a:endParaRPr kumimoji="0" lang="zh-CN" altLang="en-US" sz="25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19" name="TextBox 21"/>
            <p:cNvSpPr txBox="1"/>
            <p:nvPr/>
          </p:nvSpPr>
          <p:spPr>
            <a:xfrm>
              <a:off x="5251015" y="1570919"/>
              <a:ext cx="6533617" cy="984885"/>
            </a:xfrm>
            <a:prstGeom prst="rect">
              <a:avLst/>
            </a:prstGeom>
            <a:noFill/>
          </p:spPr>
          <p:txBody>
            <a:bodyPr wrap="square" lIns="0" tIns="0" rIns="0" bIns="0" rtlCol="0">
              <a:spAutoFit/>
            </a:bodyPr>
            <a:lstStyle/>
            <a:p>
              <a:pPr algn="just" defTabSz="685800"/>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0" name="TextBox 22"/>
            <p:cNvSpPr txBox="1"/>
            <p:nvPr/>
          </p:nvSpPr>
          <p:spPr>
            <a:xfrm>
              <a:off x="6040848" y="3404183"/>
              <a:ext cx="5911086" cy="984885"/>
            </a:xfrm>
            <a:prstGeom prst="rect">
              <a:avLst/>
            </a:prstGeom>
            <a:noFill/>
          </p:spPr>
          <p:txBody>
            <a:bodyPr wrap="square" lIns="0" tIns="0" rIns="0" bIns="0" rtlCol="0">
              <a:spAutoFit/>
            </a:bodyPr>
            <a:lstStyle/>
            <a:p>
              <a:pPr algn="just" defTabSz="685800"/>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1" name="TextBox 23"/>
            <p:cNvSpPr txBox="1"/>
            <p:nvPr/>
          </p:nvSpPr>
          <p:spPr>
            <a:xfrm>
              <a:off x="5320867" y="5245122"/>
              <a:ext cx="6325716" cy="984885"/>
            </a:xfrm>
            <a:prstGeom prst="rect">
              <a:avLst/>
            </a:prstGeom>
            <a:noFill/>
          </p:spPr>
          <p:txBody>
            <a:bodyPr wrap="square" lIns="0" tIns="0" rIns="0" bIns="0" rtlCol="0">
              <a:spAutoFit/>
            </a:bodyPr>
            <a:lstStyle/>
            <a:p>
              <a:pPr algn="just" defTabSz="685800"/>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2" name="TextBox 24"/>
            <p:cNvSpPr txBox="1"/>
            <p:nvPr/>
          </p:nvSpPr>
          <p:spPr>
            <a:xfrm>
              <a:off x="1837132" y="2836348"/>
              <a:ext cx="2654913" cy="2000548"/>
            </a:xfrm>
            <a:prstGeom prst="rect">
              <a:avLst/>
            </a:prstGeom>
            <a:noFill/>
          </p:spPr>
          <p:txBody>
            <a:bodyPr wrap="square" lIns="0" tIns="0" rIns="0" bIns="0" rtlCol="0">
              <a:spAutoFit/>
            </a:bodyPr>
            <a:lstStyle/>
            <a:p>
              <a:pPr algn="just" defTabSz="685800">
                <a:lnSpc>
                  <a:spcPct val="130000"/>
                </a:lnSpc>
              </a:pPr>
              <a:r>
                <a:rPr lang="zh-CN" altLang="en-US" sz="2000" dirty="0">
                  <a:solidFill>
                    <a:prstClr val="black"/>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2000" dirty="0">
                  <a:solidFill>
                    <a:prstClr val="black"/>
                  </a:solidFill>
                  <a:latin typeface="微软雅黑" panose="020B0503020204020204" pitchFamily="34" charset="-122"/>
                  <a:ea typeface="微软雅黑" panose="020B0503020204020204" pitchFamily="34" charset="-122"/>
                </a:rPr>
                <a:t>……</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13" name="PA_椭圆 15"/>
          <p:cNvSpPr/>
          <p:nvPr>
            <p:custDataLst>
              <p:tags r:id="rId1"/>
            </p:custDataLst>
          </p:nvPr>
        </p:nvSpPr>
        <p:spPr>
          <a:xfrm>
            <a:off x="825713" y="1740936"/>
            <a:ext cx="739871" cy="739871"/>
          </a:xfrm>
          <a:prstGeom prst="ellipse">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t>1</a:t>
            </a:r>
            <a:endParaRPr lang="zh-CN" altLang="en-US" sz="4000" dirty="0"/>
          </a:p>
        </p:txBody>
      </p:sp>
      <p:sp>
        <p:nvSpPr>
          <p:cNvPr id="15" name="PA_椭圆 16"/>
          <p:cNvSpPr/>
          <p:nvPr>
            <p:custDataLst>
              <p:tags r:id="rId2"/>
            </p:custDataLst>
          </p:nvPr>
        </p:nvSpPr>
        <p:spPr>
          <a:xfrm>
            <a:off x="825713" y="2788857"/>
            <a:ext cx="739871" cy="739871"/>
          </a:xfrm>
          <a:prstGeom prst="ellipse">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t>2</a:t>
            </a:r>
            <a:endParaRPr lang="zh-CN" altLang="en-US" sz="4000" dirty="0"/>
          </a:p>
        </p:txBody>
      </p:sp>
      <p:sp>
        <p:nvSpPr>
          <p:cNvPr id="16" name="PA_椭圆 17"/>
          <p:cNvSpPr/>
          <p:nvPr>
            <p:custDataLst>
              <p:tags r:id="rId3"/>
            </p:custDataLst>
          </p:nvPr>
        </p:nvSpPr>
        <p:spPr>
          <a:xfrm>
            <a:off x="846156" y="3836778"/>
            <a:ext cx="739871" cy="739871"/>
          </a:xfrm>
          <a:prstGeom prst="ellipse">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t>3</a:t>
            </a:r>
            <a:endParaRPr lang="zh-CN" altLang="en-US" sz="4000" dirty="0"/>
          </a:p>
        </p:txBody>
      </p:sp>
      <p:sp>
        <p:nvSpPr>
          <p:cNvPr id="17" name="PA_椭圆 18"/>
          <p:cNvSpPr/>
          <p:nvPr>
            <p:custDataLst>
              <p:tags r:id="rId4"/>
            </p:custDataLst>
          </p:nvPr>
        </p:nvSpPr>
        <p:spPr>
          <a:xfrm>
            <a:off x="846156" y="4884698"/>
            <a:ext cx="739871" cy="739871"/>
          </a:xfrm>
          <a:prstGeom prst="ellipse">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4000" dirty="0"/>
              <a:t>4</a:t>
            </a:r>
            <a:endParaRPr lang="zh-CN" altLang="en-US" sz="4000" dirty="0"/>
          </a:p>
        </p:txBody>
      </p:sp>
      <p:sp>
        <p:nvSpPr>
          <p:cNvPr id="18" name="PA_文本框 20"/>
          <p:cNvSpPr txBox="1"/>
          <p:nvPr>
            <p:custDataLst>
              <p:tags r:id="rId5"/>
            </p:custDataLst>
          </p:nvPr>
        </p:nvSpPr>
        <p:spPr>
          <a:xfrm>
            <a:off x="1955540" y="1680944"/>
            <a:ext cx="9433048" cy="823302"/>
          </a:xfrm>
          <a:prstGeom prst="rect">
            <a:avLst/>
          </a:prstGeom>
          <a:noFill/>
        </p:spPr>
        <p:txBody>
          <a:bodyPr wrap="square" rtlCol="0">
            <a:spAutoFit/>
          </a:bodyPr>
          <a:lstStyle/>
          <a:p>
            <a:pPr>
              <a:lnSpc>
                <a:spcPct val="125000"/>
              </a:lnSpc>
            </a:pPr>
            <a:r>
              <a:rPr lang="zh-CN" altLang="en-US" sz="2000" dirty="0">
                <a:latin typeface="微软雅黑" panose="020B0503020204020204" pitchFamily="34" charset="-122"/>
              </a:rPr>
              <a:t>点击此处更换文本添加文字点击此处更换文本添加文字点击此处更换文本添加文字点击此处更换文本添加文字</a:t>
            </a:r>
            <a:endParaRPr lang="en-US" altLang="zh-CN" sz="2000" dirty="0">
              <a:latin typeface="微软雅黑" panose="020B0503020204020204" pitchFamily="34" charset="-122"/>
            </a:endParaRPr>
          </a:p>
        </p:txBody>
      </p:sp>
      <p:sp>
        <p:nvSpPr>
          <p:cNvPr id="19" name="PA_文本框 20"/>
          <p:cNvSpPr txBox="1"/>
          <p:nvPr>
            <p:custDataLst>
              <p:tags r:id="rId6"/>
            </p:custDataLst>
          </p:nvPr>
        </p:nvSpPr>
        <p:spPr>
          <a:xfrm>
            <a:off x="1955540" y="2747141"/>
            <a:ext cx="9433048" cy="823302"/>
          </a:xfrm>
          <a:prstGeom prst="rect">
            <a:avLst/>
          </a:prstGeom>
          <a:noFill/>
        </p:spPr>
        <p:txBody>
          <a:bodyPr wrap="square" rtlCol="0">
            <a:spAutoFit/>
          </a:bodyPr>
          <a:lstStyle/>
          <a:p>
            <a:pPr>
              <a:lnSpc>
                <a:spcPct val="125000"/>
              </a:lnSpc>
            </a:pPr>
            <a:r>
              <a:rPr lang="zh-CN" altLang="en-US" sz="2000" dirty="0">
                <a:latin typeface="微软雅黑" panose="020B0503020204020204" pitchFamily="34" charset="-122"/>
              </a:rPr>
              <a:t>点击此处更换文本添加文字点击此处更换文本添加文字点击此处更换文本添加文字点击此处更换文本添加文字</a:t>
            </a:r>
            <a:endParaRPr lang="en-US" altLang="zh-CN" sz="2000" dirty="0">
              <a:latin typeface="微软雅黑" panose="020B0503020204020204" pitchFamily="34" charset="-122"/>
            </a:endParaRPr>
          </a:p>
        </p:txBody>
      </p:sp>
      <p:sp>
        <p:nvSpPr>
          <p:cNvPr id="20" name="PA_文本框 20"/>
          <p:cNvSpPr txBox="1"/>
          <p:nvPr>
            <p:custDataLst>
              <p:tags r:id="rId7"/>
            </p:custDataLst>
          </p:nvPr>
        </p:nvSpPr>
        <p:spPr>
          <a:xfrm>
            <a:off x="1955540" y="3795062"/>
            <a:ext cx="9433048" cy="823302"/>
          </a:xfrm>
          <a:prstGeom prst="rect">
            <a:avLst/>
          </a:prstGeom>
          <a:noFill/>
        </p:spPr>
        <p:txBody>
          <a:bodyPr wrap="square" rtlCol="0">
            <a:spAutoFit/>
          </a:bodyPr>
          <a:lstStyle/>
          <a:p>
            <a:pPr>
              <a:lnSpc>
                <a:spcPct val="125000"/>
              </a:lnSpc>
            </a:pPr>
            <a:r>
              <a:rPr lang="zh-CN" altLang="en-US" sz="2000" dirty="0">
                <a:latin typeface="微软雅黑" panose="020B0503020204020204" pitchFamily="34" charset="-122"/>
              </a:rPr>
              <a:t>点击此处更换文本添加文字点击此处更换文本添加文字点击此处更换文本添加文字点击此处更换文本添加文字</a:t>
            </a:r>
            <a:endParaRPr lang="en-US" altLang="zh-CN" sz="2000" dirty="0">
              <a:latin typeface="微软雅黑" panose="020B0503020204020204" pitchFamily="34" charset="-122"/>
            </a:endParaRPr>
          </a:p>
        </p:txBody>
      </p:sp>
      <p:sp>
        <p:nvSpPr>
          <p:cNvPr id="21" name="PA_文本框 20"/>
          <p:cNvSpPr txBox="1"/>
          <p:nvPr>
            <p:custDataLst>
              <p:tags r:id="rId8"/>
            </p:custDataLst>
          </p:nvPr>
        </p:nvSpPr>
        <p:spPr>
          <a:xfrm>
            <a:off x="1955540" y="4825568"/>
            <a:ext cx="9433048" cy="823302"/>
          </a:xfrm>
          <a:prstGeom prst="rect">
            <a:avLst/>
          </a:prstGeom>
          <a:noFill/>
        </p:spPr>
        <p:txBody>
          <a:bodyPr wrap="square" rtlCol="0">
            <a:spAutoFit/>
          </a:bodyPr>
          <a:lstStyle/>
          <a:p>
            <a:pPr>
              <a:lnSpc>
                <a:spcPct val="125000"/>
              </a:lnSpc>
            </a:pPr>
            <a:r>
              <a:rPr lang="zh-CN" altLang="en-US" sz="2000" dirty="0">
                <a:latin typeface="微软雅黑" panose="020B0503020204020204" pitchFamily="34" charset="-122"/>
              </a:rPr>
              <a:t>点击此处更换文本添加文字点击此处更换文本添加文字点击此处更换文本添加文字点击此处更换文本添加文字</a:t>
            </a:r>
            <a:endParaRPr lang="en-US" altLang="zh-CN" sz="2000" dirty="0">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AE2EF38-65A5-C5C6-007C-7F5D4DFE68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601" y="839338"/>
            <a:ext cx="2309826" cy="2143547"/>
          </a:xfrm>
          <a:prstGeom prst="rect">
            <a:avLst/>
          </a:prstGeom>
        </p:spPr>
      </p:pic>
      <p:pic>
        <p:nvPicPr>
          <p:cNvPr id="3" name="图片 2">
            <a:extLst>
              <a:ext uri="{FF2B5EF4-FFF2-40B4-BE49-F238E27FC236}">
                <a16:creationId xmlns:a16="http://schemas.microsoft.com/office/drawing/2014/main" id="{D84CDE3E-F949-4672-6CDD-3B8C5F0863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094" y="3889927"/>
            <a:ext cx="2309826" cy="2143547"/>
          </a:xfrm>
          <a:prstGeom prst="rect">
            <a:avLst/>
          </a:prstGeom>
        </p:spPr>
      </p:pic>
      <p:sp>
        <p:nvSpPr>
          <p:cNvPr id="6" name="任意多边形: 形状 5"/>
          <p:cNvSpPr/>
          <p:nvPr/>
        </p:nvSpPr>
        <p:spPr>
          <a:xfrm>
            <a:off x="0" y="1952835"/>
            <a:ext cx="10647949" cy="2952329"/>
          </a:xfrm>
          <a:custGeom>
            <a:avLst/>
            <a:gdLst>
              <a:gd name="connsiteX0" fmla="*/ 9181169 w 10647949"/>
              <a:gd name="connsiteY0" fmla="*/ 0 h 2952329"/>
              <a:gd name="connsiteX1" fmla="*/ 9181188 w 10647949"/>
              <a:gd name="connsiteY1" fmla="*/ 1 h 2952329"/>
              <a:gd name="connsiteX2" fmla="*/ 9223648 w 10647949"/>
              <a:gd name="connsiteY2" fmla="*/ 1 h 2952329"/>
              <a:gd name="connsiteX3" fmla="*/ 9223648 w 10647949"/>
              <a:gd name="connsiteY3" fmla="*/ 2159 h 2952329"/>
              <a:gd name="connsiteX4" fmla="*/ 9331139 w 10647949"/>
              <a:gd name="connsiteY4" fmla="*/ 7621 h 2952329"/>
              <a:gd name="connsiteX5" fmla="*/ 10647949 w 10647949"/>
              <a:gd name="connsiteY5" fmla="*/ 1476164 h 2952329"/>
              <a:gd name="connsiteX6" fmla="*/ 9331139 w 10647949"/>
              <a:gd name="connsiteY6" fmla="*/ 2944707 h 2952329"/>
              <a:gd name="connsiteX7" fmla="*/ 9223648 w 10647949"/>
              <a:gd name="connsiteY7" fmla="*/ 2950170 h 2952329"/>
              <a:gd name="connsiteX8" fmla="*/ 9223648 w 10647949"/>
              <a:gd name="connsiteY8" fmla="*/ 2952329 h 2952329"/>
              <a:gd name="connsiteX9" fmla="*/ 0 w 10647949"/>
              <a:gd name="connsiteY9" fmla="*/ 2952329 h 2952329"/>
              <a:gd name="connsiteX10" fmla="*/ 0 w 10647949"/>
              <a:gd name="connsiteY10" fmla="*/ 1 h 2952329"/>
              <a:gd name="connsiteX11" fmla="*/ 9181150 w 10647949"/>
              <a:gd name="connsiteY11" fmla="*/ 1 h 295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47949" h="2952329">
                <a:moveTo>
                  <a:pt x="9181169" y="0"/>
                </a:moveTo>
                <a:lnTo>
                  <a:pt x="9181188" y="1"/>
                </a:lnTo>
                <a:lnTo>
                  <a:pt x="9223648" y="1"/>
                </a:lnTo>
                <a:lnTo>
                  <a:pt x="9223648" y="2159"/>
                </a:lnTo>
                <a:lnTo>
                  <a:pt x="9331139" y="7621"/>
                </a:lnTo>
                <a:cubicBezTo>
                  <a:pt x="10070771" y="83216"/>
                  <a:pt x="10647949" y="711855"/>
                  <a:pt x="10647949" y="1476164"/>
                </a:cubicBezTo>
                <a:cubicBezTo>
                  <a:pt x="10647949" y="2240473"/>
                  <a:pt x="10070771" y="2869113"/>
                  <a:pt x="9331139" y="2944707"/>
                </a:cubicBezTo>
                <a:lnTo>
                  <a:pt x="9223648" y="2950170"/>
                </a:lnTo>
                <a:lnTo>
                  <a:pt x="9223648" y="2952329"/>
                </a:lnTo>
                <a:lnTo>
                  <a:pt x="0" y="2952329"/>
                </a:lnTo>
                <a:lnTo>
                  <a:pt x="0" y="1"/>
                </a:lnTo>
                <a:lnTo>
                  <a:pt x="9181150" y="1"/>
                </a:lnTo>
                <a:close/>
              </a:path>
            </a:pathLst>
          </a:custGeom>
          <a:gradFill flip="none" rotWithShape="1">
            <a:gsLst>
              <a:gs pos="0">
                <a:srgbClr val="750909"/>
              </a:gs>
              <a:gs pos="42000">
                <a:srgbClr val="981A1B"/>
              </a:gs>
              <a:gs pos="74000">
                <a:srgbClr val="A92121"/>
              </a:gs>
              <a:gs pos="100000">
                <a:srgbClr val="C42B2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p:cNvGrpSpPr/>
          <p:nvPr/>
        </p:nvGrpSpPr>
        <p:grpSpPr>
          <a:xfrm>
            <a:off x="7824190" y="2100860"/>
            <a:ext cx="3282569" cy="2664296"/>
            <a:chOff x="6103143" y="2244876"/>
            <a:chExt cx="2927697" cy="2376264"/>
          </a:xfrm>
        </p:grpSpPr>
        <p:sp>
          <p:nvSpPr>
            <p:cNvPr id="8" name="椭圆 7"/>
            <p:cNvSpPr/>
            <p:nvPr/>
          </p:nvSpPr>
          <p:spPr>
            <a:xfrm>
              <a:off x="6103143" y="2244876"/>
              <a:ext cx="2376264" cy="2376264"/>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1"/>
            <p:cNvSpPr txBox="1"/>
            <p:nvPr/>
          </p:nvSpPr>
          <p:spPr>
            <a:xfrm>
              <a:off x="6204439" y="2990371"/>
              <a:ext cx="2826401" cy="885273"/>
            </a:xfrm>
            <a:prstGeom prst="rect">
              <a:avLst/>
            </a:prstGeom>
            <a:noFill/>
          </p:spPr>
          <p:txBody>
            <a:bodyPr wrap="square" lIns="68580" tIns="34290" rIns="68580" bIns="34290" rtlCol="0">
              <a:spAutoFit/>
            </a:bodyPr>
            <a:lstStyle/>
            <a:p>
              <a:r>
                <a:rPr lang="zh-CN" altLang="en-US" sz="6000" b="1" dirty="0">
                  <a:solidFill>
                    <a:srgbClr val="750909"/>
                  </a:solidFill>
                  <a:latin typeface="AvantGarde Md BT" pitchFamily="34" charset="0"/>
                  <a:ea typeface="微软雅黑" panose="020B0503020204020204" pitchFamily="34" charset="-122"/>
                </a:rPr>
                <a:t>第三章</a:t>
              </a:r>
              <a:endParaRPr lang="en-US" altLang="zh-CN" sz="6000" b="1" dirty="0">
                <a:solidFill>
                  <a:srgbClr val="750909"/>
                </a:solidFill>
                <a:latin typeface="AvantGarde Md BT" pitchFamily="34" charset="0"/>
                <a:ea typeface="微软雅黑" panose="020B0503020204020204" pitchFamily="34" charset="-122"/>
              </a:endParaRPr>
            </a:p>
          </p:txBody>
        </p:sp>
      </p:grpSp>
      <p:sp>
        <p:nvSpPr>
          <p:cNvPr id="11" name="TextBox 4"/>
          <p:cNvSpPr txBox="1"/>
          <p:nvPr/>
        </p:nvSpPr>
        <p:spPr>
          <a:xfrm>
            <a:off x="1117919" y="2982885"/>
            <a:ext cx="4985980" cy="900246"/>
          </a:xfrm>
          <a:prstGeom prst="rect">
            <a:avLst/>
          </a:prstGeom>
          <a:noFill/>
        </p:spPr>
        <p:txBody>
          <a:bodyPr wrap="none" lIns="68580" tIns="34290" rIns="68580" bIns="34290" rtlCol="0">
            <a:spAutoFit/>
          </a:bodyPr>
          <a:lstStyle/>
          <a:p>
            <a:r>
              <a:rPr lang="zh-CN" altLang="en-US" sz="5400" b="1" dirty="0">
                <a:solidFill>
                  <a:schemeClr val="bg1"/>
                </a:solidFill>
                <a:latin typeface="AvantGarde Md BT" pitchFamily="34" charset="0"/>
                <a:ea typeface="微软雅黑" panose="020B0503020204020204" pitchFamily="34" charset="-122"/>
              </a:rPr>
              <a:t>请输入你的标题</a:t>
            </a:r>
            <a:endParaRPr lang="en-US" altLang="zh-CN" sz="5400" b="1" dirty="0">
              <a:solidFill>
                <a:schemeClr val="bg1"/>
              </a:solidFill>
              <a:latin typeface="AvantGarde Md BT"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13" name="矩形 12"/>
          <p:cNvSpPr/>
          <p:nvPr/>
        </p:nvSpPr>
        <p:spPr>
          <a:xfrm>
            <a:off x="509588" y="1784630"/>
            <a:ext cx="5545137" cy="3660593"/>
          </a:xfrm>
          <a:prstGeom prst="rect">
            <a:avLst/>
          </a:prstGeom>
          <a:solidFill>
            <a:srgbClr val="8C0807"/>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5" name="矩形 14"/>
          <p:cNvSpPr/>
          <p:nvPr/>
        </p:nvSpPr>
        <p:spPr>
          <a:xfrm>
            <a:off x="6054725" y="1784630"/>
            <a:ext cx="5545138" cy="3660593"/>
          </a:xfrm>
          <a:prstGeom prst="rect">
            <a:avLst/>
          </a:prstGeom>
          <a:noFill/>
          <a:ln w="28575" cap="flat" cmpd="sng" algn="ctr">
            <a:solidFill>
              <a:srgbClr val="8C0807"/>
            </a:solid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6" name="矩形 15"/>
          <p:cNvSpPr/>
          <p:nvPr/>
        </p:nvSpPr>
        <p:spPr>
          <a:xfrm>
            <a:off x="11272838" y="1772816"/>
            <a:ext cx="338137" cy="338137"/>
          </a:xfrm>
          <a:prstGeom prst="rect">
            <a:avLst/>
          </a:prstGeom>
          <a:solidFill>
            <a:srgbClr val="8C0807"/>
          </a:solidFill>
          <a:ln w="12700" cap="flat" cmpd="sng" algn="ctr">
            <a:solidFill>
              <a:srgbClr val="8C0807"/>
            </a:solid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7" name="矩形 16"/>
          <p:cNvSpPr/>
          <p:nvPr/>
        </p:nvSpPr>
        <p:spPr>
          <a:xfrm>
            <a:off x="11272838" y="5108674"/>
            <a:ext cx="338137" cy="336550"/>
          </a:xfrm>
          <a:prstGeom prst="rect">
            <a:avLst/>
          </a:prstGeom>
          <a:solidFill>
            <a:srgbClr val="8C0807"/>
          </a:solidFill>
          <a:ln w="12700" cap="flat" cmpd="sng" algn="ctr">
            <a:solidFill>
              <a:srgbClr val="8C0807"/>
            </a:solidFill>
            <a:prstDash val="solid"/>
            <a:miter lim="800000"/>
          </a:ln>
          <a:effectLst/>
        </p:spPr>
        <p:txBody>
          <a:bodyPr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1">
              <a:ln>
                <a:noFill/>
              </a:ln>
              <a:solidFill>
                <a:prstClr val="white"/>
              </a:solidFill>
              <a:effectLst/>
              <a:uLnTx/>
              <a:uFillTx/>
              <a:latin typeface="Arial" panose="020B0604020202020204"/>
              <a:ea typeface="微软雅黑" panose="020B0503020204020204" pitchFamily="34" charset="-122"/>
              <a:cs typeface="+mn-cs"/>
            </a:endParaRPr>
          </a:p>
        </p:txBody>
      </p:sp>
      <p:sp>
        <p:nvSpPr>
          <p:cNvPr id="18" name="文本框 13"/>
          <p:cNvSpPr txBox="1">
            <a:spLocks noChangeArrowheads="1"/>
          </p:cNvSpPr>
          <p:nvPr/>
        </p:nvSpPr>
        <p:spPr bwMode="auto">
          <a:xfrm>
            <a:off x="695399" y="1841181"/>
            <a:ext cx="502118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撰写毕业论文是检验学生在校学习成果的重要措施，也是提高教学质量的重要环节。大学生在毕业前都必须完成毕业论文的撰写任务。申请学位必须提交相应的学位论文，经答辩通过后，方可取得学位。可以这么说，毕业论文是结束大学学习生活走向社会的一个中介和桥梁。</a:t>
            </a:r>
            <a:endPar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撰写毕业论文是检验学生在校学习成果的重要措施，也是提高教学质量的重要环节。</a:t>
            </a:r>
          </a:p>
        </p:txBody>
      </p:sp>
      <p:sp>
        <p:nvSpPr>
          <p:cNvPr id="19" name="矩形 14"/>
          <p:cNvSpPr>
            <a:spLocks noChangeArrowheads="1"/>
          </p:cNvSpPr>
          <p:nvPr/>
        </p:nvSpPr>
        <p:spPr bwMode="auto">
          <a:xfrm>
            <a:off x="6240015" y="1851789"/>
            <a:ext cx="502171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ea typeface="微软雅黑" panose="020B0503020204020204" pitchFamily="34" charset="-122"/>
              </a:defRPr>
            </a:lvl9p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rPr>
              <a:t>毕业论文是大学生才华的第一次显露，是向祖国和人民所交的一份有份量的答卷，是投身社会主义现代化建设事业的报到书。一篇毕业论文虽然不能全面地反映出一个人的才华，也不一定能对社会直接带来巨大的效益，对专业产生开拓性的影响。毕业论文是大学生才华的第一次显露，是向祖国和人民所交的一份有份量的答卷，是投身社会主义现代化建设事业的报到书。</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13" name="Round Same Side Corner Rectangle 67"/>
          <p:cNvSpPr/>
          <p:nvPr/>
        </p:nvSpPr>
        <p:spPr>
          <a:xfrm rot="10800000" flipH="1">
            <a:off x="6788284" y="1358685"/>
            <a:ext cx="66537" cy="685392"/>
          </a:xfrm>
          <a:prstGeom prst="round2SameRect">
            <a:avLst>
              <a:gd name="adj1" fmla="val 50000"/>
              <a:gd name="adj2" fmla="val 50000"/>
            </a:avLst>
          </a:prstGeom>
          <a:solidFill>
            <a:srgbClr val="8C0807"/>
          </a:solidFill>
          <a:ln w="25400" cap="flat" cmpd="sng" algn="ctr">
            <a:solidFill>
              <a:srgbClr val="8C0807"/>
            </a:solidFill>
            <a:prstDash val="solid"/>
          </a:ln>
          <a:effectLst/>
        </p:spPr>
        <p:txBody>
          <a:bodyPr lIns="109709" tIns="54855" rIns="109709" bIns="54855"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bg-BG" sz="2400" b="0" i="0" u="none" strike="noStrike" kern="0" cap="none" spc="0" normalizeH="0" baseline="0" noProof="0" dirty="0">
              <a:ln>
                <a:noFill/>
              </a:ln>
              <a:solidFill>
                <a:prstClr val="white"/>
              </a:solidFill>
              <a:effectLst/>
              <a:uLnTx/>
              <a:uFillTx/>
              <a:latin typeface="Calibri Light" panose="020F0302020204030204"/>
              <a:ea typeface="+mn-ea"/>
              <a:cs typeface="+mn-cs"/>
            </a:endParaRPr>
          </a:p>
        </p:txBody>
      </p:sp>
      <p:sp>
        <p:nvSpPr>
          <p:cNvPr id="15" name="Round Same Side Corner Rectangle 68"/>
          <p:cNvSpPr/>
          <p:nvPr/>
        </p:nvSpPr>
        <p:spPr>
          <a:xfrm rot="10800000" flipH="1">
            <a:off x="6786097" y="2400405"/>
            <a:ext cx="66537" cy="685392"/>
          </a:xfrm>
          <a:prstGeom prst="round2SameRect">
            <a:avLst>
              <a:gd name="adj1" fmla="val 50000"/>
              <a:gd name="adj2" fmla="val 50000"/>
            </a:avLst>
          </a:prstGeom>
          <a:solidFill>
            <a:srgbClr val="8C0807"/>
          </a:solidFill>
          <a:ln w="25400" cap="flat" cmpd="sng" algn="ctr">
            <a:solidFill>
              <a:srgbClr val="8C0807"/>
            </a:solidFill>
            <a:prstDash val="solid"/>
          </a:ln>
          <a:effectLst/>
        </p:spPr>
        <p:txBody>
          <a:bodyPr lIns="109709" tIns="54855" rIns="109709" bIns="54855"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bg-BG" sz="2400" b="0" i="0" u="none" strike="noStrike" kern="0" cap="none" spc="0" normalizeH="0" baseline="0" noProof="0" dirty="0">
              <a:ln>
                <a:noFill/>
              </a:ln>
              <a:solidFill>
                <a:prstClr val="white"/>
              </a:solidFill>
              <a:effectLst/>
              <a:uLnTx/>
              <a:uFillTx/>
              <a:latin typeface="Calibri Light" panose="020F0302020204030204"/>
              <a:ea typeface="+mn-ea"/>
              <a:cs typeface="+mn-cs"/>
            </a:endParaRPr>
          </a:p>
        </p:txBody>
      </p:sp>
      <p:sp>
        <p:nvSpPr>
          <p:cNvPr id="16" name="Round Same Side Corner Rectangle 69"/>
          <p:cNvSpPr/>
          <p:nvPr/>
        </p:nvSpPr>
        <p:spPr>
          <a:xfrm rot="10800000" flipH="1">
            <a:off x="6788284" y="3347248"/>
            <a:ext cx="66537" cy="685392"/>
          </a:xfrm>
          <a:prstGeom prst="round2SameRect">
            <a:avLst>
              <a:gd name="adj1" fmla="val 50000"/>
              <a:gd name="adj2" fmla="val 50000"/>
            </a:avLst>
          </a:prstGeom>
          <a:solidFill>
            <a:srgbClr val="8C0807"/>
          </a:solidFill>
          <a:ln w="25400" cap="flat" cmpd="sng" algn="ctr">
            <a:solidFill>
              <a:srgbClr val="8C0807"/>
            </a:solidFill>
            <a:prstDash val="solid"/>
          </a:ln>
          <a:effectLst/>
        </p:spPr>
        <p:txBody>
          <a:bodyPr lIns="109709" tIns="54855" rIns="109709" bIns="54855"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bg-BG" sz="2400" b="0" i="0" u="none" strike="noStrike" kern="0" cap="none" spc="0" normalizeH="0" baseline="0" noProof="0" dirty="0">
              <a:ln>
                <a:noFill/>
              </a:ln>
              <a:solidFill>
                <a:prstClr val="white"/>
              </a:solidFill>
              <a:effectLst/>
              <a:uLnTx/>
              <a:uFillTx/>
              <a:latin typeface="Calibri Light" panose="020F0302020204030204"/>
              <a:ea typeface="+mn-ea"/>
              <a:cs typeface="+mn-cs"/>
            </a:endParaRPr>
          </a:p>
        </p:txBody>
      </p:sp>
      <p:grpSp>
        <p:nvGrpSpPr>
          <p:cNvPr id="17" name="组合 16"/>
          <p:cNvGrpSpPr/>
          <p:nvPr/>
        </p:nvGrpSpPr>
        <p:grpSpPr>
          <a:xfrm>
            <a:off x="6971351" y="1341820"/>
            <a:ext cx="4851020" cy="776151"/>
            <a:chOff x="5228512" y="1109269"/>
            <a:chExt cx="3638265" cy="582113"/>
          </a:xfrm>
        </p:grpSpPr>
        <p:sp>
          <p:nvSpPr>
            <p:cNvPr id="18" name="TextBox 20"/>
            <p:cNvSpPr txBox="1"/>
            <p:nvPr/>
          </p:nvSpPr>
          <p:spPr>
            <a:xfrm>
              <a:off x="5228512" y="1303102"/>
              <a:ext cx="3638265" cy="388280"/>
            </a:xfrm>
            <a:prstGeom prst="rect">
              <a:avLst/>
            </a:prstGeom>
            <a:noFill/>
          </p:spPr>
          <p:txBody>
            <a:bodyPr wrap="square" lIns="45720" tIns="22860" rIns="45720" bIns="2286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Rectangle 71"/>
            <p:cNvSpPr/>
            <p:nvPr/>
          </p:nvSpPr>
          <p:spPr>
            <a:xfrm>
              <a:off x="5228513" y="1109269"/>
              <a:ext cx="1300356" cy="219291"/>
            </a:xfrm>
            <a:prstGeom prst="rect">
              <a:avLst/>
            </a:prstGeom>
          </p:spPr>
          <p:txBody>
            <a:bodyPr wrap="none" lIns="45720" tIns="22860" rIns="45720" bIns="2286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点击输入标题文本</a:t>
              </a:r>
            </a:p>
          </p:txBody>
        </p:sp>
      </p:grpSp>
      <p:grpSp>
        <p:nvGrpSpPr>
          <p:cNvPr id="20" name="组合 19"/>
          <p:cNvGrpSpPr/>
          <p:nvPr/>
        </p:nvGrpSpPr>
        <p:grpSpPr>
          <a:xfrm>
            <a:off x="6971351" y="2355032"/>
            <a:ext cx="4851020" cy="776148"/>
            <a:chOff x="5228512" y="1869180"/>
            <a:chExt cx="3638265" cy="582111"/>
          </a:xfrm>
        </p:grpSpPr>
        <p:sp>
          <p:nvSpPr>
            <p:cNvPr id="21" name="TextBox 22"/>
            <p:cNvSpPr txBox="1"/>
            <p:nvPr/>
          </p:nvSpPr>
          <p:spPr>
            <a:xfrm>
              <a:off x="5228512" y="2063012"/>
              <a:ext cx="3638265" cy="388279"/>
            </a:xfrm>
            <a:prstGeom prst="rect">
              <a:avLst/>
            </a:prstGeom>
            <a:noFill/>
          </p:spPr>
          <p:txBody>
            <a:bodyPr wrap="square" lIns="45720" tIns="22860" rIns="45720" bIns="2286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Rectangle 73"/>
            <p:cNvSpPr/>
            <p:nvPr/>
          </p:nvSpPr>
          <p:spPr>
            <a:xfrm>
              <a:off x="5228513" y="1869180"/>
              <a:ext cx="1300356" cy="219291"/>
            </a:xfrm>
            <a:prstGeom prst="rect">
              <a:avLst/>
            </a:prstGeom>
          </p:spPr>
          <p:txBody>
            <a:bodyPr wrap="none" lIns="45720" tIns="22860" rIns="45720" bIns="2286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点击输入标题文本</a:t>
              </a:r>
            </a:p>
          </p:txBody>
        </p:sp>
      </p:grpSp>
      <p:grpSp>
        <p:nvGrpSpPr>
          <p:cNvPr id="23" name="组合 22"/>
          <p:cNvGrpSpPr/>
          <p:nvPr/>
        </p:nvGrpSpPr>
        <p:grpSpPr>
          <a:xfrm>
            <a:off x="6971350" y="3368250"/>
            <a:ext cx="4784482" cy="776151"/>
            <a:chOff x="5228512" y="2629091"/>
            <a:chExt cx="3588362" cy="582113"/>
          </a:xfrm>
        </p:grpSpPr>
        <p:sp>
          <p:nvSpPr>
            <p:cNvPr id="24" name="TextBox 24"/>
            <p:cNvSpPr txBox="1"/>
            <p:nvPr/>
          </p:nvSpPr>
          <p:spPr>
            <a:xfrm>
              <a:off x="5228512" y="2822924"/>
              <a:ext cx="3588362" cy="388280"/>
            </a:xfrm>
            <a:prstGeom prst="rect">
              <a:avLst/>
            </a:prstGeom>
            <a:noFill/>
          </p:spPr>
          <p:txBody>
            <a:bodyPr wrap="square" lIns="45720" tIns="22860" rIns="45720" bIns="2286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5" name="Rectangle 75"/>
            <p:cNvSpPr/>
            <p:nvPr/>
          </p:nvSpPr>
          <p:spPr>
            <a:xfrm>
              <a:off x="5228513" y="2629091"/>
              <a:ext cx="1300356" cy="219291"/>
            </a:xfrm>
            <a:prstGeom prst="rect">
              <a:avLst/>
            </a:prstGeom>
          </p:spPr>
          <p:txBody>
            <a:bodyPr wrap="none" lIns="45720" tIns="22860" rIns="45720" bIns="2286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点击输入标题文本</a:t>
              </a:r>
            </a:p>
          </p:txBody>
        </p:sp>
      </p:grpSp>
      <p:sp>
        <p:nvSpPr>
          <p:cNvPr id="26" name="Round Same Side Corner Rectangle 76"/>
          <p:cNvSpPr/>
          <p:nvPr/>
        </p:nvSpPr>
        <p:spPr>
          <a:xfrm rot="10800000" flipH="1">
            <a:off x="6786097" y="4307898"/>
            <a:ext cx="66537" cy="685392"/>
          </a:xfrm>
          <a:prstGeom prst="round2SameRect">
            <a:avLst>
              <a:gd name="adj1" fmla="val 50000"/>
              <a:gd name="adj2" fmla="val 50000"/>
            </a:avLst>
          </a:prstGeom>
          <a:solidFill>
            <a:srgbClr val="8C0807"/>
          </a:solidFill>
          <a:ln w="25400" cap="flat" cmpd="sng" algn="ctr">
            <a:solidFill>
              <a:srgbClr val="8C0807"/>
            </a:solidFill>
            <a:prstDash val="solid"/>
          </a:ln>
          <a:effectLst/>
        </p:spPr>
        <p:txBody>
          <a:bodyPr lIns="109709" tIns="54855" rIns="109709" bIns="54855"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bg-BG" sz="2400" b="0" i="0" u="none" strike="noStrike" kern="0" cap="none" spc="0" normalizeH="0" baseline="0" noProof="0" dirty="0">
              <a:ln>
                <a:noFill/>
              </a:ln>
              <a:solidFill>
                <a:prstClr val="white"/>
              </a:solidFill>
              <a:effectLst/>
              <a:uLnTx/>
              <a:uFillTx/>
              <a:latin typeface="Calibri Light" panose="020F0302020204030204"/>
              <a:ea typeface="+mn-ea"/>
              <a:cs typeface="+mn-cs"/>
            </a:endParaRPr>
          </a:p>
        </p:txBody>
      </p:sp>
      <p:sp>
        <p:nvSpPr>
          <p:cNvPr id="27" name="Round Same Side Corner Rectangle 77"/>
          <p:cNvSpPr/>
          <p:nvPr/>
        </p:nvSpPr>
        <p:spPr>
          <a:xfrm rot="10800000" flipH="1">
            <a:off x="6788284" y="5254741"/>
            <a:ext cx="66537" cy="685392"/>
          </a:xfrm>
          <a:prstGeom prst="round2SameRect">
            <a:avLst>
              <a:gd name="adj1" fmla="val 50000"/>
              <a:gd name="adj2" fmla="val 50000"/>
            </a:avLst>
          </a:prstGeom>
          <a:solidFill>
            <a:srgbClr val="8C0807"/>
          </a:solidFill>
          <a:ln w="25400" cap="flat" cmpd="sng" algn="ctr">
            <a:solidFill>
              <a:srgbClr val="8C0807"/>
            </a:solidFill>
            <a:prstDash val="solid"/>
          </a:ln>
          <a:effectLst/>
        </p:spPr>
        <p:txBody>
          <a:bodyPr lIns="109709" tIns="54855" rIns="109709" bIns="54855"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bg-BG" sz="2400" b="0" i="0" u="none" strike="noStrike" kern="0" cap="none" spc="0" normalizeH="0" baseline="0" noProof="0" dirty="0">
              <a:ln>
                <a:noFill/>
              </a:ln>
              <a:solidFill>
                <a:prstClr val="white"/>
              </a:solidFill>
              <a:effectLst/>
              <a:uLnTx/>
              <a:uFillTx/>
              <a:latin typeface="Calibri Light" panose="020F0302020204030204"/>
              <a:ea typeface="+mn-ea"/>
              <a:cs typeface="+mn-cs"/>
            </a:endParaRPr>
          </a:p>
        </p:txBody>
      </p:sp>
      <p:grpSp>
        <p:nvGrpSpPr>
          <p:cNvPr id="28" name="组合 27"/>
          <p:cNvGrpSpPr/>
          <p:nvPr/>
        </p:nvGrpSpPr>
        <p:grpSpPr>
          <a:xfrm>
            <a:off x="6971350" y="4262529"/>
            <a:ext cx="4784482" cy="776151"/>
            <a:chOff x="5228512" y="3299800"/>
            <a:chExt cx="3588362" cy="582113"/>
          </a:xfrm>
        </p:grpSpPr>
        <p:sp>
          <p:nvSpPr>
            <p:cNvPr id="29" name="TextBox 28"/>
            <p:cNvSpPr txBox="1"/>
            <p:nvPr/>
          </p:nvSpPr>
          <p:spPr>
            <a:xfrm>
              <a:off x="5228512" y="3493633"/>
              <a:ext cx="3588362" cy="388280"/>
            </a:xfrm>
            <a:prstGeom prst="rect">
              <a:avLst/>
            </a:prstGeom>
            <a:noFill/>
          </p:spPr>
          <p:txBody>
            <a:bodyPr wrap="square" lIns="45720" tIns="22860" rIns="45720" bIns="2286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3" name="Rectangle 79"/>
            <p:cNvSpPr/>
            <p:nvPr/>
          </p:nvSpPr>
          <p:spPr>
            <a:xfrm>
              <a:off x="5228513" y="3299800"/>
              <a:ext cx="1300356" cy="219291"/>
            </a:xfrm>
            <a:prstGeom prst="rect">
              <a:avLst/>
            </a:prstGeom>
          </p:spPr>
          <p:txBody>
            <a:bodyPr wrap="none" lIns="45720" tIns="22860" rIns="45720" bIns="2286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点击输入标题文本</a:t>
              </a:r>
            </a:p>
          </p:txBody>
        </p:sp>
      </p:grpSp>
      <p:grpSp>
        <p:nvGrpSpPr>
          <p:cNvPr id="34" name="组合 33"/>
          <p:cNvGrpSpPr/>
          <p:nvPr/>
        </p:nvGrpSpPr>
        <p:grpSpPr>
          <a:xfrm>
            <a:off x="6971351" y="5275744"/>
            <a:ext cx="4851020" cy="776151"/>
            <a:chOff x="5228512" y="4059711"/>
            <a:chExt cx="3638265" cy="582113"/>
          </a:xfrm>
        </p:grpSpPr>
        <p:sp>
          <p:nvSpPr>
            <p:cNvPr id="35" name="TextBox 30"/>
            <p:cNvSpPr txBox="1"/>
            <p:nvPr/>
          </p:nvSpPr>
          <p:spPr>
            <a:xfrm>
              <a:off x="5228512" y="4253544"/>
              <a:ext cx="3638265" cy="388280"/>
            </a:xfrm>
            <a:prstGeom prst="rect">
              <a:avLst/>
            </a:prstGeom>
            <a:noFill/>
          </p:spPr>
          <p:txBody>
            <a:bodyPr wrap="square" lIns="45720" tIns="22860" rIns="45720" bIns="2286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6" name="Rectangle 81"/>
            <p:cNvSpPr/>
            <p:nvPr/>
          </p:nvSpPr>
          <p:spPr>
            <a:xfrm>
              <a:off x="5228513" y="4059711"/>
              <a:ext cx="1300356" cy="219291"/>
            </a:xfrm>
            <a:prstGeom prst="rect">
              <a:avLst/>
            </a:prstGeom>
          </p:spPr>
          <p:txBody>
            <a:bodyPr wrap="none" lIns="45720" tIns="22860" rIns="45720" bIns="2286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点击输入标题文本</a:t>
              </a:r>
            </a:p>
          </p:txBody>
        </p:sp>
      </p:grpSp>
      <p:pic>
        <p:nvPicPr>
          <p:cNvPr id="3" name="图片 2">
            <a:extLst>
              <a:ext uri="{FF2B5EF4-FFF2-40B4-BE49-F238E27FC236}">
                <a16:creationId xmlns:a16="http://schemas.microsoft.com/office/drawing/2014/main" id="{CF69EA91-D6C0-D0AE-A3F4-D8BF052A99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9576" y="1552685"/>
            <a:ext cx="2579502" cy="38692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grpSp>
        <p:nvGrpSpPr>
          <p:cNvPr id="13" name="Group 6"/>
          <p:cNvGrpSpPr/>
          <p:nvPr/>
        </p:nvGrpSpPr>
        <p:grpSpPr>
          <a:xfrm>
            <a:off x="7125312" y="3223142"/>
            <a:ext cx="3485499" cy="644384"/>
            <a:chOff x="7125311" y="3386950"/>
            <a:chExt cx="3485499" cy="644384"/>
          </a:xfrm>
        </p:grpSpPr>
        <p:sp>
          <p:nvSpPr>
            <p:cNvPr id="15"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16"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17" name="Group 10"/>
          <p:cNvGrpSpPr/>
          <p:nvPr/>
        </p:nvGrpSpPr>
        <p:grpSpPr>
          <a:xfrm>
            <a:off x="1545760" y="3223142"/>
            <a:ext cx="3493936" cy="644384"/>
            <a:chOff x="1545760" y="3386950"/>
            <a:chExt cx="3493936" cy="644384"/>
          </a:xfrm>
        </p:grpSpPr>
        <p:sp>
          <p:nvSpPr>
            <p:cNvPr id="18"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19"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20" name="Group 14"/>
          <p:cNvGrpSpPr/>
          <p:nvPr/>
        </p:nvGrpSpPr>
        <p:grpSpPr>
          <a:xfrm>
            <a:off x="6772656" y="1796818"/>
            <a:ext cx="3840113" cy="860072"/>
            <a:chOff x="6772654" y="2152648"/>
            <a:chExt cx="3840113" cy="860072"/>
          </a:xfrm>
        </p:grpSpPr>
        <p:sp>
          <p:nvSpPr>
            <p:cNvPr id="21"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22"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23" name="Group 18"/>
          <p:cNvGrpSpPr/>
          <p:nvPr/>
        </p:nvGrpSpPr>
        <p:grpSpPr>
          <a:xfrm>
            <a:off x="1545761" y="1796818"/>
            <a:ext cx="3853815" cy="860072"/>
            <a:chOff x="1545760" y="2152648"/>
            <a:chExt cx="3853814" cy="860072"/>
          </a:xfrm>
        </p:grpSpPr>
        <p:sp>
          <p:nvSpPr>
            <p:cNvPr id="24"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25"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26" name="Group 21"/>
          <p:cNvGrpSpPr/>
          <p:nvPr/>
        </p:nvGrpSpPr>
        <p:grpSpPr>
          <a:xfrm>
            <a:off x="6760061" y="4490234"/>
            <a:ext cx="3869841" cy="860072"/>
            <a:chOff x="6760059" y="4457519"/>
            <a:chExt cx="3869841" cy="860072"/>
          </a:xfrm>
        </p:grpSpPr>
        <p:sp>
          <p:nvSpPr>
            <p:cNvPr id="27"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28"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29" name="Group 24"/>
          <p:cNvGrpSpPr/>
          <p:nvPr/>
        </p:nvGrpSpPr>
        <p:grpSpPr>
          <a:xfrm>
            <a:off x="1545760" y="4490234"/>
            <a:ext cx="3853808" cy="860072"/>
            <a:chOff x="1545760" y="4457519"/>
            <a:chExt cx="3853808" cy="860072"/>
          </a:xfrm>
        </p:grpSpPr>
        <p:sp>
          <p:nvSpPr>
            <p:cNvPr id="33"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34"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solidFill>
              <a:srgbClr val="C4C7CB"/>
            </a:solidFill>
            <a:ln w="12700" cap="flat">
              <a:no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sp>
        <p:nvSpPr>
          <p:cNvPr id="35" name="Shape 558"/>
          <p:cNvSpPr/>
          <p:nvPr/>
        </p:nvSpPr>
        <p:spPr>
          <a:xfrm>
            <a:off x="1546537" y="2029655"/>
            <a:ext cx="197227" cy="186883"/>
          </a:xfrm>
          <a:prstGeom prst="rect">
            <a:avLst/>
          </a:prstGeom>
          <a:solidFill>
            <a:srgbClr val="8C0807"/>
          </a:solidFill>
          <a:ln w="12700" cap="flat">
            <a:solidFill>
              <a:srgbClr val="8C0807"/>
            </a:solid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36" name="Shape 562"/>
          <p:cNvSpPr/>
          <p:nvPr/>
        </p:nvSpPr>
        <p:spPr>
          <a:xfrm>
            <a:off x="1546537" y="3457860"/>
            <a:ext cx="197227" cy="186883"/>
          </a:xfrm>
          <a:prstGeom prst="rect">
            <a:avLst/>
          </a:prstGeom>
          <a:solidFill>
            <a:srgbClr val="8C0807"/>
          </a:solidFill>
          <a:ln w="12700" cap="flat">
            <a:solidFill>
              <a:srgbClr val="8C0807"/>
            </a:solid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37" name="Shape 566"/>
          <p:cNvSpPr/>
          <p:nvPr/>
        </p:nvSpPr>
        <p:spPr>
          <a:xfrm>
            <a:off x="1546537" y="4951659"/>
            <a:ext cx="197227" cy="186883"/>
          </a:xfrm>
          <a:prstGeom prst="rect">
            <a:avLst/>
          </a:prstGeom>
          <a:solidFill>
            <a:srgbClr val="8C0807"/>
          </a:solidFill>
          <a:ln w="12700" cap="flat">
            <a:solidFill>
              <a:srgbClr val="8C0807"/>
            </a:solid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38" name="Shape 568"/>
          <p:cNvSpPr/>
          <p:nvPr/>
        </p:nvSpPr>
        <p:spPr>
          <a:xfrm>
            <a:off x="10419301" y="2029655"/>
            <a:ext cx="197227" cy="186883"/>
          </a:xfrm>
          <a:prstGeom prst="rect">
            <a:avLst/>
          </a:prstGeom>
          <a:solidFill>
            <a:srgbClr val="8C0807"/>
          </a:solidFill>
          <a:ln w="12700" cap="flat">
            <a:solidFill>
              <a:srgbClr val="8C0807"/>
            </a:solid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39" name="Shape 572"/>
          <p:cNvSpPr/>
          <p:nvPr/>
        </p:nvSpPr>
        <p:spPr>
          <a:xfrm>
            <a:off x="10419301" y="3457860"/>
            <a:ext cx="197227" cy="186883"/>
          </a:xfrm>
          <a:prstGeom prst="rect">
            <a:avLst/>
          </a:prstGeom>
          <a:solidFill>
            <a:srgbClr val="8C0807"/>
          </a:solidFill>
          <a:ln w="12700" cap="flat">
            <a:solidFill>
              <a:srgbClr val="8C0807"/>
            </a:solid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40" name="Shape 576"/>
          <p:cNvSpPr/>
          <p:nvPr/>
        </p:nvSpPr>
        <p:spPr>
          <a:xfrm>
            <a:off x="10419301" y="4951659"/>
            <a:ext cx="197227" cy="186883"/>
          </a:xfrm>
          <a:prstGeom prst="rect">
            <a:avLst/>
          </a:prstGeom>
          <a:solidFill>
            <a:srgbClr val="8C0807"/>
          </a:solidFill>
          <a:ln w="12700" cap="flat">
            <a:solidFill>
              <a:srgbClr val="8C0807"/>
            </a:solidFill>
            <a:miter lim="400000"/>
          </a:ln>
          <a:effectLst/>
        </p:spPr>
        <p:txBody>
          <a:bodyPr wrap="square" lIns="50800" tIns="50800" rIns="50800" bIns="50800"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41" name="Text Placeholder 12"/>
          <p:cNvSpPr txBox="1"/>
          <p:nvPr/>
        </p:nvSpPr>
        <p:spPr>
          <a:xfrm>
            <a:off x="2000251" y="1978358"/>
            <a:ext cx="2612245" cy="382903"/>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2" name="Text Placeholder 12"/>
          <p:cNvSpPr txBox="1"/>
          <p:nvPr/>
        </p:nvSpPr>
        <p:spPr>
          <a:xfrm>
            <a:off x="2000251" y="3401573"/>
            <a:ext cx="2612245" cy="382903"/>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3" name="Text Placeholder 12"/>
          <p:cNvSpPr txBox="1"/>
          <p:nvPr/>
        </p:nvSpPr>
        <p:spPr>
          <a:xfrm>
            <a:off x="2000250" y="4882214"/>
            <a:ext cx="2612245" cy="382903"/>
          </a:xfrm>
          <a:prstGeom prst="rect">
            <a:avLst/>
          </a:prstGeom>
        </p:spPr>
        <p:txBody>
          <a:bodyPr lIns="0" rIns="0">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4" name="Text Placeholder 12"/>
          <p:cNvSpPr txBox="1"/>
          <p:nvPr/>
        </p:nvSpPr>
        <p:spPr>
          <a:xfrm>
            <a:off x="7546936" y="1978358"/>
            <a:ext cx="2612245" cy="382903"/>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5" name="Text Placeholder 12"/>
          <p:cNvSpPr txBox="1"/>
          <p:nvPr/>
        </p:nvSpPr>
        <p:spPr>
          <a:xfrm>
            <a:off x="7546936" y="3401573"/>
            <a:ext cx="2612245" cy="382903"/>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6" name="Text Placeholder 12"/>
          <p:cNvSpPr txBox="1"/>
          <p:nvPr/>
        </p:nvSpPr>
        <p:spPr>
          <a:xfrm>
            <a:off x="7546935" y="4882214"/>
            <a:ext cx="2612245" cy="382903"/>
          </a:xfrm>
          <a:prstGeom prst="rect">
            <a:avLst/>
          </a:prstGeom>
        </p:spPr>
        <p:txBody>
          <a:bodyPr lIns="0" rIns="0">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7" name="Text Placeholder 12"/>
          <p:cNvSpPr txBox="1"/>
          <p:nvPr/>
        </p:nvSpPr>
        <p:spPr>
          <a:xfrm>
            <a:off x="2000249" y="2620901"/>
            <a:ext cx="2367561" cy="165252"/>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8" name="Text Placeholder 12"/>
          <p:cNvSpPr txBox="1"/>
          <p:nvPr/>
        </p:nvSpPr>
        <p:spPr>
          <a:xfrm>
            <a:off x="2000248" y="4051261"/>
            <a:ext cx="2367561" cy="165252"/>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49" name="Text Placeholder 12"/>
          <p:cNvSpPr txBox="1"/>
          <p:nvPr/>
        </p:nvSpPr>
        <p:spPr>
          <a:xfrm>
            <a:off x="2000248" y="5568004"/>
            <a:ext cx="2367561" cy="165252"/>
          </a:xfrm>
          <a:prstGeom prst="rect">
            <a:avLst/>
          </a:prstGeom>
        </p:spPr>
        <p:txBody>
          <a:bodyPr lIns="0" rIns="0"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0" name="Text Placeholder 12"/>
          <p:cNvSpPr txBox="1"/>
          <p:nvPr/>
        </p:nvSpPr>
        <p:spPr>
          <a:xfrm>
            <a:off x="7920204" y="2625074"/>
            <a:ext cx="2243224" cy="16107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1" name="Text Placeholder 12"/>
          <p:cNvSpPr txBox="1"/>
          <p:nvPr/>
        </p:nvSpPr>
        <p:spPr>
          <a:xfrm>
            <a:off x="7920203" y="4055434"/>
            <a:ext cx="2243224" cy="16107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52" name="Text Placeholder 12"/>
          <p:cNvSpPr txBox="1"/>
          <p:nvPr/>
        </p:nvSpPr>
        <p:spPr>
          <a:xfrm>
            <a:off x="7920203" y="5572177"/>
            <a:ext cx="2243224" cy="161079"/>
          </a:xfrm>
          <a:prstGeom prst="rect">
            <a:avLst/>
          </a:prstGeom>
        </p:spPr>
        <p:txBody>
          <a:bodyPr lIns="0" rIns="0"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53" name="组合 52"/>
          <p:cNvGrpSpPr/>
          <p:nvPr/>
        </p:nvGrpSpPr>
        <p:grpSpPr>
          <a:xfrm>
            <a:off x="4755866" y="2237222"/>
            <a:ext cx="2663929" cy="2663928"/>
            <a:chOff x="3566899" y="1605909"/>
            <a:chExt cx="1997947" cy="1997946"/>
          </a:xfrm>
        </p:grpSpPr>
        <p:sp>
          <p:nvSpPr>
            <p:cNvPr id="54"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C0807"/>
            </a:solidFill>
            <a:ln w="12700">
              <a:solidFill>
                <a:srgbClr val="8C0807"/>
              </a:solidFill>
              <a:miter lim="400000"/>
            </a:ln>
          </p:spPr>
          <p:txBody>
            <a:bodyPr lIns="50800" tIns="50800" rIns="50800" bIns="50800" anchor="ct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55" name="椭圆 54"/>
            <p:cNvSpPr/>
            <p:nvPr/>
          </p:nvSpPr>
          <p:spPr>
            <a:xfrm>
              <a:off x="3699991" y="1747171"/>
              <a:ext cx="1728790" cy="1728790"/>
            </a:xfrm>
            <a:prstGeom prst="ellipse">
              <a:avLst/>
            </a:prstGeom>
            <a:solidFill>
              <a:sysClr val="window" lastClr="FFFFFF">
                <a:lumMod val="95000"/>
              </a:sysClr>
            </a:solidFill>
            <a:ln w="25400" cap="flat" cmpd="sng" algn="ctr">
              <a:noFill/>
              <a:prstDash val="solid"/>
            </a:ln>
            <a:effectLst/>
          </p:spPr>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665" b="1" i="0" u="none" strike="noStrike" kern="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rPr>
                <a:t>年度工作</a:t>
              </a:r>
              <a:endParaRPr kumimoji="0" lang="en-US" altLang="zh-CN" sz="2665" b="1" i="0" u="none" strike="noStrike" kern="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2665" b="1" i="0" u="none" strike="noStrike" kern="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rPr>
                <a:t>内容概述</a:t>
              </a: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4A3527E-EA2C-C2E3-D359-69487B42D7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601" y="839338"/>
            <a:ext cx="2309826" cy="2143547"/>
          </a:xfrm>
          <a:prstGeom prst="rect">
            <a:avLst/>
          </a:prstGeom>
        </p:spPr>
      </p:pic>
      <p:pic>
        <p:nvPicPr>
          <p:cNvPr id="5" name="图片 4">
            <a:extLst>
              <a:ext uri="{FF2B5EF4-FFF2-40B4-BE49-F238E27FC236}">
                <a16:creationId xmlns:a16="http://schemas.microsoft.com/office/drawing/2014/main" id="{F050454A-DF14-151F-4358-A4C0656D23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094" y="3889927"/>
            <a:ext cx="2309826" cy="2143547"/>
          </a:xfrm>
          <a:prstGeom prst="rect">
            <a:avLst/>
          </a:prstGeom>
        </p:spPr>
      </p:pic>
      <p:sp>
        <p:nvSpPr>
          <p:cNvPr id="6" name="任意多边形: 形状 5"/>
          <p:cNvSpPr/>
          <p:nvPr/>
        </p:nvSpPr>
        <p:spPr>
          <a:xfrm>
            <a:off x="0" y="1952835"/>
            <a:ext cx="10647949" cy="2952329"/>
          </a:xfrm>
          <a:custGeom>
            <a:avLst/>
            <a:gdLst>
              <a:gd name="connsiteX0" fmla="*/ 9181169 w 10647949"/>
              <a:gd name="connsiteY0" fmla="*/ 0 h 2952329"/>
              <a:gd name="connsiteX1" fmla="*/ 9181188 w 10647949"/>
              <a:gd name="connsiteY1" fmla="*/ 1 h 2952329"/>
              <a:gd name="connsiteX2" fmla="*/ 9223648 w 10647949"/>
              <a:gd name="connsiteY2" fmla="*/ 1 h 2952329"/>
              <a:gd name="connsiteX3" fmla="*/ 9223648 w 10647949"/>
              <a:gd name="connsiteY3" fmla="*/ 2159 h 2952329"/>
              <a:gd name="connsiteX4" fmla="*/ 9331139 w 10647949"/>
              <a:gd name="connsiteY4" fmla="*/ 7621 h 2952329"/>
              <a:gd name="connsiteX5" fmla="*/ 10647949 w 10647949"/>
              <a:gd name="connsiteY5" fmla="*/ 1476164 h 2952329"/>
              <a:gd name="connsiteX6" fmla="*/ 9331139 w 10647949"/>
              <a:gd name="connsiteY6" fmla="*/ 2944707 h 2952329"/>
              <a:gd name="connsiteX7" fmla="*/ 9223648 w 10647949"/>
              <a:gd name="connsiteY7" fmla="*/ 2950170 h 2952329"/>
              <a:gd name="connsiteX8" fmla="*/ 9223648 w 10647949"/>
              <a:gd name="connsiteY8" fmla="*/ 2952329 h 2952329"/>
              <a:gd name="connsiteX9" fmla="*/ 0 w 10647949"/>
              <a:gd name="connsiteY9" fmla="*/ 2952329 h 2952329"/>
              <a:gd name="connsiteX10" fmla="*/ 0 w 10647949"/>
              <a:gd name="connsiteY10" fmla="*/ 1 h 2952329"/>
              <a:gd name="connsiteX11" fmla="*/ 9181150 w 10647949"/>
              <a:gd name="connsiteY11" fmla="*/ 1 h 295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47949" h="2952329">
                <a:moveTo>
                  <a:pt x="9181169" y="0"/>
                </a:moveTo>
                <a:lnTo>
                  <a:pt x="9181188" y="1"/>
                </a:lnTo>
                <a:lnTo>
                  <a:pt x="9223648" y="1"/>
                </a:lnTo>
                <a:lnTo>
                  <a:pt x="9223648" y="2159"/>
                </a:lnTo>
                <a:lnTo>
                  <a:pt x="9331139" y="7621"/>
                </a:lnTo>
                <a:cubicBezTo>
                  <a:pt x="10070771" y="83216"/>
                  <a:pt x="10647949" y="711855"/>
                  <a:pt x="10647949" y="1476164"/>
                </a:cubicBezTo>
                <a:cubicBezTo>
                  <a:pt x="10647949" y="2240473"/>
                  <a:pt x="10070771" y="2869113"/>
                  <a:pt x="9331139" y="2944707"/>
                </a:cubicBezTo>
                <a:lnTo>
                  <a:pt x="9223648" y="2950170"/>
                </a:lnTo>
                <a:lnTo>
                  <a:pt x="9223648" y="2952329"/>
                </a:lnTo>
                <a:lnTo>
                  <a:pt x="0" y="2952329"/>
                </a:lnTo>
                <a:lnTo>
                  <a:pt x="0" y="1"/>
                </a:lnTo>
                <a:lnTo>
                  <a:pt x="9181150" y="1"/>
                </a:lnTo>
                <a:close/>
              </a:path>
            </a:pathLst>
          </a:custGeom>
          <a:gradFill flip="none" rotWithShape="1">
            <a:gsLst>
              <a:gs pos="0">
                <a:srgbClr val="750909"/>
              </a:gs>
              <a:gs pos="42000">
                <a:srgbClr val="981A1B"/>
              </a:gs>
              <a:gs pos="74000">
                <a:srgbClr val="A92121"/>
              </a:gs>
              <a:gs pos="100000">
                <a:srgbClr val="C42B2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p:cNvGrpSpPr/>
          <p:nvPr/>
        </p:nvGrpSpPr>
        <p:grpSpPr>
          <a:xfrm>
            <a:off x="7824190" y="2100860"/>
            <a:ext cx="3282569" cy="2664296"/>
            <a:chOff x="6103143" y="2244876"/>
            <a:chExt cx="2927697" cy="2376264"/>
          </a:xfrm>
        </p:grpSpPr>
        <p:sp>
          <p:nvSpPr>
            <p:cNvPr id="8" name="椭圆 7"/>
            <p:cNvSpPr/>
            <p:nvPr/>
          </p:nvSpPr>
          <p:spPr>
            <a:xfrm>
              <a:off x="6103143" y="2244876"/>
              <a:ext cx="2376264" cy="2376264"/>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1"/>
            <p:cNvSpPr txBox="1"/>
            <p:nvPr/>
          </p:nvSpPr>
          <p:spPr>
            <a:xfrm>
              <a:off x="6204439" y="2990371"/>
              <a:ext cx="2826401" cy="885273"/>
            </a:xfrm>
            <a:prstGeom prst="rect">
              <a:avLst/>
            </a:prstGeom>
            <a:noFill/>
          </p:spPr>
          <p:txBody>
            <a:bodyPr wrap="square" lIns="68580" tIns="34290" rIns="68580" bIns="34290" rtlCol="0">
              <a:spAutoFit/>
            </a:bodyPr>
            <a:lstStyle/>
            <a:p>
              <a:r>
                <a:rPr lang="zh-CN" altLang="en-US" sz="6000" b="1" dirty="0">
                  <a:solidFill>
                    <a:srgbClr val="750909"/>
                  </a:solidFill>
                  <a:latin typeface="AvantGarde Md BT" pitchFamily="34" charset="0"/>
                  <a:ea typeface="微软雅黑" panose="020B0503020204020204" pitchFamily="34" charset="-122"/>
                </a:rPr>
                <a:t>第四章</a:t>
              </a:r>
              <a:endParaRPr lang="en-US" altLang="zh-CN" sz="6000" b="1" dirty="0">
                <a:solidFill>
                  <a:srgbClr val="750909"/>
                </a:solidFill>
                <a:latin typeface="AvantGarde Md BT" pitchFamily="34" charset="0"/>
                <a:ea typeface="微软雅黑" panose="020B0503020204020204" pitchFamily="34" charset="-122"/>
              </a:endParaRPr>
            </a:p>
          </p:txBody>
        </p:sp>
      </p:grpSp>
      <p:sp>
        <p:nvSpPr>
          <p:cNvPr id="11" name="TextBox 4"/>
          <p:cNvSpPr txBox="1"/>
          <p:nvPr/>
        </p:nvSpPr>
        <p:spPr>
          <a:xfrm>
            <a:off x="1117919" y="2982885"/>
            <a:ext cx="4985980" cy="900246"/>
          </a:xfrm>
          <a:prstGeom prst="rect">
            <a:avLst/>
          </a:prstGeom>
          <a:noFill/>
        </p:spPr>
        <p:txBody>
          <a:bodyPr wrap="none" lIns="68580" tIns="34290" rIns="68580" bIns="34290" rtlCol="0">
            <a:spAutoFit/>
          </a:bodyPr>
          <a:lstStyle/>
          <a:p>
            <a:r>
              <a:rPr lang="zh-CN" altLang="en-US" sz="5400" b="1" dirty="0">
                <a:solidFill>
                  <a:schemeClr val="bg1"/>
                </a:solidFill>
                <a:latin typeface="AvantGarde Md BT" pitchFamily="34" charset="0"/>
                <a:ea typeface="微软雅黑" panose="020B0503020204020204" pitchFamily="34" charset="-122"/>
              </a:rPr>
              <a:t>请输入你的标题</a:t>
            </a:r>
            <a:endParaRPr lang="en-US" altLang="zh-CN" sz="5400" b="1" dirty="0">
              <a:solidFill>
                <a:schemeClr val="bg1"/>
              </a:solidFill>
              <a:latin typeface="AvantGarde Md BT"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13" name="Freeform 5"/>
          <p:cNvSpPr/>
          <p:nvPr/>
        </p:nvSpPr>
        <p:spPr bwMode="auto">
          <a:xfrm>
            <a:off x="9702598" y="3110683"/>
            <a:ext cx="499685" cy="1039972"/>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5" name="Freeform 8"/>
          <p:cNvSpPr/>
          <p:nvPr/>
        </p:nvSpPr>
        <p:spPr bwMode="auto">
          <a:xfrm>
            <a:off x="8171418" y="3110683"/>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6" name="Freeform 10"/>
          <p:cNvSpPr/>
          <p:nvPr/>
        </p:nvSpPr>
        <p:spPr bwMode="auto">
          <a:xfrm>
            <a:off x="6642022" y="3110683"/>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7" name="Freeform 12"/>
          <p:cNvSpPr/>
          <p:nvPr/>
        </p:nvSpPr>
        <p:spPr bwMode="auto">
          <a:xfrm>
            <a:off x="5112626" y="3110683"/>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8" name="Freeform 14"/>
          <p:cNvSpPr/>
          <p:nvPr/>
        </p:nvSpPr>
        <p:spPr bwMode="auto">
          <a:xfrm>
            <a:off x="3583230" y="3110683"/>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19" name="Freeform 16"/>
          <p:cNvSpPr/>
          <p:nvPr/>
        </p:nvSpPr>
        <p:spPr bwMode="auto">
          <a:xfrm>
            <a:off x="2053834" y="3110683"/>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ysClr val="window" lastClr="FFFFFF">
              <a:lumMod val="8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0" name="Freeform 17"/>
          <p:cNvSpPr/>
          <p:nvPr/>
        </p:nvSpPr>
        <p:spPr bwMode="auto">
          <a:xfrm>
            <a:off x="10202284" y="3285620"/>
            <a:ext cx="1101093" cy="1024288"/>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rgbClr val="8C0807"/>
          </a:solidFill>
          <a:ln>
            <a:solidFill>
              <a:srgbClr val="8C0807"/>
            </a:solidFill>
          </a:ln>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grpSp>
        <p:nvGrpSpPr>
          <p:cNvPr id="21" name="组合 20"/>
          <p:cNvGrpSpPr/>
          <p:nvPr/>
        </p:nvGrpSpPr>
        <p:grpSpPr>
          <a:xfrm>
            <a:off x="911425" y="3110684"/>
            <a:ext cx="1279553" cy="1350033"/>
            <a:chOff x="882491" y="2261909"/>
            <a:chExt cx="959665" cy="1012525"/>
          </a:xfrm>
        </p:grpSpPr>
        <p:sp>
          <p:nvSpPr>
            <p:cNvPr id="22" name="Freeform 15"/>
            <p:cNvSpPr/>
            <p:nvPr userDrawn="1"/>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rgbClr val="8C080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3" name="Text Placeholder 59"/>
            <p:cNvSpPr txBox="1"/>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2015</a:t>
              </a:r>
            </a:p>
          </p:txBody>
        </p:sp>
      </p:grpSp>
      <p:grpSp>
        <p:nvGrpSpPr>
          <p:cNvPr id="24" name="组合 23"/>
          <p:cNvGrpSpPr/>
          <p:nvPr/>
        </p:nvGrpSpPr>
        <p:grpSpPr>
          <a:xfrm>
            <a:off x="2440821" y="3110683"/>
            <a:ext cx="1279553" cy="1354859"/>
            <a:chOff x="2029538" y="2261909"/>
            <a:chExt cx="959665" cy="1016144"/>
          </a:xfrm>
        </p:grpSpPr>
        <p:sp>
          <p:nvSpPr>
            <p:cNvPr id="25" name="Rectangle 13"/>
            <p:cNvSpPr>
              <a:spLocks noChangeArrowheads="1"/>
            </p:cNvSpPr>
            <p:nvPr userDrawn="1"/>
          </p:nvSpPr>
          <p:spPr bwMode="auto">
            <a:xfrm>
              <a:off x="2114063" y="2261909"/>
              <a:ext cx="772282" cy="1016144"/>
            </a:xfrm>
            <a:prstGeom prst="rect">
              <a:avLst/>
            </a:prstGeom>
            <a:solidFill>
              <a:srgbClr val="8C080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6" name="Text Placeholder 59"/>
            <p:cNvSpPr txBox="1"/>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201X</a:t>
              </a:r>
            </a:p>
          </p:txBody>
        </p:sp>
      </p:grpSp>
      <p:grpSp>
        <p:nvGrpSpPr>
          <p:cNvPr id="27" name="组合 26"/>
          <p:cNvGrpSpPr/>
          <p:nvPr/>
        </p:nvGrpSpPr>
        <p:grpSpPr>
          <a:xfrm>
            <a:off x="3970217" y="3110683"/>
            <a:ext cx="1279553" cy="1354859"/>
            <a:chOff x="3176585" y="2261909"/>
            <a:chExt cx="959665" cy="1016144"/>
          </a:xfrm>
        </p:grpSpPr>
        <p:sp>
          <p:nvSpPr>
            <p:cNvPr id="28" name="Rectangle 11"/>
            <p:cNvSpPr>
              <a:spLocks noChangeArrowheads="1"/>
            </p:cNvSpPr>
            <p:nvPr userDrawn="1"/>
          </p:nvSpPr>
          <p:spPr bwMode="auto">
            <a:xfrm>
              <a:off x="3261110" y="2261909"/>
              <a:ext cx="772282" cy="1016144"/>
            </a:xfrm>
            <a:prstGeom prst="rect">
              <a:avLst/>
            </a:prstGeom>
            <a:solidFill>
              <a:srgbClr val="8C080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9" name="Text Placeholder 59"/>
            <p:cNvSpPr txBox="1"/>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201X</a:t>
              </a:r>
            </a:p>
          </p:txBody>
        </p:sp>
      </p:grpSp>
      <p:grpSp>
        <p:nvGrpSpPr>
          <p:cNvPr id="33" name="组合 32"/>
          <p:cNvGrpSpPr/>
          <p:nvPr/>
        </p:nvGrpSpPr>
        <p:grpSpPr>
          <a:xfrm>
            <a:off x="5499613" y="3110683"/>
            <a:ext cx="1279553" cy="1354859"/>
            <a:chOff x="4323632" y="2261909"/>
            <a:chExt cx="959665" cy="1016144"/>
          </a:xfrm>
        </p:grpSpPr>
        <p:sp>
          <p:nvSpPr>
            <p:cNvPr id="34" name="Rectangle 9"/>
            <p:cNvSpPr>
              <a:spLocks noChangeArrowheads="1"/>
            </p:cNvSpPr>
            <p:nvPr userDrawn="1"/>
          </p:nvSpPr>
          <p:spPr bwMode="auto">
            <a:xfrm>
              <a:off x="4408157" y="2261909"/>
              <a:ext cx="772282" cy="1016144"/>
            </a:xfrm>
            <a:prstGeom prst="rect">
              <a:avLst/>
            </a:prstGeom>
            <a:solidFill>
              <a:srgbClr val="8C080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35" name="Text Placeholder 59"/>
            <p:cNvSpPr txBox="1"/>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2018</a:t>
              </a:r>
            </a:p>
          </p:txBody>
        </p:sp>
      </p:grpSp>
      <p:grpSp>
        <p:nvGrpSpPr>
          <p:cNvPr id="36" name="组合 35"/>
          <p:cNvGrpSpPr/>
          <p:nvPr/>
        </p:nvGrpSpPr>
        <p:grpSpPr>
          <a:xfrm>
            <a:off x="7025646" y="3110683"/>
            <a:ext cx="1279553" cy="1354859"/>
            <a:chOff x="5468157" y="2261909"/>
            <a:chExt cx="959665" cy="1016144"/>
          </a:xfrm>
        </p:grpSpPr>
        <p:sp>
          <p:nvSpPr>
            <p:cNvPr id="37" name="Rectangle 7"/>
            <p:cNvSpPr>
              <a:spLocks noChangeArrowheads="1"/>
            </p:cNvSpPr>
            <p:nvPr userDrawn="1"/>
          </p:nvSpPr>
          <p:spPr bwMode="auto">
            <a:xfrm>
              <a:off x="5556542" y="2261909"/>
              <a:ext cx="770944" cy="1016144"/>
            </a:xfrm>
            <a:prstGeom prst="rect">
              <a:avLst/>
            </a:prstGeom>
            <a:solidFill>
              <a:srgbClr val="8C080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38" name="Text Placeholder 59"/>
            <p:cNvSpPr txBox="1"/>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2019</a:t>
              </a:r>
              <a:endParaRPr kumimoji="0" lang="en-US" sz="266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39" name="组合 38"/>
          <p:cNvGrpSpPr/>
          <p:nvPr/>
        </p:nvGrpSpPr>
        <p:grpSpPr>
          <a:xfrm>
            <a:off x="8560189" y="3110683"/>
            <a:ext cx="1279553" cy="1354859"/>
            <a:chOff x="6619064" y="2261909"/>
            <a:chExt cx="959665" cy="1016144"/>
          </a:xfrm>
        </p:grpSpPr>
        <p:sp>
          <p:nvSpPr>
            <p:cNvPr id="40" name="Rectangle 6"/>
            <p:cNvSpPr>
              <a:spLocks noChangeArrowheads="1"/>
            </p:cNvSpPr>
            <p:nvPr userDrawn="1"/>
          </p:nvSpPr>
          <p:spPr bwMode="auto">
            <a:xfrm>
              <a:off x="6703589" y="2261909"/>
              <a:ext cx="772282" cy="1016144"/>
            </a:xfrm>
            <a:prstGeom prst="rect">
              <a:avLst/>
            </a:prstGeom>
            <a:solidFill>
              <a:srgbClr val="8C080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41" name="Text Placeholder 59"/>
            <p:cNvSpPr txBox="1"/>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66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2020</a:t>
              </a:r>
            </a:p>
          </p:txBody>
        </p:sp>
      </p:grpSp>
      <p:sp>
        <p:nvSpPr>
          <p:cNvPr id="42" name="Text Placeholder 59"/>
          <p:cNvSpPr txBox="1"/>
          <p:nvPr/>
        </p:nvSpPr>
        <p:spPr>
          <a:xfrm>
            <a:off x="2553520" y="4799952"/>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添加标题内容</a:t>
            </a:r>
          </a:p>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sz="1335" b="0" i="0" u="none" strike="noStrike" kern="1200" cap="none" spc="0" normalizeH="0" baseline="0" noProof="0" dirty="0">
              <a:ln>
                <a:noFill/>
              </a:ln>
              <a:solidFill>
                <a:prstClr val="black"/>
              </a:solidFill>
              <a:effectLst/>
              <a:uLnTx/>
              <a:uFillTx/>
              <a:latin typeface="Roboto Light" panose="02000000000000000000" pitchFamily="2" charset="0"/>
              <a:cs typeface="+mn-cs"/>
            </a:endParaRPr>
          </a:p>
        </p:txBody>
      </p:sp>
      <p:cxnSp>
        <p:nvCxnSpPr>
          <p:cNvPr id="43" name="Straight Connector 54"/>
          <p:cNvCxnSpPr/>
          <p:nvPr/>
        </p:nvCxnSpPr>
        <p:spPr>
          <a:xfrm>
            <a:off x="2553520" y="4458403"/>
            <a:ext cx="0" cy="1465668"/>
          </a:xfrm>
          <a:prstGeom prst="line">
            <a:avLst/>
          </a:prstGeom>
          <a:noFill/>
          <a:ln w="9525" cap="flat" cmpd="sng" algn="ctr">
            <a:solidFill>
              <a:sysClr val="window" lastClr="FFFFFF">
                <a:lumMod val="65000"/>
              </a:sysClr>
            </a:solidFill>
            <a:prstDash val="solid"/>
          </a:ln>
          <a:effectLst/>
        </p:spPr>
      </p:cxnSp>
      <p:sp>
        <p:nvSpPr>
          <p:cNvPr id="44" name="Text Placeholder 59"/>
          <p:cNvSpPr txBox="1"/>
          <p:nvPr/>
        </p:nvSpPr>
        <p:spPr>
          <a:xfrm>
            <a:off x="5611554" y="4799952"/>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添加标题内容</a:t>
            </a:r>
          </a:p>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sz="1335" b="0" i="0" u="none" strike="noStrike" kern="1200" cap="none" spc="0" normalizeH="0" baseline="0" noProof="0" dirty="0">
              <a:ln>
                <a:noFill/>
              </a:ln>
              <a:solidFill>
                <a:prstClr val="black"/>
              </a:solidFill>
              <a:effectLst/>
              <a:uLnTx/>
              <a:uFillTx/>
              <a:latin typeface="Roboto Light" panose="02000000000000000000" pitchFamily="2" charset="0"/>
              <a:cs typeface="+mn-cs"/>
            </a:endParaRPr>
          </a:p>
        </p:txBody>
      </p:sp>
      <p:cxnSp>
        <p:nvCxnSpPr>
          <p:cNvPr id="45" name="Straight Connector 56"/>
          <p:cNvCxnSpPr/>
          <p:nvPr/>
        </p:nvCxnSpPr>
        <p:spPr>
          <a:xfrm>
            <a:off x="5611555" y="4458403"/>
            <a:ext cx="0" cy="1465668"/>
          </a:xfrm>
          <a:prstGeom prst="line">
            <a:avLst/>
          </a:prstGeom>
          <a:noFill/>
          <a:ln w="9525" cap="flat" cmpd="sng" algn="ctr">
            <a:solidFill>
              <a:sysClr val="window" lastClr="FFFFFF">
                <a:lumMod val="65000"/>
              </a:sysClr>
            </a:solidFill>
            <a:prstDash val="solid"/>
          </a:ln>
          <a:effectLst/>
        </p:spPr>
      </p:cxnSp>
      <p:sp>
        <p:nvSpPr>
          <p:cNvPr id="46" name="Text Placeholder 59"/>
          <p:cNvSpPr txBox="1"/>
          <p:nvPr/>
        </p:nvSpPr>
        <p:spPr>
          <a:xfrm>
            <a:off x="8672888" y="4799952"/>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添加标题内容</a:t>
            </a:r>
          </a:p>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sz="1335" b="0" i="0" u="none" strike="noStrike" kern="1200" cap="none" spc="0" normalizeH="0" baseline="0" noProof="0" dirty="0">
              <a:ln>
                <a:noFill/>
              </a:ln>
              <a:solidFill>
                <a:prstClr val="black"/>
              </a:solidFill>
              <a:effectLst/>
              <a:uLnTx/>
              <a:uFillTx/>
              <a:latin typeface="Roboto Light" panose="02000000000000000000" pitchFamily="2" charset="0"/>
              <a:cs typeface="+mn-cs"/>
            </a:endParaRPr>
          </a:p>
        </p:txBody>
      </p:sp>
      <p:cxnSp>
        <p:nvCxnSpPr>
          <p:cNvPr id="47" name="Straight Connector 58"/>
          <p:cNvCxnSpPr/>
          <p:nvPr/>
        </p:nvCxnSpPr>
        <p:spPr>
          <a:xfrm>
            <a:off x="8672888" y="4458403"/>
            <a:ext cx="0" cy="1465668"/>
          </a:xfrm>
          <a:prstGeom prst="line">
            <a:avLst/>
          </a:prstGeom>
          <a:noFill/>
          <a:ln w="9525" cap="flat" cmpd="sng" algn="ctr">
            <a:solidFill>
              <a:sysClr val="window" lastClr="FFFFFF">
                <a:lumMod val="65000"/>
              </a:sysClr>
            </a:solidFill>
            <a:prstDash val="solid"/>
          </a:ln>
          <a:effectLst/>
        </p:spPr>
      </p:cxnSp>
      <p:sp>
        <p:nvSpPr>
          <p:cNvPr id="48" name="Text Placeholder 59"/>
          <p:cNvSpPr txBox="1"/>
          <p:nvPr/>
        </p:nvSpPr>
        <p:spPr>
          <a:xfrm>
            <a:off x="1024124" y="1556792"/>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添加标题内容</a:t>
            </a:r>
          </a:p>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sz="1335" b="0" i="0" u="none" strike="noStrike" kern="1200" cap="none" spc="0" normalizeH="0" baseline="0" noProof="0" dirty="0">
              <a:ln>
                <a:noFill/>
              </a:ln>
              <a:solidFill>
                <a:prstClr val="black"/>
              </a:solidFill>
              <a:effectLst/>
              <a:uLnTx/>
              <a:uFillTx/>
              <a:latin typeface="Roboto Light" panose="02000000000000000000" pitchFamily="2" charset="0"/>
              <a:cs typeface="+mn-cs"/>
            </a:endParaRPr>
          </a:p>
        </p:txBody>
      </p:sp>
      <p:sp>
        <p:nvSpPr>
          <p:cNvPr id="49" name="Text Placeholder 59"/>
          <p:cNvSpPr txBox="1"/>
          <p:nvPr/>
        </p:nvSpPr>
        <p:spPr>
          <a:xfrm>
            <a:off x="4082158" y="1556792"/>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添加标题内容</a:t>
            </a:r>
          </a:p>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sz="1335" b="0" i="0" u="none" strike="noStrike" kern="1200" cap="none" spc="0" normalizeH="0" baseline="0" noProof="0" dirty="0">
              <a:ln>
                <a:noFill/>
              </a:ln>
              <a:solidFill>
                <a:prstClr val="black"/>
              </a:solidFill>
              <a:effectLst/>
              <a:uLnTx/>
              <a:uFillTx/>
              <a:latin typeface="Roboto Light" panose="02000000000000000000" pitchFamily="2" charset="0"/>
              <a:cs typeface="+mn-cs"/>
            </a:endParaRPr>
          </a:p>
        </p:txBody>
      </p:sp>
      <p:sp>
        <p:nvSpPr>
          <p:cNvPr id="50" name="Text Placeholder 59"/>
          <p:cNvSpPr txBox="1"/>
          <p:nvPr/>
        </p:nvSpPr>
        <p:spPr>
          <a:xfrm>
            <a:off x="7143492" y="1556792"/>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8C0807"/>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添加标题内容</a:t>
            </a:r>
          </a:p>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sz="1335" b="0" i="0" u="none" strike="noStrike" kern="1200" cap="none" spc="0" normalizeH="0" baseline="0" noProof="0" dirty="0">
              <a:ln>
                <a:noFill/>
              </a:ln>
              <a:solidFill>
                <a:prstClr val="black"/>
              </a:solidFill>
              <a:effectLst/>
              <a:uLnTx/>
              <a:uFillTx/>
              <a:latin typeface="Roboto Light" panose="02000000000000000000" pitchFamily="2" charset="0"/>
              <a:cs typeface="+mn-cs"/>
            </a:endParaRPr>
          </a:p>
        </p:txBody>
      </p:sp>
      <p:cxnSp>
        <p:nvCxnSpPr>
          <p:cNvPr id="51" name="Straight Connector 62"/>
          <p:cNvCxnSpPr/>
          <p:nvPr/>
        </p:nvCxnSpPr>
        <p:spPr>
          <a:xfrm>
            <a:off x="1034668" y="1652803"/>
            <a:ext cx="0" cy="1465668"/>
          </a:xfrm>
          <a:prstGeom prst="line">
            <a:avLst/>
          </a:prstGeom>
          <a:noFill/>
          <a:ln w="9525" cap="flat" cmpd="sng" algn="ctr">
            <a:solidFill>
              <a:sysClr val="window" lastClr="FFFFFF">
                <a:lumMod val="65000"/>
              </a:sysClr>
            </a:solidFill>
            <a:prstDash val="solid"/>
          </a:ln>
          <a:effectLst/>
        </p:spPr>
      </p:cxnSp>
      <p:cxnSp>
        <p:nvCxnSpPr>
          <p:cNvPr id="52" name="Straight Connector 63"/>
          <p:cNvCxnSpPr/>
          <p:nvPr/>
        </p:nvCxnSpPr>
        <p:spPr>
          <a:xfrm>
            <a:off x="4092268" y="1652803"/>
            <a:ext cx="0" cy="1465668"/>
          </a:xfrm>
          <a:prstGeom prst="line">
            <a:avLst/>
          </a:prstGeom>
          <a:noFill/>
          <a:ln w="9525" cap="flat" cmpd="sng" algn="ctr">
            <a:solidFill>
              <a:sysClr val="window" lastClr="FFFFFF">
                <a:lumMod val="65000"/>
              </a:sysClr>
            </a:solidFill>
            <a:prstDash val="solid"/>
          </a:ln>
          <a:effectLst/>
        </p:spPr>
      </p:cxnSp>
      <p:cxnSp>
        <p:nvCxnSpPr>
          <p:cNvPr id="53" name="Straight Connector 64"/>
          <p:cNvCxnSpPr/>
          <p:nvPr/>
        </p:nvCxnSpPr>
        <p:spPr>
          <a:xfrm>
            <a:off x="7147900" y="1652803"/>
            <a:ext cx="0" cy="1465668"/>
          </a:xfrm>
          <a:prstGeom prst="line">
            <a:avLst/>
          </a:prstGeom>
          <a:noFill/>
          <a:ln w="9525" cap="flat" cmpd="sng" algn="ctr">
            <a:solidFill>
              <a:sysClr val="window" lastClr="FFFFFF">
                <a:lumMod val="65000"/>
              </a:sysClr>
            </a:solidFill>
            <a:prstDash val="solid"/>
          </a:ln>
          <a:effectLst/>
        </p:spPr>
      </p:cxn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grpSp>
        <p:nvGrpSpPr>
          <p:cNvPr id="13" name="Group 14"/>
          <p:cNvGrpSpPr/>
          <p:nvPr/>
        </p:nvGrpSpPr>
        <p:grpSpPr>
          <a:xfrm>
            <a:off x="5379143" y="2943837"/>
            <a:ext cx="1414667" cy="1619124"/>
            <a:chOff x="5379142" y="2991066"/>
            <a:chExt cx="1414667" cy="1619124"/>
          </a:xfrm>
        </p:grpSpPr>
        <p:sp>
          <p:nvSpPr>
            <p:cNvPr id="15" name="Shape 1723"/>
            <p:cNvSpPr/>
            <p:nvPr/>
          </p:nvSpPr>
          <p:spPr>
            <a:xfrm rot="18900000">
              <a:off x="5379143" y="2991066"/>
              <a:ext cx="1414666" cy="1414666"/>
            </a:xfrm>
            <a:prstGeom prst="roundRect">
              <a:avLst>
                <a:gd name="adj" fmla="val 15000"/>
              </a:avLst>
            </a:prstGeom>
            <a:solidFill>
              <a:srgbClr val="8C0807"/>
            </a:solidFill>
            <a:ln w="12700">
              <a:miter lim="400000"/>
            </a:ln>
          </p:spPr>
          <p:txBody>
            <a:bodyPr lIns="67733" tIns="67733" rIns="67733" bIns="67733" anchor="ct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16" name="Shape 1726"/>
            <p:cNvSpPr/>
            <p:nvPr/>
          </p:nvSpPr>
          <p:spPr>
            <a:xfrm rot="18900000">
              <a:off x="5379142" y="3195523"/>
              <a:ext cx="1414666" cy="1414667"/>
            </a:xfrm>
            <a:prstGeom prst="roundRect">
              <a:avLst>
                <a:gd name="adj" fmla="val 15000"/>
              </a:avLst>
            </a:prstGeom>
            <a:solidFill>
              <a:srgbClr val="C4C7CB"/>
            </a:solidFill>
            <a:ln w="12700" cap="flat">
              <a:noFill/>
              <a:miter lim="400000"/>
            </a:ln>
            <a:effectLst/>
          </p:spPr>
          <p:txBody>
            <a:bodyPr wrap="square" lIns="67733" tIns="67733" rIns="67733" bIns="67733"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17" name="Group 12"/>
          <p:cNvGrpSpPr/>
          <p:nvPr/>
        </p:nvGrpSpPr>
        <p:grpSpPr>
          <a:xfrm>
            <a:off x="3563871" y="3152180"/>
            <a:ext cx="1414667" cy="1619124"/>
            <a:chOff x="3563871" y="3199409"/>
            <a:chExt cx="1414666" cy="1619124"/>
          </a:xfrm>
        </p:grpSpPr>
        <p:sp>
          <p:nvSpPr>
            <p:cNvPr id="18" name="Shape 1722"/>
            <p:cNvSpPr/>
            <p:nvPr/>
          </p:nvSpPr>
          <p:spPr>
            <a:xfrm rot="8100000">
              <a:off x="3563871" y="3403867"/>
              <a:ext cx="1414666" cy="1414666"/>
            </a:xfrm>
            <a:prstGeom prst="roundRect">
              <a:avLst>
                <a:gd name="adj" fmla="val 15000"/>
              </a:avLst>
            </a:prstGeom>
            <a:solidFill>
              <a:srgbClr val="8C0807"/>
            </a:solidFill>
            <a:ln w="12700">
              <a:miter lim="400000"/>
            </a:ln>
          </p:spPr>
          <p:txBody>
            <a:bodyPr lIns="67733" tIns="67733" rIns="67733" bIns="67733" anchor="ct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19" name="Shape 1729"/>
            <p:cNvSpPr/>
            <p:nvPr/>
          </p:nvSpPr>
          <p:spPr>
            <a:xfrm rot="8100000">
              <a:off x="3563871" y="3199409"/>
              <a:ext cx="1414666" cy="1414667"/>
            </a:xfrm>
            <a:prstGeom prst="roundRect">
              <a:avLst>
                <a:gd name="adj" fmla="val 15000"/>
              </a:avLst>
            </a:prstGeom>
            <a:solidFill>
              <a:srgbClr val="C4C7CB"/>
            </a:solidFill>
            <a:ln w="12700" cap="flat">
              <a:noFill/>
              <a:miter lim="400000"/>
            </a:ln>
            <a:effectLst/>
          </p:spPr>
          <p:txBody>
            <a:bodyPr wrap="square" lIns="67733" tIns="67733" rIns="67733" bIns="67733"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20" name="Group 11"/>
          <p:cNvGrpSpPr/>
          <p:nvPr/>
        </p:nvGrpSpPr>
        <p:grpSpPr>
          <a:xfrm>
            <a:off x="1743076" y="2943837"/>
            <a:ext cx="1414667" cy="1619124"/>
            <a:chOff x="1743076" y="2991066"/>
            <a:chExt cx="1414666" cy="1619124"/>
          </a:xfrm>
        </p:grpSpPr>
        <p:sp>
          <p:nvSpPr>
            <p:cNvPr id="21" name="Shape 1721"/>
            <p:cNvSpPr/>
            <p:nvPr/>
          </p:nvSpPr>
          <p:spPr>
            <a:xfrm rot="18900000">
              <a:off x="1743076" y="2991066"/>
              <a:ext cx="1414666" cy="1414666"/>
            </a:xfrm>
            <a:prstGeom prst="roundRect">
              <a:avLst>
                <a:gd name="adj" fmla="val 15000"/>
              </a:avLst>
            </a:prstGeom>
            <a:solidFill>
              <a:srgbClr val="8C0807"/>
            </a:solidFill>
            <a:ln w="12700">
              <a:miter lim="400000"/>
            </a:ln>
          </p:spPr>
          <p:txBody>
            <a:bodyPr lIns="67733" tIns="67733" rIns="67733" bIns="67733" anchor="ct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22" name="Shape 1732"/>
            <p:cNvSpPr/>
            <p:nvPr/>
          </p:nvSpPr>
          <p:spPr>
            <a:xfrm rot="18900000">
              <a:off x="1743076" y="3195523"/>
              <a:ext cx="1414666" cy="1414667"/>
            </a:xfrm>
            <a:prstGeom prst="roundRect">
              <a:avLst>
                <a:gd name="adj" fmla="val 15000"/>
              </a:avLst>
            </a:prstGeom>
            <a:solidFill>
              <a:srgbClr val="C4C7CB"/>
            </a:solidFill>
            <a:ln w="12700" cap="flat">
              <a:noFill/>
              <a:miter lim="400000"/>
            </a:ln>
            <a:effectLst/>
          </p:spPr>
          <p:txBody>
            <a:bodyPr wrap="square" lIns="67733" tIns="67733" rIns="67733" bIns="67733"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23" name="Group 15"/>
          <p:cNvGrpSpPr/>
          <p:nvPr/>
        </p:nvGrpSpPr>
        <p:grpSpPr>
          <a:xfrm>
            <a:off x="7138090" y="3236823"/>
            <a:ext cx="1414667" cy="1619125"/>
            <a:chOff x="7199937" y="3199409"/>
            <a:chExt cx="1414666" cy="1619125"/>
          </a:xfrm>
        </p:grpSpPr>
        <p:sp>
          <p:nvSpPr>
            <p:cNvPr id="24" name="Shape 1724"/>
            <p:cNvSpPr/>
            <p:nvPr/>
          </p:nvSpPr>
          <p:spPr>
            <a:xfrm rot="8100000">
              <a:off x="7199937" y="3403868"/>
              <a:ext cx="1414666" cy="1414666"/>
            </a:xfrm>
            <a:prstGeom prst="roundRect">
              <a:avLst>
                <a:gd name="adj" fmla="val 15000"/>
              </a:avLst>
            </a:prstGeom>
            <a:solidFill>
              <a:srgbClr val="8C0807"/>
            </a:solidFill>
            <a:ln w="12700">
              <a:miter lim="400000"/>
            </a:ln>
          </p:spPr>
          <p:txBody>
            <a:bodyPr lIns="67733" tIns="67733" rIns="67733" bIns="67733" anchor="ct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25" name="Shape 1735"/>
            <p:cNvSpPr/>
            <p:nvPr/>
          </p:nvSpPr>
          <p:spPr>
            <a:xfrm rot="8100000">
              <a:off x="7199937" y="3199409"/>
              <a:ext cx="1414666" cy="1414667"/>
            </a:xfrm>
            <a:prstGeom prst="roundRect">
              <a:avLst>
                <a:gd name="adj" fmla="val 15000"/>
              </a:avLst>
            </a:prstGeom>
            <a:solidFill>
              <a:srgbClr val="C4C7CB"/>
            </a:solidFill>
            <a:ln w="12700" cap="flat">
              <a:noFill/>
              <a:miter lim="400000"/>
            </a:ln>
            <a:effectLst/>
          </p:spPr>
          <p:txBody>
            <a:bodyPr wrap="square" lIns="67733" tIns="67733" rIns="67733" bIns="67733"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grpSp>
        <p:nvGrpSpPr>
          <p:cNvPr id="26" name="Group 16"/>
          <p:cNvGrpSpPr/>
          <p:nvPr/>
        </p:nvGrpSpPr>
        <p:grpSpPr>
          <a:xfrm>
            <a:off x="9015209" y="2943837"/>
            <a:ext cx="1414667" cy="1619124"/>
            <a:chOff x="9015209" y="2991066"/>
            <a:chExt cx="1414666" cy="1619124"/>
          </a:xfrm>
        </p:grpSpPr>
        <p:sp>
          <p:nvSpPr>
            <p:cNvPr id="27" name="Shape 1725"/>
            <p:cNvSpPr/>
            <p:nvPr/>
          </p:nvSpPr>
          <p:spPr>
            <a:xfrm rot="18900000">
              <a:off x="9015209" y="2991066"/>
              <a:ext cx="1414666" cy="1414666"/>
            </a:xfrm>
            <a:prstGeom prst="roundRect">
              <a:avLst>
                <a:gd name="adj" fmla="val 15000"/>
              </a:avLst>
            </a:prstGeom>
            <a:solidFill>
              <a:srgbClr val="8C0807"/>
            </a:solidFill>
            <a:ln w="12700">
              <a:miter lim="400000"/>
            </a:ln>
          </p:spPr>
          <p:txBody>
            <a:bodyPr lIns="67733" tIns="67733" rIns="67733" bIns="67733" anchor="ct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sp>
          <p:nvSpPr>
            <p:cNvPr id="28" name="Shape 1738"/>
            <p:cNvSpPr/>
            <p:nvPr/>
          </p:nvSpPr>
          <p:spPr>
            <a:xfrm rot="18900000">
              <a:off x="9015209" y="3195523"/>
              <a:ext cx="1414666" cy="1414667"/>
            </a:xfrm>
            <a:prstGeom prst="roundRect">
              <a:avLst>
                <a:gd name="adj" fmla="val 15000"/>
              </a:avLst>
            </a:prstGeom>
            <a:solidFill>
              <a:srgbClr val="C4C7CB"/>
            </a:solidFill>
            <a:ln w="12700" cap="flat">
              <a:noFill/>
              <a:miter lim="400000"/>
            </a:ln>
            <a:effectLst/>
          </p:spPr>
          <p:txBody>
            <a:bodyPr wrap="square" lIns="67733" tIns="67733" rIns="67733" bIns="67733" numCol="1" anchor="ctr">
              <a:noAutofit/>
            </a:bodyPr>
            <a:lstStyle/>
            <a:p>
              <a:pPr marL="0" marR="0" lvl="0" indent="0" algn="l" defTabSz="1219200" rtl="0" eaLnBrk="1" fontAlgn="auto" latinLnBrk="0" hangingPunct="1">
                <a:lnSpc>
                  <a:spcPct val="100000"/>
                </a:lnSpc>
                <a:spcBef>
                  <a:spcPts val="4500"/>
                </a:spcBef>
                <a:spcAft>
                  <a:spcPts val="0"/>
                </a:spcAft>
                <a:buClrTx/>
                <a:buSzTx/>
                <a:buFontTx/>
                <a:buNone/>
                <a:defRPr sz="2500">
                  <a:latin typeface="Aller Light"/>
                  <a:ea typeface="Aller Light"/>
                  <a:cs typeface="Aller Light"/>
                  <a:sym typeface="Aller Light"/>
                </a:defRPr>
              </a:pPr>
              <a:endParaRPr kumimoji="0" sz="333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Aller Light"/>
                <a:sym typeface="Aller Light"/>
              </a:endParaRPr>
            </a:p>
          </p:txBody>
        </p:sp>
      </p:grpSp>
      <p:sp>
        <p:nvSpPr>
          <p:cNvPr id="29" name="Text Placeholder 4"/>
          <p:cNvSpPr txBox="1"/>
          <p:nvPr/>
        </p:nvSpPr>
        <p:spPr>
          <a:xfrm>
            <a:off x="1845000" y="3721744"/>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3" name="Text Placeholder 4"/>
          <p:cNvSpPr txBox="1"/>
          <p:nvPr/>
        </p:nvSpPr>
        <p:spPr>
          <a:xfrm>
            <a:off x="3663032" y="3721744"/>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4" name="Text Placeholder 4"/>
          <p:cNvSpPr txBox="1"/>
          <p:nvPr/>
        </p:nvSpPr>
        <p:spPr>
          <a:xfrm>
            <a:off x="5480353" y="3721744"/>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5" name="Text Placeholder 4"/>
          <p:cNvSpPr txBox="1"/>
          <p:nvPr/>
        </p:nvSpPr>
        <p:spPr>
          <a:xfrm>
            <a:off x="7298385" y="3721744"/>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6" name="Text Placeholder 4"/>
          <p:cNvSpPr txBox="1"/>
          <p:nvPr/>
        </p:nvSpPr>
        <p:spPr>
          <a:xfrm>
            <a:off x="9117133" y="3721744"/>
            <a:ext cx="1210819" cy="267765"/>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2192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点击输入标题内容</a:t>
            </a:r>
            <a:endParaRPr kumimoji="0" lang="en-GB" altLang="zh-CN" sz="16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7" name="TextBox 21"/>
          <p:cNvSpPr txBox="1"/>
          <p:nvPr/>
        </p:nvSpPr>
        <p:spPr>
          <a:xfrm>
            <a:off x="1295468" y="1628800"/>
            <a:ext cx="2328369" cy="963854"/>
          </a:xfrm>
          <a:prstGeom prst="rect">
            <a:avLst/>
          </a:prstGeom>
          <a:noFill/>
        </p:spPr>
        <p:txBody>
          <a:bodyPr wrap="square" lIns="0" tIns="0" rIns="0" bIns="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8" name="TextBox 22"/>
          <p:cNvSpPr txBox="1"/>
          <p:nvPr/>
        </p:nvSpPr>
        <p:spPr>
          <a:xfrm>
            <a:off x="3119670" y="5109963"/>
            <a:ext cx="2328369" cy="963854"/>
          </a:xfrm>
          <a:prstGeom prst="rect">
            <a:avLst/>
          </a:prstGeom>
          <a:noFill/>
        </p:spPr>
        <p:txBody>
          <a:bodyPr wrap="square" lIns="0" tIns="0" rIns="0" bIns="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39" name="TextBox 23"/>
          <p:cNvSpPr txBox="1"/>
          <p:nvPr/>
        </p:nvSpPr>
        <p:spPr>
          <a:xfrm>
            <a:off x="4936088" y="1628800"/>
            <a:ext cx="2328369" cy="963854"/>
          </a:xfrm>
          <a:prstGeom prst="rect">
            <a:avLst/>
          </a:prstGeom>
          <a:noFill/>
        </p:spPr>
        <p:txBody>
          <a:bodyPr wrap="square" lIns="0" tIns="0" rIns="0" bIns="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40" name="TextBox 24"/>
          <p:cNvSpPr txBox="1"/>
          <p:nvPr/>
        </p:nvSpPr>
        <p:spPr>
          <a:xfrm>
            <a:off x="6753874" y="5109963"/>
            <a:ext cx="2328369" cy="963854"/>
          </a:xfrm>
          <a:prstGeom prst="rect">
            <a:avLst/>
          </a:prstGeom>
          <a:noFill/>
        </p:spPr>
        <p:txBody>
          <a:bodyPr wrap="square" lIns="0" tIns="0" rIns="0" bIns="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41" name="TextBox 25"/>
          <p:cNvSpPr txBox="1"/>
          <p:nvPr/>
        </p:nvSpPr>
        <p:spPr>
          <a:xfrm>
            <a:off x="8552757" y="1628800"/>
            <a:ext cx="2328369" cy="963854"/>
          </a:xfrm>
          <a:prstGeom prst="rect">
            <a:avLst/>
          </a:prstGeom>
          <a:noFill/>
        </p:spPr>
        <p:txBody>
          <a:bodyPr wrap="square" lIns="0" tIns="0" rIns="0" bIns="0" rtlCol="0">
            <a:spAutoFit/>
          </a:bodyPr>
          <a:lstStyle/>
          <a:p>
            <a:pPr marL="0" marR="0" lvl="0" indent="0" algn="just" defTabSz="1219200" rtl="0" eaLnBrk="1" fontAlgn="auto" latinLnBrk="0" hangingPunct="1">
              <a:lnSpc>
                <a:spcPct val="120000"/>
              </a:lnSpc>
              <a:spcBef>
                <a:spcPts val="0"/>
              </a:spcBef>
              <a:spcAft>
                <a:spcPts val="0"/>
              </a:spcAft>
              <a:buClrTx/>
              <a:buSzTx/>
              <a:buFontTx/>
              <a:buNone/>
              <a:defRPr/>
            </a:pP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13" name="Text Placeholder 6"/>
          <p:cNvSpPr txBox="1"/>
          <p:nvPr/>
        </p:nvSpPr>
        <p:spPr>
          <a:xfrm>
            <a:off x="768358" y="1323173"/>
            <a:ext cx="10749575" cy="857689"/>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384935" rtl="0" eaLnBrk="1" fontAlgn="auto" latinLnBrk="0" hangingPunct="1">
              <a:lnSpc>
                <a:spcPct val="120000"/>
              </a:lnSpc>
              <a:spcBef>
                <a:spcPct val="20000"/>
              </a:spcBef>
              <a:spcAft>
                <a:spcPts val="0"/>
              </a:spcAft>
              <a:buClrTx/>
              <a:buSzTx/>
              <a:buFont typeface="Arial" panose="020B0604020202020204"/>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点击输入本栏的具体文字，简明扼要的说明分项内容，此为概念图解，请根据您的具体内容酌情修改。详写内容</a:t>
            </a:r>
            <a:r>
              <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Down Arrow 15"/>
          <p:cNvSpPr/>
          <p:nvPr/>
        </p:nvSpPr>
        <p:spPr>
          <a:xfrm>
            <a:off x="836109" y="2358265"/>
            <a:ext cx="1668241" cy="3638075"/>
          </a:xfrm>
          <a:prstGeom prst="downArrow">
            <a:avLst>
              <a:gd name="adj1" fmla="val 100000"/>
              <a:gd name="adj2" fmla="val 52223"/>
            </a:avLst>
          </a:prstGeom>
          <a:solidFill>
            <a:srgbClr val="8C0807"/>
          </a:solidFill>
          <a:ln w="9525" cap="flat" cmpd="sng" algn="ctr">
            <a:solidFill>
              <a:srgbClr val="8C0807"/>
            </a:solid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Rectangle 87"/>
          <p:cNvSpPr/>
          <p:nvPr/>
        </p:nvSpPr>
        <p:spPr>
          <a:xfrm>
            <a:off x="836109" y="2357246"/>
            <a:ext cx="1668241" cy="1048295"/>
          </a:xfrm>
          <a:prstGeom prst="rect">
            <a:avLst/>
          </a:prstGeom>
          <a:solidFill>
            <a:srgbClr val="8C0807">
              <a:alpha val="15000"/>
            </a:srgbClr>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Text Placeholder 4"/>
          <p:cNvSpPr txBox="1"/>
          <p:nvPr/>
        </p:nvSpPr>
        <p:spPr>
          <a:xfrm>
            <a:off x="1018567" y="2633889"/>
            <a:ext cx="1323604" cy="556943"/>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Light"/>
              </a:rPr>
              <a:t>35%</a:t>
            </a:r>
          </a:p>
        </p:txBody>
      </p:sp>
      <p:sp>
        <p:nvSpPr>
          <p:cNvPr id="18" name="Text Placeholder 4"/>
          <p:cNvSpPr txBox="1"/>
          <p:nvPr/>
        </p:nvSpPr>
        <p:spPr>
          <a:xfrm>
            <a:off x="1053281" y="3543624"/>
            <a:ext cx="1262584" cy="322128"/>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4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4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Regular"/>
            </a:endParaRPr>
          </a:p>
        </p:txBody>
      </p:sp>
      <p:sp>
        <p:nvSpPr>
          <p:cNvPr id="19" name="Text Placeholder 6"/>
          <p:cNvSpPr txBox="1"/>
          <p:nvPr/>
        </p:nvSpPr>
        <p:spPr>
          <a:xfrm>
            <a:off x="921507" y="3873713"/>
            <a:ext cx="1510109" cy="831255"/>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33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33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Down Arrow 91"/>
          <p:cNvSpPr/>
          <p:nvPr/>
        </p:nvSpPr>
        <p:spPr>
          <a:xfrm>
            <a:off x="2626684" y="2358265"/>
            <a:ext cx="1668241" cy="3638075"/>
          </a:xfrm>
          <a:prstGeom prst="downArrow">
            <a:avLst>
              <a:gd name="adj1" fmla="val 100000"/>
              <a:gd name="adj2" fmla="val 52223"/>
            </a:avLst>
          </a:prstGeom>
          <a:solidFill>
            <a:srgbClr val="C4C7CB"/>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Rectangle 92"/>
          <p:cNvSpPr/>
          <p:nvPr/>
        </p:nvSpPr>
        <p:spPr>
          <a:xfrm>
            <a:off x="2626684" y="2357246"/>
            <a:ext cx="1668241" cy="1048295"/>
          </a:xfrm>
          <a:prstGeom prst="rect">
            <a:avLst/>
          </a:prstGeom>
          <a:solidFill>
            <a:sysClr val="windowText" lastClr="000000">
              <a:alpha val="15000"/>
            </a:sysClr>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 Placeholder 4"/>
          <p:cNvSpPr txBox="1"/>
          <p:nvPr/>
        </p:nvSpPr>
        <p:spPr>
          <a:xfrm>
            <a:off x="2809143" y="2633889"/>
            <a:ext cx="1323604" cy="556943"/>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Light"/>
              </a:rPr>
              <a:t>80%</a:t>
            </a:r>
          </a:p>
        </p:txBody>
      </p:sp>
      <p:sp>
        <p:nvSpPr>
          <p:cNvPr id="23" name="Text Placeholder 4"/>
          <p:cNvSpPr txBox="1"/>
          <p:nvPr/>
        </p:nvSpPr>
        <p:spPr>
          <a:xfrm>
            <a:off x="2843856" y="3543624"/>
            <a:ext cx="1262584" cy="322128"/>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Lato Regular"/>
            </a:endParaRPr>
          </a:p>
        </p:txBody>
      </p:sp>
      <p:sp>
        <p:nvSpPr>
          <p:cNvPr id="24" name="Text Placeholder 6"/>
          <p:cNvSpPr txBox="1"/>
          <p:nvPr/>
        </p:nvSpPr>
        <p:spPr>
          <a:xfrm>
            <a:off x="2712082" y="3873713"/>
            <a:ext cx="1510109" cy="831255"/>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5" name="Down Arrow 96"/>
          <p:cNvSpPr/>
          <p:nvPr/>
        </p:nvSpPr>
        <p:spPr>
          <a:xfrm>
            <a:off x="4408692" y="2358265"/>
            <a:ext cx="1668241" cy="3638075"/>
          </a:xfrm>
          <a:prstGeom prst="downArrow">
            <a:avLst>
              <a:gd name="adj1" fmla="val 100000"/>
              <a:gd name="adj2" fmla="val 52223"/>
            </a:avLst>
          </a:prstGeom>
          <a:solidFill>
            <a:srgbClr val="8C0807"/>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97"/>
          <p:cNvSpPr/>
          <p:nvPr/>
        </p:nvSpPr>
        <p:spPr>
          <a:xfrm>
            <a:off x="4408692" y="2357246"/>
            <a:ext cx="1668241" cy="1048295"/>
          </a:xfrm>
          <a:prstGeom prst="rect">
            <a:avLst/>
          </a:prstGeom>
          <a:solidFill>
            <a:srgbClr val="8C0807">
              <a:alpha val="15000"/>
            </a:srgbClr>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7" name="Text Placeholder 4"/>
          <p:cNvSpPr txBox="1"/>
          <p:nvPr/>
        </p:nvSpPr>
        <p:spPr>
          <a:xfrm>
            <a:off x="4591150" y="2633889"/>
            <a:ext cx="1323604" cy="556943"/>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Light"/>
              </a:rPr>
              <a:t>95%</a:t>
            </a:r>
          </a:p>
        </p:txBody>
      </p:sp>
      <p:sp>
        <p:nvSpPr>
          <p:cNvPr id="28" name="Text Placeholder 4"/>
          <p:cNvSpPr txBox="1"/>
          <p:nvPr/>
        </p:nvSpPr>
        <p:spPr>
          <a:xfrm>
            <a:off x="4625864" y="3543624"/>
            <a:ext cx="1262584" cy="322128"/>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4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4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Regular"/>
            </a:endParaRPr>
          </a:p>
        </p:txBody>
      </p:sp>
      <p:sp>
        <p:nvSpPr>
          <p:cNvPr id="29" name="Text Placeholder 6"/>
          <p:cNvSpPr txBox="1"/>
          <p:nvPr/>
        </p:nvSpPr>
        <p:spPr>
          <a:xfrm>
            <a:off x="4494088" y="3873713"/>
            <a:ext cx="1510109" cy="831255"/>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33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33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Down Arrow 101"/>
          <p:cNvSpPr/>
          <p:nvPr/>
        </p:nvSpPr>
        <p:spPr>
          <a:xfrm>
            <a:off x="6207833" y="2358265"/>
            <a:ext cx="1668241" cy="3638075"/>
          </a:xfrm>
          <a:prstGeom prst="downArrow">
            <a:avLst>
              <a:gd name="adj1" fmla="val 100000"/>
              <a:gd name="adj2" fmla="val 52223"/>
            </a:avLst>
          </a:prstGeom>
          <a:solidFill>
            <a:srgbClr val="C4C7CB"/>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Rectangle 102"/>
          <p:cNvSpPr/>
          <p:nvPr/>
        </p:nvSpPr>
        <p:spPr>
          <a:xfrm>
            <a:off x="6207833" y="2357246"/>
            <a:ext cx="1668241" cy="1048295"/>
          </a:xfrm>
          <a:prstGeom prst="rect">
            <a:avLst/>
          </a:prstGeom>
          <a:solidFill>
            <a:sysClr val="windowText" lastClr="000000">
              <a:alpha val="15000"/>
            </a:sysClr>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Text Placeholder 4"/>
          <p:cNvSpPr txBox="1"/>
          <p:nvPr/>
        </p:nvSpPr>
        <p:spPr>
          <a:xfrm>
            <a:off x="6390293" y="2633889"/>
            <a:ext cx="1323604" cy="556943"/>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Light"/>
              </a:rPr>
              <a:t>25%</a:t>
            </a:r>
          </a:p>
        </p:txBody>
      </p:sp>
      <p:sp>
        <p:nvSpPr>
          <p:cNvPr id="36" name="Text Placeholder 4"/>
          <p:cNvSpPr txBox="1"/>
          <p:nvPr/>
        </p:nvSpPr>
        <p:spPr>
          <a:xfrm>
            <a:off x="6425005" y="3543624"/>
            <a:ext cx="1262584" cy="322128"/>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Lato Regular"/>
            </a:endParaRPr>
          </a:p>
        </p:txBody>
      </p:sp>
      <p:sp>
        <p:nvSpPr>
          <p:cNvPr id="37" name="Text Placeholder 6"/>
          <p:cNvSpPr txBox="1"/>
          <p:nvPr/>
        </p:nvSpPr>
        <p:spPr>
          <a:xfrm>
            <a:off x="6293231" y="3873713"/>
            <a:ext cx="1510109" cy="831255"/>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8" name="Down Arrow 106"/>
          <p:cNvSpPr/>
          <p:nvPr/>
        </p:nvSpPr>
        <p:spPr>
          <a:xfrm>
            <a:off x="8006976" y="2358265"/>
            <a:ext cx="1668241" cy="3638075"/>
          </a:xfrm>
          <a:prstGeom prst="downArrow">
            <a:avLst>
              <a:gd name="adj1" fmla="val 100000"/>
              <a:gd name="adj2" fmla="val 52223"/>
            </a:avLst>
          </a:prstGeom>
          <a:solidFill>
            <a:srgbClr val="8C0807"/>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Rectangle 107"/>
          <p:cNvSpPr/>
          <p:nvPr/>
        </p:nvSpPr>
        <p:spPr>
          <a:xfrm>
            <a:off x="8006976" y="2357246"/>
            <a:ext cx="1668241" cy="1048295"/>
          </a:xfrm>
          <a:prstGeom prst="rect">
            <a:avLst/>
          </a:prstGeom>
          <a:solidFill>
            <a:srgbClr val="8C0807">
              <a:alpha val="15000"/>
            </a:srgbClr>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Text Placeholder 4"/>
          <p:cNvSpPr txBox="1"/>
          <p:nvPr/>
        </p:nvSpPr>
        <p:spPr>
          <a:xfrm>
            <a:off x="8189435" y="2633889"/>
            <a:ext cx="1323604" cy="556943"/>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Light"/>
              </a:rPr>
              <a:t>14%</a:t>
            </a:r>
          </a:p>
        </p:txBody>
      </p:sp>
      <p:sp>
        <p:nvSpPr>
          <p:cNvPr id="41" name="Text Placeholder 4"/>
          <p:cNvSpPr txBox="1"/>
          <p:nvPr/>
        </p:nvSpPr>
        <p:spPr>
          <a:xfrm>
            <a:off x="8224147" y="3543624"/>
            <a:ext cx="1262584" cy="322128"/>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4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4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Regular"/>
            </a:endParaRPr>
          </a:p>
        </p:txBody>
      </p:sp>
      <p:sp>
        <p:nvSpPr>
          <p:cNvPr id="42" name="Text Placeholder 6"/>
          <p:cNvSpPr txBox="1"/>
          <p:nvPr/>
        </p:nvSpPr>
        <p:spPr>
          <a:xfrm>
            <a:off x="8092372" y="3873713"/>
            <a:ext cx="1510109" cy="831255"/>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33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33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Down Arrow 111"/>
          <p:cNvSpPr/>
          <p:nvPr/>
        </p:nvSpPr>
        <p:spPr>
          <a:xfrm>
            <a:off x="9814685" y="2358265"/>
            <a:ext cx="1668241" cy="3638075"/>
          </a:xfrm>
          <a:prstGeom prst="downArrow">
            <a:avLst>
              <a:gd name="adj1" fmla="val 100000"/>
              <a:gd name="adj2" fmla="val 52223"/>
            </a:avLst>
          </a:prstGeom>
          <a:solidFill>
            <a:srgbClr val="C4C7CB"/>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Rectangle 112"/>
          <p:cNvSpPr/>
          <p:nvPr/>
        </p:nvSpPr>
        <p:spPr>
          <a:xfrm>
            <a:off x="9814685" y="2357246"/>
            <a:ext cx="1668241" cy="1048295"/>
          </a:xfrm>
          <a:prstGeom prst="rect">
            <a:avLst/>
          </a:prstGeom>
          <a:solidFill>
            <a:sysClr val="windowText" lastClr="000000">
              <a:alpha val="15000"/>
            </a:sysClr>
          </a:solidFill>
          <a:ln w="9525" cap="flat" cmpd="sng" algn="ctr">
            <a:noFill/>
            <a:prstDash val="solid"/>
          </a:ln>
          <a:effectLst/>
        </p:spPr>
        <p:txBody>
          <a:bodyPr lIns="45708" tIns="22853" rIns="45708" bIns="2285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5" name="Text Placeholder 4"/>
          <p:cNvSpPr txBox="1"/>
          <p:nvPr/>
        </p:nvSpPr>
        <p:spPr>
          <a:xfrm>
            <a:off x="9997143" y="2633889"/>
            <a:ext cx="1323604" cy="556943"/>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Light"/>
              </a:rPr>
              <a:t>23%</a:t>
            </a:r>
          </a:p>
        </p:txBody>
      </p:sp>
      <p:sp>
        <p:nvSpPr>
          <p:cNvPr id="46" name="Text Placeholder 4"/>
          <p:cNvSpPr txBox="1"/>
          <p:nvPr/>
        </p:nvSpPr>
        <p:spPr>
          <a:xfrm>
            <a:off x="10031857" y="3543624"/>
            <a:ext cx="1262584" cy="322128"/>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ctr"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46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Lato Regular"/>
              </a:rPr>
              <a:t>点击输入文本</a:t>
            </a:r>
            <a:endParaRPr kumimoji="0" lang="id-ID" altLang="zh-CN" sz="1465"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Lato Regular"/>
            </a:endParaRPr>
          </a:p>
        </p:txBody>
      </p:sp>
      <p:sp>
        <p:nvSpPr>
          <p:cNvPr id="47" name="Text Placeholder 6"/>
          <p:cNvSpPr txBox="1"/>
          <p:nvPr/>
        </p:nvSpPr>
        <p:spPr>
          <a:xfrm>
            <a:off x="9900082" y="3873713"/>
            <a:ext cx="1510109" cy="831255"/>
          </a:xfrm>
          <a:prstGeom prst="rect">
            <a:avLst/>
          </a:prstGeom>
        </p:spPr>
        <p:txBody>
          <a:bodyPr lIns="45708" tIns="22853" rIns="45708" bIns="22853"/>
          <a:lstStyle>
            <a:lvl1pPr marL="779145" indent="-779145" algn="l" defTabSz="1038860"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860"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860"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860"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marR="0" lvl="0" indent="0" algn="just" defTabSz="1384935" rtl="0" eaLnBrk="1" fontAlgn="auto" latinLnBrk="0" hangingPunct="1">
              <a:lnSpc>
                <a:spcPct val="100000"/>
              </a:lnSpc>
              <a:spcBef>
                <a:spcPct val="20000"/>
              </a:spcBef>
              <a:spcAft>
                <a:spcPts val="0"/>
              </a:spcAft>
              <a:buClrTx/>
              <a:buSzTx/>
              <a:buFont typeface="Arial" panose="020B0604020202020204"/>
              <a:buNone/>
              <a:defRPr/>
            </a:pPr>
            <a:r>
              <a:rPr kumimoji="0" lang="zh-CN" altLang="en-US"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点击输入本栏的具体文字，简明扼要的说明分项内容，请根据您的具体内容酌情修改。</a:t>
            </a:r>
            <a:endParaRPr kumimoji="0" lang="en-US" altLang="zh-CN" sz="1335"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EAB63D1-E9A5-9C12-C06D-B70C0829C1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601" y="839338"/>
            <a:ext cx="2309826" cy="2143547"/>
          </a:xfrm>
          <a:prstGeom prst="rect">
            <a:avLst/>
          </a:prstGeom>
        </p:spPr>
      </p:pic>
      <p:pic>
        <p:nvPicPr>
          <p:cNvPr id="5" name="图片 4">
            <a:extLst>
              <a:ext uri="{FF2B5EF4-FFF2-40B4-BE49-F238E27FC236}">
                <a16:creationId xmlns:a16="http://schemas.microsoft.com/office/drawing/2014/main" id="{706FF86E-6E1D-55EB-AE8D-15C307C901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094" y="3889927"/>
            <a:ext cx="2309826" cy="2143547"/>
          </a:xfrm>
          <a:prstGeom prst="rect">
            <a:avLst/>
          </a:prstGeom>
        </p:spPr>
      </p:pic>
      <p:sp>
        <p:nvSpPr>
          <p:cNvPr id="6" name="任意多边形: 形状 5"/>
          <p:cNvSpPr/>
          <p:nvPr/>
        </p:nvSpPr>
        <p:spPr>
          <a:xfrm>
            <a:off x="0" y="1952835"/>
            <a:ext cx="10647949" cy="2952329"/>
          </a:xfrm>
          <a:custGeom>
            <a:avLst/>
            <a:gdLst>
              <a:gd name="connsiteX0" fmla="*/ 9181169 w 10647949"/>
              <a:gd name="connsiteY0" fmla="*/ 0 h 2952329"/>
              <a:gd name="connsiteX1" fmla="*/ 9181188 w 10647949"/>
              <a:gd name="connsiteY1" fmla="*/ 1 h 2952329"/>
              <a:gd name="connsiteX2" fmla="*/ 9223648 w 10647949"/>
              <a:gd name="connsiteY2" fmla="*/ 1 h 2952329"/>
              <a:gd name="connsiteX3" fmla="*/ 9223648 w 10647949"/>
              <a:gd name="connsiteY3" fmla="*/ 2159 h 2952329"/>
              <a:gd name="connsiteX4" fmla="*/ 9331139 w 10647949"/>
              <a:gd name="connsiteY4" fmla="*/ 7621 h 2952329"/>
              <a:gd name="connsiteX5" fmla="*/ 10647949 w 10647949"/>
              <a:gd name="connsiteY5" fmla="*/ 1476164 h 2952329"/>
              <a:gd name="connsiteX6" fmla="*/ 9331139 w 10647949"/>
              <a:gd name="connsiteY6" fmla="*/ 2944707 h 2952329"/>
              <a:gd name="connsiteX7" fmla="*/ 9223648 w 10647949"/>
              <a:gd name="connsiteY7" fmla="*/ 2950170 h 2952329"/>
              <a:gd name="connsiteX8" fmla="*/ 9223648 w 10647949"/>
              <a:gd name="connsiteY8" fmla="*/ 2952329 h 2952329"/>
              <a:gd name="connsiteX9" fmla="*/ 0 w 10647949"/>
              <a:gd name="connsiteY9" fmla="*/ 2952329 h 2952329"/>
              <a:gd name="connsiteX10" fmla="*/ 0 w 10647949"/>
              <a:gd name="connsiteY10" fmla="*/ 1 h 2952329"/>
              <a:gd name="connsiteX11" fmla="*/ 9181150 w 10647949"/>
              <a:gd name="connsiteY11" fmla="*/ 1 h 295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47949" h="2952329">
                <a:moveTo>
                  <a:pt x="9181169" y="0"/>
                </a:moveTo>
                <a:lnTo>
                  <a:pt x="9181188" y="1"/>
                </a:lnTo>
                <a:lnTo>
                  <a:pt x="9223648" y="1"/>
                </a:lnTo>
                <a:lnTo>
                  <a:pt x="9223648" y="2159"/>
                </a:lnTo>
                <a:lnTo>
                  <a:pt x="9331139" y="7621"/>
                </a:lnTo>
                <a:cubicBezTo>
                  <a:pt x="10070771" y="83216"/>
                  <a:pt x="10647949" y="711855"/>
                  <a:pt x="10647949" y="1476164"/>
                </a:cubicBezTo>
                <a:cubicBezTo>
                  <a:pt x="10647949" y="2240473"/>
                  <a:pt x="10070771" y="2869113"/>
                  <a:pt x="9331139" y="2944707"/>
                </a:cubicBezTo>
                <a:lnTo>
                  <a:pt x="9223648" y="2950170"/>
                </a:lnTo>
                <a:lnTo>
                  <a:pt x="9223648" y="2952329"/>
                </a:lnTo>
                <a:lnTo>
                  <a:pt x="0" y="2952329"/>
                </a:lnTo>
                <a:lnTo>
                  <a:pt x="0" y="1"/>
                </a:lnTo>
                <a:lnTo>
                  <a:pt x="9181150" y="1"/>
                </a:lnTo>
                <a:close/>
              </a:path>
            </a:pathLst>
          </a:custGeom>
          <a:gradFill flip="none" rotWithShape="1">
            <a:gsLst>
              <a:gs pos="0">
                <a:srgbClr val="750909"/>
              </a:gs>
              <a:gs pos="42000">
                <a:srgbClr val="981A1B"/>
              </a:gs>
              <a:gs pos="74000">
                <a:srgbClr val="A92121"/>
              </a:gs>
              <a:gs pos="100000">
                <a:srgbClr val="C42B2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p:cNvGrpSpPr/>
          <p:nvPr/>
        </p:nvGrpSpPr>
        <p:grpSpPr>
          <a:xfrm>
            <a:off x="7824190" y="2100860"/>
            <a:ext cx="3282569" cy="2664296"/>
            <a:chOff x="6103143" y="2244876"/>
            <a:chExt cx="2927697" cy="2376264"/>
          </a:xfrm>
        </p:grpSpPr>
        <p:sp>
          <p:nvSpPr>
            <p:cNvPr id="8" name="椭圆 7"/>
            <p:cNvSpPr/>
            <p:nvPr/>
          </p:nvSpPr>
          <p:spPr>
            <a:xfrm>
              <a:off x="6103143" y="2244876"/>
              <a:ext cx="2376264" cy="2376264"/>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1"/>
            <p:cNvSpPr txBox="1"/>
            <p:nvPr/>
          </p:nvSpPr>
          <p:spPr>
            <a:xfrm>
              <a:off x="6204439" y="2990371"/>
              <a:ext cx="2826401" cy="885273"/>
            </a:xfrm>
            <a:prstGeom prst="rect">
              <a:avLst/>
            </a:prstGeom>
            <a:noFill/>
          </p:spPr>
          <p:txBody>
            <a:bodyPr wrap="square" lIns="68580" tIns="34290" rIns="68580" bIns="34290" rtlCol="0">
              <a:spAutoFit/>
            </a:bodyPr>
            <a:lstStyle/>
            <a:p>
              <a:r>
                <a:rPr lang="zh-CN" altLang="en-US" sz="6000" b="1" dirty="0">
                  <a:solidFill>
                    <a:srgbClr val="750909"/>
                  </a:solidFill>
                  <a:latin typeface="AvantGarde Md BT" pitchFamily="34" charset="0"/>
                  <a:ea typeface="微软雅黑" panose="020B0503020204020204" pitchFamily="34" charset="-122"/>
                </a:rPr>
                <a:t>第五章</a:t>
              </a:r>
              <a:endParaRPr lang="en-US" altLang="zh-CN" sz="6000" b="1" dirty="0">
                <a:solidFill>
                  <a:srgbClr val="750909"/>
                </a:solidFill>
                <a:latin typeface="AvantGarde Md BT" pitchFamily="34" charset="0"/>
                <a:ea typeface="微软雅黑" panose="020B0503020204020204" pitchFamily="34" charset="-122"/>
              </a:endParaRPr>
            </a:p>
          </p:txBody>
        </p:sp>
      </p:grpSp>
      <p:sp>
        <p:nvSpPr>
          <p:cNvPr id="11" name="TextBox 4"/>
          <p:cNvSpPr txBox="1"/>
          <p:nvPr/>
        </p:nvSpPr>
        <p:spPr>
          <a:xfrm>
            <a:off x="1117919" y="2982885"/>
            <a:ext cx="4985980" cy="900246"/>
          </a:xfrm>
          <a:prstGeom prst="rect">
            <a:avLst/>
          </a:prstGeom>
          <a:noFill/>
        </p:spPr>
        <p:txBody>
          <a:bodyPr wrap="none" lIns="68580" tIns="34290" rIns="68580" bIns="34290" rtlCol="0">
            <a:spAutoFit/>
          </a:bodyPr>
          <a:lstStyle/>
          <a:p>
            <a:r>
              <a:rPr lang="zh-CN" altLang="en-US" sz="5400" b="1" dirty="0">
                <a:solidFill>
                  <a:schemeClr val="bg1"/>
                </a:solidFill>
                <a:latin typeface="AvantGarde Md BT" pitchFamily="34" charset="0"/>
                <a:ea typeface="微软雅黑" panose="020B0503020204020204" pitchFamily="34" charset="-122"/>
              </a:rPr>
              <a:t>请输入你的标题</a:t>
            </a:r>
            <a:endParaRPr lang="en-US" altLang="zh-CN" sz="5400" b="1" dirty="0">
              <a:solidFill>
                <a:schemeClr val="bg1"/>
              </a:solidFill>
              <a:latin typeface="AvantGarde Md BT"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54" name="内容占位符 2"/>
          <p:cNvSpPr txBox="1"/>
          <p:nvPr/>
        </p:nvSpPr>
        <p:spPr>
          <a:xfrm>
            <a:off x="422104" y="2045300"/>
            <a:ext cx="10858500" cy="3244042"/>
          </a:xfrm>
          <a:prstGeom prst="rect">
            <a:avLst/>
          </a:prstGeom>
        </p:spPr>
        <p:txBody>
          <a:bodyPr/>
          <a:lstStyle>
            <a:lvl1pPr marL="0" indent="0" algn="just" defTabSz="914400" rtl="0" eaLnBrk="1" latinLnBrk="0" hangingPunct="1">
              <a:lnSpc>
                <a:spcPct val="130000"/>
              </a:lnSpc>
              <a:spcBef>
                <a:spcPts val="1200"/>
              </a:spcBef>
              <a:buFontTx/>
              <a:buNone/>
              <a:defRPr sz="20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dirty="0">
                <a:solidFill>
                  <a:srgbClr val="0C0C0C"/>
                </a:solidFill>
                <a:latin typeface="微软雅黑 Light" panose="020B0502040204020203" charset="-122"/>
                <a:ea typeface="微软雅黑 Light" panose="020B0502040204020203"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en-US" altLang="zh-CN" dirty="0">
              <a:solidFill>
                <a:srgbClr val="0C0C0C"/>
              </a:solidFill>
              <a:latin typeface="微软雅黑 Light" panose="020B0502040204020203" charset="-122"/>
              <a:ea typeface="微软雅黑 Light" panose="020B0502040204020203" charset="-122"/>
            </a:endParaRPr>
          </a:p>
          <a:p>
            <a:pPr lvl="0"/>
            <a:endParaRPr lang="en-US" altLang="zh-CN" dirty="0">
              <a:solidFill>
                <a:srgbClr val="0C0C0C"/>
              </a:solidFill>
              <a:latin typeface="微软雅黑 Light" panose="020B0502040204020203" charset="-122"/>
              <a:ea typeface="微软雅黑 Light" panose="020B0502040204020203" charset="-122"/>
            </a:endParaRPr>
          </a:p>
          <a:p>
            <a:pPr lvl="0"/>
            <a:r>
              <a:rPr lang="zh-CN" altLang="en-US" dirty="0">
                <a:solidFill>
                  <a:srgbClr val="0C0C0C"/>
                </a:solidFill>
                <a:latin typeface="微软雅黑 Light" panose="020B0502040204020203" charset="-122"/>
                <a:ea typeface="微软雅黑 Light" panose="020B0502040204020203"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55" name="内容占位符 1"/>
          <p:cNvSpPr txBox="1"/>
          <p:nvPr/>
        </p:nvSpPr>
        <p:spPr>
          <a:xfrm>
            <a:off x="439368" y="1427754"/>
            <a:ext cx="10674350" cy="370501"/>
          </a:xfrm>
          <a:prstGeom prst="rect">
            <a:avLst/>
          </a:prstGeom>
        </p:spPr>
        <p:txBody>
          <a:bodyPr/>
          <a:lstStyle>
            <a:lvl1pPr marL="0" indent="0" algn="l" defTabSz="914400" rtl="0" eaLnBrk="1" latinLnBrk="0" hangingPunct="1">
              <a:lnSpc>
                <a:spcPct val="90000"/>
              </a:lnSpc>
              <a:spcBef>
                <a:spcPts val="1000"/>
              </a:spcBef>
              <a:buFontTx/>
              <a:buNone/>
              <a:defRPr sz="2400" b="1" kern="1200">
                <a:solidFill>
                  <a:schemeClr val="tx2"/>
                </a:solidFill>
                <a:latin typeface="+mj-ea"/>
                <a:ea typeface="+mj-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defRPr/>
            </a:pPr>
            <a:r>
              <a:rPr kumimoji="0" lang="zh-CN" altLang="en-US" sz="24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请输入你的小标题</a:t>
            </a:r>
          </a:p>
        </p:txBody>
      </p:sp>
      <p:sp>
        <p:nvSpPr>
          <p:cNvPr id="56" name="left-quotes_39368"/>
          <p:cNvSpPr>
            <a:spLocks noChangeAspect="1"/>
          </p:cNvSpPr>
          <p:nvPr/>
        </p:nvSpPr>
        <p:spPr bwMode="auto">
          <a:xfrm flipH="1" flipV="1">
            <a:off x="10478997" y="5285220"/>
            <a:ext cx="894907" cy="867953"/>
          </a:xfrm>
          <a:custGeom>
            <a:avLst/>
            <a:gdLst>
              <a:gd name="T0" fmla="*/ 108 w 314"/>
              <a:gd name="T1" fmla="*/ 0 h 305"/>
              <a:gd name="T2" fmla="*/ 144 w 314"/>
              <a:gd name="T3" fmla="*/ 2 h 305"/>
              <a:gd name="T4" fmla="*/ 144 w 314"/>
              <a:gd name="T5" fmla="*/ 63 h 305"/>
              <a:gd name="T6" fmla="*/ 70 w 314"/>
              <a:gd name="T7" fmla="*/ 132 h 305"/>
              <a:gd name="T8" fmla="*/ 70 w 314"/>
              <a:gd name="T9" fmla="*/ 159 h 305"/>
              <a:gd name="T10" fmla="*/ 122 w 314"/>
              <a:gd name="T11" fmla="*/ 159 h 305"/>
              <a:gd name="T12" fmla="*/ 122 w 314"/>
              <a:gd name="T13" fmla="*/ 305 h 305"/>
              <a:gd name="T14" fmla="*/ 0 w 314"/>
              <a:gd name="T15" fmla="*/ 305 h 305"/>
              <a:gd name="T16" fmla="*/ 0 w 314"/>
              <a:gd name="T17" fmla="*/ 148 h 305"/>
              <a:gd name="T18" fmla="*/ 108 w 314"/>
              <a:gd name="T19" fmla="*/ 0 h 305"/>
              <a:gd name="T20" fmla="*/ 314 w 314"/>
              <a:gd name="T21" fmla="*/ 63 h 305"/>
              <a:gd name="T22" fmla="*/ 314 w 314"/>
              <a:gd name="T23" fmla="*/ 2 h 305"/>
              <a:gd name="T24" fmla="*/ 284 w 314"/>
              <a:gd name="T25" fmla="*/ 0 h 305"/>
              <a:gd name="T26" fmla="*/ 176 w 314"/>
              <a:gd name="T27" fmla="*/ 148 h 305"/>
              <a:gd name="T28" fmla="*/ 176 w 314"/>
              <a:gd name="T29" fmla="*/ 305 h 305"/>
              <a:gd name="T30" fmla="*/ 298 w 314"/>
              <a:gd name="T31" fmla="*/ 305 h 305"/>
              <a:gd name="T32" fmla="*/ 298 w 314"/>
              <a:gd name="T33" fmla="*/ 160 h 305"/>
              <a:gd name="T34" fmla="*/ 246 w 314"/>
              <a:gd name="T35" fmla="*/ 160 h 305"/>
              <a:gd name="T36" fmla="*/ 246 w 314"/>
              <a:gd name="T37" fmla="*/ 132 h 305"/>
              <a:gd name="T38" fmla="*/ 314 w 314"/>
              <a:gd name="T39" fmla="*/ 63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4" h="305">
                <a:moveTo>
                  <a:pt x="108" y="0"/>
                </a:moveTo>
                <a:cubicBezTo>
                  <a:pt x="116" y="0"/>
                  <a:pt x="128" y="1"/>
                  <a:pt x="144" y="2"/>
                </a:cubicBezTo>
                <a:lnTo>
                  <a:pt x="144" y="63"/>
                </a:lnTo>
                <a:cubicBezTo>
                  <a:pt x="94" y="63"/>
                  <a:pt x="70" y="86"/>
                  <a:pt x="70" y="132"/>
                </a:cubicBezTo>
                <a:lnTo>
                  <a:pt x="70" y="159"/>
                </a:lnTo>
                <a:lnTo>
                  <a:pt x="122" y="159"/>
                </a:lnTo>
                <a:lnTo>
                  <a:pt x="122" y="305"/>
                </a:lnTo>
                <a:lnTo>
                  <a:pt x="0" y="305"/>
                </a:lnTo>
                <a:lnTo>
                  <a:pt x="0" y="148"/>
                </a:lnTo>
                <a:cubicBezTo>
                  <a:pt x="0" y="49"/>
                  <a:pt x="36" y="0"/>
                  <a:pt x="108" y="0"/>
                </a:cubicBezTo>
                <a:close/>
                <a:moveTo>
                  <a:pt x="314" y="63"/>
                </a:moveTo>
                <a:lnTo>
                  <a:pt x="314" y="2"/>
                </a:lnTo>
                <a:cubicBezTo>
                  <a:pt x="299" y="1"/>
                  <a:pt x="289" y="0"/>
                  <a:pt x="284" y="0"/>
                </a:cubicBezTo>
                <a:cubicBezTo>
                  <a:pt x="212" y="0"/>
                  <a:pt x="176" y="50"/>
                  <a:pt x="176" y="148"/>
                </a:cubicBezTo>
                <a:lnTo>
                  <a:pt x="176" y="305"/>
                </a:lnTo>
                <a:lnTo>
                  <a:pt x="298" y="305"/>
                </a:lnTo>
                <a:lnTo>
                  <a:pt x="298" y="160"/>
                </a:lnTo>
                <a:lnTo>
                  <a:pt x="246" y="160"/>
                </a:lnTo>
                <a:lnTo>
                  <a:pt x="246" y="132"/>
                </a:lnTo>
                <a:cubicBezTo>
                  <a:pt x="245" y="89"/>
                  <a:pt x="268" y="66"/>
                  <a:pt x="314" y="63"/>
                </a:cubicBezTo>
                <a:close/>
              </a:path>
            </a:pathLst>
          </a:custGeom>
          <a:solidFill>
            <a:srgbClr val="D99694">
              <a:alpha val="50000"/>
            </a:srgbClr>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13" name="矩形 12"/>
          <p:cNvSpPr/>
          <p:nvPr/>
        </p:nvSpPr>
        <p:spPr>
          <a:xfrm>
            <a:off x="496990" y="1167891"/>
            <a:ext cx="10885363" cy="5065314"/>
          </a:xfrm>
          <a:prstGeom prst="rect">
            <a:avLst/>
          </a:prstGeom>
          <a:solidFill>
            <a:srgbClr val="D99694">
              <a:alpha val="10000"/>
            </a:srgbClr>
          </a:solidFill>
          <a:ln w="28575">
            <a:solidFill>
              <a:srgbClr val="7509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42957" y="2186968"/>
            <a:ext cx="2336030" cy="3474280"/>
          </a:xfrm>
          <a:prstGeom prst="rect">
            <a:avLst/>
          </a:prstGeom>
          <a:solidFill>
            <a:srgbClr val="750909">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42958" y="1705476"/>
            <a:ext cx="2336030" cy="481492"/>
          </a:xfrm>
          <a:prstGeom prst="rect">
            <a:avLst/>
          </a:prstGeom>
          <a:solidFill>
            <a:srgbClr val="750909"/>
          </a:solidFill>
          <a:ln>
            <a:solidFill>
              <a:srgbClr val="7509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内容占位符 1"/>
          <p:cNvSpPr txBox="1"/>
          <p:nvPr/>
        </p:nvSpPr>
        <p:spPr>
          <a:xfrm>
            <a:off x="1230048" y="1760972"/>
            <a:ext cx="2336030" cy="370501"/>
          </a:xfrm>
          <a:prstGeom prst="rect">
            <a:avLst/>
          </a:prstGeom>
        </p:spPr>
        <p:txBody>
          <a:bodyPr/>
          <a:lstStyle>
            <a:lvl1pPr marL="0" indent="0" algn="ctr" defTabSz="914400" rtl="0" eaLnBrk="1" latinLnBrk="0" hangingPunct="1">
              <a:lnSpc>
                <a:spcPct val="90000"/>
              </a:lnSpc>
              <a:spcBef>
                <a:spcPts val="1000"/>
              </a:spcBef>
              <a:buFontTx/>
              <a:buNone/>
              <a:defRPr sz="2000" b="1" kern="1200">
                <a:solidFill>
                  <a:schemeClr val="bg1"/>
                </a:solidFill>
                <a:latin typeface="+mj-ea"/>
                <a:ea typeface="+mj-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团队介绍</a:t>
            </a:r>
          </a:p>
        </p:txBody>
      </p:sp>
      <p:sp>
        <p:nvSpPr>
          <p:cNvPr id="19" name="内容占位符 5"/>
          <p:cNvSpPr txBox="1"/>
          <p:nvPr/>
        </p:nvSpPr>
        <p:spPr>
          <a:xfrm>
            <a:off x="4122084" y="2957167"/>
            <a:ext cx="2108800" cy="628101"/>
          </a:xfrm>
          <a:prstGeom prst="rect">
            <a:avLst/>
          </a:prstGeom>
        </p:spPr>
        <p:txBody>
          <a:bodyPr/>
          <a:lstStyle>
            <a:lvl1pPr marL="0" indent="0" algn="just" defTabSz="914400" rtl="0" eaLnBrk="1" latinLnBrk="0" hangingPunct="1">
              <a:lnSpc>
                <a:spcPct val="130000"/>
              </a:lnSpc>
              <a:spcBef>
                <a:spcPts val="0"/>
              </a:spcBef>
              <a:buFontTx/>
              <a:buNone/>
              <a:defRPr sz="14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rPr>
              <a:t>输入相关人物简要介绍输入相关人物简要介绍</a:t>
            </a:r>
            <a:endParaRPr kumimoji="0" lang="en-US" altLang="zh-CN"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endParaRPr>
          </a:p>
        </p:txBody>
      </p:sp>
      <p:sp>
        <p:nvSpPr>
          <p:cNvPr id="21" name="内容占位符 7"/>
          <p:cNvSpPr txBox="1"/>
          <p:nvPr/>
        </p:nvSpPr>
        <p:spPr>
          <a:xfrm>
            <a:off x="6513368" y="2957167"/>
            <a:ext cx="2108800" cy="628101"/>
          </a:xfrm>
          <a:prstGeom prst="rect">
            <a:avLst/>
          </a:prstGeom>
        </p:spPr>
        <p:txBody>
          <a:bodyPr/>
          <a:lstStyle>
            <a:lvl1pPr marL="0" indent="0" algn="just" defTabSz="914400" rtl="0" eaLnBrk="1" latinLnBrk="0" hangingPunct="1">
              <a:lnSpc>
                <a:spcPct val="130000"/>
              </a:lnSpc>
              <a:spcBef>
                <a:spcPts val="0"/>
              </a:spcBef>
              <a:buFontTx/>
              <a:buNone/>
              <a:defRPr sz="14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a:ln>
                  <a:noFill/>
                </a:ln>
                <a:solidFill>
                  <a:srgbClr val="0C0C0C"/>
                </a:solidFill>
                <a:effectLst/>
                <a:uLnTx/>
                <a:uFillTx/>
                <a:latin typeface="微软雅黑 Light" panose="020B0502040204020203" charset="-122"/>
                <a:ea typeface="微软雅黑 Light" panose="020B0502040204020203" charset="-122"/>
                <a:cs typeface="+mn-cs"/>
              </a:rPr>
              <a:t>输入相关人物简要介绍输入相关人物简要介绍</a:t>
            </a:r>
            <a:endParaRPr kumimoji="0" lang="en-US" altLang="zh-CN"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endParaRPr>
          </a:p>
        </p:txBody>
      </p:sp>
      <p:sp>
        <p:nvSpPr>
          <p:cNvPr id="23" name="内容占位符 8"/>
          <p:cNvSpPr txBox="1"/>
          <p:nvPr/>
        </p:nvSpPr>
        <p:spPr>
          <a:xfrm>
            <a:off x="8904652" y="2957167"/>
            <a:ext cx="2108800" cy="628101"/>
          </a:xfrm>
          <a:prstGeom prst="rect">
            <a:avLst/>
          </a:prstGeom>
        </p:spPr>
        <p:txBody>
          <a:bodyPr/>
          <a:lstStyle>
            <a:lvl1pPr marL="0" indent="0" algn="just" defTabSz="914400" rtl="0" eaLnBrk="1" latinLnBrk="0" hangingPunct="1">
              <a:lnSpc>
                <a:spcPct val="130000"/>
              </a:lnSpc>
              <a:spcBef>
                <a:spcPts val="0"/>
              </a:spcBef>
              <a:buFontTx/>
              <a:buNone/>
              <a:defRPr sz="14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a:ln>
                  <a:noFill/>
                </a:ln>
                <a:solidFill>
                  <a:srgbClr val="0C0C0C"/>
                </a:solidFill>
                <a:effectLst/>
                <a:uLnTx/>
                <a:uFillTx/>
                <a:latin typeface="微软雅黑 Light" panose="020B0502040204020203" charset="-122"/>
                <a:ea typeface="微软雅黑 Light" panose="020B0502040204020203" charset="-122"/>
                <a:cs typeface="+mn-cs"/>
              </a:rPr>
              <a:t>输入相关人物简要介绍输入相关人物简要介绍</a:t>
            </a:r>
            <a:endParaRPr kumimoji="0" lang="en-US" altLang="zh-CN"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endParaRPr>
          </a:p>
        </p:txBody>
      </p:sp>
      <p:sp>
        <p:nvSpPr>
          <p:cNvPr id="25" name="内容占位符 10"/>
          <p:cNvSpPr txBox="1"/>
          <p:nvPr/>
        </p:nvSpPr>
        <p:spPr>
          <a:xfrm>
            <a:off x="4122084" y="5050138"/>
            <a:ext cx="2108800" cy="628101"/>
          </a:xfrm>
          <a:prstGeom prst="rect">
            <a:avLst/>
          </a:prstGeom>
        </p:spPr>
        <p:txBody>
          <a:bodyPr/>
          <a:lstStyle>
            <a:lvl1pPr marL="0" indent="0" algn="just" defTabSz="914400" rtl="0" eaLnBrk="1" latinLnBrk="0" hangingPunct="1">
              <a:lnSpc>
                <a:spcPct val="130000"/>
              </a:lnSpc>
              <a:spcBef>
                <a:spcPts val="0"/>
              </a:spcBef>
              <a:buFontTx/>
              <a:buNone/>
              <a:defRPr sz="14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a:ln>
                  <a:noFill/>
                </a:ln>
                <a:solidFill>
                  <a:srgbClr val="0C0C0C"/>
                </a:solidFill>
                <a:effectLst/>
                <a:uLnTx/>
                <a:uFillTx/>
                <a:latin typeface="微软雅黑 Light" panose="020B0502040204020203" charset="-122"/>
                <a:ea typeface="微软雅黑 Light" panose="020B0502040204020203" charset="-122"/>
                <a:cs typeface="+mn-cs"/>
              </a:rPr>
              <a:t>输入相关人物简要介绍输入相关人物简要介绍</a:t>
            </a:r>
            <a:endParaRPr kumimoji="0" lang="en-US" altLang="zh-CN"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endParaRPr>
          </a:p>
        </p:txBody>
      </p:sp>
      <p:sp>
        <p:nvSpPr>
          <p:cNvPr id="27" name="内容占位符 11"/>
          <p:cNvSpPr txBox="1"/>
          <p:nvPr/>
        </p:nvSpPr>
        <p:spPr>
          <a:xfrm>
            <a:off x="6513368" y="5050138"/>
            <a:ext cx="2108800" cy="628101"/>
          </a:xfrm>
          <a:prstGeom prst="rect">
            <a:avLst/>
          </a:prstGeom>
        </p:spPr>
        <p:txBody>
          <a:bodyPr/>
          <a:lstStyle>
            <a:lvl1pPr marL="0" indent="0" algn="just" defTabSz="914400" rtl="0" eaLnBrk="1" latinLnBrk="0" hangingPunct="1">
              <a:lnSpc>
                <a:spcPct val="130000"/>
              </a:lnSpc>
              <a:spcBef>
                <a:spcPts val="0"/>
              </a:spcBef>
              <a:buFontTx/>
              <a:buNone/>
              <a:defRPr sz="14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rPr>
              <a:t>输入相关人物简要介绍输入相关人物简要介绍</a:t>
            </a:r>
            <a:endParaRPr kumimoji="0" lang="en-US" altLang="zh-CN"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endParaRPr>
          </a:p>
        </p:txBody>
      </p:sp>
      <p:sp>
        <p:nvSpPr>
          <p:cNvPr id="28" name="内容占位符 13"/>
          <p:cNvSpPr txBox="1">
            <a:spLocks/>
          </p:cNvSpPr>
          <p:nvPr/>
        </p:nvSpPr>
        <p:spPr>
          <a:xfrm>
            <a:off x="12974470" y="8456761"/>
            <a:ext cx="1080000" cy="1080000"/>
          </a:xfrm>
          <a:prstGeom prst="rect">
            <a:avLst/>
          </a:prstGeom>
        </p:spPr>
        <p:txBody>
          <a:bodyPr/>
          <a:lstStyle>
            <a:lvl1pPr marL="0" indent="0" algn="just" defTabSz="914400" rtl="0" eaLnBrk="1" latinLnBrk="0" hangingPunct="1">
              <a:lnSpc>
                <a:spcPct val="130000"/>
              </a:lnSpc>
              <a:spcBef>
                <a:spcPts val="0"/>
              </a:spcBef>
              <a:buFontTx/>
              <a:buNone/>
              <a:defRPr sz="14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a:ln>
                  <a:noFill/>
                </a:ln>
                <a:solidFill>
                  <a:srgbClr val="0C0C0C"/>
                </a:solidFill>
                <a:effectLst/>
                <a:uLnTx/>
                <a:uFillTx/>
                <a:latin typeface="微软雅黑 Light" panose="020B0502040204020203" charset="-122"/>
                <a:ea typeface="微软雅黑 Light" panose="020B0502040204020203" charset="-122"/>
                <a:cs typeface="+mn-cs"/>
              </a:rPr>
              <a:t>输入相关人物简要介绍输入相关人物简要介绍</a:t>
            </a:r>
            <a:endParaRPr kumimoji="0" lang="en-US" altLang="zh-CN"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endParaRPr>
          </a:p>
        </p:txBody>
      </p:sp>
      <p:sp>
        <p:nvSpPr>
          <p:cNvPr id="29" name="内容占位符 15"/>
          <p:cNvSpPr txBox="1"/>
          <p:nvPr/>
        </p:nvSpPr>
        <p:spPr>
          <a:xfrm>
            <a:off x="1127448" y="2242463"/>
            <a:ext cx="2336030" cy="3342109"/>
          </a:xfrm>
          <a:prstGeom prst="rect">
            <a:avLst/>
          </a:prstGeom>
        </p:spPr>
        <p:txBody>
          <a:bodyPr/>
          <a:lstStyle>
            <a:lvl1pPr marL="0" indent="0" algn="just" defTabSz="914400" rtl="0" eaLnBrk="1" latinLnBrk="0" hangingPunct="1">
              <a:lnSpc>
                <a:spcPct val="130000"/>
              </a:lnSpc>
              <a:spcBef>
                <a:spcPts val="0"/>
              </a:spcBef>
              <a:buFontTx/>
              <a:buNone/>
              <a:defRPr sz="18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dirty="0">
                <a:solidFill>
                  <a:srgbClr val="0C0C0C"/>
                </a:solidFill>
                <a:latin typeface="微软雅黑 Light" panose="020B0502040204020203" charset="-122"/>
                <a:ea typeface="微软雅黑 Light" panose="020B0502040204020203" charset="-122"/>
              </a:rPr>
              <a:t>输入相关人物简要介绍输入相关人物简要介绍输入相关人物简要介绍输入相关人物简要介绍输入相关人物简要介绍输入相关人物简要介绍输入相关人物简要介绍输入相关人物简要介绍</a:t>
            </a:r>
          </a:p>
        </p:txBody>
      </p:sp>
      <p:sp>
        <p:nvSpPr>
          <p:cNvPr id="11" name="AutoShape 4" descr="https://img1.baidu.com/it/u=2875896106,1892336641&amp;fm=253&amp;fmt=auto&amp;app=138&amp;f=JPEG?w=500&amp;h=333"/>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9" name="内容占位符 11">
            <a:extLst>
              <a:ext uri="{FF2B5EF4-FFF2-40B4-BE49-F238E27FC236}">
                <a16:creationId xmlns:a16="http://schemas.microsoft.com/office/drawing/2014/main" id="{CFF9DAA9-ABAA-86BD-BA46-AC205B1C02AC}"/>
              </a:ext>
            </a:extLst>
          </p:cNvPr>
          <p:cNvSpPr txBox="1"/>
          <p:nvPr/>
        </p:nvSpPr>
        <p:spPr>
          <a:xfrm>
            <a:off x="8904652" y="5033147"/>
            <a:ext cx="2108800" cy="628101"/>
          </a:xfrm>
          <a:prstGeom prst="rect">
            <a:avLst/>
          </a:prstGeom>
        </p:spPr>
        <p:txBody>
          <a:bodyPr/>
          <a:lstStyle>
            <a:lvl1pPr marL="0" indent="0" algn="just" defTabSz="914400" rtl="0" eaLnBrk="1" latinLnBrk="0" hangingPunct="1">
              <a:lnSpc>
                <a:spcPct val="130000"/>
              </a:lnSpc>
              <a:spcBef>
                <a:spcPts val="0"/>
              </a:spcBef>
              <a:buFontTx/>
              <a:buNone/>
              <a:defRPr sz="1400" b="0" kern="1200">
                <a:solidFill>
                  <a:schemeClr val="tx1"/>
                </a:solidFill>
                <a:latin typeface="+mn-ea"/>
                <a:ea typeface="+mn-ea"/>
                <a:cs typeface="+mn-cs"/>
              </a:defRPr>
            </a:lvl1pPr>
            <a:lvl2pPr marL="4572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3pPr>
            <a:lvl4pPr marL="13716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4pPr>
            <a:lvl5pPr marL="1828800" indent="0" algn="l" defTabSz="914400" rtl="0" eaLnBrk="1" latinLnBrk="0" hangingPunct="1">
              <a:lnSpc>
                <a:spcPct val="90000"/>
              </a:lnSpc>
              <a:spcBef>
                <a:spcPts val="500"/>
              </a:spcBef>
              <a:buFontTx/>
              <a:buNone/>
              <a:defRPr sz="2400" b="1"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rPr>
              <a:t>输入相关人物简要介绍输入相关人物简要介绍</a:t>
            </a:r>
            <a:endParaRPr kumimoji="0" lang="en-US" altLang="zh-CN" sz="1400" b="0" i="0" u="none" strike="noStrike" kern="1200" cap="none" spc="0" normalizeH="0" baseline="0" noProof="0" dirty="0">
              <a:ln>
                <a:noFill/>
              </a:ln>
              <a:solidFill>
                <a:srgbClr val="0C0C0C"/>
              </a:solidFill>
              <a:effectLst/>
              <a:uLnTx/>
              <a:uFillTx/>
              <a:latin typeface="微软雅黑 Light" panose="020B0502040204020203" charset="-122"/>
              <a:ea typeface="微软雅黑 Light" panose="020B0502040204020203" charset="-122"/>
              <a:cs typeface="+mn-cs"/>
            </a:endParaRPr>
          </a:p>
        </p:txBody>
      </p:sp>
      <p:pic>
        <p:nvPicPr>
          <p:cNvPr id="4" name="图片 3">
            <a:extLst>
              <a:ext uri="{FF2B5EF4-FFF2-40B4-BE49-F238E27FC236}">
                <a16:creationId xmlns:a16="http://schemas.microsoft.com/office/drawing/2014/main" id="{DEA5D871-F213-516C-563A-87ECFF5BA863}"/>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9419052" y="1779003"/>
            <a:ext cx="1080000" cy="1080000"/>
          </a:xfrm>
          <a:prstGeom prst="ellipse">
            <a:avLst/>
          </a:prstGeom>
        </p:spPr>
      </p:pic>
      <p:pic>
        <p:nvPicPr>
          <p:cNvPr id="7" name="图片 6">
            <a:extLst>
              <a:ext uri="{FF2B5EF4-FFF2-40B4-BE49-F238E27FC236}">
                <a16:creationId xmlns:a16="http://schemas.microsoft.com/office/drawing/2014/main" id="{41C31DCC-164B-750F-300F-F6829399E426}"/>
              </a:ext>
            </a:extLst>
          </p:cNvPr>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7027768" y="3851072"/>
            <a:ext cx="1080000" cy="1080000"/>
          </a:xfrm>
          <a:prstGeom prst="ellipse">
            <a:avLst/>
          </a:prstGeom>
        </p:spPr>
      </p:pic>
      <p:pic>
        <p:nvPicPr>
          <p:cNvPr id="22" name="图片 21">
            <a:extLst>
              <a:ext uri="{FF2B5EF4-FFF2-40B4-BE49-F238E27FC236}">
                <a16:creationId xmlns:a16="http://schemas.microsoft.com/office/drawing/2014/main" id="{C9C1AE5D-62A5-3F13-1D2C-99B56D4C5D9B}"/>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4556310" y="3924108"/>
            <a:ext cx="1080000" cy="1080000"/>
          </a:xfrm>
          <a:prstGeom prst="ellipse">
            <a:avLst/>
          </a:prstGeom>
        </p:spPr>
      </p:pic>
      <p:pic>
        <p:nvPicPr>
          <p:cNvPr id="31" name="图片 30">
            <a:extLst>
              <a:ext uri="{FF2B5EF4-FFF2-40B4-BE49-F238E27FC236}">
                <a16:creationId xmlns:a16="http://schemas.microsoft.com/office/drawing/2014/main" id="{715B893F-AC21-E914-EE93-E17038846BBB}"/>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636484" y="1764677"/>
            <a:ext cx="1080000" cy="1080000"/>
          </a:xfrm>
          <a:prstGeom prst="ellipse">
            <a:avLst/>
          </a:prstGeom>
        </p:spPr>
      </p:pic>
      <p:pic>
        <p:nvPicPr>
          <p:cNvPr id="35" name="图片 34">
            <a:extLst>
              <a:ext uri="{FF2B5EF4-FFF2-40B4-BE49-F238E27FC236}">
                <a16:creationId xmlns:a16="http://schemas.microsoft.com/office/drawing/2014/main" id="{7BDB0B2E-931D-6B75-9EC7-8436E161BFE3}"/>
              </a:ext>
            </a:extLst>
          </p:cNvPr>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7027768" y="1693689"/>
            <a:ext cx="1080000" cy="1080000"/>
          </a:xfrm>
          <a:prstGeom prst="ellipse">
            <a:avLst/>
          </a:prstGeom>
        </p:spPr>
      </p:pic>
      <p:pic>
        <p:nvPicPr>
          <p:cNvPr id="38" name="图片 37">
            <a:extLst>
              <a:ext uri="{FF2B5EF4-FFF2-40B4-BE49-F238E27FC236}">
                <a16:creationId xmlns:a16="http://schemas.microsoft.com/office/drawing/2014/main" id="{F27DD2CA-0684-F058-BD55-CD47A8B824A1}"/>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9419052" y="3810249"/>
            <a:ext cx="1080000" cy="10800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386183"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4 </a:t>
              </a: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graphicFrame>
        <p:nvGraphicFramePr>
          <p:cNvPr id="13" name="图示 12"/>
          <p:cNvGraphicFramePr/>
          <p:nvPr/>
        </p:nvGraphicFramePr>
        <p:xfrm>
          <a:off x="3911164" y="1432367"/>
          <a:ext cx="3987800" cy="4279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组合 14"/>
          <p:cNvGrpSpPr/>
          <p:nvPr/>
        </p:nvGrpSpPr>
        <p:grpSpPr>
          <a:xfrm>
            <a:off x="7060714" y="1616517"/>
            <a:ext cx="3753644" cy="1487308"/>
            <a:chOff x="5100069" y="1340763"/>
            <a:chExt cx="3753644" cy="1487308"/>
          </a:xfrm>
        </p:grpSpPr>
        <p:sp>
          <p:nvSpPr>
            <p:cNvPr id="16" name="文本框 15"/>
            <p:cNvSpPr txBox="1"/>
            <p:nvPr/>
          </p:nvSpPr>
          <p:spPr>
            <a:xfrm>
              <a:off x="5138167" y="1340763"/>
              <a:ext cx="2362563" cy="430887"/>
            </a:xfrm>
            <a:prstGeom prst="rect">
              <a:avLst/>
            </a:prstGeom>
            <a:noFill/>
          </p:spPr>
          <p:txBody>
            <a:bodyPr wrap="square" rtlCol="0">
              <a:spAutoFit/>
            </a:bodyPr>
            <a:lstStyle/>
            <a:p>
              <a:pPr marL="0" marR="0" lvl="0" indent="0" algn="just" defTabSz="457200" eaLnBrk="1" fontAlgn="auto" latinLnBrk="0" hangingPunct="1">
                <a:lnSpc>
                  <a:spcPct val="100000"/>
                </a:lnSpc>
                <a:spcBef>
                  <a:spcPts val="0"/>
                </a:spcBef>
                <a:spcAft>
                  <a:spcPts val="0"/>
                </a:spcAft>
                <a:buClrTx/>
                <a:buSzTx/>
                <a:buFontTx/>
                <a:buNone/>
                <a:defRPr/>
              </a:pPr>
              <a:r>
                <a:rPr kumimoji="0" lang="zh-CN" altLang="en-US" sz="2200" b="1" i="0" u="none" strike="noStrike" kern="0" cap="none" spc="5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rPr>
                <a:t>请输入您的标题</a:t>
              </a:r>
            </a:p>
          </p:txBody>
        </p:sp>
        <p:sp>
          <p:nvSpPr>
            <p:cNvPr id="17" name="矩形 16"/>
            <p:cNvSpPr/>
            <p:nvPr/>
          </p:nvSpPr>
          <p:spPr>
            <a:xfrm>
              <a:off x="5100069" y="1354551"/>
              <a:ext cx="45719" cy="1085278"/>
            </a:xfrm>
            <a:prstGeom prst="rect">
              <a:avLst/>
            </a:prstGeom>
            <a:solidFill>
              <a:srgbClr val="953735"/>
            </a:solidFill>
            <a:ln w="12700" cap="flat" cmpd="sng" algn="ctr">
              <a:noFill/>
              <a:prstDash val="solid"/>
              <a:miter lim="800000"/>
            </a:ln>
            <a:effectLst/>
          </p:spPr>
          <p:txBody>
            <a:bodyPr rtlCol="0" anchor="ctr"/>
            <a:lstStyle/>
            <a:p>
              <a:pPr marL="0" marR="0" lvl="0" indent="0" algn="just" defTabSz="457200" eaLnBrk="1" fontAlgn="auto" latinLnBrk="0" hangingPunct="1">
                <a:lnSpc>
                  <a:spcPct val="100000"/>
                </a:lnSpc>
                <a:spcBef>
                  <a:spcPts val="0"/>
                </a:spcBef>
                <a:spcAft>
                  <a:spcPts val="0"/>
                </a:spcAft>
                <a:buClrTx/>
                <a:buSzTx/>
                <a:buFontTx/>
                <a:buNone/>
                <a:defRPr/>
              </a:pPr>
              <a:endParaRPr kumimoji="0" lang="zh-CN" altLang="en-US" sz="2200" b="0" i="0" u="none" strike="noStrike" kern="0" cap="none" spc="0" normalizeH="0" baseline="0" noProof="0" dirty="0">
                <a:ln>
                  <a:noFill/>
                </a:ln>
                <a:solidFill>
                  <a:srgbClr val="FFFFFF"/>
                </a:solidFill>
                <a:effectLst/>
                <a:uLnTx/>
                <a:uFillTx/>
                <a:latin typeface="Arial" panose="020B0604020202020204"/>
                <a:ea typeface="微软雅黑 Light" panose="020B0502040204020203" charset="-122"/>
                <a:cs typeface="+mn-cs"/>
              </a:endParaRPr>
            </a:p>
          </p:txBody>
        </p:sp>
        <p:sp>
          <p:nvSpPr>
            <p:cNvPr id="18" name="文本框 17"/>
            <p:cNvSpPr txBox="1"/>
            <p:nvPr/>
          </p:nvSpPr>
          <p:spPr>
            <a:xfrm>
              <a:off x="5122929" y="1688720"/>
              <a:ext cx="3730784" cy="1139351"/>
            </a:xfrm>
            <a:prstGeom prst="rect">
              <a:avLst/>
            </a:prstGeom>
            <a:noFill/>
          </p:spPr>
          <p:txBody>
            <a:bodyPr wrap="square" rtlCol="0">
              <a:spAutoFit/>
            </a:bodyPr>
            <a:lstStyle/>
            <a:p>
              <a:pPr lvl="0"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p:txBody>
        </p:sp>
      </p:grpSp>
      <p:grpSp>
        <p:nvGrpSpPr>
          <p:cNvPr id="19" name="组合 18"/>
          <p:cNvGrpSpPr/>
          <p:nvPr/>
        </p:nvGrpSpPr>
        <p:grpSpPr>
          <a:xfrm>
            <a:off x="7060714" y="3664117"/>
            <a:ext cx="3753644" cy="1487308"/>
            <a:chOff x="5100069" y="1340763"/>
            <a:chExt cx="3753644" cy="1487308"/>
          </a:xfrm>
        </p:grpSpPr>
        <p:sp>
          <p:nvSpPr>
            <p:cNvPr id="20" name="文本框 19"/>
            <p:cNvSpPr txBox="1"/>
            <p:nvPr/>
          </p:nvSpPr>
          <p:spPr>
            <a:xfrm>
              <a:off x="5138167" y="1340763"/>
              <a:ext cx="2362563" cy="430887"/>
            </a:xfrm>
            <a:prstGeom prst="rect">
              <a:avLst/>
            </a:prstGeom>
            <a:noFill/>
          </p:spPr>
          <p:txBody>
            <a:bodyPr wrap="square" rtlCol="0">
              <a:spAutoFit/>
            </a:bodyPr>
            <a:lstStyle/>
            <a:p>
              <a:pPr marL="0" marR="0" lvl="0" indent="0" algn="just" defTabSz="457200" eaLnBrk="1" fontAlgn="auto" latinLnBrk="0" hangingPunct="1">
                <a:lnSpc>
                  <a:spcPct val="100000"/>
                </a:lnSpc>
                <a:spcBef>
                  <a:spcPts val="0"/>
                </a:spcBef>
                <a:spcAft>
                  <a:spcPts val="0"/>
                </a:spcAft>
                <a:buClrTx/>
                <a:buSzTx/>
                <a:buFontTx/>
                <a:buNone/>
                <a:defRPr/>
              </a:pPr>
              <a:r>
                <a:rPr kumimoji="0" lang="zh-CN" altLang="en-US" sz="2200" b="1" i="0" u="none" strike="noStrike" kern="0" cap="none" spc="5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rPr>
                <a:t>请输入您的标题</a:t>
              </a:r>
            </a:p>
          </p:txBody>
        </p:sp>
        <p:sp>
          <p:nvSpPr>
            <p:cNvPr id="21" name="矩形 20"/>
            <p:cNvSpPr/>
            <p:nvPr/>
          </p:nvSpPr>
          <p:spPr>
            <a:xfrm>
              <a:off x="5100069" y="1354551"/>
              <a:ext cx="45719" cy="1085278"/>
            </a:xfrm>
            <a:prstGeom prst="rect">
              <a:avLst/>
            </a:prstGeom>
            <a:solidFill>
              <a:srgbClr val="953735"/>
            </a:solidFill>
            <a:ln w="12700" cap="flat" cmpd="sng" algn="ctr">
              <a:noFill/>
              <a:prstDash val="solid"/>
              <a:miter lim="800000"/>
            </a:ln>
            <a:effectLst/>
          </p:spPr>
          <p:txBody>
            <a:bodyPr rtlCol="0" anchor="ctr"/>
            <a:lstStyle/>
            <a:p>
              <a:pPr marL="0" marR="0" lvl="0" indent="0" algn="just" defTabSz="457200" eaLnBrk="1" fontAlgn="auto" latinLnBrk="0" hangingPunct="1">
                <a:lnSpc>
                  <a:spcPct val="100000"/>
                </a:lnSpc>
                <a:spcBef>
                  <a:spcPts val="0"/>
                </a:spcBef>
                <a:spcAft>
                  <a:spcPts val="0"/>
                </a:spcAft>
                <a:buClrTx/>
                <a:buSzTx/>
                <a:buFontTx/>
                <a:buNone/>
                <a:defRPr/>
              </a:pPr>
              <a:endParaRPr kumimoji="0" lang="zh-CN" altLang="en-US" sz="2200" b="0" i="0" u="none" strike="noStrike" kern="0" cap="none" spc="0" normalizeH="0" baseline="0" noProof="0">
                <a:ln>
                  <a:noFill/>
                </a:ln>
                <a:solidFill>
                  <a:srgbClr val="FFFFFF"/>
                </a:solidFill>
                <a:effectLst/>
                <a:uLnTx/>
                <a:uFillTx/>
                <a:latin typeface="Arial" panose="020B0604020202020204"/>
                <a:ea typeface="微软雅黑 Light" panose="020B0502040204020203" charset="-122"/>
                <a:cs typeface="+mn-cs"/>
              </a:endParaRPr>
            </a:p>
          </p:txBody>
        </p:sp>
        <p:sp>
          <p:nvSpPr>
            <p:cNvPr id="22" name="文本框 21"/>
            <p:cNvSpPr txBox="1"/>
            <p:nvPr/>
          </p:nvSpPr>
          <p:spPr>
            <a:xfrm>
              <a:off x="5122929" y="1688720"/>
              <a:ext cx="3730784" cy="1139351"/>
            </a:xfrm>
            <a:prstGeom prst="rect">
              <a:avLst/>
            </a:prstGeom>
            <a:noFill/>
          </p:spPr>
          <p:txBody>
            <a:bodyPr wrap="square" rtlCol="0">
              <a:spAutoFit/>
            </a:bodyPr>
            <a:lstStyle/>
            <a:p>
              <a:pPr lvl="0"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p:txBody>
        </p:sp>
      </p:grpSp>
      <p:grpSp>
        <p:nvGrpSpPr>
          <p:cNvPr id="23" name="组合 22"/>
          <p:cNvGrpSpPr/>
          <p:nvPr/>
        </p:nvGrpSpPr>
        <p:grpSpPr>
          <a:xfrm>
            <a:off x="911424" y="2640861"/>
            <a:ext cx="3799363" cy="1487308"/>
            <a:chOff x="5122929" y="1340763"/>
            <a:chExt cx="3799363" cy="1487308"/>
          </a:xfrm>
        </p:grpSpPr>
        <p:sp>
          <p:nvSpPr>
            <p:cNvPr id="24" name="文本框 23"/>
            <p:cNvSpPr txBox="1"/>
            <p:nvPr/>
          </p:nvSpPr>
          <p:spPr>
            <a:xfrm>
              <a:off x="6491150" y="1340763"/>
              <a:ext cx="2362563" cy="430887"/>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defRPr/>
              </a:pPr>
              <a:r>
                <a:rPr kumimoji="0" lang="zh-CN" altLang="en-US" sz="2200" b="1" i="0" u="none" strike="noStrike" kern="0" cap="none" spc="5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rPr>
                <a:t>请输入您的标题</a:t>
              </a:r>
            </a:p>
          </p:txBody>
        </p:sp>
        <p:sp>
          <p:nvSpPr>
            <p:cNvPr id="25" name="矩形 24"/>
            <p:cNvSpPr/>
            <p:nvPr/>
          </p:nvSpPr>
          <p:spPr>
            <a:xfrm>
              <a:off x="8876573" y="1354551"/>
              <a:ext cx="45719" cy="1085278"/>
            </a:xfrm>
            <a:prstGeom prst="rect">
              <a:avLst/>
            </a:prstGeom>
            <a:solidFill>
              <a:srgbClr val="953735"/>
            </a:solidFill>
            <a:ln w="12700" cap="flat" cmpd="sng" algn="ctr">
              <a:noFill/>
              <a:prstDash val="solid"/>
              <a:miter lim="800000"/>
            </a:ln>
            <a:effectLst/>
          </p:spPr>
          <p:txBody>
            <a:bodyPr rtlCol="0" anchor="ctr"/>
            <a:lstStyle/>
            <a:p>
              <a:pPr marL="0" marR="0" lvl="0" indent="0" algn="r" defTabSz="457200" eaLnBrk="1" fontAlgn="auto" latinLnBrk="0" hangingPunct="1">
                <a:lnSpc>
                  <a:spcPct val="100000"/>
                </a:lnSpc>
                <a:spcBef>
                  <a:spcPts val="0"/>
                </a:spcBef>
                <a:spcAft>
                  <a:spcPts val="0"/>
                </a:spcAft>
                <a:buClrTx/>
                <a:buSzTx/>
                <a:buFontTx/>
                <a:buNone/>
                <a:defRPr/>
              </a:pPr>
              <a:endParaRPr kumimoji="0" lang="zh-CN" altLang="en-US" sz="2200" b="0" i="0" u="none" strike="noStrike" kern="0" cap="none" spc="0" normalizeH="0" baseline="0" noProof="0" dirty="0">
                <a:ln>
                  <a:noFill/>
                </a:ln>
                <a:solidFill>
                  <a:srgbClr val="FFFFFF"/>
                </a:solidFill>
                <a:effectLst/>
                <a:uLnTx/>
                <a:uFillTx/>
                <a:latin typeface="Arial" panose="020B0604020202020204"/>
                <a:ea typeface="微软雅黑 Light" panose="020B0502040204020203" charset="-122"/>
                <a:cs typeface="+mn-cs"/>
              </a:endParaRPr>
            </a:p>
          </p:txBody>
        </p:sp>
        <p:sp>
          <p:nvSpPr>
            <p:cNvPr id="26" name="文本框 25"/>
            <p:cNvSpPr txBox="1"/>
            <p:nvPr/>
          </p:nvSpPr>
          <p:spPr>
            <a:xfrm>
              <a:off x="5122929" y="1688720"/>
              <a:ext cx="3730784" cy="1139351"/>
            </a:xfrm>
            <a:prstGeom prst="rect">
              <a:avLst/>
            </a:prstGeom>
            <a:noFill/>
          </p:spPr>
          <p:txBody>
            <a:bodyPr wrap="square" rtlCol="0">
              <a:spAutoFit/>
            </a:bodyPr>
            <a:lstStyle/>
            <a:p>
              <a:pPr lvl="0" algn="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p:txBody>
        </p:sp>
      </p:grpSp>
      <p:grpSp>
        <p:nvGrpSpPr>
          <p:cNvPr id="27" name="组合 26"/>
          <p:cNvGrpSpPr/>
          <p:nvPr/>
        </p:nvGrpSpPr>
        <p:grpSpPr>
          <a:xfrm>
            <a:off x="911424" y="4461972"/>
            <a:ext cx="3799363" cy="1487308"/>
            <a:chOff x="5122929" y="1340763"/>
            <a:chExt cx="3799363" cy="1487308"/>
          </a:xfrm>
        </p:grpSpPr>
        <p:sp>
          <p:nvSpPr>
            <p:cNvPr id="28" name="文本框 27"/>
            <p:cNvSpPr txBox="1"/>
            <p:nvPr/>
          </p:nvSpPr>
          <p:spPr>
            <a:xfrm>
              <a:off x="6491150" y="1340763"/>
              <a:ext cx="2362563" cy="430887"/>
            </a:xfrm>
            <a:prstGeom prst="rect">
              <a:avLst/>
            </a:prstGeom>
            <a:noFill/>
          </p:spPr>
          <p:txBody>
            <a:bodyPr wrap="square" rtlCol="0">
              <a:spAutoFit/>
            </a:bodyPr>
            <a:lstStyle/>
            <a:p>
              <a:pPr marL="0" marR="0" lvl="0" indent="0" algn="r" defTabSz="457200" eaLnBrk="1" fontAlgn="auto" latinLnBrk="0" hangingPunct="1">
                <a:lnSpc>
                  <a:spcPct val="100000"/>
                </a:lnSpc>
                <a:spcBef>
                  <a:spcPts val="0"/>
                </a:spcBef>
                <a:spcAft>
                  <a:spcPts val="0"/>
                </a:spcAft>
                <a:buClrTx/>
                <a:buSzTx/>
                <a:buFontTx/>
                <a:buNone/>
                <a:defRPr/>
              </a:pPr>
              <a:r>
                <a:rPr kumimoji="0" lang="zh-CN" altLang="en-US" sz="2200" b="1" i="0" u="none" strike="noStrike" kern="0" cap="none" spc="5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rPr>
                <a:t>请输入您的标题</a:t>
              </a:r>
            </a:p>
          </p:txBody>
        </p:sp>
        <p:sp>
          <p:nvSpPr>
            <p:cNvPr id="29" name="矩形 28"/>
            <p:cNvSpPr/>
            <p:nvPr/>
          </p:nvSpPr>
          <p:spPr>
            <a:xfrm>
              <a:off x="8876573" y="1354551"/>
              <a:ext cx="45719" cy="1085278"/>
            </a:xfrm>
            <a:prstGeom prst="rect">
              <a:avLst/>
            </a:prstGeom>
            <a:solidFill>
              <a:srgbClr val="953735"/>
            </a:solidFill>
            <a:ln w="12700" cap="flat" cmpd="sng" algn="ctr">
              <a:noFill/>
              <a:prstDash val="solid"/>
              <a:miter lim="800000"/>
            </a:ln>
            <a:effectLst/>
          </p:spPr>
          <p:txBody>
            <a:bodyPr rtlCol="0" anchor="ctr"/>
            <a:lstStyle/>
            <a:p>
              <a:pPr marL="0" marR="0" lvl="0" indent="0" algn="r" defTabSz="457200" eaLnBrk="1" fontAlgn="auto" latinLnBrk="0" hangingPunct="1">
                <a:lnSpc>
                  <a:spcPct val="100000"/>
                </a:lnSpc>
                <a:spcBef>
                  <a:spcPts val="0"/>
                </a:spcBef>
                <a:spcAft>
                  <a:spcPts val="0"/>
                </a:spcAft>
                <a:buClrTx/>
                <a:buSzTx/>
                <a:buFontTx/>
                <a:buNone/>
                <a:defRPr/>
              </a:pPr>
              <a:endParaRPr kumimoji="0" lang="zh-CN" altLang="en-US" sz="2200" b="0" i="0" u="none" strike="noStrike" kern="0" cap="none" spc="0" normalizeH="0" baseline="0" noProof="0" dirty="0">
                <a:ln>
                  <a:noFill/>
                </a:ln>
                <a:solidFill>
                  <a:srgbClr val="FFFFFF"/>
                </a:solidFill>
                <a:effectLst/>
                <a:uLnTx/>
                <a:uFillTx/>
                <a:latin typeface="Arial" panose="020B0604020202020204"/>
                <a:ea typeface="微软雅黑 Light" panose="020B0502040204020203" charset="-122"/>
                <a:cs typeface="+mn-cs"/>
              </a:endParaRPr>
            </a:p>
          </p:txBody>
        </p:sp>
        <p:sp>
          <p:nvSpPr>
            <p:cNvPr id="33" name="文本框 32"/>
            <p:cNvSpPr txBox="1"/>
            <p:nvPr/>
          </p:nvSpPr>
          <p:spPr>
            <a:xfrm>
              <a:off x="5122929" y="1688720"/>
              <a:ext cx="3730784" cy="1139351"/>
            </a:xfrm>
            <a:prstGeom prst="rect">
              <a:avLst/>
            </a:prstGeom>
            <a:noFill/>
          </p:spPr>
          <p:txBody>
            <a:bodyPr wrap="square" rtlCol="0">
              <a:spAutoFit/>
            </a:bodyPr>
            <a:lstStyle/>
            <a:p>
              <a:pPr lvl="0" algn="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6FD91F9-DE59-1055-AE94-3D7797342D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601" y="839338"/>
            <a:ext cx="2309826" cy="2143547"/>
          </a:xfrm>
          <a:prstGeom prst="rect">
            <a:avLst/>
          </a:prstGeom>
        </p:spPr>
      </p:pic>
      <p:pic>
        <p:nvPicPr>
          <p:cNvPr id="5" name="图片 4">
            <a:extLst>
              <a:ext uri="{FF2B5EF4-FFF2-40B4-BE49-F238E27FC236}">
                <a16:creationId xmlns:a16="http://schemas.microsoft.com/office/drawing/2014/main" id="{F52B8051-CF99-409A-6B7A-805DD6BDEE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1094" y="3889927"/>
            <a:ext cx="2309826" cy="2143547"/>
          </a:xfrm>
          <a:prstGeom prst="rect">
            <a:avLst/>
          </a:prstGeom>
        </p:spPr>
      </p:pic>
      <p:sp>
        <p:nvSpPr>
          <p:cNvPr id="6" name="任意多边形: 形状 5"/>
          <p:cNvSpPr/>
          <p:nvPr/>
        </p:nvSpPr>
        <p:spPr>
          <a:xfrm>
            <a:off x="0" y="1952835"/>
            <a:ext cx="10647949" cy="2952329"/>
          </a:xfrm>
          <a:custGeom>
            <a:avLst/>
            <a:gdLst>
              <a:gd name="connsiteX0" fmla="*/ 9181169 w 10647949"/>
              <a:gd name="connsiteY0" fmla="*/ 0 h 2952329"/>
              <a:gd name="connsiteX1" fmla="*/ 9181188 w 10647949"/>
              <a:gd name="connsiteY1" fmla="*/ 1 h 2952329"/>
              <a:gd name="connsiteX2" fmla="*/ 9223648 w 10647949"/>
              <a:gd name="connsiteY2" fmla="*/ 1 h 2952329"/>
              <a:gd name="connsiteX3" fmla="*/ 9223648 w 10647949"/>
              <a:gd name="connsiteY3" fmla="*/ 2159 h 2952329"/>
              <a:gd name="connsiteX4" fmla="*/ 9331139 w 10647949"/>
              <a:gd name="connsiteY4" fmla="*/ 7621 h 2952329"/>
              <a:gd name="connsiteX5" fmla="*/ 10647949 w 10647949"/>
              <a:gd name="connsiteY5" fmla="*/ 1476164 h 2952329"/>
              <a:gd name="connsiteX6" fmla="*/ 9331139 w 10647949"/>
              <a:gd name="connsiteY6" fmla="*/ 2944707 h 2952329"/>
              <a:gd name="connsiteX7" fmla="*/ 9223648 w 10647949"/>
              <a:gd name="connsiteY7" fmla="*/ 2950170 h 2952329"/>
              <a:gd name="connsiteX8" fmla="*/ 9223648 w 10647949"/>
              <a:gd name="connsiteY8" fmla="*/ 2952329 h 2952329"/>
              <a:gd name="connsiteX9" fmla="*/ 0 w 10647949"/>
              <a:gd name="connsiteY9" fmla="*/ 2952329 h 2952329"/>
              <a:gd name="connsiteX10" fmla="*/ 0 w 10647949"/>
              <a:gd name="connsiteY10" fmla="*/ 1 h 2952329"/>
              <a:gd name="connsiteX11" fmla="*/ 9181150 w 10647949"/>
              <a:gd name="connsiteY11" fmla="*/ 1 h 2952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47949" h="2952329">
                <a:moveTo>
                  <a:pt x="9181169" y="0"/>
                </a:moveTo>
                <a:lnTo>
                  <a:pt x="9181188" y="1"/>
                </a:lnTo>
                <a:lnTo>
                  <a:pt x="9223648" y="1"/>
                </a:lnTo>
                <a:lnTo>
                  <a:pt x="9223648" y="2159"/>
                </a:lnTo>
                <a:lnTo>
                  <a:pt x="9331139" y="7621"/>
                </a:lnTo>
                <a:cubicBezTo>
                  <a:pt x="10070771" y="83216"/>
                  <a:pt x="10647949" y="711855"/>
                  <a:pt x="10647949" y="1476164"/>
                </a:cubicBezTo>
                <a:cubicBezTo>
                  <a:pt x="10647949" y="2240473"/>
                  <a:pt x="10070771" y="2869113"/>
                  <a:pt x="9331139" y="2944707"/>
                </a:cubicBezTo>
                <a:lnTo>
                  <a:pt x="9223648" y="2950170"/>
                </a:lnTo>
                <a:lnTo>
                  <a:pt x="9223648" y="2952329"/>
                </a:lnTo>
                <a:lnTo>
                  <a:pt x="0" y="2952329"/>
                </a:lnTo>
                <a:lnTo>
                  <a:pt x="0" y="1"/>
                </a:lnTo>
                <a:lnTo>
                  <a:pt x="9181150" y="1"/>
                </a:lnTo>
                <a:close/>
              </a:path>
            </a:pathLst>
          </a:custGeom>
          <a:gradFill flip="none" rotWithShape="1">
            <a:gsLst>
              <a:gs pos="0">
                <a:srgbClr val="750909"/>
              </a:gs>
              <a:gs pos="42000">
                <a:srgbClr val="981A1B"/>
              </a:gs>
              <a:gs pos="74000">
                <a:srgbClr val="A92121"/>
              </a:gs>
              <a:gs pos="100000">
                <a:srgbClr val="C42B2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p:cNvGrpSpPr/>
          <p:nvPr/>
        </p:nvGrpSpPr>
        <p:grpSpPr>
          <a:xfrm>
            <a:off x="7824190" y="2100860"/>
            <a:ext cx="3282569" cy="2664296"/>
            <a:chOff x="6103143" y="2244876"/>
            <a:chExt cx="2927697" cy="2376264"/>
          </a:xfrm>
        </p:grpSpPr>
        <p:sp>
          <p:nvSpPr>
            <p:cNvPr id="8" name="椭圆 7"/>
            <p:cNvSpPr/>
            <p:nvPr/>
          </p:nvSpPr>
          <p:spPr>
            <a:xfrm>
              <a:off x="6103143" y="2244876"/>
              <a:ext cx="2376264" cy="2376264"/>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21"/>
            <p:cNvSpPr txBox="1"/>
            <p:nvPr/>
          </p:nvSpPr>
          <p:spPr>
            <a:xfrm>
              <a:off x="6204439" y="2990371"/>
              <a:ext cx="2826401" cy="885273"/>
            </a:xfrm>
            <a:prstGeom prst="rect">
              <a:avLst/>
            </a:prstGeom>
            <a:noFill/>
          </p:spPr>
          <p:txBody>
            <a:bodyPr wrap="square" lIns="68580" tIns="34290" rIns="68580" bIns="34290" rtlCol="0">
              <a:spAutoFit/>
            </a:bodyPr>
            <a:lstStyle/>
            <a:p>
              <a:r>
                <a:rPr lang="zh-CN" altLang="en-US" sz="6000" b="1" dirty="0">
                  <a:solidFill>
                    <a:srgbClr val="750909"/>
                  </a:solidFill>
                  <a:latin typeface="AvantGarde Md BT" pitchFamily="34" charset="0"/>
                  <a:ea typeface="微软雅黑" panose="020B0503020204020204" pitchFamily="34" charset="-122"/>
                </a:rPr>
                <a:t>第六章</a:t>
              </a:r>
              <a:endParaRPr lang="en-US" altLang="zh-CN" sz="6000" b="1" dirty="0">
                <a:solidFill>
                  <a:srgbClr val="750909"/>
                </a:solidFill>
                <a:latin typeface="AvantGarde Md BT" pitchFamily="34" charset="0"/>
                <a:ea typeface="微软雅黑" panose="020B0503020204020204" pitchFamily="34" charset="-122"/>
              </a:endParaRPr>
            </a:p>
          </p:txBody>
        </p:sp>
      </p:grpSp>
      <p:sp>
        <p:nvSpPr>
          <p:cNvPr id="11" name="TextBox 4"/>
          <p:cNvSpPr txBox="1"/>
          <p:nvPr/>
        </p:nvSpPr>
        <p:spPr>
          <a:xfrm>
            <a:off x="1117919" y="2982885"/>
            <a:ext cx="4985980" cy="900246"/>
          </a:xfrm>
          <a:prstGeom prst="rect">
            <a:avLst/>
          </a:prstGeom>
          <a:noFill/>
        </p:spPr>
        <p:txBody>
          <a:bodyPr wrap="none" lIns="68580" tIns="34290" rIns="68580" bIns="34290" rtlCol="0">
            <a:spAutoFit/>
          </a:bodyPr>
          <a:lstStyle/>
          <a:p>
            <a:r>
              <a:rPr lang="zh-CN" altLang="en-US" sz="5400" b="1" dirty="0">
                <a:solidFill>
                  <a:schemeClr val="bg1"/>
                </a:solidFill>
                <a:latin typeface="AvantGarde Md BT" pitchFamily="34" charset="0"/>
                <a:ea typeface="微软雅黑" panose="020B0503020204020204" pitchFamily="34" charset="-122"/>
              </a:rPr>
              <a:t>请输入你的标题</a:t>
            </a:r>
            <a:endParaRPr lang="en-US" altLang="zh-CN" sz="5400" b="1" dirty="0">
              <a:solidFill>
                <a:schemeClr val="bg1"/>
              </a:solidFill>
              <a:latin typeface="AvantGarde Md BT"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33" name="PA-圆角矩形 25"/>
          <p:cNvSpPr/>
          <p:nvPr>
            <p:custDataLst>
              <p:tags r:id="rId1"/>
            </p:custDataLst>
          </p:nvPr>
        </p:nvSpPr>
        <p:spPr>
          <a:xfrm>
            <a:off x="688340" y="1650085"/>
            <a:ext cx="3257095" cy="1973942"/>
          </a:xfrm>
          <a:prstGeom prst="roundRect">
            <a:avLst>
              <a:gd name="adj" fmla="val 6373"/>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34" name="PA-椭圆 31"/>
          <p:cNvSpPr/>
          <p:nvPr>
            <p:custDataLst>
              <p:tags r:id="rId2"/>
            </p:custDataLst>
          </p:nvPr>
        </p:nvSpPr>
        <p:spPr>
          <a:xfrm>
            <a:off x="2099661" y="1846460"/>
            <a:ext cx="434452" cy="434452"/>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35" name="文本框 34" descr="段落标题1"/>
          <p:cNvSpPr txBox="1"/>
          <p:nvPr/>
        </p:nvSpPr>
        <p:spPr>
          <a:xfrm>
            <a:off x="945287" y="2350279"/>
            <a:ext cx="2743200" cy="461665"/>
          </a:xfrm>
          <a:prstGeom prst="rect">
            <a:avLst/>
          </a:prstGeom>
          <a:noFill/>
        </p:spPr>
        <p:txBody>
          <a:bodyPr vert="horz" wrap="square" rtlCol="0">
            <a:spAutoFit/>
          </a:bodyPr>
          <a:lstStyle/>
          <a:p>
            <a:pPr algn="ctr"/>
            <a:r>
              <a:rPr lang="zh-CN" altLang="en-US" sz="2400" b="1" spc="120" dirty="0">
                <a:solidFill>
                  <a:srgbClr val="953735"/>
                </a:solidFill>
                <a:latin typeface="微软雅黑" panose="020B0503020204020204" pitchFamily="34" charset="-122"/>
                <a:ea typeface="微软雅黑" panose="020B0503020204020204" pitchFamily="34" charset="-122"/>
              </a:rPr>
              <a:t>段落标题</a:t>
            </a:r>
          </a:p>
        </p:txBody>
      </p:sp>
      <p:sp>
        <p:nvSpPr>
          <p:cNvPr id="36" name="文本框 35" descr="段落内容1"/>
          <p:cNvSpPr txBox="1"/>
          <p:nvPr/>
        </p:nvSpPr>
        <p:spPr>
          <a:xfrm>
            <a:off x="748612" y="2799904"/>
            <a:ext cx="3136551" cy="779252"/>
          </a:xfrm>
          <a:prstGeom prst="rect">
            <a:avLst/>
          </a:prstGeom>
          <a:noFill/>
        </p:spPr>
        <p:txBody>
          <a:bodyPr vert="horz" wrap="square" rtlCol="0">
            <a:spAutoFit/>
          </a:bodyPr>
          <a:lstStyle/>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p:txBody>
      </p:sp>
      <p:sp>
        <p:nvSpPr>
          <p:cNvPr id="37" name="文本框 36" descr="段落标题1"/>
          <p:cNvSpPr txBox="1"/>
          <p:nvPr/>
        </p:nvSpPr>
        <p:spPr>
          <a:xfrm>
            <a:off x="1960531" y="1860841"/>
            <a:ext cx="740717" cy="400110"/>
          </a:xfrm>
          <a:prstGeom prst="rect">
            <a:avLst/>
          </a:prstGeom>
          <a:noFill/>
        </p:spPr>
        <p:txBody>
          <a:bodyPr vert="horz" wrap="square" rtlCol="0">
            <a:spAutoFit/>
          </a:bodyPr>
          <a:lstStyle/>
          <a:p>
            <a:pPr algn="ctr"/>
            <a:r>
              <a:rPr lang="en-US" altLang="zh-CN" sz="2000" b="1" spc="120" dirty="0">
                <a:solidFill>
                  <a:srgbClr val="FFFFFF"/>
                </a:solidFill>
                <a:latin typeface="Agency FB" panose="020B0503020202020204" pitchFamily="34" charset="0"/>
                <a:ea typeface="微软雅黑" panose="020B0503020204020204" pitchFamily="34" charset="-122"/>
              </a:rPr>
              <a:t>01</a:t>
            </a:r>
            <a:endParaRPr lang="zh-CN" altLang="en-US" sz="2000" b="1" spc="120" dirty="0">
              <a:solidFill>
                <a:srgbClr val="FFFFFF"/>
              </a:solidFill>
              <a:latin typeface="Agency FB" panose="020B0503020202020204" pitchFamily="34" charset="0"/>
              <a:ea typeface="微软雅黑" panose="020B0503020204020204" pitchFamily="34" charset="-122"/>
            </a:endParaRPr>
          </a:p>
        </p:txBody>
      </p:sp>
      <p:sp>
        <p:nvSpPr>
          <p:cNvPr id="38" name="PA-圆角矩形 26"/>
          <p:cNvSpPr/>
          <p:nvPr>
            <p:custDataLst>
              <p:tags r:id="rId3"/>
            </p:custDataLst>
          </p:nvPr>
        </p:nvSpPr>
        <p:spPr>
          <a:xfrm>
            <a:off x="4466691" y="1650085"/>
            <a:ext cx="3257095" cy="1973942"/>
          </a:xfrm>
          <a:prstGeom prst="roundRect">
            <a:avLst>
              <a:gd name="adj" fmla="val 6373"/>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39" name="PA-椭圆 40"/>
          <p:cNvSpPr/>
          <p:nvPr>
            <p:custDataLst>
              <p:tags r:id="rId4"/>
            </p:custDataLst>
          </p:nvPr>
        </p:nvSpPr>
        <p:spPr>
          <a:xfrm>
            <a:off x="5878012" y="1845922"/>
            <a:ext cx="434452" cy="434452"/>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40" name="文本框 39" descr="段落标题1"/>
          <p:cNvSpPr txBox="1"/>
          <p:nvPr/>
        </p:nvSpPr>
        <p:spPr>
          <a:xfrm>
            <a:off x="4723638" y="2350279"/>
            <a:ext cx="2743200" cy="461665"/>
          </a:xfrm>
          <a:prstGeom prst="rect">
            <a:avLst/>
          </a:prstGeom>
          <a:noFill/>
        </p:spPr>
        <p:txBody>
          <a:bodyPr vert="horz" wrap="square" rtlCol="0">
            <a:spAutoFit/>
          </a:bodyPr>
          <a:lstStyle/>
          <a:p>
            <a:pPr algn="ctr"/>
            <a:r>
              <a:rPr lang="zh-CN" altLang="en-US" sz="2400" b="1" spc="120" dirty="0">
                <a:solidFill>
                  <a:srgbClr val="953735"/>
                </a:solidFill>
                <a:latin typeface="微软雅黑" panose="020B0503020204020204" pitchFamily="34" charset="-122"/>
                <a:ea typeface="微软雅黑" panose="020B0503020204020204" pitchFamily="34" charset="-122"/>
              </a:rPr>
              <a:t>段落标题</a:t>
            </a:r>
          </a:p>
        </p:txBody>
      </p:sp>
      <p:sp>
        <p:nvSpPr>
          <p:cNvPr id="41" name="文本框 40" descr="段落内容1"/>
          <p:cNvSpPr txBox="1"/>
          <p:nvPr/>
        </p:nvSpPr>
        <p:spPr>
          <a:xfrm>
            <a:off x="4488240" y="2799904"/>
            <a:ext cx="3213996" cy="779252"/>
          </a:xfrm>
          <a:prstGeom prst="rect">
            <a:avLst/>
          </a:prstGeom>
          <a:noFill/>
        </p:spPr>
        <p:txBody>
          <a:bodyPr vert="horz" wrap="square" rtlCol="0">
            <a:spAutoFit/>
          </a:bodyPr>
          <a:lstStyle/>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zh-CN" altLang="en-US" spc="120" dirty="0">
              <a:solidFill>
                <a:srgbClr val="262626"/>
              </a:solidFill>
              <a:latin typeface="微软雅黑 Light" panose="020B0502040204020203" charset="-122"/>
              <a:ea typeface="微软雅黑 Light" panose="020B0502040204020203" charset="-122"/>
            </a:endParaRPr>
          </a:p>
        </p:txBody>
      </p:sp>
      <p:sp>
        <p:nvSpPr>
          <p:cNvPr id="42" name="文本框 41" descr="段落标题1"/>
          <p:cNvSpPr txBox="1"/>
          <p:nvPr/>
        </p:nvSpPr>
        <p:spPr>
          <a:xfrm>
            <a:off x="5738882" y="1860841"/>
            <a:ext cx="740717" cy="400110"/>
          </a:xfrm>
          <a:prstGeom prst="rect">
            <a:avLst/>
          </a:prstGeom>
          <a:noFill/>
        </p:spPr>
        <p:txBody>
          <a:bodyPr vert="horz" wrap="square" rtlCol="0">
            <a:spAutoFit/>
          </a:bodyPr>
          <a:lstStyle/>
          <a:p>
            <a:pPr algn="ctr"/>
            <a:r>
              <a:rPr lang="en-US" altLang="zh-CN" sz="2000" b="1" spc="120" dirty="0">
                <a:solidFill>
                  <a:srgbClr val="FFFFFF"/>
                </a:solidFill>
                <a:latin typeface="Agency FB" panose="020B0503020202020204" pitchFamily="34" charset="0"/>
                <a:ea typeface="微软雅黑" panose="020B0503020204020204" pitchFamily="34" charset="-122"/>
              </a:rPr>
              <a:t>02</a:t>
            </a:r>
            <a:endParaRPr lang="zh-CN" altLang="en-US" sz="2000" b="1" spc="120" dirty="0">
              <a:solidFill>
                <a:srgbClr val="FFFFFF"/>
              </a:solidFill>
              <a:latin typeface="Agency FB" panose="020B0503020202020204" pitchFamily="34" charset="0"/>
              <a:ea typeface="微软雅黑" panose="020B0503020204020204" pitchFamily="34" charset="-122"/>
            </a:endParaRPr>
          </a:p>
        </p:txBody>
      </p:sp>
      <p:sp>
        <p:nvSpPr>
          <p:cNvPr id="43" name="PA-圆角矩形 27"/>
          <p:cNvSpPr/>
          <p:nvPr>
            <p:custDataLst>
              <p:tags r:id="rId5"/>
            </p:custDataLst>
          </p:nvPr>
        </p:nvSpPr>
        <p:spPr>
          <a:xfrm>
            <a:off x="8245042" y="1650085"/>
            <a:ext cx="3257095" cy="1973942"/>
          </a:xfrm>
          <a:prstGeom prst="roundRect">
            <a:avLst>
              <a:gd name="adj" fmla="val 6373"/>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44" name="PA-椭圆 51"/>
          <p:cNvSpPr/>
          <p:nvPr>
            <p:custDataLst>
              <p:tags r:id="rId6"/>
            </p:custDataLst>
          </p:nvPr>
        </p:nvSpPr>
        <p:spPr>
          <a:xfrm>
            <a:off x="9656363" y="1846460"/>
            <a:ext cx="434452" cy="434452"/>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45" name="文本框 44" descr="段落标题1"/>
          <p:cNvSpPr txBox="1"/>
          <p:nvPr/>
        </p:nvSpPr>
        <p:spPr>
          <a:xfrm>
            <a:off x="8501989" y="2350279"/>
            <a:ext cx="2743200" cy="461665"/>
          </a:xfrm>
          <a:prstGeom prst="rect">
            <a:avLst/>
          </a:prstGeom>
          <a:noFill/>
        </p:spPr>
        <p:txBody>
          <a:bodyPr vert="horz" wrap="square" rtlCol="0">
            <a:spAutoFit/>
          </a:bodyPr>
          <a:lstStyle/>
          <a:p>
            <a:pPr algn="ctr"/>
            <a:r>
              <a:rPr lang="zh-CN" altLang="en-US" sz="2400" b="1" spc="120" dirty="0">
                <a:solidFill>
                  <a:srgbClr val="953735"/>
                </a:solidFill>
                <a:latin typeface="微软雅黑" panose="020B0503020204020204" pitchFamily="34" charset="-122"/>
                <a:ea typeface="微软雅黑" panose="020B0503020204020204" pitchFamily="34" charset="-122"/>
              </a:rPr>
              <a:t>段落标题</a:t>
            </a:r>
          </a:p>
        </p:txBody>
      </p:sp>
      <p:sp>
        <p:nvSpPr>
          <p:cNvPr id="46" name="文本框 45" descr="段落内容1"/>
          <p:cNvSpPr txBox="1"/>
          <p:nvPr/>
        </p:nvSpPr>
        <p:spPr>
          <a:xfrm>
            <a:off x="8304151" y="2799904"/>
            <a:ext cx="3138877" cy="779252"/>
          </a:xfrm>
          <a:prstGeom prst="rect">
            <a:avLst/>
          </a:prstGeom>
          <a:noFill/>
        </p:spPr>
        <p:txBody>
          <a:bodyPr vert="horz" wrap="square" rtlCol="0">
            <a:spAutoFit/>
          </a:bodyPr>
          <a:lstStyle/>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zh-CN" altLang="en-US" spc="120" dirty="0">
              <a:solidFill>
                <a:srgbClr val="262626"/>
              </a:solidFill>
              <a:latin typeface="微软雅黑 Light" panose="020B0502040204020203" charset="-122"/>
              <a:ea typeface="微软雅黑 Light" panose="020B0502040204020203" charset="-122"/>
            </a:endParaRPr>
          </a:p>
        </p:txBody>
      </p:sp>
      <p:sp>
        <p:nvSpPr>
          <p:cNvPr id="47" name="文本框 46" descr="段落标题1"/>
          <p:cNvSpPr txBox="1"/>
          <p:nvPr/>
        </p:nvSpPr>
        <p:spPr>
          <a:xfrm>
            <a:off x="9517233" y="1860841"/>
            <a:ext cx="740717" cy="400110"/>
          </a:xfrm>
          <a:prstGeom prst="rect">
            <a:avLst/>
          </a:prstGeom>
          <a:noFill/>
        </p:spPr>
        <p:txBody>
          <a:bodyPr vert="horz" wrap="square" rtlCol="0">
            <a:spAutoFit/>
          </a:bodyPr>
          <a:lstStyle/>
          <a:p>
            <a:pPr algn="ctr"/>
            <a:r>
              <a:rPr lang="en-US" altLang="zh-CN" sz="2000" b="1" spc="120" dirty="0">
                <a:solidFill>
                  <a:srgbClr val="FFFFFF"/>
                </a:solidFill>
                <a:latin typeface="Agency FB" panose="020B0503020202020204" pitchFamily="34" charset="0"/>
                <a:ea typeface="微软雅黑" panose="020B0503020204020204" pitchFamily="34" charset="-122"/>
              </a:rPr>
              <a:t>03</a:t>
            </a:r>
            <a:endParaRPr lang="zh-CN" altLang="en-US" sz="2000" b="1" spc="120" dirty="0">
              <a:solidFill>
                <a:srgbClr val="FFFFFF"/>
              </a:solidFill>
              <a:latin typeface="Agency FB" panose="020B0503020202020204" pitchFamily="34" charset="0"/>
              <a:ea typeface="微软雅黑" panose="020B0503020204020204" pitchFamily="34" charset="-122"/>
            </a:endParaRPr>
          </a:p>
        </p:txBody>
      </p:sp>
      <p:sp>
        <p:nvSpPr>
          <p:cNvPr id="48" name="PA-圆角矩形 28"/>
          <p:cNvSpPr/>
          <p:nvPr>
            <p:custDataLst>
              <p:tags r:id="rId7"/>
            </p:custDataLst>
          </p:nvPr>
        </p:nvSpPr>
        <p:spPr>
          <a:xfrm>
            <a:off x="688340" y="3903330"/>
            <a:ext cx="3257095" cy="1973942"/>
          </a:xfrm>
          <a:prstGeom prst="roundRect">
            <a:avLst>
              <a:gd name="adj" fmla="val 6373"/>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egoe UI Semilight" panose="020B0402040204020203"/>
              <a:ea typeface="等线" panose="02010600030101010101" charset="-122"/>
              <a:cs typeface="+mn-cs"/>
            </a:endParaRPr>
          </a:p>
        </p:txBody>
      </p:sp>
      <p:sp>
        <p:nvSpPr>
          <p:cNvPr id="49" name="PA-椭圆 56"/>
          <p:cNvSpPr/>
          <p:nvPr>
            <p:custDataLst>
              <p:tags r:id="rId8"/>
            </p:custDataLst>
          </p:nvPr>
        </p:nvSpPr>
        <p:spPr>
          <a:xfrm>
            <a:off x="2099661" y="4083834"/>
            <a:ext cx="434452" cy="434452"/>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50" name="文本框 49" descr="段落标题1"/>
          <p:cNvSpPr txBox="1"/>
          <p:nvPr/>
        </p:nvSpPr>
        <p:spPr>
          <a:xfrm>
            <a:off x="945287" y="4588470"/>
            <a:ext cx="2743200" cy="461665"/>
          </a:xfrm>
          <a:prstGeom prst="rect">
            <a:avLst/>
          </a:prstGeom>
          <a:noFill/>
        </p:spPr>
        <p:txBody>
          <a:bodyPr vert="horz" wrap="square" rtlCol="0">
            <a:spAutoFit/>
          </a:bodyPr>
          <a:lstStyle/>
          <a:p>
            <a:pPr algn="ctr"/>
            <a:r>
              <a:rPr lang="zh-CN" altLang="en-US" sz="2400" b="1" spc="120" dirty="0">
                <a:solidFill>
                  <a:srgbClr val="953735"/>
                </a:solidFill>
                <a:latin typeface="微软雅黑" panose="020B0503020204020204" pitchFamily="34" charset="-122"/>
                <a:ea typeface="微软雅黑" panose="020B0503020204020204" pitchFamily="34" charset="-122"/>
              </a:rPr>
              <a:t>段落标题</a:t>
            </a:r>
          </a:p>
        </p:txBody>
      </p:sp>
      <p:sp>
        <p:nvSpPr>
          <p:cNvPr id="51" name="文本框 50" descr="段落内容1"/>
          <p:cNvSpPr txBox="1"/>
          <p:nvPr/>
        </p:nvSpPr>
        <p:spPr>
          <a:xfrm>
            <a:off x="734378" y="5038095"/>
            <a:ext cx="3165018" cy="779252"/>
          </a:xfrm>
          <a:prstGeom prst="rect">
            <a:avLst/>
          </a:prstGeom>
          <a:noFill/>
        </p:spPr>
        <p:txBody>
          <a:bodyPr vert="horz" wrap="square" rtlCol="0">
            <a:spAutoFit/>
          </a:bodyPr>
          <a:lstStyle/>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zh-CN" altLang="en-US" spc="120" dirty="0">
              <a:solidFill>
                <a:srgbClr val="262626"/>
              </a:solidFill>
              <a:latin typeface="微软雅黑 Light" panose="020B0502040204020203" charset="-122"/>
              <a:ea typeface="微软雅黑 Light" panose="020B0502040204020203" charset="-122"/>
            </a:endParaRPr>
          </a:p>
        </p:txBody>
      </p:sp>
      <p:sp>
        <p:nvSpPr>
          <p:cNvPr id="52" name="文本框 51" descr="段落标题1"/>
          <p:cNvSpPr txBox="1"/>
          <p:nvPr/>
        </p:nvSpPr>
        <p:spPr>
          <a:xfrm>
            <a:off x="1960531" y="4099032"/>
            <a:ext cx="740717" cy="400110"/>
          </a:xfrm>
          <a:prstGeom prst="rect">
            <a:avLst/>
          </a:prstGeom>
          <a:noFill/>
        </p:spPr>
        <p:txBody>
          <a:bodyPr vert="horz" wrap="square" rtlCol="0">
            <a:spAutoFit/>
          </a:bodyPr>
          <a:lstStyle/>
          <a:p>
            <a:pPr algn="ctr"/>
            <a:r>
              <a:rPr lang="en-US" altLang="zh-CN" sz="2000" b="1" spc="120" dirty="0">
                <a:solidFill>
                  <a:srgbClr val="FFFFFF"/>
                </a:solidFill>
                <a:latin typeface="Agency FB" panose="020B0503020202020204" pitchFamily="34" charset="0"/>
                <a:ea typeface="微软雅黑" panose="020B0503020204020204" pitchFamily="34" charset="-122"/>
              </a:rPr>
              <a:t>04</a:t>
            </a:r>
            <a:endParaRPr lang="zh-CN" altLang="en-US" sz="2000" b="1" spc="120" dirty="0">
              <a:solidFill>
                <a:srgbClr val="FFFFFF"/>
              </a:solidFill>
              <a:latin typeface="Agency FB" panose="020B0503020202020204" pitchFamily="34" charset="0"/>
              <a:ea typeface="微软雅黑" panose="020B0503020204020204" pitchFamily="34" charset="-122"/>
            </a:endParaRPr>
          </a:p>
        </p:txBody>
      </p:sp>
      <p:sp>
        <p:nvSpPr>
          <p:cNvPr id="53" name="PA-圆角矩形 29"/>
          <p:cNvSpPr/>
          <p:nvPr>
            <p:custDataLst>
              <p:tags r:id="rId9"/>
            </p:custDataLst>
          </p:nvPr>
        </p:nvSpPr>
        <p:spPr>
          <a:xfrm>
            <a:off x="4466691" y="3903330"/>
            <a:ext cx="3257095" cy="1973942"/>
          </a:xfrm>
          <a:prstGeom prst="roundRect">
            <a:avLst>
              <a:gd name="adj" fmla="val 6373"/>
            </a:avLst>
          </a:prstGeom>
          <a:solidFill>
            <a:srgbClr val="FFFFFF"/>
          </a:solidFill>
          <a:ln w="15875"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egoe UI Semilight" panose="020B0402040204020203"/>
              <a:ea typeface="等线" panose="02010600030101010101" charset="-122"/>
              <a:cs typeface="+mn-cs"/>
            </a:endParaRPr>
          </a:p>
        </p:txBody>
      </p:sp>
      <p:sp>
        <p:nvSpPr>
          <p:cNvPr id="54" name="PA-椭圆 61"/>
          <p:cNvSpPr/>
          <p:nvPr>
            <p:custDataLst>
              <p:tags r:id="rId10"/>
            </p:custDataLst>
          </p:nvPr>
        </p:nvSpPr>
        <p:spPr>
          <a:xfrm>
            <a:off x="5878012" y="4083834"/>
            <a:ext cx="434452" cy="434452"/>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55" name="文本框 54" descr="段落标题1"/>
          <p:cNvSpPr txBox="1"/>
          <p:nvPr/>
        </p:nvSpPr>
        <p:spPr>
          <a:xfrm>
            <a:off x="4723638" y="4585897"/>
            <a:ext cx="2743200" cy="461665"/>
          </a:xfrm>
          <a:prstGeom prst="rect">
            <a:avLst/>
          </a:prstGeom>
          <a:noFill/>
        </p:spPr>
        <p:txBody>
          <a:bodyPr vert="horz" wrap="square" rtlCol="0">
            <a:spAutoFit/>
          </a:bodyPr>
          <a:lstStyle/>
          <a:p>
            <a:pPr algn="ctr"/>
            <a:r>
              <a:rPr lang="zh-CN" altLang="en-US" sz="2400" b="1" spc="120" dirty="0">
                <a:solidFill>
                  <a:srgbClr val="953735"/>
                </a:solidFill>
                <a:latin typeface="微软雅黑" panose="020B0503020204020204" pitchFamily="34" charset="-122"/>
                <a:ea typeface="微软雅黑" panose="020B0503020204020204" pitchFamily="34" charset="-122"/>
              </a:rPr>
              <a:t>段落标题</a:t>
            </a:r>
          </a:p>
        </p:txBody>
      </p:sp>
      <p:sp>
        <p:nvSpPr>
          <p:cNvPr id="56" name="文本框 55" descr="段落内容1"/>
          <p:cNvSpPr txBox="1"/>
          <p:nvPr/>
        </p:nvSpPr>
        <p:spPr>
          <a:xfrm>
            <a:off x="4480924" y="5035522"/>
            <a:ext cx="3228629" cy="779252"/>
          </a:xfrm>
          <a:prstGeom prst="rect">
            <a:avLst/>
          </a:prstGeom>
          <a:noFill/>
        </p:spPr>
        <p:txBody>
          <a:bodyPr vert="horz" wrap="square" rtlCol="0">
            <a:spAutoFit/>
          </a:bodyPr>
          <a:lstStyle/>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zh-CN" altLang="en-US" spc="120" dirty="0">
              <a:solidFill>
                <a:srgbClr val="262626"/>
              </a:solidFill>
              <a:latin typeface="微软雅黑 Light" panose="020B0502040204020203" charset="-122"/>
              <a:ea typeface="微软雅黑 Light" panose="020B0502040204020203" charset="-122"/>
            </a:endParaRPr>
          </a:p>
        </p:txBody>
      </p:sp>
      <p:sp>
        <p:nvSpPr>
          <p:cNvPr id="57" name="文本框 56" descr="段落标题1"/>
          <p:cNvSpPr txBox="1"/>
          <p:nvPr/>
        </p:nvSpPr>
        <p:spPr>
          <a:xfrm>
            <a:off x="5738882" y="4096459"/>
            <a:ext cx="740717" cy="400110"/>
          </a:xfrm>
          <a:prstGeom prst="rect">
            <a:avLst/>
          </a:prstGeom>
          <a:noFill/>
        </p:spPr>
        <p:txBody>
          <a:bodyPr vert="horz" wrap="square" rtlCol="0">
            <a:spAutoFit/>
          </a:bodyPr>
          <a:lstStyle/>
          <a:p>
            <a:pPr algn="ctr"/>
            <a:r>
              <a:rPr lang="en-US" altLang="zh-CN" sz="2000" b="1" spc="120" dirty="0">
                <a:solidFill>
                  <a:srgbClr val="FFFFFF"/>
                </a:solidFill>
                <a:latin typeface="Agency FB" panose="020B0503020202020204" pitchFamily="34" charset="0"/>
                <a:ea typeface="微软雅黑" panose="020B0503020204020204" pitchFamily="34" charset="-122"/>
              </a:rPr>
              <a:t>05</a:t>
            </a:r>
            <a:endParaRPr lang="zh-CN" altLang="en-US" sz="2000" b="1" spc="120" dirty="0">
              <a:solidFill>
                <a:srgbClr val="FFFFFF"/>
              </a:solidFill>
              <a:latin typeface="Agency FB" panose="020B0503020202020204" pitchFamily="34" charset="0"/>
              <a:ea typeface="微软雅黑" panose="020B0503020204020204" pitchFamily="34" charset="-122"/>
            </a:endParaRPr>
          </a:p>
        </p:txBody>
      </p:sp>
      <p:sp>
        <p:nvSpPr>
          <p:cNvPr id="58" name="PA-圆角矩形 30"/>
          <p:cNvSpPr/>
          <p:nvPr>
            <p:custDataLst>
              <p:tags r:id="rId11"/>
            </p:custDataLst>
          </p:nvPr>
        </p:nvSpPr>
        <p:spPr>
          <a:xfrm>
            <a:off x="8245042" y="3903330"/>
            <a:ext cx="3257095" cy="1973942"/>
          </a:xfrm>
          <a:prstGeom prst="roundRect">
            <a:avLst>
              <a:gd name="adj" fmla="val 6373"/>
            </a:avLst>
          </a:prstGeom>
          <a:solidFill>
            <a:srgbClr val="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Segoe UI Semilight" panose="020B0402040204020203"/>
              <a:ea typeface="等线" panose="02010600030101010101" charset="-122"/>
              <a:cs typeface="+mn-cs"/>
            </a:endParaRPr>
          </a:p>
        </p:txBody>
      </p:sp>
      <p:sp>
        <p:nvSpPr>
          <p:cNvPr id="59" name="PA-椭圆 66"/>
          <p:cNvSpPr/>
          <p:nvPr>
            <p:custDataLst>
              <p:tags r:id="rId12"/>
            </p:custDataLst>
          </p:nvPr>
        </p:nvSpPr>
        <p:spPr>
          <a:xfrm>
            <a:off x="9656363" y="4083834"/>
            <a:ext cx="434452" cy="434452"/>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Segoe UI Semilight" panose="020B0402040204020203"/>
              <a:ea typeface="等线" panose="02010600030101010101" charset="-122"/>
              <a:cs typeface="+mn-cs"/>
            </a:endParaRPr>
          </a:p>
        </p:txBody>
      </p:sp>
      <p:sp>
        <p:nvSpPr>
          <p:cNvPr id="60" name="文本框 59" descr="段落标题1"/>
          <p:cNvSpPr txBox="1"/>
          <p:nvPr/>
        </p:nvSpPr>
        <p:spPr>
          <a:xfrm>
            <a:off x="8501989" y="4603124"/>
            <a:ext cx="2743200" cy="461665"/>
          </a:xfrm>
          <a:prstGeom prst="rect">
            <a:avLst/>
          </a:prstGeom>
          <a:noFill/>
        </p:spPr>
        <p:txBody>
          <a:bodyPr vert="horz" wrap="square" rtlCol="0">
            <a:spAutoFit/>
          </a:bodyPr>
          <a:lstStyle/>
          <a:p>
            <a:pPr algn="ctr"/>
            <a:r>
              <a:rPr lang="zh-CN" altLang="en-US" sz="2400" b="1" spc="120" dirty="0">
                <a:solidFill>
                  <a:srgbClr val="953735"/>
                </a:solidFill>
                <a:latin typeface="微软雅黑" panose="020B0503020204020204" pitchFamily="34" charset="-122"/>
                <a:ea typeface="微软雅黑" panose="020B0503020204020204" pitchFamily="34" charset="-122"/>
              </a:rPr>
              <a:t>段落标题</a:t>
            </a:r>
          </a:p>
        </p:txBody>
      </p:sp>
      <p:sp>
        <p:nvSpPr>
          <p:cNvPr id="61" name="文本框 60" descr="段落内容1"/>
          <p:cNvSpPr txBox="1"/>
          <p:nvPr/>
        </p:nvSpPr>
        <p:spPr>
          <a:xfrm>
            <a:off x="8304151" y="5052749"/>
            <a:ext cx="3138877" cy="779252"/>
          </a:xfrm>
          <a:prstGeom prst="rect">
            <a:avLst/>
          </a:prstGeom>
          <a:noFill/>
        </p:spPr>
        <p:txBody>
          <a:bodyPr vert="horz" wrap="square" rtlCol="0">
            <a:spAutoFit/>
          </a:bodyPr>
          <a:lstStyle/>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en-US" altLang="zh-CN" kern="0" spc="50" dirty="0">
              <a:solidFill>
                <a:srgbClr val="0C0C0C"/>
              </a:solidFill>
              <a:latin typeface="微软雅黑 Light" panose="020B0502040204020203" charset="-122"/>
              <a:ea typeface="微软雅黑 Light" panose="020B0502040204020203" charset="-122"/>
            </a:endParaRPr>
          </a:p>
          <a:p>
            <a:pPr lvl="0" algn="ctr" defTabSz="457200">
              <a:lnSpc>
                <a:spcPct val="130000"/>
              </a:lnSpc>
              <a:defRPr/>
            </a:pPr>
            <a:r>
              <a:rPr lang="zh-CN" altLang="en-US" kern="0" spc="50" dirty="0">
                <a:solidFill>
                  <a:srgbClr val="0C0C0C"/>
                </a:solidFill>
                <a:latin typeface="微软雅黑 Light" panose="020B0502040204020203" charset="-122"/>
                <a:ea typeface="微软雅黑 Light" panose="020B0502040204020203" charset="-122"/>
              </a:rPr>
              <a:t>在此输入你的标题</a:t>
            </a:r>
            <a:endParaRPr lang="zh-CN" altLang="en-US" spc="120" dirty="0">
              <a:solidFill>
                <a:srgbClr val="262626"/>
              </a:solidFill>
              <a:latin typeface="微软雅黑 Light" panose="020B0502040204020203" charset="-122"/>
              <a:ea typeface="微软雅黑 Light" panose="020B0502040204020203" charset="-122"/>
            </a:endParaRPr>
          </a:p>
        </p:txBody>
      </p:sp>
      <p:sp>
        <p:nvSpPr>
          <p:cNvPr id="62" name="文本框 61" descr="段落标题1"/>
          <p:cNvSpPr txBox="1"/>
          <p:nvPr/>
        </p:nvSpPr>
        <p:spPr>
          <a:xfrm>
            <a:off x="9517233" y="4113686"/>
            <a:ext cx="740717" cy="400110"/>
          </a:xfrm>
          <a:prstGeom prst="rect">
            <a:avLst/>
          </a:prstGeom>
          <a:noFill/>
        </p:spPr>
        <p:txBody>
          <a:bodyPr vert="horz" wrap="square" rtlCol="0">
            <a:spAutoFit/>
          </a:bodyPr>
          <a:lstStyle/>
          <a:p>
            <a:pPr algn="ctr"/>
            <a:r>
              <a:rPr lang="en-US" altLang="zh-CN" sz="2000" b="1" spc="120" dirty="0">
                <a:solidFill>
                  <a:srgbClr val="FFFFFF"/>
                </a:solidFill>
                <a:latin typeface="Agency FB" panose="020B0503020202020204" pitchFamily="34" charset="0"/>
                <a:ea typeface="微软雅黑" panose="020B0503020204020204" pitchFamily="34" charset="-122"/>
              </a:rPr>
              <a:t>06</a:t>
            </a:r>
            <a:endParaRPr lang="zh-CN" altLang="en-US" sz="2000" b="1" spc="120" dirty="0">
              <a:solidFill>
                <a:srgbClr val="FFFFFF"/>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8213783" y="1758589"/>
            <a:ext cx="3155671" cy="1253490"/>
            <a:chOff x="-405945" y="2375733"/>
            <a:chExt cx="6464215" cy="2026678"/>
          </a:xfrm>
        </p:grpSpPr>
        <p:sp>
          <p:nvSpPr>
            <p:cNvPr id="15" name="文本框 14" descr="段落标题1"/>
            <p:cNvSpPr txBox="1"/>
            <p:nvPr/>
          </p:nvSpPr>
          <p:spPr>
            <a:xfrm>
              <a:off x="-405945" y="2375733"/>
              <a:ext cx="4138641" cy="746433"/>
            </a:xfrm>
            <a:prstGeom prst="rect">
              <a:avLst/>
            </a:prstGeom>
            <a:noFill/>
          </p:spPr>
          <p:txBody>
            <a:bodyPr vert="horz" wrap="square" rtlCol="0">
              <a:spAutoFit/>
            </a:bodyPr>
            <a:lstStyle/>
            <a:p>
              <a:r>
                <a:rPr lang="zh-CN" altLang="en-US" sz="2400" b="1" spc="120" dirty="0">
                  <a:solidFill>
                    <a:srgbClr val="262626"/>
                  </a:solidFill>
                  <a:latin typeface="微软雅黑" panose="020B0503020204020204" pitchFamily="34" charset="-122"/>
                  <a:ea typeface="微软雅黑" panose="020B0503020204020204" pitchFamily="34" charset="-122"/>
                </a:rPr>
                <a:t>段落标题</a:t>
              </a:r>
            </a:p>
          </p:txBody>
        </p:sp>
        <p:sp>
          <p:nvSpPr>
            <p:cNvPr id="16" name="文本框 15" descr="段落内容1"/>
            <p:cNvSpPr txBox="1"/>
            <p:nvPr/>
          </p:nvSpPr>
          <p:spPr>
            <a:xfrm>
              <a:off x="-395365" y="3220870"/>
              <a:ext cx="6453635" cy="1181541"/>
            </a:xfrm>
            <a:prstGeom prst="rect">
              <a:avLst/>
            </a:prstGeom>
            <a:noFill/>
          </p:spPr>
          <p:txBody>
            <a:bodyPr vert="horz" wrap="square" rtlCol="0">
              <a:spAutoFit/>
            </a:bodyPr>
            <a:lstStyle/>
            <a:p>
              <a:pPr algn="just">
                <a:lnSpc>
                  <a:spcPct val="120000"/>
                </a:lnSpc>
              </a:pPr>
              <a:r>
                <a:rPr lang="zh-CN" altLang="en-US" spc="120" dirty="0">
                  <a:solidFill>
                    <a:srgbClr val="262626"/>
                  </a:solidFill>
                  <a:latin typeface="微软雅黑 Light" panose="020B0502040204020203" charset="-122"/>
                  <a:ea typeface="微软雅黑 Light" panose="020B0502040204020203" charset="-122"/>
                </a:rPr>
                <a:t>请输入你的内容 请输入你的内容 请输入你的内容请</a:t>
              </a:r>
            </a:p>
          </p:txBody>
        </p:sp>
      </p:grpSp>
      <p:grpSp>
        <p:nvGrpSpPr>
          <p:cNvPr id="17" name="组合 16"/>
          <p:cNvGrpSpPr/>
          <p:nvPr/>
        </p:nvGrpSpPr>
        <p:grpSpPr>
          <a:xfrm>
            <a:off x="8258853" y="4681593"/>
            <a:ext cx="3150505" cy="1192442"/>
            <a:chOff x="-405945" y="2375732"/>
            <a:chExt cx="6453632" cy="1927972"/>
          </a:xfrm>
        </p:grpSpPr>
        <p:sp>
          <p:nvSpPr>
            <p:cNvPr id="18" name="文本框 17" descr="段落标题1"/>
            <p:cNvSpPr txBox="1"/>
            <p:nvPr/>
          </p:nvSpPr>
          <p:spPr>
            <a:xfrm>
              <a:off x="-405945" y="2375732"/>
              <a:ext cx="4138641" cy="746432"/>
            </a:xfrm>
            <a:prstGeom prst="rect">
              <a:avLst/>
            </a:prstGeom>
            <a:noFill/>
          </p:spPr>
          <p:txBody>
            <a:bodyPr vert="horz" wrap="square" rtlCol="0">
              <a:spAutoFit/>
            </a:bodyPr>
            <a:lstStyle/>
            <a:p>
              <a:r>
                <a:rPr lang="zh-CN" altLang="en-US" sz="2400" b="1" spc="120" dirty="0">
                  <a:solidFill>
                    <a:srgbClr val="262626"/>
                  </a:solidFill>
                  <a:latin typeface="微软雅黑" panose="020B0503020204020204" pitchFamily="34" charset="-122"/>
                  <a:ea typeface="微软雅黑" panose="020B0503020204020204" pitchFamily="34" charset="-122"/>
                </a:rPr>
                <a:t>段落标题</a:t>
              </a:r>
            </a:p>
          </p:txBody>
        </p:sp>
        <p:sp>
          <p:nvSpPr>
            <p:cNvPr id="19" name="文本框 18" descr="段落内容1"/>
            <p:cNvSpPr txBox="1"/>
            <p:nvPr/>
          </p:nvSpPr>
          <p:spPr>
            <a:xfrm>
              <a:off x="-405945" y="3122164"/>
              <a:ext cx="6453632" cy="1181540"/>
            </a:xfrm>
            <a:prstGeom prst="rect">
              <a:avLst/>
            </a:prstGeom>
            <a:noFill/>
          </p:spPr>
          <p:txBody>
            <a:bodyPr vert="horz" wrap="square" rtlCol="0">
              <a:spAutoFit/>
            </a:bodyPr>
            <a:lstStyle/>
            <a:p>
              <a:pPr algn="just">
                <a:lnSpc>
                  <a:spcPct val="120000"/>
                </a:lnSpc>
              </a:pPr>
              <a:r>
                <a:rPr lang="zh-CN" altLang="en-US" spc="120" dirty="0">
                  <a:solidFill>
                    <a:srgbClr val="262626"/>
                  </a:solidFill>
                  <a:latin typeface="微软雅黑 Light" panose="020B0502040204020203" charset="-122"/>
                  <a:ea typeface="微软雅黑 Light" panose="020B0502040204020203" charset="-122"/>
                </a:rPr>
                <a:t>请输入你的内容 请输入你的内容 请输入你的内容请</a:t>
              </a:r>
            </a:p>
          </p:txBody>
        </p:sp>
      </p:grpSp>
      <p:grpSp>
        <p:nvGrpSpPr>
          <p:cNvPr id="20" name="组合 19"/>
          <p:cNvGrpSpPr/>
          <p:nvPr/>
        </p:nvGrpSpPr>
        <p:grpSpPr>
          <a:xfrm>
            <a:off x="767408" y="1758589"/>
            <a:ext cx="3164006" cy="1192263"/>
            <a:chOff x="-1267943" y="2375732"/>
            <a:chExt cx="6481289" cy="1927684"/>
          </a:xfrm>
        </p:grpSpPr>
        <p:sp>
          <p:nvSpPr>
            <p:cNvPr id="21" name="文本框 20" descr="段落标题1"/>
            <p:cNvSpPr txBox="1"/>
            <p:nvPr/>
          </p:nvSpPr>
          <p:spPr>
            <a:xfrm>
              <a:off x="1074705" y="2375732"/>
              <a:ext cx="4138641" cy="746433"/>
            </a:xfrm>
            <a:prstGeom prst="rect">
              <a:avLst/>
            </a:prstGeom>
            <a:noFill/>
          </p:spPr>
          <p:txBody>
            <a:bodyPr vert="horz" wrap="square" rtlCol="0">
              <a:spAutoFit/>
            </a:bodyPr>
            <a:lstStyle/>
            <a:p>
              <a:pPr algn="r"/>
              <a:r>
                <a:rPr lang="zh-CN" altLang="en-US" sz="2400" b="1" spc="120" dirty="0">
                  <a:solidFill>
                    <a:srgbClr val="262626"/>
                  </a:solidFill>
                  <a:latin typeface="微软雅黑" panose="020B0503020204020204" pitchFamily="34" charset="-122"/>
                  <a:ea typeface="微软雅黑" panose="020B0503020204020204" pitchFamily="34" charset="-122"/>
                </a:rPr>
                <a:t>段落标题</a:t>
              </a:r>
            </a:p>
          </p:txBody>
        </p:sp>
        <p:sp>
          <p:nvSpPr>
            <p:cNvPr id="22" name="文本框 21" descr="段落内容1"/>
            <p:cNvSpPr txBox="1"/>
            <p:nvPr/>
          </p:nvSpPr>
          <p:spPr>
            <a:xfrm>
              <a:off x="-1267943" y="3121875"/>
              <a:ext cx="6472214" cy="1181541"/>
            </a:xfrm>
            <a:prstGeom prst="rect">
              <a:avLst/>
            </a:prstGeom>
            <a:noFill/>
          </p:spPr>
          <p:txBody>
            <a:bodyPr vert="horz" wrap="square" rtlCol="0">
              <a:spAutoFit/>
            </a:bodyPr>
            <a:lstStyle/>
            <a:p>
              <a:pPr algn="r">
                <a:lnSpc>
                  <a:spcPct val="120000"/>
                </a:lnSpc>
              </a:pPr>
              <a:r>
                <a:rPr lang="zh-CN" altLang="en-US" spc="120" dirty="0">
                  <a:solidFill>
                    <a:srgbClr val="262626"/>
                  </a:solidFill>
                  <a:latin typeface="微软雅黑 Light" panose="020B0502040204020203" charset="-122"/>
                  <a:ea typeface="微软雅黑 Light" panose="020B0502040204020203" charset="-122"/>
                </a:rPr>
                <a:t>请输入你的内容 请输入你的内容 请输入你的内容请</a:t>
              </a:r>
            </a:p>
          </p:txBody>
        </p:sp>
      </p:grpSp>
      <p:grpSp>
        <p:nvGrpSpPr>
          <p:cNvPr id="23" name="组合 22"/>
          <p:cNvGrpSpPr/>
          <p:nvPr/>
        </p:nvGrpSpPr>
        <p:grpSpPr>
          <a:xfrm>
            <a:off x="776479" y="4681593"/>
            <a:ext cx="3154935" cy="1195679"/>
            <a:chOff x="-1249361" y="2375732"/>
            <a:chExt cx="6462707" cy="1933206"/>
          </a:xfrm>
        </p:grpSpPr>
        <p:sp>
          <p:nvSpPr>
            <p:cNvPr id="24" name="文本框 23" descr="段落标题1"/>
            <p:cNvSpPr txBox="1"/>
            <p:nvPr/>
          </p:nvSpPr>
          <p:spPr>
            <a:xfrm>
              <a:off x="1074705" y="2375732"/>
              <a:ext cx="4138641" cy="746432"/>
            </a:xfrm>
            <a:prstGeom prst="rect">
              <a:avLst/>
            </a:prstGeom>
            <a:noFill/>
          </p:spPr>
          <p:txBody>
            <a:bodyPr vert="horz" wrap="square" rtlCol="0">
              <a:spAutoFit/>
            </a:bodyPr>
            <a:lstStyle/>
            <a:p>
              <a:pPr algn="r"/>
              <a:r>
                <a:rPr lang="zh-CN" altLang="en-US" sz="2400" b="1" spc="120" dirty="0">
                  <a:solidFill>
                    <a:srgbClr val="262626"/>
                  </a:solidFill>
                  <a:latin typeface="微软雅黑" panose="020B0503020204020204" pitchFamily="34" charset="-122"/>
                  <a:ea typeface="微软雅黑" panose="020B0503020204020204" pitchFamily="34" charset="-122"/>
                </a:rPr>
                <a:t>段落标题</a:t>
              </a:r>
            </a:p>
          </p:txBody>
        </p:sp>
        <p:sp>
          <p:nvSpPr>
            <p:cNvPr id="25" name="文本框 24" descr="段落内容1"/>
            <p:cNvSpPr txBox="1"/>
            <p:nvPr/>
          </p:nvSpPr>
          <p:spPr>
            <a:xfrm>
              <a:off x="-1249361" y="3127398"/>
              <a:ext cx="6453632" cy="1181540"/>
            </a:xfrm>
            <a:prstGeom prst="rect">
              <a:avLst/>
            </a:prstGeom>
            <a:noFill/>
          </p:spPr>
          <p:txBody>
            <a:bodyPr vert="horz" wrap="square" rtlCol="0">
              <a:spAutoFit/>
            </a:bodyPr>
            <a:lstStyle/>
            <a:p>
              <a:pPr algn="r">
                <a:lnSpc>
                  <a:spcPct val="120000"/>
                </a:lnSpc>
              </a:pPr>
              <a:r>
                <a:rPr lang="zh-CN" altLang="en-US" spc="120" dirty="0">
                  <a:solidFill>
                    <a:srgbClr val="262626"/>
                  </a:solidFill>
                  <a:latin typeface="微软雅黑 Light" panose="020B0502040204020203" charset="-122"/>
                  <a:ea typeface="微软雅黑 Light" panose="020B0502040204020203" charset="-122"/>
                </a:rPr>
                <a:t>请输入你的内容 请输入你的内容 请输入你的内容请</a:t>
              </a:r>
            </a:p>
          </p:txBody>
        </p:sp>
      </p:grpSp>
      <p:sp>
        <p:nvSpPr>
          <p:cNvPr id="26" name="任意多边形: 形状 25"/>
          <p:cNvSpPr/>
          <p:nvPr/>
        </p:nvSpPr>
        <p:spPr>
          <a:xfrm>
            <a:off x="6154934" y="1914132"/>
            <a:ext cx="1589590" cy="1600200"/>
          </a:xfrm>
          <a:custGeom>
            <a:avLst/>
            <a:gdLst>
              <a:gd name="connsiteX0" fmla="*/ 0 w 1589590"/>
              <a:gd name="connsiteY0" fmla="*/ 0 h 1600200"/>
              <a:gd name="connsiteX1" fmla="*/ 761950 w 1589590"/>
              <a:gd name="connsiteY1" fmla="*/ 0 h 1600200"/>
              <a:gd name="connsiteX2" fmla="*/ 758344 w 1589590"/>
              <a:gd name="connsiteY2" fmla="*/ 11618 h 1600200"/>
              <a:gd name="connsiteX3" fmla="*/ 744638 w 1589590"/>
              <a:gd name="connsiteY3" fmla="*/ 147577 h 1600200"/>
              <a:gd name="connsiteX4" fmla="*/ 1419258 w 1589590"/>
              <a:gd name="connsiteY4" fmla="*/ 822197 h 1600200"/>
              <a:gd name="connsiteX5" fmla="*/ 1555218 w 1589590"/>
              <a:gd name="connsiteY5" fmla="*/ 808491 h 1600200"/>
              <a:gd name="connsiteX6" fmla="*/ 1589590 w 1589590"/>
              <a:gd name="connsiteY6" fmla="*/ 797821 h 1600200"/>
              <a:gd name="connsiteX7" fmla="*/ 1589590 w 1589590"/>
              <a:gd name="connsiteY7" fmla="*/ 1600200 h 1600200"/>
              <a:gd name="connsiteX8" fmla="*/ 0 w 1589590"/>
              <a:gd name="connsiteY8" fmla="*/ 160020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9590" h="1600200">
                <a:moveTo>
                  <a:pt x="0" y="0"/>
                </a:moveTo>
                <a:lnTo>
                  <a:pt x="761950" y="0"/>
                </a:lnTo>
                <a:lnTo>
                  <a:pt x="758344" y="11618"/>
                </a:lnTo>
                <a:cubicBezTo>
                  <a:pt x="749358" y="55534"/>
                  <a:pt x="744638" y="101004"/>
                  <a:pt x="744638" y="147577"/>
                </a:cubicBezTo>
                <a:cubicBezTo>
                  <a:pt x="744638" y="520159"/>
                  <a:pt x="1046676" y="822197"/>
                  <a:pt x="1419258" y="822197"/>
                </a:cubicBezTo>
                <a:cubicBezTo>
                  <a:pt x="1465831" y="822197"/>
                  <a:pt x="1511302" y="817478"/>
                  <a:pt x="1555218" y="808491"/>
                </a:cubicBezTo>
                <a:lnTo>
                  <a:pt x="1589590" y="797821"/>
                </a:lnTo>
                <a:lnTo>
                  <a:pt x="1589590" y="1600200"/>
                </a:lnTo>
                <a:lnTo>
                  <a:pt x="0" y="1600200"/>
                </a:lnTo>
                <a:close/>
              </a:path>
            </a:pathLst>
          </a:cu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Segoe UI" panose="020B0502040204020203"/>
              <a:ea typeface="微软雅黑 Light" panose="020B0502040204020203" charset="-122"/>
              <a:cs typeface="+mn-cs"/>
            </a:endParaRPr>
          </a:p>
        </p:txBody>
      </p:sp>
      <p:sp>
        <p:nvSpPr>
          <p:cNvPr id="27" name="椭圆 26"/>
          <p:cNvSpPr/>
          <p:nvPr/>
        </p:nvSpPr>
        <p:spPr>
          <a:xfrm>
            <a:off x="7050437" y="1537954"/>
            <a:ext cx="1047510" cy="1047510"/>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Segoe UI" panose="020B0502040204020203"/>
              <a:ea typeface="微软雅黑 Light" panose="020B0502040204020203" charset="-122"/>
              <a:cs typeface="+mn-cs"/>
            </a:endParaRPr>
          </a:p>
        </p:txBody>
      </p:sp>
      <p:sp>
        <p:nvSpPr>
          <p:cNvPr id="28" name="任意多边形: 形状 27"/>
          <p:cNvSpPr/>
          <p:nvPr/>
        </p:nvSpPr>
        <p:spPr>
          <a:xfrm rot="16200000">
            <a:off x="4434253" y="1902754"/>
            <a:ext cx="1589590" cy="1600200"/>
          </a:xfrm>
          <a:custGeom>
            <a:avLst/>
            <a:gdLst>
              <a:gd name="connsiteX0" fmla="*/ 0 w 1589590"/>
              <a:gd name="connsiteY0" fmla="*/ 0 h 1600200"/>
              <a:gd name="connsiteX1" fmla="*/ 761950 w 1589590"/>
              <a:gd name="connsiteY1" fmla="*/ 0 h 1600200"/>
              <a:gd name="connsiteX2" fmla="*/ 758344 w 1589590"/>
              <a:gd name="connsiteY2" fmla="*/ 11618 h 1600200"/>
              <a:gd name="connsiteX3" fmla="*/ 744638 w 1589590"/>
              <a:gd name="connsiteY3" fmla="*/ 147577 h 1600200"/>
              <a:gd name="connsiteX4" fmla="*/ 1419258 w 1589590"/>
              <a:gd name="connsiteY4" fmla="*/ 822197 h 1600200"/>
              <a:gd name="connsiteX5" fmla="*/ 1555218 w 1589590"/>
              <a:gd name="connsiteY5" fmla="*/ 808491 h 1600200"/>
              <a:gd name="connsiteX6" fmla="*/ 1589590 w 1589590"/>
              <a:gd name="connsiteY6" fmla="*/ 797821 h 1600200"/>
              <a:gd name="connsiteX7" fmla="*/ 1589590 w 1589590"/>
              <a:gd name="connsiteY7" fmla="*/ 1600200 h 1600200"/>
              <a:gd name="connsiteX8" fmla="*/ 0 w 1589590"/>
              <a:gd name="connsiteY8" fmla="*/ 160020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9590" h="1600200">
                <a:moveTo>
                  <a:pt x="0" y="0"/>
                </a:moveTo>
                <a:lnTo>
                  <a:pt x="761950" y="0"/>
                </a:lnTo>
                <a:lnTo>
                  <a:pt x="758344" y="11618"/>
                </a:lnTo>
                <a:cubicBezTo>
                  <a:pt x="749358" y="55534"/>
                  <a:pt x="744638" y="101004"/>
                  <a:pt x="744638" y="147577"/>
                </a:cubicBezTo>
                <a:cubicBezTo>
                  <a:pt x="744638" y="520159"/>
                  <a:pt x="1046676" y="822197"/>
                  <a:pt x="1419258" y="822197"/>
                </a:cubicBezTo>
                <a:cubicBezTo>
                  <a:pt x="1465831" y="822197"/>
                  <a:pt x="1511302" y="817478"/>
                  <a:pt x="1555218" y="808491"/>
                </a:cubicBezTo>
                <a:lnTo>
                  <a:pt x="1589590" y="797821"/>
                </a:lnTo>
                <a:lnTo>
                  <a:pt x="1589590" y="1600200"/>
                </a:lnTo>
                <a:lnTo>
                  <a:pt x="0" y="1600200"/>
                </a:lnTo>
                <a:close/>
              </a:path>
            </a:pathLst>
          </a:cu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Segoe UI" panose="020B0502040204020203"/>
              <a:ea typeface="微软雅黑 Light" panose="020B0502040204020203" charset="-122"/>
              <a:cs typeface="+mn-cs"/>
            </a:endParaRPr>
          </a:p>
        </p:txBody>
      </p:sp>
      <p:sp>
        <p:nvSpPr>
          <p:cNvPr id="29" name="椭圆 28"/>
          <p:cNvSpPr/>
          <p:nvPr/>
        </p:nvSpPr>
        <p:spPr>
          <a:xfrm rot="16200000">
            <a:off x="4052770" y="1554637"/>
            <a:ext cx="1047510" cy="1047510"/>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Segoe UI" panose="020B0502040204020203"/>
              <a:ea typeface="微软雅黑 Light" panose="020B0502040204020203" charset="-122"/>
              <a:cs typeface="+mn-cs"/>
            </a:endParaRPr>
          </a:p>
        </p:txBody>
      </p:sp>
      <p:sp>
        <p:nvSpPr>
          <p:cNvPr id="33" name="任意多边形: 形状 32"/>
          <p:cNvSpPr/>
          <p:nvPr/>
        </p:nvSpPr>
        <p:spPr>
          <a:xfrm flipV="1">
            <a:off x="6154934" y="3597689"/>
            <a:ext cx="1589590" cy="1600200"/>
          </a:xfrm>
          <a:custGeom>
            <a:avLst/>
            <a:gdLst>
              <a:gd name="connsiteX0" fmla="*/ 0 w 1589590"/>
              <a:gd name="connsiteY0" fmla="*/ 0 h 1600200"/>
              <a:gd name="connsiteX1" fmla="*/ 761950 w 1589590"/>
              <a:gd name="connsiteY1" fmla="*/ 0 h 1600200"/>
              <a:gd name="connsiteX2" fmla="*/ 758344 w 1589590"/>
              <a:gd name="connsiteY2" fmla="*/ 11618 h 1600200"/>
              <a:gd name="connsiteX3" fmla="*/ 744638 w 1589590"/>
              <a:gd name="connsiteY3" fmla="*/ 147577 h 1600200"/>
              <a:gd name="connsiteX4" fmla="*/ 1419258 w 1589590"/>
              <a:gd name="connsiteY4" fmla="*/ 822197 h 1600200"/>
              <a:gd name="connsiteX5" fmla="*/ 1555218 w 1589590"/>
              <a:gd name="connsiteY5" fmla="*/ 808491 h 1600200"/>
              <a:gd name="connsiteX6" fmla="*/ 1589590 w 1589590"/>
              <a:gd name="connsiteY6" fmla="*/ 797821 h 1600200"/>
              <a:gd name="connsiteX7" fmla="*/ 1589590 w 1589590"/>
              <a:gd name="connsiteY7" fmla="*/ 1600200 h 1600200"/>
              <a:gd name="connsiteX8" fmla="*/ 0 w 1589590"/>
              <a:gd name="connsiteY8" fmla="*/ 160020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9590" h="1600200">
                <a:moveTo>
                  <a:pt x="0" y="0"/>
                </a:moveTo>
                <a:lnTo>
                  <a:pt x="761950" y="0"/>
                </a:lnTo>
                <a:lnTo>
                  <a:pt x="758344" y="11618"/>
                </a:lnTo>
                <a:cubicBezTo>
                  <a:pt x="749358" y="55534"/>
                  <a:pt x="744638" y="101004"/>
                  <a:pt x="744638" y="147577"/>
                </a:cubicBezTo>
                <a:cubicBezTo>
                  <a:pt x="744638" y="520159"/>
                  <a:pt x="1046676" y="822197"/>
                  <a:pt x="1419258" y="822197"/>
                </a:cubicBezTo>
                <a:cubicBezTo>
                  <a:pt x="1465831" y="822197"/>
                  <a:pt x="1511302" y="817478"/>
                  <a:pt x="1555218" y="808491"/>
                </a:cubicBezTo>
                <a:lnTo>
                  <a:pt x="1589590" y="797821"/>
                </a:lnTo>
                <a:lnTo>
                  <a:pt x="1589590" y="1600200"/>
                </a:lnTo>
                <a:lnTo>
                  <a:pt x="0" y="1600200"/>
                </a:lnTo>
                <a:close/>
              </a:path>
            </a:pathLst>
          </a:cu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Segoe UI" panose="020B0502040204020203"/>
              <a:ea typeface="微软雅黑 Light" panose="020B0502040204020203" charset="-122"/>
              <a:cs typeface="+mn-cs"/>
            </a:endParaRPr>
          </a:p>
        </p:txBody>
      </p:sp>
      <p:sp>
        <p:nvSpPr>
          <p:cNvPr id="34" name="椭圆 33"/>
          <p:cNvSpPr/>
          <p:nvPr/>
        </p:nvSpPr>
        <p:spPr>
          <a:xfrm flipV="1">
            <a:off x="7050437" y="4526557"/>
            <a:ext cx="1047510" cy="1047510"/>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Segoe UI" panose="020B0502040204020203"/>
              <a:ea typeface="微软雅黑 Light" panose="020B0502040204020203" charset="-122"/>
              <a:cs typeface="+mn-cs"/>
            </a:endParaRPr>
          </a:p>
        </p:txBody>
      </p:sp>
      <p:sp>
        <p:nvSpPr>
          <p:cNvPr id="35" name="任意多边形: 形状 34"/>
          <p:cNvSpPr/>
          <p:nvPr/>
        </p:nvSpPr>
        <p:spPr>
          <a:xfrm rot="5400000" flipV="1">
            <a:off x="4434253" y="3609067"/>
            <a:ext cx="1589590" cy="1600200"/>
          </a:xfrm>
          <a:custGeom>
            <a:avLst/>
            <a:gdLst>
              <a:gd name="connsiteX0" fmla="*/ 0 w 1589590"/>
              <a:gd name="connsiteY0" fmla="*/ 0 h 1600200"/>
              <a:gd name="connsiteX1" fmla="*/ 761950 w 1589590"/>
              <a:gd name="connsiteY1" fmla="*/ 0 h 1600200"/>
              <a:gd name="connsiteX2" fmla="*/ 758344 w 1589590"/>
              <a:gd name="connsiteY2" fmla="*/ 11618 h 1600200"/>
              <a:gd name="connsiteX3" fmla="*/ 744638 w 1589590"/>
              <a:gd name="connsiteY3" fmla="*/ 147577 h 1600200"/>
              <a:gd name="connsiteX4" fmla="*/ 1419258 w 1589590"/>
              <a:gd name="connsiteY4" fmla="*/ 822197 h 1600200"/>
              <a:gd name="connsiteX5" fmla="*/ 1555218 w 1589590"/>
              <a:gd name="connsiteY5" fmla="*/ 808491 h 1600200"/>
              <a:gd name="connsiteX6" fmla="*/ 1589590 w 1589590"/>
              <a:gd name="connsiteY6" fmla="*/ 797821 h 1600200"/>
              <a:gd name="connsiteX7" fmla="*/ 1589590 w 1589590"/>
              <a:gd name="connsiteY7" fmla="*/ 1600200 h 1600200"/>
              <a:gd name="connsiteX8" fmla="*/ 0 w 1589590"/>
              <a:gd name="connsiteY8" fmla="*/ 160020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9590" h="1600200">
                <a:moveTo>
                  <a:pt x="0" y="0"/>
                </a:moveTo>
                <a:lnTo>
                  <a:pt x="761950" y="0"/>
                </a:lnTo>
                <a:lnTo>
                  <a:pt x="758344" y="11618"/>
                </a:lnTo>
                <a:cubicBezTo>
                  <a:pt x="749358" y="55534"/>
                  <a:pt x="744638" y="101004"/>
                  <a:pt x="744638" y="147577"/>
                </a:cubicBezTo>
                <a:cubicBezTo>
                  <a:pt x="744638" y="520159"/>
                  <a:pt x="1046676" y="822197"/>
                  <a:pt x="1419258" y="822197"/>
                </a:cubicBezTo>
                <a:cubicBezTo>
                  <a:pt x="1465831" y="822197"/>
                  <a:pt x="1511302" y="817478"/>
                  <a:pt x="1555218" y="808491"/>
                </a:cubicBezTo>
                <a:lnTo>
                  <a:pt x="1589590" y="797821"/>
                </a:lnTo>
                <a:lnTo>
                  <a:pt x="1589590" y="1600200"/>
                </a:lnTo>
                <a:lnTo>
                  <a:pt x="0" y="1600200"/>
                </a:lnTo>
                <a:close/>
              </a:path>
            </a:pathLst>
          </a:cu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Segoe UI" panose="020B0502040204020203"/>
              <a:ea typeface="微软雅黑 Light" panose="020B0502040204020203" charset="-122"/>
              <a:cs typeface="+mn-cs"/>
            </a:endParaRPr>
          </a:p>
        </p:txBody>
      </p:sp>
      <p:sp>
        <p:nvSpPr>
          <p:cNvPr id="36" name="椭圆 35"/>
          <p:cNvSpPr/>
          <p:nvPr/>
        </p:nvSpPr>
        <p:spPr>
          <a:xfrm rot="5400000" flipV="1">
            <a:off x="4052770" y="4509875"/>
            <a:ext cx="1047510" cy="1047510"/>
          </a:xfrm>
          <a:prstGeom prst="ellipse">
            <a:avLst/>
          </a:prstGeom>
          <a:solidFill>
            <a:srgbClr val="95373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Segoe UI" panose="020B0502040204020203"/>
              <a:ea typeface="微软雅黑 Light" panose="020B0502040204020203" charset="-122"/>
              <a:cs typeface="+mn-cs"/>
            </a:endParaRPr>
          </a:p>
        </p:txBody>
      </p:sp>
      <p:sp>
        <p:nvSpPr>
          <p:cNvPr id="37" name="文本框 36"/>
          <p:cNvSpPr txBox="1"/>
          <p:nvPr/>
        </p:nvSpPr>
        <p:spPr>
          <a:xfrm>
            <a:off x="4751296" y="2467244"/>
            <a:ext cx="1047510" cy="1107996"/>
          </a:xfrm>
          <a:prstGeom prst="rect">
            <a:avLst/>
          </a:prstGeom>
          <a:noFill/>
        </p:spPr>
        <p:txBody>
          <a:bodyPr wrap="square" rtlCol="0">
            <a:spAutoFit/>
          </a:bodyPr>
          <a:lstStyle/>
          <a:p>
            <a:pPr algn="ctr"/>
            <a:r>
              <a:rPr lang="en-US" altLang="zh-CN" sz="6600" dirty="0">
                <a:solidFill>
                  <a:srgbClr val="FFFFFF"/>
                </a:solidFill>
                <a:latin typeface="Segoe UI" panose="020B0502040204020203"/>
                <a:ea typeface="微软雅黑 Light" panose="020B0502040204020203" charset="-122"/>
              </a:rPr>
              <a:t>S</a:t>
            </a:r>
            <a:endParaRPr lang="zh-CN" altLang="en-US" sz="6600" dirty="0">
              <a:solidFill>
                <a:srgbClr val="FFFFFF"/>
              </a:solidFill>
              <a:latin typeface="Segoe UI" panose="020B0502040204020203"/>
              <a:ea typeface="微软雅黑 Light" panose="020B0502040204020203" charset="-122"/>
            </a:endParaRPr>
          </a:p>
        </p:txBody>
      </p:sp>
      <p:sp>
        <p:nvSpPr>
          <p:cNvPr id="38" name="文本框 37"/>
          <p:cNvSpPr txBox="1"/>
          <p:nvPr/>
        </p:nvSpPr>
        <p:spPr>
          <a:xfrm>
            <a:off x="6296340" y="2467244"/>
            <a:ext cx="1047510" cy="1107996"/>
          </a:xfrm>
          <a:prstGeom prst="rect">
            <a:avLst/>
          </a:prstGeom>
          <a:noFill/>
        </p:spPr>
        <p:txBody>
          <a:bodyPr wrap="square" rtlCol="0">
            <a:spAutoFit/>
          </a:bodyPr>
          <a:lstStyle/>
          <a:p>
            <a:pPr algn="ctr"/>
            <a:r>
              <a:rPr lang="en-US" altLang="zh-CN" sz="6600" dirty="0">
                <a:solidFill>
                  <a:srgbClr val="FFFFFF"/>
                </a:solidFill>
                <a:latin typeface="Segoe UI" panose="020B0502040204020203"/>
                <a:ea typeface="微软雅黑 Light" panose="020B0502040204020203" charset="-122"/>
              </a:rPr>
              <a:t>W</a:t>
            </a:r>
            <a:endParaRPr lang="zh-CN" altLang="en-US" sz="6600" dirty="0">
              <a:solidFill>
                <a:srgbClr val="FFFFFF"/>
              </a:solidFill>
              <a:latin typeface="Segoe UI" panose="020B0502040204020203"/>
              <a:ea typeface="微软雅黑 Light" panose="020B0502040204020203" charset="-122"/>
            </a:endParaRPr>
          </a:p>
        </p:txBody>
      </p:sp>
      <p:sp>
        <p:nvSpPr>
          <p:cNvPr id="39" name="文本框 38"/>
          <p:cNvSpPr txBox="1"/>
          <p:nvPr/>
        </p:nvSpPr>
        <p:spPr>
          <a:xfrm>
            <a:off x="4751296" y="3535932"/>
            <a:ext cx="1047510" cy="1107996"/>
          </a:xfrm>
          <a:prstGeom prst="rect">
            <a:avLst/>
          </a:prstGeom>
          <a:noFill/>
        </p:spPr>
        <p:txBody>
          <a:bodyPr wrap="square" rtlCol="0">
            <a:spAutoFit/>
          </a:bodyPr>
          <a:lstStyle/>
          <a:p>
            <a:pPr algn="ctr"/>
            <a:r>
              <a:rPr lang="en-US" altLang="zh-CN" sz="6600" dirty="0">
                <a:solidFill>
                  <a:srgbClr val="FFFFFF"/>
                </a:solidFill>
                <a:latin typeface="Segoe UI" panose="020B0502040204020203"/>
                <a:ea typeface="微软雅黑 Light" panose="020B0502040204020203" charset="-122"/>
              </a:rPr>
              <a:t>O</a:t>
            </a:r>
            <a:endParaRPr lang="zh-CN" altLang="en-US" sz="6600" dirty="0">
              <a:solidFill>
                <a:srgbClr val="FFFFFF"/>
              </a:solidFill>
              <a:latin typeface="Segoe UI" panose="020B0502040204020203"/>
              <a:ea typeface="微软雅黑 Light" panose="020B0502040204020203" charset="-122"/>
            </a:endParaRPr>
          </a:p>
        </p:txBody>
      </p:sp>
      <p:sp>
        <p:nvSpPr>
          <p:cNvPr id="40" name="文本框 39"/>
          <p:cNvSpPr txBox="1"/>
          <p:nvPr/>
        </p:nvSpPr>
        <p:spPr>
          <a:xfrm>
            <a:off x="6296340" y="3535932"/>
            <a:ext cx="1047510" cy="1107996"/>
          </a:xfrm>
          <a:prstGeom prst="rect">
            <a:avLst/>
          </a:prstGeom>
          <a:noFill/>
        </p:spPr>
        <p:txBody>
          <a:bodyPr wrap="square" rtlCol="0">
            <a:spAutoFit/>
          </a:bodyPr>
          <a:lstStyle/>
          <a:p>
            <a:pPr algn="ctr"/>
            <a:r>
              <a:rPr lang="en-US" altLang="zh-CN" sz="6600" dirty="0">
                <a:solidFill>
                  <a:srgbClr val="FFFFFF"/>
                </a:solidFill>
                <a:latin typeface="Segoe UI" panose="020B0502040204020203"/>
                <a:ea typeface="微软雅黑 Light" panose="020B0502040204020203" charset="-122"/>
              </a:rPr>
              <a:t>T</a:t>
            </a:r>
            <a:endParaRPr lang="zh-CN" altLang="en-US" sz="6600" dirty="0">
              <a:solidFill>
                <a:srgbClr val="FFFFFF"/>
              </a:solidFill>
              <a:latin typeface="Segoe UI" panose="020B0502040204020203"/>
              <a:ea typeface="微软雅黑 Light" panose="020B0502040204020203" charset="-122"/>
            </a:endParaRPr>
          </a:p>
        </p:txBody>
      </p:sp>
      <p:sp>
        <p:nvSpPr>
          <p:cNvPr id="41" name="test-tube-and-flask_73666"/>
          <p:cNvSpPr>
            <a:spLocks noChangeAspect="1"/>
          </p:cNvSpPr>
          <p:nvPr/>
        </p:nvSpPr>
        <p:spPr bwMode="auto">
          <a:xfrm>
            <a:off x="4271683" y="4760362"/>
            <a:ext cx="609685" cy="546536"/>
          </a:xfrm>
          <a:custGeom>
            <a:avLst/>
            <a:gdLst>
              <a:gd name="T0" fmla="*/ 2762 w 2806"/>
              <a:gd name="T1" fmla="*/ 2207 h 2519"/>
              <a:gd name="T2" fmla="*/ 2166 w 2806"/>
              <a:gd name="T3" fmla="*/ 1299 h 2519"/>
              <a:gd name="T4" fmla="*/ 2166 w 2806"/>
              <a:gd name="T5" fmla="*/ 934 h 2519"/>
              <a:gd name="T6" fmla="*/ 2166 w 2806"/>
              <a:gd name="T7" fmla="*/ 510 h 2519"/>
              <a:gd name="T8" fmla="*/ 2188 w 2806"/>
              <a:gd name="T9" fmla="*/ 510 h 2519"/>
              <a:gd name="T10" fmla="*/ 2255 w 2806"/>
              <a:gd name="T11" fmla="*/ 443 h 2519"/>
              <a:gd name="T12" fmla="*/ 2188 w 2806"/>
              <a:gd name="T13" fmla="*/ 376 h 2519"/>
              <a:gd name="T14" fmla="*/ 2166 w 2806"/>
              <a:gd name="T15" fmla="*/ 376 h 2519"/>
              <a:gd name="T16" fmla="*/ 2166 w 2806"/>
              <a:gd name="T17" fmla="*/ 66 h 2519"/>
              <a:gd name="T18" fmla="*/ 2100 w 2806"/>
              <a:gd name="T19" fmla="*/ 0 h 2519"/>
              <a:gd name="T20" fmla="*/ 1580 w 2806"/>
              <a:gd name="T21" fmla="*/ 0 h 2519"/>
              <a:gd name="T22" fmla="*/ 1514 w 2806"/>
              <a:gd name="T23" fmla="*/ 66 h 2519"/>
              <a:gd name="T24" fmla="*/ 1514 w 2806"/>
              <a:gd name="T25" fmla="*/ 376 h 2519"/>
              <a:gd name="T26" fmla="*/ 1492 w 2806"/>
              <a:gd name="T27" fmla="*/ 376 h 2519"/>
              <a:gd name="T28" fmla="*/ 1425 w 2806"/>
              <a:gd name="T29" fmla="*/ 443 h 2519"/>
              <a:gd name="T30" fmla="*/ 1492 w 2806"/>
              <a:gd name="T31" fmla="*/ 510 h 2519"/>
              <a:gd name="T32" fmla="*/ 1514 w 2806"/>
              <a:gd name="T33" fmla="*/ 510 h 2519"/>
              <a:gd name="T34" fmla="*/ 1514 w 2806"/>
              <a:gd name="T35" fmla="*/ 934 h 2519"/>
              <a:gd name="T36" fmla="*/ 1514 w 2806"/>
              <a:gd name="T37" fmla="*/ 1299 h 2519"/>
              <a:gd name="T38" fmla="*/ 918 w 2806"/>
              <a:gd name="T39" fmla="*/ 2207 h 2519"/>
              <a:gd name="T40" fmla="*/ 909 w 2806"/>
              <a:gd name="T41" fmla="*/ 2413 h 2519"/>
              <a:gd name="T42" fmla="*/ 1087 w 2806"/>
              <a:gd name="T43" fmla="*/ 2519 h 2519"/>
              <a:gd name="T44" fmla="*/ 2593 w 2806"/>
              <a:gd name="T45" fmla="*/ 2519 h 2519"/>
              <a:gd name="T46" fmla="*/ 2771 w 2806"/>
              <a:gd name="T47" fmla="*/ 2413 h 2519"/>
              <a:gd name="T48" fmla="*/ 2762 w 2806"/>
              <a:gd name="T49" fmla="*/ 2207 h 2519"/>
              <a:gd name="T50" fmla="*/ 2033 w 2806"/>
              <a:gd name="T51" fmla="*/ 510 h 2519"/>
              <a:gd name="T52" fmla="*/ 2033 w 2806"/>
              <a:gd name="T53" fmla="*/ 867 h 2519"/>
              <a:gd name="T54" fmla="*/ 1647 w 2806"/>
              <a:gd name="T55" fmla="*/ 867 h 2519"/>
              <a:gd name="T56" fmla="*/ 1647 w 2806"/>
              <a:gd name="T57" fmla="*/ 510 h 2519"/>
              <a:gd name="T58" fmla="*/ 2033 w 2806"/>
              <a:gd name="T59" fmla="*/ 510 h 2519"/>
              <a:gd name="T60" fmla="*/ 705 w 2806"/>
              <a:gd name="T61" fmla="*/ 971 h 2519"/>
              <a:gd name="T62" fmla="*/ 678 w 2806"/>
              <a:gd name="T63" fmla="*/ 971 h 2519"/>
              <a:gd name="T64" fmla="*/ 678 w 2806"/>
              <a:gd name="T65" fmla="*/ 723 h 2519"/>
              <a:gd name="T66" fmla="*/ 611 w 2806"/>
              <a:gd name="T67" fmla="*/ 656 h 2519"/>
              <a:gd name="T68" fmla="*/ 160 w 2806"/>
              <a:gd name="T69" fmla="*/ 656 h 2519"/>
              <a:gd name="T70" fmla="*/ 94 w 2806"/>
              <a:gd name="T71" fmla="*/ 723 h 2519"/>
              <a:gd name="T72" fmla="*/ 94 w 2806"/>
              <a:gd name="T73" fmla="*/ 971 h 2519"/>
              <a:gd name="T74" fmla="*/ 67 w 2806"/>
              <a:gd name="T75" fmla="*/ 971 h 2519"/>
              <a:gd name="T76" fmla="*/ 0 w 2806"/>
              <a:gd name="T77" fmla="*/ 1037 h 2519"/>
              <a:gd name="T78" fmla="*/ 67 w 2806"/>
              <a:gd name="T79" fmla="*/ 1104 h 2519"/>
              <a:gd name="T80" fmla="*/ 91 w 2806"/>
              <a:gd name="T81" fmla="*/ 1104 h 2519"/>
              <a:gd name="T82" fmla="*/ 91 w 2806"/>
              <a:gd name="T83" fmla="*/ 1503 h 2519"/>
              <a:gd name="T84" fmla="*/ 91 w 2806"/>
              <a:gd name="T85" fmla="*/ 2253 h 2519"/>
              <a:gd name="T86" fmla="*/ 357 w 2806"/>
              <a:gd name="T87" fmla="*/ 2519 h 2519"/>
              <a:gd name="T88" fmla="*/ 414 w 2806"/>
              <a:gd name="T89" fmla="*/ 2519 h 2519"/>
              <a:gd name="T90" fmla="*/ 681 w 2806"/>
              <a:gd name="T91" fmla="*/ 2253 h 2519"/>
              <a:gd name="T92" fmla="*/ 681 w 2806"/>
              <a:gd name="T93" fmla="*/ 1503 h 2519"/>
              <a:gd name="T94" fmla="*/ 681 w 2806"/>
              <a:gd name="T95" fmla="*/ 1104 h 2519"/>
              <a:gd name="T96" fmla="*/ 705 w 2806"/>
              <a:gd name="T97" fmla="*/ 1104 h 2519"/>
              <a:gd name="T98" fmla="*/ 771 w 2806"/>
              <a:gd name="T99" fmla="*/ 1037 h 2519"/>
              <a:gd name="T100" fmla="*/ 705 w 2806"/>
              <a:gd name="T101" fmla="*/ 971 h 2519"/>
              <a:gd name="T102" fmla="*/ 547 w 2806"/>
              <a:gd name="T103" fmla="*/ 1436 h 2519"/>
              <a:gd name="T104" fmla="*/ 224 w 2806"/>
              <a:gd name="T105" fmla="*/ 1436 h 2519"/>
              <a:gd name="T106" fmla="*/ 224 w 2806"/>
              <a:gd name="T107" fmla="*/ 1104 h 2519"/>
              <a:gd name="T108" fmla="*/ 547 w 2806"/>
              <a:gd name="T109" fmla="*/ 1104 h 2519"/>
              <a:gd name="T110" fmla="*/ 547 w 2806"/>
              <a:gd name="T111" fmla="*/ 1436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6" h="2519">
                <a:moveTo>
                  <a:pt x="2762" y="2207"/>
                </a:moveTo>
                <a:lnTo>
                  <a:pt x="2166" y="1299"/>
                </a:lnTo>
                <a:lnTo>
                  <a:pt x="2166" y="934"/>
                </a:lnTo>
                <a:lnTo>
                  <a:pt x="2166" y="510"/>
                </a:lnTo>
                <a:lnTo>
                  <a:pt x="2188" y="510"/>
                </a:lnTo>
                <a:cubicBezTo>
                  <a:pt x="2225" y="510"/>
                  <a:pt x="2255" y="480"/>
                  <a:pt x="2255" y="443"/>
                </a:cubicBezTo>
                <a:cubicBezTo>
                  <a:pt x="2255" y="406"/>
                  <a:pt x="2225" y="376"/>
                  <a:pt x="2188" y="376"/>
                </a:cubicBezTo>
                <a:lnTo>
                  <a:pt x="2166" y="376"/>
                </a:lnTo>
                <a:lnTo>
                  <a:pt x="2166" y="66"/>
                </a:lnTo>
                <a:cubicBezTo>
                  <a:pt x="2166" y="30"/>
                  <a:pt x="2137" y="0"/>
                  <a:pt x="2100" y="0"/>
                </a:cubicBezTo>
                <a:lnTo>
                  <a:pt x="1580" y="0"/>
                </a:lnTo>
                <a:cubicBezTo>
                  <a:pt x="1543" y="0"/>
                  <a:pt x="1514" y="30"/>
                  <a:pt x="1514" y="66"/>
                </a:cubicBezTo>
                <a:lnTo>
                  <a:pt x="1514" y="376"/>
                </a:lnTo>
                <a:lnTo>
                  <a:pt x="1492" y="376"/>
                </a:lnTo>
                <a:cubicBezTo>
                  <a:pt x="1455" y="376"/>
                  <a:pt x="1425" y="406"/>
                  <a:pt x="1425" y="443"/>
                </a:cubicBezTo>
                <a:cubicBezTo>
                  <a:pt x="1425" y="480"/>
                  <a:pt x="1455" y="510"/>
                  <a:pt x="1492" y="510"/>
                </a:cubicBezTo>
                <a:lnTo>
                  <a:pt x="1514" y="510"/>
                </a:lnTo>
                <a:lnTo>
                  <a:pt x="1514" y="934"/>
                </a:lnTo>
                <a:lnTo>
                  <a:pt x="1514" y="1299"/>
                </a:lnTo>
                <a:lnTo>
                  <a:pt x="918" y="2207"/>
                </a:lnTo>
                <a:cubicBezTo>
                  <a:pt x="877" y="2269"/>
                  <a:pt x="874" y="2348"/>
                  <a:pt x="909" y="2413"/>
                </a:cubicBezTo>
                <a:cubicBezTo>
                  <a:pt x="944" y="2479"/>
                  <a:pt x="1012" y="2519"/>
                  <a:pt x="1087" y="2519"/>
                </a:cubicBezTo>
                <a:lnTo>
                  <a:pt x="2593" y="2519"/>
                </a:lnTo>
                <a:cubicBezTo>
                  <a:pt x="2668" y="2519"/>
                  <a:pt x="2735" y="2479"/>
                  <a:pt x="2771" y="2413"/>
                </a:cubicBezTo>
                <a:cubicBezTo>
                  <a:pt x="2806" y="2348"/>
                  <a:pt x="2803" y="2269"/>
                  <a:pt x="2762" y="2207"/>
                </a:cubicBezTo>
                <a:close/>
                <a:moveTo>
                  <a:pt x="2033" y="510"/>
                </a:moveTo>
                <a:lnTo>
                  <a:pt x="2033" y="867"/>
                </a:lnTo>
                <a:lnTo>
                  <a:pt x="1647" y="867"/>
                </a:lnTo>
                <a:lnTo>
                  <a:pt x="1647" y="510"/>
                </a:lnTo>
                <a:lnTo>
                  <a:pt x="2033" y="510"/>
                </a:lnTo>
                <a:close/>
                <a:moveTo>
                  <a:pt x="705" y="971"/>
                </a:moveTo>
                <a:lnTo>
                  <a:pt x="678" y="971"/>
                </a:lnTo>
                <a:lnTo>
                  <a:pt x="678" y="723"/>
                </a:lnTo>
                <a:cubicBezTo>
                  <a:pt x="678" y="686"/>
                  <a:pt x="648" y="656"/>
                  <a:pt x="611" y="656"/>
                </a:cubicBezTo>
                <a:lnTo>
                  <a:pt x="160" y="656"/>
                </a:lnTo>
                <a:cubicBezTo>
                  <a:pt x="123" y="656"/>
                  <a:pt x="94" y="686"/>
                  <a:pt x="94" y="723"/>
                </a:cubicBezTo>
                <a:lnTo>
                  <a:pt x="94" y="971"/>
                </a:lnTo>
                <a:lnTo>
                  <a:pt x="67" y="971"/>
                </a:lnTo>
                <a:cubicBezTo>
                  <a:pt x="30" y="971"/>
                  <a:pt x="0" y="1000"/>
                  <a:pt x="0" y="1037"/>
                </a:cubicBezTo>
                <a:cubicBezTo>
                  <a:pt x="0" y="1074"/>
                  <a:pt x="30" y="1104"/>
                  <a:pt x="67" y="1104"/>
                </a:cubicBezTo>
                <a:lnTo>
                  <a:pt x="91" y="1104"/>
                </a:lnTo>
                <a:lnTo>
                  <a:pt x="91" y="1503"/>
                </a:lnTo>
                <a:lnTo>
                  <a:pt x="91" y="2253"/>
                </a:lnTo>
                <a:cubicBezTo>
                  <a:pt x="91" y="2400"/>
                  <a:pt x="210" y="2519"/>
                  <a:pt x="357" y="2519"/>
                </a:cubicBezTo>
                <a:lnTo>
                  <a:pt x="414" y="2519"/>
                </a:lnTo>
                <a:cubicBezTo>
                  <a:pt x="561" y="2519"/>
                  <a:pt x="681" y="2400"/>
                  <a:pt x="681" y="2253"/>
                </a:cubicBezTo>
                <a:lnTo>
                  <a:pt x="681" y="1503"/>
                </a:lnTo>
                <a:lnTo>
                  <a:pt x="681" y="1104"/>
                </a:lnTo>
                <a:lnTo>
                  <a:pt x="705" y="1104"/>
                </a:lnTo>
                <a:cubicBezTo>
                  <a:pt x="741" y="1104"/>
                  <a:pt x="771" y="1074"/>
                  <a:pt x="771" y="1037"/>
                </a:cubicBezTo>
                <a:cubicBezTo>
                  <a:pt x="771" y="1000"/>
                  <a:pt x="741" y="971"/>
                  <a:pt x="705" y="971"/>
                </a:cubicBezTo>
                <a:close/>
                <a:moveTo>
                  <a:pt x="547" y="1436"/>
                </a:moveTo>
                <a:lnTo>
                  <a:pt x="224" y="1436"/>
                </a:lnTo>
                <a:lnTo>
                  <a:pt x="224" y="1104"/>
                </a:lnTo>
                <a:lnTo>
                  <a:pt x="547" y="1104"/>
                </a:lnTo>
                <a:lnTo>
                  <a:pt x="547" y="1436"/>
                </a:lnTo>
                <a:close/>
              </a:path>
            </a:pathLst>
          </a:custGeom>
          <a:solidFill>
            <a:srgbClr val="FFFFFF"/>
          </a:solidFill>
          <a:ln>
            <a:noFill/>
          </a:ln>
        </p:spPr>
        <p:txBody>
          <a:bodyPr/>
          <a:lstStyle/>
          <a:p>
            <a:endParaRPr lang="zh-CN" altLang="en-US"/>
          </a:p>
        </p:txBody>
      </p:sp>
      <p:sp>
        <p:nvSpPr>
          <p:cNvPr id="42" name="notepad_285542"/>
          <p:cNvSpPr>
            <a:spLocks noChangeAspect="1"/>
          </p:cNvSpPr>
          <p:nvPr/>
        </p:nvSpPr>
        <p:spPr bwMode="auto">
          <a:xfrm>
            <a:off x="4348231" y="1773550"/>
            <a:ext cx="456589" cy="609685"/>
          </a:xfrm>
          <a:custGeom>
            <a:avLst/>
            <a:gdLst>
              <a:gd name="T0" fmla="*/ 4345 w 5105"/>
              <a:gd name="T1" fmla="*/ 438 h 6827"/>
              <a:gd name="T2" fmla="*/ 4345 w 5105"/>
              <a:gd name="T3" fmla="*/ 0 h 6827"/>
              <a:gd name="T4" fmla="*/ 3900 w 5105"/>
              <a:gd name="T5" fmla="*/ 0 h 6827"/>
              <a:gd name="T6" fmla="*/ 3900 w 5105"/>
              <a:gd name="T7" fmla="*/ 438 h 6827"/>
              <a:gd name="T8" fmla="*/ 3298 w 5105"/>
              <a:gd name="T9" fmla="*/ 438 h 6827"/>
              <a:gd name="T10" fmla="*/ 3298 w 5105"/>
              <a:gd name="T11" fmla="*/ 0 h 6827"/>
              <a:gd name="T12" fmla="*/ 2853 w 5105"/>
              <a:gd name="T13" fmla="*/ 0 h 6827"/>
              <a:gd name="T14" fmla="*/ 2853 w 5105"/>
              <a:gd name="T15" fmla="*/ 438 h 6827"/>
              <a:gd name="T16" fmla="*/ 2252 w 5105"/>
              <a:gd name="T17" fmla="*/ 438 h 6827"/>
              <a:gd name="T18" fmla="*/ 2252 w 5105"/>
              <a:gd name="T19" fmla="*/ 0 h 6827"/>
              <a:gd name="T20" fmla="*/ 1806 w 5105"/>
              <a:gd name="T21" fmla="*/ 0 h 6827"/>
              <a:gd name="T22" fmla="*/ 1806 w 5105"/>
              <a:gd name="T23" fmla="*/ 438 h 6827"/>
              <a:gd name="T24" fmla="*/ 1205 w 5105"/>
              <a:gd name="T25" fmla="*/ 438 h 6827"/>
              <a:gd name="T26" fmla="*/ 1205 w 5105"/>
              <a:gd name="T27" fmla="*/ 0 h 6827"/>
              <a:gd name="T28" fmla="*/ 760 w 5105"/>
              <a:gd name="T29" fmla="*/ 0 h 6827"/>
              <a:gd name="T30" fmla="*/ 760 w 5105"/>
              <a:gd name="T31" fmla="*/ 438 h 6827"/>
              <a:gd name="T32" fmla="*/ 0 w 5105"/>
              <a:gd name="T33" fmla="*/ 438 h 6827"/>
              <a:gd name="T34" fmla="*/ 0 w 5105"/>
              <a:gd name="T35" fmla="*/ 6827 h 6827"/>
              <a:gd name="T36" fmla="*/ 5105 w 5105"/>
              <a:gd name="T37" fmla="*/ 6827 h 6827"/>
              <a:gd name="T38" fmla="*/ 5105 w 5105"/>
              <a:gd name="T39" fmla="*/ 438 h 6827"/>
              <a:gd name="T40" fmla="*/ 4345 w 5105"/>
              <a:gd name="T41" fmla="*/ 438 h 6827"/>
              <a:gd name="T42" fmla="*/ 4122 w 5105"/>
              <a:gd name="T43" fmla="*/ 5771 h 6827"/>
              <a:gd name="T44" fmla="*/ 982 w 5105"/>
              <a:gd name="T45" fmla="*/ 5771 h 6827"/>
              <a:gd name="T46" fmla="*/ 982 w 5105"/>
              <a:gd name="T47" fmla="*/ 5326 h 6827"/>
              <a:gd name="T48" fmla="*/ 4122 w 5105"/>
              <a:gd name="T49" fmla="*/ 5326 h 6827"/>
              <a:gd name="T50" fmla="*/ 4122 w 5105"/>
              <a:gd name="T51" fmla="*/ 5771 h 6827"/>
              <a:gd name="T52" fmla="*/ 4122 w 5105"/>
              <a:gd name="T53" fmla="*/ 4494 h 6827"/>
              <a:gd name="T54" fmla="*/ 982 w 5105"/>
              <a:gd name="T55" fmla="*/ 4494 h 6827"/>
              <a:gd name="T56" fmla="*/ 982 w 5105"/>
              <a:gd name="T57" fmla="*/ 4048 h 6827"/>
              <a:gd name="T58" fmla="*/ 4122 w 5105"/>
              <a:gd name="T59" fmla="*/ 4048 h 6827"/>
              <a:gd name="T60" fmla="*/ 4122 w 5105"/>
              <a:gd name="T61" fmla="*/ 4494 h 6827"/>
              <a:gd name="T62" fmla="*/ 4122 w 5105"/>
              <a:gd name="T63" fmla="*/ 3216 h 6827"/>
              <a:gd name="T64" fmla="*/ 982 w 5105"/>
              <a:gd name="T65" fmla="*/ 3216 h 6827"/>
              <a:gd name="T66" fmla="*/ 982 w 5105"/>
              <a:gd name="T67" fmla="*/ 2771 h 6827"/>
              <a:gd name="T68" fmla="*/ 4122 w 5105"/>
              <a:gd name="T69" fmla="*/ 2771 h 6827"/>
              <a:gd name="T70" fmla="*/ 4122 w 5105"/>
              <a:gd name="T71" fmla="*/ 3216 h 6827"/>
              <a:gd name="T72" fmla="*/ 4122 w 5105"/>
              <a:gd name="T73" fmla="*/ 1938 h 6827"/>
              <a:gd name="T74" fmla="*/ 982 w 5105"/>
              <a:gd name="T75" fmla="*/ 1938 h 6827"/>
              <a:gd name="T76" fmla="*/ 982 w 5105"/>
              <a:gd name="T77" fmla="*/ 1493 h 6827"/>
              <a:gd name="T78" fmla="*/ 4122 w 5105"/>
              <a:gd name="T79" fmla="*/ 1493 h 6827"/>
              <a:gd name="T80" fmla="*/ 4122 w 5105"/>
              <a:gd name="T81" fmla="*/ 193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05" h="6827">
                <a:moveTo>
                  <a:pt x="4345" y="438"/>
                </a:moveTo>
                <a:lnTo>
                  <a:pt x="4345" y="0"/>
                </a:lnTo>
                <a:lnTo>
                  <a:pt x="3900" y="0"/>
                </a:lnTo>
                <a:lnTo>
                  <a:pt x="3900" y="438"/>
                </a:lnTo>
                <a:lnTo>
                  <a:pt x="3298" y="438"/>
                </a:lnTo>
                <a:lnTo>
                  <a:pt x="3298" y="0"/>
                </a:lnTo>
                <a:lnTo>
                  <a:pt x="2853" y="0"/>
                </a:lnTo>
                <a:lnTo>
                  <a:pt x="2853" y="438"/>
                </a:lnTo>
                <a:lnTo>
                  <a:pt x="2252" y="438"/>
                </a:lnTo>
                <a:lnTo>
                  <a:pt x="2252" y="0"/>
                </a:lnTo>
                <a:lnTo>
                  <a:pt x="1806" y="0"/>
                </a:lnTo>
                <a:lnTo>
                  <a:pt x="1806" y="438"/>
                </a:lnTo>
                <a:lnTo>
                  <a:pt x="1205" y="438"/>
                </a:lnTo>
                <a:lnTo>
                  <a:pt x="1205" y="0"/>
                </a:lnTo>
                <a:lnTo>
                  <a:pt x="760" y="0"/>
                </a:lnTo>
                <a:lnTo>
                  <a:pt x="760" y="438"/>
                </a:lnTo>
                <a:lnTo>
                  <a:pt x="0" y="438"/>
                </a:lnTo>
                <a:lnTo>
                  <a:pt x="0" y="6827"/>
                </a:lnTo>
                <a:lnTo>
                  <a:pt x="5105" y="6827"/>
                </a:lnTo>
                <a:lnTo>
                  <a:pt x="5105" y="438"/>
                </a:lnTo>
                <a:lnTo>
                  <a:pt x="4345" y="438"/>
                </a:lnTo>
                <a:close/>
                <a:moveTo>
                  <a:pt x="4122" y="5771"/>
                </a:moveTo>
                <a:lnTo>
                  <a:pt x="982" y="5771"/>
                </a:lnTo>
                <a:lnTo>
                  <a:pt x="982" y="5326"/>
                </a:lnTo>
                <a:lnTo>
                  <a:pt x="4122" y="5326"/>
                </a:lnTo>
                <a:lnTo>
                  <a:pt x="4122" y="5771"/>
                </a:lnTo>
                <a:close/>
                <a:moveTo>
                  <a:pt x="4122" y="4494"/>
                </a:moveTo>
                <a:lnTo>
                  <a:pt x="982" y="4494"/>
                </a:lnTo>
                <a:lnTo>
                  <a:pt x="982" y="4048"/>
                </a:lnTo>
                <a:lnTo>
                  <a:pt x="4122" y="4048"/>
                </a:lnTo>
                <a:lnTo>
                  <a:pt x="4122" y="4494"/>
                </a:lnTo>
                <a:close/>
                <a:moveTo>
                  <a:pt x="4122" y="3216"/>
                </a:moveTo>
                <a:lnTo>
                  <a:pt x="982" y="3216"/>
                </a:lnTo>
                <a:lnTo>
                  <a:pt x="982" y="2771"/>
                </a:lnTo>
                <a:lnTo>
                  <a:pt x="4122" y="2771"/>
                </a:lnTo>
                <a:lnTo>
                  <a:pt x="4122" y="3216"/>
                </a:lnTo>
                <a:close/>
                <a:moveTo>
                  <a:pt x="4122" y="1938"/>
                </a:moveTo>
                <a:lnTo>
                  <a:pt x="982" y="1938"/>
                </a:lnTo>
                <a:lnTo>
                  <a:pt x="982" y="1493"/>
                </a:lnTo>
                <a:lnTo>
                  <a:pt x="4122" y="1493"/>
                </a:lnTo>
                <a:lnTo>
                  <a:pt x="4122" y="1938"/>
                </a:lnTo>
                <a:close/>
              </a:path>
            </a:pathLst>
          </a:custGeom>
          <a:solidFill>
            <a:srgbClr val="FFFFFF"/>
          </a:solidFill>
          <a:ln>
            <a:noFill/>
          </a:ln>
        </p:spPr>
        <p:txBody>
          <a:bodyPr/>
          <a:lstStyle/>
          <a:p>
            <a:endParaRPr lang="zh-CN" altLang="en-US"/>
          </a:p>
        </p:txBody>
      </p:sp>
      <p:sp>
        <p:nvSpPr>
          <p:cNvPr id="43" name="chain-links_68872"/>
          <p:cNvSpPr>
            <a:spLocks noChangeAspect="1"/>
          </p:cNvSpPr>
          <p:nvPr/>
        </p:nvSpPr>
        <p:spPr bwMode="auto">
          <a:xfrm>
            <a:off x="7359653" y="4745470"/>
            <a:ext cx="429079" cy="609685"/>
          </a:xfrm>
          <a:custGeom>
            <a:avLst/>
            <a:gdLst>
              <a:gd name="connsiteX0" fmla="*/ 148905 w 426314"/>
              <a:gd name="connsiteY0" fmla="*/ 296101 h 605756"/>
              <a:gd name="connsiteX1" fmla="*/ 157077 w 426314"/>
              <a:gd name="connsiteY1" fmla="*/ 305336 h 605756"/>
              <a:gd name="connsiteX2" fmla="*/ 137830 w 426314"/>
              <a:gd name="connsiteY2" fmla="*/ 344102 h 605756"/>
              <a:gd name="connsiteX3" fmla="*/ 118690 w 426314"/>
              <a:gd name="connsiteY3" fmla="*/ 359028 h 605756"/>
              <a:gd name="connsiteX4" fmla="*/ 100626 w 426314"/>
              <a:gd name="connsiteY4" fmla="*/ 376102 h 605756"/>
              <a:gd name="connsiteX5" fmla="*/ 57293 w 426314"/>
              <a:gd name="connsiteY5" fmla="*/ 463298 h 605756"/>
              <a:gd name="connsiteX6" fmla="*/ 92669 w 426314"/>
              <a:gd name="connsiteY6" fmla="*/ 544910 h 605756"/>
              <a:gd name="connsiteX7" fmla="*/ 93744 w 426314"/>
              <a:gd name="connsiteY7" fmla="*/ 545340 h 605756"/>
              <a:gd name="connsiteX8" fmla="*/ 94712 w 426314"/>
              <a:gd name="connsiteY8" fmla="*/ 545877 h 605756"/>
              <a:gd name="connsiteX9" fmla="*/ 181055 w 426314"/>
              <a:gd name="connsiteY9" fmla="*/ 524078 h 605756"/>
              <a:gd name="connsiteX10" fmla="*/ 223743 w 426314"/>
              <a:gd name="connsiteY10" fmla="*/ 436559 h 605756"/>
              <a:gd name="connsiteX11" fmla="*/ 226324 w 426314"/>
              <a:gd name="connsiteY11" fmla="*/ 411861 h 605756"/>
              <a:gd name="connsiteX12" fmla="*/ 226431 w 426314"/>
              <a:gd name="connsiteY12" fmla="*/ 387700 h 605756"/>
              <a:gd name="connsiteX13" fmla="*/ 245463 w 426314"/>
              <a:gd name="connsiteY13" fmla="*/ 348719 h 605756"/>
              <a:gd name="connsiteX14" fmla="*/ 257721 w 426314"/>
              <a:gd name="connsiteY14" fmla="*/ 349578 h 605756"/>
              <a:gd name="connsiteX15" fmla="*/ 271592 w 426314"/>
              <a:gd name="connsiteY15" fmla="*/ 459862 h 605756"/>
              <a:gd name="connsiteX16" fmla="*/ 228905 w 426314"/>
              <a:gd name="connsiteY16" fmla="*/ 547380 h 605756"/>
              <a:gd name="connsiteX17" fmla="*/ 71379 w 426314"/>
              <a:gd name="connsiteY17" fmla="*/ 593663 h 605756"/>
              <a:gd name="connsiteX18" fmla="*/ 70196 w 426314"/>
              <a:gd name="connsiteY18" fmla="*/ 593126 h 605756"/>
              <a:gd name="connsiteX19" fmla="*/ 69014 w 426314"/>
              <a:gd name="connsiteY19" fmla="*/ 592481 h 605756"/>
              <a:gd name="connsiteX20" fmla="*/ 9552 w 426314"/>
              <a:gd name="connsiteY20" fmla="*/ 439674 h 605756"/>
              <a:gd name="connsiteX21" fmla="*/ 52992 w 426314"/>
              <a:gd name="connsiteY21" fmla="*/ 352478 h 605756"/>
              <a:gd name="connsiteX22" fmla="*/ 148905 w 426314"/>
              <a:gd name="connsiteY22" fmla="*/ 296101 h 605756"/>
              <a:gd name="connsiteX23" fmla="*/ 267867 w 426314"/>
              <a:gd name="connsiteY23" fmla="*/ 165141 h 605756"/>
              <a:gd name="connsiteX24" fmla="*/ 287980 w 426314"/>
              <a:gd name="connsiteY24" fmla="*/ 174806 h 605756"/>
              <a:gd name="connsiteX25" fmla="*/ 294218 w 426314"/>
              <a:gd name="connsiteY25" fmla="*/ 192956 h 605756"/>
              <a:gd name="connsiteX26" fmla="*/ 176550 w 426314"/>
              <a:gd name="connsiteY26" fmla="*/ 434374 h 605756"/>
              <a:gd name="connsiteX27" fmla="*/ 158372 w 426314"/>
              <a:gd name="connsiteY27" fmla="*/ 440603 h 605756"/>
              <a:gd name="connsiteX28" fmla="*/ 138367 w 426314"/>
              <a:gd name="connsiteY28" fmla="*/ 430830 h 605756"/>
              <a:gd name="connsiteX29" fmla="*/ 132128 w 426314"/>
              <a:gd name="connsiteY29" fmla="*/ 412788 h 605756"/>
              <a:gd name="connsiteX30" fmla="*/ 249797 w 426314"/>
              <a:gd name="connsiteY30" fmla="*/ 171370 h 605756"/>
              <a:gd name="connsiteX31" fmla="*/ 267867 w 426314"/>
              <a:gd name="connsiteY31" fmla="*/ 165141 h 605756"/>
              <a:gd name="connsiteX32" fmla="*/ 309732 w 426314"/>
              <a:gd name="connsiteY32" fmla="*/ 280 h 605756"/>
              <a:gd name="connsiteX33" fmla="*/ 354874 w 426314"/>
              <a:gd name="connsiteY33" fmla="*/ 12045 h 605756"/>
              <a:gd name="connsiteX34" fmla="*/ 356057 w 426314"/>
              <a:gd name="connsiteY34" fmla="*/ 12689 h 605756"/>
              <a:gd name="connsiteX35" fmla="*/ 357240 w 426314"/>
              <a:gd name="connsiteY35" fmla="*/ 13226 h 605756"/>
              <a:gd name="connsiteX36" fmla="*/ 416716 w 426314"/>
              <a:gd name="connsiteY36" fmla="*/ 166141 h 605756"/>
              <a:gd name="connsiteX37" fmla="*/ 373373 w 426314"/>
              <a:gd name="connsiteY37" fmla="*/ 253230 h 605756"/>
              <a:gd name="connsiteX38" fmla="*/ 277330 w 426314"/>
              <a:gd name="connsiteY38" fmla="*/ 309607 h 605756"/>
              <a:gd name="connsiteX39" fmla="*/ 269157 w 426314"/>
              <a:gd name="connsiteY39" fmla="*/ 300479 h 605756"/>
              <a:gd name="connsiteX40" fmla="*/ 288516 w 426314"/>
              <a:gd name="connsiteY40" fmla="*/ 261606 h 605756"/>
              <a:gd name="connsiteX41" fmla="*/ 307660 w 426314"/>
              <a:gd name="connsiteY41" fmla="*/ 246787 h 605756"/>
              <a:gd name="connsiteX42" fmla="*/ 325728 w 426314"/>
              <a:gd name="connsiteY42" fmla="*/ 229606 h 605756"/>
              <a:gd name="connsiteX43" fmla="*/ 369071 w 426314"/>
              <a:gd name="connsiteY43" fmla="*/ 142410 h 605756"/>
              <a:gd name="connsiteX44" fmla="*/ 333579 w 426314"/>
              <a:gd name="connsiteY44" fmla="*/ 60905 h 605756"/>
              <a:gd name="connsiteX45" fmla="*/ 332611 w 426314"/>
              <a:gd name="connsiteY45" fmla="*/ 60368 h 605756"/>
              <a:gd name="connsiteX46" fmla="*/ 331536 w 426314"/>
              <a:gd name="connsiteY46" fmla="*/ 59938 h 605756"/>
              <a:gd name="connsiteX47" fmla="*/ 245173 w 426314"/>
              <a:gd name="connsiteY47" fmla="*/ 81630 h 605756"/>
              <a:gd name="connsiteX48" fmla="*/ 202583 w 426314"/>
              <a:gd name="connsiteY48" fmla="*/ 169148 h 605756"/>
              <a:gd name="connsiteX49" fmla="*/ 200002 w 426314"/>
              <a:gd name="connsiteY49" fmla="*/ 193954 h 605756"/>
              <a:gd name="connsiteX50" fmla="*/ 199894 w 426314"/>
              <a:gd name="connsiteY50" fmla="*/ 218115 h 605756"/>
              <a:gd name="connsiteX51" fmla="*/ 180858 w 426314"/>
              <a:gd name="connsiteY51" fmla="*/ 257096 h 605756"/>
              <a:gd name="connsiteX52" fmla="*/ 168597 w 426314"/>
              <a:gd name="connsiteY52" fmla="*/ 256237 h 605756"/>
              <a:gd name="connsiteX53" fmla="*/ 154615 w 426314"/>
              <a:gd name="connsiteY53" fmla="*/ 145953 h 605756"/>
              <a:gd name="connsiteX54" fmla="*/ 197313 w 426314"/>
              <a:gd name="connsiteY54" fmla="*/ 58328 h 605756"/>
              <a:gd name="connsiteX55" fmla="*/ 309732 w 426314"/>
              <a:gd name="connsiteY55" fmla="*/ 280 h 6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26314" h="605756">
                <a:moveTo>
                  <a:pt x="148905" y="296101"/>
                </a:moveTo>
                <a:cubicBezTo>
                  <a:pt x="153314" y="295886"/>
                  <a:pt x="159873" y="299645"/>
                  <a:pt x="157077" y="305336"/>
                </a:cubicBezTo>
                <a:cubicBezTo>
                  <a:pt x="151378" y="316933"/>
                  <a:pt x="141809" y="335940"/>
                  <a:pt x="137830" y="344102"/>
                </a:cubicBezTo>
                <a:cubicBezTo>
                  <a:pt x="134174" y="351404"/>
                  <a:pt x="123207" y="356558"/>
                  <a:pt x="118690" y="359028"/>
                </a:cubicBezTo>
                <a:cubicBezTo>
                  <a:pt x="110841" y="363109"/>
                  <a:pt x="104282" y="368800"/>
                  <a:pt x="100626" y="376102"/>
                </a:cubicBezTo>
                <a:lnTo>
                  <a:pt x="57293" y="463298"/>
                </a:lnTo>
                <a:cubicBezTo>
                  <a:pt x="43100" y="491755"/>
                  <a:pt x="65035" y="531165"/>
                  <a:pt x="92669" y="544910"/>
                </a:cubicBezTo>
                <a:cubicBezTo>
                  <a:pt x="92992" y="545017"/>
                  <a:pt x="93422" y="545232"/>
                  <a:pt x="93744" y="545340"/>
                </a:cubicBezTo>
                <a:cubicBezTo>
                  <a:pt x="94067" y="545554"/>
                  <a:pt x="94390" y="545769"/>
                  <a:pt x="94712" y="545877"/>
                </a:cubicBezTo>
                <a:cubicBezTo>
                  <a:pt x="122454" y="559407"/>
                  <a:pt x="167185" y="552642"/>
                  <a:pt x="181055" y="524078"/>
                </a:cubicBezTo>
                <a:lnTo>
                  <a:pt x="223743" y="436559"/>
                </a:lnTo>
                <a:cubicBezTo>
                  <a:pt x="227292" y="429150"/>
                  <a:pt x="227829" y="420559"/>
                  <a:pt x="226324" y="411861"/>
                </a:cubicBezTo>
                <a:cubicBezTo>
                  <a:pt x="225464" y="406814"/>
                  <a:pt x="222776" y="395002"/>
                  <a:pt x="226431" y="387700"/>
                </a:cubicBezTo>
                <a:cubicBezTo>
                  <a:pt x="230410" y="379538"/>
                  <a:pt x="239765" y="360317"/>
                  <a:pt x="245463" y="348719"/>
                </a:cubicBezTo>
                <a:cubicBezTo>
                  <a:pt x="248152" y="343028"/>
                  <a:pt x="255248" y="345927"/>
                  <a:pt x="257721" y="349578"/>
                </a:cubicBezTo>
                <a:cubicBezTo>
                  <a:pt x="278797" y="381257"/>
                  <a:pt x="289119" y="423995"/>
                  <a:pt x="271592" y="459862"/>
                </a:cubicBezTo>
                <a:lnTo>
                  <a:pt x="228905" y="547380"/>
                </a:lnTo>
                <a:cubicBezTo>
                  <a:pt x="203636" y="599354"/>
                  <a:pt x="128583" y="621475"/>
                  <a:pt x="71379" y="593663"/>
                </a:cubicBezTo>
                <a:cubicBezTo>
                  <a:pt x="71057" y="593448"/>
                  <a:pt x="70626" y="593233"/>
                  <a:pt x="70196" y="593126"/>
                </a:cubicBezTo>
                <a:cubicBezTo>
                  <a:pt x="69874" y="592911"/>
                  <a:pt x="69444" y="592696"/>
                  <a:pt x="69014" y="592481"/>
                </a:cubicBezTo>
                <a:cubicBezTo>
                  <a:pt x="12132" y="564239"/>
                  <a:pt x="-16147" y="491433"/>
                  <a:pt x="9552" y="439674"/>
                </a:cubicBezTo>
                <a:lnTo>
                  <a:pt x="52992" y="352478"/>
                </a:lnTo>
                <a:cubicBezTo>
                  <a:pt x="70734" y="316719"/>
                  <a:pt x="110949" y="298785"/>
                  <a:pt x="148905" y="296101"/>
                </a:cubicBezTo>
                <a:close/>
                <a:moveTo>
                  <a:pt x="267867" y="165141"/>
                </a:moveTo>
                <a:lnTo>
                  <a:pt x="287980" y="174806"/>
                </a:lnTo>
                <a:cubicBezTo>
                  <a:pt x="294648" y="178136"/>
                  <a:pt x="297445" y="186190"/>
                  <a:pt x="294218" y="192956"/>
                </a:cubicBezTo>
                <a:lnTo>
                  <a:pt x="176550" y="434374"/>
                </a:lnTo>
                <a:cubicBezTo>
                  <a:pt x="173323" y="441032"/>
                  <a:pt x="165149" y="443932"/>
                  <a:pt x="158372" y="440603"/>
                </a:cubicBezTo>
                <a:lnTo>
                  <a:pt x="138367" y="430830"/>
                </a:lnTo>
                <a:cubicBezTo>
                  <a:pt x="131591" y="427608"/>
                  <a:pt x="128794" y="419447"/>
                  <a:pt x="132128" y="412788"/>
                </a:cubicBezTo>
                <a:lnTo>
                  <a:pt x="249797" y="171370"/>
                </a:lnTo>
                <a:cubicBezTo>
                  <a:pt x="253024" y="164604"/>
                  <a:pt x="261198" y="161812"/>
                  <a:pt x="267867" y="165141"/>
                </a:cubicBezTo>
                <a:close/>
                <a:moveTo>
                  <a:pt x="309732" y="280"/>
                </a:moveTo>
                <a:cubicBezTo>
                  <a:pt x="325197" y="1300"/>
                  <a:pt x="340597" y="5119"/>
                  <a:pt x="354874" y="12045"/>
                </a:cubicBezTo>
                <a:cubicBezTo>
                  <a:pt x="355305" y="12260"/>
                  <a:pt x="355627" y="12475"/>
                  <a:pt x="356057" y="12689"/>
                </a:cubicBezTo>
                <a:cubicBezTo>
                  <a:pt x="356488" y="12904"/>
                  <a:pt x="356918" y="13119"/>
                  <a:pt x="357240" y="13226"/>
                </a:cubicBezTo>
                <a:cubicBezTo>
                  <a:pt x="414135" y="41468"/>
                  <a:pt x="442528" y="114382"/>
                  <a:pt x="416716" y="166141"/>
                </a:cubicBezTo>
                <a:lnTo>
                  <a:pt x="373373" y="253230"/>
                </a:lnTo>
                <a:cubicBezTo>
                  <a:pt x="355520" y="288989"/>
                  <a:pt x="315403" y="307030"/>
                  <a:pt x="277330" y="309607"/>
                </a:cubicBezTo>
                <a:cubicBezTo>
                  <a:pt x="273028" y="309929"/>
                  <a:pt x="266360" y="306063"/>
                  <a:pt x="269157" y="300479"/>
                </a:cubicBezTo>
                <a:cubicBezTo>
                  <a:pt x="274964" y="288882"/>
                  <a:pt x="284536" y="269767"/>
                  <a:pt x="288516" y="261606"/>
                </a:cubicBezTo>
                <a:cubicBezTo>
                  <a:pt x="292065" y="254304"/>
                  <a:pt x="303143" y="249149"/>
                  <a:pt x="307660" y="246787"/>
                </a:cubicBezTo>
                <a:cubicBezTo>
                  <a:pt x="315511" y="242599"/>
                  <a:pt x="321964" y="237015"/>
                  <a:pt x="325728" y="229606"/>
                </a:cubicBezTo>
                <a:lnTo>
                  <a:pt x="369071" y="142410"/>
                </a:lnTo>
                <a:cubicBezTo>
                  <a:pt x="383268" y="114060"/>
                  <a:pt x="361220" y="74543"/>
                  <a:pt x="333579" y="60905"/>
                </a:cubicBezTo>
                <a:cubicBezTo>
                  <a:pt x="333257" y="60690"/>
                  <a:pt x="332934" y="60583"/>
                  <a:pt x="332611" y="60368"/>
                </a:cubicBezTo>
                <a:cubicBezTo>
                  <a:pt x="332289" y="60261"/>
                  <a:pt x="331966" y="60046"/>
                  <a:pt x="331536" y="59938"/>
                </a:cubicBezTo>
                <a:cubicBezTo>
                  <a:pt x="303788" y="46408"/>
                  <a:pt x="259154" y="53066"/>
                  <a:pt x="245173" y="81630"/>
                </a:cubicBezTo>
                <a:lnTo>
                  <a:pt x="202583" y="169148"/>
                </a:lnTo>
                <a:cubicBezTo>
                  <a:pt x="198926" y="176558"/>
                  <a:pt x="198496" y="185148"/>
                  <a:pt x="200002" y="193954"/>
                </a:cubicBezTo>
                <a:cubicBezTo>
                  <a:pt x="200862" y="199001"/>
                  <a:pt x="203443" y="210813"/>
                  <a:pt x="199894" y="218115"/>
                </a:cubicBezTo>
                <a:cubicBezTo>
                  <a:pt x="195807" y="226277"/>
                  <a:pt x="186558" y="245498"/>
                  <a:pt x="180858" y="257096"/>
                </a:cubicBezTo>
                <a:cubicBezTo>
                  <a:pt x="178061" y="262680"/>
                  <a:pt x="170963" y="259780"/>
                  <a:pt x="168597" y="256237"/>
                </a:cubicBezTo>
                <a:cubicBezTo>
                  <a:pt x="147409" y="224558"/>
                  <a:pt x="137192" y="181820"/>
                  <a:pt x="154615" y="145953"/>
                </a:cubicBezTo>
                <a:lnTo>
                  <a:pt x="197313" y="58328"/>
                </a:lnTo>
                <a:cubicBezTo>
                  <a:pt x="216350" y="19347"/>
                  <a:pt x="263336" y="-2781"/>
                  <a:pt x="309732" y="280"/>
                </a:cubicBezTo>
                <a:close/>
              </a:path>
            </a:pathLst>
          </a:custGeom>
          <a:solidFill>
            <a:srgbClr val="FFFFFF"/>
          </a:solidFill>
          <a:ln>
            <a:noFill/>
          </a:ln>
        </p:spPr>
        <p:txBody>
          <a:bodyPr/>
          <a:lstStyle/>
          <a:p>
            <a:endParaRPr lang="zh-CN" altLang="en-US"/>
          </a:p>
        </p:txBody>
      </p:sp>
      <p:sp>
        <p:nvSpPr>
          <p:cNvPr id="44" name="user_125734"/>
          <p:cNvSpPr>
            <a:spLocks noChangeAspect="1"/>
          </p:cNvSpPr>
          <p:nvPr/>
        </p:nvSpPr>
        <p:spPr bwMode="auto">
          <a:xfrm>
            <a:off x="7269350" y="1838787"/>
            <a:ext cx="609685" cy="445844"/>
          </a:xfrm>
          <a:custGeom>
            <a:avLst/>
            <a:gdLst>
              <a:gd name="connsiteX0" fmla="*/ 423919 w 606580"/>
              <a:gd name="connsiteY0" fmla="*/ 66190 h 443574"/>
              <a:gd name="connsiteX1" fmla="*/ 431550 w 606580"/>
              <a:gd name="connsiteY1" fmla="*/ 66190 h 443574"/>
              <a:gd name="connsiteX2" fmla="*/ 439369 w 606580"/>
              <a:gd name="connsiteY2" fmla="*/ 66190 h 443574"/>
              <a:gd name="connsiteX3" fmla="*/ 504181 w 606580"/>
              <a:gd name="connsiteY3" fmla="*/ 130906 h 443574"/>
              <a:gd name="connsiteX4" fmla="*/ 504181 w 606580"/>
              <a:gd name="connsiteY4" fmla="*/ 202771 h 443574"/>
              <a:gd name="connsiteX5" fmla="*/ 489768 w 606580"/>
              <a:gd name="connsiteY5" fmla="*/ 229767 h 443574"/>
              <a:gd name="connsiteX6" fmla="*/ 489768 w 606580"/>
              <a:gd name="connsiteY6" fmla="*/ 298998 h 443574"/>
              <a:gd name="connsiteX7" fmla="*/ 491463 w 606580"/>
              <a:gd name="connsiteY7" fmla="*/ 301914 h 443574"/>
              <a:gd name="connsiteX8" fmla="*/ 593863 w 606580"/>
              <a:gd name="connsiteY8" fmla="*/ 367477 h 443574"/>
              <a:gd name="connsiteX9" fmla="*/ 606580 w 606580"/>
              <a:gd name="connsiteY9" fmla="*/ 394285 h 443574"/>
              <a:gd name="connsiteX10" fmla="*/ 606580 w 606580"/>
              <a:gd name="connsiteY10" fmla="*/ 443574 h 443574"/>
              <a:gd name="connsiteX11" fmla="*/ 440782 w 606580"/>
              <a:gd name="connsiteY11" fmla="*/ 443574 h 443574"/>
              <a:gd name="connsiteX12" fmla="*/ 440782 w 606580"/>
              <a:gd name="connsiteY12" fmla="*/ 385819 h 443574"/>
              <a:gd name="connsiteX13" fmla="*/ 415158 w 606580"/>
              <a:gd name="connsiteY13" fmla="*/ 331450 h 443574"/>
              <a:gd name="connsiteX14" fmla="*/ 373332 w 606580"/>
              <a:gd name="connsiteY14" fmla="*/ 300221 h 443574"/>
              <a:gd name="connsiteX15" fmla="*/ 373520 w 606580"/>
              <a:gd name="connsiteY15" fmla="*/ 298998 h 443574"/>
              <a:gd name="connsiteX16" fmla="*/ 373520 w 606580"/>
              <a:gd name="connsiteY16" fmla="*/ 229767 h 443574"/>
              <a:gd name="connsiteX17" fmla="*/ 359107 w 606580"/>
              <a:gd name="connsiteY17" fmla="*/ 202771 h 443574"/>
              <a:gd name="connsiteX18" fmla="*/ 359107 w 606580"/>
              <a:gd name="connsiteY18" fmla="*/ 130906 h 443574"/>
              <a:gd name="connsiteX19" fmla="*/ 423919 w 606580"/>
              <a:gd name="connsiteY19" fmla="*/ 66190 h 443574"/>
              <a:gd name="connsiteX20" fmla="*/ 196607 w 606580"/>
              <a:gd name="connsiteY20" fmla="*/ 0 h 443574"/>
              <a:gd name="connsiteX21" fmla="*/ 205745 w 606580"/>
              <a:gd name="connsiteY21" fmla="*/ 0 h 443574"/>
              <a:gd name="connsiteX22" fmla="*/ 214789 w 606580"/>
              <a:gd name="connsiteY22" fmla="*/ 0 h 443574"/>
              <a:gd name="connsiteX23" fmla="*/ 291001 w 606580"/>
              <a:gd name="connsiteY23" fmla="*/ 76187 h 443574"/>
              <a:gd name="connsiteX24" fmla="*/ 291001 w 606580"/>
              <a:gd name="connsiteY24" fmla="*/ 160556 h 443574"/>
              <a:gd name="connsiteX25" fmla="*/ 273950 w 606580"/>
              <a:gd name="connsiteY25" fmla="*/ 192253 h 443574"/>
              <a:gd name="connsiteX26" fmla="*/ 273950 w 606580"/>
              <a:gd name="connsiteY26" fmla="*/ 273707 h 443574"/>
              <a:gd name="connsiteX27" fmla="*/ 276117 w 606580"/>
              <a:gd name="connsiteY27" fmla="*/ 277093 h 443574"/>
              <a:gd name="connsiteX28" fmla="*/ 396418 w 606580"/>
              <a:gd name="connsiteY28" fmla="*/ 354220 h 443574"/>
              <a:gd name="connsiteX29" fmla="*/ 411396 w 606580"/>
              <a:gd name="connsiteY29" fmla="*/ 385823 h 443574"/>
              <a:gd name="connsiteX30" fmla="*/ 411396 w 606580"/>
              <a:gd name="connsiteY30" fmla="*/ 443574 h 443574"/>
              <a:gd name="connsiteX31" fmla="*/ 205651 w 606580"/>
              <a:gd name="connsiteY31" fmla="*/ 443574 h 443574"/>
              <a:gd name="connsiteX32" fmla="*/ 0 w 606580"/>
              <a:gd name="connsiteY32" fmla="*/ 443574 h 443574"/>
              <a:gd name="connsiteX33" fmla="*/ 0 w 606580"/>
              <a:gd name="connsiteY33" fmla="*/ 385823 h 443574"/>
              <a:gd name="connsiteX34" fmla="*/ 14979 w 606580"/>
              <a:gd name="connsiteY34" fmla="*/ 354220 h 443574"/>
              <a:gd name="connsiteX35" fmla="*/ 135280 w 606580"/>
              <a:gd name="connsiteY35" fmla="*/ 277093 h 443574"/>
              <a:gd name="connsiteX36" fmla="*/ 137446 w 606580"/>
              <a:gd name="connsiteY36" fmla="*/ 273707 h 443574"/>
              <a:gd name="connsiteX37" fmla="*/ 137446 w 606580"/>
              <a:gd name="connsiteY37" fmla="*/ 192253 h 443574"/>
              <a:gd name="connsiteX38" fmla="*/ 120301 w 606580"/>
              <a:gd name="connsiteY38" fmla="*/ 160556 h 443574"/>
              <a:gd name="connsiteX39" fmla="*/ 120301 w 606580"/>
              <a:gd name="connsiteY39" fmla="*/ 76187 h 443574"/>
              <a:gd name="connsiteX40" fmla="*/ 196607 w 606580"/>
              <a:gd name="connsiteY40" fmla="*/ 0 h 44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06580" h="443574">
                <a:moveTo>
                  <a:pt x="423919" y="66190"/>
                </a:moveTo>
                <a:lnTo>
                  <a:pt x="431550" y="66190"/>
                </a:lnTo>
                <a:lnTo>
                  <a:pt x="439369" y="66190"/>
                </a:lnTo>
                <a:cubicBezTo>
                  <a:pt x="475166" y="66190"/>
                  <a:pt x="504181" y="95162"/>
                  <a:pt x="504181" y="130906"/>
                </a:cubicBezTo>
                <a:lnTo>
                  <a:pt x="504181" y="202771"/>
                </a:lnTo>
                <a:cubicBezTo>
                  <a:pt x="504181" y="214059"/>
                  <a:pt x="498434" y="224029"/>
                  <a:pt x="489768" y="229767"/>
                </a:cubicBezTo>
                <a:lnTo>
                  <a:pt x="489768" y="298998"/>
                </a:lnTo>
                <a:cubicBezTo>
                  <a:pt x="489768" y="300221"/>
                  <a:pt x="490333" y="301350"/>
                  <a:pt x="491463" y="301914"/>
                </a:cubicBezTo>
                <a:cubicBezTo>
                  <a:pt x="501261" y="306617"/>
                  <a:pt x="549304" y="330886"/>
                  <a:pt x="593863" y="367477"/>
                </a:cubicBezTo>
                <a:cubicBezTo>
                  <a:pt x="601870" y="374155"/>
                  <a:pt x="606580" y="384032"/>
                  <a:pt x="606580" y="394285"/>
                </a:cubicBezTo>
                <a:lnTo>
                  <a:pt x="606580" y="443574"/>
                </a:lnTo>
                <a:lnTo>
                  <a:pt x="440782" y="443574"/>
                </a:lnTo>
                <a:lnTo>
                  <a:pt x="440782" y="385819"/>
                </a:lnTo>
                <a:cubicBezTo>
                  <a:pt x="440782" y="364749"/>
                  <a:pt x="431456" y="344901"/>
                  <a:pt x="415158" y="331450"/>
                </a:cubicBezTo>
                <a:cubicBezTo>
                  <a:pt x="401216" y="320068"/>
                  <a:pt x="386992" y="309627"/>
                  <a:pt x="373332" y="300221"/>
                </a:cubicBezTo>
                <a:cubicBezTo>
                  <a:pt x="373426" y="299845"/>
                  <a:pt x="373520" y="299374"/>
                  <a:pt x="373520" y="298998"/>
                </a:cubicBezTo>
                <a:lnTo>
                  <a:pt x="373520" y="229767"/>
                </a:lnTo>
                <a:cubicBezTo>
                  <a:pt x="364854" y="224029"/>
                  <a:pt x="359107" y="214059"/>
                  <a:pt x="359107" y="202771"/>
                </a:cubicBezTo>
                <a:lnTo>
                  <a:pt x="359107" y="130906"/>
                </a:lnTo>
                <a:cubicBezTo>
                  <a:pt x="359107" y="95162"/>
                  <a:pt x="388122" y="66190"/>
                  <a:pt x="423919" y="66190"/>
                </a:cubicBezTo>
                <a:close/>
                <a:moveTo>
                  <a:pt x="196607" y="0"/>
                </a:moveTo>
                <a:lnTo>
                  <a:pt x="205745" y="0"/>
                </a:lnTo>
                <a:lnTo>
                  <a:pt x="214789" y="0"/>
                </a:lnTo>
                <a:cubicBezTo>
                  <a:pt x="256899" y="0"/>
                  <a:pt x="291001" y="34143"/>
                  <a:pt x="291001" y="76187"/>
                </a:cubicBezTo>
                <a:lnTo>
                  <a:pt x="291001" y="160556"/>
                </a:lnTo>
                <a:cubicBezTo>
                  <a:pt x="291001" y="173818"/>
                  <a:pt x="284219" y="185481"/>
                  <a:pt x="273950" y="192253"/>
                </a:cubicBezTo>
                <a:lnTo>
                  <a:pt x="273950" y="273707"/>
                </a:lnTo>
                <a:cubicBezTo>
                  <a:pt x="273950" y="275024"/>
                  <a:pt x="274798" y="276434"/>
                  <a:pt x="276117" y="277093"/>
                </a:cubicBezTo>
                <a:cubicBezTo>
                  <a:pt x="287516" y="282736"/>
                  <a:pt x="344039" y="311142"/>
                  <a:pt x="396418" y="354220"/>
                </a:cubicBezTo>
                <a:cubicBezTo>
                  <a:pt x="405932" y="361933"/>
                  <a:pt x="411396" y="373596"/>
                  <a:pt x="411396" y="385823"/>
                </a:cubicBezTo>
                <a:lnTo>
                  <a:pt x="411396" y="443574"/>
                </a:lnTo>
                <a:lnTo>
                  <a:pt x="205651" y="443574"/>
                </a:lnTo>
                <a:lnTo>
                  <a:pt x="0" y="443574"/>
                </a:lnTo>
                <a:lnTo>
                  <a:pt x="0" y="385823"/>
                </a:lnTo>
                <a:cubicBezTo>
                  <a:pt x="0" y="373596"/>
                  <a:pt x="5558" y="361933"/>
                  <a:pt x="14979" y="354220"/>
                </a:cubicBezTo>
                <a:cubicBezTo>
                  <a:pt x="67357" y="311142"/>
                  <a:pt x="123692" y="282736"/>
                  <a:pt x="135280" y="277093"/>
                </a:cubicBezTo>
                <a:cubicBezTo>
                  <a:pt x="136504" y="276434"/>
                  <a:pt x="137446" y="275024"/>
                  <a:pt x="137446" y="273707"/>
                </a:cubicBezTo>
                <a:lnTo>
                  <a:pt x="137446" y="192253"/>
                </a:lnTo>
                <a:cubicBezTo>
                  <a:pt x="127084" y="185387"/>
                  <a:pt x="120301" y="173724"/>
                  <a:pt x="120301" y="160556"/>
                </a:cubicBezTo>
                <a:lnTo>
                  <a:pt x="120301" y="76187"/>
                </a:lnTo>
                <a:cubicBezTo>
                  <a:pt x="120301" y="34143"/>
                  <a:pt x="154497" y="0"/>
                  <a:pt x="196607" y="0"/>
                </a:cubicBezTo>
                <a:close/>
              </a:path>
            </a:pathLst>
          </a:custGeom>
          <a:solidFill>
            <a:srgbClr val="FFFFFF"/>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13" name="箭头: 下 1"/>
          <p:cNvSpPr/>
          <p:nvPr/>
        </p:nvSpPr>
        <p:spPr>
          <a:xfrm flipV="1">
            <a:off x="1547709" y="2670631"/>
            <a:ext cx="9131359" cy="2340488"/>
          </a:xfrm>
          <a:custGeom>
            <a:avLst/>
            <a:gdLst>
              <a:gd name="connsiteX0" fmla="*/ 0 w 4125547"/>
              <a:gd name="connsiteY0" fmla="*/ 1993527 h 2825934"/>
              <a:gd name="connsiteX1" fmla="*/ 675723 w 4125547"/>
              <a:gd name="connsiteY1" fmla="*/ 1993527 h 2825934"/>
              <a:gd name="connsiteX2" fmla="*/ 675723 w 4125547"/>
              <a:gd name="connsiteY2" fmla="*/ 0 h 2825934"/>
              <a:gd name="connsiteX3" fmla="*/ 3449824 w 4125547"/>
              <a:gd name="connsiteY3" fmla="*/ 0 h 2825934"/>
              <a:gd name="connsiteX4" fmla="*/ 3449824 w 4125547"/>
              <a:gd name="connsiteY4" fmla="*/ 1993527 h 2825934"/>
              <a:gd name="connsiteX5" fmla="*/ 4125547 w 4125547"/>
              <a:gd name="connsiteY5" fmla="*/ 1993527 h 2825934"/>
              <a:gd name="connsiteX6" fmla="*/ 2062774 w 4125547"/>
              <a:gd name="connsiteY6" fmla="*/ 2825934 h 2825934"/>
              <a:gd name="connsiteX7" fmla="*/ 0 w 4125547"/>
              <a:gd name="connsiteY7" fmla="*/ 1993527 h 2825934"/>
              <a:gd name="connsiteX0-1" fmla="*/ 2299706 w 6425253"/>
              <a:gd name="connsiteY0-2" fmla="*/ 2022556 h 2854963"/>
              <a:gd name="connsiteX1-3" fmla="*/ 2975429 w 6425253"/>
              <a:gd name="connsiteY1-4" fmla="*/ 2022556 h 2854963"/>
              <a:gd name="connsiteX2-5" fmla="*/ 0 w 6425253"/>
              <a:gd name="connsiteY2-6" fmla="*/ 0 h 2854963"/>
              <a:gd name="connsiteX3-7" fmla="*/ 5749530 w 6425253"/>
              <a:gd name="connsiteY3-8" fmla="*/ 29029 h 2854963"/>
              <a:gd name="connsiteX4-9" fmla="*/ 5749530 w 6425253"/>
              <a:gd name="connsiteY4-10" fmla="*/ 2022556 h 2854963"/>
              <a:gd name="connsiteX5-11" fmla="*/ 6425253 w 6425253"/>
              <a:gd name="connsiteY5-12" fmla="*/ 2022556 h 2854963"/>
              <a:gd name="connsiteX6-13" fmla="*/ 4362480 w 6425253"/>
              <a:gd name="connsiteY6-14" fmla="*/ 2854963 h 2854963"/>
              <a:gd name="connsiteX7-15" fmla="*/ 2299706 w 6425253"/>
              <a:gd name="connsiteY7-16" fmla="*/ 2022556 h 2854963"/>
              <a:gd name="connsiteX0-17" fmla="*/ 2299706 w 9131359"/>
              <a:gd name="connsiteY0-18" fmla="*/ 2022556 h 2854963"/>
              <a:gd name="connsiteX1-19" fmla="*/ 2975429 w 9131359"/>
              <a:gd name="connsiteY1-20" fmla="*/ 2022556 h 2854963"/>
              <a:gd name="connsiteX2-21" fmla="*/ 0 w 9131359"/>
              <a:gd name="connsiteY2-22" fmla="*/ 0 h 2854963"/>
              <a:gd name="connsiteX3-23" fmla="*/ 9131359 w 9131359"/>
              <a:gd name="connsiteY3-24" fmla="*/ 58057 h 2854963"/>
              <a:gd name="connsiteX4-25" fmla="*/ 5749530 w 9131359"/>
              <a:gd name="connsiteY4-26" fmla="*/ 2022556 h 2854963"/>
              <a:gd name="connsiteX5-27" fmla="*/ 6425253 w 9131359"/>
              <a:gd name="connsiteY5-28" fmla="*/ 2022556 h 2854963"/>
              <a:gd name="connsiteX6-29" fmla="*/ 4362480 w 9131359"/>
              <a:gd name="connsiteY6-30" fmla="*/ 2854963 h 2854963"/>
              <a:gd name="connsiteX7-31" fmla="*/ 2299706 w 9131359"/>
              <a:gd name="connsiteY7-32" fmla="*/ 2022556 h 2854963"/>
              <a:gd name="connsiteX0-33" fmla="*/ 2299706 w 9131359"/>
              <a:gd name="connsiteY0-34" fmla="*/ 2022556 h 2854963"/>
              <a:gd name="connsiteX1-35" fmla="*/ 2975429 w 9131359"/>
              <a:gd name="connsiteY1-36" fmla="*/ 2022556 h 2854963"/>
              <a:gd name="connsiteX2-37" fmla="*/ 0 w 9131359"/>
              <a:gd name="connsiteY2-38" fmla="*/ 0 h 2854963"/>
              <a:gd name="connsiteX3-39" fmla="*/ 9131359 w 9131359"/>
              <a:gd name="connsiteY3-40" fmla="*/ 58057 h 2854963"/>
              <a:gd name="connsiteX4-41" fmla="*/ 5749530 w 9131359"/>
              <a:gd name="connsiteY4-42" fmla="*/ 2022556 h 2854963"/>
              <a:gd name="connsiteX5-43" fmla="*/ 6425253 w 9131359"/>
              <a:gd name="connsiteY5-44" fmla="*/ 2022556 h 2854963"/>
              <a:gd name="connsiteX6-45" fmla="*/ 4362480 w 9131359"/>
              <a:gd name="connsiteY6-46" fmla="*/ 2854963 h 2854963"/>
              <a:gd name="connsiteX7-47" fmla="*/ 2299706 w 9131359"/>
              <a:gd name="connsiteY7-48" fmla="*/ 2022556 h 2854963"/>
              <a:gd name="connsiteX0-49" fmla="*/ 2299706 w 9131359"/>
              <a:gd name="connsiteY0-50" fmla="*/ 2022556 h 2854963"/>
              <a:gd name="connsiteX1-51" fmla="*/ 2975429 w 9131359"/>
              <a:gd name="connsiteY1-52" fmla="*/ 2022556 h 2854963"/>
              <a:gd name="connsiteX2-53" fmla="*/ 0 w 9131359"/>
              <a:gd name="connsiteY2-54" fmla="*/ 0 h 2854963"/>
              <a:gd name="connsiteX3-55" fmla="*/ 9131359 w 9131359"/>
              <a:gd name="connsiteY3-56" fmla="*/ 58057 h 2854963"/>
              <a:gd name="connsiteX4-57" fmla="*/ 5749530 w 9131359"/>
              <a:gd name="connsiteY4-58" fmla="*/ 2022556 h 2854963"/>
              <a:gd name="connsiteX5-59" fmla="*/ 6425253 w 9131359"/>
              <a:gd name="connsiteY5-60" fmla="*/ 2022556 h 2854963"/>
              <a:gd name="connsiteX6-61" fmla="*/ 4362480 w 9131359"/>
              <a:gd name="connsiteY6-62" fmla="*/ 2854963 h 2854963"/>
              <a:gd name="connsiteX7-63" fmla="*/ 2299706 w 9131359"/>
              <a:gd name="connsiteY7-64" fmla="*/ 2022556 h 2854963"/>
              <a:gd name="connsiteX0-65" fmla="*/ 2299706 w 9131359"/>
              <a:gd name="connsiteY0-66" fmla="*/ 2022556 h 2854963"/>
              <a:gd name="connsiteX1-67" fmla="*/ 2975429 w 9131359"/>
              <a:gd name="connsiteY1-68" fmla="*/ 2022556 h 2854963"/>
              <a:gd name="connsiteX2-69" fmla="*/ 0 w 9131359"/>
              <a:gd name="connsiteY2-70" fmla="*/ 0 h 2854963"/>
              <a:gd name="connsiteX3-71" fmla="*/ 9131359 w 9131359"/>
              <a:gd name="connsiteY3-72" fmla="*/ 58057 h 2854963"/>
              <a:gd name="connsiteX4-73" fmla="*/ 5749530 w 9131359"/>
              <a:gd name="connsiteY4-74" fmla="*/ 2022556 h 2854963"/>
              <a:gd name="connsiteX5-75" fmla="*/ 6425253 w 9131359"/>
              <a:gd name="connsiteY5-76" fmla="*/ 2022556 h 2854963"/>
              <a:gd name="connsiteX6-77" fmla="*/ 4362480 w 9131359"/>
              <a:gd name="connsiteY6-78" fmla="*/ 2854963 h 2854963"/>
              <a:gd name="connsiteX7-79" fmla="*/ 2299706 w 9131359"/>
              <a:gd name="connsiteY7-80" fmla="*/ 2022556 h 2854963"/>
              <a:gd name="connsiteX0-81" fmla="*/ 2299706 w 9131359"/>
              <a:gd name="connsiteY0-82" fmla="*/ 2022556 h 2854963"/>
              <a:gd name="connsiteX1-83" fmla="*/ 2975429 w 9131359"/>
              <a:gd name="connsiteY1-84" fmla="*/ 2022556 h 2854963"/>
              <a:gd name="connsiteX2-85" fmla="*/ 0 w 9131359"/>
              <a:gd name="connsiteY2-86" fmla="*/ 0 h 2854963"/>
              <a:gd name="connsiteX3-87" fmla="*/ 9131359 w 9131359"/>
              <a:gd name="connsiteY3-88" fmla="*/ 58057 h 2854963"/>
              <a:gd name="connsiteX4-89" fmla="*/ 5749530 w 9131359"/>
              <a:gd name="connsiteY4-90" fmla="*/ 2022556 h 2854963"/>
              <a:gd name="connsiteX5-91" fmla="*/ 6425253 w 9131359"/>
              <a:gd name="connsiteY5-92" fmla="*/ 2022556 h 2854963"/>
              <a:gd name="connsiteX6-93" fmla="*/ 4362480 w 9131359"/>
              <a:gd name="connsiteY6-94" fmla="*/ 2854963 h 2854963"/>
              <a:gd name="connsiteX7-95" fmla="*/ 2299706 w 9131359"/>
              <a:gd name="connsiteY7-96" fmla="*/ 2022556 h 28549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131359" h="2854963">
                <a:moveTo>
                  <a:pt x="2299706" y="2022556"/>
                </a:moveTo>
                <a:lnTo>
                  <a:pt x="2975429" y="2022556"/>
                </a:lnTo>
                <a:cubicBezTo>
                  <a:pt x="2433561" y="1072600"/>
                  <a:pt x="1383696" y="514528"/>
                  <a:pt x="0" y="0"/>
                </a:cubicBezTo>
                <a:lnTo>
                  <a:pt x="9131359" y="58057"/>
                </a:lnTo>
                <a:cubicBezTo>
                  <a:pt x="7191283" y="408090"/>
                  <a:pt x="6513949" y="1091952"/>
                  <a:pt x="5749530" y="2022556"/>
                </a:cubicBezTo>
                <a:lnTo>
                  <a:pt x="6425253" y="2022556"/>
                </a:lnTo>
                <a:lnTo>
                  <a:pt x="4362480" y="2854963"/>
                </a:lnTo>
                <a:lnTo>
                  <a:pt x="2299706" y="2022556"/>
                </a:lnTo>
                <a:close/>
              </a:path>
            </a:pathLst>
          </a:custGeom>
          <a:gradFill>
            <a:gsLst>
              <a:gs pos="100000">
                <a:srgbClr val="C52A2E"/>
              </a:gs>
              <a:gs pos="0">
                <a:schemeClr val="accent2">
                  <a:lumMod val="40000"/>
                  <a:lumOff val="60000"/>
                  <a:alpha val="50000"/>
                </a:schemeClr>
              </a:gs>
            </a:gsLst>
            <a:lin ang="5400000" scaled="1"/>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Light" panose="020B0502040204020203" charset="-122"/>
              <a:cs typeface="+mn-cs"/>
            </a:endParaRPr>
          </a:p>
        </p:txBody>
      </p:sp>
      <p:sp>
        <p:nvSpPr>
          <p:cNvPr id="15" name="椭圆 14"/>
          <p:cNvSpPr/>
          <p:nvPr/>
        </p:nvSpPr>
        <p:spPr>
          <a:xfrm>
            <a:off x="698297" y="3719914"/>
            <a:ext cx="1514794" cy="1514794"/>
          </a:xfrm>
          <a:prstGeom prst="ellipse">
            <a:avLst/>
          </a:prstGeom>
          <a:noFill/>
          <a:ln w="28575" cap="flat" cmpd="thinThick" algn="ctr">
            <a:solidFill>
              <a:srgbClr val="953735"/>
            </a:solidFill>
            <a:prstDash val="solid"/>
            <a:miter lim="800000"/>
            <a:tailEnd type="triangle" w="lg" len="lg"/>
          </a:ln>
          <a:effectLst/>
        </p:spPr>
        <p:txBody>
          <a:bodyPr rot="0" spcFirstLastPara="0" vertOverflow="overflow" horzOverflow="overflow" vert="horz" wrap="square" lIns="60960" tIns="30480" rIns="60960" bIns="30480"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1" lang="zh-CN" altLang="en-US" sz="900" b="0" i="0" u="none" strike="noStrike" kern="0" cap="none" spc="0" normalizeH="0" baseline="0" noProof="0">
              <a:ln>
                <a:noFill/>
              </a:ln>
              <a:solidFill>
                <a:prstClr val="white"/>
              </a:solidFill>
              <a:effectLst/>
              <a:uLnTx/>
              <a:uFillTx/>
              <a:latin typeface="DIN"/>
              <a:ea typeface="微软雅黑 Light" panose="020B0502040204020203" charset="-122"/>
              <a:cs typeface="+mn-cs"/>
            </a:endParaRPr>
          </a:p>
        </p:txBody>
      </p:sp>
      <p:sp>
        <p:nvSpPr>
          <p:cNvPr id="16" name="文本框 15"/>
          <p:cNvSpPr txBox="1"/>
          <p:nvPr/>
        </p:nvSpPr>
        <p:spPr>
          <a:xfrm>
            <a:off x="623392" y="4212394"/>
            <a:ext cx="1664605" cy="523220"/>
          </a:xfrm>
          <a:prstGeom prst="rect">
            <a:avLst/>
          </a:prstGeom>
          <a:noFill/>
          <a:ln>
            <a:noFill/>
          </a:ln>
        </p:spPr>
        <p:txBody>
          <a:bodyPr wrap="square" rtlCol="0">
            <a:spAutoFit/>
          </a:bodyPr>
          <a:lstStyle/>
          <a:p>
            <a:pPr algn="ctr" defTabSz="457200"/>
            <a:r>
              <a:rPr lang="zh-CN" altLang="en-US" sz="2800" b="1" spc="300" dirty="0">
                <a:solidFill>
                  <a:srgbClr val="953735"/>
                </a:solidFill>
                <a:latin typeface="微软雅黑" panose="020B0503020204020204" pitchFamily="34" charset="-122"/>
                <a:ea typeface="微软雅黑" panose="020B0503020204020204" pitchFamily="34" charset="-122"/>
              </a:rPr>
              <a:t>小标题</a:t>
            </a:r>
          </a:p>
        </p:txBody>
      </p:sp>
      <p:sp>
        <p:nvSpPr>
          <p:cNvPr id="17" name="椭圆 16"/>
          <p:cNvSpPr/>
          <p:nvPr/>
        </p:nvSpPr>
        <p:spPr>
          <a:xfrm>
            <a:off x="2970593" y="3719914"/>
            <a:ext cx="1514794" cy="1514794"/>
          </a:xfrm>
          <a:prstGeom prst="ellipse">
            <a:avLst/>
          </a:prstGeom>
          <a:noFill/>
          <a:ln w="28575" cap="flat" cmpd="thinThick" algn="ctr">
            <a:solidFill>
              <a:srgbClr val="953735"/>
            </a:solidFill>
            <a:prstDash val="solid"/>
            <a:miter lim="800000"/>
            <a:tailEnd type="triangle" w="lg" len="lg"/>
          </a:ln>
          <a:effectLst/>
        </p:spPr>
        <p:txBody>
          <a:bodyPr rot="0" spcFirstLastPara="0" vertOverflow="overflow" horzOverflow="overflow" vert="horz" wrap="square" lIns="60960" tIns="30480" rIns="60960" bIns="30480"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1" lang="zh-CN" altLang="en-US" sz="900" b="0" i="0" u="none" strike="noStrike" kern="0" cap="none" spc="0" normalizeH="0" baseline="0" noProof="0">
              <a:ln>
                <a:noFill/>
              </a:ln>
              <a:solidFill>
                <a:prstClr val="white"/>
              </a:solidFill>
              <a:effectLst/>
              <a:uLnTx/>
              <a:uFillTx/>
              <a:latin typeface="DIN"/>
              <a:ea typeface="微软雅黑 Light" panose="020B0502040204020203" charset="-122"/>
              <a:cs typeface="+mn-cs"/>
            </a:endParaRPr>
          </a:p>
        </p:txBody>
      </p:sp>
      <p:sp>
        <p:nvSpPr>
          <p:cNvPr id="18" name="椭圆 17"/>
          <p:cNvSpPr/>
          <p:nvPr/>
        </p:nvSpPr>
        <p:spPr>
          <a:xfrm>
            <a:off x="5242885" y="3719914"/>
            <a:ext cx="1514794" cy="1514794"/>
          </a:xfrm>
          <a:prstGeom prst="ellipse">
            <a:avLst/>
          </a:prstGeom>
          <a:noFill/>
          <a:ln w="28575" cap="flat" cmpd="thinThick" algn="ctr">
            <a:solidFill>
              <a:srgbClr val="953735"/>
            </a:solidFill>
            <a:prstDash val="solid"/>
            <a:miter lim="800000"/>
            <a:tailEnd type="triangle" w="lg" len="lg"/>
          </a:ln>
          <a:effectLst/>
        </p:spPr>
        <p:txBody>
          <a:bodyPr rot="0" spcFirstLastPara="0" vertOverflow="overflow" horzOverflow="overflow" vert="horz" wrap="square" lIns="60960" tIns="30480" rIns="60960" bIns="30480"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1" lang="zh-CN" altLang="en-US" sz="900" b="0" i="0" u="none" strike="noStrike" kern="0" cap="none" spc="0" normalizeH="0" baseline="0" noProof="0">
              <a:ln>
                <a:noFill/>
              </a:ln>
              <a:solidFill>
                <a:prstClr val="white"/>
              </a:solidFill>
              <a:effectLst/>
              <a:uLnTx/>
              <a:uFillTx/>
              <a:latin typeface="DIN"/>
              <a:ea typeface="微软雅黑 Light" panose="020B0502040204020203" charset="-122"/>
              <a:cs typeface="+mn-cs"/>
            </a:endParaRPr>
          </a:p>
        </p:txBody>
      </p:sp>
      <p:sp>
        <p:nvSpPr>
          <p:cNvPr id="19" name="椭圆 18"/>
          <p:cNvSpPr/>
          <p:nvPr/>
        </p:nvSpPr>
        <p:spPr>
          <a:xfrm>
            <a:off x="7515185" y="3719914"/>
            <a:ext cx="1514794" cy="1514794"/>
          </a:xfrm>
          <a:prstGeom prst="ellipse">
            <a:avLst/>
          </a:prstGeom>
          <a:noFill/>
          <a:ln w="28575" cap="flat" cmpd="thinThick" algn="ctr">
            <a:solidFill>
              <a:srgbClr val="953735"/>
            </a:solidFill>
            <a:prstDash val="solid"/>
            <a:miter lim="800000"/>
            <a:tailEnd type="triangle" w="lg" len="lg"/>
          </a:ln>
          <a:effectLst/>
        </p:spPr>
        <p:txBody>
          <a:bodyPr rot="0" spcFirstLastPara="0" vertOverflow="overflow" horzOverflow="overflow" vert="horz" wrap="square" lIns="60960" tIns="30480" rIns="60960" bIns="30480"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1" lang="zh-CN" altLang="en-US" sz="900" b="0" i="0" u="none" strike="noStrike" kern="0" cap="none" spc="0" normalizeH="0" baseline="0" noProof="0">
              <a:ln>
                <a:noFill/>
              </a:ln>
              <a:solidFill>
                <a:prstClr val="white"/>
              </a:solidFill>
              <a:effectLst/>
              <a:uLnTx/>
              <a:uFillTx/>
              <a:latin typeface="DIN"/>
              <a:ea typeface="微软雅黑 Light" panose="020B0502040204020203" charset="-122"/>
              <a:cs typeface="+mn-cs"/>
            </a:endParaRPr>
          </a:p>
        </p:txBody>
      </p:sp>
      <p:sp>
        <p:nvSpPr>
          <p:cNvPr id="20" name="椭圆 19"/>
          <p:cNvSpPr/>
          <p:nvPr/>
        </p:nvSpPr>
        <p:spPr>
          <a:xfrm>
            <a:off x="9787482" y="3719914"/>
            <a:ext cx="1514794" cy="1514794"/>
          </a:xfrm>
          <a:prstGeom prst="ellipse">
            <a:avLst/>
          </a:prstGeom>
          <a:noFill/>
          <a:ln w="28575" cap="flat" cmpd="thinThick" algn="ctr">
            <a:solidFill>
              <a:srgbClr val="953735"/>
            </a:solidFill>
            <a:prstDash val="solid"/>
            <a:miter lim="800000"/>
            <a:tailEnd type="triangle" w="lg" len="lg"/>
          </a:ln>
          <a:effectLst/>
        </p:spPr>
        <p:txBody>
          <a:bodyPr rot="0" spcFirstLastPara="0" vertOverflow="overflow" horzOverflow="overflow" vert="horz" wrap="square" lIns="60960" tIns="30480" rIns="60960" bIns="30480" numCol="1" spcCol="0" rtlCol="0" fromWordArt="0" anchor="ctr" anchorCtr="0" forceAA="0" compatLnSpc="1">
            <a:noAutofit/>
          </a:bodyPr>
          <a:lstStyle/>
          <a:p>
            <a:pPr marL="0" marR="0" lvl="0" indent="0" algn="ctr" defTabSz="457200" eaLnBrk="1" fontAlgn="auto" latinLnBrk="0" hangingPunct="1">
              <a:lnSpc>
                <a:spcPct val="100000"/>
              </a:lnSpc>
              <a:spcBef>
                <a:spcPts val="0"/>
              </a:spcBef>
              <a:spcAft>
                <a:spcPts val="0"/>
              </a:spcAft>
              <a:buClrTx/>
              <a:buSzTx/>
              <a:buFontTx/>
              <a:buNone/>
              <a:defRPr/>
            </a:pPr>
            <a:endParaRPr kumimoji="1" lang="zh-CN" altLang="en-US" sz="900" b="0" i="0" u="none" strike="noStrike" kern="0" cap="none" spc="0" normalizeH="0" baseline="0" noProof="0">
              <a:ln>
                <a:noFill/>
              </a:ln>
              <a:solidFill>
                <a:prstClr val="white"/>
              </a:solidFill>
              <a:effectLst/>
              <a:uLnTx/>
              <a:uFillTx/>
              <a:latin typeface="DIN"/>
              <a:ea typeface="微软雅黑 Light" panose="020B0502040204020203" charset="-122"/>
              <a:cs typeface="+mn-cs"/>
            </a:endParaRPr>
          </a:p>
        </p:txBody>
      </p:sp>
      <p:sp>
        <p:nvSpPr>
          <p:cNvPr id="21" name="文本框 20"/>
          <p:cNvSpPr txBox="1"/>
          <p:nvPr/>
        </p:nvSpPr>
        <p:spPr>
          <a:xfrm>
            <a:off x="2219999" y="4366343"/>
            <a:ext cx="737419" cy="369332"/>
          </a:xfrm>
          <a:prstGeom prst="rect">
            <a:avLst/>
          </a:prstGeom>
          <a:noFill/>
          <a:ln>
            <a:noFill/>
          </a:ln>
        </p:spPr>
        <p:txBody>
          <a:bodyPr wrap="square" rtlCol="0">
            <a:spAutoFit/>
          </a:bodyPr>
          <a:lstStyle/>
          <a:p>
            <a:pPr algn="ctr" defTabSz="457200"/>
            <a:r>
              <a:rPr lang="en-US" altLang="zh-CN" dirty="0">
                <a:solidFill>
                  <a:srgbClr val="953735"/>
                </a:solidFill>
                <a:latin typeface="Arial" panose="020B0604020202020204"/>
                <a:ea typeface="微软雅黑 Light" panose="020B0502040204020203" charset="-122"/>
              </a:rPr>
              <a:t>×</a:t>
            </a:r>
            <a:endParaRPr lang="zh-CN" altLang="en-US" dirty="0">
              <a:solidFill>
                <a:srgbClr val="953735"/>
              </a:solidFill>
              <a:latin typeface="Arial" panose="020B0604020202020204"/>
              <a:ea typeface="微软雅黑 Light" panose="020B0502040204020203" charset="-122"/>
            </a:endParaRPr>
          </a:p>
        </p:txBody>
      </p:sp>
      <p:sp>
        <p:nvSpPr>
          <p:cNvPr id="22" name="文本框 21"/>
          <p:cNvSpPr txBox="1"/>
          <p:nvPr/>
        </p:nvSpPr>
        <p:spPr>
          <a:xfrm>
            <a:off x="4502703" y="4366343"/>
            <a:ext cx="737419" cy="369332"/>
          </a:xfrm>
          <a:prstGeom prst="rect">
            <a:avLst/>
          </a:prstGeom>
          <a:noFill/>
          <a:ln>
            <a:noFill/>
          </a:ln>
        </p:spPr>
        <p:txBody>
          <a:bodyPr wrap="square" rtlCol="0">
            <a:spAutoFit/>
          </a:bodyPr>
          <a:lstStyle/>
          <a:p>
            <a:pPr algn="ctr" defTabSz="457200"/>
            <a:r>
              <a:rPr lang="en-US" altLang="zh-CN" dirty="0">
                <a:solidFill>
                  <a:srgbClr val="953735"/>
                </a:solidFill>
                <a:latin typeface="Arial" panose="020B0604020202020204"/>
                <a:ea typeface="微软雅黑 Light" panose="020B0502040204020203" charset="-122"/>
              </a:rPr>
              <a:t>×</a:t>
            </a:r>
            <a:endParaRPr lang="zh-CN" altLang="en-US" dirty="0">
              <a:solidFill>
                <a:srgbClr val="953735"/>
              </a:solidFill>
              <a:latin typeface="Arial" panose="020B0604020202020204"/>
              <a:ea typeface="微软雅黑 Light" panose="020B0502040204020203" charset="-122"/>
            </a:endParaRPr>
          </a:p>
        </p:txBody>
      </p:sp>
      <p:sp>
        <p:nvSpPr>
          <p:cNvPr id="23" name="文本框 22"/>
          <p:cNvSpPr txBox="1"/>
          <p:nvPr/>
        </p:nvSpPr>
        <p:spPr>
          <a:xfrm>
            <a:off x="6767720" y="4366343"/>
            <a:ext cx="737419" cy="369332"/>
          </a:xfrm>
          <a:prstGeom prst="rect">
            <a:avLst/>
          </a:prstGeom>
          <a:noFill/>
          <a:ln>
            <a:noFill/>
          </a:ln>
        </p:spPr>
        <p:txBody>
          <a:bodyPr wrap="square" rtlCol="0">
            <a:spAutoFit/>
          </a:bodyPr>
          <a:lstStyle/>
          <a:p>
            <a:pPr algn="ctr" defTabSz="457200"/>
            <a:r>
              <a:rPr lang="en-US" altLang="zh-CN" dirty="0">
                <a:solidFill>
                  <a:srgbClr val="953735"/>
                </a:solidFill>
                <a:latin typeface="Arial" panose="020B0604020202020204"/>
                <a:ea typeface="微软雅黑 Light" panose="020B0502040204020203" charset="-122"/>
              </a:rPr>
              <a:t>×</a:t>
            </a:r>
            <a:endParaRPr lang="zh-CN" altLang="en-US" dirty="0">
              <a:solidFill>
                <a:srgbClr val="953735"/>
              </a:solidFill>
              <a:latin typeface="Arial" panose="020B0604020202020204"/>
              <a:ea typeface="微软雅黑 Light" panose="020B0502040204020203" charset="-122"/>
            </a:endParaRPr>
          </a:p>
        </p:txBody>
      </p:sp>
      <p:sp>
        <p:nvSpPr>
          <p:cNvPr id="24" name="文本框 23"/>
          <p:cNvSpPr txBox="1"/>
          <p:nvPr/>
        </p:nvSpPr>
        <p:spPr>
          <a:xfrm>
            <a:off x="9034998" y="4366343"/>
            <a:ext cx="737419" cy="369332"/>
          </a:xfrm>
          <a:prstGeom prst="rect">
            <a:avLst/>
          </a:prstGeom>
          <a:noFill/>
          <a:ln>
            <a:noFill/>
          </a:ln>
        </p:spPr>
        <p:txBody>
          <a:bodyPr wrap="square" rtlCol="0">
            <a:spAutoFit/>
          </a:bodyPr>
          <a:lstStyle/>
          <a:p>
            <a:pPr algn="ctr" defTabSz="457200"/>
            <a:r>
              <a:rPr lang="en-US" altLang="zh-CN" dirty="0">
                <a:solidFill>
                  <a:srgbClr val="953735"/>
                </a:solidFill>
                <a:latin typeface="Arial" panose="020B0604020202020204"/>
                <a:ea typeface="微软雅黑 Light" panose="020B0502040204020203" charset="-122"/>
              </a:rPr>
              <a:t>×</a:t>
            </a:r>
            <a:endParaRPr lang="zh-CN" altLang="en-US" dirty="0">
              <a:solidFill>
                <a:srgbClr val="953735"/>
              </a:solidFill>
              <a:latin typeface="Arial" panose="020B0604020202020204"/>
              <a:ea typeface="微软雅黑 Light" panose="020B0502040204020203" charset="-122"/>
            </a:endParaRPr>
          </a:p>
        </p:txBody>
      </p:sp>
      <p:sp>
        <p:nvSpPr>
          <p:cNvPr id="25" name="文本框 24"/>
          <p:cNvSpPr txBox="1"/>
          <p:nvPr/>
        </p:nvSpPr>
        <p:spPr>
          <a:xfrm>
            <a:off x="4710250" y="1577796"/>
            <a:ext cx="2492991" cy="1015663"/>
          </a:xfrm>
          <a:prstGeom prst="rect">
            <a:avLst/>
          </a:prstGeom>
          <a:noFill/>
        </p:spPr>
        <p:txBody>
          <a:bodyPr wrap="none" rtlCol="0">
            <a:spAutoFit/>
          </a:bodyPr>
          <a:lstStyle/>
          <a:p>
            <a:pPr algn="ctr" defTabSz="457200"/>
            <a:r>
              <a:rPr lang="zh-CN" altLang="en-US" sz="6000" b="1" dirty="0">
                <a:solidFill>
                  <a:srgbClr val="953735"/>
                </a:solidFill>
                <a:effectLst>
                  <a:outerShdw blurRad="520700" algn="ctr" rotWithShape="0">
                    <a:srgbClr val="FFFFFF">
                      <a:lumMod val="95000"/>
                      <a:alpha val="44000"/>
                    </a:srgbClr>
                  </a:outerShdw>
                </a:effectLst>
                <a:latin typeface="微软雅黑" panose="020B0503020204020204" pitchFamily="34" charset="-122"/>
                <a:ea typeface="微软雅黑" panose="020B0503020204020204" pitchFamily="34" charset="-122"/>
              </a:rPr>
              <a:t>总结论</a:t>
            </a:r>
          </a:p>
        </p:txBody>
      </p:sp>
      <p:sp>
        <p:nvSpPr>
          <p:cNvPr id="26" name="文本框 25"/>
          <p:cNvSpPr txBox="1"/>
          <p:nvPr/>
        </p:nvSpPr>
        <p:spPr>
          <a:xfrm>
            <a:off x="2897758" y="4212394"/>
            <a:ext cx="1664605" cy="523220"/>
          </a:xfrm>
          <a:prstGeom prst="rect">
            <a:avLst/>
          </a:prstGeom>
          <a:noFill/>
          <a:ln>
            <a:noFill/>
          </a:ln>
        </p:spPr>
        <p:txBody>
          <a:bodyPr wrap="square" rtlCol="0">
            <a:spAutoFit/>
          </a:bodyPr>
          <a:lstStyle/>
          <a:p>
            <a:pPr algn="ctr" defTabSz="457200"/>
            <a:r>
              <a:rPr lang="zh-CN" altLang="en-US" sz="2800" b="1" spc="300" dirty="0">
                <a:solidFill>
                  <a:srgbClr val="953735"/>
                </a:solidFill>
                <a:latin typeface="微软雅黑" panose="020B0503020204020204" pitchFamily="34" charset="-122"/>
                <a:ea typeface="微软雅黑" panose="020B0503020204020204" pitchFamily="34" charset="-122"/>
              </a:rPr>
              <a:t>小标题</a:t>
            </a:r>
          </a:p>
        </p:txBody>
      </p:sp>
      <p:sp>
        <p:nvSpPr>
          <p:cNvPr id="27" name="文本框 26"/>
          <p:cNvSpPr txBox="1"/>
          <p:nvPr/>
        </p:nvSpPr>
        <p:spPr>
          <a:xfrm>
            <a:off x="5169425" y="4212394"/>
            <a:ext cx="1664605" cy="523220"/>
          </a:xfrm>
          <a:prstGeom prst="rect">
            <a:avLst/>
          </a:prstGeom>
          <a:noFill/>
          <a:ln>
            <a:noFill/>
          </a:ln>
        </p:spPr>
        <p:txBody>
          <a:bodyPr wrap="square" rtlCol="0">
            <a:spAutoFit/>
          </a:bodyPr>
          <a:lstStyle/>
          <a:p>
            <a:pPr algn="ctr" defTabSz="457200"/>
            <a:r>
              <a:rPr lang="zh-CN" altLang="en-US" sz="2800" b="1" spc="300" dirty="0">
                <a:solidFill>
                  <a:srgbClr val="953735"/>
                </a:solidFill>
                <a:latin typeface="微软雅黑" panose="020B0503020204020204" pitchFamily="34" charset="-122"/>
                <a:ea typeface="微软雅黑" panose="020B0503020204020204" pitchFamily="34" charset="-122"/>
              </a:rPr>
              <a:t>小标题</a:t>
            </a:r>
          </a:p>
        </p:txBody>
      </p:sp>
      <p:sp>
        <p:nvSpPr>
          <p:cNvPr id="28" name="文本框 27"/>
          <p:cNvSpPr txBox="1"/>
          <p:nvPr/>
        </p:nvSpPr>
        <p:spPr>
          <a:xfrm>
            <a:off x="7439320" y="4212394"/>
            <a:ext cx="1664605" cy="523220"/>
          </a:xfrm>
          <a:prstGeom prst="rect">
            <a:avLst/>
          </a:prstGeom>
          <a:noFill/>
          <a:ln>
            <a:noFill/>
          </a:ln>
        </p:spPr>
        <p:txBody>
          <a:bodyPr wrap="square" rtlCol="0">
            <a:spAutoFit/>
          </a:bodyPr>
          <a:lstStyle/>
          <a:p>
            <a:pPr algn="ctr" defTabSz="457200"/>
            <a:r>
              <a:rPr lang="zh-CN" altLang="en-US" sz="2800" b="1" spc="300" dirty="0">
                <a:solidFill>
                  <a:srgbClr val="953735"/>
                </a:solidFill>
                <a:latin typeface="微软雅黑" panose="020B0503020204020204" pitchFamily="34" charset="-122"/>
                <a:ea typeface="微软雅黑" panose="020B0503020204020204" pitchFamily="34" charset="-122"/>
              </a:rPr>
              <a:t>小标题</a:t>
            </a:r>
          </a:p>
        </p:txBody>
      </p:sp>
      <p:sp>
        <p:nvSpPr>
          <p:cNvPr id="29" name="文本框 28"/>
          <p:cNvSpPr txBox="1"/>
          <p:nvPr/>
        </p:nvSpPr>
        <p:spPr>
          <a:xfrm>
            <a:off x="9725151" y="4212394"/>
            <a:ext cx="1664605" cy="523220"/>
          </a:xfrm>
          <a:prstGeom prst="rect">
            <a:avLst/>
          </a:prstGeom>
          <a:noFill/>
          <a:ln>
            <a:noFill/>
          </a:ln>
        </p:spPr>
        <p:txBody>
          <a:bodyPr wrap="square" rtlCol="0">
            <a:spAutoFit/>
          </a:bodyPr>
          <a:lstStyle/>
          <a:p>
            <a:pPr algn="ctr" defTabSz="457200"/>
            <a:r>
              <a:rPr lang="zh-CN" altLang="en-US" sz="2800" b="1" spc="300" dirty="0">
                <a:solidFill>
                  <a:srgbClr val="953735"/>
                </a:solidFill>
                <a:latin typeface="微软雅黑" panose="020B0503020204020204" pitchFamily="34" charset="-122"/>
                <a:ea typeface="微软雅黑" panose="020B0503020204020204" pitchFamily="34" charset="-122"/>
              </a:rPr>
              <a:t>小标题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299356" y="260648"/>
            <a:ext cx="6372708" cy="682262"/>
            <a:chOff x="299356" y="260648"/>
            <a:chExt cx="6372708" cy="682262"/>
          </a:xfrm>
        </p:grpSpPr>
        <p:grpSp>
          <p:nvGrpSpPr>
            <p:cNvPr id="10" name="组合 9"/>
            <p:cNvGrpSpPr/>
            <p:nvPr/>
          </p:nvGrpSpPr>
          <p:grpSpPr>
            <a:xfrm>
              <a:off x="299356" y="260648"/>
              <a:ext cx="684076" cy="682262"/>
              <a:chOff x="637139" y="467280"/>
              <a:chExt cx="684076" cy="682262"/>
            </a:xfrm>
          </p:grpSpPr>
          <p:sp>
            <p:nvSpPr>
              <p:cNvPr id="9" name="矩形 8"/>
              <p:cNvSpPr/>
              <p:nvPr/>
            </p:nvSpPr>
            <p:spPr>
              <a:xfrm>
                <a:off x="637139" y="467280"/>
                <a:ext cx="432048" cy="432048"/>
              </a:xfrm>
              <a:prstGeom prst="rect">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17159" y="645486"/>
                <a:ext cx="504056" cy="504056"/>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2" name="直接连接符 11"/>
            <p:cNvCxnSpPr/>
            <p:nvPr/>
          </p:nvCxnSpPr>
          <p:spPr>
            <a:xfrm>
              <a:off x="1055440" y="899328"/>
              <a:ext cx="5616624" cy="0"/>
            </a:xfrm>
            <a:prstGeom prst="line">
              <a:avLst/>
            </a:prstGeom>
            <a:ln w="28575">
              <a:gradFill flip="none" rotWithShape="1">
                <a:gsLst>
                  <a:gs pos="0">
                    <a:srgbClr val="C00000"/>
                  </a:gs>
                  <a:gs pos="100000">
                    <a:schemeClr val="accent2">
                      <a:lumMod val="40000"/>
                      <a:lumOff val="6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4" name="TextBox 36"/>
            <p:cNvSpPr txBox="1"/>
            <p:nvPr/>
          </p:nvSpPr>
          <p:spPr>
            <a:xfrm>
              <a:off x="1163452" y="260648"/>
              <a:ext cx="3011081" cy="561692"/>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rPr>
                <a:t>请输入你的标题</a:t>
              </a:r>
              <a:endParaRPr kumimoji="0" lang="en-US" altLang="zh-CN" sz="3200" b="1" i="0" u="none" strike="noStrike" kern="1200" cap="none" spc="0" normalizeH="0" baseline="0" noProof="0" dirty="0">
                <a:ln>
                  <a:noFill/>
                </a:ln>
                <a:solidFill>
                  <a:srgbClr val="750909"/>
                </a:solidFill>
                <a:effectLst/>
                <a:uLnTx/>
                <a:uFillTx/>
                <a:latin typeface="微软雅黑" panose="020B0503020204020204" pitchFamily="34" charset="-122"/>
                <a:ea typeface="微软雅黑" panose="020B0503020204020204" pitchFamily="34" charset="-122"/>
                <a:cs typeface="+mn-cs"/>
              </a:endParaRPr>
            </a:p>
          </p:txBody>
        </p:sp>
      </p:grpSp>
      <p:sp>
        <p:nvSpPr>
          <p:cNvPr id="32" name="文本框 31"/>
          <p:cNvSpPr txBox="1"/>
          <p:nvPr/>
        </p:nvSpPr>
        <p:spPr>
          <a:xfrm>
            <a:off x="10635827" y="6428534"/>
            <a:ext cx="11865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D2D2D2"/>
                </a:solidFill>
                <a:effectLst/>
                <a:uLnTx/>
                <a:uFillTx/>
                <a:latin typeface="Calibri" panose="020F0502020204030204"/>
                <a:ea typeface="宋体" panose="02010600030101010101" pitchFamily="2" charset="-122"/>
                <a:cs typeface="+mn-cs"/>
              </a:rPr>
              <a:t>JUNE 18</a:t>
            </a:r>
            <a:r>
              <a:rPr kumimoji="0" lang="en-US" altLang="zh-CN"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rPr>
              <a:t>th</a:t>
            </a:r>
            <a:endParaRPr kumimoji="0" lang="zh-CN" altLang="en-US" sz="2000" b="1" i="0" u="none" strike="noStrike" kern="1200" cap="none" spc="0" normalizeH="0" baseline="30000" noProof="0" dirty="0">
              <a:ln>
                <a:noFill/>
              </a:ln>
              <a:solidFill>
                <a:srgbClr val="D2D2D2"/>
              </a:solidFill>
              <a:effectLst/>
              <a:uLnTx/>
              <a:uFillTx/>
              <a:latin typeface="Calibri" panose="020F0502020204030204"/>
              <a:ea typeface="宋体" panose="02010600030101010101" pitchFamily="2" charset="-122"/>
              <a:cs typeface="+mn-cs"/>
            </a:endParaRPr>
          </a:p>
        </p:txBody>
      </p:sp>
      <p:sp>
        <p:nvSpPr>
          <p:cNvPr id="39" name="矩形 38"/>
          <p:cNvSpPr/>
          <p:nvPr/>
        </p:nvSpPr>
        <p:spPr>
          <a:xfrm>
            <a:off x="1004117" y="1928513"/>
            <a:ext cx="10183766" cy="2959849"/>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6600" b="1" i="1" u="none" strike="noStrike" kern="1200" cap="none" spc="0" normalizeH="0" baseline="0" noProof="0" dirty="0">
                <a:ln>
                  <a:noFill/>
                </a:ln>
                <a:solidFill>
                  <a:srgbClr val="953735"/>
                </a:solidFill>
                <a:effectLst/>
                <a:uLnTx/>
                <a:uFillTx/>
                <a:latin typeface="微软雅黑" panose="020B0503020204020204" pitchFamily="34" charset="-122"/>
                <a:ea typeface="微软雅黑" panose="020B0503020204020204" pitchFamily="34" charset="-122"/>
                <a:cs typeface="+mn-cs"/>
              </a:rPr>
              <a:t>你的模板你做主！</a:t>
            </a:r>
            <a:endParaRPr kumimoji="0" lang="en-US" altLang="zh-CN" sz="6600" b="1" i="1" u="none" strike="noStrike" kern="1200" cap="none" spc="0" normalizeH="0" baseline="0" noProof="0" dirty="0">
              <a:ln>
                <a:noFill/>
              </a:ln>
              <a:solidFill>
                <a:srgbClr val="953735"/>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6600" b="1" i="1" u="none" strike="noStrike" kern="1200" cap="none" spc="0" normalizeH="0" baseline="0" noProof="0" dirty="0">
                <a:ln>
                  <a:noFill/>
                </a:ln>
                <a:solidFill>
                  <a:srgbClr val="953735"/>
                </a:solidFill>
                <a:effectLst/>
                <a:uLnTx/>
                <a:uFillTx/>
                <a:latin typeface="微软雅黑" panose="020B0503020204020204" pitchFamily="34" charset="-122"/>
                <a:ea typeface="微软雅黑" panose="020B0503020204020204" pitchFamily="34" charset="-122"/>
                <a:cs typeface="+mn-cs"/>
              </a:rPr>
              <a:t>（请输入你的内容）</a:t>
            </a: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5" name="Freeform 5"/>
          <p:cNvSpPr>
            <a:spLocks noEditPoints="1"/>
          </p:cNvSpPr>
          <p:nvPr/>
        </p:nvSpPr>
        <p:spPr bwMode="auto">
          <a:xfrm>
            <a:off x="4220251" y="3728975"/>
            <a:ext cx="269562" cy="398632"/>
          </a:xfrm>
          <a:custGeom>
            <a:avLst/>
            <a:gdLst>
              <a:gd name="T0" fmla="*/ 189 w 316"/>
              <a:gd name="T1" fmla="*/ 16 h 467"/>
              <a:gd name="T2" fmla="*/ 225 w 316"/>
              <a:gd name="T3" fmla="*/ 7 h 467"/>
              <a:gd name="T4" fmla="*/ 300 w 316"/>
              <a:gd name="T5" fmla="*/ 52 h 467"/>
              <a:gd name="T6" fmla="*/ 309 w 316"/>
              <a:gd name="T7" fmla="*/ 89 h 467"/>
              <a:gd name="T8" fmla="*/ 298 w 316"/>
              <a:gd name="T9" fmla="*/ 105 h 467"/>
              <a:gd name="T10" fmla="*/ 179 w 316"/>
              <a:gd name="T11" fmla="*/ 33 h 467"/>
              <a:gd name="T12" fmla="*/ 189 w 316"/>
              <a:gd name="T13" fmla="*/ 16 h 467"/>
              <a:gd name="T14" fmla="*/ 164 w 316"/>
              <a:gd name="T15" fmla="*/ 58 h 467"/>
              <a:gd name="T16" fmla="*/ 147 w 316"/>
              <a:gd name="T17" fmla="*/ 85 h 467"/>
              <a:gd name="T18" fmla="*/ 266 w 316"/>
              <a:gd name="T19" fmla="*/ 157 h 467"/>
              <a:gd name="T20" fmla="*/ 283 w 316"/>
              <a:gd name="T21" fmla="*/ 130 h 467"/>
              <a:gd name="T22" fmla="*/ 164 w 316"/>
              <a:gd name="T23" fmla="*/ 58 h 467"/>
              <a:gd name="T24" fmla="*/ 2 w 316"/>
              <a:gd name="T25" fmla="*/ 446 h 467"/>
              <a:gd name="T26" fmla="*/ 13 w 316"/>
              <a:gd name="T27" fmla="*/ 354 h 467"/>
              <a:gd name="T28" fmla="*/ 90 w 316"/>
              <a:gd name="T29" fmla="*/ 401 h 467"/>
              <a:gd name="T30" fmla="*/ 13 w 316"/>
              <a:gd name="T31" fmla="*/ 453 h 467"/>
              <a:gd name="T32" fmla="*/ 2 w 316"/>
              <a:gd name="T33" fmla="*/ 446 h 467"/>
              <a:gd name="T34" fmla="*/ 20 w 316"/>
              <a:gd name="T35" fmla="*/ 296 h 467"/>
              <a:gd name="T36" fmla="*/ 133 w 316"/>
              <a:gd name="T37" fmla="*/ 109 h 467"/>
              <a:gd name="T38" fmla="*/ 172 w 316"/>
              <a:gd name="T39" fmla="*/ 133 h 467"/>
              <a:gd name="T40" fmla="*/ 59 w 316"/>
              <a:gd name="T41" fmla="*/ 320 h 467"/>
              <a:gd name="T42" fmla="*/ 20 w 316"/>
              <a:gd name="T43" fmla="*/ 296 h 467"/>
              <a:gd name="T44" fmla="*/ 99 w 316"/>
              <a:gd name="T45" fmla="*/ 344 h 467"/>
              <a:gd name="T46" fmla="*/ 212 w 316"/>
              <a:gd name="T47" fmla="*/ 158 h 467"/>
              <a:gd name="T48" fmla="*/ 252 w 316"/>
              <a:gd name="T49" fmla="*/ 182 h 467"/>
              <a:gd name="T50" fmla="*/ 139 w 316"/>
              <a:gd name="T51" fmla="*/ 368 h 467"/>
              <a:gd name="T52" fmla="*/ 99 w 316"/>
              <a:gd name="T53" fmla="*/ 344 h 467"/>
              <a:gd name="T54" fmla="*/ 95 w 316"/>
              <a:gd name="T55" fmla="*/ 446 h 467"/>
              <a:gd name="T56" fmla="*/ 301 w 316"/>
              <a:gd name="T57" fmla="*/ 446 h 467"/>
              <a:gd name="T58" fmla="*/ 311 w 316"/>
              <a:gd name="T59" fmla="*/ 456 h 467"/>
              <a:gd name="T60" fmla="*/ 301 w 316"/>
              <a:gd name="T61" fmla="*/ 467 h 467"/>
              <a:gd name="T62" fmla="*/ 95 w 316"/>
              <a:gd name="T63" fmla="*/ 467 h 467"/>
              <a:gd name="T64" fmla="*/ 84 w 316"/>
              <a:gd name="T65" fmla="*/ 456 h 467"/>
              <a:gd name="T66" fmla="*/ 95 w 316"/>
              <a:gd name="T67" fmla="*/ 446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467">
                <a:moveTo>
                  <a:pt x="189" y="16"/>
                </a:moveTo>
                <a:cubicBezTo>
                  <a:pt x="197" y="4"/>
                  <a:pt x="213" y="0"/>
                  <a:pt x="225" y="7"/>
                </a:cubicBezTo>
                <a:cubicBezTo>
                  <a:pt x="300" y="52"/>
                  <a:pt x="300" y="52"/>
                  <a:pt x="300" y="52"/>
                </a:cubicBezTo>
                <a:cubicBezTo>
                  <a:pt x="312" y="60"/>
                  <a:pt x="316" y="76"/>
                  <a:pt x="309" y="89"/>
                </a:cubicBezTo>
                <a:cubicBezTo>
                  <a:pt x="298" y="105"/>
                  <a:pt x="298" y="105"/>
                  <a:pt x="298" y="105"/>
                </a:cubicBezTo>
                <a:cubicBezTo>
                  <a:pt x="179" y="33"/>
                  <a:pt x="179" y="33"/>
                  <a:pt x="179" y="33"/>
                </a:cubicBezTo>
                <a:lnTo>
                  <a:pt x="189" y="16"/>
                </a:lnTo>
                <a:close/>
                <a:moveTo>
                  <a:pt x="164" y="58"/>
                </a:moveTo>
                <a:cubicBezTo>
                  <a:pt x="147" y="85"/>
                  <a:pt x="147" y="85"/>
                  <a:pt x="147" y="85"/>
                </a:cubicBezTo>
                <a:cubicBezTo>
                  <a:pt x="266" y="157"/>
                  <a:pt x="266" y="157"/>
                  <a:pt x="266" y="157"/>
                </a:cubicBezTo>
                <a:cubicBezTo>
                  <a:pt x="283" y="130"/>
                  <a:pt x="283" y="130"/>
                  <a:pt x="283" y="130"/>
                </a:cubicBezTo>
                <a:lnTo>
                  <a:pt x="164" y="58"/>
                </a:lnTo>
                <a:close/>
                <a:moveTo>
                  <a:pt x="2" y="446"/>
                </a:moveTo>
                <a:cubicBezTo>
                  <a:pt x="13" y="354"/>
                  <a:pt x="13" y="354"/>
                  <a:pt x="13" y="354"/>
                </a:cubicBezTo>
                <a:cubicBezTo>
                  <a:pt x="90" y="401"/>
                  <a:pt x="90" y="401"/>
                  <a:pt x="90" y="401"/>
                </a:cubicBezTo>
                <a:cubicBezTo>
                  <a:pt x="13" y="453"/>
                  <a:pt x="13" y="453"/>
                  <a:pt x="13" y="453"/>
                </a:cubicBezTo>
                <a:cubicBezTo>
                  <a:pt x="5" y="459"/>
                  <a:pt x="0" y="456"/>
                  <a:pt x="2" y="446"/>
                </a:cubicBezTo>
                <a:close/>
                <a:moveTo>
                  <a:pt x="20" y="296"/>
                </a:moveTo>
                <a:cubicBezTo>
                  <a:pt x="133" y="109"/>
                  <a:pt x="133" y="109"/>
                  <a:pt x="133" y="109"/>
                </a:cubicBezTo>
                <a:cubicBezTo>
                  <a:pt x="172" y="133"/>
                  <a:pt x="172" y="133"/>
                  <a:pt x="172" y="133"/>
                </a:cubicBezTo>
                <a:cubicBezTo>
                  <a:pt x="59" y="320"/>
                  <a:pt x="59" y="320"/>
                  <a:pt x="59" y="320"/>
                </a:cubicBezTo>
                <a:lnTo>
                  <a:pt x="20" y="296"/>
                </a:lnTo>
                <a:close/>
                <a:moveTo>
                  <a:pt x="99" y="344"/>
                </a:moveTo>
                <a:cubicBezTo>
                  <a:pt x="212" y="158"/>
                  <a:pt x="212" y="158"/>
                  <a:pt x="212" y="158"/>
                </a:cubicBezTo>
                <a:cubicBezTo>
                  <a:pt x="252" y="182"/>
                  <a:pt x="252" y="182"/>
                  <a:pt x="252" y="182"/>
                </a:cubicBezTo>
                <a:cubicBezTo>
                  <a:pt x="139" y="368"/>
                  <a:pt x="139" y="368"/>
                  <a:pt x="139" y="368"/>
                </a:cubicBezTo>
                <a:lnTo>
                  <a:pt x="99" y="344"/>
                </a:lnTo>
                <a:close/>
                <a:moveTo>
                  <a:pt x="95" y="446"/>
                </a:moveTo>
                <a:cubicBezTo>
                  <a:pt x="301" y="446"/>
                  <a:pt x="301" y="446"/>
                  <a:pt x="301" y="446"/>
                </a:cubicBezTo>
                <a:cubicBezTo>
                  <a:pt x="307" y="446"/>
                  <a:pt x="311" y="450"/>
                  <a:pt x="311" y="456"/>
                </a:cubicBezTo>
                <a:cubicBezTo>
                  <a:pt x="311" y="462"/>
                  <a:pt x="307" y="467"/>
                  <a:pt x="301" y="467"/>
                </a:cubicBezTo>
                <a:cubicBezTo>
                  <a:pt x="95" y="467"/>
                  <a:pt x="95" y="467"/>
                  <a:pt x="95" y="467"/>
                </a:cubicBezTo>
                <a:cubicBezTo>
                  <a:pt x="89" y="467"/>
                  <a:pt x="84" y="462"/>
                  <a:pt x="84" y="456"/>
                </a:cubicBezTo>
                <a:cubicBezTo>
                  <a:pt x="84" y="450"/>
                  <a:pt x="89" y="446"/>
                  <a:pt x="95" y="446"/>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 name="Freeform 6"/>
          <p:cNvSpPr>
            <a:spLocks noEditPoints="1"/>
          </p:cNvSpPr>
          <p:nvPr/>
        </p:nvSpPr>
        <p:spPr bwMode="auto">
          <a:xfrm>
            <a:off x="2053477" y="5373760"/>
            <a:ext cx="295832" cy="458027"/>
          </a:xfrm>
          <a:custGeom>
            <a:avLst/>
            <a:gdLst>
              <a:gd name="T0" fmla="*/ 19 w 347"/>
              <a:gd name="T1" fmla="*/ 28 h 537"/>
              <a:gd name="T2" fmla="*/ 30 w 347"/>
              <a:gd name="T3" fmla="*/ 4 h 537"/>
              <a:gd name="T4" fmla="*/ 54 w 347"/>
              <a:gd name="T5" fmla="*/ 15 h 537"/>
              <a:gd name="T6" fmla="*/ 67 w 347"/>
              <a:gd name="T7" fmla="*/ 49 h 537"/>
              <a:gd name="T8" fmla="*/ 56 w 347"/>
              <a:gd name="T9" fmla="*/ 73 h 537"/>
              <a:gd name="T10" fmla="*/ 50 w 347"/>
              <a:gd name="T11" fmla="*/ 74 h 537"/>
              <a:gd name="T12" fmla="*/ 32 w 347"/>
              <a:gd name="T13" fmla="*/ 62 h 537"/>
              <a:gd name="T14" fmla="*/ 19 w 347"/>
              <a:gd name="T15" fmla="*/ 28 h 537"/>
              <a:gd name="T16" fmla="*/ 163 w 347"/>
              <a:gd name="T17" fmla="*/ 308 h 537"/>
              <a:gd name="T18" fmla="*/ 140 w 347"/>
              <a:gd name="T19" fmla="*/ 297 h 537"/>
              <a:gd name="T20" fmla="*/ 129 w 347"/>
              <a:gd name="T21" fmla="*/ 321 h 537"/>
              <a:gd name="T22" fmla="*/ 143 w 347"/>
              <a:gd name="T23" fmla="*/ 360 h 537"/>
              <a:gd name="T24" fmla="*/ 167 w 347"/>
              <a:gd name="T25" fmla="*/ 370 h 537"/>
              <a:gd name="T26" fmla="*/ 178 w 347"/>
              <a:gd name="T27" fmla="*/ 347 h 537"/>
              <a:gd name="T28" fmla="*/ 163 w 347"/>
              <a:gd name="T29" fmla="*/ 308 h 537"/>
              <a:gd name="T30" fmla="*/ 345 w 347"/>
              <a:gd name="T31" fmla="*/ 429 h 537"/>
              <a:gd name="T32" fmla="*/ 334 w 347"/>
              <a:gd name="T33" fmla="*/ 415 h 537"/>
              <a:gd name="T34" fmla="*/ 332 w 347"/>
              <a:gd name="T35" fmla="*/ 390 h 537"/>
              <a:gd name="T36" fmla="*/ 178 w 347"/>
              <a:gd name="T37" fmla="*/ 210 h 537"/>
              <a:gd name="T38" fmla="*/ 186 w 347"/>
              <a:gd name="T39" fmla="*/ 173 h 537"/>
              <a:gd name="T40" fmla="*/ 180 w 347"/>
              <a:gd name="T41" fmla="*/ 140 h 537"/>
              <a:gd name="T42" fmla="*/ 93 w 347"/>
              <a:gd name="T43" fmla="*/ 80 h 537"/>
              <a:gd name="T44" fmla="*/ 61 w 347"/>
              <a:gd name="T45" fmla="*/ 86 h 537"/>
              <a:gd name="T46" fmla="*/ 0 w 347"/>
              <a:gd name="T47" fmla="*/ 173 h 537"/>
              <a:gd name="T48" fmla="*/ 6 w 347"/>
              <a:gd name="T49" fmla="*/ 205 h 537"/>
              <a:gd name="T50" fmla="*/ 53 w 347"/>
              <a:gd name="T51" fmla="*/ 256 h 537"/>
              <a:gd name="T52" fmla="*/ 55 w 347"/>
              <a:gd name="T53" fmla="*/ 493 h 537"/>
              <a:gd name="T54" fmla="*/ 69 w 347"/>
              <a:gd name="T55" fmla="*/ 513 h 537"/>
              <a:gd name="T56" fmla="*/ 70 w 347"/>
              <a:gd name="T57" fmla="*/ 531 h 537"/>
              <a:gd name="T58" fmla="*/ 76 w 347"/>
              <a:gd name="T59" fmla="*/ 537 h 537"/>
              <a:gd name="T60" fmla="*/ 82 w 347"/>
              <a:gd name="T61" fmla="*/ 530 h 537"/>
              <a:gd name="T62" fmla="*/ 81 w 347"/>
              <a:gd name="T63" fmla="*/ 513 h 537"/>
              <a:gd name="T64" fmla="*/ 97 w 347"/>
              <a:gd name="T65" fmla="*/ 493 h 537"/>
              <a:gd name="T66" fmla="*/ 95 w 347"/>
              <a:gd name="T67" fmla="*/ 203 h 537"/>
              <a:gd name="T68" fmla="*/ 74 w 347"/>
              <a:gd name="T69" fmla="*/ 181 h 537"/>
              <a:gd name="T70" fmla="*/ 53 w 347"/>
              <a:gd name="T71" fmla="*/ 203 h 537"/>
              <a:gd name="T72" fmla="*/ 53 w 347"/>
              <a:gd name="T73" fmla="*/ 234 h 537"/>
              <a:gd name="T74" fmla="*/ 24 w 347"/>
              <a:gd name="T75" fmla="*/ 198 h 537"/>
              <a:gd name="T76" fmla="*/ 20 w 347"/>
              <a:gd name="T77" fmla="*/ 173 h 537"/>
              <a:gd name="T78" fmla="*/ 68 w 347"/>
              <a:gd name="T79" fmla="*/ 104 h 537"/>
              <a:gd name="T80" fmla="*/ 93 w 347"/>
              <a:gd name="T81" fmla="*/ 99 h 537"/>
              <a:gd name="T82" fmla="*/ 162 w 347"/>
              <a:gd name="T83" fmla="*/ 147 h 537"/>
              <a:gd name="T84" fmla="*/ 167 w 347"/>
              <a:gd name="T85" fmla="*/ 173 h 537"/>
              <a:gd name="T86" fmla="*/ 164 w 347"/>
              <a:gd name="T87" fmla="*/ 193 h 537"/>
              <a:gd name="T88" fmla="*/ 144 w 347"/>
              <a:gd name="T89" fmla="*/ 169 h 537"/>
              <a:gd name="T90" fmla="*/ 114 w 347"/>
              <a:gd name="T91" fmla="*/ 167 h 537"/>
              <a:gd name="T92" fmla="*/ 111 w 347"/>
              <a:gd name="T93" fmla="*/ 196 h 537"/>
              <a:gd name="T94" fmla="*/ 299 w 347"/>
              <a:gd name="T95" fmla="*/ 418 h 537"/>
              <a:gd name="T96" fmla="*/ 316 w 347"/>
              <a:gd name="T97" fmla="*/ 425 h 537"/>
              <a:gd name="T98" fmla="*/ 325 w 347"/>
              <a:gd name="T99" fmla="*/ 423 h 537"/>
              <a:gd name="T100" fmla="*/ 335 w 347"/>
              <a:gd name="T101" fmla="*/ 436 h 537"/>
              <a:gd name="T102" fmla="*/ 340 w 347"/>
              <a:gd name="T103" fmla="*/ 438 h 537"/>
              <a:gd name="T104" fmla="*/ 344 w 347"/>
              <a:gd name="T105" fmla="*/ 437 h 537"/>
              <a:gd name="T106" fmla="*/ 345 w 347"/>
              <a:gd name="T107" fmla="*/ 429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7" h="537">
                <a:moveTo>
                  <a:pt x="19" y="28"/>
                </a:moveTo>
                <a:cubicBezTo>
                  <a:pt x="16" y="18"/>
                  <a:pt x="21" y="7"/>
                  <a:pt x="30" y="4"/>
                </a:cubicBezTo>
                <a:cubicBezTo>
                  <a:pt x="40" y="0"/>
                  <a:pt x="51" y="5"/>
                  <a:pt x="54" y="15"/>
                </a:cubicBezTo>
                <a:cubicBezTo>
                  <a:pt x="67" y="49"/>
                  <a:pt x="67" y="49"/>
                  <a:pt x="67" y="49"/>
                </a:cubicBezTo>
                <a:cubicBezTo>
                  <a:pt x="71" y="58"/>
                  <a:pt x="66" y="69"/>
                  <a:pt x="56" y="73"/>
                </a:cubicBezTo>
                <a:cubicBezTo>
                  <a:pt x="54" y="73"/>
                  <a:pt x="52" y="74"/>
                  <a:pt x="50" y="74"/>
                </a:cubicBezTo>
                <a:cubicBezTo>
                  <a:pt x="42" y="74"/>
                  <a:pt x="35" y="69"/>
                  <a:pt x="32" y="62"/>
                </a:cubicBezTo>
                <a:lnTo>
                  <a:pt x="19" y="28"/>
                </a:lnTo>
                <a:close/>
                <a:moveTo>
                  <a:pt x="163" y="308"/>
                </a:moveTo>
                <a:cubicBezTo>
                  <a:pt x="160" y="298"/>
                  <a:pt x="149" y="294"/>
                  <a:pt x="140" y="297"/>
                </a:cubicBezTo>
                <a:cubicBezTo>
                  <a:pt x="130" y="301"/>
                  <a:pt x="125" y="311"/>
                  <a:pt x="129" y="321"/>
                </a:cubicBezTo>
                <a:cubicBezTo>
                  <a:pt x="143" y="360"/>
                  <a:pt x="143" y="360"/>
                  <a:pt x="143" y="360"/>
                </a:cubicBezTo>
                <a:cubicBezTo>
                  <a:pt x="146" y="369"/>
                  <a:pt x="157" y="374"/>
                  <a:pt x="167" y="370"/>
                </a:cubicBezTo>
                <a:cubicBezTo>
                  <a:pt x="176" y="367"/>
                  <a:pt x="181" y="356"/>
                  <a:pt x="178" y="347"/>
                </a:cubicBezTo>
                <a:lnTo>
                  <a:pt x="163" y="308"/>
                </a:lnTo>
                <a:close/>
                <a:moveTo>
                  <a:pt x="345" y="429"/>
                </a:moveTo>
                <a:cubicBezTo>
                  <a:pt x="334" y="415"/>
                  <a:pt x="334" y="415"/>
                  <a:pt x="334" y="415"/>
                </a:cubicBezTo>
                <a:cubicBezTo>
                  <a:pt x="338" y="407"/>
                  <a:pt x="338" y="397"/>
                  <a:pt x="332" y="390"/>
                </a:cubicBezTo>
                <a:cubicBezTo>
                  <a:pt x="178" y="210"/>
                  <a:pt x="178" y="210"/>
                  <a:pt x="178" y="210"/>
                </a:cubicBezTo>
                <a:cubicBezTo>
                  <a:pt x="183" y="198"/>
                  <a:pt x="186" y="186"/>
                  <a:pt x="186" y="173"/>
                </a:cubicBezTo>
                <a:cubicBezTo>
                  <a:pt x="186" y="162"/>
                  <a:pt x="184" y="151"/>
                  <a:pt x="180" y="140"/>
                </a:cubicBezTo>
                <a:cubicBezTo>
                  <a:pt x="166" y="103"/>
                  <a:pt x="131" y="80"/>
                  <a:pt x="93" y="80"/>
                </a:cubicBezTo>
                <a:cubicBezTo>
                  <a:pt x="83" y="80"/>
                  <a:pt x="72" y="82"/>
                  <a:pt x="61" y="86"/>
                </a:cubicBezTo>
                <a:cubicBezTo>
                  <a:pt x="24" y="100"/>
                  <a:pt x="0" y="135"/>
                  <a:pt x="0" y="173"/>
                </a:cubicBezTo>
                <a:cubicBezTo>
                  <a:pt x="0" y="184"/>
                  <a:pt x="2" y="194"/>
                  <a:pt x="6" y="205"/>
                </a:cubicBezTo>
                <a:cubicBezTo>
                  <a:pt x="15" y="229"/>
                  <a:pt x="32" y="246"/>
                  <a:pt x="53" y="256"/>
                </a:cubicBezTo>
                <a:cubicBezTo>
                  <a:pt x="55" y="493"/>
                  <a:pt x="55" y="493"/>
                  <a:pt x="55" y="493"/>
                </a:cubicBezTo>
                <a:cubicBezTo>
                  <a:pt x="55" y="502"/>
                  <a:pt x="61" y="510"/>
                  <a:pt x="69" y="513"/>
                </a:cubicBezTo>
                <a:cubicBezTo>
                  <a:pt x="70" y="531"/>
                  <a:pt x="70" y="531"/>
                  <a:pt x="70" y="531"/>
                </a:cubicBezTo>
                <a:cubicBezTo>
                  <a:pt x="70" y="534"/>
                  <a:pt x="73" y="537"/>
                  <a:pt x="76" y="537"/>
                </a:cubicBezTo>
                <a:cubicBezTo>
                  <a:pt x="80" y="536"/>
                  <a:pt x="82" y="534"/>
                  <a:pt x="82" y="530"/>
                </a:cubicBezTo>
                <a:cubicBezTo>
                  <a:pt x="81" y="513"/>
                  <a:pt x="81" y="513"/>
                  <a:pt x="81" y="513"/>
                </a:cubicBezTo>
                <a:cubicBezTo>
                  <a:pt x="90" y="511"/>
                  <a:pt x="97" y="503"/>
                  <a:pt x="97" y="493"/>
                </a:cubicBezTo>
                <a:cubicBezTo>
                  <a:pt x="95" y="203"/>
                  <a:pt x="95" y="203"/>
                  <a:pt x="95" y="203"/>
                </a:cubicBezTo>
                <a:cubicBezTo>
                  <a:pt x="95" y="191"/>
                  <a:pt x="85" y="181"/>
                  <a:pt x="74" y="181"/>
                </a:cubicBezTo>
                <a:cubicBezTo>
                  <a:pt x="62" y="182"/>
                  <a:pt x="53" y="191"/>
                  <a:pt x="53" y="203"/>
                </a:cubicBezTo>
                <a:cubicBezTo>
                  <a:pt x="53" y="234"/>
                  <a:pt x="53" y="234"/>
                  <a:pt x="53" y="234"/>
                </a:cubicBezTo>
                <a:cubicBezTo>
                  <a:pt x="40" y="226"/>
                  <a:pt x="30" y="214"/>
                  <a:pt x="24" y="198"/>
                </a:cubicBezTo>
                <a:cubicBezTo>
                  <a:pt x="21" y="190"/>
                  <a:pt x="20" y="181"/>
                  <a:pt x="20" y="173"/>
                </a:cubicBezTo>
                <a:cubicBezTo>
                  <a:pt x="20" y="143"/>
                  <a:pt x="38" y="115"/>
                  <a:pt x="68" y="104"/>
                </a:cubicBezTo>
                <a:cubicBezTo>
                  <a:pt x="76" y="101"/>
                  <a:pt x="85" y="99"/>
                  <a:pt x="93" y="99"/>
                </a:cubicBezTo>
                <a:cubicBezTo>
                  <a:pt x="123" y="99"/>
                  <a:pt x="151" y="117"/>
                  <a:pt x="162" y="147"/>
                </a:cubicBezTo>
                <a:cubicBezTo>
                  <a:pt x="166" y="156"/>
                  <a:pt x="167" y="164"/>
                  <a:pt x="167" y="173"/>
                </a:cubicBezTo>
                <a:cubicBezTo>
                  <a:pt x="167" y="180"/>
                  <a:pt x="166" y="186"/>
                  <a:pt x="164" y="193"/>
                </a:cubicBezTo>
                <a:cubicBezTo>
                  <a:pt x="144" y="169"/>
                  <a:pt x="144" y="169"/>
                  <a:pt x="144" y="169"/>
                </a:cubicBezTo>
                <a:cubicBezTo>
                  <a:pt x="136" y="160"/>
                  <a:pt x="123" y="159"/>
                  <a:pt x="114" y="167"/>
                </a:cubicBezTo>
                <a:cubicBezTo>
                  <a:pt x="105" y="174"/>
                  <a:pt x="104" y="188"/>
                  <a:pt x="111" y="196"/>
                </a:cubicBezTo>
                <a:cubicBezTo>
                  <a:pt x="299" y="418"/>
                  <a:pt x="299" y="418"/>
                  <a:pt x="299" y="418"/>
                </a:cubicBezTo>
                <a:cubicBezTo>
                  <a:pt x="304" y="423"/>
                  <a:pt x="310" y="425"/>
                  <a:pt x="316" y="425"/>
                </a:cubicBezTo>
                <a:cubicBezTo>
                  <a:pt x="319" y="425"/>
                  <a:pt x="322" y="424"/>
                  <a:pt x="325" y="423"/>
                </a:cubicBezTo>
                <a:cubicBezTo>
                  <a:pt x="335" y="436"/>
                  <a:pt x="335" y="436"/>
                  <a:pt x="335" y="436"/>
                </a:cubicBezTo>
                <a:cubicBezTo>
                  <a:pt x="337" y="438"/>
                  <a:pt x="338" y="438"/>
                  <a:pt x="340" y="438"/>
                </a:cubicBezTo>
                <a:cubicBezTo>
                  <a:pt x="341" y="438"/>
                  <a:pt x="343" y="438"/>
                  <a:pt x="344" y="437"/>
                </a:cubicBezTo>
                <a:cubicBezTo>
                  <a:pt x="347" y="435"/>
                  <a:pt x="347" y="431"/>
                  <a:pt x="345" y="429"/>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 name="Freeform 7"/>
          <p:cNvSpPr>
            <a:spLocks noEditPoints="1"/>
          </p:cNvSpPr>
          <p:nvPr/>
        </p:nvSpPr>
        <p:spPr bwMode="auto">
          <a:xfrm>
            <a:off x="4847327" y="3746110"/>
            <a:ext cx="480871" cy="394063"/>
          </a:xfrm>
          <a:custGeom>
            <a:avLst/>
            <a:gdLst>
              <a:gd name="T0" fmla="*/ 310 w 563"/>
              <a:gd name="T1" fmla="*/ 372 h 461"/>
              <a:gd name="T2" fmla="*/ 321 w 563"/>
              <a:gd name="T3" fmla="*/ 370 h 461"/>
              <a:gd name="T4" fmla="*/ 552 w 563"/>
              <a:gd name="T5" fmla="*/ 248 h 461"/>
              <a:gd name="T6" fmla="*/ 559 w 563"/>
              <a:gd name="T7" fmla="*/ 226 h 461"/>
              <a:gd name="T8" fmla="*/ 537 w 563"/>
              <a:gd name="T9" fmla="*/ 220 h 461"/>
              <a:gd name="T10" fmla="*/ 311 w 563"/>
              <a:gd name="T11" fmla="*/ 339 h 461"/>
              <a:gd name="T12" fmla="*/ 59 w 563"/>
              <a:gd name="T13" fmla="*/ 285 h 461"/>
              <a:gd name="T14" fmla="*/ 38 w 563"/>
              <a:gd name="T15" fmla="*/ 253 h 461"/>
              <a:gd name="T16" fmla="*/ 71 w 563"/>
              <a:gd name="T17" fmla="*/ 232 h 461"/>
              <a:gd name="T18" fmla="*/ 313 w 563"/>
              <a:gd name="T19" fmla="*/ 283 h 461"/>
              <a:gd name="T20" fmla="*/ 321 w 563"/>
              <a:gd name="T21" fmla="*/ 281 h 461"/>
              <a:gd name="T22" fmla="*/ 552 w 563"/>
              <a:gd name="T23" fmla="*/ 159 h 461"/>
              <a:gd name="T24" fmla="*/ 559 w 563"/>
              <a:gd name="T25" fmla="*/ 138 h 461"/>
              <a:gd name="T26" fmla="*/ 537 w 563"/>
              <a:gd name="T27" fmla="*/ 131 h 461"/>
              <a:gd name="T28" fmla="*/ 310 w 563"/>
              <a:gd name="T29" fmla="*/ 251 h 461"/>
              <a:gd name="T30" fmla="*/ 59 w 563"/>
              <a:gd name="T31" fmla="*/ 197 h 461"/>
              <a:gd name="T32" fmla="*/ 38 w 563"/>
              <a:gd name="T33" fmla="*/ 164 h 461"/>
              <a:gd name="T34" fmla="*/ 71 w 563"/>
              <a:gd name="T35" fmla="*/ 143 h 461"/>
              <a:gd name="T36" fmla="*/ 298 w 563"/>
              <a:gd name="T37" fmla="*/ 191 h 461"/>
              <a:gd name="T38" fmla="*/ 306 w 563"/>
              <a:gd name="T39" fmla="*/ 189 h 461"/>
              <a:gd name="T40" fmla="*/ 538 w 563"/>
              <a:gd name="T41" fmla="*/ 69 h 461"/>
              <a:gd name="T42" fmla="*/ 535 w 563"/>
              <a:gd name="T43" fmla="*/ 48 h 461"/>
              <a:gd name="T44" fmla="*/ 310 w 563"/>
              <a:gd name="T45" fmla="*/ 4 h 461"/>
              <a:gd name="T46" fmla="*/ 249 w 563"/>
              <a:gd name="T47" fmla="*/ 12 h 461"/>
              <a:gd name="T48" fmla="*/ 41 w 563"/>
              <a:gd name="T49" fmla="*/ 114 h 461"/>
              <a:gd name="T50" fmla="*/ 33 w 563"/>
              <a:gd name="T51" fmla="*/ 119 h 461"/>
              <a:gd name="T52" fmla="*/ 7 w 563"/>
              <a:gd name="T53" fmla="*/ 157 h 461"/>
              <a:gd name="T54" fmla="*/ 25 w 563"/>
              <a:gd name="T55" fmla="*/ 214 h 461"/>
              <a:gd name="T56" fmla="*/ 7 w 563"/>
              <a:gd name="T57" fmla="*/ 246 h 461"/>
              <a:gd name="T58" fmla="*/ 25 w 563"/>
              <a:gd name="T59" fmla="*/ 303 h 461"/>
              <a:gd name="T60" fmla="*/ 7 w 563"/>
              <a:gd name="T61" fmla="*/ 335 h 461"/>
              <a:gd name="T62" fmla="*/ 52 w 563"/>
              <a:gd name="T63" fmla="*/ 405 h 461"/>
              <a:gd name="T64" fmla="*/ 311 w 563"/>
              <a:gd name="T65" fmla="*/ 460 h 461"/>
              <a:gd name="T66" fmla="*/ 321 w 563"/>
              <a:gd name="T67" fmla="*/ 459 h 461"/>
              <a:gd name="T68" fmla="*/ 552 w 563"/>
              <a:gd name="T69" fmla="*/ 337 h 461"/>
              <a:gd name="T70" fmla="*/ 559 w 563"/>
              <a:gd name="T71" fmla="*/ 315 h 461"/>
              <a:gd name="T72" fmla="*/ 537 w 563"/>
              <a:gd name="T73" fmla="*/ 308 h 461"/>
              <a:gd name="T74" fmla="*/ 310 w 563"/>
              <a:gd name="T75" fmla="*/ 428 h 461"/>
              <a:gd name="T76" fmla="*/ 59 w 563"/>
              <a:gd name="T77" fmla="*/ 374 h 461"/>
              <a:gd name="T78" fmla="*/ 38 w 563"/>
              <a:gd name="T79" fmla="*/ 341 h 461"/>
              <a:gd name="T80" fmla="*/ 71 w 563"/>
              <a:gd name="T81" fmla="*/ 320 h 461"/>
              <a:gd name="T82" fmla="*/ 310 w 563"/>
              <a:gd name="T83" fmla="*/ 372 h 461"/>
              <a:gd name="T84" fmla="*/ 296 w 563"/>
              <a:gd name="T85" fmla="*/ 57 h 461"/>
              <a:gd name="T86" fmla="*/ 404 w 563"/>
              <a:gd name="T87" fmla="*/ 78 h 461"/>
              <a:gd name="T88" fmla="*/ 357 w 563"/>
              <a:gd name="T89" fmla="*/ 101 h 461"/>
              <a:gd name="T90" fmla="*/ 249 w 563"/>
              <a:gd name="T91" fmla="*/ 79 h 461"/>
              <a:gd name="T92" fmla="*/ 296 w 563"/>
              <a:gd name="T93" fmla="*/ 5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3" h="461">
                <a:moveTo>
                  <a:pt x="310" y="372"/>
                </a:moveTo>
                <a:cubicBezTo>
                  <a:pt x="314" y="372"/>
                  <a:pt x="318" y="371"/>
                  <a:pt x="321" y="370"/>
                </a:cubicBezTo>
                <a:cubicBezTo>
                  <a:pt x="552" y="248"/>
                  <a:pt x="552" y="248"/>
                  <a:pt x="552" y="248"/>
                </a:cubicBezTo>
                <a:cubicBezTo>
                  <a:pt x="560" y="244"/>
                  <a:pt x="563" y="234"/>
                  <a:pt x="559" y="226"/>
                </a:cubicBezTo>
                <a:cubicBezTo>
                  <a:pt x="555" y="218"/>
                  <a:pt x="545" y="215"/>
                  <a:pt x="537" y="220"/>
                </a:cubicBezTo>
                <a:cubicBezTo>
                  <a:pt x="311" y="339"/>
                  <a:pt x="311" y="339"/>
                  <a:pt x="311" y="339"/>
                </a:cubicBezTo>
                <a:cubicBezTo>
                  <a:pt x="59" y="285"/>
                  <a:pt x="59" y="285"/>
                  <a:pt x="59" y="285"/>
                </a:cubicBezTo>
                <a:cubicBezTo>
                  <a:pt x="44" y="282"/>
                  <a:pt x="35" y="268"/>
                  <a:pt x="38" y="253"/>
                </a:cubicBezTo>
                <a:cubicBezTo>
                  <a:pt x="41" y="238"/>
                  <a:pt x="56" y="228"/>
                  <a:pt x="71" y="232"/>
                </a:cubicBezTo>
                <a:cubicBezTo>
                  <a:pt x="71" y="232"/>
                  <a:pt x="313" y="283"/>
                  <a:pt x="313" y="283"/>
                </a:cubicBezTo>
                <a:cubicBezTo>
                  <a:pt x="316" y="283"/>
                  <a:pt x="318" y="283"/>
                  <a:pt x="321" y="281"/>
                </a:cubicBezTo>
                <a:cubicBezTo>
                  <a:pt x="552" y="159"/>
                  <a:pt x="552" y="159"/>
                  <a:pt x="552" y="159"/>
                </a:cubicBezTo>
                <a:cubicBezTo>
                  <a:pt x="560" y="155"/>
                  <a:pt x="563" y="146"/>
                  <a:pt x="559" y="138"/>
                </a:cubicBezTo>
                <a:cubicBezTo>
                  <a:pt x="555" y="130"/>
                  <a:pt x="545" y="127"/>
                  <a:pt x="537" y="131"/>
                </a:cubicBezTo>
                <a:cubicBezTo>
                  <a:pt x="310" y="251"/>
                  <a:pt x="310" y="251"/>
                  <a:pt x="310" y="251"/>
                </a:cubicBezTo>
                <a:cubicBezTo>
                  <a:pt x="59" y="197"/>
                  <a:pt x="59" y="197"/>
                  <a:pt x="59" y="197"/>
                </a:cubicBezTo>
                <a:cubicBezTo>
                  <a:pt x="44" y="194"/>
                  <a:pt x="35" y="179"/>
                  <a:pt x="38" y="164"/>
                </a:cubicBezTo>
                <a:cubicBezTo>
                  <a:pt x="41" y="149"/>
                  <a:pt x="56" y="140"/>
                  <a:pt x="71" y="143"/>
                </a:cubicBezTo>
                <a:cubicBezTo>
                  <a:pt x="71" y="143"/>
                  <a:pt x="297" y="191"/>
                  <a:pt x="298" y="191"/>
                </a:cubicBezTo>
                <a:cubicBezTo>
                  <a:pt x="301" y="191"/>
                  <a:pt x="303" y="191"/>
                  <a:pt x="306" y="189"/>
                </a:cubicBezTo>
                <a:cubicBezTo>
                  <a:pt x="306" y="189"/>
                  <a:pt x="538" y="69"/>
                  <a:pt x="538" y="69"/>
                </a:cubicBezTo>
                <a:cubicBezTo>
                  <a:pt x="554" y="61"/>
                  <a:pt x="553" y="51"/>
                  <a:pt x="535" y="48"/>
                </a:cubicBezTo>
                <a:cubicBezTo>
                  <a:pt x="310" y="4"/>
                  <a:pt x="310" y="4"/>
                  <a:pt x="310" y="4"/>
                </a:cubicBezTo>
                <a:cubicBezTo>
                  <a:pt x="292" y="0"/>
                  <a:pt x="265" y="4"/>
                  <a:pt x="249" y="12"/>
                </a:cubicBezTo>
                <a:cubicBezTo>
                  <a:pt x="41" y="114"/>
                  <a:pt x="41" y="114"/>
                  <a:pt x="41" y="114"/>
                </a:cubicBezTo>
                <a:cubicBezTo>
                  <a:pt x="38" y="116"/>
                  <a:pt x="35" y="118"/>
                  <a:pt x="33" y="119"/>
                </a:cubicBezTo>
                <a:cubicBezTo>
                  <a:pt x="20" y="128"/>
                  <a:pt x="10" y="141"/>
                  <a:pt x="7" y="157"/>
                </a:cubicBezTo>
                <a:cubicBezTo>
                  <a:pt x="2" y="179"/>
                  <a:pt x="10" y="200"/>
                  <a:pt x="25" y="214"/>
                </a:cubicBezTo>
                <a:cubicBezTo>
                  <a:pt x="16" y="222"/>
                  <a:pt x="9" y="233"/>
                  <a:pt x="7" y="246"/>
                </a:cubicBezTo>
                <a:cubicBezTo>
                  <a:pt x="2" y="268"/>
                  <a:pt x="10" y="289"/>
                  <a:pt x="25" y="303"/>
                </a:cubicBezTo>
                <a:cubicBezTo>
                  <a:pt x="16" y="311"/>
                  <a:pt x="9" y="322"/>
                  <a:pt x="7" y="335"/>
                </a:cubicBezTo>
                <a:cubicBezTo>
                  <a:pt x="0" y="367"/>
                  <a:pt x="20" y="399"/>
                  <a:pt x="52" y="405"/>
                </a:cubicBezTo>
                <a:cubicBezTo>
                  <a:pt x="52" y="405"/>
                  <a:pt x="310" y="461"/>
                  <a:pt x="311" y="460"/>
                </a:cubicBezTo>
                <a:cubicBezTo>
                  <a:pt x="314" y="460"/>
                  <a:pt x="318" y="460"/>
                  <a:pt x="321" y="459"/>
                </a:cubicBezTo>
                <a:cubicBezTo>
                  <a:pt x="552" y="337"/>
                  <a:pt x="552" y="337"/>
                  <a:pt x="552" y="337"/>
                </a:cubicBezTo>
                <a:cubicBezTo>
                  <a:pt x="560" y="332"/>
                  <a:pt x="563" y="323"/>
                  <a:pt x="559" y="315"/>
                </a:cubicBezTo>
                <a:cubicBezTo>
                  <a:pt x="555" y="307"/>
                  <a:pt x="545" y="304"/>
                  <a:pt x="537" y="308"/>
                </a:cubicBezTo>
                <a:cubicBezTo>
                  <a:pt x="310" y="428"/>
                  <a:pt x="310" y="428"/>
                  <a:pt x="310" y="428"/>
                </a:cubicBezTo>
                <a:cubicBezTo>
                  <a:pt x="59" y="374"/>
                  <a:pt x="59" y="374"/>
                  <a:pt x="59" y="374"/>
                </a:cubicBezTo>
                <a:cubicBezTo>
                  <a:pt x="44" y="371"/>
                  <a:pt x="35" y="356"/>
                  <a:pt x="38" y="341"/>
                </a:cubicBezTo>
                <a:cubicBezTo>
                  <a:pt x="41" y="327"/>
                  <a:pt x="56" y="317"/>
                  <a:pt x="71" y="320"/>
                </a:cubicBezTo>
                <a:cubicBezTo>
                  <a:pt x="71" y="320"/>
                  <a:pt x="309" y="372"/>
                  <a:pt x="310" y="372"/>
                </a:cubicBezTo>
                <a:close/>
                <a:moveTo>
                  <a:pt x="296" y="57"/>
                </a:moveTo>
                <a:cubicBezTo>
                  <a:pt x="404" y="78"/>
                  <a:pt x="404" y="78"/>
                  <a:pt x="404" y="78"/>
                </a:cubicBezTo>
                <a:cubicBezTo>
                  <a:pt x="357" y="101"/>
                  <a:pt x="357" y="101"/>
                  <a:pt x="357" y="101"/>
                </a:cubicBezTo>
                <a:cubicBezTo>
                  <a:pt x="249" y="79"/>
                  <a:pt x="249" y="79"/>
                  <a:pt x="249" y="79"/>
                </a:cubicBezTo>
                <a:lnTo>
                  <a:pt x="296" y="57"/>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 name="Freeform 8"/>
          <p:cNvSpPr>
            <a:spLocks noEditPoints="1"/>
          </p:cNvSpPr>
          <p:nvPr/>
        </p:nvSpPr>
        <p:spPr bwMode="auto">
          <a:xfrm>
            <a:off x="3339607" y="3780375"/>
            <a:ext cx="539124" cy="366650"/>
          </a:xfrm>
          <a:custGeom>
            <a:avLst/>
            <a:gdLst>
              <a:gd name="T0" fmla="*/ 627 w 631"/>
              <a:gd name="T1" fmla="*/ 44 h 429"/>
              <a:gd name="T2" fmla="*/ 469 w 631"/>
              <a:gd name="T3" fmla="*/ 0 h 429"/>
              <a:gd name="T4" fmla="*/ 315 w 631"/>
              <a:gd name="T5" fmla="*/ 41 h 429"/>
              <a:gd name="T6" fmla="*/ 168 w 631"/>
              <a:gd name="T7" fmla="*/ 0 h 429"/>
              <a:gd name="T8" fmla="*/ 3 w 631"/>
              <a:gd name="T9" fmla="*/ 44 h 429"/>
              <a:gd name="T10" fmla="*/ 0 w 631"/>
              <a:gd name="T11" fmla="*/ 52 h 429"/>
              <a:gd name="T12" fmla="*/ 0 w 631"/>
              <a:gd name="T13" fmla="*/ 412 h 429"/>
              <a:gd name="T14" fmla="*/ 23 w 631"/>
              <a:gd name="T15" fmla="*/ 429 h 429"/>
              <a:gd name="T16" fmla="*/ 313 w 631"/>
              <a:gd name="T17" fmla="*/ 429 h 429"/>
              <a:gd name="T18" fmla="*/ 608 w 631"/>
              <a:gd name="T19" fmla="*/ 429 h 429"/>
              <a:gd name="T20" fmla="*/ 631 w 631"/>
              <a:gd name="T21" fmla="*/ 413 h 429"/>
              <a:gd name="T22" fmla="*/ 631 w 631"/>
              <a:gd name="T23" fmla="*/ 52 h 429"/>
              <a:gd name="T24" fmla="*/ 627 w 631"/>
              <a:gd name="T25" fmla="*/ 44 h 429"/>
              <a:gd name="T26" fmla="*/ 304 w 631"/>
              <a:gd name="T27" fmla="*/ 60 h 429"/>
              <a:gd name="T28" fmla="*/ 304 w 631"/>
              <a:gd name="T29" fmla="*/ 393 h 429"/>
              <a:gd name="T30" fmla="*/ 167 w 631"/>
              <a:gd name="T31" fmla="*/ 355 h 429"/>
              <a:gd name="T32" fmla="*/ 40 w 631"/>
              <a:gd name="T33" fmla="*/ 380 h 429"/>
              <a:gd name="T34" fmla="*/ 40 w 631"/>
              <a:gd name="T35" fmla="*/ 46 h 429"/>
              <a:gd name="T36" fmla="*/ 169 w 631"/>
              <a:gd name="T37" fmla="*/ 21 h 429"/>
              <a:gd name="T38" fmla="*/ 304 w 631"/>
              <a:gd name="T39" fmla="*/ 60 h 429"/>
              <a:gd name="T40" fmla="*/ 590 w 631"/>
              <a:gd name="T41" fmla="*/ 45 h 429"/>
              <a:gd name="T42" fmla="*/ 590 w 631"/>
              <a:gd name="T43" fmla="*/ 381 h 429"/>
              <a:gd name="T44" fmla="*/ 462 w 631"/>
              <a:gd name="T45" fmla="*/ 359 h 429"/>
              <a:gd name="T46" fmla="*/ 323 w 631"/>
              <a:gd name="T47" fmla="*/ 394 h 429"/>
              <a:gd name="T48" fmla="*/ 323 w 631"/>
              <a:gd name="T49" fmla="*/ 61 h 429"/>
              <a:gd name="T50" fmla="*/ 469 w 631"/>
              <a:gd name="T51" fmla="*/ 21 h 429"/>
              <a:gd name="T52" fmla="*/ 590 w 631"/>
              <a:gd name="T53" fmla="*/ 45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1" h="429">
                <a:moveTo>
                  <a:pt x="627" y="44"/>
                </a:moveTo>
                <a:cubicBezTo>
                  <a:pt x="593" y="16"/>
                  <a:pt x="534" y="0"/>
                  <a:pt x="469" y="0"/>
                </a:cubicBezTo>
                <a:cubicBezTo>
                  <a:pt x="407" y="0"/>
                  <a:pt x="350" y="15"/>
                  <a:pt x="315" y="41"/>
                </a:cubicBezTo>
                <a:cubicBezTo>
                  <a:pt x="288" y="15"/>
                  <a:pt x="234" y="0"/>
                  <a:pt x="168" y="0"/>
                </a:cubicBezTo>
                <a:cubicBezTo>
                  <a:pt x="100" y="0"/>
                  <a:pt x="37" y="17"/>
                  <a:pt x="3" y="44"/>
                </a:cubicBezTo>
                <a:cubicBezTo>
                  <a:pt x="1" y="46"/>
                  <a:pt x="0" y="49"/>
                  <a:pt x="0" y="52"/>
                </a:cubicBezTo>
                <a:cubicBezTo>
                  <a:pt x="0" y="412"/>
                  <a:pt x="0" y="412"/>
                  <a:pt x="0" y="412"/>
                </a:cubicBezTo>
                <a:cubicBezTo>
                  <a:pt x="0" y="419"/>
                  <a:pt x="9" y="429"/>
                  <a:pt x="23" y="429"/>
                </a:cubicBezTo>
                <a:cubicBezTo>
                  <a:pt x="313" y="429"/>
                  <a:pt x="313" y="429"/>
                  <a:pt x="313" y="429"/>
                </a:cubicBezTo>
                <a:cubicBezTo>
                  <a:pt x="314" y="429"/>
                  <a:pt x="608" y="429"/>
                  <a:pt x="608" y="429"/>
                </a:cubicBezTo>
                <a:cubicBezTo>
                  <a:pt x="618" y="429"/>
                  <a:pt x="631" y="424"/>
                  <a:pt x="631" y="413"/>
                </a:cubicBezTo>
                <a:cubicBezTo>
                  <a:pt x="631" y="52"/>
                  <a:pt x="631" y="52"/>
                  <a:pt x="631" y="52"/>
                </a:cubicBezTo>
                <a:cubicBezTo>
                  <a:pt x="631" y="49"/>
                  <a:pt x="630" y="46"/>
                  <a:pt x="627" y="44"/>
                </a:cubicBezTo>
                <a:close/>
                <a:moveTo>
                  <a:pt x="304" y="60"/>
                </a:moveTo>
                <a:cubicBezTo>
                  <a:pt x="304" y="66"/>
                  <a:pt x="304" y="393"/>
                  <a:pt x="304" y="393"/>
                </a:cubicBezTo>
                <a:cubicBezTo>
                  <a:pt x="275" y="369"/>
                  <a:pt x="227" y="355"/>
                  <a:pt x="167" y="355"/>
                </a:cubicBezTo>
                <a:cubicBezTo>
                  <a:pt x="120" y="355"/>
                  <a:pt x="75" y="364"/>
                  <a:pt x="40" y="380"/>
                </a:cubicBezTo>
                <a:cubicBezTo>
                  <a:pt x="40" y="46"/>
                  <a:pt x="40" y="46"/>
                  <a:pt x="40" y="46"/>
                </a:cubicBezTo>
                <a:cubicBezTo>
                  <a:pt x="40" y="46"/>
                  <a:pt x="85" y="21"/>
                  <a:pt x="169" y="21"/>
                </a:cubicBezTo>
                <a:cubicBezTo>
                  <a:pt x="266" y="21"/>
                  <a:pt x="304" y="58"/>
                  <a:pt x="304" y="60"/>
                </a:cubicBezTo>
                <a:close/>
                <a:moveTo>
                  <a:pt x="590" y="45"/>
                </a:moveTo>
                <a:cubicBezTo>
                  <a:pt x="590" y="381"/>
                  <a:pt x="590" y="381"/>
                  <a:pt x="590" y="381"/>
                </a:cubicBezTo>
                <a:cubicBezTo>
                  <a:pt x="554" y="366"/>
                  <a:pt x="505" y="359"/>
                  <a:pt x="462" y="359"/>
                </a:cubicBezTo>
                <a:cubicBezTo>
                  <a:pt x="401" y="359"/>
                  <a:pt x="352" y="371"/>
                  <a:pt x="323" y="394"/>
                </a:cubicBezTo>
                <a:cubicBezTo>
                  <a:pt x="323" y="61"/>
                  <a:pt x="323" y="61"/>
                  <a:pt x="323" y="61"/>
                </a:cubicBezTo>
                <a:cubicBezTo>
                  <a:pt x="323" y="61"/>
                  <a:pt x="368" y="21"/>
                  <a:pt x="469" y="21"/>
                </a:cubicBezTo>
                <a:cubicBezTo>
                  <a:pt x="547" y="21"/>
                  <a:pt x="590" y="45"/>
                  <a:pt x="590" y="45"/>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 name="Freeform 9"/>
          <p:cNvSpPr>
            <a:spLocks noEditPoints="1"/>
          </p:cNvSpPr>
          <p:nvPr/>
        </p:nvSpPr>
        <p:spPr bwMode="auto">
          <a:xfrm>
            <a:off x="1950678" y="2997960"/>
            <a:ext cx="463738" cy="376930"/>
          </a:xfrm>
          <a:custGeom>
            <a:avLst/>
            <a:gdLst>
              <a:gd name="T0" fmla="*/ 39 w 542"/>
              <a:gd name="T1" fmla="*/ 0 h 442"/>
              <a:gd name="T2" fmla="*/ 0 w 542"/>
              <a:gd name="T3" fmla="*/ 403 h 442"/>
              <a:gd name="T4" fmla="*/ 503 w 542"/>
              <a:gd name="T5" fmla="*/ 442 h 442"/>
              <a:gd name="T6" fmla="*/ 542 w 542"/>
              <a:gd name="T7" fmla="*/ 40 h 442"/>
              <a:gd name="T8" fmla="*/ 514 w 542"/>
              <a:gd name="T9" fmla="*/ 395 h 442"/>
              <a:gd name="T10" fmla="*/ 49 w 542"/>
              <a:gd name="T11" fmla="*/ 414 h 442"/>
              <a:gd name="T12" fmla="*/ 30 w 542"/>
              <a:gd name="T13" fmla="*/ 50 h 442"/>
              <a:gd name="T14" fmla="*/ 494 w 542"/>
              <a:gd name="T15" fmla="*/ 31 h 442"/>
              <a:gd name="T16" fmla="*/ 514 w 542"/>
              <a:gd name="T17" fmla="*/ 395 h 442"/>
              <a:gd name="T18" fmla="*/ 68 w 542"/>
              <a:gd name="T19" fmla="*/ 58 h 442"/>
              <a:gd name="T20" fmla="*/ 58 w 542"/>
              <a:gd name="T21" fmla="*/ 376 h 442"/>
              <a:gd name="T22" fmla="*/ 314 w 542"/>
              <a:gd name="T23" fmla="*/ 387 h 442"/>
              <a:gd name="T24" fmla="*/ 320 w 542"/>
              <a:gd name="T25" fmla="*/ 359 h 442"/>
              <a:gd name="T26" fmla="*/ 447 w 542"/>
              <a:gd name="T27" fmla="*/ 365 h 442"/>
              <a:gd name="T28" fmla="*/ 473 w 542"/>
              <a:gd name="T29" fmla="*/ 387 h 442"/>
              <a:gd name="T30" fmla="*/ 484 w 542"/>
              <a:gd name="T31" fmla="*/ 69 h 442"/>
              <a:gd name="T32" fmla="*/ 208 w 542"/>
              <a:gd name="T33" fmla="*/ 260 h 442"/>
              <a:gd name="T34" fmla="*/ 163 w 542"/>
              <a:gd name="T35" fmla="*/ 287 h 442"/>
              <a:gd name="T36" fmla="*/ 123 w 542"/>
              <a:gd name="T37" fmla="*/ 270 h 442"/>
              <a:gd name="T38" fmla="*/ 129 w 542"/>
              <a:gd name="T39" fmla="*/ 253 h 442"/>
              <a:gd name="T40" fmla="*/ 144 w 542"/>
              <a:gd name="T41" fmla="*/ 259 h 442"/>
              <a:gd name="T42" fmla="*/ 155 w 542"/>
              <a:gd name="T43" fmla="*/ 269 h 442"/>
              <a:gd name="T44" fmla="*/ 187 w 542"/>
              <a:gd name="T45" fmla="*/ 253 h 442"/>
              <a:gd name="T46" fmla="*/ 175 w 542"/>
              <a:gd name="T47" fmla="*/ 220 h 442"/>
              <a:gd name="T48" fmla="*/ 155 w 542"/>
              <a:gd name="T49" fmla="*/ 220 h 442"/>
              <a:gd name="T50" fmla="*/ 139 w 542"/>
              <a:gd name="T51" fmla="*/ 218 h 442"/>
              <a:gd name="T52" fmla="*/ 146 w 542"/>
              <a:gd name="T53" fmla="*/ 204 h 442"/>
              <a:gd name="T54" fmla="*/ 169 w 542"/>
              <a:gd name="T55" fmla="*/ 186 h 442"/>
              <a:gd name="T56" fmla="*/ 163 w 542"/>
              <a:gd name="T57" fmla="*/ 178 h 442"/>
              <a:gd name="T58" fmla="*/ 138 w 542"/>
              <a:gd name="T59" fmla="*/ 184 h 442"/>
              <a:gd name="T60" fmla="*/ 124 w 542"/>
              <a:gd name="T61" fmla="*/ 193 h 442"/>
              <a:gd name="T62" fmla="*/ 117 w 542"/>
              <a:gd name="T63" fmla="*/ 178 h 442"/>
              <a:gd name="T64" fmla="*/ 173 w 542"/>
              <a:gd name="T65" fmla="*/ 163 h 442"/>
              <a:gd name="T66" fmla="*/ 191 w 542"/>
              <a:gd name="T67" fmla="*/ 195 h 442"/>
              <a:gd name="T68" fmla="*/ 191 w 542"/>
              <a:gd name="T69" fmla="*/ 209 h 442"/>
              <a:gd name="T70" fmla="*/ 208 w 542"/>
              <a:gd name="T71" fmla="*/ 260 h 442"/>
              <a:gd name="T72" fmla="*/ 322 w 542"/>
              <a:gd name="T73" fmla="*/ 212 h 442"/>
              <a:gd name="T74" fmla="*/ 296 w 542"/>
              <a:gd name="T75" fmla="*/ 216 h 442"/>
              <a:gd name="T76" fmla="*/ 294 w 542"/>
              <a:gd name="T77" fmla="*/ 232 h 442"/>
              <a:gd name="T78" fmla="*/ 289 w 542"/>
              <a:gd name="T79" fmla="*/ 249 h 442"/>
              <a:gd name="T80" fmla="*/ 284 w 542"/>
              <a:gd name="T81" fmla="*/ 249 h 442"/>
              <a:gd name="T82" fmla="*/ 274 w 542"/>
              <a:gd name="T83" fmla="*/ 220 h 442"/>
              <a:gd name="T84" fmla="*/ 254 w 542"/>
              <a:gd name="T85" fmla="*/ 225 h 442"/>
              <a:gd name="T86" fmla="*/ 242 w 542"/>
              <a:gd name="T87" fmla="*/ 221 h 442"/>
              <a:gd name="T88" fmla="*/ 247 w 542"/>
              <a:gd name="T89" fmla="*/ 212 h 442"/>
              <a:gd name="T90" fmla="*/ 273 w 542"/>
              <a:gd name="T91" fmla="*/ 206 h 442"/>
              <a:gd name="T92" fmla="*/ 282 w 542"/>
              <a:gd name="T93" fmla="*/ 177 h 442"/>
              <a:gd name="T94" fmla="*/ 291 w 542"/>
              <a:gd name="T95" fmla="*/ 192 h 442"/>
              <a:gd name="T96" fmla="*/ 306 w 542"/>
              <a:gd name="T97" fmla="*/ 201 h 442"/>
              <a:gd name="T98" fmla="*/ 326 w 542"/>
              <a:gd name="T99" fmla="*/ 204 h 442"/>
              <a:gd name="T100" fmla="*/ 404 w 542"/>
              <a:gd name="T101" fmla="*/ 238 h 442"/>
              <a:gd name="T102" fmla="*/ 397 w 542"/>
              <a:gd name="T103" fmla="*/ 244 h 442"/>
              <a:gd name="T104" fmla="*/ 384 w 542"/>
              <a:gd name="T105" fmla="*/ 239 h 442"/>
              <a:gd name="T106" fmla="*/ 371 w 542"/>
              <a:gd name="T107" fmla="*/ 149 h 442"/>
              <a:gd name="T108" fmla="*/ 343 w 542"/>
              <a:gd name="T109" fmla="*/ 168 h 442"/>
              <a:gd name="T110" fmla="*/ 329 w 542"/>
              <a:gd name="T111" fmla="*/ 158 h 442"/>
              <a:gd name="T112" fmla="*/ 363 w 542"/>
              <a:gd name="T113" fmla="*/ 130 h 442"/>
              <a:gd name="T114" fmla="*/ 387 w 542"/>
              <a:gd name="T115" fmla="*/ 122 h 442"/>
              <a:gd name="T116" fmla="*/ 395 w 542"/>
              <a:gd name="T117" fmla="*/ 137 h 442"/>
              <a:gd name="T118" fmla="*/ 404 w 542"/>
              <a:gd name="T119" fmla="*/ 23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2" h="442">
                <a:moveTo>
                  <a:pt x="503" y="1"/>
                </a:moveTo>
                <a:cubicBezTo>
                  <a:pt x="39" y="0"/>
                  <a:pt x="39" y="0"/>
                  <a:pt x="39" y="0"/>
                </a:cubicBezTo>
                <a:cubicBezTo>
                  <a:pt x="18" y="0"/>
                  <a:pt x="0" y="18"/>
                  <a:pt x="0" y="39"/>
                </a:cubicBezTo>
                <a:cubicBezTo>
                  <a:pt x="0" y="403"/>
                  <a:pt x="0" y="403"/>
                  <a:pt x="0" y="403"/>
                </a:cubicBezTo>
                <a:cubicBezTo>
                  <a:pt x="0" y="424"/>
                  <a:pt x="18" y="442"/>
                  <a:pt x="39" y="442"/>
                </a:cubicBezTo>
                <a:cubicBezTo>
                  <a:pt x="503" y="442"/>
                  <a:pt x="503" y="442"/>
                  <a:pt x="503" y="442"/>
                </a:cubicBezTo>
                <a:cubicBezTo>
                  <a:pt x="525" y="442"/>
                  <a:pt x="542" y="424"/>
                  <a:pt x="542" y="403"/>
                </a:cubicBezTo>
                <a:cubicBezTo>
                  <a:pt x="542" y="40"/>
                  <a:pt x="542" y="40"/>
                  <a:pt x="542" y="40"/>
                </a:cubicBezTo>
                <a:cubicBezTo>
                  <a:pt x="542" y="18"/>
                  <a:pt x="525" y="1"/>
                  <a:pt x="503" y="1"/>
                </a:cubicBezTo>
                <a:close/>
                <a:moveTo>
                  <a:pt x="514" y="395"/>
                </a:moveTo>
                <a:cubicBezTo>
                  <a:pt x="514" y="405"/>
                  <a:pt x="505" y="414"/>
                  <a:pt x="494" y="414"/>
                </a:cubicBezTo>
                <a:cubicBezTo>
                  <a:pt x="49" y="414"/>
                  <a:pt x="49" y="414"/>
                  <a:pt x="49" y="414"/>
                </a:cubicBezTo>
                <a:cubicBezTo>
                  <a:pt x="38" y="414"/>
                  <a:pt x="30" y="405"/>
                  <a:pt x="30" y="394"/>
                </a:cubicBezTo>
                <a:cubicBezTo>
                  <a:pt x="30" y="50"/>
                  <a:pt x="30" y="50"/>
                  <a:pt x="30" y="50"/>
                </a:cubicBezTo>
                <a:cubicBezTo>
                  <a:pt x="30" y="39"/>
                  <a:pt x="38" y="31"/>
                  <a:pt x="49" y="31"/>
                </a:cubicBezTo>
                <a:cubicBezTo>
                  <a:pt x="494" y="31"/>
                  <a:pt x="494" y="31"/>
                  <a:pt x="494" y="31"/>
                </a:cubicBezTo>
                <a:cubicBezTo>
                  <a:pt x="505" y="31"/>
                  <a:pt x="514" y="40"/>
                  <a:pt x="514" y="50"/>
                </a:cubicBezTo>
                <a:lnTo>
                  <a:pt x="514" y="395"/>
                </a:lnTo>
                <a:close/>
                <a:moveTo>
                  <a:pt x="473" y="58"/>
                </a:moveTo>
                <a:cubicBezTo>
                  <a:pt x="68" y="58"/>
                  <a:pt x="68" y="58"/>
                  <a:pt x="68" y="58"/>
                </a:cubicBezTo>
                <a:cubicBezTo>
                  <a:pt x="63" y="58"/>
                  <a:pt x="58" y="63"/>
                  <a:pt x="58" y="69"/>
                </a:cubicBezTo>
                <a:cubicBezTo>
                  <a:pt x="58" y="376"/>
                  <a:pt x="58" y="376"/>
                  <a:pt x="58" y="376"/>
                </a:cubicBezTo>
                <a:cubicBezTo>
                  <a:pt x="58" y="382"/>
                  <a:pt x="63" y="387"/>
                  <a:pt x="68" y="387"/>
                </a:cubicBezTo>
                <a:cubicBezTo>
                  <a:pt x="314" y="387"/>
                  <a:pt x="314" y="387"/>
                  <a:pt x="314" y="387"/>
                </a:cubicBezTo>
                <a:cubicBezTo>
                  <a:pt x="314" y="365"/>
                  <a:pt x="314" y="365"/>
                  <a:pt x="314" y="365"/>
                </a:cubicBezTo>
                <a:cubicBezTo>
                  <a:pt x="314" y="362"/>
                  <a:pt x="317" y="359"/>
                  <a:pt x="320" y="359"/>
                </a:cubicBezTo>
                <a:cubicBezTo>
                  <a:pt x="442" y="359"/>
                  <a:pt x="442" y="359"/>
                  <a:pt x="442" y="359"/>
                </a:cubicBezTo>
                <a:cubicBezTo>
                  <a:pt x="445" y="359"/>
                  <a:pt x="447" y="362"/>
                  <a:pt x="447" y="365"/>
                </a:cubicBezTo>
                <a:cubicBezTo>
                  <a:pt x="447" y="387"/>
                  <a:pt x="447" y="387"/>
                  <a:pt x="447" y="387"/>
                </a:cubicBezTo>
                <a:cubicBezTo>
                  <a:pt x="473" y="387"/>
                  <a:pt x="473" y="387"/>
                  <a:pt x="473" y="387"/>
                </a:cubicBezTo>
                <a:cubicBezTo>
                  <a:pt x="479" y="387"/>
                  <a:pt x="484" y="382"/>
                  <a:pt x="484" y="376"/>
                </a:cubicBezTo>
                <a:cubicBezTo>
                  <a:pt x="484" y="69"/>
                  <a:pt x="484" y="69"/>
                  <a:pt x="484" y="69"/>
                </a:cubicBezTo>
                <a:cubicBezTo>
                  <a:pt x="484" y="63"/>
                  <a:pt x="479" y="58"/>
                  <a:pt x="473" y="58"/>
                </a:cubicBezTo>
                <a:close/>
                <a:moveTo>
                  <a:pt x="208" y="260"/>
                </a:moveTo>
                <a:cubicBezTo>
                  <a:pt x="201" y="275"/>
                  <a:pt x="189" y="283"/>
                  <a:pt x="172" y="286"/>
                </a:cubicBezTo>
                <a:cubicBezTo>
                  <a:pt x="169" y="287"/>
                  <a:pt x="166" y="287"/>
                  <a:pt x="163" y="287"/>
                </a:cubicBezTo>
                <a:cubicBezTo>
                  <a:pt x="155" y="287"/>
                  <a:pt x="148" y="286"/>
                  <a:pt x="140" y="282"/>
                </a:cubicBezTo>
                <a:cubicBezTo>
                  <a:pt x="132" y="279"/>
                  <a:pt x="127" y="275"/>
                  <a:pt x="123" y="270"/>
                </a:cubicBezTo>
                <a:cubicBezTo>
                  <a:pt x="120" y="265"/>
                  <a:pt x="119" y="262"/>
                  <a:pt x="120" y="259"/>
                </a:cubicBezTo>
                <a:cubicBezTo>
                  <a:pt x="121" y="256"/>
                  <a:pt x="124" y="254"/>
                  <a:pt x="129" y="253"/>
                </a:cubicBezTo>
                <a:cubicBezTo>
                  <a:pt x="136" y="252"/>
                  <a:pt x="140" y="253"/>
                  <a:pt x="142" y="256"/>
                </a:cubicBezTo>
                <a:cubicBezTo>
                  <a:pt x="143" y="257"/>
                  <a:pt x="143" y="258"/>
                  <a:pt x="144" y="259"/>
                </a:cubicBezTo>
                <a:cubicBezTo>
                  <a:pt x="144" y="260"/>
                  <a:pt x="145" y="261"/>
                  <a:pt x="146" y="263"/>
                </a:cubicBezTo>
                <a:cubicBezTo>
                  <a:pt x="148" y="266"/>
                  <a:pt x="151" y="268"/>
                  <a:pt x="155" y="269"/>
                </a:cubicBezTo>
                <a:cubicBezTo>
                  <a:pt x="159" y="271"/>
                  <a:pt x="163" y="271"/>
                  <a:pt x="167" y="270"/>
                </a:cubicBezTo>
                <a:cubicBezTo>
                  <a:pt x="176" y="269"/>
                  <a:pt x="182" y="263"/>
                  <a:pt x="187" y="253"/>
                </a:cubicBezTo>
                <a:cubicBezTo>
                  <a:pt x="191" y="243"/>
                  <a:pt x="190" y="235"/>
                  <a:pt x="185" y="227"/>
                </a:cubicBezTo>
                <a:cubicBezTo>
                  <a:pt x="182" y="224"/>
                  <a:pt x="179" y="221"/>
                  <a:pt x="175" y="220"/>
                </a:cubicBezTo>
                <a:cubicBezTo>
                  <a:pt x="170" y="218"/>
                  <a:pt x="165" y="218"/>
                  <a:pt x="160" y="218"/>
                </a:cubicBezTo>
                <a:cubicBezTo>
                  <a:pt x="158" y="219"/>
                  <a:pt x="156" y="219"/>
                  <a:pt x="155" y="220"/>
                </a:cubicBezTo>
                <a:cubicBezTo>
                  <a:pt x="152" y="221"/>
                  <a:pt x="150" y="222"/>
                  <a:pt x="149" y="222"/>
                </a:cubicBezTo>
                <a:cubicBezTo>
                  <a:pt x="145" y="223"/>
                  <a:pt x="142" y="221"/>
                  <a:pt x="139" y="218"/>
                </a:cubicBezTo>
                <a:cubicBezTo>
                  <a:pt x="136" y="214"/>
                  <a:pt x="137" y="211"/>
                  <a:pt x="138" y="209"/>
                </a:cubicBezTo>
                <a:cubicBezTo>
                  <a:pt x="139" y="207"/>
                  <a:pt x="142" y="206"/>
                  <a:pt x="146" y="204"/>
                </a:cubicBezTo>
                <a:cubicBezTo>
                  <a:pt x="155" y="201"/>
                  <a:pt x="161" y="197"/>
                  <a:pt x="165" y="194"/>
                </a:cubicBezTo>
                <a:cubicBezTo>
                  <a:pt x="168" y="191"/>
                  <a:pt x="169" y="189"/>
                  <a:pt x="169" y="186"/>
                </a:cubicBezTo>
                <a:cubicBezTo>
                  <a:pt x="169" y="185"/>
                  <a:pt x="169" y="183"/>
                  <a:pt x="168" y="182"/>
                </a:cubicBezTo>
                <a:cubicBezTo>
                  <a:pt x="167" y="180"/>
                  <a:pt x="165" y="179"/>
                  <a:pt x="163" y="178"/>
                </a:cubicBezTo>
                <a:cubicBezTo>
                  <a:pt x="160" y="178"/>
                  <a:pt x="158" y="177"/>
                  <a:pt x="154" y="178"/>
                </a:cubicBezTo>
                <a:cubicBezTo>
                  <a:pt x="148" y="179"/>
                  <a:pt x="143" y="181"/>
                  <a:pt x="138" y="184"/>
                </a:cubicBezTo>
                <a:cubicBezTo>
                  <a:pt x="137" y="185"/>
                  <a:pt x="134" y="187"/>
                  <a:pt x="130" y="191"/>
                </a:cubicBezTo>
                <a:cubicBezTo>
                  <a:pt x="128" y="192"/>
                  <a:pt x="126" y="193"/>
                  <a:pt x="124" y="193"/>
                </a:cubicBezTo>
                <a:cubicBezTo>
                  <a:pt x="119" y="194"/>
                  <a:pt x="116" y="193"/>
                  <a:pt x="114" y="190"/>
                </a:cubicBezTo>
                <a:cubicBezTo>
                  <a:pt x="112" y="187"/>
                  <a:pt x="111" y="184"/>
                  <a:pt x="117" y="178"/>
                </a:cubicBezTo>
                <a:cubicBezTo>
                  <a:pt x="125" y="169"/>
                  <a:pt x="137" y="164"/>
                  <a:pt x="150" y="162"/>
                </a:cubicBezTo>
                <a:cubicBezTo>
                  <a:pt x="157" y="160"/>
                  <a:pt x="165" y="161"/>
                  <a:pt x="173" y="163"/>
                </a:cubicBezTo>
                <a:cubicBezTo>
                  <a:pt x="181" y="165"/>
                  <a:pt x="187" y="169"/>
                  <a:pt x="191" y="174"/>
                </a:cubicBezTo>
                <a:cubicBezTo>
                  <a:pt x="195" y="180"/>
                  <a:pt x="196" y="187"/>
                  <a:pt x="191" y="195"/>
                </a:cubicBezTo>
                <a:cubicBezTo>
                  <a:pt x="189" y="198"/>
                  <a:pt x="186" y="202"/>
                  <a:pt x="180" y="206"/>
                </a:cubicBezTo>
                <a:cubicBezTo>
                  <a:pt x="185" y="206"/>
                  <a:pt x="188" y="207"/>
                  <a:pt x="191" y="209"/>
                </a:cubicBezTo>
                <a:cubicBezTo>
                  <a:pt x="197" y="211"/>
                  <a:pt x="202" y="215"/>
                  <a:pt x="206" y="220"/>
                </a:cubicBezTo>
                <a:cubicBezTo>
                  <a:pt x="215" y="232"/>
                  <a:pt x="216" y="246"/>
                  <a:pt x="208" y="260"/>
                </a:cubicBezTo>
                <a:close/>
                <a:moveTo>
                  <a:pt x="327" y="209"/>
                </a:moveTo>
                <a:cubicBezTo>
                  <a:pt x="327" y="210"/>
                  <a:pt x="325" y="211"/>
                  <a:pt x="322" y="212"/>
                </a:cubicBezTo>
                <a:cubicBezTo>
                  <a:pt x="321" y="212"/>
                  <a:pt x="320" y="212"/>
                  <a:pt x="317" y="213"/>
                </a:cubicBezTo>
                <a:cubicBezTo>
                  <a:pt x="316" y="213"/>
                  <a:pt x="312" y="213"/>
                  <a:pt x="296" y="216"/>
                </a:cubicBezTo>
                <a:cubicBezTo>
                  <a:pt x="292" y="217"/>
                  <a:pt x="292" y="217"/>
                  <a:pt x="292" y="217"/>
                </a:cubicBezTo>
                <a:cubicBezTo>
                  <a:pt x="292" y="222"/>
                  <a:pt x="293" y="227"/>
                  <a:pt x="294" y="232"/>
                </a:cubicBezTo>
                <a:cubicBezTo>
                  <a:pt x="295" y="238"/>
                  <a:pt x="295" y="242"/>
                  <a:pt x="295" y="244"/>
                </a:cubicBezTo>
                <a:cubicBezTo>
                  <a:pt x="294" y="247"/>
                  <a:pt x="292" y="249"/>
                  <a:pt x="289" y="249"/>
                </a:cubicBezTo>
                <a:cubicBezTo>
                  <a:pt x="288" y="250"/>
                  <a:pt x="288" y="250"/>
                  <a:pt x="287" y="250"/>
                </a:cubicBezTo>
                <a:cubicBezTo>
                  <a:pt x="286" y="250"/>
                  <a:pt x="285" y="250"/>
                  <a:pt x="284" y="249"/>
                </a:cubicBezTo>
                <a:cubicBezTo>
                  <a:pt x="282" y="249"/>
                  <a:pt x="281" y="248"/>
                  <a:pt x="280" y="246"/>
                </a:cubicBezTo>
                <a:cubicBezTo>
                  <a:pt x="278" y="245"/>
                  <a:pt x="276" y="240"/>
                  <a:pt x="274" y="220"/>
                </a:cubicBezTo>
                <a:cubicBezTo>
                  <a:pt x="267" y="221"/>
                  <a:pt x="262" y="223"/>
                  <a:pt x="260" y="223"/>
                </a:cubicBezTo>
                <a:cubicBezTo>
                  <a:pt x="258" y="224"/>
                  <a:pt x="256" y="225"/>
                  <a:pt x="254" y="225"/>
                </a:cubicBezTo>
                <a:cubicBezTo>
                  <a:pt x="251" y="225"/>
                  <a:pt x="249" y="225"/>
                  <a:pt x="246" y="224"/>
                </a:cubicBezTo>
                <a:cubicBezTo>
                  <a:pt x="244" y="223"/>
                  <a:pt x="243" y="222"/>
                  <a:pt x="242" y="221"/>
                </a:cubicBezTo>
                <a:cubicBezTo>
                  <a:pt x="241" y="219"/>
                  <a:pt x="241" y="218"/>
                  <a:pt x="241" y="216"/>
                </a:cubicBezTo>
                <a:cubicBezTo>
                  <a:pt x="242" y="215"/>
                  <a:pt x="244" y="213"/>
                  <a:pt x="247" y="212"/>
                </a:cubicBezTo>
                <a:cubicBezTo>
                  <a:pt x="249" y="211"/>
                  <a:pt x="257" y="210"/>
                  <a:pt x="271" y="207"/>
                </a:cubicBezTo>
                <a:cubicBezTo>
                  <a:pt x="273" y="206"/>
                  <a:pt x="273" y="206"/>
                  <a:pt x="273" y="206"/>
                </a:cubicBezTo>
                <a:cubicBezTo>
                  <a:pt x="273" y="199"/>
                  <a:pt x="273" y="193"/>
                  <a:pt x="273" y="187"/>
                </a:cubicBezTo>
                <a:cubicBezTo>
                  <a:pt x="274" y="181"/>
                  <a:pt x="277" y="178"/>
                  <a:pt x="282" y="177"/>
                </a:cubicBezTo>
                <a:cubicBezTo>
                  <a:pt x="285" y="176"/>
                  <a:pt x="287" y="177"/>
                  <a:pt x="289" y="179"/>
                </a:cubicBezTo>
                <a:cubicBezTo>
                  <a:pt x="290" y="180"/>
                  <a:pt x="291" y="183"/>
                  <a:pt x="291" y="192"/>
                </a:cubicBezTo>
                <a:cubicBezTo>
                  <a:pt x="291" y="195"/>
                  <a:pt x="291" y="199"/>
                  <a:pt x="291" y="204"/>
                </a:cubicBezTo>
                <a:cubicBezTo>
                  <a:pt x="299" y="202"/>
                  <a:pt x="304" y="201"/>
                  <a:pt x="306" y="201"/>
                </a:cubicBezTo>
                <a:cubicBezTo>
                  <a:pt x="313" y="200"/>
                  <a:pt x="317" y="200"/>
                  <a:pt x="320" y="200"/>
                </a:cubicBezTo>
                <a:cubicBezTo>
                  <a:pt x="323" y="200"/>
                  <a:pt x="325" y="202"/>
                  <a:pt x="326" y="204"/>
                </a:cubicBezTo>
                <a:cubicBezTo>
                  <a:pt x="328" y="206"/>
                  <a:pt x="328" y="207"/>
                  <a:pt x="327" y="209"/>
                </a:cubicBezTo>
                <a:close/>
                <a:moveTo>
                  <a:pt x="404" y="238"/>
                </a:moveTo>
                <a:cubicBezTo>
                  <a:pt x="404" y="241"/>
                  <a:pt x="402" y="243"/>
                  <a:pt x="399" y="244"/>
                </a:cubicBezTo>
                <a:cubicBezTo>
                  <a:pt x="398" y="244"/>
                  <a:pt x="398" y="244"/>
                  <a:pt x="397" y="244"/>
                </a:cubicBezTo>
                <a:cubicBezTo>
                  <a:pt x="395" y="244"/>
                  <a:pt x="392" y="243"/>
                  <a:pt x="389" y="242"/>
                </a:cubicBezTo>
                <a:cubicBezTo>
                  <a:pt x="387" y="241"/>
                  <a:pt x="386" y="240"/>
                  <a:pt x="384" y="239"/>
                </a:cubicBezTo>
                <a:cubicBezTo>
                  <a:pt x="382" y="236"/>
                  <a:pt x="378" y="229"/>
                  <a:pt x="374" y="195"/>
                </a:cubicBezTo>
                <a:cubicBezTo>
                  <a:pt x="371" y="175"/>
                  <a:pt x="370" y="160"/>
                  <a:pt x="371" y="149"/>
                </a:cubicBezTo>
                <a:cubicBezTo>
                  <a:pt x="367" y="152"/>
                  <a:pt x="364" y="156"/>
                  <a:pt x="360" y="159"/>
                </a:cubicBezTo>
                <a:cubicBezTo>
                  <a:pt x="352" y="164"/>
                  <a:pt x="347" y="167"/>
                  <a:pt x="343" y="168"/>
                </a:cubicBezTo>
                <a:cubicBezTo>
                  <a:pt x="339" y="169"/>
                  <a:pt x="335" y="167"/>
                  <a:pt x="331" y="163"/>
                </a:cubicBezTo>
                <a:cubicBezTo>
                  <a:pt x="329" y="161"/>
                  <a:pt x="329" y="160"/>
                  <a:pt x="329" y="158"/>
                </a:cubicBezTo>
                <a:cubicBezTo>
                  <a:pt x="329" y="156"/>
                  <a:pt x="330" y="155"/>
                  <a:pt x="334" y="153"/>
                </a:cubicBezTo>
                <a:cubicBezTo>
                  <a:pt x="341" y="149"/>
                  <a:pt x="351" y="141"/>
                  <a:pt x="363" y="130"/>
                </a:cubicBezTo>
                <a:cubicBezTo>
                  <a:pt x="368" y="124"/>
                  <a:pt x="373" y="122"/>
                  <a:pt x="377" y="121"/>
                </a:cubicBezTo>
                <a:cubicBezTo>
                  <a:pt x="380" y="120"/>
                  <a:pt x="383" y="121"/>
                  <a:pt x="387" y="122"/>
                </a:cubicBezTo>
                <a:cubicBezTo>
                  <a:pt x="389" y="123"/>
                  <a:pt x="391" y="124"/>
                  <a:pt x="392" y="125"/>
                </a:cubicBezTo>
                <a:cubicBezTo>
                  <a:pt x="394" y="128"/>
                  <a:pt x="395" y="131"/>
                  <a:pt x="395" y="137"/>
                </a:cubicBezTo>
                <a:cubicBezTo>
                  <a:pt x="394" y="176"/>
                  <a:pt x="397" y="206"/>
                  <a:pt x="402" y="228"/>
                </a:cubicBezTo>
                <a:cubicBezTo>
                  <a:pt x="404" y="235"/>
                  <a:pt x="404" y="237"/>
                  <a:pt x="404" y="238"/>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0" name="Freeform 10"/>
          <p:cNvSpPr>
            <a:spLocks noEditPoints="1"/>
          </p:cNvSpPr>
          <p:nvPr/>
        </p:nvSpPr>
        <p:spPr bwMode="auto">
          <a:xfrm>
            <a:off x="4131159" y="3020805"/>
            <a:ext cx="467164" cy="340379"/>
          </a:xfrm>
          <a:custGeom>
            <a:avLst/>
            <a:gdLst>
              <a:gd name="T0" fmla="*/ 0 w 547"/>
              <a:gd name="T1" fmla="*/ 0 h 399"/>
              <a:gd name="T2" fmla="*/ 0 w 547"/>
              <a:gd name="T3" fmla="*/ 399 h 399"/>
              <a:gd name="T4" fmla="*/ 547 w 547"/>
              <a:gd name="T5" fmla="*/ 399 h 399"/>
              <a:gd name="T6" fmla="*/ 547 w 547"/>
              <a:gd name="T7" fmla="*/ 0 h 399"/>
              <a:gd name="T8" fmla="*/ 0 w 547"/>
              <a:gd name="T9" fmla="*/ 0 h 399"/>
              <a:gd name="T10" fmla="*/ 525 w 547"/>
              <a:gd name="T11" fmla="*/ 376 h 399"/>
              <a:gd name="T12" fmla="*/ 22 w 547"/>
              <a:gd name="T13" fmla="*/ 376 h 399"/>
              <a:gd name="T14" fmla="*/ 22 w 547"/>
              <a:gd name="T15" fmla="*/ 23 h 399"/>
              <a:gd name="T16" fmla="*/ 525 w 547"/>
              <a:gd name="T17" fmla="*/ 23 h 399"/>
              <a:gd name="T18" fmla="*/ 525 w 547"/>
              <a:gd name="T19" fmla="*/ 376 h 399"/>
              <a:gd name="T20" fmla="*/ 471 w 547"/>
              <a:gd name="T21" fmla="*/ 235 h 399"/>
              <a:gd name="T22" fmla="*/ 447 w 547"/>
              <a:gd name="T23" fmla="*/ 278 h 399"/>
              <a:gd name="T24" fmla="*/ 447 w 547"/>
              <a:gd name="T25" fmla="*/ 279 h 399"/>
              <a:gd name="T26" fmla="*/ 447 w 547"/>
              <a:gd name="T27" fmla="*/ 353 h 399"/>
              <a:gd name="T28" fmla="*/ 422 w 547"/>
              <a:gd name="T29" fmla="*/ 321 h 399"/>
              <a:gd name="T30" fmla="*/ 398 w 547"/>
              <a:gd name="T31" fmla="*/ 353 h 399"/>
              <a:gd name="T32" fmla="*/ 398 w 547"/>
              <a:gd name="T33" fmla="*/ 279 h 399"/>
              <a:gd name="T34" fmla="*/ 398 w 547"/>
              <a:gd name="T35" fmla="*/ 278 h 399"/>
              <a:gd name="T36" fmla="*/ 373 w 547"/>
              <a:gd name="T37" fmla="*/ 235 h 399"/>
              <a:gd name="T38" fmla="*/ 422 w 547"/>
              <a:gd name="T39" fmla="*/ 186 h 399"/>
              <a:gd name="T40" fmla="*/ 471 w 547"/>
              <a:gd name="T41" fmla="*/ 235 h 399"/>
              <a:gd name="T42" fmla="*/ 61 w 547"/>
              <a:gd name="T43" fmla="*/ 83 h 399"/>
              <a:gd name="T44" fmla="*/ 69 w 547"/>
              <a:gd name="T45" fmla="*/ 75 h 399"/>
              <a:gd name="T46" fmla="*/ 467 w 547"/>
              <a:gd name="T47" fmla="*/ 75 h 399"/>
              <a:gd name="T48" fmla="*/ 475 w 547"/>
              <a:gd name="T49" fmla="*/ 83 h 399"/>
              <a:gd name="T50" fmla="*/ 467 w 547"/>
              <a:gd name="T51" fmla="*/ 91 h 399"/>
              <a:gd name="T52" fmla="*/ 69 w 547"/>
              <a:gd name="T53" fmla="*/ 91 h 399"/>
              <a:gd name="T54" fmla="*/ 61 w 547"/>
              <a:gd name="T55" fmla="*/ 83 h 399"/>
              <a:gd name="T56" fmla="*/ 409 w 547"/>
              <a:gd name="T57" fmla="*/ 150 h 399"/>
              <a:gd name="T58" fmla="*/ 105 w 547"/>
              <a:gd name="T59" fmla="*/ 150 h 399"/>
              <a:gd name="T60" fmla="*/ 97 w 547"/>
              <a:gd name="T61" fmla="*/ 142 h 399"/>
              <a:gd name="T62" fmla="*/ 105 w 547"/>
              <a:gd name="T63" fmla="*/ 134 h 399"/>
              <a:gd name="T64" fmla="*/ 409 w 547"/>
              <a:gd name="T65" fmla="*/ 134 h 399"/>
              <a:gd name="T66" fmla="*/ 416 w 547"/>
              <a:gd name="T67" fmla="*/ 142 h 399"/>
              <a:gd name="T68" fmla="*/ 409 w 547"/>
              <a:gd name="T69" fmla="*/ 150 h 399"/>
              <a:gd name="T70" fmla="*/ 299 w 547"/>
              <a:gd name="T71" fmla="*/ 240 h 399"/>
              <a:gd name="T72" fmla="*/ 291 w 547"/>
              <a:gd name="T73" fmla="*/ 248 h 399"/>
              <a:gd name="T74" fmla="*/ 118 w 547"/>
              <a:gd name="T75" fmla="*/ 248 h 399"/>
              <a:gd name="T76" fmla="*/ 110 w 547"/>
              <a:gd name="T77" fmla="*/ 240 h 399"/>
              <a:gd name="T78" fmla="*/ 118 w 547"/>
              <a:gd name="T79" fmla="*/ 232 h 399"/>
              <a:gd name="T80" fmla="*/ 291 w 547"/>
              <a:gd name="T81" fmla="*/ 232 h 399"/>
              <a:gd name="T82" fmla="*/ 299 w 547"/>
              <a:gd name="T83" fmla="*/ 240 h 399"/>
              <a:gd name="T84" fmla="*/ 299 w 547"/>
              <a:gd name="T85" fmla="*/ 297 h 399"/>
              <a:gd name="T86" fmla="*/ 291 w 547"/>
              <a:gd name="T87" fmla="*/ 305 h 399"/>
              <a:gd name="T88" fmla="*/ 118 w 547"/>
              <a:gd name="T89" fmla="*/ 305 h 399"/>
              <a:gd name="T90" fmla="*/ 110 w 547"/>
              <a:gd name="T91" fmla="*/ 297 h 399"/>
              <a:gd name="T92" fmla="*/ 118 w 547"/>
              <a:gd name="T93" fmla="*/ 290 h 399"/>
              <a:gd name="T94" fmla="*/ 291 w 547"/>
              <a:gd name="T95" fmla="*/ 290 h 399"/>
              <a:gd name="T96" fmla="*/ 299 w 547"/>
              <a:gd name="T97" fmla="*/ 297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47" h="399">
                <a:moveTo>
                  <a:pt x="0" y="0"/>
                </a:moveTo>
                <a:cubicBezTo>
                  <a:pt x="0" y="399"/>
                  <a:pt x="0" y="399"/>
                  <a:pt x="0" y="399"/>
                </a:cubicBezTo>
                <a:cubicBezTo>
                  <a:pt x="547" y="399"/>
                  <a:pt x="547" y="399"/>
                  <a:pt x="547" y="399"/>
                </a:cubicBezTo>
                <a:cubicBezTo>
                  <a:pt x="547" y="0"/>
                  <a:pt x="547" y="0"/>
                  <a:pt x="547" y="0"/>
                </a:cubicBezTo>
                <a:lnTo>
                  <a:pt x="0" y="0"/>
                </a:lnTo>
                <a:close/>
                <a:moveTo>
                  <a:pt x="525" y="376"/>
                </a:moveTo>
                <a:cubicBezTo>
                  <a:pt x="22" y="376"/>
                  <a:pt x="22" y="376"/>
                  <a:pt x="22" y="376"/>
                </a:cubicBezTo>
                <a:cubicBezTo>
                  <a:pt x="22" y="23"/>
                  <a:pt x="22" y="23"/>
                  <a:pt x="22" y="23"/>
                </a:cubicBezTo>
                <a:cubicBezTo>
                  <a:pt x="525" y="23"/>
                  <a:pt x="525" y="23"/>
                  <a:pt x="525" y="23"/>
                </a:cubicBezTo>
                <a:lnTo>
                  <a:pt x="525" y="376"/>
                </a:lnTo>
                <a:close/>
                <a:moveTo>
                  <a:pt x="471" y="235"/>
                </a:moveTo>
                <a:cubicBezTo>
                  <a:pt x="471" y="253"/>
                  <a:pt x="461" y="269"/>
                  <a:pt x="447" y="278"/>
                </a:cubicBezTo>
                <a:cubicBezTo>
                  <a:pt x="447" y="278"/>
                  <a:pt x="447" y="278"/>
                  <a:pt x="447" y="279"/>
                </a:cubicBezTo>
                <a:cubicBezTo>
                  <a:pt x="447" y="279"/>
                  <a:pt x="447" y="353"/>
                  <a:pt x="447" y="353"/>
                </a:cubicBezTo>
                <a:cubicBezTo>
                  <a:pt x="422" y="321"/>
                  <a:pt x="422" y="321"/>
                  <a:pt x="422" y="321"/>
                </a:cubicBezTo>
                <a:cubicBezTo>
                  <a:pt x="398" y="353"/>
                  <a:pt x="398" y="353"/>
                  <a:pt x="398" y="353"/>
                </a:cubicBezTo>
                <a:cubicBezTo>
                  <a:pt x="398" y="279"/>
                  <a:pt x="398" y="279"/>
                  <a:pt x="398" y="279"/>
                </a:cubicBezTo>
                <a:cubicBezTo>
                  <a:pt x="398" y="278"/>
                  <a:pt x="398" y="278"/>
                  <a:pt x="398" y="278"/>
                </a:cubicBezTo>
                <a:cubicBezTo>
                  <a:pt x="383" y="269"/>
                  <a:pt x="373" y="254"/>
                  <a:pt x="373" y="235"/>
                </a:cubicBezTo>
                <a:cubicBezTo>
                  <a:pt x="373" y="208"/>
                  <a:pt x="395" y="186"/>
                  <a:pt x="422" y="186"/>
                </a:cubicBezTo>
                <a:cubicBezTo>
                  <a:pt x="449" y="186"/>
                  <a:pt x="471" y="208"/>
                  <a:pt x="471" y="235"/>
                </a:cubicBezTo>
                <a:close/>
                <a:moveTo>
                  <a:pt x="61" y="83"/>
                </a:moveTo>
                <a:cubicBezTo>
                  <a:pt x="61" y="79"/>
                  <a:pt x="64" y="75"/>
                  <a:pt x="69" y="75"/>
                </a:cubicBezTo>
                <a:cubicBezTo>
                  <a:pt x="467" y="75"/>
                  <a:pt x="467" y="75"/>
                  <a:pt x="467" y="75"/>
                </a:cubicBezTo>
                <a:cubicBezTo>
                  <a:pt x="471" y="75"/>
                  <a:pt x="475" y="79"/>
                  <a:pt x="475" y="83"/>
                </a:cubicBezTo>
                <a:cubicBezTo>
                  <a:pt x="475" y="88"/>
                  <a:pt x="471" y="91"/>
                  <a:pt x="467" y="91"/>
                </a:cubicBezTo>
                <a:cubicBezTo>
                  <a:pt x="69" y="91"/>
                  <a:pt x="69" y="91"/>
                  <a:pt x="69" y="91"/>
                </a:cubicBezTo>
                <a:cubicBezTo>
                  <a:pt x="64" y="91"/>
                  <a:pt x="61" y="88"/>
                  <a:pt x="61" y="83"/>
                </a:cubicBezTo>
                <a:close/>
                <a:moveTo>
                  <a:pt x="409" y="150"/>
                </a:moveTo>
                <a:cubicBezTo>
                  <a:pt x="105" y="150"/>
                  <a:pt x="105" y="150"/>
                  <a:pt x="105" y="150"/>
                </a:cubicBezTo>
                <a:cubicBezTo>
                  <a:pt x="101" y="150"/>
                  <a:pt x="97" y="146"/>
                  <a:pt x="97" y="142"/>
                </a:cubicBezTo>
                <a:cubicBezTo>
                  <a:pt x="97" y="138"/>
                  <a:pt x="101" y="134"/>
                  <a:pt x="105" y="134"/>
                </a:cubicBezTo>
                <a:cubicBezTo>
                  <a:pt x="409" y="134"/>
                  <a:pt x="409" y="134"/>
                  <a:pt x="409" y="134"/>
                </a:cubicBezTo>
                <a:cubicBezTo>
                  <a:pt x="413" y="134"/>
                  <a:pt x="416" y="138"/>
                  <a:pt x="416" y="142"/>
                </a:cubicBezTo>
                <a:cubicBezTo>
                  <a:pt x="416" y="146"/>
                  <a:pt x="413" y="150"/>
                  <a:pt x="409" y="150"/>
                </a:cubicBezTo>
                <a:close/>
                <a:moveTo>
                  <a:pt x="299" y="240"/>
                </a:moveTo>
                <a:cubicBezTo>
                  <a:pt x="299" y="244"/>
                  <a:pt x="296" y="248"/>
                  <a:pt x="291" y="248"/>
                </a:cubicBezTo>
                <a:cubicBezTo>
                  <a:pt x="118" y="248"/>
                  <a:pt x="118" y="248"/>
                  <a:pt x="118" y="248"/>
                </a:cubicBezTo>
                <a:cubicBezTo>
                  <a:pt x="114" y="248"/>
                  <a:pt x="110" y="244"/>
                  <a:pt x="110" y="240"/>
                </a:cubicBezTo>
                <a:cubicBezTo>
                  <a:pt x="110" y="236"/>
                  <a:pt x="114" y="232"/>
                  <a:pt x="118" y="232"/>
                </a:cubicBezTo>
                <a:cubicBezTo>
                  <a:pt x="291" y="232"/>
                  <a:pt x="291" y="232"/>
                  <a:pt x="291" y="232"/>
                </a:cubicBezTo>
                <a:cubicBezTo>
                  <a:pt x="296" y="232"/>
                  <a:pt x="299" y="236"/>
                  <a:pt x="299" y="240"/>
                </a:cubicBezTo>
                <a:close/>
                <a:moveTo>
                  <a:pt x="299" y="297"/>
                </a:moveTo>
                <a:cubicBezTo>
                  <a:pt x="299" y="302"/>
                  <a:pt x="296" y="305"/>
                  <a:pt x="291" y="305"/>
                </a:cubicBezTo>
                <a:cubicBezTo>
                  <a:pt x="118" y="305"/>
                  <a:pt x="118" y="305"/>
                  <a:pt x="118" y="305"/>
                </a:cubicBezTo>
                <a:cubicBezTo>
                  <a:pt x="114" y="305"/>
                  <a:pt x="110" y="302"/>
                  <a:pt x="110" y="297"/>
                </a:cubicBezTo>
                <a:cubicBezTo>
                  <a:pt x="110" y="293"/>
                  <a:pt x="114" y="290"/>
                  <a:pt x="118" y="290"/>
                </a:cubicBezTo>
                <a:cubicBezTo>
                  <a:pt x="291" y="290"/>
                  <a:pt x="291" y="290"/>
                  <a:pt x="291" y="290"/>
                </a:cubicBezTo>
                <a:cubicBezTo>
                  <a:pt x="296" y="290"/>
                  <a:pt x="299" y="293"/>
                  <a:pt x="299" y="297"/>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1" name="Freeform 11"/>
          <p:cNvSpPr/>
          <p:nvPr/>
        </p:nvSpPr>
        <p:spPr bwMode="auto">
          <a:xfrm>
            <a:off x="3323616" y="3031084"/>
            <a:ext cx="582528" cy="320962"/>
          </a:xfrm>
          <a:custGeom>
            <a:avLst/>
            <a:gdLst>
              <a:gd name="T0" fmla="*/ 7 w 683"/>
              <a:gd name="T1" fmla="*/ 118 h 376"/>
              <a:gd name="T2" fmla="*/ 334 w 683"/>
              <a:gd name="T3" fmla="*/ 1 h 376"/>
              <a:gd name="T4" fmla="*/ 341 w 683"/>
              <a:gd name="T5" fmla="*/ 1 h 376"/>
              <a:gd name="T6" fmla="*/ 675 w 683"/>
              <a:gd name="T7" fmla="*/ 118 h 376"/>
              <a:gd name="T8" fmla="*/ 683 w 683"/>
              <a:gd name="T9" fmla="*/ 129 h 376"/>
              <a:gd name="T10" fmla="*/ 675 w 683"/>
              <a:gd name="T11" fmla="*/ 139 h 376"/>
              <a:gd name="T12" fmla="*/ 561 w 683"/>
              <a:gd name="T13" fmla="*/ 172 h 376"/>
              <a:gd name="T14" fmla="*/ 338 w 683"/>
              <a:gd name="T15" fmla="*/ 119 h 376"/>
              <a:gd name="T16" fmla="*/ 328 w 683"/>
              <a:gd name="T17" fmla="*/ 130 h 376"/>
              <a:gd name="T18" fmla="*/ 338 w 683"/>
              <a:gd name="T19" fmla="*/ 140 h 376"/>
              <a:gd name="T20" fmla="*/ 545 w 683"/>
              <a:gd name="T21" fmla="*/ 185 h 376"/>
              <a:gd name="T22" fmla="*/ 545 w 683"/>
              <a:gd name="T23" fmla="*/ 255 h 376"/>
              <a:gd name="T24" fmla="*/ 545 w 683"/>
              <a:gd name="T25" fmla="*/ 256 h 376"/>
              <a:gd name="T26" fmla="*/ 337 w 683"/>
              <a:gd name="T27" fmla="*/ 305 h 376"/>
              <a:gd name="T28" fmla="*/ 130 w 683"/>
              <a:gd name="T29" fmla="*/ 256 h 376"/>
              <a:gd name="T30" fmla="*/ 130 w 683"/>
              <a:gd name="T31" fmla="*/ 255 h 376"/>
              <a:gd name="T32" fmla="*/ 130 w 683"/>
              <a:gd name="T33" fmla="*/ 174 h 376"/>
              <a:gd name="T34" fmla="*/ 71 w 683"/>
              <a:gd name="T35" fmla="*/ 157 h 376"/>
              <a:gd name="T36" fmla="*/ 71 w 683"/>
              <a:gd name="T37" fmla="*/ 249 h 376"/>
              <a:gd name="T38" fmla="*/ 92 w 683"/>
              <a:gd name="T39" fmla="*/ 277 h 376"/>
              <a:gd name="T40" fmla="*/ 75 w 683"/>
              <a:gd name="T41" fmla="*/ 303 h 376"/>
              <a:gd name="T42" fmla="*/ 82 w 683"/>
              <a:gd name="T43" fmla="*/ 338 h 376"/>
              <a:gd name="T44" fmla="*/ 28 w 683"/>
              <a:gd name="T45" fmla="*/ 361 h 376"/>
              <a:gd name="T46" fmla="*/ 39 w 683"/>
              <a:gd name="T47" fmla="*/ 301 h 376"/>
              <a:gd name="T48" fmla="*/ 26 w 683"/>
              <a:gd name="T49" fmla="*/ 277 h 376"/>
              <a:gd name="T50" fmla="*/ 46 w 683"/>
              <a:gd name="T51" fmla="*/ 249 h 376"/>
              <a:gd name="T52" fmla="*/ 46 w 683"/>
              <a:gd name="T53" fmla="*/ 150 h 376"/>
              <a:gd name="T54" fmla="*/ 8 w 683"/>
              <a:gd name="T55" fmla="*/ 139 h 376"/>
              <a:gd name="T56" fmla="*/ 0 w 683"/>
              <a:gd name="T57" fmla="*/ 129 h 376"/>
              <a:gd name="T58" fmla="*/ 7 w 683"/>
              <a:gd name="T59" fmla="*/ 11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3" h="376">
                <a:moveTo>
                  <a:pt x="7" y="118"/>
                </a:moveTo>
                <a:cubicBezTo>
                  <a:pt x="334" y="1"/>
                  <a:pt x="334" y="1"/>
                  <a:pt x="334" y="1"/>
                </a:cubicBezTo>
                <a:cubicBezTo>
                  <a:pt x="336" y="0"/>
                  <a:pt x="339" y="0"/>
                  <a:pt x="341" y="1"/>
                </a:cubicBezTo>
                <a:cubicBezTo>
                  <a:pt x="675" y="118"/>
                  <a:pt x="675" y="118"/>
                  <a:pt x="675" y="118"/>
                </a:cubicBezTo>
                <a:cubicBezTo>
                  <a:pt x="680" y="120"/>
                  <a:pt x="683" y="124"/>
                  <a:pt x="683" y="129"/>
                </a:cubicBezTo>
                <a:cubicBezTo>
                  <a:pt x="682" y="134"/>
                  <a:pt x="679" y="138"/>
                  <a:pt x="675" y="139"/>
                </a:cubicBezTo>
                <a:cubicBezTo>
                  <a:pt x="561" y="172"/>
                  <a:pt x="561" y="172"/>
                  <a:pt x="561" y="172"/>
                </a:cubicBezTo>
                <a:cubicBezTo>
                  <a:pt x="537" y="136"/>
                  <a:pt x="430" y="119"/>
                  <a:pt x="338" y="119"/>
                </a:cubicBezTo>
                <a:cubicBezTo>
                  <a:pt x="333" y="119"/>
                  <a:pt x="328" y="124"/>
                  <a:pt x="328" y="130"/>
                </a:cubicBezTo>
                <a:cubicBezTo>
                  <a:pt x="328" y="136"/>
                  <a:pt x="333" y="140"/>
                  <a:pt x="338" y="140"/>
                </a:cubicBezTo>
                <a:cubicBezTo>
                  <a:pt x="452" y="140"/>
                  <a:pt x="534" y="164"/>
                  <a:pt x="545" y="185"/>
                </a:cubicBezTo>
                <a:cubicBezTo>
                  <a:pt x="545" y="255"/>
                  <a:pt x="545" y="255"/>
                  <a:pt x="545" y="255"/>
                </a:cubicBezTo>
                <a:cubicBezTo>
                  <a:pt x="545" y="255"/>
                  <a:pt x="545" y="255"/>
                  <a:pt x="545" y="256"/>
                </a:cubicBezTo>
                <a:cubicBezTo>
                  <a:pt x="545" y="283"/>
                  <a:pt x="452" y="305"/>
                  <a:pt x="337" y="305"/>
                </a:cubicBezTo>
                <a:cubicBezTo>
                  <a:pt x="223" y="305"/>
                  <a:pt x="130" y="283"/>
                  <a:pt x="130" y="256"/>
                </a:cubicBezTo>
                <a:cubicBezTo>
                  <a:pt x="130" y="255"/>
                  <a:pt x="130" y="255"/>
                  <a:pt x="130" y="255"/>
                </a:cubicBezTo>
                <a:cubicBezTo>
                  <a:pt x="130" y="174"/>
                  <a:pt x="130" y="174"/>
                  <a:pt x="130" y="174"/>
                </a:cubicBezTo>
                <a:cubicBezTo>
                  <a:pt x="71" y="157"/>
                  <a:pt x="71" y="157"/>
                  <a:pt x="71" y="157"/>
                </a:cubicBezTo>
                <a:cubicBezTo>
                  <a:pt x="71" y="249"/>
                  <a:pt x="71" y="249"/>
                  <a:pt x="71" y="249"/>
                </a:cubicBezTo>
                <a:cubicBezTo>
                  <a:pt x="83" y="253"/>
                  <a:pt x="92" y="264"/>
                  <a:pt x="92" y="277"/>
                </a:cubicBezTo>
                <a:cubicBezTo>
                  <a:pt x="92" y="288"/>
                  <a:pt x="85" y="298"/>
                  <a:pt x="75" y="303"/>
                </a:cubicBezTo>
                <a:cubicBezTo>
                  <a:pt x="82" y="338"/>
                  <a:pt x="82" y="338"/>
                  <a:pt x="82" y="338"/>
                </a:cubicBezTo>
                <a:cubicBezTo>
                  <a:pt x="86" y="354"/>
                  <a:pt x="26" y="376"/>
                  <a:pt x="28" y="361"/>
                </a:cubicBezTo>
                <a:cubicBezTo>
                  <a:pt x="39" y="301"/>
                  <a:pt x="39" y="301"/>
                  <a:pt x="39" y="301"/>
                </a:cubicBezTo>
                <a:cubicBezTo>
                  <a:pt x="31" y="296"/>
                  <a:pt x="26" y="287"/>
                  <a:pt x="26" y="277"/>
                </a:cubicBezTo>
                <a:cubicBezTo>
                  <a:pt x="26" y="264"/>
                  <a:pt x="34" y="253"/>
                  <a:pt x="46" y="249"/>
                </a:cubicBezTo>
                <a:cubicBezTo>
                  <a:pt x="46" y="150"/>
                  <a:pt x="46" y="150"/>
                  <a:pt x="46" y="150"/>
                </a:cubicBezTo>
                <a:cubicBezTo>
                  <a:pt x="8" y="139"/>
                  <a:pt x="8" y="139"/>
                  <a:pt x="8" y="139"/>
                </a:cubicBezTo>
                <a:cubicBezTo>
                  <a:pt x="3" y="138"/>
                  <a:pt x="0" y="134"/>
                  <a:pt x="0" y="129"/>
                </a:cubicBezTo>
                <a:cubicBezTo>
                  <a:pt x="0" y="124"/>
                  <a:pt x="3" y="120"/>
                  <a:pt x="7" y="118"/>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 name="Freeform 12"/>
          <p:cNvSpPr>
            <a:spLocks noEditPoints="1"/>
          </p:cNvSpPr>
          <p:nvPr/>
        </p:nvSpPr>
        <p:spPr bwMode="auto">
          <a:xfrm>
            <a:off x="4857605" y="2921433"/>
            <a:ext cx="414622" cy="429471"/>
          </a:xfrm>
          <a:custGeom>
            <a:avLst/>
            <a:gdLst>
              <a:gd name="T0" fmla="*/ 485 w 485"/>
              <a:gd name="T1" fmla="*/ 490 h 503"/>
              <a:gd name="T2" fmla="*/ 14 w 485"/>
              <a:gd name="T3" fmla="*/ 503 h 503"/>
              <a:gd name="T4" fmla="*/ 0 w 485"/>
              <a:gd name="T5" fmla="*/ 489 h 503"/>
              <a:gd name="T6" fmla="*/ 471 w 485"/>
              <a:gd name="T7" fmla="*/ 476 h 503"/>
              <a:gd name="T8" fmla="*/ 17 w 485"/>
              <a:gd name="T9" fmla="*/ 439 h 503"/>
              <a:gd name="T10" fmla="*/ 31 w 485"/>
              <a:gd name="T11" fmla="*/ 453 h 503"/>
              <a:gd name="T12" fmla="*/ 468 w 485"/>
              <a:gd name="T13" fmla="*/ 440 h 503"/>
              <a:gd name="T14" fmla="*/ 454 w 485"/>
              <a:gd name="T15" fmla="*/ 426 h 503"/>
              <a:gd name="T16" fmla="*/ 17 w 485"/>
              <a:gd name="T17" fmla="*/ 439 h 503"/>
              <a:gd name="T18" fmla="*/ 21 w 485"/>
              <a:gd name="T19" fmla="*/ 134 h 503"/>
              <a:gd name="T20" fmla="*/ 247 w 485"/>
              <a:gd name="T21" fmla="*/ 1 h 503"/>
              <a:gd name="T22" fmla="*/ 474 w 485"/>
              <a:gd name="T23" fmla="*/ 153 h 503"/>
              <a:gd name="T24" fmla="*/ 25 w 485"/>
              <a:gd name="T25" fmla="*/ 164 h 503"/>
              <a:gd name="T26" fmla="*/ 211 w 485"/>
              <a:gd name="T27" fmla="*/ 91 h 503"/>
              <a:gd name="T28" fmla="*/ 274 w 485"/>
              <a:gd name="T29" fmla="*/ 91 h 503"/>
              <a:gd name="T30" fmla="*/ 211 w 485"/>
              <a:gd name="T31" fmla="*/ 91 h 503"/>
              <a:gd name="T32" fmla="*/ 52 w 485"/>
              <a:gd name="T33" fmla="*/ 385 h 503"/>
              <a:gd name="T34" fmla="*/ 69 w 485"/>
              <a:gd name="T35" fmla="*/ 399 h 503"/>
              <a:gd name="T36" fmla="*/ 147 w 485"/>
              <a:gd name="T37" fmla="*/ 385 h 503"/>
              <a:gd name="T38" fmla="*/ 134 w 485"/>
              <a:gd name="T39" fmla="*/ 371 h 503"/>
              <a:gd name="T40" fmla="*/ 129 w 485"/>
              <a:gd name="T41" fmla="*/ 218 h 503"/>
              <a:gd name="T42" fmla="*/ 147 w 485"/>
              <a:gd name="T43" fmla="*/ 205 h 503"/>
              <a:gd name="T44" fmla="*/ 136 w 485"/>
              <a:gd name="T45" fmla="*/ 191 h 503"/>
              <a:gd name="T46" fmla="*/ 52 w 485"/>
              <a:gd name="T47" fmla="*/ 204 h 503"/>
              <a:gd name="T48" fmla="*/ 66 w 485"/>
              <a:gd name="T49" fmla="*/ 218 h 503"/>
              <a:gd name="T50" fmla="*/ 69 w 485"/>
              <a:gd name="T51" fmla="*/ 371 h 503"/>
              <a:gd name="T52" fmla="*/ 209 w 485"/>
              <a:gd name="T53" fmla="*/ 371 h 503"/>
              <a:gd name="T54" fmla="*/ 195 w 485"/>
              <a:gd name="T55" fmla="*/ 385 h 503"/>
              <a:gd name="T56" fmla="*/ 276 w 485"/>
              <a:gd name="T57" fmla="*/ 399 h 503"/>
              <a:gd name="T58" fmla="*/ 290 w 485"/>
              <a:gd name="T59" fmla="*/ 385 h 503"/>
              <a:gd name="T60" fmla="*/ 272 w 485"/>
              <a:gd name="T61" fmla="*/ 371 h 503"/>
              <a:gd name="T62" fmla="*/ 276 w 485"/>
              <a:gd name="T63" fmla="*/ 218 h 503"/>
              <a:gd name="T64" fmla="*/ 290 w 485"/>
              <a:gd name="T65" fmla="*/ 204 h 503"/>
              <a:gd name="T66" fmla="*/ 211 w 485"/>
              <a:gd name="T67" fmla="*/ 191 h 503"/>
              <a:gd name="T68" fmla="*/ 195 w 485"/>
              <a:gd name="T69" fmla="*/ 205 h 503"/>
              <a:gd name="T70" fmla="*/ 212 w 485"/>
              <a:gd name="T71" fmla="*/ 218 h 503"/>
              <a:gd name="T72" fmla="*/ 209 w 485"/>
              <a:gd name="T73" fmla="*/ 371 h 503"/>
              <a:gd name="T74" fmla="*/ 338 w 485"/>
              <a:gd name="T75" fmla="*/ 385 h 503"/>
              <a:gd name="T76" fmla="*/ 354 w 485"/>
              <a:gd name="T77" fmla="*/ 399 h 503"/>
              <a:gd name="T78" fmla="*/ 433 w 485"/>
              <a:gd name="T79" fmla="*/ 385 h 503"/>
              <a:gd name="T80" fmla="*/ 419 w 485"/>
              <a:gd name="T81" fmla="*/ 371 h 503"/>
              <a:gd name="T82" fmla="*/ 415 w 485"/>
              <a:gd name="T83" fmla="*/ 218 h 503"/>
              <a:gd name="T84" fmla="*/ 433 w 485"/>
              <a:gd name="T85" fmla="*/ 205 h 503"/>
              <a:gd name="T86" fmla="*/ 422 w 485"/>
              <a:gd name="T87" fmla="*/ 191 h 503"/>
              <a:gd name="T88" fmla="*/ 338 w 485"/>
              <a:gd name="T89" fmla="*/ 204 h 503"/>
              <a:gd name="T90" fmla="*/ 351 w 485"/>
              <a:gd name="T91" fmla="*/ 218 h 503"/>
              <a:gd name="T92" fmla="*/ 354 w 485"/>
              <a:gd name="T93" fmla="*/ 371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5" h="503">
                <a:moveTo>
                  <a:pt x="485" y="489"/>
                </a:moveTo>
                <a:cubicBezTo>
                  <a:pt x="485" y="490"/>
                  <a:pt x="485" y="490"/>
                  <a:pt x="485" y="490"/>
                </a:cubicBezTo>
                <a:cubicBezTo>
                  <a:pt x="485" y="497"/>
                  <a:pt x="479" y="503"/>
                  <a:pt x="471" y="503"/>
                </a:cubicBezTo>
                <a:cubicBezTo>
                  <a:pt x="14" y="503"/>
                  <a:pt x="14" y="503"/>
                  <a:pt x="14" y="503"/>
                </a:cubicBezTo>
                <a:cubicBezTo>
                  <a:pt x="6" y="503"/>
                  <a:pt x="0" y="497"/>
                  <a:pt x="0" y="490"/>
                </a:cubicBezTo>
                <a:cubicBezTo>
                  <a:pt x="0" y="489"/>
                  <a:pt x="0" y="489"/>
                  <a:pt x="0" y="489"/>
                </a:cubicBezTo>
                <a:cubicBezTo>
                  <a:pt x="0" y="482"/>
                  <a:pt x="6" y="476"/>
                  <a:pt x="14" y="476"/>
                </a:cubicBezTo>
                <a:cubicBezTo>
                  <a:pt x="471" y="476"/>
                  <a:pt x="471" y="476"/>
                  <a:pt x="471" y="476"/>
                </a:cubicBezTo>
                <a:cubicBezTo>
                  <a:pt x="479" y="476"/>
                  <a:pt x="485" y="482"/>
                  <a:pt x="485" y="489"/>
                </a:cubicBezTo>
                <a:close/>
                <a:moveTo>
                  <a:pt x="17" y="439"/>
                </a:moveTo>
                <a:cubicBezTo>
                  <a:pt x="17" y="440"/>
                  <a:pt x="17" y="440"/>
                  <a:pt x="17" y="440"/>
                </a:cubicBezTo>
                <a:cubicBezTo>
                  <a:pt x="17" y="447"/>
                  <a:pt x="23" y="453"/>
                  <a:pt x="31" y="453"/>
                </a:cubicBezTo>
                <a:cubicBezTo>
                  <a:pt x="454" y="453"/>
                  <a:pt x="454" y="453"/>
                  <a:pt x="454" y="453"/>
                </a:cubicBezTo>
                <a:cubicBezTo>
                  <a:pt x="462" y="453"/>
                  <a:pt x="468" y="447"/>
                  <a:pt x="468" y="440"/>
                </a:cubicBezTo>
                <a:cubicBezTo>
                  <a:pt x="468" y="439"/>
                  <a:pt x="468" y="439"/>
                  <a:pt x="468" y="439"/>
                </a:cubicBezTo>
                <a:cubicBezTo>
                  <a:pt x="468" y="432"/>
                  <a:pt x="462" y="426"/>
                  <a:pt x="454" y="426"/>
                </a:cubicBezTo>
                <a:cubicBezTo>
                  <a:pt x="31" y="426"/>
                  <a:pt x="31" y="426"/>
                  <a:pt x="31" y="426"/>
                </a:cubicBezTo>
                <a:cubicBezTo>
                  <a:pt x="23" y="426"/>
                  <a:pt x="17" y="432"/>
                  <a:pt x="17" y="439"/>
                </a:cubicBezTo>
                <a:close/>
                <a:moveTo>
                  <a:pt x="11" y="153"/>
                </a:moveTo>
                <a:cubicBezTo>
                  <a:pt x="10" y="147"/>
                  <a:pt x="9" y="141"/>
                  <a:pt x="21" y="134"/>
                </a:cubicBezTo>
                <a:cubicBezTo>
                  <a:pt x="32" y="127"/>
                  <a:pt x="238" y="1"/>
                  <a:pt x="238" y="1"/>
                </a:cubicBezTo>
                <a:cubicBezTo>
                  <a:pt x="241" y="0"/>
                  <a:pt x="244" y="0"/>
                  <a:pt x="247" y="1"/>
                </a:cubicBezTo>
                <a:cubicBezTo>
                  <a:pt x="247" y="1"/>
                  <a:pt x="455" y="128"/>
                  <a:pt x="464" y="134"/>
                </a:cubicBezTo>
                <a:cubicBezTo>
                  <a:pt x="474" y="140"/>
                  <a:pt x="475" y="147"/>
                  <a:pt x="474" y="153"/>
                </a:cubicBezTo>
                <a:cubicBezTo>
                  <a:pt x="473" y="159"/>
                  <a:pt x="467" y="164"/>
                  <a:pt x="460" y="164"/>
                </a:cubicBezTo>
                <a:cubicBezTo>
                  <a:pt x="25" y="164"/>
                  <a:pt x="25" y="164"/>
                  <a:pt x="25" y="164"/>
                </a:cubicBezTo>
                <a:cubicBezTo>
                  <a:pt x="18" y="164"/>
                  <a:pt x="12" y="159"/>
                  <a:pt x="11" y="153"/>
                </a:cubicBezTo>
                <a:close/>
                <a:moveTo>
                  <a:pt x="211" y="91"/>
                </a:moveTo>
                <a:cubicBezTo>
                  <a:pt x="211" y="108"/>
                  <a:pt x="225" y="122"/>
                  <a:pt x="243" y="122"/>
                </a:cubicBezTo>
                <a:cubicBezTo>
                  <a:pt x="260" y="122"/>
                  <a:pt x="274" y="108"/>
                  <a:pt x="274" y="91"/>
                </a:cubicBezTo>
                <a:cubicBezTo>
                  <a:pt x="274" y="74"/>
                  <a:pt x="260" y="59"/>
                  <a:pt x="243" y="59"/>
                </a:cubicBezTo>
                <a:cubicBezTo>
                  <a:pt x="225" y="59"/>
                  <a:pt x="211" y="74"/>
                  <a:pt x="211" y="91"/>
                </a:cubicBezTo>
                <a:close/>
                <a:moveTo>
                  <a:pt x="66" y="371"/>
                </a:moveTo>
                <a:cubicBezTo>
                  <a:pt x="58" y="371"/>
                  <a:pt x="52" y="377"/>
                  <a:pt x="52" y="385"/>
                </a:cubicBezTo>
                <a:cubicBezTo>
                  <a:pt x="52" y="385"/>
                  <a:pt x="52" y="385"/>
                  <a:pt x="52" y="385"/>
                </a:cubicBezTo>
                <a:cubicBezTo>
                  <a:pt x="52" y="393"/>
                  <a:pt x="61" y="399"/>
                  <a:pt x="69" y="399"/>
                </a:cubicBezTo>
                <a:cubicBezTo>
                  <a:pt x="134" y="399"/>
                  <a:pt x="134" y="399"/>
                  <a:pt x="134" y="399"/>
                </a:cubicBezTo>
                <a:cubicBezTo>
                  <a:pt x="141" y="399"/>
                  <a:pt x="147" y="393"/>
                  <a:pt x="147" y="385"/>
                </a:cubicBezTo>
                <a:cubicBezTo>
                  <a:pt x="147" y="385"/>
                  <a:pt x="147" y="385"/>
                  <a:pt x="147" y="385"/>
                </a:cubicBezTo>
                <a:cubicBezTo>
                  <a:pt x="147" y="377"/>
                  <a:pt x="141" y="371"/>
                  <a:pt x="134" y="371"/>
                </a:cubicBezTo>
                <a:cubicBezTo>
                  <a:pt x="129" y="371"/>
                  <a:pt x="129" y="371"/>
                  <a:pt x="129" y="371"/>
                </a:cubicBezTo>
                <a:cubicBezTo>
                  <a:pt x="129" y="218"/>
                  <a:pt x="129" y="218"/>
                  <a:pt x="129" y="218"/>
                </a:cubicBezTo>
                <a:cubicBezTo>
                  <a:pt x="134" y="218"/>
                  <a:pt x="134" y="218"/>
                  <a:pt x="134" y="218"/>
                </a:cubicBezTo>
                <a:cubicBezTo>
                  <a:pt x="141" y="218"/>
                  <a:pt x="147" y="212"/>
                  <a:pt x="147" y="205"/>
                </a:cubicBezTo>
                <a:cubicBezTo>
                  <a:pt x="147" y="204"/>
                  <a:pt x="147" y="204"/>
                  <a:pt x="147" y="204"/>
                </a:cubicBezTo>
                <a:cubicBezTo>
                  <a:pt x="147" y="197"/>
                  <a:pt x="141" y="191"/>
                  <a:pt x="136" y="191"/>
                </a:cubicBezTo>
                <a:cubicBezTo>
                  <a:pt x="69" y="191"/>
                  <a:pt x="69" y="191"/>
                  <a:pt x="69" y="191"/>
                </a:cubicBezTo>
                <a:cubicBezTo>
                  <a:pt x="58" y="191"/>
                  <a:pt x="52" y="197"/>
                  <a:pt x="52" y="204"/>
                </a:cubicBezTo>
                <a:cubicBezTo>
                  <a:pt x="52" y="205"/>
                  <a:pt x="52" y="205"/>
                  <a:pt x="52" y="205"/>
                </a:cubicBezTo>
                <a:cubicBezTo>
                  <a:pt x="52" y="212"/>
                  <a:pt x="58" y="218"/>
                  <a:pt x="66" y="218"/>
                </a:cubicBezTo>
                <a:cubicBezTo>
                  <a:pt x="69" y="218"/>
                  <a:pt x="69" y="218"/>
                  <a:pt x="69" y="218"/>
                </a:cubicBezTo>
                <a:cubicBezTo>
                  <a:pt x="69" y="371"/>
                  <a:pt x="69" y="371"/>
                  <a:pt x="69" y="371"/>
                </a:cubicBezTo>
                <a:lnTo>
                  <a:pt x="66" y="371"/>
                </a:lnTo>
                <a:close/>
                <a:moveTo>
                  <a:pt x="209" y="371"/>
                </a:moveTo>
                <a:cubicBezTo>
                  <a:pt x="201" y="371"/>
                  <a:pt x="195" y="377"/>
                  <a:pt x="195" y="385"/>
                </a:cubicBezTo>
                <a:cubicBezTo>
                  <a:pt x="195" y="385"/>
                  <a:pt x="195" y="385"/>
                  <a:pt x="195" y="385"/>
                </a:cubicBezTo>
                <a:cubicBezTo>
                  <a:pt x="195" y="393"/>
                  <a:pt x="204" y="399"/>
                  <a:pt x="211" y="399"/>
                </a:cubicBezTo>
                <a:cubicBezTo>
                  <a:pt x="276" y="399"/>
                  <a:pt x="276" y="399"/>
                  <a:pt x="276" y="399"/>
                </a:cubicBezTo>
                <a:cubicBezTo>
                  <a:pt x="284" y="399"/>
                  <a:pt x="290" y="393"/>
                  <a:pt x="290" y="385"/>
                </a:cubicBezTo>
                <a:cubicBezTo>
                  <a:pt x="290" y="385"/>
                  <a:pt x="290" y="385"/>
                  <a:pt x="290" y="385"/>
                </a:cubicBezTo>
                <a:cubicBezTo>
                  <a:pt x="290" y="377"/>
                  <a:pt x="284" y="371"/>
                  <a:pt x="276" y="371"/>
                </a:cubicBezTo>
                <a:cubicBezTo>
                  <a:pt x="272" y="371"/>
                  <a:pt x="272" y="371"/>
                  <a:pt x="272" y="371"/>
                </a:cubicBezTo>
                <a:cubicBezTo>
                  <a:pt x="272" y="218"/>
                  <a:pt x="272" y="218"/>
                  <a:pt x="272" y="218"/>
                </a:cubicBezTo>
                <a:cubicBezTo>
                  <a:pt x="276" y="218"/>
                  <a:pt x="276" y="218"/>
                  <a:pt x="276" y="218"/>
                </a:cubicBezTo>
                <a:cubicBezTo>
                  <a:pt x="284" y="218"/>
                  <a:pt x="290" y="212"/>
                  <a:pt x="290" y="205"/>
                </a:cubicBezTo>
                <a:cubicBezTo>
                  <a:pt x="290" y="204"/>
                  <a:pt x="290" y="204"/>
                  <a:pt x="290" y="204"/>
                </a:cubicBezTo>
                <a:cubicBezTo>
                  <a:pt x="290" y="197"/>
                  <a:pt x="284" y="191"/>
                  <a:pt x="279" y="191"/>
                </a:cubicBezTo>
                <a:cubicBezTo>
                  <a:pt x="211" y="191"/>
                  <a:pt x="211" y="191"/>
                  <a:pt x="211" y="191"/>
                </a:cubicBezTo>
                <a:cubicBezTo>
                  <a:pt x="201" y="191"/>
                  <a:pt x="195" y="197"/>
                  <a:pt x="195" y="204"/>
                </a:cubicBezTo>
                <a:cubicBezTo>
                  <a:pt x="195" y="205"/>
                  <a:pt x="195" y="205"/>
                  <a:pt x="195" y="205"/>
                </a:cubicBezTo>
                <a:cubicBezTo>
                  <a:pt x="195" y="212"/>
                  <a:pt x="201" y="218"/>
                  <a:pt x="209" y="218"/>
                </a:cubicBezTo>
                <a:cubicBezTo>
                  <a:pt x="212" y="218"/>
                  <a:pt x="212" y="218"/>
                  <a:pt x="212" y="218"/>
                </a:cubicBezTo>
                <a:cubicBezTo>
                  <a:pt x="212" y="371"/>
                  <a:pt x="212" y="371"/>
                  <a:pt x="212" y="371"/>
                </a:cubicBezTo>
                <a:lnTo>
                  <a:pt x="209" y="371"/>
                </a:lnTo>
                <a:close/>
                <a:moveTo>
                  <a:pt x="351" y="371"/>
                </a:moveTo>
                <a:cubicBezTo>
                  <a:pt x="344" y="371"/>
                  <a:pt x="338" y="377"/>
                  <a:pt x="338" y="385"/>
                </a:cubicBezTo>
                <a:cubicBezTo>
                  <a:pt x="338" y="385"/>
                  <a:pt x="338" y="385"/>
                  <a:pt x="338" y="385"/>
                </a:cubicBezTo>
                <a:cubicBezTo>
                  <a:pt x="338" y="393"/>
                  <a:pt x="347" y="399"/>
                  <a:pt x="354" y="399"/>
                </a:cubicBezTo>
                <a:cubicBezTo>
                  <a:pt x="419" y="399"/>
                  <a:pt x="419" y="399"/>
                  <a:pt x="419" y="399"/>
                </a:cubicBezTo>
                <a:cubicBezTo>
                  <a:pt x="427" y="399"/>
                  <a:pt x="433" y="393"/>
                  <a:pt x="433" y="385"/>
                </a:cubicBezTo>
                <a:cubicBezTo>
                  <a:pt x="433" y="385"/>
                  <a:pt x="433" y="385"/>
                  <a:pt x="433" y="385"/>
                </a:cubicBezTo>
                <a:cubicBezTo>
                  <a:pt x="433" y="377"/>
                  <a:pt x="427" y="371"/>
                  <a:pt x="419" y="371"/>
                </a:cubicBezTo>
                <a:cubicBezTo>
                  <a:pt x="415" y="371"/>
                  <a:pt x="415" y="371"/>
                  <a:pt x="415" y="371"/>
                </a:cubicBezTo>
                <a:cubicBezTo>
                  <a:pt x="415" y="218"/>
                  <a:pt x="415" y="218"/>
                  <a:pt x="415" y="218"/>
                </a:cubicBezTo>
                <a:cubicBezTo>
                  <a:pt x="419" y="218"/>
                  <a:pt x="419" y="218"/>
                  <a:pt x="419" y="218"/>
                </a:cubicBezTo>
                <a:cubicBezTo>
                  <a:pt x="427" y="218"/>
                  <a:pt x="433" y="212"/>
                  <a:pt x="433" y="205"/>
                </a:cubicBezTo>
                <a:cubicBezTo>
                  <a:pt x="433" y="204"/>
                  <a:pt x="433" y="204"/>
                  <a:pt x="433" y="204"/>
                </a:cubicBezTo>
                <a:cubicBezTo>
                  <a:pt x="433" y="197"/>
                  <a:pt x="427" y="191"/>
                  <a:pt x="422" y="191"/>
                </a:cubicBezTo>
                <a:cubicBezTo>
                  <a:pt x="354" y="191"/>
                  <a:pt x="354" y="191"/>
                  <a:pt x="354" y="191"/>
                </a:cubicBezTo>
                <a:cubicBezTo>
                  <a:pt x="344" y="191"/>
                  <a:pt x="338" y="197"/>
                  <a:pt x="338" y="204"/>
                </a:cubicBezTo>
                <a:cubicBezTo>
                  <a:pt x="338" y="205"/>
                  <a:pt x="338" y="205"/>
                  <a:pt x="338" y="205"/>
                </a:cubicBezTo>
                <a:cubicBezTo>
                  <a:pt x="338" y="212"/>
                  <a:pt x="344" y="218"/>
                  <a:pt x="351" y="218"/>
                </a:cubicBezTo>
                <a:cubicBezTo>
                  <a:pt x="354" y="218"/>
                  <a:pt x="354" y="218"/>
                  <a:pt x="354" y="218"/>
                </a:cubicBezTo>
                <a:cubicBezTo>
                  <a:pt x="354" y="371"/>
                  <a:pt x="354" y="371"/>
                  <a:pt x="354" y="371"/>
                </a:cubicBezTo>
                <a:lnTo>
                  <a:pt x="351" y="371"/>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3" name="Freeform 13"/>
          <p:cNvSpPr>
            <a:spLocks noEditPoints="1"/>
          </p:cNvSpPr>
          <p:nvPr/>
        </p:nvSpPr>
        <p:spPr bwMode="auto">
          <a:xfrm>
            <a:off x="4095751" y="4606193"/>
            <a:ext cx="507142" cy="367792"/>
          </a:xfrm>
          <a:custGeom>
            <a:avLst/>
            <a:gdLst>
              <a:gd name="T0" fmla="*/ 390 w 594"/>
              <a:gd name="T1" fmla="*/ 126 h 431"/>
              <a:gd name="T2" fmla="*/ 373 w 594"/>
              <a:gd name="T3" fmla="*/ 143 h 431"/>
              <a:gd name="T4" fmla="*/ 344 w 594"/>
              <a:gd name="T5" fmla="*/ 284 h 431"/>
              <a:gd name="T6" fmla="*/ 220 w 594"/>
              <a:gd name="T7" fmla="*/ 255 h 431"/>
              <a:gd name="T8" fmla="*/ 220 w 594"/>
              <a:gd name="T9" fmla="*/ 126 h 431"/>
              <a:gd name="T10" fmla="*/ 204 w 594"/>
              <a:gd name="T11" fmla="*/ 93 h 431"/>
              <a:gd name="T12" fmla="*/ 270 w 594"/>
              <a:gd name="T13" fmla="*/ 124 h 431"/>
              <a:gd name="T14" fmla="*/ 260 w 594"/>
              <a:gd name="T15" fmla="*/ 140 h 431"/>
              <a:gd name="T16" fmla="*/ 260 w 594"/>
              <a:gd name="T17" fmla="*/ 246 h 431"/>
              <a:gd name="T18" fmla="*/ 317 w 594"/>
              <a:gd name="T19" fmla="*/ 246 h 431"/>
              <a:gd name="T20" fmla="*/ 333 w 594"/>
              <a:gd name="T21" fmla="*/ 229 h 431"/>
              <a:gd name="T22" fmla="*/ 333 w 594"/>
              <a:gd name="T23" fmla="*/ 124 h 431"/>
              <a:gd name="T24" fmla="*/ 323 w 594"/>
              <a:gd name="T25" fmla="*/ 93 h 431"/>
              <a:gd name="T26" fmla="*/ 406 w 594"/>
              <a:gd name="T27" fmla="*/ 76 h 431"/>
              <a:gd name="T28" fmla="*/ 306 w 594"/>
              <a:gd name="T29" fmla="*/ 140 h 431"/>
              <a:gd name="T30" fmla="*/ 317 w 594"/>
              <a:gd name="T31" fmla="*/ 229 h 431"/>
              <a:gd name="T32" fmla="*/ 276 w 594"/>
              <a:gd name="T33" fmla="*/ 140 h 431"/>
              <a:gd name="T34" fmla="*/ 287 w 594"/>
              <a:gd name="T35" fmla="*/ 76 h 431"/>
              <a:gd name="T36" fmla="*/ 187 w 594"/>
              <a:gd name="T37" fmla="*/ 143 h 431"/>
              <a:gd name="T38" fmla="*/ 203 w 594"/>
              <a:gd name="T39" fmla="*/ 261 h 431"/>
              <a:gd name="T40" fmla="*/ 351 w 594"/>
              <a:gd name="T41" fmla="*/ 300 h 431"/>
              <a:gd name="T42" fmla="*/ 390 w 594"/>
              <a:gd name="T43" fmla="*/ 143 h 431"/>
              <a:gd name="T44" fmla="*/ 406 w 594"/>
              <a:gd name="T45" fmla="*/ 76 h 431"/>
              <a:gd name="T46" fmla="*/ 560 w 594"/>
              <a:gd name="T47" fmla="*/ 43 h 431"/>
              <a:gd name="T48" fmla="*/ 71 w 594"/>
              <a:gd name="T49" fmla="*/ 0 h 431"/>
              <a:gd name="T50" fmla="*/ 32 w 594"/>
              <a:gd name="T51" fmla="*/ 369 h 431"/>
              <a:gd name="T52" fmla="*/ 0 w 594"/>
              <a:gd name="T53" fmla="*/ 384 h 431"/>
              <a:gd name="T54" fmla="*/ 552 w 594"/>
              <a:gd name="T55" fmla="*/ 431 h 431"/>
              <a:gd name="T56" fmla="*/ 594 w 594"/>
              <a:gd name="T57" fmla="*/ 369 h 431"/>
              <a:gd name="T58" fmla="*/ 327 w 594"/>
              <a:gd name="T59" fmla="*/ 407 h 431"/>
              <a:gd name="T60" fmla="*/ 245 w 594"/>
              <a:gd name="T61" fmla="*/ 394 h 431"/>
              <a:gd name="T62" fmla="*/ 327 w 594"/>
              <a:gd name="T63" fmla="*/ 382 h 431"/>
              <a:gd name="T64" fmla="*/ 327 w 594"/>
              <a:gd name="T65" fmla="*/ 407 h 431"/>
              <a:gd name="T66" fmla="*/ 506 w 594"/>
              <a:gd name="T67" fmla="*/ 337 h 431"/>
              <a:gd name="T68" fmla="*/ 65 w 594"/>
              <a:gd name="T69" fmla="*/ 318 h 431"/>
              <a:gd name="T70" fmla="*/ 88 w 594"/>
              <a:gd name="T71" fmla="*/ 38 h 431"/>
              <a:gd name="T72" fmla="*/ 524 w 594"/>
              <a:gd name="T73" fmla="*/ 5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4" h="431">
                <a:moveTo>
                  <a:pt x="390" y="93"/>
                </a:moveTo>
                <a:cubicBezTo>
                  <a:pt x="390" y="126"/>
                  <a:pt x="390" y="126"/>
                  <a:pt x="390" y="126"/>
                </a:cubicBezTo>
                <a:cubicBezTo>
                  <a:pt x="373" y="126"/>
                  <a:pt x="373" y="126"/>
                  <a:pt x="373" y="126"/>
                </a:cubicBezTo>
                <a:cubicBezTo>
                  <a:pt x="373" y="143"/>
                  <a:pt x="373" y="143"/>
                  <a:pt x="373" y="143"/>
                </a:cubicBezTo>
                <a:cubicBezTo>
                  <a:pt x="373" y="255"/>
                  <a:pt x="373" y="255"/>
                  <a:pt x="373" y="255"/>
                </a:cubicBezTo>
                <a:cubicBezTo>
                  <a:pt x="344" y="284"/>
                  <a:pt x="344" y="284"/>
                  <a:pt x="344" y="284"/>
                </a:cubicBezTo>
                <a:cubicBezTo>
                  <a:pt x="248" y="284"/>
                  <a:pt x="248" y="284"/>
                  <a:pt x="248" y="284"/>
                </a:cubicBezTo>
                <a:cubicBezTo>
                  <a:pt x="220" y="255"/>
                  <a:pt x="220" y="255"/>
                  <a:pt x="220" y="255"/>
                </a:cubicBezTo>
                <a:cubicBezTo>
                  <a:pt x="220" y="143"/>
                  <a:pt x="220" y="143"/>
                  <a:pt x="220" y="143"/>
                </a:cubicBezTo>
                <a:cubicBezTo>
                  <a:pt x="220" y="126"/>
                  <a:pt x="220" y="126"/>
                  <a:pt x="220" y="126"/>
                </a:cubicBezTo>
                <a:cubicBezTo>
                  <a:pt x="204" y="126"/>
                  <a:pt x="204" y="126"/>
                  <a:pt x="204" y="126"/>
                </a:cubicBezTo>
                <a:cubicBezTo>
                  <a:pt x="204" y="93"/>
                  <a:pt x="204" y="93"/>
                  <a:pt x="204" y="93"/>
                </a:cubicBezTo>
                <a:cubicBezTo>
                  <a:pt x="270" y="93"/>
                  <a:pt x="270" y="93"/>
                  <a:pt x="270" y="93"/>
                </a:cubicBezTo>
                <a:cubicBezTo>
                  <a:pt x="270" y="124"/>
                  <a:pt x="270" y="124"/>
                  <a:pt x="270" y="124"/>
                </a:cubicBezTo>
                <a:cubicBezTo>
                  <a:pt x="260" y="124"/>
                  <a:pt x="260" y="124"/>
                  <a:pt x="260" y="124"/>
                </a:cubicBezTo>
                <a:cubicBezTo>
                  <a:pt x="260" y="140"/>
                  <a:pt x="260" y="140"/>
                  <a:pt x="260" y="140"/>
                </a:cubicBezTo>
                <a:cubicBezTo>
                  <a:pt x="260" y="229"/>
                  <a:pt x="260" y="229"/>
                  <a:pt x="260" y="229"/>
                </a:cubicBezTo>
                <a:cubicBezTo>
                  <a:pt x="260" y="246"/>
                  <a:pt x="260" y="246"/>
                  <a:pt x="260" y="246"/>
                </a:cubicBezTo>
                <a:cubicBezTo>
                  <a:pt x="276" y="246"/>
                  <a:pt x="276" y="246"/>
                  <a:pt x="276" y="246"/>
                </a:cubicBezTo>
                <a:cubicBezTo>
                  <a:pt x="317" y="246"/>
                  <a:pt x="317" y="246"/>
                  <a:pt x="317" y="246"/>
                </a:cubicBezTo>
                <a:cubicBezTo>
                  <a:pt x="333" y="246"/>
                  <a:pt x="333" y="246"/>
                  <a:pt x="333" y="246"/>
                </a:cubicBezTo>
                <a:cubicBezTo>
                  <a:pt x="333" y="229"/>
                  <a:pt x="333" y="229"/>
                  <a:pt x="333" y="229"/>
                </a:cubicBezTo>
                <a:cubicBezTo>
                  <a:pt x="333" y="140"/>
                  <a:pt x="333" y="140"/>
                  <a:pt x="333" y="140"/>
                </a:cubicBezTo>
                <a:cubicBezTo>
                  <a:pt x="333" y="124"/>
                  <a:pt x="333" y="124"/>
                  <a:pt x="333" y="124"/>
                </a:cubicBezTo>
                <a:cubicBezTo>
                  <a:pt x="323" y="124"/>
                  <a:pt x="323" y="124"/>
                  <a:pt x="323" y="124"/>
                </a:cubicBezTo>
                <a:cubicBezTo>
                  <a:pt x="323" y="93"/>
                  <a:pt x="323" y="93"/>
                  <a:pt x="323" y="93"/>
                </a:cubicBezTo>
                <a:cubicBezTo>
                  <a:pt x="390" y="93"/>
                  <a:pt x="390" y="93"/>
                  <a:pt x="390" y="93"/>
                </a:cubicBezTo>
                <a:close/>
                <a:moveTo>
                  <a:pt x="406" y="76"/>
                </a:moveTo>
                <a:cubicBezTo>
                  <a:pt x="306" y="76"/>
                  <a:pt x="306" y="76"/>
                  <a:pt x="306" y="76"/>
                </a:cubicBezTo>
                <a:cubicBezTo>
                  <a:pt x="306" y="140"/>
                  <a:pt x="306" y="140"/>
                  <a:pt x="306" y="140"/>
                </a:cubicBezTo>
                <a:cubicBezTo>
                  <a:pt x="317" y="140"/>
                  <a:pt x="317" y="140"/>
                  <a:pt x="317" y="140"/>
                </a:cubicBezTo>
                <a:cubicBezTo>
                  <a:pt x="317" y="229"/>
                  <a:pt x="317" y="229"/>
                  <a:pt x="317" y="229"/>
                </a:cubicBezTo>
                <a:cubicBezTo>
                  <a:pt x="276" y="229"/>
                  <a:pt x="276" y="229"/>
                  <a:pt x="276" y="229"/>
                </a:cubicBezTo>
                <a:cubicBezTo>
                  <a:pt x="276" y="140"/>
                  <a:pt x="276" y="140"/>
                  <a:pt x="276" y="140"/>
                </a:cubicBezTo>
                <a:cubicBezTo>
                  <a:pt x="287" y="140"/>
                  <a:pt x="287" y="140"/>
                  <a:pt x="287" y="140"/>
                </a:cubicBezTo>
                <a:cubicBezTo>
                  <a:pt x="287" y="76"/>
                  <a:pt x="287" y="76"/>
                  <a:pt x="287" y="76"/>
                </a:cubicBezTo>
                <a:cubicBezTo>
                  <a:pt x="187" y="76"/>
                  <a:pt x="187" y="76"/>
                  <a:pt x="187" y="76"/>
                </a:cubicBezTo>
                <a:cubicBezTo>
                  <a:pt x="187" y="143"/>
                  <a:pt x="187" y="143"/>
                  <a:pt x="187" y="143"/>
                </a:cubicBezTo>
                <a:cubicBezTo>
                  <a:pt x="203" y="143"/>
                  <a:pt x="203" y="143"/>
                  <a:pt x="203" y="143"/>
                </a:cubicBezTo>
                <a:cubicBezTo>
                  <a:pt x="203" y="261"/>
                  <a:pt x="203" y="261"/>
                  <a:pt x="203" y="261"/>
                </a:cubicBezTo>
                <a:cubicBezTo>
                  <a:pt x="241" y="300"/>
                  <a:pt x="241" y="300"/>
                  <a:pt x="241" y="300"/>
                </a:cubicBezTo>
                <a:cubicBezTo>
                  <a:pt x="351" y="300"/>
                  <a:pt x="351" y="300"/>
                  <a:pt x="351" y="300"/>
                </a:cubicBezTo>
                <a:cubicBezTo>
                  <a:pt x="390" y="261"/>
                  <a:pt x="390" y="261"/>
                  <a:pt x="390" y="261"/>
                </a:cubicBezTo>
                <a:cubicBezTo>
                  <a:pt x="390" y="143"/>
                  <a:pt x="390" y="143"/>
                  <a:pt x="390" y="143"/>
                </a:cubicBezTo>
                <a:cubicBezTo>
                  <a:pt x="406" y="143"/>
                  <a:pt x="406" y="143"/>
                  <a:pt x="406" y="143"/>
                </a:cubicBezTo>
                <a:cubicBezTo>
                  <a:pt x="406" y="76"/>
                  <a:pt x="406" y="76"/>
                  <a:pt x="406" y="76"/>
                </a:cubicBezTo>
                <a:close/>
                <a:moveTo>
                  <a:pt x="560" y="369"/>
                </a:moveTo>
                <a:cubicBezTo>
                  <a:pt x="560" y="43"/>
                  <a:pt x="560" y="43"/>
                  <a:pt x="560" y="43"/>
                </a:cubicBezTo>
                <a:cubicBezTo>
                  <a:pt x="560" y="19"/>
                  <a:pt x="542" y="0"/>
                  <a:pt x="521" y="0"/>
                </a:cubicBezTo>
                <a:cubicBezTo>
                  <a:pt x="71" y="0"/>
                  <a:pt x="71" y="0"/>
                  <a:pt x="71" y="0"/>
                </a:cubicBezTo>
                <a:cubicBezTo>
                  <a:pt x="49" y="0"/>
                  <a:pt x="32" y="19"/>
                  <a:pt x="32" y="43"/>
                </a:cubicBezTo>
                <a:cubicBezTo>
                  <a:pt x="32" y="369"/>
                  <a:pt x="32" y="369"/>
                  <a:pt x="32" y="369"/>
                </a:cubicBezTo>
                <a:cubicBezTo>
                  <a:pt x="0" y="369"/>
                  <a:pt x="0" y="369"/>
                  <a:pt x="0" y="369"/>
                </a:cubicBezTo>
                <a:cubicBezTo>
                  <a:pt x="0" y="384"/>
                  <a:pt x="0" y="384"/>
                  <a:pt x="0" y="384"/>
                </a:cubicBezTo>
                <a:cubicBezTo>
                  <a:pt x="0" y="410"/>
                  <a:pt x="19" y="431"/>
                  <a:pt x="42" y="431"/>
                </a:cubicBezTo>
                <a:cubicBezTo>
                  <a:pt x="552" y="431"/>
                  <a:pt x="552" y="431"/>
                  <a:pt x="552" y="431"/>
                </a:cubicBezTo>
                <a:cubicBezTo>
                  <a:pt x="575" y="431"/>
                  <a:pt x="594" y="410"/>
                  <a:pt x="594" y="384"/>
                </a:cubicBezTo>
                <a:cubicBezTo>
                  <a:pt x="594" y="369"/>
                  <a:pt x="594" y="369"/>
                  <a:pt x="594" y="369"/>
                </a:cubicBezTo>
                <a:lnTo>
                  <a:pt x="560" y="369"/>
                </a:lnTo>
                <a:close/>
                <a:moveTo>
                  <a:pt x="327" y="407"/>
                </a:moveTo>
                <a:cubicBezTo>
                  <a:pt x="256" y="407"/>
                  <a:pt x="256" y="407"/>
                  <a:pt x="256" y="407"/>
                </a:cubicBezTo>
                <a:cubicBezTo>
                  <a:pt x="250" y="407"/>
                  <a:pt x="245" y="401"/>
                  <a:pt x="245" y="394"/>
                </a:cubicBezTo>
                <a:cubicBezTo>
                  <a:pt x="245" y="387"/>
                  <a:pt x="250" y="382"/>
                  <a:pt x="256" y="382"/>
                </a:cubicBezTo>
                <a:cubicBezTo>
                  <a:pt x="327" y="382"/>
                  <a:pt x="327" y="382"/>
                  <a:pt x="327" y="382"/>
                </a:cubicBezTo>
                <a:cubicBezTo>
                  <a:pt x="334" y="382"/>
                  <a:pt x="339" y="387"/>
                  <a:pt x="339" y="394"/>
                </a:cubicBezTo>
                <a:cubicBezTo>
                  <a:pt x="339" y="401"/>
                  <a:pt x="334" y="407"/>
                  <a:pt x="327" y="407"/>
                </a:cubicBezTo>
                <a:close/>
                <a:moveTo>
                  <a:pt x="524" y="318"/>
                </a:moveTo>
                <a:cubicBezTo>
                  <a:pt x="524" y="328"/>
                  <a:pt x="516" y="337"/>
                  <a:pt x="506" y="337"/>
                </a:cubicBezTo>
                <a:cubicBezTo>
                  <a:pt x="82" y="337"/>
                  <a:pt x="82" y="337"/>
                  <a:pt x="82" y="337"/>
                </a:cubicBezTo>
                <a:cubicBezTo>
                  <a:pt x="73" y="337"/>
                  <a:pt x="65" y="328"/>
                  <a:pt x="65" y="318"/>
                </a:cubicBezTo>
                <a:cubicBezTo>
                  <a:pt x="65" y="57"/>
                  <a:pt x="65" y="57"/>
                  <a:pt x="65" y="57"/>
                </a:cubicBezTo>
                <a:cubicBezTo>
                  <a:pt x="65" y="47"/>
                  <a:pt x="73" y="38"/>
                  <a:pt x="88" y="38"/>
                </a:cubicBezTo>
                <a:cubicBezTo>
                  <a:pt x="512" y="38"/>
                  <a:pt x="512" y="38"/>
                  <a:pt x="512" y="38"/>
                </a:cubicBezTo>
                <a:cubicBezTo>
                  <a:pt x="516" y="38"/>
                  <a:pt x="524" y="47"/>
                  <a:pt x="524" y="57"/>
                </a:cubicBezTo>
                <a:lnTo>
                  <a:pt x="524" y="318"/>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4" name="Freeform 14"/>
          <p:cNvSpPr>
            <a:spLocks noEditPoints="1"/>
          </p:cNvSpPr>
          <p:nvPr/>
        </p:nvSpPr>
        <p:spPr bwMode="auto">
          <a:xfrm>
            <a:off x="1994083" y="4566216"/>
            <a:ext cx="340379" cy="432898"/>
          </a:xfrm>
          <a:custGeom>
            <a:avLst/>
            <a:gdLst>
              <a:gd name="T0" fmla="*/ 193 w 399"/>
              <a:gd name="T1" fmla="*/ 238 h 507"/>
              <a:gd name="T2" fmla="*/ 184 w 399"/>
              <a:gd name="T3" fmla="*/ 275 h 507"/>
              <a:gd name="T4" fmla="*/ 149 w 399"/>
              <a:gd name="T5" fmla="*/ 284 h 507"/>
              <a:gd name="T6" fmla="*/ 198 w 399"/>
              <a:gd name="T7" fmla="*/ 223 h 507"/>
              <a:gd name="T8" fmla="*/ 250 w 399"/>
              <a:gd name="T9" fmla="*/ 344 h 507"/>
              <a:gd name="T10" fmla="*/ 252 w 399"/>
              <a:gd name="T11" fmla="*/ 349 h 507"/>
              <a:gd name="T12" fmla="*/ 276 w 399"/>
              <a:gd name="T13" fmla="*/ 331 h 507"/>
              <a:gd name="T14" fmla="*/ 287 w 399"/>
              <a:gd name="T15" fmla="*/ 303 h 507"/>
              <a:gd name="T16" fmla="*/ 284 w 399"/>
              <a:gd name="T17" fmla="*/ 300 h 507"/>
              <a:gd name="T18" fmla="*/ 256 w 399"/>
              <a:gd name="T19" fmla="*/ 330 h 507"/>
              <a:gd name="T20" fmla="*/ 348 w 399"/>
              <a:gd name="T21" fmla="*/ 507 h 507"/>
              <a:gd name="T22" fmla="*/ 0 w 399"/>
              <a:gd name="T23" fmla="*/ 457 h 507"/>
              <a:gd name="T24" fmla="*/ 58 w 399"/>
              <a:gd name="T25" fmla="*/ 0 h 507"/>
              <a:gd name="T26" fmla="*/ 392 w 399"/>
              <a:gd name="T27" fmla="*/ 13 h 507"/>
              <a:gd name="T28" fmla="*/ 56 w 399"/>
              <a:gd name="T29" fmla="*/ 26 h 507"/>
              <a:gd name="T30" fmla="*/ 53 w 399"/>
              <a:gd name="T31" fmla="*/ 83 h 507"/>
              <a:gd name="T32" fmla="*/ 399 w 399"/>
              <a:gd name="T33" fmla="*/ 106 h 507"/>
              <a:gd name="T34" fmla="*/ 204 w 399"/>
              <a:gd name="T35" fmla="*/ 271 h 507"/>
              <a:gd name="T36" fmla="*/ 219 w 399"/>
              <a:gd name="T37" fmla="*/ 215 h 507"/>
              <a:gd name="T38" fmla="*/ 219 w 399"/>
              <a:gd name="T39" fmla="*/ 194 h 507"/>
              <a:gd name="T40" fmla="*/ 195 w 399"/>
              <a:gd name="T41" fmla="*/ 202 h 507"/>
              <a:gd name="T42" fmla="*/ 136 w 399"/>
              <a:gd name="T43" fmla="*/ 272 h 507"/>
              <a:gd name="T44" fmla="*/ 108 w 399"/>
              <a:gd name="T45" fmla="*/ 297 h 507"/>
              <a:gd name="T46" fmla="*/ 86 w 399"/>
              <a:gd name="T47" fmla="*/ 313 h 507"/>
              <a:gd name="T48" fmla="*/ 94 w 399"/>
              <a:gd name="T49" fmla="*/ 320 h 507"/>
              <a:gd name="T50" fmla="*/ 109 w 399"/>
              <a:gd name="T51" fmla="*/ 315 h 507"/>
              <a:gd name="T52" fmla="*/ 91 w 399"/>
              <a:gd name="T53" fmla="*/ 348 h 507"/>
              <a:gd name="T54" fmla="*/ 84 w 399"/>
              <a:gd name="T55" fmla="*/ 375 h 507"/>
              <a:gd name="T56" fmla="*/ 100 w 399"/>
              <a:gd name="T57" fmla="*/ 369 h 507"/>
              <a:gd name="T58" fmla="*/ 111 w 399"/>
              <a:gd name="T59" fmla="*/ 348 h 507"/>
              <a:gd name="T60" fmla="*/ 180 w 399"/>
              <a:gd name="T61" fmla="*/ 293 h 507"/>
              <a:gd name="T62" fmla="*/ 173 w 399"/>
              <a:gd name="T63" fmla="*/ 363 h 507"/>
              <a:gd name="T64" fmla="*/ 185 w 399"/>
              <a:gd name="T65" fmla="*/ 378 h 507"/>
              <a:gd name="T66" fmla="*/ 192 w 399"/>
              <a:gd name="T67" fmla="*/ 366 h 507"/>
              <a:gd name="T68" fmla="*/ 200 w 399"/>
              <a:gd name="T69" fmla="*/ 290 h 507"/>
              <a:gd name="T70" fmla="*/ 215 w 399"/>
              <a:gd name="T71" fmla="*/ 289 h 507"/>
              <a:gd name="T72" fmla="*/ 221 w 399"/>
              <a:gd name="T73" fmla="*/ 279 h 507"/>
              <a:gd name="T74" fmla="*/ 205 w 399"/>
              <a:gd name="T75" fmla="*/ 271 h 507"/>
              <a:gd name="T76" fmla="*/ 312 w 399"/>
              <a:gd name="T77" fmla="*/ 213 h 507"/>
              <a:gd name="T78" fmla="*/ 303 w 399"/>
              <a:gd name="T79" fmla="*/ 204 h 507"/>
              <a:gd name="T80" fmla="*/ 284 w 399"/>
              <a:gd name="T81" fmla="*/ 231 h 507"/>
              <a:gd name="T82" fmla="*/ 227 w 399"/>
              <a:gd name="T83" fmla="*/ 362 h 507"/>
              <a:gd name="T84" fmla="*/ 236 w 399"/>
              <a:gd name="T85" fmla="*/ 370 h 507"/>
              <a:gd name="T86" fmla="*/ 243 w 399"/>
              <a:gd name="T87" fmla="*/ 362 h 507"/>
              <a:gd name="T88" fmla="*/ 255 w 399"/>
              <a:gd name="T89" fmla="*/ 367 h 507"/>
              <a:gd name="T90" fmla="*/ 299 w 399"/>
              <a:gd name="T91" fmla="*/ 324 h 507"/>
              <a:gd name="T92" fmla="*/ 300 w 399"/>
              <a:gd name="T93" fmla="*/ 288 h 507"/>
              <a:gd name="T94" fmla="*/ 274 w 399"/>
              <a:gd name="T95" fmla="*/ 288 h 507"/>
              <a:gd name="T96" fmla="*/ 310 w 399"/>
              <a:gd name="T97" fmla="*/ 221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9" h="507">
                <a:moveTo>
                  <a:pt x="198" y="223"/>
                </a:moveTo>
                <a:cubicBezTo>
                  <a:pt x="193" y="238"/>
                  <a:pt x="193" y="238"/>
                  <a:pt x="193" y="238"/>
                </a:cubicBezTo>
                <a:cubicBezTo>
                  <a:pt x="191" y="247"/>
                  <a:pt x="189" y="253"/>
                  <a:pt x="188" y="256"/>
                </a:cubicBezTo>
                <a:cubicBezTo>
                  <a:pt x="186" y="265"/>
                  <a:pt x="184" y="271"/>
                  <a:pt x="184" y="275"/>
                </a:cubicBezTo>
                <a:cubicBezTo>
                  <a:pt x="174" y="277"/>
                  <a:pt x="168" y="278"/>
                  <a:pt x="165" y="279"/>
                </a:cubicBezTo>
                <a:cubicBezTo>
                  <a:pt x="158" y="281"/>
                  <a:pt x="153" y="283"/>
                  <a:pt x="149" y="284"/>
                </a:cubicBezTo>
                <a:cubicBezTo>
                  <a:pt x="157" y="270"/>
                  <a:pt x="170" y="254"/>
                  <a:pt x="187" y="234"/>
                </a:cubicBezTo>
                <a:cubicBezTo>
                  <a:pt x="191" y="230"/>
                  <a:pt x="194" y="226"/>
                  <a:pt x="198" y="223"/>
                </a:cubicBezTo>
                <a:close/>
                <a:moveTo>
                  <a:pt x="256" y="330"/>
                </a:moveTo>
                <a:cubicBezTo>
                  <a:pt x="254" y="335"/>
                  <a:pt x="252" y="340"/>
                  <a:pt x="250" y="344"/>
                </a:cubicBezTo>
                <a:cubicBezTo>
                  <a:pt x="249" y="346"/>
                  <a:pt x="249" y="346"/>
                  <a:pt x="249" y="346"/>
                </a:cubicBezTo>
                <a:cubicBezTo>
                  <a:pt x="250" y="347"/>
                  <a:pt x="251" y="348"/>
                  <a:pt x="252" y="349"/>
                </a:cubicBezTo>
                <a:cubicBezTo>
                  <a:pt x="253" y="350"/>
                  <a:pt x="254" y="350"/>
                  <a:pt x="255" y="350"/>
                </a:cubicBezTo>
                <a:cubicBezTo>
                  <a:pt x="262" y="350"/>
                  <a:pt x="269" y="344"/>
                  <a:pt x="276" y="331"/>
                </a:cubicBezTo>
                <a:cubicBezTo>
                  <a:pt x="280" y="325"/>
                  <a:pt x="282" y="320"/>
                  <a:pt x="284" y="314"/>
                </a:cubicBezTo>
                <a:cubicBezTo>
                  <a:pt x="286" y="309"/>
                  <a:pt x="287" y="305"/>
                  <a:pt x="287" y="303"/>
                </a:cubicBezTo>
                <a:cubicBezTo>
                  <a:pt x="287" y="302"/>
                  <a:pt x="286" y="301"/>
                  <a:pt x="286" y="300"/>
                </a:cubicBezTo>
                <a:cubicBezTo>
                  <a:pt x="285" y="300"/>
                  <a:pt x="284" y="300"/>
                  <a:pt x="284" y="300"/>
                </a:cubicBezTo>
                <a:cubicBezTo>
                  <a:pt x="280" y="300"/>
                  <a:pt x="276" y="302"/>
                  <a:pt x="271" y="307"/>
                </a:cubicBezTo>
                <a:cubicBezTo>
                  <a:pt x="266" y="313"/>
                  <a:pt x="261" y="320"/>
                  <a:pt x="256" y="330"/>
                </a:cubicBezTo>
                <a:close/>
                <a:moveTo>
                  <a:pt x="398" y="457"/>
                </a:moveTo>
                <a:cubicBezTo>
                  <a:pt x="398" y="484"/>
                  <a:pt x="375" y="507"/>
                  <a:pt x="348" y="507"/>
                </a:cubicBezTo>
                <a:cubicBezTo>
                  <a:pt x="50" y="507"/>
                  <a:pt x="50" y="507"/>
                  <a:pt x="50" y="507"/>
                </a:cubicBezTo>
                <a:cubicBezTo>
                  <a:pt x="22" y="507"/>
                  <a:pt x="0" y="484"/>
                  <a:pt x="0" y="457"/>
                </a:cubicBezTo>
                <a:cubicBezTo>
                  <a:pt x="0" y="48"/>
                  <a:pt x="0" y="48"/>
                  <a:pt x="0" y="48"/>
                </a:cubicBezTo>
                <a:cubicBezTo>
                  <a:pt x="0" y="21"/>
                  <a:pt x="22" y="0"/>
                  <a:pt x="58" y="0"/>
                </a:cubicBezTo>
                <a:cubicBezTo>
                  <a:pt x="378" y="0"/>
                  <a:pt x="378" y="0"/>
                  <a:pt x="378" y="0"/>
                </a:cubicBezTo>
                <a:cubicBezTo>
                  <a:pt x="385" y="0"/>
                  <a:pt x="392" y="6"/>
                  <a:pt x="392" y="13"/>
                </a:cubicBezTo>
                <a:cubicBezTo>
                  <a:pt x="392" y="20"/>
                  <a:pt x="385" y="26"/>
                  <a:pt x="378" y="26"/>
                </a:cubicBezTo>
                <a:cubicBezTo>
                  <a:pt x="378" y="26"/>
                  <a:pt x="56" y="26"/>
                  <a:pt x="56" y="26"/>
                </a:cubicBezTo>
                <a:cubicBezTo>
                  <a:pt x="36" y="26"/>
                  <a:pt x="26" y="40"/>
                  <a:pt x="26" y="53"/>
                </a:cubicBezTo>
                <a:cubicBezTo>
                  <a:pt x="26" y="67"/>
                  <a:pt x="36" y="83"/>
                  <a:pt x="53" y="83"/>
                </a:cubicBezTo>
                <a:cubicBezTo>
                  <a:pt x="53" y="83"/>
                  <a:pt x="376" y="83"/>
                  <a:pt x="376" y="83"/>
                </a:cubicBezTo>
                <a:cubicBezTo>
                  <a:pt x="388" y="84"/>
                  <a:pt x="399" y="94"/>
                  <a:pt x="399" y="106"/>
                </a:cubicBezTo>
                <a:cubicBezTo>
                  <a:pt x="399" y="106"/>
                  <a:pt x="398" y="457"/>
                  <a:pt x="398" y="457"/>
                </a:cubicBezTo>
                <a:close/>
                <a:moveTo>
                  <a:pt x="204" y="271"/>
                </a:moveTo>
                <a:cubicBezTo>
                  <a:pt x="205" y="266"/>
                  <a:pt x="207" y="258"/>
                  <a:pt x="209" y="249"/>
                </a:cubicBezTo>
                <a:cubicBezTo>
                  <a:pt x="212" y="237"/>
                  <a:pt x="215" y="225"/>
                  <a:pt x="219" y="215"/>
                </a:cubicBezTo>
                <a:cubicBezTo>
                  <a:pt x="221" y="208"/>
                  <a:pt x="222" y="204"/>
                  <a:pt x="222" y="201"/>
                </a:cubicBezTo>
                <a:cubicBezTo>
                  <a:pt x="222" y="199"/>
                  <a:pt x="221" y="196"/>
                  <a:pt x="219" y="194"/>
                </a:cubicBezTo>
                <a:cubicBezTo>
                  <a:pt x="217" y="192"/>
                  <a:pt x="214" y="191"/>
                  <a:pt x="212" y="191"/>
                </a:cubicBezTo>
                <a:cubicBezTo>
                  <a:pt x="207" y="191"/>
                  <a:pt x="202" y="194"/>
                  <a:pt x="195" y="202"/>
                </a:cubicBezTo>
                <a:cubicBezTo>
                  <a:pt x="184" y="213"/>
                  <a:pt x="173" y="225"/>
                  <a:pt x="162" y="238"/>
                </a:cubicBezTo>
                <a:cubicBezTo>
                  <a:pt x="148" y="256"/>
                  <a:pt x="139" y="267"/>
                  <a:pt x="136" y="272"/>
                </a:cubicBezTo>
                <a:cubicBezTo>
                  <a:pt x="128" y="285"/>
                  <a:pt x="124" y="290"/>
                  <a:pt x="123" y="292"/>
                </a:cubicBezTo>
                <a:cubicBezTo>
                  <a:pt x="119" y="293"/>
                  <a:pt x="115" y="295"/>
                  <a:pt x="108" y="297"/>
                </a:cubicBezTo>
                <a:cubicBezTo>
                  <a:pt x="100" y="300"/>
                  <a:pt x="94" y="302"/>
                  <a:pt x="90" y="305"/>
                </a:cubicBezTo>
                <a:cubicBezTo>
                  <a:pt x="88" y="306"/>
                  <a:pt x="86" y="308"/>
                  <a:pt x="86" y="313"/>
                </a:cubicBezTo>
                <a:cubicBezTo>
                  <a:pt x="87" y="315"/>
                  <a:pt x="87" y="316"/>
                  <a:pt x="88" y="317"/>
                </a:cubicBezTo>
                <a:cubicBezTo>
                  <a:pt x="89" y="319"/>
                  <a:pt x="91" y="320"/>
                  <a:pt x="94" y="320"/>
                </a:cubicBezTo>
                <a:cubicBezTo>
                  <a:pt x="96" y="320"/>
                  <a:pt x="98" y="320"/>
                  <a:pt x="100" y="319"/>
                </a:cubicBezTo>
                <a:cubicBezTo>
                  <a:pt x="103" y="318"/>
                  <a:pt x="106" y="316"/>
                  <a:pt x="109" y="315"/>
                </a:cubicBezTo>
                <a:cubicBezTo>
                  <a:pt x="108" y="317"/>
                  <a:pt x="107" y="319"/>
                  <a:pt x="105" y="322"/>
                </a:cubicBezTo>
                <a:cubicBezTo>
                  <a:pt x="99" y="333"/>
                  <a:pt x="94" y="342"/>
                  <a:pt x="91" y="348"/>
                </a:cubicBezTo>
                <a:cubicBezTo>
                  <a:pt x="82" y="364"/>
                  <a:pt x="82" y="368"/>
                  <a:pt x="82" y="370"/>
                </a:cubicBezTo>
                <a:cubicBezTo>
                  <a:pt x="82" y="372"/>
                  <a:pt x="83" y="373"/>
                  <a:pt x="84" y="375"/>
                </a:cubicBezTo>
                <a:cubicBezTo>
                  <a:pt x="86" y="377"/>
                  <a:pt x="88" y="377"/>
                  <a:pt x="90" y="377"/>
                </a:cubicBezTo>
                <a:cubicBezTo>
                  <a:pt x="94" y="377"/>
                  <a:pt x="97" y="375"/>
                  <a:pt x="100" y="369"/>
                </a:cubicBezTo>
                <a:cubicBezTo>
                  <a:pt x="102" y="365"/>
                  <a:pt x="104" y="362"/>
                  <a:pt x="105" y="360"/>
                </a:cubicBezTo>
                <a:cubicBezTo>
                  <a:pt x="111" y="348"/>
                  <a:pt x="111" y="348"/>
                  <a:pt x="111" y="348"/>
                </a:cubicBezTo>
                <a:cubicBezTo>
                  <a:pt x="120" y="331"/>
                  <a:pt x="128" y="317"/>
                  <a:pt x="135" y="306"/>
                </a:cubicBezTo>
                <a:cubicBezTo>
                  <a:pt x="147" y="301"/>
                  <a:pt x="162" y="297"/>
                  <a:pt x="180" y="293"/>
                </a:cubicBezTo>
                <a:cubicBezTo>
                  <a:pt x="179" y="298"/>
                  <a:pt x="178" y="305"/>
                  <a:pt x="177" y="314"/>
                </a:cubicBezTo>
                <a:cubicBezTo>
                  <a:pt x="174" y="334"/>
                  <a:pt x="173" y="351"/>
                  <a:pt x="173" y="363"/>
                </a:cubicBezTo>
                <a:cubicBezTo>
                  <a:pt x="174" y="367"/>
                  <a:pt x="174" y="370"/>
                  <a:pt x="176" y="372"/>
                </a:cubicBezTo>
                <a:cubicBezTo>
                  <a:pt x="179" y="377"/>
                  <a:pt x="182" y="378"/>
                  <a:pt x="185" y="378"/>
                </a:cubicBezTo>
                <a:cubicBezTo>
                  <a:pt x="187" y="378"/>
                  <a:pt x="188" y="377"/>
                  <a:pt x="190" y="376"/>
                </a:cubicBezTo>
                <a:cubicBezTo>
                  <a:pt x="191" y="374"/>
                  <a:pt x="192" y="371"/>
                  <a:pt x="192" y="366"/>
                </a:cubicBezTo>
                <a:cubicBezTo>
                  <a:pt x="192" y="364"/>
                  <a:pt x="192" y="356"/>
                  <a:pt x="194" y="335"/>
                </a:cubicBezTo>
                <a:cubicBezTo>
                  <a:pt x="197" y="311"/>
                  <a:pt x="199" y="296"/>
                  <a:pt x="200" y="290"/>
                </a:cubicBezTo>
                <a:cubicBezTo>
                  <a:pt x="203" y="289"/>
                  <a:pt x="206" y="289"/>
                  <a:pt x="210" y="289"/>
                </a:cubicBezTo>
                <a:cubicBezTo>
                  <a:pt x="213" y="289"/>
                  <a:pt x="214" y="289"/>
                  <a:pt x="215" y="289"/>
                </a:cubicBezTo>
                <a:cubicBezTo>
                  <a:pt x="217" y="288"/>
                  <a:pt x="218" y="287"/>
                  <a:pt x="219" y="285"/>
                </a:cubicBezTo>
                <a:cubicBezTo>
                  <a:pt x="221" y="283"/>
                  <a:pt x="221" y="281"/>
                  <a:pt x="221" y="279"/>
                </a:cubicBezTo>
                <a:cubicBezTo>
                  <a:pt x="221" y="276"/>
                  <a:pt x="219" y="271"/>
                  <a:pt x="211" y="271"/>
                </a:cubicBezTo>
                <a:cubicBezTo>
                  <a:pt x="210" y="271"/>
                  <a:pt x="207" y="271"/>
                  <a:pt x="205" y="271"/>
                </a:cubicBezTo>
                <a:cubicBezTo>
                  <a:pt x="205" y="271"/>
                  <a:pt x="204" y="271"/>
                  <a:pt x="204" y="271"/>
                </a:cubicBezTo>
                <a:close/>
                <a:moveTo>
                  <a:pt x="312" y="213"/>
                </a:moveTo>
                <a:cubicBezTo>
                  <a:pt x="312" y="211"/>
                  <a:pt x="311" y="209"/>
                  <a:pt x="310" y="208"/>
                </a:cubicBezTo>
                <a:cubicBezTo>
                  <a:pt x="308" y="205"/>
                  <a:pt x="306" y="204"/>
                  <a:pt x="303" y="204"/>
                </a:cubicBezTo>
                <a:cubicBezTo>
                  <a:pt x="301" y="204"/>
                  <a:pt x="299" y="206"/>
                  <a:pt x="297" y="209"/>
                </a:cubicBezTo>
                <a:cubicBezTo>
                  <a:pt x="295" y="211"/>
                  <a:pt x="291" y="218"/>
                  <a:pt x="284" y="231"/>
                </a:cubicBezTo>
                <a:cubicBezTo>
                  <a:pt x="267" y="262"/>
                  <a:pt x="253" y="293"/>
                  <a:pt x="241" y="324"/>
                </a:cubicBezTo>
                <a:cubicBezTo>
                  <a:pt x="227" y="358"/>
                  <a:pt x="227" y="360"/>
                  <a:pt x="227" y="362"/>
                </a:cubicBezTo>
                <a:cubicBezTo>
                  <a:pt x="228" y="363"/>
                  <a:pt x="228" y="365"/>
                  <a:pt x="230" y="367"/>
                </a:cubicBezTo>
                <a:cubicBezTo>
                  <a:pt x="231" y="369"/>
                  <a:pt x="234" y="370"/>
                  <a:pt x="236" y="370"/>
                </a:cubicBezTo>
                <a:cubicBezTo>
                  <a:pt x="238" y="370"/>
                  <a:pt x="239" y="369"/>
                  <a:pt x="240" y="368"/>
                </a:cubicBezTo>
                <a:cubicBezTo>
                  <a:pt x="240" y="368"/>
                  <a:pt x="241" y="367"/>
                  <a:pt x="243" y="362"/>
                </a:cubicBezTo>
                <a:cubicBezTo>
                  <a:pt x="244" y="363"/>
                  <a:pt x="246" y="364"/>
                  <a:pt x="247" y="365"/>
                </a:cubicBezTo>
                <a:cubicBezTo>
                  <a:pt x="250" y="366"/>
                  <a:pt x="252" y="367"/>
                  <a:pt x="255" y="367"/>
                </a:cubicBezTo>
                <a:cubicBezTo>
                  <a:pt x="263" y="367"/>
                  <a:pt x="271" y="363"/>
                  <a:pt x="278" y="355"/>
                </a:cubicBezTo>
                <a:cubicBezTo>
                  <a:pt x="287" y="345"/>
                  <a:pt x="294" y="335"/>
                  <a:pt x="299" y="324"/>
                </a:cubicBezTo>
                <a:cubicBezTo>
                  <a:pt x="303" y="314"/>
                  <a:pt x="305" y="305"/>
                  <a:pt x="304" y="298"/>
                </a:cubicBezTo>
                <a:cubicBezTo>
                  <a:pt x="304" y="294"/>
                  <a:pt x="302" y="291"/>
                  <a:pt x="300" y="288"/>
                </a:cubicBezTo>
                <a:cubicBezTo>
                  <a:pt x="297" y="284"/>
                  <a:pt x="293" y="283"/>
                  <a:pt x="289" y="283"/>
                </a:cubicBezTo>
                <a:cubicBezTo>
                  <a:pt x="284" y="283"/>
                  <a:pt x="280" y="284"/>
                  <a:pt x="274" y="288"/>
                </a:cubicBezTo>
                <a:cubicBezTo>
                  <a:pt x="281" y="273"/>
                  <a:pt x="290" y="255"/>
                  <a:pt x="302" y="235"/>
                </a:cubicBezTo>
                <a:cubicBezTo>
                  <a:pt x="307" y="226"/>
                  <a:pt x="310" y="222"/>
                  <a:pt x="310" y="221"/>
                </a:cubicBezTo>
                <a:cubicBezTo>
                  <a:pt x="312" y="218"/>
                  <a:pt x="312" y="215"/>
                  <a:pt x="312" y="213"/>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 name="Freeform 15"/>
          <p:cNvSpPr>
            <a:spLocks noEditPoints="1"/>
          </p:cNvSpPr>
          <p:nvPr/>
        </p:nvSpPr>
        <p:spPr bwMode="auto">
          <a:xfrm>
            <a:off x="2638290" y="5370334"/>
            <a:ext cx="471733" cy="461453"/>
          </a:xfrm>
          <a:custGeom>
            <a:avLst/>
            <a:gdLst>
              <a:gd name="T0" fmla="*/ 490 w 553"/>
              <a:gd name="T1" fmla="*/ 106 h 540"/>
              <a:gd name="T2" fmla="*/ 63 w 553"/>
              <a:gd name="T3" fmla="*/ 297 h 540"/>
              <a:gd name="T4" fmla="*/ 29 w 553"/>
              <a:gd name="T5" fmla="*/ 432 h 540"/>
              <a:gd name="T6" fmla="*/ 504 w 553"/>
              <a:gd name="T7" fmla="*/ 454 h 540"/>
              <a:gd name="T8" fmla="*/ 524 w 553"/>
              <a:gd name="T9" fmla="*/ 343 h 540"/>
              <a:gd name="T10" fmla="*/ 113 w 553"/>
              <a:gd name="T11" fmla="*/ 399 h 540"/>
              <a:gd name="T12" fmla="*/ 113 w 553"/>
              <a:gd name="T13" fmla="*/ 334 h 540"/>
              <a:gd name="T14" fmla="*/ 113 w 553"/>
              <a:gd name="T15" fmla="*/ 399 h 540"/>
              <a:gd name="T16" fmla="*/ 131 w 553"/>
              <a:gd name="T17" fmla="*/ 159 h 540"/>
              <a:gd name="T18" fmla="*/ 262 w 553"/>
              <a:gd name="T19" fmla="*/ 146 h 540"/>
              <a:gd name="T20" fmla="*/ 143 w 553"/>
              <a:gd name="T21" fmla="*/ 249 h 540"/>
              <a:gd name="T22" fmla="*/ 357 w 553"/>
              <a:gd name="T23" fmla="*/ 406 h 540"/>
              <a:gd name="T24" fmla="*/ 186 w 553"/>
              <a:gd name="T25" fmla="*/ 397 h 540"/>
              <a:gd name="T26" fmla="*/ 357 w 553"/>
              <a:gd name="T27" fmla="*/ 387 h 540"/>
              <a:gd name="T28" fmla="*/ 357 w 553"/>
              <a:gd name="T29" fmla="*/ 406 h 540"/>
              <a:gd name="T30" fmla="*/ 196 w 553"/>
              <a:gd name="T31" fmla="*/ 363 h 540"/>
              <a:gd name="T32" fmla="*/ 196 w 553"/>
              <a:gd name="T33" fmla="*/ 344 h 540"/>
              <a:gd name="T34" fmla="*/ 367 w 553"/>
              <a:gd name="T35" fmla="*/ 354 h 540"/>
              <a:gd name="T36" fmla="*/ 357 w 553"/>
              <a:gd name="T37" fmla="*/ 321 h 540"/>
              <a:gd name="T38" fmla="*/ 186 w 553"/>
              <a:gd name="T39" fmla="*/ 311 h 540"/>
              <a:gd name="T40" fmla="*/ 357 w 553"/>
              <a:gd name="T41" fmla="*/ 302 h 540"/>
              <a:gd name="T42" fmla="*/ 357 w 553"/>
              <a:gd name="T43" fmla="*/ 321 h 540"/>
              <a:gd name="T44" fmla="*/ 291 w 553"/>
              <a:gd name="T45" fmla="*/ 146 h 540"/>
              <a:gd name="T46" fmla="*/ 422 w 553"/>
              <a:gd name="T47" fmla="*/ 159 h 540"/>
              <a:gd name="T48" fmla="*/ 410 w 553"/>
              <a:gd name="T49" fmla="*/ 249 h 540"/>
              <a:gd name="T50" fmla="*/ 440 w 553"/>
              <a:gd name="T51" fmla="*/ 399 h 540"/>
              <a:gd name="T52" fmla="*/ 440 w 553"/>
              <a:gd name="T53" fmla="*/ 334 h 540"/>
              <a:gd name="T54" fmla="*/ 440 w 553"/>
              <a:gd name="T55" fmla="*/ 399 h 540"/>
              <a:gd name="T56" fmla="*/ 553 w 553"/>
              <a:gd name="T57" fmla="*/ 223 h 540"/>
              <a:gd name="T58" fmla="*/ 521 w 553"/>
              <a:gd name="T59" fmla="*/ 236 h 540"/>
              <a:gd name="T60" fmla="*/ 509 w 553"/>
              <a:gd name="T61" fmla="*/ 171 h 540"/>
              <a:gd name="T62" fmla="*/ 541 w 553"/>
              <a:gd name="T63" fmla="*/ 159 h 540"/>
              <a:gd name="T64" fmla="*/ 32 w 553"/>
              <a:gd name="T65" fmla="*/ 236 h 540"/>
              <a:gd name="T66" fmla="*/ 0 w 553"/>
              <a:gd name="T67" fmla="*/ 223 h 540"/>
              <a:gd name="T68" fmla="*/ 12 w 553"/>
              <a:gd name="T69" fmla="*/ 148 h 540"/>
              <a:gd name="T70" fmla="*/ 44 w 553"/>
              <a:gd name="T71" fmla="*/ 160 h 540"/>
              <a:gd name="T72" fmla="*/ 32 w 553"/>
              <a:gd name="T73" fmla="*/ 236 h 540"/>
              <a:gd name="T74" fmla="*/ 277 w 553"/>
              <a:gd name="T75" fmla="*/ 0 h 540"/>
              <a:gd name="T76" fmla="*/ 490 w 553"/>
              <a:gd name="T77" fmla="*/ 87 h 540"/>
              <a:gd name="T78" fmla="*/ 128 w 553"/>
              <a:gd name="T79" fmla="*/ 53 h 540"/>
              <a:gd name="T80" fmla="*/ 158 w 553"/>
              <a:gd name="T81" fmla="*/ 53 h 540"/>
              <a:gd name="T82" fmla="*/ 195 w 553"/>
              <a:gd name="T83" fmla="*/ 68 h 540"/>
              <a:gd name="T84" fmla="*/ 195 w 553"/>
              <a:gd name="T85" fmla="*/ 38 h 540"/>
              <a:gd name="T86" fmla="*/ 195 w 553"/>
              <a:gd name="T87" fmla="*/ 68 h 540"/>
              <a:gd name="T88" fmla="*/ 341 w 553"/>
              <a:gd name="T89" fmla="*/ 53 h 540"/>
              <a:gd name="T90" fmla="*/ 371 w 553"/>
              <a:gd name="T91" fmla="*/ 53 h 540"/>
              <a:gd name="T92" fmla="*/ 408 w 553"/>
              <a:gd name="T93" fmla="*/ 68 h 540"/>
              <a:gd name="T94" fmla="*/ 408 w 553"/>
              <a:gd name="T95" fmla="*/ 38 h 540"/>
              <a:gd name="T96" fmla="*/ 408 w 553"/>
              <a:gd name="T97" fmla="*/ 68 h 540"/>
              <a:gd name="T98" fmla="*/ 472 w 553"/>
              <a:gd name="T99" fmla="*/ 471 h 540"/>
              <a:gd name="T100" fmla="*/ 450 w 553"/>
              <a:gd name="T101" fmla="*/ 540 h 540"/>
              <a:gd name="T102" fmla="*/ 398 w 553"/>
              <a:gd name="T103" fmla="*/ 518 h 540"/>
              <a:gd name="T104" fmla="*/ 81 w 553"/>
              <a:gd name="T105" fmla="*/ 471 h 540"/>
              <a:gd name="T106" fmla="*/ 155 w 553"/>
              <a:gd name="T107" fmla="*/ 518 h 540"/>
              <a:gd name="T108" fmla="*/ 103 w 553"/>
              <a:gd name="T109" fmla="*/ 540 h 540"/>
              <a:gd name="T110" fmla="*/ 81 w 553"/>
              <a:gd name="T111" fmla="*/ 471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53" h="540">
                <a:moveTo>
                  <a:pt x="490" y="298"/>
                </a:moveTo>
                <a:cubicBezTo>
                  <a:pt x="490" y="228"/>
                  <a:pt x="490" y="154"/>
                  <a:pt x="490" y="106"/>
                </a:cubicBezTo>
                <a:cubicBezTo>
                  <a:pt x="63" y="106"/>
                  <a:pt x="63" y="106"/>
                  <a:pt x="63" y="106"/>
                </a:cubicBezTo>
                <a:cubicBezTo>
                  <a:pt x="63" y="154"/>
                  <a:pt x="63" y="228"/>
                  <a:pt x="63" y="297"/>
                </a:cubicBezTo>
                <a:cubicBezTo>
                  <a:pt x="46" y="304"/>
                  <a:pt x="29" y="322"/>
                  <a:pt x="29" y="343"/>
                </a:cubicBezTo>
                <a:cubicBezTo>
                  <a:pt x="29" y="432"/>
                  <a:pt x="29" y="432"/>
                  <a:pt x="29" y="432"/>
                </a:cubicBezTo>
                <a:cubicBezTo>
                  <a:pt x="29" y="443"/>
                  <a:pt x="38" y="454"/>
                  <a:pt x="49" y="454"/>
                </a:cubicBezTo>
                <a:cubicBezTo>
                  <a:pt x="504" y="454"/>
                  <a:pt x="504" y="454"/>
                  <a:pt x="504" y="454"/>
                </a:cubicBezTo>
                <a:cubicBezTo>
                  <a:pt x="517" y="454"/>
                  <a:pt x="524" y="445"/>
                  <a:pt x="524" y="432"/>
                </a:cubicBezTo>
                <a:cubicBezTo>
                  <a:pt x="524" y="343"/>
                  <a:pt x="524" y="343"/>
                  <a:pt x="524" y="343"/>
                </a:cubicBezTo>
                <a:cubicBezTo>
                  <a:pt x="524" y="322"/>
                  <a:pt x="506" y="305"/>
                  <a:pt x="490" y="298"/>
                </a:cubicBezTo>
                <a:close/>
                <a:moveTo>
                  <a:pt x="113" y="399"/>
                </a:moveTo>
                <a:cubicBezTo>
                  <a:pt x="95" y="399"/>
                  <a:pt x="80" y="385"/>
                  <a:pt x="80" y="367"/>
                </a:cubicBezTo>
                <a:cubicBezTo>
                  <a:pt x="80" y="348"/>
                  <a:pt x="95" y="334"/>
                  <a:pt x="113" y="334"/>
                </a:cubicBezTo>
                <a:cubicBezTo>
                  <a:pt x="131" y="334"/>
                  <a:pt x="146" y="348"/>
                  <a:pt x="146" y="367"/>
                </a:cubicBezTo>
                <a:cubicBezTo>
                  <a:pt x="146" y="385"/>
                  <a:pt x="131" y="399"/>
                  <a:pt x="113" y="399"/>
                </a:cubicBezTo>
                <a:close/>
                <a:moveTo>
                  <a:pt x="131" y="236"/>
                </a:moveTo>
                <a:cubicBezTo>
                  <a:pt x="131" y="159"/>
                  <a:pt x="131" y="159"/>
                  <a:pt x="131" y="159"/>
                </a:cubicBezTo>
                <a:cubicBezTo>
                  <a:pt x="131" y="152"/>
                  <a:pt x="136" y="146"/>
                  <a:pt x="143" y="146"/>
                </a:cubicBezTo>
                <a:cubicBezTo>
                  <a:pt x="262" y="146"/>
                  <a:pt x="262" y="146"/>
                  <a:pt x="262" y="146"/>
                </a:cubicBezTo>
                <a:cubicBezTo>
                  <a:pt x="262" y="249"/>
                  <a:pt x="262" y="249"/>
                  <a:pt x="262" y="249"/>
                </a:cubicBezTo>
                <a:cubicBezTo>
                  <a:pt x="143" y="249"/>
                  <a:pt x="143" y="249"/>
                  <a:pt x="143" y="249"/>
                </a:cubicBezTo>
                <a:cubicBezTo>
                  <a:pt x="136" y="249"/>
                  <a:pt x="131" y="244"/>
                  <a:pt x="131" y="236"/>
                </a:cubicBezTo>
                <a:close/>
                <a:moveTo>
                  <a:pt x="357" y="406"/>
                </a:moveTo>
                <a:cubicBezTo>
                  <a:pt x="196" y="406"/>
                  <a:pt x="196" y="406"/>
                  <a:pt x="196" y="406"/>
                </a:cubicBezTo>
                <a:cubicBezTo>
                  <a:pt x="191" y="406"/>
                  <a:pt x="186" y="402"/>
                  <a:pt x="186" y="397"/>
                </a:cubicBezTo>
                <a:cubicBezTo>
                  <a:pt x="186" y="392"/>
                  <a:pt x="191" y="387"/>
                  <a:pt x="196" y="387"/>
                </a:cubicBezTo>
                <a:cubicBezTo>
                  <a:pt x="357" y="387"/>
                  <a:pt x="357" y="387"/>
                  <a:pt x="357" y="387"/>
                </a:cubicBezTo>
                <a:cubicBezTo>
                  <a:pt x="362" y="387"/>
                  <a:pt x="367" y="392"/>
                  <a:pt x="367" y="397"/>
                </a:cubicBezTo>
                <a:cubicBezTo>
                  <a:pt x="367" y="402"/>
                  <a:pt x="362" y="406"/>
                  <a:pt x="357" y="406"/>
                </a:cubicBezTo>
                <a:close/>
                <a:moveTo>
                  <a:pt x="357" y="363"/>
                </a:moveTo>
                <a:cubicBezTo>
                  <a:pt x="196" y="363"/>
                  <a:pt x="196" y="363"/>
                  <a:pt x="196" y="363"/>
                </a:cubicBezTo>
                <a:cubicBezTo>
                  <a:pt x="191" y="363"/>
                  <a:pt x="186" y="359"/>
                  <a:pt x="186" y="354"/>
                </a:cubicBezTo>
                <a:cubicBezTo>
                  <a:pt x="186" y="349"/>
                  <a:pt x="191" y="344"/>
                  <a:pt x="196" y="344"/>
                </a:cubicBezTo>
                <a:cubicBezTo>
                  <a:pt x="357" y="344"/>
                  <a:pt x="357" y="344"/>
                  <a:pt x="357" y="344"/>
                </a:cubicBezTo>
                <a:cubicBezTo>
                  <a:pt x="362" y="344"/>
                  <a:pt x="367" y="349"/>
                  <a:pt x="367" y="354"/>
                </a:cubicBezTo>
                <a:cubicBezTo>
                  <a:pt x="367" y="359"/>
                  <a:pt x="362" y="363"/>
                  <a:pt x="357" y="363"/>
                </a:cubicBezTo>
                <a:close/>
                <a:moveTo>
                  <a:pt x="357" y="321"/>
                </a:moveTo>
                <a:cubicBezTo>
                  <a:pt x="196" y="321"/>
                  <a:pt x="196" y="321"/>
                  <a:pt x="196" y="321"/>
                </a:cubicBezTo>
                <a:cubicBezTo>
                  <a:pt x="191" y="321"/>
                  <a:pt x="186" y="317"/>
                  <a:pt x="186" y="311"/>
                </a:cubicBezTo>
                <a:cubicBezTo>
                  <a:pt x="186" y="306"/>
                  <a:pt x="191" y="302"/>
                  <a:pt x="196" y="302"/>
                </a:cubicBezTo>
                <a:cubicBezTo>
                  <a:pt x="357" y="302"/>
                  <a:pt x="357" y="302"/>
                  <a:pt x="357" y="302"/>
                </a:cubicBezTo>
                <a:cubicBezTo>
                  <a:pt x="362" y="302"/>
                  <a:pt x="367" y="306"/>
                  <a:pt x="367" y="311"/>
                </a:cubicBezTo>
                <a:cubicBezTo>
                  <a:pt x="367" y="317"/>
                  <a:pt x="362" y="321"/>
                  <a:pt x="357" y="321"/>
                </a:cubicBezTo>
                <a:close/>
                <a:moveTo>
                  <a:pt x="291" y="249"/>
                </a:moveTo>
                <a:cubicBezTo>
                  <a:pt x="291" y="146"/>
                  <a:pt x="291" y="146"/>
                  <a:pt x="291" y="146"/>
                </a:cubicBezTo>
                <a:cubicBezTo>
                  <a:pt x="410" y="146"/>
                  <a:pt x="410" y="146"/>
                  <a:pt x="410" y="146"/>
                </a:cubicBezTo>
                <a:cubicBezTo>
                  <a:pt x="417" y="146"/>
                  <a:pt x="422" y="152"/>
                  <a:pt x="422" y="159"/>
                </a:cubicBezTo>
                <a:cubicBezTo>
                  <a:pt x="422" y="236"/>
                  <a:pt x="422" y="236"/>
                  <a:pt x="422" y="236"/>
                </a:cubicBezTo>
                <a:cubicBezTo>
                  <a:pt x="422" y="244"/>
                  <a:pt x="417" y="249"/>
                  <a:pt x="410" y="249"/>
                </a:cubicBezTo>
                <a:lnTo>
                  <a:pt x="291" y="249"/>
                </a:lnTo>
                <a:close/>
                <a:moveTo>
                  <a:pt x="440" y="399"/>
                </a:moveTo>
                <a:cubicBezTo>
                  <a:pt x="422" y="399"/>
                  <a:pt x="407" y="385"/>
                  <a:pt x="407" y="367"/>
                </a:cubicBezTo>
                <a:cubicBezTo>
                  <a:pt x="407" y="348"/>
                  <a:pt x="422" y="334"/>
                  <a:pt x="440" y="334"/>
                </a:cubicBezTo>
                <a:cubicBezTo>
                  <a:pt x="458" y="334"/>
                  <a:pt x="473" y="348"/>
                  <a:pt x="473" y="367"/>
                </a:cubicBezTo>
                <a:cubicBezTo>
                  <a:pt x="473" y="385"/>
                  <a:pt x="458" y="399"/>
                  <a:pt x="440" y="399"/>
                </a:cubicBezTo>
                <a:close/>
                <a:moveTo>
                  <a:pt x="553" y="171"/>
                </a:moveTo>
                <a:cubicBezTo>
                  <a:pt x="553" y="223"/>
                  <a:pt x="553" y="223"/>
                  <a:pt x="553" y="223"/>
                </a:cubicBezTo>
                <a:cubicBezTo>
                  <a:pt x="553" y="230"/>
                  <a:pt x="548" y="236"/>
                  <a:pt x="541" y="236"/>
                </a:cubicBezTo>
                <a:cubicBezTo>
                  <a:pt x="521" y="236"/>
                  <a:pt x="521" y="236"/>
                  <a:pt x="521" y="236"/>
                </a:cubicBezTo>
                <a:cubicBezTo>
                  <a:pt x="514" y="236"/>
                  <a:pt x="509" y="230"/>
                  <a:pt x="509" y="223"/>
                </a:cubicBezTo>
                <a:cubicBezTo>
                  <a:pt x="509" y="171"/>
                  <a:pt x="509" y="171"/>
                  <a:pt x="509" y="171"/>
                </a:cubicBezTo>
                <a:cubicBezTo>
                  <a:pt x="509" y="164"/>
                  <a:pt x="514" y="159"/>
                  <a:pt x="521" y="159"/>
                </a:cubicBezTo>
                <a:cubicBezTo>
                  <a:pt x="541" y="159"/>
                  <a:pt x="541" y="159"/>
                  <a:pt x="541" y="159"/>
                </a:cubicBezTo>
                <a:cubicBezTo>
                  <a:pt x="548" y="159"/>
                  <a:pt x="553" y="164"/>
                  <a:pt x="553" y="171"/>
                </a:cubicBezTo>
                <a:close/>
                <a:moveTo>
                  <a:pt x="32" y="236"/>
                </a:moveTo>
                <a:cubicBezTo>
                  <a:pt x="12" y="236"/>
                  <a:pt x="12" y="236"/>
                  <a:pt x="12" y="236"/>
                </a:cubicBezTo>
                <a:cubicBezTo>
                  <a:pt x="5" y="236"/>
                  <a:pt x="0" y="230"/>
                  <a:pt x="0" y="223"/>
                </a:cubicBezTo>
                <a:cubicBezTo>
                  <a:pt x="0" y="160"/>
                  <a:pt x="0" y="160"/>
                  <a:pt x="0" y="160"/>
                </a:cubicBezTo>
                <a:cubicBezTo>
                  <a:pt x="0" y="153"/>
                  <a:pt x="5" y="148"/>
                  <a:pt x="12" y="148"/>
                </a:cubicBezTo>
                <a:cubicBezTo>
                  <a:pt x="32" y="148"/>
                  <a:pt x="32" y="148"/>
                  <a:pt x="32" y="148"/>
                </a:cubicBezTo>
                <a:cubicBezTo>
                  <a:pt x="39" y="148"/>
                  <a:pt x="44" y="153"/>
                  <a:pt x="44" y="160"/>
                </a:cubicBezTo>
                <a:cubicBezTo>
                  <a:pt x="44" y="223"/>
                  <a:pt x="44" y="223"/>
                  <a:pt x="44" y="223"/>
                </a:cubicBezTo>
                <a:cubicBezTo>
                  <a:pt x="44" y="230"/>
                  <a:pt x="39" y="236"/>
                  <a:pt x="32" y="236"/>
                </a:cubicBezTo>
                <a:close/>
                <a:moveTo>
                  <a:pt x="490" y="87"/>
                </a:moveTo>
                <a:cubicBezTo>
                  <a:pt x="490" y="36"/>
                  <a:pt x="407" y="0"/>
                  <a:pt x="277" y="0"/>
                </a:cubicBezTo>
                <a:cubicBezTo>
                  <a:pt x="147" y="0"/>
                  <a:pt x="63" y="38"/>
                  <a:pt x="63" y="87"/>
                </a:cubicBezTo>
                <a:cubicBezTo>
                  <a:pt x="63" y="88"/>
                  <a:pt x="490" y="88"/>
                  <a:pt x="490" y="87"/>
                </a:cubicBezTo>
                <a:close/>
                <a:moveTo>
                  <a:pt x="143" y="68"/>
                </a:moveTo>
                <a:cubicBezTo>
                  <a:pt x="134" y="68"/>
                  <a:pt x="128" y="62"/>
                  <a:pt x="128" y="53"/>
                </a:cubicBezTo>
                <a:cubicBezTo>
                  <a:pt x="128" y="45"/>
                  <a:pt x="134" y="38"/>
                  <a:pt x="143" y="38"/>
                </a:cubicBezTo>
                <a:cubicBezTo>
                  <a:pt x="151" y="38"/>
                  <a:pt x="158" y="45"/>
                  <a:pt x="158" y="53"/>
                </a:cubicBezTo>
                <a:cubicBezTo>
                  <a:pt x="158" y="62"/>
                  <a:pt x="151" y="68"/>
                  <a:pt x="143" y="68"/>
                </a:cubicBezTo>
                <a:close/>
                <a:moveTo>
                  <a:pt x="195" y="68"/>
                </a:moveTo>
                <a:cubicBezTo>
                  <a:pt x="187" y="68"/>
                  <a:pt x="180" y="62"/>
                  <a:pt x="180" y="53"/>
                </a:cubicBezTo>
                <a:cubicBezTo>
                  <a:pt x="180" y="45"/>
                  <a:pt x="187" y="38"/>
                  <a:pt x="195" y="38"/>
                </a:cubicBezTo>
                <a:cubicBezTo>
                  <a:pt x="203" y="38"/>
                  <a:pt x="210" y="45"/>
                  <a:pt x="210" y="53"/>
                </a:cubicBezTo>
                <a:cubicBezTo>
                  <a:pt x="210" y="62"/>
                  <a:pt x="203" y="68"/>
                  <a:pt x="195" y="68"/>
                </a:cubicBezTo>
                <a:close/>
                <a:moveTo>
                  <a:pt x="356" y="68"/>
                </a:moveTo>
                <a:cubicBezTo>
                  <a:pt x="348" y="68"/>
                  <a:pt x="341" y="62"/>
                  <a:pt x="341" y="53"/>
                </a:cubicBezTo>
                <a:cubicBezTo>
                  <a:pt x="341" y="45"/>
                  <a:pt x="348" y="38"/>
                  <a:pt x="356" y="38"/>
                </a:cubicBezTo>
                <a:cubicBezTo>
                  <a:pt x="364" y="38"/>
                  <a:pt x="371" y="45"/>
                  <a:pt x="371" y="53"/>
                </a:cubicBezTo>
                <a:cubicBezTo>
                  <a:pt x="371" y="62"/>
                  <a:pt x="364" y="68"/>
                  <a:pt x="356" y="68"/>
                </a:cubicBezTo>
                <a:close/>
                <a:moveTo>
                  <a:pt x="408" y="68"/>
                </a:moveTo>
                <a:cubicBezTo>
                  <a:pt x="400" y="68"/>
                  <a:pt x="393" y="62"/>
                  <a:pt x="393" y="53"/>
                </a:cubicBezTo>
                <a:cubicBezTo>
                  <a:pt x="393" y="45"/>
                  <a:pt x="400" y="38"/>
                  <a:pt x="408" y="38"/>
                </a:cubicBezTo>
                <a:cubicBezTo>
                  <a:pt x="416" y="38"/>
                  <a:pt x="423" y="45"/>
                  <a:pt x="423" y="53"/>
                </a:cubicBezTo>
                <a:cubicBezTo>
                  <a:pt x="423" y="62"/>
                  <a:pt x="416" y="68"/>
                  <a:pt x="408" y="68"/>
                </a:cubicBezTo>
                <a:close/>
                <a:moveTo>
                  <a:pt x="398" y="471"/>
                </a:moveTo>
                <a:cubicBezTo>
                  <a:pt x="472" y="471"/>
                  <a:pt x="472" y="471"/>
                  <a:pt x="472" y="471"/>
                </a:cubicBezTo>
                <a:cubicBezTo>
                  <a:pt x="472" y="518"/>
                  <a:pt x="472" y="518"/>
                  <a:pt x="472" y="518"/>
                </a:cubicBezTo>
                <a:cubicBezTo>
                  <a:pt x="472" y="530"/>
                  <a:pt x="462" y="540"/>
                  <a:pt x="450" y="540"/>
                </a:cubicBezTo>
                <a:cubicBezTo>
                  <a:pt x="420" y="540"/>
                  <a:pt x="420" y="540"/>
                  <a:pt x="420" y="540"/>
                </a:cubicBezTo>
                <a:cubicBezTo>
                  <a:pt x="408" y="540"/>
                  <a:pt x="398" y="530"/>
                  <a:pt x="398" y="518"/>
                </a:cubicBezTo>
                <a:lnTo>
                  <a:pt x="398" y="471"/>
                </a:lnTo>
                <a:close/>
                <a:moveTo>
                  <a:pt x="81" y="471"/>
                </a:moveTo>
                <a:cubicBezTo>
                  <a:pt x="155" y="471"/>
                  <a:pt x="155" y="471"/>
                  <a:pt x="155" y="471"/>
                </a:cubicBezTo>
                <a:cubicBezTo>
                  <a:pt x="155" y="518"/>
                  <a:pt x="155" y="518"/>
                  <a:pt x="155" y="518"/>
                </a:cubicBezTo>
                <a:cubicBezTo>
                  <a:pt x="155" y="530"/>
                  <a:pt x="145" y="540"/>
                  <a:pt x="133" y="540"/>
                </a:cubicBezTo>
                <a:cubicBezTo>
                  <a:pt x="103" y="540"/>
                  <a:pt x="103" y="540"/>
                  <a:pt x="103" y="540"/>
                </a:cubicBezTo>
                <a:cubicBezTo>
                  <a:pt x="91" y="540"/>
                  <a:pt x="81" y="530"/>
                  <a:pt x="81" y="518"/>
                </a:cubicBezTo>
                <a:lnTo>
                  <a:pt x="81" y="471"/>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 name="Freeform 16"/>
          <p:cNvSpPr>
            <a:spLocks noEditPoints="1"/>
          </p:cNvSpPr>
          <p:nvPr/>
        </p:nvSpPr>
        <p:spPr bwMode="auto">
          <a:xfrm>
            <a:off x="4936419" y="5346346"/>
            <a:ext cx="268419" cy="460312"/>
          </a:xfrm>
          <a:custGeom>
            <a:avLst/>
            <a:gdLst>
              <a:gd name="T0" fmla="*/ 287 w 314"/>
              <a:gd name="T1" fmla="*/ 134 h 540"/>
              <a:gd name="T2" fmla="*/ 314 w 314"/>
              <a:gd name="T3" fmla="*/ 144 h 540"/>
              <a:gd name="T4" fmla="*/ 275 w 314"/>
              <a:gd name="T5" fmla="*/ 254 h 540"/>
              <a:gd name="T6" fmla="*/ 244 w 314"/>
              <a:gd name="T7" fmla="*/ 254 h 540"/>
              <a:gd name="T8" fmla="*/ 287 w 314"/>
              <a:gd name="T9" fmla="*/ 134 h 540"/>
              <a:gd name="T10" fmla="*/ 306 w 314"/>
              <a:gd name="T11" fmla="*/ 50 h 540"/>
              <a:gd name="T12" fmla="*/ 298 w 314"/>
              <a:gd name="T13" fmla="*/ 47 h 540"/>
              <a:gd name="T14" fmla="*/ 258 w 314"/>
              <a:gd name="T15" fmla="*/ 88 h 540"/>
              <a:gd name="T16" fmla="*/ 311 w 314"/>
              <a:gd name="T17" fmla="*/ 107 h 540"/>
              <a:gd name="T18" fmla="*/ 306 w 314"/>
              <a:gd name="T19" fmla="*/ 50 h 540"/>
              <a:gd name="T20" fmla="*/ 213 w 314"/>
              <a:gd name="T21" fmla="*/ 254 h 540"/>
              <a:gd name="T22" fmla="*/ 260 w 314"/>
              <a:gd name="T23" fmla="*/ 124 h 540"/>
              <a:gd name="T24" fmla="*/ 233 w 314"/>
              <a:gd name="T25" fmla="*/ 114 h 540"/>
              <a:gd name="T26" fmla="*/ 183 w 314"/>
              <a:gd name="T27" fmla="*/ 254 h 540"/>
              <a:gd name="T28" fmla="*/ 213 w 314"/>
              <a:gd name="T29" fmla="*/ 254 h 540"/>
              <a:gd name="T30" fmla="*/ 7 w 314"/>
              <a:gd name="T31" fmla="*/ 68 h 540"/>
              <a:gd name="T32" fmla="*/ 42 w 314"/>
              <a:gd name="T33" fmla="*/ 7 h 540"/>
              <a:gd name="T34" fmla="*/ 103 w 314"/>
              <a:gd name="T35" fmla="*/ 42 h 540"/>
              <a:gd name="T36" fmla="*/ 159 w 314"/>
              <a:gd name="T37" fmla="*/ 254 h 540"/>
              <a:gd name="T38" fmla="*/ 56 w 314"/>
              <a:gd name="T39" fmla="*/ 254 h 540"/>
              <a:gd name="T40" fmla="*/ 7 w 314"/>
              <a:gd name="T41" fmla="*/ 68 h 540"/>
              <a:gd name="T42" fmla="*/ 43 w 314"/>
              <a:gd name="T43" fmla="*/ 59 h 540"/>
              <a:gd name="T44" fmla="*/ 78 w 314"/>
              <a:gd name="T45" fmla="*/ 187 h 540"/>
              <a:gd name="T46" fmla="*/ 93 w 314"/>
              <a:gd name="T47" fmla="*/ 195 h 540"/>
              <a:gd name="T48" fmla="*/ 102 w 314"/>
              <a:gd name="T49" fmla="*/ 181 h 540"/>
              <a:gd name="T50" fmla="*/ 67 w 314"/>
              <a:gd name="T51" fmla="*/ 53 h 540"/>
              <a:gd name="T52" fmla="*/ 52 w 314"/>
              <a:gd name="T53" fmla="*/ 44 h 540"/>
              <a:gd name="T54" fmla="*/ 43 w 314"/>
              <a:gd name="T55" fmla="*/ 59 h 540"/>
              <a:gd name="T56" fmla="*/ 292 w 314"/>
              <a:gd name="T57" fmla="*/ 274 h 540"/>
              <a:gd name="T58" fmla="*/ 22 w 314"/>
              <a:gd name="T59" fmla="*/ 274 h 540"/>
              <a:gd name="T60" fmla="*/ 6 w 314"/>
              <a:gd name="T61" fmla="*/ 286 h 540"/>
              <a:gd name="T62" fmla="*/ 22 w 314"/>
              <a:gd name="T63" fmla="*/ 298 h 540"/>
              <a:gd name="T64" fmla="*/ 52 w 314"/>
              <a:gd name="T65" fmla="*/ 516 h 540"/>
              <a:gd name="T66" fmla="*/ 38 w 314"/>
              <a:gd name="T67" fmla="*/ 528 h 540"/>
              <a:gd name="T68" fmla="*/ 55 w 314"/>
              <a:gd name="T69" fmla="*/ 540 h 540"/>
              <a:gd name="T70" fmla="*/ 260 w 314"/>
              <a:gd name="T71" fmla="*/ 540 h 540"/>
              <a:gd name="T72" fmla="*/ 276 w 314"/>
              <a:gd name="T73" fmla="*/ 528 h 540"/>
              <a:gd name="T74" fmla="*/ 262 w 314"/>
              <a:gd name="T75" fmla="*/ 516 h 540"/>
              <a:gd name="T76" fmla="*/ 293 w 314"/>
              <a:gd name="T77" fmla="*/ 298 h 540"/>
              <a:gd name="T78" fmla="*/ 309 w 314"/>
              <a:gd name="T79" fmla="*/ 286 h 540"/>
              <a:gd name="T80" fmla="*/ 292 w 314"/>
              <a:gd name="T81" fmla="*/ 274 h 540"/>
              <a:gd name="T82" fmla="*/ 94 w 314"/>
              <a:gd name="T83" fmla="*/ 508 h 540"/>
              <a:gd name="T84" fmla="*/ 92 w 314"/>
              <a:gd name="T85" fmla="*/ 508 h 540"/>
              <a:gd name="T86" fmla="*/ 81 w 314"/>
              <a:gd name="T87" fmla="*/ 498 h 540"/>
              <a:gd name="T88" fmla="*/ 55 w 314"/>
              <a:gd name="T89" fmla="*/ 312 h 540"/>
              <a:gd name="T90" fmla="*/ 64 w 314"/>
              <a:gd name="T91" fmla="*/ 300 h 540"/>
              <a:gd name="T92" fmla="*/ 77 w 314"/>
              <a:gd name="T93" fmla="*/ 309 h 540"/>
              <a:gd name="T94" fmla="*/ 104 w 314"/>
              <a:gd name="T95" fmla="*/ 495 h 540"/>
              <a:gd name="T96" fmla="*/ 94 w 314"/>
              <a:gd name="T97" fmla="*/ 508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4" h="540">
                <a:moveTo>
                  <a:pt x="287" y="134"/>
                </a:moveTo>
                <a:cubicBezTo>
                  <a:pt x="314" y="144"/>
                  <a:pt x="314" y="144"/>
                  <a:pt x="314" y="144"/>
                </a:cubicBezTo>
                <a:cubicBezTo>
                  <a:pt x="275" y="254"/>
                  <a:pt x="275" y="254"/>
                  <a:pt x="275" y="254"/>
                </a:cubicBezTo>
                <a:cubicBezTo>
                  <a:pt x="244" y="254"/>
                  <a:pt x="244" y="254"/>
                  <a:pt x="244" y="254"/>
                </a:cubicBezTo>
                <a:lnTo>
                  <a:pt x="287" y="134"/>
                </a:lnTo>
                <a:close/>
                <a:moveTo>
                  <a:pt x="306" y="50"/>
                </a:moveTo>
                <a:cubicBezTo>
                  <a:pt x="306" y="44"/>
                  <a:pt x="302" y="42"/>
                  <a:pt x="298" y="47"/>
                </a:cubicBezTo>
                <a:cubicBezTo>
                  <a:pt x="258" y="88"/>
                  <a:pt x="258" y="88"/>
                  <a:pt x="258" y="88"/>
                </a:cubicBezTo>
                <a:cubicBezTo>
                  <a:pt x="311" y="107"/>
                  <a:pt x="311" y="107"/>
                  <a:pt x="311" y="107"/>
                </a:cubicBezTo>
                <a:lnTo>
                  <a:pt x="306" y="50"/>
                </a:lnTo>
                <a:close/>
                <a:moveTo>
                  <a:pt x="213" y="254"/>
                </a:moveTo>
                <a:cubicBezTo>
                  <a:pt x="260" y="124"/>
                  <a:pt x="260" y="124"/>
                  <a:pt x="260" y="124"/>
                </a:cubicBezTo>
                <a:cubicBezTo>
                  <a:pt x="233" y="114"/>
                  <a:pt x="233" y="114"/>
                  <a:pt x="233" y="114"/>
                </a:cubicBezTo>
                <a:cubicBezTo>
                  <a:pt x="183" y="254"/>
                  <a:pt x="183" y="254"/>
                  <a:pt x="183" y="254"/>
                </a:cubicBezTo>
                <a:lnTo>
                  <a:pt x="213" y="254"/>
                </a:lnTo>
                <a:close/>
                <a:moveTo>
                  <a:pt x="7" y="68"/>
                </a:moveTo>
                <a:cubicBezTo>
                  <a:pt x="0" y="42"/>
                  <a:pt x="16" y="14"/>
                  <a:pt x="42" y="7"/>
                </a:cubicBezTo>
                <a:cubicBezTo>
                  <a:pt x="69" y="0"/>
                  <a:pt x="96" y="16"/>
                  <a:pt x="103" y="42"/>
                </a:cubicBezTo>
                <a:cubicBezTo>
                  <a:pt x="159" y="254"/>
                  <a:pt x="159" y="254"/>
                  <a:pt x="159" y="254"/>
                </a:cubicBezTo>
                <a:cubicBezTo>
                  <a:pt x="56" y="254"/>
                  <a:pt x="56" y="254"/>
                  <a:pt x="56" y="254"/>
                </a:cubicBezTo>
                <a:lnTo>
                  <a:pt x="7" y="68"/>
                </a:lnTo>
                <a:close/>
                <a:moveTo>
                  <a:pt x="43" y="59"/>
                </a:moveTo>
                <a:cubicBezTo>
                  <a:pt x="78" y="187"/>
                  <a:pt x="78" y="187"/>
                  <a:pt x="78" y="187"/>
                </a:cubicBezTo>
                <a:cubicBezTo>
                  <a:pt x="79" y="193"/>
                  <a:pt x="86" y="197"/>
                  <a:pt x="93" y="195"/>
                </a:cubicBezTo>
                <a:cubicBezTo>
                  <a:pt x="99" y="194"/>
                  <a:pt x="103" y="187"/>
                  <a:pt x="102" y="181"/>
                </a:cubicBezTo>
                <a:cubicBezTo>
                  <a:pt x="67" y="53"/>
                  <a:pt x="67" y="53"/>
                  <a:pt x="67" y="53"/>
                </a:cubicBezTo>
                <a:cubicBezTo>
                  <a:pt x="66" y="46"/>
                  <a:pt x="59" y="43"/>
                  <a:pt x="52" y="44"/>
                </a:cubicBezTo>
                <a:cubicBezTo>
                  <a:pt x="46" y="46"/>
                  <a:pt x="42" y="53"/>
                  <a:pt x="43" y="59"/>
                </a:cubicBezTo>
                <a:close/>
                <a:moveTo>
                  <a:pt x="292" y="274"/>
                </a:moveTo>
                <a:cubicBezTo>
                  <a:pt x="22" y="274"/>
                  <a:pt x="22" y="274"/>
                  <a:pt x="22" y="274"/>
                </a:cubicBezTo>
                <a:cubicBezTo>
                  <a:pt x="13" y="274"/>
                  <a:pt x="6" y="279"/>
                  <a:pt x="6" y="286"/>
                </a:cubicBezTo>
                <a:cubicBezTo>
                  <a:pt x="6" y="292"/>
                  <a:pt x="13" y="297"/>
                  <a:pt x="22" y="298"/>
                </a:cubicBezTo>
                <a:cubicBezTo>
                  <a:pt x="52" y="516"/>
                  <a:pt x="52" y="516"/>
                  <a:pt x="52" y="516"/>
                </a:cubicBezTo>
                <a:cubicBezTo>
                  <a:pt x="44" y="517"/>
                  <a:pt x="38" y="522"/>
                  <a:pt x="38" y="528"/>
                </a:cubicBezTo>
                <a:cubicBezTo>
                  <a:pt x="38" y="534"/>
                  <a:pt x="46" y="540"/>
                  <a:pt x="55" y="540"/>
                </a:cubicBezTo>
                <a:cubicBezTo>
                  <a:pt x="260" y="540"/>
                  <a:pt x="260" y="540"/>
                  <a:pt x="260" y="540"/>
                </a:cubicBezTo>
                <a:cubicBezTo>
                  <a:pt x="269" y="540"/>
                  <a:pt x="276" y="534"/>
                  <a:pt x="276" y="528"/>
                </a:cubicBezTo>
                <a:cubicBezTo>
                  <a:pt x="276" y="522"/>
                  <a:pt x="270" y="517"/>
                  <a:pt x="262" y="516"/>
                </a:cubicBezTo>
                <a:cubicBezTo>
                  <a:pt x="293" y="298"/>
                  <a:pt x="293" y="298"/>
                  <a:pt x="293" y="298"/>
                </a:cubicBezTo>
                <a:cubicBezTo>
                  <a:pt x="302" y="297"/>
                  <a:pt x="309" y="292"/>
                  <a:pt x="309" y="286"/>
                </a:cubicBezTo>
                <a:cubicBezTo>
                  <a:pt x="309" y="279"/>
                  <a:pt x="301" y="274"/>
                  <a:pt x="292" y="274"/>
                </a:cubicBezTo>
                <a:close/>
                <a:moveTo>
                  <a:pt x="94" y="508"/>
                </a:moveTo>
                <a:cubicBezTo>
                  <a:pt x="94" y="508"/>
                  <a:pt x="93" y="508"/>
                  <a:pt x="92" y="508"/>
                </a:cubicBezTo>
                <a:cubicBezTo>
                  <a:pt x="87" y="508"/>
                  <a:pt x="82" y="504"/>
                  <a:pt x="81" y="498"/>
                </a:cubicBezTo>
                <a:cubicBezTo>
                  <a:pt x="55" y="312"/>
                  <a:pt x="55" y="312"/>
                  <a:pt x="55" y="312"/>
                </a:cubicBezTo>
                <a:cubicBezTo>
                  <a:pt x="54" y="306"/>
                  <a:pt x="58" y="300"/>
                  <a:pt x="64" y="300"/>
                </a:cubicBezTo>
                <a:cubicBezTo>
                  <a:pt x="70" y="299"/>
                  <a:pt x="76" y="303"/>
                  <a:pt x="77" y="309"/>
                </a:cubicBezTo>
                <a:cubicBezTo>
                  <a:pt x="104" y="495"/>
                  <a:pt x="104" y="495"/>
                  <a:pt x="104" y="495"/>
                </a:cubicBezTo>
                <a:cubicBezTo>
                  <a:pt x="105" y="501"/>
                  <a:pt x="100" y="507"/>
                  <a:pt x="94" y="508"/>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 name="Freeform 17"/>
          <p:cNvSpPr>
            <a:spLocks noEditPoints="1"/>
          </p:cNvSpPr>
          <p:nvPr/>
        </p:nvSpPr>
        <p:spPr bwMode="auto">
          <a:xfrm>
            <a:off x="3402429" y="4591345"/>
            <a:ext cx="381499" cy="375788"/>
          </a:xfrm>
          <a:custGeom>
            <a:avLst/>
            <a:gdLst>
              <a:gd name="T0" fmla="*/ 294 w 447"/>
              <a:gd name="T1" fmla="*/ 356 h 441"/>
              <a:gd name="T2" fmla="*/ 289 w 447"/>
              <a:gd name="T3" fmla="*/ 375 h 441"/>
              <a:gd name="T4" fmla="*/ 236 w 447"/>
              <a:gd name="T5" fmla="*/ 405 h 441"/>
              <a:gd name="T6" fmla="*/ 217 w 447"/>
              <a:gd name="T7" fmla="*/ 400 h 441"/>
              <a:gd name="T8" fmla="*/ 209 w 447"/>
              <a:gd name="T9" fmla="*/ 387 h 441"/>
              <a:gd name="T10" fmla="*/ 160 w 447"/>
              <a:gd name="T11" fmla="*/ 350 h 441"/>
              <a:gd name="T12" fmla="*/ 162 w 447"/>
              <a:gd name="T13" fmla="*/ 349 h 441"/>
              <a:gd name="T14" fmla="*/ 276 w 447"/>
              <a:gd name="T15" fmla="*/ 283 h 441"/>
              <a:gd name="T16" fmla="*/ 278 w 447"/>
              <a:gd name="T17" fmla="*/ 281 h 441"/>
              <a:gd name="T18" fmla="*/ 286 w 447"/>
              <a:gd name="T19" fmla="*/ 343 h 441"/>
              <a:gd name="T20" fmla="*/ 294 w 447"/>
              <a:gd name="T21" fmla="*/ 356 h 441"/>
              <a:gd name="T22" fmla="*/ 312 w 447"/>
              <a:gd name="T23" fmla="*/ 424 h 441"/>
              <a:gd name="T24" fmla="*/ 305 w 447"/>
              <a:gd name="T25" fmla="*/ 433 h 441"/>
              <a:gd name="T26" fmla="*/ 273 w 447"/>
              <a:gd name="T27" fmla="*/ 439 h 441"/>
              <a:gd name="T28" fmla="*/ 258 w 447"/>
              <a:gd name="T29" fmla="*/ 435 h 441"/>
              <a:gd name="T30" fmla="*/ 252 w 447"/>
              <a:gd name="T31" fmla="*/ 423 h 441"/>
              <a:gd name="T32" fmla="*/ 255 w 447"/>
              <a:gd name="T33" fmla="*/ 411 h 441"/>
              <a:gd name="T34" fmla="*/ 284 w 447"/>
              <a:gd name="T35" fmla="*/ 394 h 441"/>
              <a:gd name="T36" fmla="*/ 296 w 447"/>
              <a:gd name="T37" fmla="*/ 397 h 441"/>
              <a:gd name="T38" fmla="*/ 312 w 447"/>
              <a:gd name="T39" fmla="*/ 424 h 441"/>
              <a:gd name="T40" fmla="*/ 447 w 447"/>
              <a:gd name="T41" fmla="*/ 421 h 441"/>
              <a:gd name="T42" fmla="*/ 431 w 447"/>
              <a:gd name="T43" fmla="*/ 437 h 441"/>
              <a:gd name="T44" fmla="*/ 358 w 447"/>
              <a:gd name="T45" fmla="*/ 437 h 441"/>
              <a:gd name="T46" fmla="*/ 342 w 447"/>
              <a:gd name="T47" fmla="*/ 421 h 441"/>
              <a:gd name="T48" fmla="*/ 358 w 447"/>
              <a:gd name="T49" fmla="*/ 406 h 441"/>
              <a:gd name="T50" fmla="*/ 431 w 447"/>
              <a:gd name="T51" fmla="*/ 406 h 441"/>
              <a:gd name="T52" fmla="*/ 447 w 447"/>
              <a:gd name="T53" fmla="*/ 421 h 441"/>
              <a:gd name="T54" fmla="*/ 267 w 447"/>
              <a:gd name="T55" fmla="*/ 267 h 441"/>
              <a:gd name="T56" fmla="*/ 153 w 447"/>
              <a:gd name="T57" fmla="*/ 333 h 441"/>
              <a:gd name="T58" fmla="*/ 117 w 447"/>
              <a:gd name="T59" fmla="*/ 322 h 441"/>
              <a:gd name="T60" fmla="*/ 6 w 447"/>
              <a:gd name="T61" fmla="*/ 89 h 441"/>
              <a:gd name="T62" fmla="*/ 16 w 447"/>
              <a:gd name="T63" fmla="*/ 51 h 441"/>
              <a:gd name="T64" fmla="*/ 92 w 447"/>
              <a:gd name="T65" fmla="*/ 7 h 441"/>
              <a:gd name="T66" fmla="*/ 129 w 447"/>
              <a:gd name="T67" fmla="*/ 18 h 441"/>
              <a:gd name="T68" fmla="*/ 276 w 447"/>
              <a:gd name="T69" fmla="*/ 230 h 441"/>
              <a:gd name="T70" fmla="*/ 267 w 447"/>
              <a:gd name="T71" fmla="*/ 267 h 441"/>
              <a:gd name="T72" fmla="*/ 241 w 447"/>
              <a:gd name="T73" fmla="*/ 229 h 441"/>
              <a:gd name="T74" fmla="*/ 109 w 447"/>
              <a:gd name="T75" fmla="*/ 38 h 441"/>
              <a:gd name="T76" fmla="*/ 97 w 447"/>
              <a:gd name="T77" fmla="*/ 35 h 441"/>
              <a:gd name="T78" fmla="*/ 95 w 447"/>
              <a:gd name="T79" fmla="*/ 48 h 441"/>
              <a:gd name="T80" fmla="*/ 227 w 447"/>
              <a:gd name="T81" fmla="*/ 239 h 441"/>
              <a:gd name="T82" fmla="*/ 234 w 447"/>
              <a:gd name="T83" fmla="*/ 243 h 441"/>
              <a:gd name="T84" fmla="*/ 239 w 447"/>
              <a:gd name="T85" fmla="*/ 242 h 441"/>
              <a:gd name="T86" fmla="*/ 241 w 447"/>
              <a:gd name="T87" fmla="*/ 22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41">
                <a:moveTo>
                  <a:pt x="294" y="356"/>
                </a:moveTo>
                <a:cubicBezTo>
                  <a:pt x="298" y="363"/>
                  <a:pt x="295" y="371"/>
                  <a:pt x="289" y="375"/>
                </a:cubicBezTo>
                <a:cubicBezTo>
                  <a:pt x="236" y="405"/>
                  <a:pt x="236" y="405"/>
                  <a:pt x="236" y="405"/>
                </a:cubicBezTo>
                <a:cubicBezTo>
                  <a:pt x="229" y="409"/>
                  <a:pt x="221" y="407"/>
                  <a:pt x="217" y="400"/>
                </a:cubicBezTo>
                <a:cubicBezTo>
                  <a:pt x="209" y="387"/>
                  <a:pt x="209" y="387"/>
                  <a:pt x="209" y="387"/>
                </a:cubicBezTo>
                <a:cubicBezTo>
                  <a:pt x="199" y="369"/>
                  <a:pt x="180" y="357"/>
                  <a:pt x="160" y="350"/>
                </a:cubicBezTo>
                <a:cubicBezTo>
                  <a:pt x="161" y="349"/>
                  <a:pt x="162" y="349"/>
                  <a:pt x="162" y="349"/>
                </a:cubicBezTo>
                <a:cubicBezTo>
                  <a:pt x="276" y="283"/>
                  <a:pt x="276" y="283"/>
                  <a:pt x="276" y="283"/>
                </a:cubicBezTo>
                <a:cubicBezTo>
                  <a:pt x="277" y="282"/>
                  <a:pt x="278" y="282"/>
                  <a:pt x="278" y="281"/>
                </a:cubicBezTo>
                <a:cubicBezTo>
                  <a:pt x="275" y="302"/>
                  <a:pt x="275" y="324"/>
                  <a:pt x="286" y="343"/>
                </a:cubicBezTo>
                <a:lnTo>
                  <a:pt x="294" y="356"/>
                </a:lnTo>
                <a:close/>
                <a:moveTo>
                  <a:pt x="312" y="424"/>
                </a:moveTo>
                <a:cubicBezTo>
                  <a:pt x="315" y="430"/>
                  <a:pt x="312" y="432"/>
                  <a:pt x="305" y="433"/>
                </a:cubicBezTo>
                <a:cubicBezTo>
                  <a:pt x="273" y="439"/>
                  <a:pt x="273" y="439"/>
                  <a:pt x="273" y="439"/>
                </a:cubicBezTo>
                <a:cubicBezTo>
                  <a:pt x="266" y="441"/>
                  <a:pt x="262" y="441"/>
                  <a:pt x="258" y="435"/>
                </a:cubicBezTo>
                <a:cubicBezTo>
                  <a:pt x="252" y="423"/>
                  <a:pt x="252" y="423"/>
                  <a:pt x="252" y="423"/>
                </a:cubicBezTo>
                <a:cubicBezTo>
                  <a:pt x="248" y="417"/>
                  <a:pt x="249" y="414"/>
                  <a:pt x="255" y="411"/>
                </a:cubicBezTo>
                <a:cubicBezTo>
                  <a:pt x="284" y="394"/>
                  <a:pt x="284" y="394"/>
                  <a:pt x="284" y="394"/>
                </a:cubicBezTo>
                <a:cubicBezTo>
                  <a:pt x="290" y="390"/>
                  <a:pt x="293" y="391"/>
                  <a:pt x="296" y="397"/>
                </a:cubicBezTo>
                <a:lnTo>
                  <a:pt x="312" y="424"/>
                </a:lnTo>
                <a:close/>
                <a:moveTo>
                  <a:pt x="447" y="421"/>
                </a:moveTo>
                <a:cubicBezTo>
                  <a:pt x="447" y="430"/>
                  <a:pt x="440" y="437"/>
                  <a:pt x="431" y="437"/>
                </a:cubicBezTo>
                <a:cubicBezTo>
                  <a:pt x="358" y="437"/>
                  <a:pt x="358" y="437"/>
                  <a:pt x="358" y="437"/>
                </a:cubicBezTo>
                <a:cubicBezTo>
                  <a:pt x="349" y="437"/>
                  <a:pt x="342" y="430"/>
                  <a:pt x="342" y="421"/>
                </a:cubicBezTo>
                <a:cubicBezTo>
                  <a:pt x="342" y="413"/>
                  <a:pt x="349" y="406"/>
                  <a:pt x="358" y="406"/>
                </a:cubicBezTo>
                <a:cubicBezTo>
                  <a:pt x="431" y="406"/>
                  <a:pt x="431" y="406"/>
                  <a:pt x="431" y="406"/>
                </a:cubicBezTo>
                <a:cubicBezTo>
                  <a:pt x="440" y="406"/>
                  <a:pt x="447" y="413"/>
                  <a:pt x="447" y="421"/>
                </a:cubicBezTo>
                <a:close/>
                <a:moveTo>
                  <a:pt x="267" y="267"/>
                </a:moveTo>
                <a:cubicBezTo>
                  <a:pt x="153" y="333"/>
                  <a:pt x="153" y="333"/>
                  <a:pt x="153" y="333"/>
                </a:cubicBezTo>
                <a:cubicBezTo>
                  <a:pt x="140" y="341"/>
                  <a:pt x="124" y="336"/>
                  <a:pt x="117" y="322"/>
                </a:cubicBezTo>
                <a:cubicBezTo>
                  <a:pt x="6" y="89"/>
                  <a:pt x="6" y="89"/>
                  <a:pt x="6" y="89"/>
                </a:cubicBezTo>
                <a:cubicBezTo>
                  <a:pt x="0" y="75"/>
                  <a:pt x="3" y="59"/>
                  <a:pt x="16" y="51"/>
                </a:cubicBezTo>
                <a:cubicBezTo>
                  <a:pt x="92" y="7"/>
                  <a:pt x="92" y="7"/>
                  <a:pt x="92" y="7"/>
                </a:cubicBezTo>
                <a:cubicBezTo>
                  <a:pt x="105" y="0"/>
                  <a:pt x="121" y="5"/>
                  <a:pt x="129" y="18"/>
                </a:cubicBezTo>
                <a:cubicBezTo>
                  <a:pt x="276" y="230"/>
                  <a:pt x="276" y="230"/>
                  <a:pt x="276" y="230"/>
                </a:cubicBezTo>
                <a:cubicBezTo>
                  <a:pt x="284" y="243"/>
                  <a:pt x="280" y="260"/>
                  <a:pt x="267" y="267"/>
                </a:cubicBezTo>
                <a:close/>
                <a:moveTo>
                  <a:pt x="241" y="229"/>
                </a:moveTo>
                <a:cubicBezTo>
                  <a:pt x="109" y="38"/>
                  <a:pt x="109" y="38"/>
                  <a:pt x="109" y="38"/>
                </a:cubicBezTo>
                <a:cubicBezTo>
                  <a:pt x="106" y="33"/>
                  <a:pt x="101" y="32"/>
                  <a:pt x="97" y="35"/>
                </a:cubicBezTo>
                <a:cubicBezTo>
                  <a:pt x="93" y="38"/>
                  <a:pt x="92" y="44"/>
                  <a:pt x="95" y="48"/>
                </a:cubicBezTo>
                <a:cubicBezTo>
                  <a:pt x="227" y="239"/>
                  <a:pt x="227" y="239"/>
                  <a:pt x="227" y="239"/>
                </a:cubicBezTo>
                <a:cubicBezTo>
                  <a:pt x="228" y="242"/>
                  <a:pt x="231" y="243"/>
                  <a:pt x="234" y="243"/>
                </a:cubicBezTo>
                <a:cubicBezTo>
                  <a:pt x="236" y="243"/>
                  <a:pt x="237" y="243"/>
                  <a:pt x="239" y="242"/>
                </a:cubicBezTo>
                <a:cubicBezTo>
                  <a:pt x="243" y="239"/>
                  <a:pt x="244" y="233"/>
                  <a:pt x="241" y="229"/>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8" name="Freeform 18"/>
          <p:cNvSpPr>
            <a:spLocks noEditPoints="1"/>
          </p:cNvSpPr>
          <p:nvPr/>
        </p:nvSpPr>
        <p:spPr bwMode="auto">
          <a:xfrm>
            <a:off x="4148292" y="5366907"/>
            <a:ext cx="389494" cy="467165"/>
          </a:xfrm>
          <a:custGeom>
            <a:avLst/>
            <a:gdLst>
              <a:gd name="T0" fmla="*/ 456 w 456"/>
              <a:gd name="T1" fmla="*/ 528 h 548"/>
              <a:gd name="T2" fmla="*/ 436 w 456"/>
              <a:gd name="T3" fmla="*/ 548 h 548"/>
              <a:gd name="T4" fmla="*/ 84 w 456"/>
              <a:gd name="T5" fmla="*/ 548 h 548"/>
              <a:gd name="T6" fmla="*/ 0 w 456"/>
              <a:gd name="T7" fmla="*/ 464 h 548"/>
              <a:gd name="T8" fmla="*/ 84 w 456"/>
              <a:gd name="T9" fmla="*/ 380 h 548"/>
              <a:gd name="T10" fmla="*/ 436 w 456"/>
              <a:gd name="T11" fmla="*/ 380 h 548"/>
              <a:gd name="T12" fmla="*/ 456 w 456"/>
              <a:gd name="T13" fmla="*/ 399 h 548"/>
              <a:gd name="T14" fmla="*/ 436 w 456"/>
              <a:gd name="T15" fmla="*/ 419 h 548"/>
              <a:gd name="T16" fmla="*/ 90 w 456"/>
              <a:gd name="T17" fmla="*/ 419 h 548"/>
              <a:gd name="T18" fmla="*/ 45 w 456"/>
              <a:gd name="T19" fmla="*/ 464 h 548"/>
              <a:gd name="T20" fmla="*/ 90 w 456"/>
              <a:gd name="T21" fmla="*/ 509 h 548"/>
              <a:gd name="T22" fmla="*/ 436 w 456"/>
              <a:gd name="T23" fmla="*/ 509 h 548"/>
              <a:gd name="T24" fmla="*/ 456 w 456"/>
              <a:gd name="T25" fmla="*/ 528 h 548"/>
              <a:gd name="T26" fmla="*/ 235 w 456"/>
              <a:gd name="T27" fmla="*/ 78 h 548"/>
              <a:gd name="T28" fmla="*/ 309 w 456"/>
              <a:gd name="T29" fmla="*/ 6 h 548"/>
              <a:gd name="T30" fmla="*/ 309 w 456"/>
              <a:gd name="T31" fmla="*/ 0 h 548"/>
              <a:gd name="T32" fmla="*/ 303 w 456"/>
              <a:gd name="T33" fmla="*/ 0 h 548"/>
              <a:gd name="T34" fmla="*/ 228 w 456"/>
              <a:gd name="T35" fmla="*/ 72 h 548"/>
              <a:gd name="T36" fmla="*/ 229 w 456"/>
              <a:gd name="T37" fmla="*/ 77 h 548"/>
              <a:gd name="T38" fmla="*/ 235 w 456"/>
              <a:gd name="T39" fmla="*/ 78 h 548"/>
              <a:gd name="T40" fmla="*/ 372 w 456"/>
              <a:gd name="T41" fmla="*/ 137 h 548"/>
              <a:gd name="T42" fmla="*/ 295 w 456"/>
              <a:gd name="T43" fmla="*/ 85 h 548"/>
              <a:gd name="T44" fmla="*/ 232 w 456"/>
              <a:gd name="T45" fmla="*/ 98 h 548"/>
              <a:gd name="T46" fmla="*/ 170 w 456"/>
              <a:gd name="T47" fmla="*/ 85 h 548"/>
              <a:gd name="T48" fmla="*/ 93 w 456"/>
              <a:gd name="T49" fmla="*/ 137 h 548"/>
              <a:gd name="T50" fmla="*/ 175 w 456"/>
              <a:gd name="T51" fmla="*/ 341 h 548"/>
              <a:gd name="T52" fmla="*/ 232 w 456"/>
              <a:gd name="T53" fmla="*/ 328 h 548"/>
              <a:gd name="T54" fmla="*/ 290 w 456"/>
              <a:gd name="T55" fmla="*/ 341 h 548"/>
              <a:gd name="T56" fmla="*/ 372 w 456"/>
              <a:gd name="T57" fmla="*/ 137 h 548"/>
              <a:gd name="T58" fmla="*/ 172 w 456"/>
              <a:gd name="T59" fmla="*/ 126 h 548"/>
              <a:gd name="T60" fmla="*/ 168 w 456"/>
              <a:gd name="T61" fmla="*/ 126 h 548"/>
              <a:gd name="T62" fmla="*/ 128 w 456"/>
              <a:gd name="T63" fmla="*/ 161 h 548"/>
              <a:gd name="T64" fmla="*/ 119 w 456"/>
              <a:gd name="T65" fmla="*/ 169 h 548"/>
              <a:gd name="T66" fmla="*/ 118 w 456"/>
              <a:gd name="T67" fmla="*/ 169 h 548"/>
              <a:gd name="T68" fmla="*/ 116 w 456"/>
              <a:gd name="T69" fmla="*/ 168 h 548"/>
              <a:gd name="T70" fmla="*/ 109 w 456"/>
              <a:gd name="T71" fmla="*/ 157 h 548"/>
              <a:gd name="T72" fmla="*/ 168 w 456"/>
              <a:gd name="T73" fmla="*/ 106 h 548"/>
              <a:gd name="T74" fmla="*/ 173 w 456"/>
              <a:gd name="T75" fmla="*/ 106 h 548"/>
              <a:gd name="T76" fmla="*/ 181 w 456"/>
              <a:gd name="T77" fmla="*/ 117 h 548"/>
              <a:gd name="T78" fmla="*/ 172 w 456"/>
              <a:gd name="T79" fmla="*/ 12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6" h="548">
                <a:moveTo>
                  <a:pt x="456" y="528"/>
                </a:moveTo>
                <a:cubicBezTo>
                  <a:pt x="456" y="539"/>
                  <a:pt x="447" y="548"/>
                  <a:pt x="436" y="548"/>
                </a:cubicBezTo>
                <a:cubicBezTo>
                  <a:pt x="84" y="548"/>
                  <a:pt x="84" y="548"/>
                  <a:pt x="84" y="548"/>
                </a:cubicBezTo>
                <a:cubicBezTo>
                  <a:pt x="38" y="548"/>
                  <a:pt x="0" y="510"/>
                  <a:pt x="0" y="464"/>
                </a:cubicBezTo>
                <a:cubicBezTo>
                  <a:pt x="0" y="417"/>
                  <a:pt x="38" y="380"/>
                  <a:pt x="84" y="380"/>
                </a:cubicBezTo>
                <a:cubicBezTo>
                  <a:pt x="436" y="380"/>
                  <a:pt x="436" y="380"/>
                  <a:pt x="436" y="380"/>
                </a:cubicBezTo>
                <a:cubicBezTo>
                  <a:pt x="447" y="380"/>
                  <a:pt x="456" y="389"/>
                  <a:pt x="456" y="399"/>
                </a:cubicBezTo>
                <a:cubicBezTo>
                  <a:pt x="456" y="410"/>
                  <a:pt x="447" y="419"/>
                  <a:pt x="436" y="419"/>
                </a:cubicBezTo>
                <a:cubicBezTo>
                  <a:pt x="90" y="419"/>
                  <a:pt x="90" y="419"/>
                  <a:pt x="90" y="419"/>
                </a:cubicBezTo>
                <a:cubicBezTo>
                  <a:pt x="65" y="419"/>
                  <a:pt x="45" y="439"/>
                  <a:pt x="45" y="464"/>
                </a:cubicBezTo>
                <a:cubicBezTo>
                  <a:pt x="45" y="488"/>
                  <a:pt x="65" y="509"/>
                  <a:pt x="90" y="509"/>
                </a:cubicBezTo>
                <a:cubicBezTo>
                  <a:pt x="436" y="509"/>
                  <a:pt x="436" y="509"/>
                  <a:pt x="436" y="509"/>
                </a:cubicBezTo>
                <a:cubicBezTo>
                  <a:pt x="447" y="509"/>
                  <a:pt x="456" y="518"/>
                  <a:pt x="456" y="528"/>
                </a:cubicBezTo>
                <a:close/>
                <a:moveTo>
                  <a:pt x="235" y="78"/>
                </a:moveTo>
                <a:cubicBezTo>
                  <a:pt x="276" y="78"/>
                  <a:pt x="309" y="45"/>
                  <a:pt x="309" y="6"/>
                </a:cubicBezTo>
                <a:cubicBezTo>
                  <a:pt x="309" y="4"/>
                  <a:pt x="309" y="2"/>
                  <a:pt x="309" y="0"/>
                </a:cubicBezTo>
                <a:cubicBezTo>
                  <a:pt x="307" y="0"/>
                  <a:pt x="305" y="0"/>
                  <a:pt x="303" y="0"/>
                </a:cubicBezTo>
                <a:cubicBezTo>
                  <a:pt x="262" y="0"/>
                  <a:pt x="228" y="32"/>
                  <a:pt x="228" y="72"/>
                </a:cubicBezTo>
                <a:cubicBezTo>
                  <a:pt x="228" y="74"/>
                  <a:pt x="228" y="76"/>
                  <a:pt x="229" y="77"/>
                </a:cubicBezTo>
                <a:cubicBezTo>
                  <a:pt x="231" y="78"/>
                  <a:pt x="233" y="78"/>
                  <a:pt x="235" y="78"/>
                </a:cubicBezTo>
                <a:close/>
                <a:moveTo>
                  <a:pt x="372" y="137"/>
                </a:moveTo>
                <a:cubicBezTo>
                  <a:pt x="357" y="102"/>
                  <a:pt x="321" y="85"/>
                  <a:pt x="295" y="85"/>
                </a:cubicBezTo>
                <a:cubicBezTo>
                  <a:pt x="263" y="85"/>
                  <a:pt x="257" y="98"/>
                  <a:pt x="232" y="98"/>
                </a:cubicBezTo>
                <a:cubicBezTo>
                  <a:pt x="208" y="98"/>
                  <a:pt x="202" y="85"/>
                  <a:pt x="170" y="85"/>
                </a:cubicBezTo>
                <a:cubicBezTo>
                  <a:pt x="143" y="85"/>
                  <a:pt x="108" y="102"/>
                  <a:pt x="93" y="137"/>
                </a:cubicBezTo>
                <a:cubicBezTo>
                  <a:pt x="62" y="207"/>
                  <a:pt x="114" y="341"/>
                  <a:pt x="175" y="341"/>
                </a:cubicBezTo>
                <a:cubicBezTo>
                  <a:pt x="199" y="341"/>
                  <a:pt x="210" y="328"/>
                  <a:pt x="232" y="328"/>
                </a:cubicBezTo>
                <a:cubicBezTo>
                  <a:pt x="255" y="328"/>
                  <a:pt x="265" y="341"/>
                  <a:pt x="290" y="341"/>
                </a:cubicBezTo>
                <a:cubicBezTo>
                  <a:pt x="351" y="341"/>
                  <a:pt x="403" y="207"/>
                  <a:pt x="372" y="137"/>
                </a:cubicBezTo>
                <a:close/>
                <a:moveTo>
                  <a:pt x="172" y="126"/>
                </a:moveTo>
                <a:cubicBezTo>
                  <a:pt x="170" y="126"/>
                  <a:pt x="169" y="126"/>
                  <a:pt x="168" y="126"/>
                </a:cubicBezTo>
                <a:cubicBezTo>
                  <a:pt x="154" y="126"/>
                  <a:pt x="132" y="138"/>
                  <a:pt x="128" y="161"/>
                </a:cubicBezTo>
                <a:cubicBezTo>
                  <a:pt x="127" y="165"/>
                  <a:pt x="123" y="169"/>
                  <a:pt x="119" y="169"/>
                </a:cubicBezTo>
                <a:cubicBezTo>
                  <a:pt x="118" y="169"/>
                  <a:pt x="118" y="169"/>
                  <a:pt x="118" y="169"/>
                </a:cubicBezTo>
                <a:cubicBezTo>
                  <a:pt x="118" y="169"/>
                  <a:pt x="117" y="169"/>
                  <a:pt x="116" y="168"/>
                </a:cubicBezTo>
                <a:cubicBezTo>
                  <a:pt x="111" y="167"/>
                  <a:pt x="108" y="162"/>
                  <a:pt x="109" y="157"/>
                </a:cubicBezTo>
                <a:cubicBezTo>
                  <a:pt x="115" y="125"/>
                  <a:pt x="144" y="106"/>
                  <a:pt x="168" y="106"/>
                </a:cubicBezTo>
                <a:cubicBezTo>
                  <a:pt x="170" y="106"/>
                  <a:pt x="171" y="106"/>
                  <a:pt x="173" y="106"/>
                </a:cubicBezTo>
                <a:cubicBezTo>
                  <a:pt x="178" y="107"/>
                  <a:pt x="182" y="112"/>
                  <a:pt x="181" y="117"/>
                </a:cubicBezTo>
                <a:cubicBezTo>
                  <a:pt x="181" y="122"/>
                  <a:pt x="177" y="126"/>
                  <a:pt x="172" y="126"/>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9" name="Freeform 19"/>
          <p:cNvSpPr>
            <a:spLocks noEditPoints="1"/>
          </p:cNvSpPr>
          <p:nvPr/>
        </p:nvSpPr>
        <p:spPr bwMode="auto">
          <a:xfrm>
            <a:off x="2640575" y="4582207"/>
            <a:ext cx="437467" cy="430614"/>
          </a:xfrm>
          <a:custGeom>
            <a:avLst/>
            <a:gdLst>
              <a:gd name="T0" fmla="*/ 261 w 512"/>
              <a:gd name="T1" fmla="*/ 3 h 504"/>
              <a:gd name="T2" fmla="*/ 227 w 512"/>
              <a:gd name="T3" fmla="*/ 2 h 504"/>
              <a:gd name="T4" fmla="*/ 265 w 512"/>
              <a:gd name="T5" fmla="*/ 266 h 504"/>
              <a:gd name="T6" fmla="*/ 1 w 512"/>
              <a:gd name="T7" fmla="*/ 227 h 504"/>
              <a:gd name="T8" fmla="*/ 3 w 512"/>
              <a:gd name="T9" fmla="*/ 261 h 504"/>
              <a:gd name="T10" fmla="*/ 45 w 512"/>
              <a:gd name="T11" fmla="*/ 298 h 504"/>
              <a:gd name="T12" fmla="*/ 326 w 512"/>
              <a:gd name="T13" fmla="*/ 327 h 504"/>
              <a:gd name="T14" fmla="*/ 326 w 512"/>
              <a:gd name="T15" fmla="*/ 326 h 504"/>
              <a:gd name="T16" fmla="*/ 327 w 512"/>
              <a:gd name="T17" fmla="*/ 327 h 504"/>
              <a:gd name="T18" fmla="*/ 297 w 512"/>
              <a:gd name="T19" fmla="*/ 45 h 504"/>
              <a:gd name="T20" fmla="*/ 261 w 512"/>
              <a:gd name="T21" fmla="*/ 3 h 504"/>
              <a:gd name="T22" fmla="*/ 299 w 512"/>
              <a:gd name="T23" fmla="*/ 300 h 504"/>
              <a:gd name="T24" fmla="*/ 278 w 512"/>
              <a:gd name="T25" fmla="*/ 300 h 504"/>
              <a:gd name="T26" fmla="*/ 278 w 512"/>
              <a:gd name="T27" fmla="*/ 279 h 504"/>
              <a:gd name="T28" fmla="*/ 299 w 512"/>
              <a:gd name="T29" fmla="*/ 279 h 504"/>
              <a:gd name="T30" fmla="*/ 299 w 512"/>
              <a:gd name="T31" fmla="*/ 300 h 504"/>
              <a:gd name="T32" fmla="*/ 258 w 512"/>
              <a:gd name="T33" fmla="*/ 370 h 504"/>
              <a:gd name="T34" fmla="*/ 258 w 512"/>
              <a:gd name="T35" fmla="*/ 475 h 504"/>
              <a:gd name="T36" fmla="*/ 363 w 512"/>
              <a:gd name="T37" fmla="*/ 475 h 504"/>
              <a:gd name="T38" fmla="*/ 364 w 512"/>
              <a:gd name="T39" fmla="*/ 370 h 504"/>
              <a:gd name="T40" fmla="*/ 258 w 512"/>
              <a:gd name="T41" fmla="*/ 370 h 504"/>
              <a:gd name="T42" fmla="*/ 338 w 512"/>
              <a:gd name="T43" fmla="*/ 450 h 504"/>
              <a:gd name="T44" fmla="*/ 283 w 512"/>
              <a:gd name="T45" fmla="*/ 450 h 504"/>
              <a:gd name="T46" fmla="*/ 283 w 512"/>
              <a:gd name="T47" fmla="*/ 395 h 504"/>
              <a:gd name="T48" fmla="*/ 338 w 512"/>
              <a:gd name="T49" fmla="*/ 395 h 504"/>
              <a:gd name="T50" fmla="*/ 338 w 512"/>
              <a:gd name="T51" fmla="*/ 450 h 504"/>
              <a:gd name="T52" fmla="*/ 378 w 512"/>
              <a:gd name="T53" fmla="*/ 250 h 504"/>
              <a:gd name="T54" fmla="*/ 378 w 512"/>
              <a:gd name="T55" fmla="*/ 355 h 504"/>
              <a:gd name="T56" fmla="*/ 483 w 512"/>
              <a:gd name="T57" fmla="*/ 355 h 504"/>
              <a:gd name="T58" fmla="*/ 483 w 512"/>
              <a:gd name="T59" fmla="*/ 250 h 504"/>
              <a:gd name="T60" fmla="*/ 378 w 512"/>
              <a:gd name="T61" fmla="*/ 250 h 504"/>
              <a:gd name="T62" fmla="*/ 458 w 512"/>
              <a:gd name="T63" fmla="*/ 330 h 504"/>
              <a:gd name="T64" fmla="*/ 403 w 512"/>
              <a:gd name="T65" fmla="*/ 330 h 504"/>
              <a:gd name="T66" fmla="*/ 403 w 512"/>
              <a:gd name="T67" fmla="*/ 275 h 504"/>
              <a:gd name="T68" fmla="*/ 458 w 512"/>
              <a:gd name="T69" fmla="*/ 275 h 504"/>
              <a:gd name="T70" fmla="*/ 458 w 512"/>
              <a:gd name="T71" fmla="*/ 33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2" h="504">
                <a:moveTo>
                  <a:pt x="261" y="3"/>
                </a:moveTo>
                <a:cubicBezTo>
                  <a:pt x="251" y="1"/>
                  <a:pt x="236" y="0"/>
                  <a:pt x="227" y="2"/>
                </a:cubicBezTo>
                <a:cubicBezTo>
                  <a:pt x="226" y="4"/>
                  <a:pt x="253" y="181"/>
                  <a:pt x="265" y="266"/>
                </a:cubicBezTo>
                <a:cubicBezTo>
                  <a:pt x="180" y="253"/>
                  <a:pt x="3" y="226"/>
                  <a:pt x="1" y="227"/>
                </a:cubicBezTo>
                <a:cubicBezTo>
                  <a:pt x="0" y="236"/>
                  <a:pt x="0" y="251"/>
                  <a:pt x="3" y="261"/>
                </a:cubicBezTo>
                <a:cubicBezTo>
                  <a:pt x="9" y="283"/>
                  <a:pt x="25" y="296"/>
                  <a:pt x="45" y="298"/>
                </a:cubicBezTo>
                <a:cubicBezTo>
                  <a:pt x="116" y="305"/>
                  <a:pt x="326" y="327"/>
                  <a:pt x="326" y="327"/>
                </a:cubicBezTo>
                <a:cubicBezTo>
                  <a:pt x="326" y="326"/>
                  <a:pt x="326" y="326"/>
                  <a:pt x="326" y="326"/>
                </a:cubicBezTo>
                <a:cubicBezTo>
                  <a:pt x="327" y="327"/>
                  <a:pt x="327" y="327"/>
                  <a:pt x="327" y="327"/>
                </a:cubicBezTo>
                <a:cubicBezTo>
                  <a:pt x="327" y="327"/>
                  <a:pt x="304" y="117"/>
                  <a:pt x="297" y="45"/>
                </a:cubicBezTo>
                <a:cubicBezTo>
                  <a:pt x="295" y="25"/>
                  <a:pt x="283" y="9"/>
                  <a:pt x="261" y="3"/>
                </a:cubicBezTo>
                <a:close/>
                <a:moveTo>
                  <a:pt x="299" y="300"/>
                </a:moveTo>
                <a:cubicBezTo>
                  <a:pt x="293" y="306"/>
                  <a:pt x="284" y="306"/>
                  <a:pt x="278" y="300"/>
                </a:cubicBezTo>
                <a:cubicBezTo>
                  <a:pt x="272" y="294"/>
                  <a:pt x="272" y="285"/>
                  <a:pt x="278" y="279"/>
                </a:cubicBezTo>
                <a:cubicBezTo>
                  <a:pt x="284" y="274"/>
                  <a:pt x="293" y="274"/>
                  <a:pt x="299" y="279"/>
                </a:cubicBezTo>
                <a:cubicBezTo>
                  <a:pt x="304" y="285"/>
                  <a:pt x="304" y="294"/>
                  <a:pt x="299" y="300"/>
                </a:cubicBezTo>
                <a:close/>
                <a:moveTo>
                  <a:pt x="258" y="370"/>
                </a:moveTo>
                <a:cubicBezTo>
                  <a:pt x="229" y="399"/>
                  <a:pt x="229" y="446"/>
                  <a:pt x="258" y="475"/>
                </a:cubicBezTo>
                <a:cubicBezTo>
                  <a:pt x="287" y="504"/>
                  <a:pt x="334" y="504"/>
                  <a:pt x="363" y="475"/>
                </a:cubicBezTo>
                <a:cubicBezTo>
                  <a:pt x="392" y="446"/>
                  <a:pt x="393" y="399"/>
                  <a:pt x="364" y="370"/>
                </a:cubicBezTo>
                <a:cubicBezTo>
                  <a:pt x="334" y="341"/>
                  <a:pt x="287" y="341"/>
                  <a:pt x="258" y="370"/>
                </a:cubicBezTo>
                <a:close/>
                <a:moveTo>
                  <a:pt x="338" y="450"/>
                </a:moveTo>
                <a:cubicBezTo>
                  <a:pt x="323" y="465"/>
                  <a:pt x="298" y="465"/>
                  <a:pt x="283" y="450"/>
                </a:cubicBezTo>
                <a:cubicBezTo>
                  <a:pt x="268" y="435"/>
                  <a:pt x="268" y="410"/>
                  <a:pt x="283" y="395"/>
                </a:cubicBezTo>
                <a:cubicBezTo>
                  <a:pt x="298" y="380"/>
                  <a:pt x="323" y="380"/>
                  <a:pt x="338" y="395"/>
                </a:cubicBezTo>
                <a:cubicBezTo>
                  <a:pt x="353" y="410"/>
                  <a:pt x="353" y="435"/>
                  <a:pt x="338" y="450"/>
                </a:cubicBezTo>
                <a:close/>
                <a:moveTo>
                  <a:pt x="378" y="250"/>
                </a:moveTo>
                <a:cubicBezTo>
                  <a:pt x="349" y="279"/>
                  <a:pt x="349" y="326"/>
                  <a:pt x="378" y="355"/>
                </a:cubicBezTo>
                <a:cubicBezTo>
                  <a:pt x="407" y="384"/>
                  <a:pt x="454" y="385"/>
                  <a:pt x="483" y="355"/>
                </a:cubicBezTo>
                <a:cubicBezTo>
                  <a:pt x="512" y="326"/>
                  <a:pt x="512" y="279"/>
                  <a:pt x="483" y="250"/>
                </a:cubicBezTo>
                <a:cubicBezTo>
                  <a:pt x="454" y="221"/>
                  <a:pt x="407" y="221"/>
                  <a:pt x="378" y="250"/>
                </a:cubicBezTo>
                <a:close/>
                <a:moveTo>
                  <a:pt x="458" y="330"/>
                </a:moveTo>
                <a:cubicBezTo>
                  <a:pt x="443" y="345"/>
                  <a:pt x="418" y="345"/>
                  <a:pt x="403" y="330"/>
                </a:cubicBezTo>
                <a:cubicBezTo>
                  <a:pt x="388" y="315"/>
                  <a:pt x="388" y="290"/>
                  <a:pt x="403" y="275"/>
                </a:cubicBezTo>
                <a:cubicBezTo>
                  <a:pt x="418" y="260"/>
                  <a:pt x="443" y="260"/>
                  <a:pt x="458" y="275"/>
                </a:cubicBezTo>
                <a:cubicBezTo>
                  <a:pt x="473" y="290"/>
                  <a:pt x="473" y="315"/>
                  <a:pt x="458" y="330"/>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0" name="Freeform 20"/>
          <p:cNvSpPr>
            <a:spLocks noEditPoints="1"/>
          </p:cNvSpPr>
          <p:nvPr/>
        </p:nvSpPr>
        <p:spPr bwMode="auto">
          <a:xfrm>
            <a:off x="3457254" y="5370333"/>
            <a:ext cx="376930" cy="453458"/>
          </a:xfrm>
          <a:custGeom>
            <a:avLst/>
            <a:gdLst>
              <a:gd name="T0" fmla="*/ 109 w 442"/>
              <a:gd name="T1" fmla="*/ 531 h 531"/>
              <a:gd name="T2" fmla="*/ 350 w 442"/>
              <a:gd name="T3" fmla="*/ 518 h 531"/>
              <a:gd name="T4" fmla="*/ 358 w 442"/>
              <a:gd name="T5" fmla="*/ 338 h 531"/>
              <a:gd name="T6" fmla="*/ 86 w 442"/>
              <a:gd name="T7" fmla="*/ 187 h 531"/>
              <a:gd name="T8" fmla="*/ 104 w 442"/>
              <a:gd name="T9" fmla="*/ 194 h 531"/>
              <a:gd name="T10" fmla="*/ 111 w 442"/>
              <a:gd name="T11" fmla="*/ 183 h 531"/>
              <a:gd name="T12" fmla="*/ 117 w 442"/>
              <a:gd name="T13" fmla="*/ 176 h 531"/>
              <a:gd name="T14" fmla="*/ 86 w 442"/>
              <a:gd name="T15" fmla="*/ 187 h 531"/>
              <a:gd name="T16" fmla="*/ 221 w 442"/>
              <a:gd name="T17" fmla="*/ 88 h 531"/>
              <a:gd name="T18" fmla="*/ 224 w 442"/>
              <a:gd name="T19" fmla="*/ 69 h 531"/>
              <a:gd name="T20" fmla="*/ 238 w 442"/>
              <a:gd name="T21" fmla="*/ 101 h 531"/>
              <a:gd name="T22" fmla="*/ 220 w 442"/>
              <a:gd name="T23" fmla="*/ 137 h 531"/>
              <a:gd name="T24" fmla="*/ 233 w 442"/>
              <a:gd name="T25" fmla="*/ 158 h 531"/>
              <a:gd name="T26" fmla="*/ 238 w 442"/>
              <a:gd name="T27" fmla="*/ 131 h 531"/>
              <a:gd name="T28" fmla="*/ 242 w 442"/>
              <a:gd name="T29" fmla="*/ 125 h 531"/>
              <a:gd name="T30" fmla="*/ 285 w 442"/>
              <a:gd name="T31" fmla="*/ 122 h 531"/>
              <a:gd name="T32" fmla="*/ 251 w 442"/>
              <a:gd name="T33" fmla="*/ 149 h 531"/>
              <a:gd name="T34" fmla="*/ 262 w 442"/>
              <a:gd name="T35" fmla="*/ 213 h 531"/>
              <a:gd name="T36" fmla="*/ 293 w 442"/>
              <a:gd name="T37" fmla="*/ 201 h 531"/>
              <a:gd name="T38" fmla="*/ 359 w 442"/>
              <a:gd name="T39" fmla="*/ 255 h 531"/>
              <a:gd name="T40" fmla="*/ 353 w 442"/>
              <a:gd name="T41" fmla="*/ 218 h 531"/>
              <a:gd name="T42" fmla="*/ 322 w 442"/>
              <a:gd name="T43" fmla="*/ 163 h 531"/>
              <a:gd name="T44" fmla="*/ 325 w 442"/>
              <a:gd name="T45" fmla="*/ 128 h 531"/>
              <a:gd name="T46" fmla="*/ 305 w 442"/>
              <a:gd name="T47" fmla="*/ 125 h 531"/>
              <a:gd name="T48" fmla="*/ 324 w 442"/>
              <a:gd name="T49" fmla="*/ 119 h 531"/>
              <a:gd name="T50" fmla="*/ 350 w 442"/>
              <a:gd name="T51" fmla="*/ 122 h 531"/>
              <a:gd name="T52" fmla="*/ 243 w 442"/>
              <a:gd name="T53" fmla="*/ 44 h 531"/>
              <a:gd name="T54" fmla="*/ 238 w 442"/>
              <a:gd name="T55" fmla="*/ 56 h 531"/>
              <a:gd name="T56" fmla="*/ 209 w 442"/>
              <a:gd name="T57" fmla="*/ 70 h 531"/>
              <a:gd name="T58" fmla="*/ 197 w 442"/>
              <a:gd name="T59" fmla="*/ 312 h 531"/>
              <a:gd name="T60" fmla="*/ 255 w 442"/>
              <a:gd name="T61" fmla="*/ 348 h 531"/>
              <a:gd name="T62" fmla="*/ 272 w 442"/>
              <a:gd name="T63" fmla="*/ 355 h 531"/>
              <a:gd name="T64" fmla="*/ 267 w 442"/>
              <a:gd name="T65" fmla="*/ 345 h 531"/>
              <a:gd name="T66" fmla="*/ 269 w 442"/>
              <a:gd name="T67" fmla="*/ 324 h 531"/>
              <a:gd name="T68" fmla="*/ 274 w 442"/>
              <a:gd name="T69" fmla="*/ 314 h 531"/>
              <a:gd name="T70" fmla="*/ 269 w 442"/>
              <a:gd name="T71" fmla="*/ 294 h 531"/>
              <a:gd name="T72" fmla="*/ 251 w 442"/>
              <a:gd name="T73" fmla="*/ 261 h 531"/>
              <a:gd name="T74" fmla="*/ 218 w 442"/>
              <a:gd name="T75" fmla="*/ 271 h 531"/>
              <a:gd name="T76" fmla="*/ 153 w 442"/>
              <a:gd name="T77" fmla="*/ 198 h 531"/>
              <a:gd name="T78" fmla="*/ 164 w 442"/>
              <a:gd name="T79" fmla="*/ 194 h 531"/>
              <a:gd name="T80" fmla="*/ 107 w 442"/>
              <a:gd name="T81" fmla="*/ 209 h 531"/>
              <a:gd name="T82" fmla="*/ 90 w 442"/>
              <a:gd name="T83" fmla="*/ 209 h 531"/>
              <a:gd name="T84" fmla="*/ 130 w 442"/>
              <a:gd name="T85" fmla="*/ 308 h 531"/>
              <a:gd name="T86" fmla="*/ 155 w 442"/>
              <a:gd name="T87" fmla="*/ 284 h 531"/>
              <a:gd name="T88" fmla="*/ 123 w 442"/>
              <a:gd name="T89" fmla="*/ 299 h 531"/>
              <a:gd name="T90" fmla="*/ 118 w 442"/>
              <a:gd name="T91" fmla="*/ 272 h 531"/>
              <a:gd name="T92" fmla="*/ 139 w 442"/>
              <a:gd name="T93" fmla="*/ 261 h 531"/>
              <a:gd name="T94" fmla="*/ 150 w 442"/>
              <a:gd name="T95" fmla="*/ 212 h 531"/>
              <a:gd name="T96" fmla="*/ 120 w 442"/>
              <a:gd name="T97" fmla="*/ 104 h 531"/>
              <a:gd name="T98" fmla="*/ 122 w 442"/>
              <a:gd name="T99" fmla="*/ 146 h 531"/>
              <a:gd name="T100" fmla="*/ 130 w 442"/>
              <a:gd name="T101" fmla="*/ 143 h 531"/>
              <a:gd name="T102" fmla="*/ 131 w 442"/>
              <a:gd name="T103" fmla="*/ 151 h 531"/>
              <a:gd name="T104" fmla="*/ 149 w 442"/>
              <a:gd name="T105" fmla="*/ 124 h 531"/>
              <a:gd name="T106" fmla="*/ 151 w 442"/>
              <a:gd name="T107" fmla="*/ 110 h 531"/>
              <a:gd name="T108" fmla="*/ 129 w 442"/>
              <a:gd name="T109" fmla="*/ 105 h 531"/>
              <a:gd name="T110" fmla="*/ 121 w 442"/>
              <a:gd name="T111" fmla="*/ 104 h 531"/>
              <a:gd name="T112" fmla="*/ 394 w 442"/>
              <a:gd name="T113" fmla="*/ 354 h 531"/>
              <a:gd name="T114" fmla="*/ 37 w 442"/>
              <a:gd name="T115" fmla="*/ 241 h 531"/>
              <a:gd name="T116" fmla="*/ 127 w 442"/>
              <a:gd name="T117" fmla="*/ 9 h 531"/>
              <a:gd name="T118" fmla="*/ 5 w 442"/>
              <a:gd name="T119" fmla="*/ 247 h 531"/>
              <a:gd name="T120" fmla="*/ 416 w 442"/>
              <a:gd name="T121" fmla="*/ 377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2" h="531">
                <a:moveTo>
                  <a:pt x="350" y="518"/>
                </a:moveTo>
                <a:cubicBezTo>
                  <a:pt x="353" y="523"/>
                  <a:pt x="349" y="531"/>
                  <a:pt x="342" y="531"/>
                </a:cubicBezTo>
                <a:cubicBezTo>
                  <a:pt x="109" y="531"/>
                  <a:pt x="109" y="531"/>
                  <a:pt x="109" y="531"/>
                </a:cubicBezTo>
                <a:cubicBezTo>
                  <a:pt x="102" y="531"/>
                  <a:pt x="101" y="522"/>
                  <a:pt x="103" y="518"/>
                </a:cubicBezTo>
                <a:cubicBezTo>
                  <a:pt x="119" y="492"/>
                  <a:pt x="171" y="469"/>
                  <a:pt x="226" y="469"/>
                </a:cubicBezTo>
                <a:cubicBezTo>
                  <a:pt x="279" y="469"/>
                  <a:pt x="331" y="490"/>
                  <a:pt x="350" y="518"/>
                </a:cubicBezTo>
                <a:close/>
                <a:moveTo>
                  <a:pt x="133" y="70"/>
                </a:moveTo>
                <a:cubicBezTo>
                  <a:pt x="207" y="8"/>
                  <a:pt x="317" y="17"/>
                  <a:pt x="379" y="92"/>
                </a:cubicBezTo>
                <a:cubicBezTo>
                  <a:pt x="442" y="166"/>
                  <a:pt x="432" y="276"/>
                  <a:pt x="358" y="338"/>
                </a:cubicBezTo>
                <a:cubicBezTo>
                  <a:pt x="284" y="401"/>
                  <a:pt x="173" y="391"/>
                  <a:pt x="111" y="317"/>
                </a:cubicBezTo>
                <a:cubicBezTo>
                  <a:pt x="49" y="243"/>
                  <a:pt x="58" y="132"/>
                  <a:pt x="133" y="70"/>
                </a:cubicBezTo>
                <a:close/>
                <a:moveTo>
                  <a:pt x="86" y="187"/>
                </a:moveTo>
                <a:cubicBezTo>
                  <a:pt x="88" y="185"/>
                  <a:pt x="90" y="184"/>
                  <a:pt x="93" y="184"/>
                </a:cubicBezTo>
                <a:cubicBezTo>
                  <a:pt x="96" y="184"/>
                  <a:pt x="98" y="185"/>
                  <a:pt x="100" y="187"/>
                </a:cubicBezTo>
                <a:cubicBezTo>
                  <a:pt x="102" y="189"/>
                  <a:pt x="103" y="191"/>
                  <a:pt x="104" y="194"/>
                </a:cubicBezTo>
                <a:cubicBezTo>
                  <a:pt x="106" y="193"/>
                  <a:pt x="108" y="192"/>
                  <a:pt x="110" y="191"/>
                </a:cubicBezTo>
                <a:cubicBezTo>
                  <a:pt x="112" y="190"/>
                  <a:pt x="115" y="189"/>
                  <a:pt x="115" y="188"/>
                </a:cubicBezTo>
                <a:cubicBezTo>
                  <a:pt x="115" y="188"/>
                  <a:pt x="115" y="187"/>
                  <a:pt x="111" y="183"/>
                </a:cubicBezTo>
                <a:cubicBezTo>
                  <a:pt x="110" y="182"/>
                  <a:pt x="110" y="181"/>
                  <a:pt x="110" y="180"/>
                </a:cubicBezTo>
                <a:cubicBezTo>
                  <a:pt x="111" y="179"/>
                  <a:pt x="111" y="179"/>
                  <a:pt x="112" y="178"/>
                </a:cubicBezTo>
                <a:cubicBezTo>
                  <a:pt x="115" y="178"/>
                  <a:pt x="116" y="177"/>
                  <a:pt x="117" y="176"/>
                </a:cubicBezTo>
                <a:cubicBezTo>
                  <a:pt x="117" y="176"/>
                  <a:pt x="117" y="175"/>
                  <a:pt x="117" y="175"/>
                </a:cubicBezTo>
                <a:cubicBezTo>
                  <a:pt x="106" y="176"/>
                  <a:pt x="95" y="179"/>
                  <a:pt x="86" y="184"/>
                </a:cubicBezTo>
                <a:cubicBezTo>
                  <a:pt x="86" y="185"/>
                  <a:pt x="86" y="186"/>
                  <a:pt x="86" y="187"/>
                </a:cubicBezTo>
                <a:close/>
                <a:moveTo>
                  <a:pt x="214" y="101"/>
                </a:moveTo>
                <a:cubicBezTo>
                  <a:pt x="216" y="100"/>
                  <a:pt x="220" y="99"/>
                  <a:pt x="223" y="100"/>
                </a:cubicBezTo>
                <a:cubicBezTo>
                  <a:pt x="222" y="97"/>
                  <a:pt x="221" y="92"/>
                  <a:pt x="221" y="88"/>
                </a:cubicBezTo>
                <a:cubicBezTo>
                  <a:pt x="218" y="73"/>
                  <a:pt x="217" y="70"/>
                  <a:pt x="219" y="68"/>
                </a:cubicBezTo>
                <a:cubicBezTo>
                  <a:pt x="219" y="68"/>
                  <a:pt x="220" y="67"/>
                  <a:pt x="221" y="67"/>
                </a:cubicBezTo>
                <a:cubicBezTo>
                  <a:pt x="223" y="67"/>
                  <a:pt x="224" y="69"/>
                  <a:pt x="224" y="69"/>
                </a:cubicBezTo>
                <a:cubicBezTo>
                  <a:pt x="224" y="69"/>
                  <a:pt x="225" y="70"/>
                  <a:pt x="225" y="70"/>
                </a:cubicBezTo>
                <a:cubicBezTo>
                  <a:pt x="226" y="73"/>
                  <a:pt x="228" y="76"/>
                  <a:pt x="230" y="79"/>
                </a:cubicBezTo>
                <a:cubicBezTo>
                  <a:pt x="234" y="86"/>
                  <a:pt x="239" y="94"/>
                  <a:pt x="238" y="101"/>
                </a:cubicBezTo>
                <a:cubicBezTo>
                  <a:pt x="237" y="105"/>
                  <a:pt x="234" y="108"/>
                  <a:pt x="230" y="111"/>
                </a:cubicBezTo>
                <a:cubicBezTo>
                  <a:pt x="226" y="114"/>
                  <a:pt x="226" y="115"/>
                  <a:pt x="226" y="118"/>
                </a:cubicBezTo>
                <a:cubicBezTo>
                  <a:pt x="225" y="122"/>
                  <a:pt x="225" y="128"/>
                  <a:pt x="220" y="137"/>
                </a:cubicBezTo>
                <a:cubicBezTo>
                  <a:pt x="224" y="141"/>
                  <a:pt x="224" y="146"/>
                  <a:pt x="223" y="149"/>
                </a:cubicBezTo>
                <a:cubicBezTo>
                  <a:pt x="223" y="153"/>
                  <a:pt x="223" y="156"/>
                  <a:pt x="228" y="159"/>
                </a:cubicBezTo>
                <a:cubicBezTo>
                  <a:pt x="230" y="159"/>
                  <a:pt x="232" y="159"/>
                  <a:pt x="233" y="158"/>
                </a:cubicBezTo>
                <a:cubicBezTo>
                  <a:pt x="235" y="155"/>
                  <a:pt x="234" y="151"/>
                  <a:pt x="234" y="147"/>
                </a:cubicBezTo>
                <a:cubicBezTo>
                  <a:pt x="233" y="142"/>
                  <a:pt x="233" y="138"/>
                  <a:pt x="235" y="134"/>
                </a:cubicBezTo>
                <a:cubicBezTo>
                  <a:pt x="236" y="133"/>
                  <a:pt x="237" y="132"/>
                  <a:pt x="238" y="131"/>
                </a:cubicBezTo>
                <a:cubicBezTo>
                  <a:pt x="240" y="130"/>
                  <a:pt x="240" y="130"/>
                  <a:pt x="240" y="128"/>
                </a:cubicBezTo>
                <a:cubicBezTo>
                  <a:pt x="239" y="128"/>
                  <a:pt x="239" y="127"/>
                  <a:pt x="240" y="126"/>
                </a:cubicBezTo>
                <a:cubicBezTo>
                  <a:pt x="240" y="125"/>
                  <a:pt x="241" y="125"/>
                  <a:pt x="242" y="125"/>
                </a:cubicBezTo>
                <a:cubicBezTo>
                  <a:pt x="249" y="124"/>
                  <a:pt x="257" y="126"/>
                  <a:pt x="264" y="130"/>
                </a:cubicBezTo>
                <a:cubicBezTo>
                  <a:pt x="265" y="128"/>
                  <a:pt x="266" y="126"/>
                  <a:pt x="267" y="125"/>
                </a:cubicBezTo>
                <a:cubicBezTo>
                  <a:pt x="272" y="120"/>
                  <a:pt x="279" y="118"/>
                  <a:pt x="285" y="122"/>
                </a:cubicBezTo>
                <a:cubicBezTo>
                  <a:pt x="289" y="126"/>
                  <a:pt x="290" y="130"/>
                  <a:pt x="288" y="135"/>
                </a:cubicBezTo>
                <a:cubicBezTo>
                  <a:pt x="285" y="145"/>
                  <a:pt x="272" y="153"/>
                  <a:pt x="262" y="153"/>
                </a:cubicBezTo>
                <a:cubicBezTo>
                  <a:pt x="258" y="153"/>
                  <a:pt x="254" y="152"/>
                  <a:pt x="251" y="149"/>
                </a:cubicBezTo>
                <a:cubicBezTo>
                  <a:pt x="245" y="151"/>
                  <a:pt x="240" y="155"/>
                  <a:pt x="238" y="161"/>
                </a:cubicBezTo>
                <a:cubicBezTo>
                  <a:pt x="234" y="172"/>
                  <a:pt x="237" y="187"/>
                  <a:pt x="245" y="200"/>
                </a:cubicBezTo>
                <a:cubicBezTo>
                  <a:pt x="252" y="211"/>
                  <a:pt x="258" y="213"/>
                  <a:pt x="262" y="213"/>
                </a:cubicBezTo>
                <a:cubicBezTo>
                  <a:pt x="267" y="213"/>
                  <a:pt x="272" y="210"/>
                  <a:pt x="277" y="207"/>
                </a:cubicBezTo>
                <a:cubicBezTo>
                  <a:pt x="282" y="205"/>
                  <a:pt x="287" y="202"/>
                  <a:pt x="292" y="201"/>
                </a:cubicBezTo>
                <a:cubicBezTo>
                  <a:pt x="292" y="201"/>
                  <a:pt x="293" y="201"/>
                  <a:pt x="293" y="201"/>
                </a:cubicBezTo>
                <a:cubicBezTo>
                  <a:pt x="293" y="201"/>
                  <a:pt x="294" y="201"/>
                  <a:pt x="294" y="202"/>
                </a:cubicBezTo>
                <a:cubicBezTo>
                  <a:pt x="296" y="203"/>
                  <a:pt x="301" y="207"/>
                  <a:pt x="306" y="213"/>
                </a:cubicBezTo>
                <a:cubicBezTo>
                  <a:pt x="320" y="226"/>
                  <a:pt x="349" y="255"/>
                  <a:pt x="359" y="255"/>
                </a:cubicBezTo>
                <a:cubicBezTo>
                  <a:pt x="360" y="255"/>
                  <a:pt x="360" y="254"/>
                  <a:pt x="360" y="254"/>
                </a:cubicBezTo>
                <a:cubicBezTo>
                  <a:pt x="361" y="253"/>
                  <a:pt x="362" y="249"/>
                  <a:pt x="358" y="236"/>
                </a:cubicBezTo>
                <a:cubicBezTo>
                  <a:pt x="356" y="231"/>
                  <a:pt x="355" y="225"/>
                  <a:pt x="353" y="218"/>
                </a:cubicBezTo>
                <a:cubicBezTo>
                  <a:pt x="348" y="198"/>
                  <a:pt x="341" y="171"/>
                  <a:pt x="333" y="158"/>
                </a:cubicBezTo>
                <a:cubicBezTo>
                  <a:pt x="331" y="160"/>
                  <a:pt x="328" y="162"/>
                  <a:pt x="326" y="163"/>
                </a:cubicBezTo>
                <a:cubicBezTo>
                  <a:pt x="324" y="164"/>
                  <a:pt x="323" y="164"/>
                  <a:pt x="322" y="163"/>
                </a:cubicBezTo>
                <a:cubicBezTo>
                  <a:pt x="319" y="158"/>
                  <a:pt x="321" y="153"/>
                  <a:pt x="324" y="147"/>
                </a:cubicBezTo>
                <a:cubicBezTo>
                  <a:pt x="326" y="142"/>
                  <a:pt x="329" y="135"/>
                  <a:pt x="327" y="129"/>
                </a:cubicBezTo>
                <a:cubicBezTo>
                  <a:pt x="327" y="128"/>
                  <a:pt x="326" y="128"/>
                  <a:pt x="325" y="128"/>
                </a:cubicBezTo>
                <a:cubicBezTo>
                  <a:pt x="324" y="128"/>
                  <a:pt x="322" y="129"/>
                  <a:pt x="321" y="130"/>
                </a:cubicBezTo>
                <a:cubicBezTo>
                  <a:pt x="319" y="131"/>
                  <a:pt x="317" y="133"/>
                  <a:pt x="314" y="133"/>
                </a:cubicBezTo>
                <a:cubicBezTo>
                  <a:pt x="310" y="133"/>
                  <a:pt x="307" y="129"/>
                  <a:pt x="305" y="125"/>
                </a:cubicBezTo>
                <a:cubicBezTo>
                  <a:pt x="304" y="124"/>
                  <a:pt x="304" y="123"/>
                  <a:pt x="305" y="122"/>
                </a:cubicBezTo>
                <a:cubicBezTo>
                  <a:pt x="306" y="121"/>
                  <a:pt x="307" y="121"/>
                  <a:pt x="308" y="121"/>
                </a:cubicBezTo>
                <a:cubicBezTo>
                  <a:pt x="313" y="124"/>
                  <a:pt x="318" y="122"/>
                  <a:pt x="324" y="119"/>
                </a:cubicBezTo>
                <a:cubicBezTo>
                  <a:pt x="328" y="117"/>
                  <a:pt x="332" y="115"/>
                  <a:pt x="336" y="115"/>
                </a:cubicBezTo>
                <a:cubicBezTo>
                  <a:pt x="340" y="115"/>
                  <a:pt x="343" y="116"/>
                  <a:pt x="346" y="118"/>
                </a:cubicBezTo>
                <a:cubicBezTo>
                  <a:pt x="347" y="119"/>
                  <a:pt x="348" y="121"/>
                  <a:pt x="350" y="122"/>
                </a:cubicBezTo>
                <a:cubicBezTo>
                  <a:pt x="352" y="127"/>
                  <a:pt x="355" y="131"/>
                  <a:pt x="365" y="130"/>
                </a:cubicBezTo>
                <a:cubicBezTo>
                  <a:pt x="362" y="121"/>
                  <a:pt x="359" y="107"/>
                  <a:pt x="366" y="99"/>
                </a:cubicBezTo>
                <a:cubicBezTo>
                  <a:pt x="335" y="64"/>
                  <a:pt x="290" y="43"/>
                  <a:pt x="243" y="44"/>
                </a:cubicBezTo>
                <a:cubicBezTo>
                  <a:pt x="245" y="47"/>
                  <a:pt x="245" y="49"/>
                  <a:pt x="245" y="51"/>
                </a:cubicBezTo>
                <a:cubicBezTo>
                  <a:pt x="245" y="53"/>
                  <a:pt x="243" y="55"/>
                  <a:pt x="240" y="56"/>
                </a:cubicBezTo>
                <a:cubicBezTo>
                  <a:pt x="240" y="57"/>
                  <a:pt x="239" y="57"/>
                  <a:pt x="238" y="56"/>
                </a:cubicBezTo>
                <a:cubicBezTo>
                  <a:pt x="237" y="56"/>
                  <a:pt x="237" y="56"/>
                  <a:pt x="237" y="55"/>
                </a:cubicBezTo>
                <a:cubicBezTo>
                  <a:pt x="235" y="52"/>
                  <a:pt x="233" y="51"/>
                  <a:pt x="230" y="51"/>
                </a:cubicBezTo>
                <a:cubicBezTo>
                  <a:pt x="224" y="51"/>
                  <a:pt x="214" y="58"/>
                  <a:pt x="209" y="70"/>
                </a:cubicBezTo>
                <a:cubicBezTo>
                  <a:pt x="206" y="76"/>
                  <a:pt x="203" y="88"/>
                  <a:pt x="214" y="101"/>
                </a:cubicBezTo>
                <a:close/>
                <a:moveTo>
                  <a:pt x="189" y="286"/>
                </a:moveTo>
                <a:cubicBezTo>
                  <a:pt x="188" y="295"/>
                  <a:pt x="192" y="303"/>
                  <a:pt x="197" y="312"/>
                </a:cubicBezTo>
                <a:cubicBezTo>
                  <a:pt x="198" y="313"/>
                  <a:pt x="199" y="315"/>
                  <a:pt x="199" y="316"/>
                </a:cubicBezTo>
                <a:cubicBezTo>
                  <a:pt x="203" y="316"/>
                  <a:pt x="206" y="315"/>
                  <a:pt x="209" y="315"/>
                </a:cubicBezTo>
                <a:cubicBezTo>
                  <a:pt x="230" y="315"/>
                  <a:pt x="243" y="332"/>
                  <a:pt x="255" y="348"/>
                </a:cubicBezTo>
                <a:cubicBezTo>
                  <a:pt x="259" y="353"/>
                  <a:pt x="264" y="358"/>
                  <a:pt x="268" y="363"/>
                </a:cubicBezTo>
                <a:cubicBezTo>
                  <a:pt x="271" y="362"/>
                  <a:pt x="274" y="362"/>
                  <a:pt x="277" y="361"/>
                </a:cubicBezTo>
                <a:cubicBezTo>
                  <a:pt x="276" y="358"/>
                  <a:pt x="274" y="356"/>
                  <a:pt x="272" y="355"/>
                </a:cubicBezTo>
                <a:cubicBezTo>
                  <a:pt x="271" y="354"/>
                  <a:pt x="271" y="353"/>
                  <a:pt x="271" y="352"/>
                </a:cubicBezTo>
                <a:cubicBezTo>
                  <a:pt x="271" y="347"/>
                  <a:pt x="270" y="346"/>
                  <a:pt x="269" y="346"/>
                </a:cubicBezTo>
                <a:cubicBezTo>
                  <a:pt x="269" y="346"/>
                  <a:pt x="268" y="346"/>
                  <a:pt x="267" y="345"/>
                </a:cubicBezTo>
                <a:cubicBezTo>
                  <a:pt x="267" y="344"/>
                  <a:pt x="267" y="344"/>
                  <a:pt x="267" y="343"/>
                </a:cubicBezTo>
                <a:cubicBezTo>
                  <a:pt x="268" y="337"/>
                  <a:pt x="270" y="332"/>
                  <a:pt x="273" y="327"/>
                </a:cubicBezTo>
                <a:cubicBezTo>
                  <a:pt x="271" y="327"/>
                  <a:pt x="270" y="326"/>
                  <a:pt x="269" y="324"/>
                </a:cubicBezTo>
                <a:cubicBezTo>
                  <a:pt x="268" y="324"/>
                  <a:pt x="268" y="322"/>
                  <a:pt x="268" y="321"/>
                </a:cubicBezTo>
                <a:cubicBezTo>
                  <a:pt x="269" y="320"/>
                  <a:pt x="270" y="319"/>
                  <a:pt x="271" y="317"/>
                </a:cubicBezTo>
                <a:cubicBezTo>
                  <a:pt x="272" y="316"/>
                  <a:pt x="273" y="315"/>
                  <a:pt x="274" y="314"/>
                </a:cubicBezTo>
                <a:cubicBezTo>
                  <a:pt x="273" y="312"/>
                  <a:pt x="273" y="311"/>
                  <a:pt x="273" y="309"/>
                </a:cubicBezTo>
                <a:cubicBezTo>
                  <a:pt x="272" y="305"/>
                  <a:pt x="272" y="301"/>
                  <a:pt x="269" y="298"/>
                </a:cubicBezTo>
                <a:cubicBezTo>
                  <a:pt x="268" y="297"/>
                  <a:pt x="268" y="295"/>
                  <a:pt x="269" y="294"/>
                </a:cubicBezTo>
                <a:cubicBezTo>
                  <a:pt x="276" y="283"/>
                  <a:pt x="272" y="274"/>
                  <a:pt x="267" y="263"/>
                </a:cubicBezTo>
                <a:cubicBezTo>
                  <a:pt x="265" y="260"/>
                  <a:pt x="264" y="258"/>
                  <a:pt x="263" y="255"/>
                </a:cubicBezTo>
                <a:cubicBezTo>
                  <a:pt x="260" y="255"/>
                  <a:pt x="256" y="258"/>
                  <a:pt x="251" y="261"/>
                </a:cubicBezTo>
                <a:cubicBezTo>
                  <a:pt x="247" y="264"/>
                  <a:pt x="242" y="268"/>
                  <a:pt x="237" y="268"/>
                </a:cubicBezTo>
                <a:cubicBezTo>
                  <a:pt x="234" y="268"/>
                  <a:pt x="232" y="267"/>
                  <a:pt x="231" y="266"/>
                </a:cubicBezTo>
                <a:cubicBezTo>
                  <a:pt x="226" y="268"/>
                  <a:pt x="222" y="270"/>
                  <a:pt x="218" y="271"/>
                </a:cubicBezTo>
                <a:cubicBezTo>
                  <a:pt x="208" y="275"/>
                  <a:pt x="199" y="278"/>
                  <a:pt x="189" y="286"/>
                </a:cubicBezTo>
                <a:close/>
                <a:moveTo>
                  <a:pt x="144" y="206"/>
                </a:moveTo>
                <a:cubicBezTo>
                  <a:pt x="148" y="200"/>
                  <a:pt x="151" y="198"/>
                  <a:pt x="153" y="198"/>
                </a:cubicBezTo>
                <a:cubicBezTo>
                  <a:pt x="155" y="198"/>
                  <a:pt x="157" y="200"/>
                  <a:pt x="157" y="201"/>
                </a:cubicBezTo>
                <a:cubicBezTo>
                  <a:pt x="157" y="201"/>
                  <a:pt x="157" y="201"/>
                  <a:pt x="157" y="201"/>
                </a:cubicBezTo>
                <a:cubicBezTo>
                  <a:pt x="158" y="201"/>
                  <a:pt x="160" y="199"/>
                  <a:pt x="164" y="194"/>
                </a:cubicBezTo>
                <a:cubicBezTo>
                  <a:pt x="162" y="192"/>
                  <a:pt x="157" y="191"/>
                  <a:pt x="152" y="191"/>
                </a:cubicBezTo>
                <a:cubicBezTo>
                  <a:pt x="137" y="191"/>
                  <a:pt x="115" y="198"/>
                  <a:pt x="109" y="204"/>
                </a:cubicBezTo>
                <a:cubicBezTo>
                  <a:pt x="109" y="206"/>
                  <a:pt x="108" y="207"/>
                  <a:pt x="107" y="209"/>
                </a:cubicBezTo>
                <a:cubicBezTo>
                  <a:pt x="105" y="212"/>
                  <a:pt x="102" y="215"/>
                  <a:pt x="99" y="215"/>
                </a:cubicBezTo>
                <a:cubicBezTo>
                  <a:pt x="97" y="215"/>
                  <a:pt x="94" y="214"/>
                  <a:pt x="93" y="209"/>
                </a:cubicBezTo>
                <a:cubicBezTo>
                  <a:pt x="91" y="209"/>
                  <a:pt x="90" y="209"/>
                  <a:pt x="90" y="209"/>
                </a:cubicBezTo>
                <a:cubicBezTo>
                  <a:pt x="88" y="209"/>
                  <a:pt x="86" y="209"/>
                  <a:pt x="85" y="208"/>
                </a:cubicBezTo>
                <a:cubicBezTo>
                  <a:pt x="86" y="243"/>
                  <a:pt x="99" y="278"/>
                  <a:pt x="121" y="306"/>
                </a:cubicBezTo>
                <a:cubicBezTo>
                  <a:pt x="122" y="306"/>
                  <a:pt x="124" y="308"/>
                  <a:pt x="130" y="308"/>
                </a:cubicBezTo>
                <a:cubicBezTo>
                  <a:pt x="146" y="308"/>
                  <a:pt x="168" y="300"/>
                  <a:pt x="177" y="292"/>
                </a:cubicBezTo>
                <a:cubicBezTo>
                  <a:pt x="171" y="293"/>
                  <a:pt x="165" y="290"/>
                  <a:pt x="161" y="287"/>
                </a:cubicBezTo>
                <a:cubicBezTo>
                  <a:pt x="158" y="286"/>
                  <a:pt x="156" y="285"/>
                  <a:pt x="155" y="284"/>
                </a:cubicBezTo>
                <a:cubicBezTo>
                  <a:pt x="155" y="284"/>
                  <a:pt x="155" y="284"/>
                  <a:pt x="154" y="284"/>
                </a:cubicBezTo>
                <a:cubicBezTo>
                  <a:pt x="148" y="284"/>
                  <a:pt x="138" y="295"/>
                  <a:pt x="134" y="299"/>
                </a:cubicBezTo>
                <a:cubicBezTo>
                  <a:pt x="132" y="301"/>
                  <a:pt x="130" y="303"/>
                  <a:pt x="123" y="299"/>
                </a:cubicBezTo>
                <a:cubicBezTo>
                  <a:pt x="119" y="297"/>
                  <a:pt x="115" y="293"/>
                  <a:pt x="114" y="287"/>
                </a:cubicBezTo>
                <a:cubicBezTo>
                  <a:pt x="113" y="282"/>
                  <a:pt x="114" y="276"/>
                  <a:pt x="117" y="272"/>
                </a:cubicBezTo>
                <a:cubicBezTo>
                  <a:pt x="117" y="272"/>
                  <a:pt x="118" y="272"/>
                  <a:pt x="118" y="272"/>
                </a:cubicBezTo>
                <a:cubicBezTo>
                  <a:pt x="120" y="270"/>
                  <a:pt x="125" y="271"/>
                  <a:pt x="131" y="273"/>
                </a:cubicBezTo>
                <a:cubicBezTo>
                  <a:pt x="134" y="273"/>
                  <a:pt x="138" y="274"/>
                  <a:pt x="140" y="274"/>
                </a:cubicBezTo>
                <a:cubicBezTo>
                  <a:pt x="140" y="270"/>
                  <a:pt x="140" y="265"/>
                  <a:pt x="139" y="261"/>
                </a:cubicBezTo>
                <a:cubicBezTo>
                  <a:pt x="138" y="247"/>
                  <a:pt x="136" y="230"/>
                  <a:pt x="152" y="212"/>
                </a:cubicBezTo>
                <a:cubicBezTo>
                  <a:pt x="152" y="212"/>
                  <a:pt x="152" y="212"/>
                  <a:pt x="152" y="212"/>
                </a:cubicBezTo>
                <a:cubicBezTo>
                  <a:pt x="151" y="212"/>
                  <a:pt x="151" y="212"/>
                  <a:pt x="150" y="212"/>
                </a:cubicBezTo>
                <a:cubicBezTo>
                  <a:pt x="146" y="212"/>
                  <a:pt x="145" y="210"/>
                  <a:pt x="144" y="209"/>
                </a:cubicBezTo>
                <a:cubicBezTo>
                  <a:pt x="143" y="208"/>
                  <a:pt x="143" y="207"/>
                  <a:pt x="144" y="206"/>
                </a:cubicBezTo>
                <a:close/>
                <a:moveTo>
                  <a:pt x="120" y="104"/>
                </a:moveTo>
                <a:cubicBezTo>
                  <a:pt x="112" y="114"/>
                  <a:pt x="105" y="125"/>
                  <a:pt x="100" y="136"/>
                </a:cubicBezTo>
                <a:cubicBezTo>
                  <a:pt x="107" y="135"/>
                  <a:pt x="116" y="138"/>
                  <a:pt x="121" y="144"/>
                </a:cubicBezTo>
                <a:cubicBezTo>
                  <a:pt x="122" y="146"/>
                  <a:pt x="122" y="146"/>
                  <a:pt x="122" y="146"/>
                </a:cubicBezTo>
                <a:cubicBezTo>
                  <a:pt x="122" y="146"/>
                  <a:pt x="123" y="145"/>
                  <a:pt x="124" y="145"/>
                </a:cubicBezTo>
                <a:cubicBezTo>
                  <a:pt x="125" y="144"/>
                  <a:pt x="126" y="143"/>
                  <a:pt x="128" y="143"/>
                </a:cubicBezTo>
                <a:cubicBezTo>
                  <a:pt x="128" y="143"/>
                  <a:pt x="129" y="143"/>
                  <a:pt x="130" y="143"/>
                </a:cubicBezTo>
                <a:cubicBezTo>
                  <a:pt x="130" y="144"/>
                  <a:pt x="130" y="144"/>
                  <a:pt x="131" y="144"/>
                </a:cubicBezTo>
                <a:cubicBezTo>
                  <a:pt x="132" y="147"/>
                  <a:pt x="131" y="149"/>
                  <a:pt x="131" y="150"/>
                </a:cubicBezTo>
                <a:cubicBezTo>
                  <a:pt x="131" y="151"/>
                  <a:pt x="131" y="151"/>
                  <a:pt x="131" y="151"/>
                </a:cubicBezTo>
                <a:cubicBezTo>
                  <a:pt x="139" y="156"/>
                  <a:pt x="147" y="155"/>
                  <a:pt x="155" y="148"/>
                </a:cubicBezTo>
                <a:cubicBezTo>
                  <a:pt x="150" y="142"/>
                  <a:pt x="150" y="137"/>
                  <a:pt x="150" y="131"/>
                </a:cubicBezTo>
                <a:cubicBezTo>
                  <a:pt x="150" y="129"/>
                  <a:pt x="150" y="126"/>
                  <a:pt x="149" y="124"/>
                </a:cubicBezTo>
                <a:cubicBezTo>
                  <a:pt x="149" y="120"/>
                  <a:pt x="150" y="118"/>
                  <a:pt x="152" y="117"/>
                </a:cubicBezTo>
                <a:cubicBezTo>
                  <a:pt x="153" y="115"/>
                  <a:pt x="154" y="114"/>
                  <a:pt x="154" y="111"/>
                </a:cubicBezTo>
                <a:cubicBezTo>
                  <a:pt x="153" y="110"/>
                  <a:pt x="152" y="110"/>
                  <a:pt x="151" y="110"/>
                </a:cubicBezTo>
                <a:cubicBezTo>
                  <a:pt x="147" y="110"/>
                  <a:pt x="141" y="110"/>
                  <a:pt x="137" y="105"/>
                </a:cubicBezTo>
                <a:cubicBezTo>
                  <a:pt x="136" y="102"/>
                  <a:pt x="135" y="102"/>
                  <a:pt x="135" y="102"/>
                </a:cubicBezTo>
                <a:cubicBezTo>
                  <a:pt x="134" y="102"/>
                  <a:pt x="132" y="103"/>
                  <a:pt x="129" y="105"/>
                </a:cubicBezTo>
                <a:cubicBezTo>
                  <a:pt x="127" y="106"/>
                  <a:pt x="127" y="106"/>
                  <a:pt x="127" y="106"/>
                </a:cubicBezTo>
                <a:cubicBezTo>
                  <a:pt x="126" y="107"/>
                  <a:pt x="125" y="107"/>
                  <a:pt x="124" y="106"/>
                </a:cubicBezTo>
                <a:cubicBezTo>
                  <a:pt x="123" y="106"/>
                  <a:pt x="122" y="105"/>
                  <a:pt x="121" y="104"/>
                </a:cubicBezTo>
                <a:cubicBezTo>
                  <a:pt x="121" y="104"/>
                  <a:pt x="121" y="104"/>
                  <a:pt x="120" y="104"/>
                </a:cubicBezTo>
                <a:close/>
                <a:moveTo>
                  <a:pt x="417" y="354"/>
                </a:moveTo>
                <a:cubicBezTo>
                  <a:pt x="410" y="348"/>
                  <a:pt x="400" y="348"/>
                  <a:pt x="394" y="354"/>
                </a:cubicBezTo>
                <a:cubicBezTo>
                  <a:pt x="363" y="384"/>
                  <a:pt x="324" y="405"/>
                  <a:pt x="281" y="413"/>
                </a:cubicBezTo>
                <a:cubicBezTo>
                  <a:pt x="263" y="416"/>
                  <a:pt x="245" y="417"/>
                  <a:pt x="226" y="415"/>
                </a:cubicBezTo>
                <a:cubicBezTo>
                  <a:pt x="129" y="406"/>
                  <a:pt x="53" y="333"/>
                  <a:pt x="37" y="241"/>
                </a:cubicBezTo>
                <a:cubicBezTo>
                  <a:pt x="33" y="224"/>
                  <a:pt x="32" y="205"/>
                  <a:pt x="34" y="186"/>
                </a:cubicBezTo>
                <a:cubicBezTo>
                  <a:pt x="40" y="121"/>
                  <a:pt x="74" y="66"/>
                  <a:pt x="123" y="32"/>
                </a:cubicBezTo>
                <a:cubicBezTo>
                  <a:pt x="131" y="27"/>
                  <a:pt x="132" y="17"/>
                  <a:pt x="127" y="9"/>
                </a:cubicBezTo>
                <a:cubicBezTo>
                  <a:pt x="122" y="2"/>
                  <a:pt x="112" y="0"/>
                  <a:pt x="105" y="5"/>
                </a:cubicBezTo>
                <a:cubicBezTo>
                  <a:pt x="48" y="45"/>
                  <a:pt x="8" y="109"/>
                  <a:pt x="2" y="183"/>
                </a:cubicBezTo>
                <a:cubicBezTo>
                  <a:pt x="0" y="205"/>
                  <a:pt x="1" y="226"/>
                  <a:pt x="5" y="247"/>
                </a:cubicBezTo>
                <a:cubicBezTo>
                  <a:pt x="23" y="353"/>
                  <a:pt x="111" y="437"/>
                  <a:pt x="223" y="447"/>
                </a:cubicBezTo>
                <a:cubicBezTo>
                  <a:pt x="245" y="449"/>
                  <a:pt x="266" y="448"/>
                  <a:pt x="287" y="444"/>
                </a:cubicBezTo>
                <a:cubicBezTo>
                  <a:pt x="337" y="436"/>
                  <a:pt x="382" y="412"/>
                  <a:pt x="416" y="377"/>
                </a:cubicBezTo>
                <a:cubicBezTo>
                  <a:pt x="423" y="371"/>
                  <a:pt x="423" y="360"/>
                  <a:pt x="417" y="354"/>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1" name="Freeform 21"/>
          <p:cNvSpPr>
            <a:spLocks noEditPoints="1"/>
          </p:cNvSpPr>
          <p:nvPr/>
        </p:nvSpPr>
        <p:spPr bwMode="auto">
          <a:xfrm>
            <a:off x="2746800" y="2932855"/>
            <a:ext cx="286695" cy="438609"/>
          </a:xfrm>
          <a:custGeom>
            <a:avLst/>
            <a:gdLst>
              <a:gd name="T0" fmla="*/ 129 w 336"/>
              <a:gd name="T1" fmla="*/ 22 h 513"/>
              <a:gd name="T2" fmla="*/ 135 w 336"/>
              <a:gd name="T3" fmla="*/ 10 h 513"/>
              <a:gd name="T4" fmla="*/ 163 w 336"/>
              <a:gd name="T5" fmla="*/ 2 h 513"/>
              <a:gd name="T6" fmla="*/ 175 w 336"/>
              <a:gd name="T7" fmla="*/ 8 h 513"/>
              <a:gd name="T8" fmla="*/ 177 w 336"/>
              <a:gd name="T9" fmla="*/ 13 h 513"/>
              <a:gd name="T10" fmla="*/ 171 w 336"/>
              <a:gd name="T11" fmla="*/ 25 h 513"/>
              <a:gd name="T12" fmla="*/ 142 w 336"/>
              <a:gd name="T13" fmla="*/ 34 h 513"/>
              <a:gd name="T14" fmla="*/ 131 w 336"/>
              <a:gd name="T15" fmla="*/ 28 h 513"/>
              <a:gd name="T16" fmla="*/ 129 w 336"/>
              <a:gd name="T17" fmla="*/ 22 h 513"/>
              <a:gd name="T18" fmla="*/ 209 w 336"/>
              <a:gd name="T19" fmla="*/ 287 h 513"/>
              <a:gd name="T20" fmla="*/ 198 w 336"/>
              <a:gd name="T21" fmla="*/ 303 h 513"/>
              <a:gd name="T22" fmla="*/ 216 w 336"/>
              <a:gd name="T23" fmla="*/ 310 h 513"/>
              <a:gd name="T24" fmla="*/ 266 w 336"/>
              <a:gd name="T25" fmla="*/ 294 h 513"/>
              <a:gd name="T26" fmla="*/ 278 w 336"/>
              <a:gd name="T27" fmla="*/ 278 h 513"/>
              <a:gd name="T28" fmla="*/ 259 w 336"/>
              <a:gd name="T29" fmla="*/ 272 h 513"/>
              <a:gd name="T30" fmla="*/ 209 w 336"/>
              <a:gd name="T31" fmla="*/ 287 h 513"/>
              <a:gd name="T32" fmla="*/ 336 w 336"/>
              <a:gd name="T33" fmla="*/ 366 h 513"/>
              <a:gd name="T34" fmla="*/ 336 w 336"/>
              <a:gd name="T35" fmla="*/ 376 h 513"/>
              <a:gd name="T36" fmla="*/ 328 w 336"/>
              <a:gd name="T37" fmla="*/ 385 h 513"/>
              <a:gd name="T38" fmla="*/ 312 w 336"/>
              <a:gd name="T39" fmla="*/ 385 h 513"/>
              <a:gd name="T40" fmla="*/ 228 w 336"/>
              <a:gd name="T41" fmla="*/ 451 h 513"/>
              <a:gd name="T42" fmla="*/ 295 w 336"/>
              <a:gd name="T43" fmla="*/ 497 h 513"/>
              <a:gd name="T44" fmla="*/ 280 w 336"/>
              <a:gd name="T45" fmla="*/ 513 h 513"/>
              <a:gd name="T46" fmla="*/ 63 w 336"/>
              <a:gd name="T47" fmla="*/ 513 h 513"/>
              <a:gd name="T48" fmla="*/ 48 w 336"/>
              <a:gd name="T49" fmla="*/ 497 h 513"/>
              <a:gd name="T50" fmla="*/ 105 w 336"/>
              <a:gd name="T51" fmla="*/ 454 h 513"/>
              <a:gd name="T52" fmla="*/ 0 w 336"/>
              <a:gd name="T53" fmla="*/ 292 h 513"/>
              <a:gd name="T54" fmla="*/ 142 w 336"/>
              <a:gd name="T55" fmla="*/ 124 h 513"/>
              <a:gd name="T56" fmla="*/ 125 w 336"/>
              <a:gd name="T57" fmla="*/ 68 h 513"/>
              <a:gd name="T58" fmla="*/ 136 w 336"/>
              <a:gd name="T59" fmla="*/ 49 h 513"/>
              <a:gd name="T60" fmla="*/ 186 w 336"/>
              <a:gd name="T61" fmla="*/ 33 h 513"/>
              <a:gd name="T62" fmla="*/ 206 w 336"/>
              <a:gd name="T63" fmla="*/ 43 h 513"/>
              <a:gd name="T64" fmla="*/ 266 w 336"/>
              <a:gd name="T65" fmla="*/ 235 h 513"/>
              <a:gd name="T66" fmla="*/ 255 w 336"/>
              <a:gd name="T67" fmla="*/ 255 h 513"/>
              <a:gd name="T68" fmla="*/ 205 w 336"/>
              <a:gd name="T69" fmla="*/ 271 h 513"/>
              <a:gd name="T70" fmla="*/ 185 w 336"/>
              <a:gd name="T71" fmla="*/ 260 h 513"/>
              <a:gd name="T72" fmla="*/ 161 w 336"/>
              <a:gd name="T73" fmla="*/ 182 h 513"/>
              <a:gd name="T74" fmla="*/ 62 w 336"/>
              <a:gd name="T75" fmla="*/ 286 h 513"/>
              <a:gd name="T76" fmla="*/ 154 w 336"/>
              <a:gd name="T77" fmla="*/ 400 h 513"/>
              <a:gd name="T78" fmla="*/ 204 w 336"/>
              <a:gd name="T79" fmla="*/ 385 h 513"/>
              <a:gd name="T80" fmla="*/ 187 w 336"/>
              <a:gd name="T81" fmla="*/ 385 h 513"/>
              <a:gd name="T82" fmla="*/ 178 w 336"/>
              <a:gd name="T83" fmla="*/ 376 h 513"/>
              <a:gd name="T84" fmla="*/ 178 w 336"/>
              <a:gd name="T85" fmla="*/ 366 h 513"/>
              <a:gd name="T86" fmla="*/ 187 w 336"/>
              <a:gd name="T87" fmla="*/ 357 h 513"/>
              <a:gd name="T88" fmla="*/ 328 w 336"/>
              <a:gd name="T89" fmla="*/ 357 h 513"/>
              <a:gd name="T90" fmla="*/ 336 w 336"/>
              <a:gd name="T91" fmla="*/ 366 h 513"/>
              <a:gd name="T92" fmla="*/ 183 w 336"/>
              <a:gd name="T93" fmla="*/ 95 h 513"/>
              <a:gd name="T94" fmla="*/ 214 w 336"/>
              <a:gd name="T95" fmla="*/ 200 h 513"/>
              <a:gd name="T96" fmla="*/ 220 w 336"/>
              <a:gd name="T97" fmla="*/ 206 h 513"/>
              <a:gd name="T98" fmla="*/ 224 w 336"/>
              <a:gd name="T99" fmla="*/ 206 h 513"/>
              <a:gd name="T100" fmla="*/ 229 w 336"/>
              <a:gd name="T101" fmla="*/ 196 h 513"/>
              <a:gd name="T102" fmla="*/ 198 w 336"/>
              <a:gd name="T103" fmla="*/ 91 h 513"/>
              <a:gd name="T104" fmla="*/ 188 w 336"/>
              <a:gd name="T105" fmla="*/ 86 h 513"/>
              <a:gd name="T106" fmla="*/ 183 w 336"/>
              <a:gd name="T107" fmla="*/ 95 h 513"/>
              <a:gd name="T108" fmla="*/ 184 w 336"/>
              <a:gd name="T109" fmla="*/ 441 h 513"/>
              <a:gd name="T110" fmla="*/ 151 w 336"/>
              <a:gd name="T111" fmla="*/ 441 h 513"/>
              <a:gd name="T112" fmla="*/ 151 w 336"/>
              <a:gd name="T113" fmla="*/ 474 h 513"/>
              <a:gd name="T114" fmla="*/ 184 w 336"/>
              <a:gd name="T115" fmla="*/ 474 h 513"/>
              <a:gd name="T116" fmla="*/ 184 w 336"/>
              <a:gd name="T117" fmla="*/ 441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6" h="513">
                <a:moveTo>
                  <a:pt x="129" y="22"/>
                </a:moveTo>
                <a:cubicBezTo>
                  <a:pt x="127" y="17"/>
                  <a:pt x="130" y="12"/>
                  <a:pt x="135" y="10"/>
                </a:cubicBezTo>
                <a:cubicBezTo>
                  <a:pt x="163" y="2"/>
                  <a:pt x="163" y="2"/>
                  <a:pt x="163" y="2"/>
                </a:cubicBezTo>
                <a:cubicBezTo>
                  <a:pt x="168" y="0"/>
                  <a:pt x="173" y="3"/>
                  <a:pt x="175" y="8"/>
                </a:cubicBezTo>
                <a:cubicBezTo>
                  <a:pt x="177" y="13"/>
                  <a:pt x="177" y="13"/>
                  <a:pt x="177" y="13"/>
                </a:cubicBezTo>
                <a:cubicBezTo>
                  <a:pt x="178" y="18"/>
                  <a:pt x="176" y="23"/>
                  <a:pt x="171" y="25"/>
                </a:cubicBezTo>
                <a:cubicBezTo>
                  <a:pt x="142" y="34"/>
                  <a:pt x="142" y="34"/>
                  <a:pt x="142" y="34"/>
                </a:cubicBezTo>
                <a:cubicBezTo>
                  <a:pt x="138" y="35"/>
                  <a:pt x="132" y="33"/>
                  <a:pt x="131" y="28"/>
                </a:cubicBezTo>
                <a:lnTo>
                  <a:pt x="129" y="22"/>
                </a:lnTo>
                <a:close/>
                <a:moveTo>
                  <a:pt x="209" y="287"/>
                </a:moveTo>
                <a:cubicBezTo>
                  <a:pt x="201" y="290"/>
                  <a:pt x="196" y="297"/>
                  <a:pt x="198" y="303"/>
                </a:cubicBezTo>
                <a:cubicBezTo>
                  <a:pt x="199" y="309"/>
                  <a:pt x="208" y="312"/>
                  <a:pt x="216" y="310"/>
                </a:cubicBezTo>
                <a:cubicBezTo>
                  <a:pt x="266" y="294"/>
                  <a:pt x="266" y="294"/>
                  <a:pt x="266" y="294"/>
                </a:cubicBezTo>
                <a:cubicBezTo>
                  <a:pt x="275" y="292"/>
                  <a:pt x="280" y="284"/>
                  <a:pt x="278" y="278"/>
                </a:cubicBezTo>
                <a:cubicBezTo>
                  <a:pt x="276" y="272"/>
                  <a:pt x="268" y="269"/>
                  <a:pt x="259" y="272"/>
                </a:cubicBezTo>
                <a:lnTo>
                  <a:pt x="209" y="287"/>
                </a:lnTo>
                <a:close/>
                <a:moveTo>
                  <a:pt x="336" y="366"/>
                </a:moveTo>
                <a:cubicBezTo>
                  <a:pt x="336" y="376"/>
                  <a:pt x="336" y="376"/>
                  <a:pt x="336" y="376"/>
                </a:cubicBezTo>
                <a:cubicBezTo>
                  <a:pt x="336" y="381"/>
                  <a:pt x="333" y="385"/>
                  <a:pt x="328" y="385"/>
                </a:cubicBezTo>
                <a:cubicBezTo>
                  <a:pt x="312" y="385"/>
                  <a:pt x="312" y="385"/>
                  <a:pt x="312" y="385"/>
                </a:cubicBezTo>
                <a:cubicBezTo>
                  <a:pt x="294" y="409"/>
                  <a:pt x="259" y="436"/>
                  <a:pt x="228" y="451"/>
                </a:cubicBezTo>
                <a:cubicBezTo>
                  <a:pt x="263" y="460"/>
                  <a:pt x="295" y="483"/>
                  <a:pt x="295" y="497"/>
                </a:cubicBezTo>
                <a:cubicBezTo>
                  <a:pt x="295" y="507"/>
                  <a:pt x="286" y="513"/>
                  <a:pt x="280" y="513"/>
                </a:cubicBezTo>
                <a:cubicBezTo>
                  <a:pt x="63" y="513"/>
                  <a:pt x="63" y="513"/>
                  <a:pt x="63" y="513"/>
                </a:cubicBezTo>
                <a:cubicBezTo>
                  <a:pt x="54" y="513"/>
                  <a:pt x="48" y="506"/>
                  <a:pt x="48" y="497"/>
                </a:cubicBezTo>
                <a:cubicBezTo>
                  <a:pt x="48" y="483"/>
                  <a:pt x="73" y="466"/>
                  <a:pt x="105" y="454"/>
                </a:cubicBezTo>
                <a:cubicBezTo>
                  <a:pt x="25" y="409"/>
                  <a:pt x="0" y="361"/>
                  <a:pt x="0" y="292"/>
                </a:cubicBezTo>
                <a:cubicBezTo>
                  <a:pt x="0" y="217"/>
                  <a:pt x="52" y="148"/>
                  <a:pt x="142" y="124"/>
                </a:cubicBezTo>
                <a:cubicBezTo>
                  <a:pt x="125" y="68"/>
                  <a:pt x="125" y="68"/>
                  <a:pt x="125" y="68"/>
                </a:cubicBezTo>
                <a:cubicBezTo>
                  <a:pt x="123" y="60"/>
                  <a:pt x="127" y="51"/>
                  <a:pt x="136" y="49"/>
                </a:cubicBezTo>
                <a:cubicBezTo>
                  <a:pt x="186" y="33"/>
                  <a:pt x="186" y="33"/>
                  <a:pt x="186" y="33"/>
                </a:cubicBezTo>
                <a:cubicBezTo>
                  <a:pt x="194" y="30"/>
                  <a:pt x="203" y="35"/>
                  <a:pt x="206" y="43"/>
                </a:cubicBezTo>
                <a:cubicBezTo>
                  <a:pt x="266" y="235"/>
                  <a:pt x="266" y="235"/>
                  <a:pt x="266" y="235"/>
                </a:cubicBezTo>
                <a:cubicBezTo>
                  <a:pt x="268" y="244"/>
                  <a:pt x="264" y="253"/>
                  <a:pt x="255" y="255"/>
                </a:cubicBezTo>
                <a:cubicBezTo>
                  <a:pt x="205" y="271"/>
                  <a:pt x="205" y="271"/>
                  <a:pt x="205" y="271"/>
                </a:cubicBezTo>
                <a:cubicBezTo>
                  <a:pt x="197" y="273"/>
                  <a:pt x="188" y="269"/>
                  <a:pt x="185" y="260"/>
                </a:cubicBezTo>
                <a:cubicBezTo>
                  <a:pt x="161" y="182"/>
                  <a:pt x="161" y="182"/>
                  <a:pt x="161" y="182"/>
                </a:cubicBezTo>
                <a:cubicBezTo>
                  <a:pt x="116" y="187"/>
                  <a:pt x="62" y="230"/>
                  <a:pt x="62" y="286"/>
                </a:cubicBezTo>
                <a:cubicBezTo>
                  <a:pt x="62" y="345"/>
                  <a:pt x="106" y="400"/>
                  <a:pt x="154" y="400"/>
                </a:cubicBezTo>
                <a:cubicBezTo>
                  <a:pt x="176" y="400"/>
                  <a:pt x="193" y="394"/>
                  <a:pt x="204" y="385"/>
                </a:cubicBezTo>
                <a:cubicBezTo>
                  <a:pt x="187" y="385"/>
                  <a:pt x="187" y="385"/>
                  <a:pt x="187" y="385"/>
                </a:cubicBezTo>
                <a:cubicBezTo>
                  <a:pt x="182" y="385"/>
                  <a:pt x="178" y="381"/>
                  <a:pt x="178" y="376"/>
                </a:cubicBezTo>
                <a:cubicBezTo>
                  <a:pt x="178" y="366"/>
                  <a:pt x="178" y="366"/>
                  <a:pt x="178" y="366"/>
                </a:cubicBezTo>
                <a:cubicBezTo>
                  <a:pt x="178" y="361"/>
                  <a:pt x="182" y="357"/>
                  <a:pt x="187" y="357"/>
                </a:cubicBezTo>
                <a:cubicBezTo>
                  <a:pt x="328" y="357"/>
                  <a:pt x="328" y="357"/>
                  <a:pt x="328" y="357"/>
                </a:cubicBezTo>
                <a:cubicBezTo>
                  <a:pt x="333" y="357"/>
                  <a:pt x="336" y="361"/>
                  <a:pt x="336" y="366"/>
                </a:cubicBezTo>
                <a:close/>
                <a:moveTo>
                  <a:pt x="183" y="95"/>
                </a:moveTo>
                <a:cubicBezTo>
                  <a:pt x="214" y="200"/>
                  <a:pt x="214" y="200"/>
                  <a:pt x="214" y="200"/>
                </a:cubicBezTo>
                <a:cubicBezTo>
                  <a:pt x="215" y="203"/>
                  <a:pt x="217" y="205"/>
                  <a:pt x="220" y="206"/>
                </a:cubicBezTo>
                <a:cubicBezTo>
                  <a:pt x="221" y="206"/>
                  <a:pt x="223" y="206"/>
                  <a:pt x="224" y="206"/>
                </a:cubicBezTo>
                <a:cubicBezTo>
                  <a:pt x="228" y="204"/>
                  <a:pt x="231" y="200"/>
                  <a:pt x="229" y="196"/>
                </a:cubicBezTo>
                <a:cubicBezTo>
                  <a:pt x="198" y="91"/>
                  <a:pt x="198" y="91"/>
                  <a:pt x="198" y="91"/>
                </a:cubicBezTo>
                <a:cubicBezTo>
                  <a:pt x="197" y="87"/>
                  <a:pt x="192" y="84"/>
                  <a:pt x="188" y="86"/>
                </a:cubicBezTo>
                <a:cubicBezTo>
                  <a:pt x="184" y="87"/>
                  <a:pt x="182" y="91"/>
                  <a:pt x="183" y="95"/>
                </a:cubicBezTo>
                <a:close/>
                <a:moveTo>
                  <a:pt x="184" y="441"/>
                </a:moveTo>
                <a:cubicBezTo>
                  <a:pt x="175" y="432"/>
                  <a:pt x="160" y="432"/>
                  <a:pt x="151" y="441"/>
                </a:cubicBezTo>
                <a:cubicBezTo>
                  <a:pt x="142" y="450"/>
                  <a:pt x="142" y="465"/>
                  <a:pt x="151" y="474"/>
                </a:cubicBezTo>
                <a:cubicBezTo>
                  <a:pt x="160" y="483"/>
                  <a:pt x="175" y="483"/>
                  <a:pt x="184" y="474"/>
                </a:cubicBezTo>
                <a:cubicBezTo>
                  <a:pt x="193" y="465"/>
                  <a:pt x="193" y="450"/>
                  <a:pt x="184" y="441"/>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2" name="Freeform 22"/>
          <p:cNvSpPr>
            <a:spLocks noEditPoints="1"/>
          </p:cNvSpPr>
          <p:nvPr/>
        </p:nvSpPr>
        <p:spPr bwMode="auto">
          <a:xfrm>
            <a:off x="2685120" y="3756388"/>
            <a:ext cx="416907" cy="411196"/>
          </a:xfrm>
          <a:custGeom>
            <a:avLst/>
            <a:gdLst>
              <a:gd name="T0" fmla="*/ 284 w 488"/>
              <a:gd name="T1" fmla="*/ 205 h 481"/>
              <a:gd name="T2" fmla="*/ 215 w 488"/>
              <a:gd name="T3" fmla="*/ 176 h 481"/>
              <a:gd name="T4" fmla="*/ 166 w 488"/>
              <a:gd name="T5" fmla="*/ 195 h 481"/>
              <a:gd name="T6" fmla="*/ 27 w 488"/>
              <a:gd name="T7" fmla="*/ 269 h 481"/>
              <a:gd name="T8" fmla="*/ 26 w 488"/>
              <a:gd name="T9" fmla="*/ 269 h 481"/>
              <a:gd name="T10" fmla="*/ 15 w 488"/>
              <a:gd name="T11" fmla="*/ 300 h 481"/>
              <a:gd name="T12" fmla="*/ 189 w 488"/>
              <a:gd name="T13" fmla="*/ 474 h 481"/>
              <a:gd name="T14" fmla="*/ 205 w 488"/>
              <a:gd name="T15" fmla="*/ 481 h 481"/>
              <a:gd name="T16" fmla="*/ 220 w 488"/>
              <a:gd name="T17" fmla="*/ 462 h 481"/>
              <a:gd name="T18" fmla="*/ 294 w 488"/>
              <a:gd name="T19" fmla="*/ 323 h 481"/>
              <a:gd name="T20" fmla="*/ 284 w 488"/>
              <a:gd name="T21" fmla="*/ 205 h 481"/>
              <a:gd name="T22" fmla="*/ 235 w 488"/>
              <a:gd name="T23" fmla="*/ 213 h 481"/>
              <a:gd name="T24" fmla="*/ 224 w 488"/>
              <a:gd name="T25" fmla="*/ 219 h 481"/>
              <a:gd name="T26" fmla="*/ 189 w 488"/>
              <a:gd name="T27" fmla="*/ 233 h 481"/>
              <a:gd name="T28" fmla="*/ 63 w 488"/>
              <a:gd name="T29" fmla="*/ 306 h 481"/>
              <a:gd name="T30" fmla="*/ 61 w 488"/>
              <a:gd name="T31" fmla="*/ 306 h 481"/>
              <a:gd name="T32" fmla="*/ 52 w 488"/>
              <a:gd name="T33" fmla="*/ 299 h 481"/>
              <a:gd name="T34" fmla="*/ 58 w 488"/>
              <a:gd name="T35" fmla="*/ 288 h 481"/>
              <a:gd name="T36" fmla="*/ 176 w 488"/>
              <a:gd name="T37" fmla="*/ 220 h 481"/>
              <a:gd name="T38" fmla="*/ 229 w 488"/>
              <a:gd name="T39" fmla="*/ 202 h 481"/>
              <a:gd name="T40" fmla="*/ 235 w 488"/>
              <a:gd name="T41" fmla="*/ 213 h 481"/>
              <a:gd name="T42" fmla="*/ 467 w 488"/>
              <a:gd name="T43" fmla="*/ 97 h 481"/>
              <a:gd name="T44" fmla="*/ 317 w 488"/>
              <a:gd name="T45" fmla="*/ 220 h 481"/>
              <a:gd name="T46" fmla="*/ 314 w 488"/>
              <a:gd name="T47" fmla="*/ 224 h 481"/>
              <a:gd name="T48" fmla="*/ 294 w 488"/>
              <a:gd name="T49" fmla="*/ 196 h 481"/>
              <a:gd name="T50" fmla="*/ 265 w 488"/>
              <a:gd name="T51" fmla="*/ 175 h 481"/>
              <a:gd name="T52" fmla="*/ 269 w 488"/>
              <a:gd name="T53" fmla="*/ 172 h 481"/>
              <a:gd name="T54" fmla="*/ 392 w 488"/>
              <a:gd name="T55" fmla="*/ 22 h 481"/>
              <a:gd name="T56" fmla="*/ 464 w 488"/>
              <a:gd name="T57" fmla="*/ 25 h 481"/>
              <a:gd name="T58" fmla="*/ 467 w 488"/>
              <a:gd name="T59" fmla="*/ 97 h 481"/>
              <a:gd name="T60" fmla="*/ 164 w 488"/>
              <a:gd name="T61" fmla="*/ 471 h 481"/>
              <a:gd name="T62" fmla="*/ 107 w 488"/>
              <a:gd name="T63" fmla="*/ 457 h 481"/>
              <a:gd name="T64" fmla="*/ 94 w 488"/>
              <a:gd name="T65" fmla="*/ 400 h 481"/>
              <a:gd name="T66" fmla="*/ 157 w 488"/>
              <a:gd name="T67" fmla="*/ 464 h 481"/>
              <a:gd name="T68" fmla="*/ 164 w 488"/>
              <a:gd name="T69" fmla="*/ 47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1">
                <a:moveTo>
                  <a:pt x="284" y="205"/>
                </a:moveTo>
                <a:cubicBezTo>
                  <a:pt x="264" y="186"/>
                  <a:pt x="239" y="176"/>
                  <a:pt x="215" y="176"/>
                </a:cubicBezTo>
                <a:cubicBezTo>
                  <a:pt x="196" y="176"/>
                  <a:pt x="179" y="182"/>
                  <a:pt x="166" y="195"/>
                </a:cubicBezTo>
                <a:cubicBezTo>
                  <a:pt x="137" y="224"/>
                  <a:pt x="80" y="265"/>
                  <a:pt x="27" y="269"/>
                </a:cubicBezTo>
                <a:cubicBezTo>
                  <a:pt x="27" y="269"/>
                  <a:pt x="26" y="269"/>
                  <a:pt x="26" y="269"/>
                </a:cubicBezTo>
                <a:cubicBezTo>
                  <a:pt x="13" y="269"/>
                  <a:pt x="0" y="281"/>
                  <a:pt x="15" y="300"/>
                </a:cubicBezTo>
                <a:cubicBezTo>
                  <a:pt x="20" y="307"/>
                  <a:pt x="182" y="469"/>
                  <a:pt x="189" y="474"/>
                </a:cubicBezTo>
                <a:cubicBezTo>
                  <a:pt x="195" y="479"/>
                  <a:pt x="200" y="481"/>
                  <a:pt x="205" y="481"/>
                </a:cubicBezTo>
                <a:cubicBezTo>
                  <a:pt x="215" y="481"/>
                  <a:pt x="220" y="471"/>
                  <a:pt x="220" y="462"/>
                </a:cubicBezTo>
                <a:cubicBezTo>
                  <a:pt x="224" y="409"/>
                  <a:pt x="265" y="352"/>
                  <a:pt x="294" y="323"/>
                </a:cubicBezTo>
                <a:cubicBezTo>
                  <a:pt x="323" y="294"/>
                  <a:pt x="318" y="241"/>
                  <a:pt x="284" y="205"/>
                </a:cubicBezTo>
                <a:close/>
                <a:moveTo>
                  <a:pt x="235" y="213"/>
                </a:moveTo>
                <a:cubicBezTo>
                  <a:pt x="234" y="218"/>
                  <a:pt x="228" y="221"/>
                  <a:pt x="224" y="219"/>
                </a:cubicBezTo>
                <a:cubicBezTo>
                  <a:pt x="213" y="216"/>
                  <a:pt x="202" y="220"/>
                  <a:pt x="189" y="233"/>
                </a:cubicBezTo>
                <a:cubicBezTo>
                  <a:pt x="157" y="265"/>
                  <a:pt x="109" y="293"/>
                  <a:pt x="63" y="306"/>
                </a:cubicBezTo>
                <a:cubicBezTo>
                  <a:pt x="62" y="306"/>
                  <a:pt x="61" y="306"/>
                  <a:pt x="61" y="306"/>
                </a:cubicBezTo>
                <a:cubicBezTo>
                  <a:pt x="57" y="306"/>
                  <a:pt x="53" y="303"/>
                  <a:pt x="52" y="299"/>
                </a:cubicBezTo>
                <a:cubicBezTo>
                  <a:pt x="50" y="294"/>
                  <a:pt x="53" y="289"/>
                  <a:pt x="58" y="288"/>
                </a:cubicBezTo>
                <a:cubicBezTo>
                  <a:pt x="101" y="276"/>
                  <a:pt x="146" y="250"/>
                  <a:pt x="176" y="220"/>
                </a:cubicBezTo>
                <a:cubicBezTo>
                  <a:pt x="182" y="213"/>
                  <a:pt x="203" y="193"/>
                  <a:pt x="229" y="202"/>
                </a:cubicBezTo>
                <a:cubicBezTo>
                  <a:pt x="234" y="203"/>
                  <a:pt x="237" y="209"/>
                  <a:pt x="235" y="213"/>
                </a:cubicBezTo>
                <a:close/>
                <a:moveTo>
                  <a:pt x="467" y="97"/>
                </a:moveTo>
                <a:cubicBezTo>
                  <a:pt x="413" y="151"/>
                  <a:pt x="360" y="147"/>
                  <a:pt x="317" y="220"/>
                </a:cubicBezTo>
                <a:cubicBezTo>
                  <a:pt x="316" y="221"/>
                  <a:pt x="315" y="223"/>
                  <a:pt x="314" y="224"/>
                </a:cubicBezTo>
                <a:cubicBezTo>
                  <a:pt x="309" y="214"/>
                  <a:pt x="302" y="204"/>
                  <a:pt x="294" y="196"/>
                </a:cubicBezTo>
                <a:cubicBezTo>
                  <a:pt x="285" y="187"/>
                  <a:pt x="275" y="180"/>
                  <a:pt x="265" y="175"/>
                </a:cubicBezTo>
                <a:cubicBezTo>
                  <a:pt x="266" y="174"/>
                  <a:pt x="268" y="173"/>
                  <a:pt x="269" y="172"/>
                </a:cubicBezTo>
                <a:cubicBezTo>
                  <a:pt x="343" y="130"/>
                  <a:pt x="338" y="76"/>
                  <a:pt x="392" y="22"/>
                </a:cubicBezTo>
                <a:cubicBezTo>
                  <a:pt x="414" y="0"/>
                  <a:pt x="443" y="4"/>
                  <a:pt x="464" y="25"/>
                </a:cubicBezTo>
                <a:cubicBezTo>
                  <a:pt x="485" y="46"/>
                  <a:pt x="488" y="76"/>
                  <a:pt x="467" y="97"/>
                </a:cubicBezTo>
                <a:close/>
                <a:moveTo>
                  <a:pt x="164" y="471"/>
                </a:moveTo>
                <a:cubicBezTo>
                  <a:pt x="146" y="478"/>
                  <a:pt x="124" y="473"/>
                  <a:pt x="107" y="457"/>
                </a:cubicBezTo>
                <a:cubicBezTo>
                  <a:pt x="91" y="440"/>
                  <a:pt x="86" y="417"/>
                  <a:pt x="94" y="400"/>
                </a:cubicBezTo>
                <a:cubicBezTo>
                  <a:pt x="112" y="418"/>
                  <a:pt x="136" y="443"/>
                  <a:pt x="157" y="464"/>
                </a:cubicBezTo>
                <a:cubicBezTo>
                  <a:pt x="159" y="466"/>
                  <a:pt x="161" y="468"/>
                  <a:pt x="164" y="471"/>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3" name="Freeform 23"/>
          <p:cNvSpPr>
            <a:spLocks noEditPoints="1"/>
          </p:cNvSpPr>
          <p:nvPr/>
        </p:nvSpPr>
        <p:spPr bwMode="auto">
          <a:xfrm>
            <a:off x="1923266" y="3757531"/>
            <a:ext cx="462595" cy="432898"/>
          </a:xfrm>
          <a:custGeom>
            <a:avLst/>
            <a:gdLst>
              <a:gd name="T0" fmla="*/ 530 w 542"/>
              <a:gd name="T1" fmla="*/ 256 h 507"/>
              <a:gd name="T2" fmla="*/ 259 w 542"/>
              <a:gd name="T3" fmla="*/ 40 h 507"/>
              <a:gd name="T4" fmla="*/ 213 w 542"/>
              <a:gd name="T5" fmla="*/ 157 h 507"/>
              <a:gd name="T6" fmla="*/ 269 w 542"/>
              <a:gd name="T7" fmla="*/ 259 h 507"/>
              <a:gd name="T8" fmla="*/ 269 w 542"/>
              <a:gd name="T9" fmla="*/ 261 h 507"/>
              <a:gd name="T10" fmla="*/ 288 w 542"/>
              <a:gd name="T11" fmla="*/ 261 h 507"/>
              <a:gd name="T12" fmla="*/ 361 w 542"/>
              <a:gd name="T13" fmla="*/ 347 h 507"/>
              <a:gd name="T14" fmla="*/ 369 w 542"/>
              <a:gd name="T15" fmla="*/ 391 h 507"/>
              <a:gd name="T16" fmla="*/ 363 w 542"/>
              <a:gd name="T17" fmla="*/ 420 h 507"/>
              <a:gd name="T18" fmla="*/ 344 w 542"/>
              <a:gd name="T19" fmla="*/ 428 h 507"/>
              <a:gd name="T20" fmla="*/ 308 w 542"/>
              <a:gd name="T21" fmla="*/ 416 h 507"/>
              <a:gd name="T22" fmla="*/ 274 w 542"/>
              <a:gd name="T23" fmla="*/ 402 h 507"/>
              <a:gd name="T24" fmla="*/ 216 w 542"/>
              <a:gd name="T25" fmla="*/ 339 h 507"/>
              <a:gd name="T26" fmla="*/ 214 w 542"/>
              <a:gd name="T27" fmla="*/ 313 h 507"/>
              <a:gd name="T28" fmla="*/ 205 w 542"/>
              <a:gd name="T29" fmla="*/ 310 h 507"/>
              <a:gd name="T30" fmla="*/ 119 w 542"/>
              <a:gd name="T31" fmla="*/ 232 h 507"/>
              <a:gd name="T32" fmla="*/ 283 w 542"/>
              <a:gd name="T33" fmla="*/ 486 h 507"/>
              <a:gd name="T34" fmla="*/ 472 w 542"/>
              <a:gd name="T35" fmla="*/ 445 h 507"/>
              <a:gd name="T36" fmla="*/ 530 w 542"/>
              <a:gd name="T37" fmla="*/ 256 h 507"/>
              <a:gd name="T38" fmla="*/ 340 w 542"/>
              <a:gd name="T39" fmla="*/ 154 h 507"/>
              <a:gd name="T40" fmla="*/ 294 w 542"/>
              <a:gd name="T41" fmla="*/ 165 h 507"/>
              <a:gd name="T42" fmla="*/ 282 w 542"/>
              <a:gd name="T43" fmla="*/ 119 h 507"/>
              <a:gd name="T44" fmla="*/ 329 w 542"/>
              <a:gd name="T45" fmla="*/ 107 h 507"/>
              <a:gd name="T46" fmla="*/ 340 w 542"/>
              <a:gd name="T47" fmla="*/ 154 h 507"/>
              <a:gd name="T48" fmla="*/ 374 w 542"/>
              <a:gd name="T49" fmla="*/ 182 h 507"/>
              <a:gd name="T50" fmla="*/ 420 w 542"/>
              <a:gd name="T51" fmla="*/ 170 h 507"/>
              <a:gd name="T52" fmla="*/ 432 w 542"/>
              <a:gd name="T53" fmla="*/ 217 h 507"/>
              <a:gd name="T54" fmla="*/ 385 w 542"/>
              <a:gd name="T55" fmla="*/ 229 h 507"/>
              <a:gd name="T56" fmla="*/ 374 w 542"/>
              <a:gd name="T57" fmla="*/ 182 h 507"/>
              <a:gd name="T58" fmla="*/ 465 w 542"/>
              <a:gd name="T59" fmla="*/ 331 h 507"/>
              <a:gd name="T60" fmla="*/ 418 w 542"/>
              <a:gd name="T61" fmla="*/ 343 h 507"/>
              <a:gd name="T62" fmla="*/ 406 w 542"/>
              <a:gd name="T63" fmla="*/ 296 h 507"/>
              <a:gd name="T64" fmla="*/ 453 w 542"/>
              <a:gd name="T65" fmla="*/ 284 h 507"/>
              <a:gd name="T66" fmla="*/ 465 w 542"/>
              <a:gd name="T67" fmla="*/ 331 h 507"/>
              <a:gd name="T68" fmla="*/ 5 w 542"/>
              <a:gd name="T69" fmla="*/ 38 h 507"/>
              <a:gd name="T70" fmla="*/ 10 w 542"/>
              <a:gd name="T71" fmla="*/ 14 h 507"/>
              <a:gd name="T72" fmla="*/ 22 w 542"/>
              <a:gd name="T73" fmla="*/ 10 h 507"/>
              <a:gd name="T74" fmla="*/ 38 w 542"/>
              <a:gd name="T75" fmla="*/ 16 h 507"/>
              <a:gd name="T76" fmla="*/ 174 w 542"/>
              <a:gd name="T77" fmla="*/ 143 h 507"/>
              <a:gd name="T78" fmla="*/ 252 w 542"/>
              <a:gd name="T79" fmla="*/ 262 h 507"/>
              <a:gd name="T80" fmla="*/ 213 w 542"/>
              <a:gd name="T81" fmla="*/ 294 h 507"/>
              <a:gd name="T82" fmla="*/ 114 w 542"/>
              <a:gd name="T83" fmla="*/ 193 h 507"/>
              <a:gd name="T84" fmla="*/ 5 w 542"/>
              <a:gd name="T85" fmla="*/ 38 h 507"/>
              <a:gd name="T86" fmla="*/ 231 w 542"/>
              <a:gd name="T87" fmla="*/ 305 h 507"/>
              <a:gd name="T88" fmla="*/ 233 w 542"/>
              <a:gd name="T89" fmla="*/ 300 h 507"/>
              <a:gd name="T90" fmla="*/ 259 w 542"/>
              <a:gd name="T91" fmla="*/ 278 h 507"/>
              <a:gd name="T92" fmla="*/ 260 w 542"/>
              <a:gd name="T93" fmla="*/ 278 h 507"/>
              <a:gd name="T94" fmla="*/ 297 w 542"/>
              <a:gd name="T95" fmla="*/ 278 h 507"/>
              <a:gd name="T96" fmla="*/ 343 w 542"/>
              <a:gd name="T97" fmla="*/ 348 h 507"/>
              <a:gd name="T98" fmla="*/ 351 w 542"/>
              <a:gd name="T99" fmla="*/ 407 h 507"/>
              <a:gd name="T100" fmla="*/ 344 w 542"/>
              <a:gd name="T101" fmla="*/ 410 h 507"/>
              <a:gd name="T102" fmla="*/ 281 w 542"/>
              <a:gd name="T103" fmla="*/ 386 h 507"/>
              <a:gd name="T104" fmla="*/ 231 w 542"/>
              <a:gd name="T105" fmla="*/ 30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2" h="507">
                <a:moveTo>
                  <a:pt x="530" y="256"/>
                </a:moveTo>
                <a:cubicBezTo>
                  <a:pt x="503" y="105"/>
                  <a:pt x="350" y="0"/>
                  <a:pt x="259" y="40"/>
                </a:cubicBezTo>
                <a:cubicBezTo>
                  <a:pt x="200" y="66"/>
                  <a:pt x="212" y="115"/>
                  <a:pt x="213" y="157"/>
                </a:cubicBezTo>
                <a:cubicBezTo>
                  <a:pt x="239" y="186"/>
                  <a:pt x="264" y="226"/>
                  <a:pt x="269" y="259"/>
                </a:cubicBezTo>
                <a:cubicBezTo>
                  <a:pt x="269" y="261"/>
                  <a:pt x="269" y="261"/>
                  <a:pt x="269" y="261"/>
                </a:cubicBezTo>
                <a:cubicBezTo>
                  <a:pt x="275" y="261"/>
                  <a:pt x="281" y="261"/>
                  <a:pt x="288" y="261"/>
                </a:cubicBezTo>
                <a:cubicBezTo>
                  <a:pt x="310" y="262"/>
                  <a:pt x="353" y="269"/>
                  <a:pt x="361" y="347"/>
                </a:cubicBezTo>
                <a:cubicBezTo>
                  <a:pt x="363" y="372"/>
                  <a:pt x="367" y="384"/>
                  <a:pt x="369" y="391"/>
                </a:cubicBezTo>
                <a:cubicBezTo>
                  <a:pt x="371" y="398"/>
                  <a:pt x="374" y="409"/>
                  <a:pt x="363" y="420"/>
                </a:cubicBezTo>
                <a:cubicBezTo>
                  <a:pt x="358" y="425"/>
                  <a:pt x="352" y="428"/>
                  <a:pt x="344" y="428"/>
                </a:cubicBezTo>
                <a:cubicBezTo>
                  <a:pt x="336" y="428"/>
                  <a:pt x="328" y="424"/>
                  <a:pt x="308" y="416"/>
                </a:cubicBezTo>
                <a:cubicBezTo>
                  <a:pt x="299" y="412"/>
                  <a:pt x="288" y="408"/>
                  <a:pt x="274" y="402"/>
                </a:cubicBezTo>
                <a:cubicBezTo>
                  <a:pt x="232" y="386"/>
                  <a:pt x="219" y="359"/>
                  <a:pt x="216" y="339"/>
                </a:cubicBezTo>
                <a:cubicBezTo>
                  <a:pt x="215" y="331"/>
                  <a:pt x="214" y="322"/>
                  <a:pt x="214" y="313"/>
                </a:cubicBezTo>
                <a:cubicBezTo>
                  <a:pt x="205" y="310"/>
                  <a:pt x="205" y="310"/>
                  <a:pt x="205" y="310"/>
                </a:cubicBezTo>
                <a:cubicBezTo>
                  <a:pt x="169" y="292"/>
                  <a:pt x="139" y="258"/>
                  <a:pt x="119" y="232"/>
                </a:cubicBezTo>
                <a:cubicBezTo>
                  <a:pt x="70" y="289"/>
                  <a:pt x="158" y="446"/>
                  <a:pt x="283" y="486"/>
                </a:cubicBezTo>
                <a:cubicBezTo>
                  <a:pt x="345" y="507"/>
                  <a:pt x="419" y="490"/>
                  <a:pt x="472" y="445"/>
                </a:cubicBezTo>
                <a:cubicBezTo>
                  <a:pt x="527" y="398"/>
                  <a:pt x="542" y="324"/>
                  <a:pt x="530" y="256"/>
                </a:cubicBezTo>
                <a:close/>
                <a:moveTo>
                  <a:pt x="340" y="154"/>
                </a:moveTo>
                <a:cubicBezTo>
                  <a:pt x="331" y="170"/>
                  <a:pt x="310" y="175"/>
                  <a:pt x="294" y="165"/>
                </a:cubicBezTo>
                <a:cubicBezTo>
                  <a:pt x="277" y="156"/>
                  <a:pt x="272" y="135"/>
                  <a:pt x="282" y="119"/>
                </a:cubicBezTo>
                <a:cubicBezTo>
                  <a:pt x="292" y="102"/>
                  <a:pt x="313" y="97"/>
                  <a:pt x="329" y="107"/>
                </a:cubicBezTo>
                <a:cubicBezTo>
                  <a:pt x="345" y="117"/>
                  <a:pt x="350" y="138"/>
                  <a:pt x="340" y="154"/>
                </a:cubicBezTo>
                <a:close/>
                <a:moveTo>
                  <a:pt x="374" y="182"/>
                </a:moveTo>
                <a:cubicBezTo>
                  <a:pt x="383" y="166"/>
                  <a:pt x="404" y="161"/>
                  <a:pt x="420" y="170"/>
                </a:cubicBezTo>
                <a:cubicBezTo>
                  <a:pt x="436" y="180"/>
                  <a:pt x="442" y="201"/>
                  <a:pt x="432" y="217"/>
                </a:cubicBezTo>
                <a:cubicBezTo>
                  <a:pt x="422" y="233"/>
                  <a:pt x="401" y="239"/>
                  <a:pt x="385" y="229"/>
                </a:cubicBezTo>
                <a:cubicBezTo>
                  <a:pt x="369" y="219"/>
                  <a:pt x="364" y="198"/>
                  <a:pt x="374" y="182"/>
                </a:cubicBezTo>
                <a:close/>
                <a:moveTo>
                  <a:pt x="465" y="331"/>
                </a:moveTo>
                <a:cubicBezTo>
                  <a:pt x="455" y="347"/>
                  <a:pt x="434" y="352"/>
                  <a:pt x="418" y="343"/>
                </a:cubicBezTo>
                <a:cubicBezTo>
                  <a:pt x="402" y="333"/>
                  <a:pt x="397" y="312"/>
                  <a:pt x="406" y="296"/>
                </a:cubicBezTo>
                <a:cubicBezTo>
                  <a:pt x="416" y="280"/>
                  <a:pt x="437" y="275"/>
                  <a:pt x="453" y="284"/>
                </a:cubicBezTo>
                <a:cubicBezTo>
                  <a:pt x="469" y="294"/>
                  <a:pt x="474" y="315"/>
                  <a:pt x="465" y="331"/>
                </a:cubicBezTo>
                <a:close/>
                <a:moveTo>
                  <a:pt x="5" y="38"/>
                </a:moveTo>
                <a:cubicBezTo>
                  <a:pt x="0" y="30"/>
                  <a:pt x="1" y="20"/>
                  <a:pt x="10" y="14"/>
                </a:cubicBezTo>
                <a:cubicBezTo>
                  <a:pt x="14" y="11"/>
                  <a:pt x="18" y="10"/>
                  <a:pt x="22" y="10"/>
                </a:cubicBezTo>
                <a:cubicBezTo>
                  <a:pt x="28" y="10"/>
                  <a:pt x="34" y="12"/>
                  <a:pt x="38" y="16"/>
                </a:cubicBezTo>
                <a:cubicBezTo>
                  <a:pt x="57" y="35"/>
                  <a:pt x="120" y="99"/>
                  <a:pt x="174" y="143"/>
                </a:cubicBezTo>
                <a:cubicBezTo>
                  <a:pt x="204" y="167"/>
                  <a:pt x="246" y="222"/>
                  <a:pt x="252" y="262"/>
                </a:cubicBezTo>
                <a:cubicBezTo>
                  <a:pt x="213" y="294"/>
                  <a:pt x="213" y="294"/>
                  <a:pt x="213" y="294"/>
                </a:cubicBezTo>
                <a:cubicBezTo>
                  <a:pt x="171" y="274"/>
                  <a:pt x="133" y="225"/>
                  <a:pt x="114" y="193"/>
                </a:cubicBezTo>
                <a:cubicBezTo>
                  <a:pt x="69" y="119"/>
                  <a:pt x="16" y="58"/>
                  <a:pt x="5" y="38"/>
                </a:cubicBezTo>
                <a:close/>
                <a:moveTo>
                  <a:pt x="231" y="305"/>
                </a:moveTo>
                <a:cubicBezTo>
                  <a:pt x="232" y="304"/>
                  <a:pt x="232" y="302"/>
                  <a:pt x="233" y="300"/>
                </a:cubicBezTo>
                <a:cubicBezTo>
                  <a:pt x="259" y="278"/>
                  <a:pt x="259" y="278"/>
                  <a:pt x="259" y="278"/>
                </a:cubicBezTo>
                <a:cubicBezTo>
                  <a:pt x="259" y="278"/>
                  <a:pt x="260" y="278"/>
                  <a:pt x="260" y="278"/>
                </a:cubicBezTo>
                <a:cubicBezTo>
                  <a:pt x="270" y="275"/>
                  <a:pt x="283" y="275"/>
                  <a:pt x="297" y="278"/>
                </a:cubicBezTo>
                <a:cubicBezTo>
                  <a:pt x="312" y="281"/>
                  <a:pt x="338" y="291"/>
                  <a:pt x="343" y="348"/>
                </a:cubicBezTo>
                <a:cubicBezTo>
                  <a:pt x="348" y="401"/>
                  <a:pt x="358" y="400"/>
                  <a:pt x="351" y="407"/>
                </a:cubicBezTo>
                <a:cubicBezTo>
                  <a:pt x="349" y="409"/>
                  <a:pt x="347" y="410"/>
                  <a:pt x="344" y="410"/>
                </a:cubicBezTo>
                <a:cubicBezTo>
                  <a:pt x="337" y="410"/>
                  <a:pt x="322" y="403"/>
                  <a:pt x="281" y="386"/>
                </a:cubicBezTo>
                <a:cubicBezTo>
                  <a:pt x="220" y="362"/>
                  <a:pt x="230" y="314"/>
                  <a:pt x="231" y="305"/>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4" name="Freeform 24"/>
          <p:cNvSpPr/>
          <p:nvPr/>
        </p:nvSpPr>
        <p:spPr bwMode="auto">
          <a:xfrm>
            <a:off x="3408139" y="3830633"/>
            <a:ext cx="164478" cy="37693"/>
          </a:xfrm>
          <a:custGeom>
            <a:avLst/>
            <a:gdLst>
              <a:gd name="T0" fmla="*/ 184 w 192"/>
              <a:gd name="T1" fmla="*/ 44 h 44"/>
              <a:gd name="T2" fmla="*/ 180 w 192"/>
              <a:gd name="T3" fmla="*/ 43 h 44"/>
              <a:gd name="T4" fmla="*/ 10 w 192"/>
              <a:gd name="T5" fmla="*/ 32 h 44"/>
              <a:gd name="T6" fmla="*/ 1 w 192"/>
              <a:gd name="T7" fmla="*/ 27 h 44"/>
              <a:gd name="T8" fmla="*/ 6 w 192"/>
              <a:gd name="T9" fmla="*/ 19 h 44"/>
              <a:gd name="T10" fmla="*/ 188 w 192"/>
              <a:gd name="T11" fmla="*/ 31 h 44"/>
              <a:gd name="T12" fmla="*/ 190 w 192"/>
              <a:gd name="T13" fmla="*/ 41 h 44"/>
              <a:gd name="T14" fmla="*/ 184 w 192"/>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44">
                <a:moveTo>
                  <a:pt x="184" y="44"/>
                </a:moveTo>
                <a:cubicBezTo>
                  <a:pt x="183" y="44"/>
                  <a:pt x="181" y="44"/>
                  <a:pt x="180" y="43"/>
                </a:cubicBezTo>
                <a:cubicBezTo>
                  <a:pt x="150" y="23"/>
                  <a:pt x="83" y="12"/>
                  <a:pt x="10" y="32"/>
                </a:cubicBezTo>
                <a:cubicBezTo>
                  <a:pt x="6" y="33"/>
                  <a:pt x="2" y="31"/>
                  <a:pt x="1" y="27"/>
                </a:cubicBezTo>
                <a:cubicBezTo>
                  <a:pt x="0" y="23"/>
                  <a:pt x="2" y="20"/>
                  <a:pt x="6" y="19"/>
                </a:cubicBezTo>
                <a:cubicBezTo>
                  <a:pt x="73" y="0"/>
                  <a:pt x="148" y="5"/>
                  <a:pt x="188" y="31"/>
                </a:cubicBezTo>
                <a:cubicBezTo>
                  <a:pt x="191" y="33"/>
                  <a:pt x="192" y="38"/>
                  <a:pt x="190" y="41"/>
                </a:cubicBezTo>
                <a:cubicBezTo>
                  <a:pt x="189" y="43"/>
                  <a:pt x="186" y="44"/>
                  <a:pt x="184" y="44"/>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5" name="Freeform 25"/>
          <p:cNvSpPr/>
          <p:nvPr/>
        </p:nvSpPr>
        <p:spPr bwMode="auto">
          <a:xfrm>
            <a:off x="3408139" y="3877464"/>
            <a:ext cx="164478" cy="36551"/>
          </a:xfrm>
          <a:custGeom>
            <a:avLst/>
            <a:gdLst>
              <a:gd name="T0" fmla="*/ 184 w 192"/>
              <a:gd name="T1" fmla="*/ 43 h 43"/>
              <a:gd name="T2" fmla="*/ 180 w 192"/>
              <a:gd name="T3" fmla="*/ 42 h 43"/>
              <a:gd name="T4" fmla="*/ 10 w 192"/>
              <a:gd name="T5" fmla="*/ 32 h 43"/>
              <a:gd name="T6" fmla="*/ 1 w 192"/>
              <a:gd name="T7" fmla="*/ 27 h 43"/>
              <a:gd name="T8" fmla="*/ 6 w 192"/>
              <a:gd name="T9" fmla="*/ 19 h 43"/>
              <a:gd name="T10" fmla="*/ 188 w 192"/>
              <a:gd name="T11" fmla="*/ 30 h 43"/>
              <a:gd name="T12" fmla="*/ 190 w 192"/>
              <a:gd name="T13" fmla="*/ 40 h 43"/>
              <a:gd name="T14" fmla="*/ 184 w 192"/>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43">
                <a:moveTo>
                  <a:pt x="184" y="43"/>
                </a:moveTo>
                <a:cubicBezTo>
                  <a:pt x="183" y="43"/>
                  <a:pt x="181" y="43"/>
                  <a:pt x="180" y="42"/>
                </a:cubicBezTo>
                <a:cubicBezTo>
                  <a:pt x="150" y="23"/>
                  <a:pt x="84" y="11"/>
                  <a:pt x="10" y="32"/>
                </a:cubicBezTo>
                <a:cubicBezTo>
                  <a:pt x="6" y="33"/>
                  <a:pt x="2" y="31"/>
                  <a:pt x="1" y="27"/>
                </a:cubicBezTo>
                <a:cubicBezTo>
                  <a:pt x="0" y="23"/>
                  <a:pt x="2" y="20"/>
                  <a:pt x="6" y="19"/>
                </a:cubicBezTo>
                <a:cubicBezTo>
                  <a:pt x="73" y="0"/>
                  <a:pt x="148" y="4"/>
                  <a:pt x="188" y="30"/>
                </a:cubicBezTo>
                <a:cubicBezTo>
                  <a:pt x="191" y="32"/>
                  <a:pt x="192" y="37"/>
                  <a:pt x="190" y="40"/>
                </a:cubicBezTo>
                <a:cubicBezTo>
                  <a:pt x="188" y="42"/>
                  <a:pt x="186" y="43"/>
                  <a:pt x="184" y="43"/>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6" name="Freeform 26"/>
          <p:cNvSpPr/>
          <p:nvPr/>
        </p:nvSpPr>
        <p:spPr bwMode="auto">
          <a:xfrm>
            <a:off x="3408139" y="3923152"/>
            <a:ext cx="165620" cy="36551"/>
          </a:xfrm>
          <a:custGeom>
            <a:avLst/>
            <a:gdLst>
              <a:gd name="T0" fmla="*/ 185 w 193"/>
              <a:gd name="T1" fmla="*/ 43 h 43"/>
              <a:gd name="T2" fmla="*/ 181 w 193"/>
              <a:gd name="T3" fmla="*/ 42 h 43"/>
              <a:gd name="T4" fmla="*/ 10 w 193"/>
              <a:gd name="T5" fmla="*/ 32 h 43"/>
              <a:gd name="T6" fmla="*/ 1 w 193"/>
              <a:gd name="T7" fmla="*/ 27 h 43"/>
              <a:gd name="T8" fmla="*/ 6 w 193"/>
              <a:gd name="T9" fmla="*/ 18 h 43"/>
              <a:gd name="T10" fmla="*/ 189 w 193"/>
              <a:gd name="T11" fmla="*/ 30 h 43"/>
              <a:gd name="T12" fmla="*/ 191 w 193"/>
              <a:gd name="T13" fmla="*/ 40 h 43"/>
              <a:gd name="T14" fmla="*/ 185 w 193"/>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3" h="43">
                <a:moveTo>
                  <a:pt x="185" y="43"/>
                </a:moveTo>
                <a:cubicBezTo>
                  <a:pt x="184" y="43"/>
                  <a:pt x="182" y="43"/>
                  <a:pt x="181" y="42"/>
                </a:cubicBezTo>
                <a:cubicBezTo>
                  <a:pt x="151" y="22"/>
                  <a:pt x="85" y="11"/>
                  <a:pt x="10" y="32"/>
                </a:cubicBezTo>
                <a:cubicBezTo>
                  <a:pt x="6" y="33"/>
                  <a:pt x="2" y="31"/>
                  <a:pt x="1" y="27"/>
                </a:cubicBezTo>
                <a:cubicBezTo>
                  <a:pt x="0" y="23"/>
                  <a:pt x="2" y="20"/>
                  <a:pt x="6" y="18"/>
                </a:cubicBezTo>
                <a:cubicBezTo>
                  <a:pt x="74" y="0"/>
                  <a:pt x="149" y="4"/>
                  <a:pt x="189" y="30"/>
                </a:cubicBezTo>
                <a:cubicBezTo>
                  <a:pt x="192" y="32"/>
                  <a:pt x="193" y="37"/>
                  <a:pt x="191" y="40"/>
                </a:cubicBezTo>
                <a:cubicBezTo>
                  <a:pt x="190" y="42"/>
                  <a:pt x="187" y="43"/>
                  <a:pt x="185" y="43"/>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7" name="Freeform 27"/>
          <p:cNvSpPr/>
          <p:nvPr/>
        </p:nvSpPr>
        <p:spPr bwMode="auto">
          <a:xfrm>
            <a:off x="3408139" y="3968840"/>
            <a:ext cx="165620" cy="37693"/>
          </a:xfrm>
          <a:custGeom>
            <a:avLst/>
            <a:gdLst>
              <a:gd name="T0" fmla="*/ 186 w 194"/>
              <a:gd name="T1" fmla="*/ 44 h 44"/>
              <a:gd name="T2" fmla="*/ 182 w 194"/>
              <a:gd name="T3" fmla="*/ 43 h 44"/>
              <a:gd name="T4" fmla="*/ 10 w 194"/>
              <a:gd name="T5" fmla="*/ 34 h 44"/>
              <a:gd name="T6" fmla="*/ 1 w 194"/>
              <a:gd name="T7" fmla="*/ 30 h 44"/>
              <a:gd name="T8" fmla="*/ 6 w 194"/>
              <a:gd name="T9" fmla="*/ 21 h 44"/>
              <a:gd name="T10" fmla="*/ 190 w 194"/>
              <a:gd name="T11" fmla="*/ 31 h 44"/>
              <a:gd name="T12" fmla="*/ 192 w 194"/>
              <a:gd name="T13" fmla="*/ 41 h 44"/>
              <a:gd name="T14" fmla="*/ 186 w 194"/>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4">
                <a:moveTo>
                  <a:pt x="186" y="44"/>
                </a:moveTo>
                <a:cubicBezTo>
                  <a:pt x="185" y="44"/>
                  <a:pt x="183" y="44"/>
                  <a:pt x="182" y="43"/>
                </a:cubicBezTo>
                <a:cubicBezTo>
                  <a:pt x="144" y="19"/>
                  <a:pt x="78" y="15"/>
                  <a:pt x="10" y="34"/>
                </a:cubicBezTo>
                <a:cubicBezTo>
                  <a:pt x="6" y="35"/>
                  <a:pt x="2" y="33"/>
                  <a:pt x="1" y="30"/>
                </a:cubicBezTo>
                <a:cubicBezTo>
                  <a:pt x="0" y="26"/>
                  <a:pt x="2" y="22"/>
                  <a:pt x="6" y="21"/>
                </a:cubicBezTo>
                <a:cubicBezTo>
                  <a:pt x="79" y="0"/>
                  <a:pt x="148" y="4"/>
                  <a:pt x="190" y="31"/>
                </a:cubicBezTo>
                <a:cubicBezTo>
                  <a:pt x="193" y="34"/>
                  <a:pt x="194" y="38"/>
                  <a:pt x="192" y="41"/>
                </a:cubicBezTo>
                <a:cubicBezTo>
                  <a:pt x="191" y="43"/>
                  <a:pt x="188" y="44"/>
                  <a:pt x="186" y="44"/>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8" name="Freeform 28"/>
          <p:cNvSpPr/>
          <p:nvPr/>
        </p:nvSpPr>
        <p:spPr bwMode="auto">
          <a:xfrm>
            <a:off x="3408139" y="4013386"/>
            <a:ext cx="165620" cy="39978"/>
          </a:xfrm>
          <a:custGeom>
            <a:avLst/>
            <a:gdLst>
              <a:gd name="T0" fmla="*/ 186 w 194"/>
              <a:gd name="T1" fmla="*/ 47 h 47"/>
              <a:gd name="T2" fmla="*/ 182 w 194"/>
              <a:gd name="T3" fmla="*/ 46 h 47"/>
              <a:gd name="T4" fmla="*/ 10 w 194"/>
              <a:gd name="T5" fmla="*/ 38 h 47"/>
              <a:gd name="T6" fmla="*/ 1 w 194"/>
              <a:gd name="T7" fmla="*/ 34 h 47"/>
              <a:gd name="T8" fmla="*/ 5 w 194"/>
              <a:gd name="T9" fmla="*/ 25 h 47"/>
              <a:gd name="T10" fmla="*/ 190 w 194"/>
              <a:gd name="T11" fmla="*/ 34 h 47"/>
              <a:gd name="T12" fmla="*/ 192 w 194"/>
              <a:gd name="T13" fmla="*/ 44 h 47"/>
              <a:gd name="T14" fmla="*/ 186 w 194"/>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7">
                <a:moveTo>
                  <a:pt x="186" y="47"/>
                </a:moveTo>
                <a:cubicBezTo>
                  <a:pt x="185" y="47"/>
                  <a:pt x="183" y="46"/>
                  <a:pt x="182" y="46"/>
                </a:cubicBezTo>
                <a:cubicBezTo>
                  <a:pt x="148" y="23"/>
                  <a:pt x="67" y="15"/>
                  <a:pt x="10" y="38"/>
                </a:cubicBezTo>
                <a:cubicBezTo>
                  <a:pt x="7" y="39"/>
                  <a:pt x="3" y="37"/>
                  <a:pt x="1" y="34"/>
                </a:cubicBezTo>
                <a:cubicBezTo>
                  <a:pt x="0" y="30"/>
                  <a:pt x="1" y="26"/>
                  <a:pt x="5" y="25"/>
                </a:cubicBezTo>
                <a:cubicBezTo>
                  <a:pt x="67" y="0"/>
                  <a:pt x="152" y="10"/>
                  <a:pt x="190" y="34"/>
                </a:cubicBezTo>
                <a:cubicBezTo>
                  <a:pt x="193" y="36"/>
                  <a:pt x="194" y="40"/>
                  <a:pt x="192" y="44"/>
                </a:cubicBezTo>
                <a:cubicBezTo>
                  <a:pt x="190" y="46"/>
                  <a:pt x="188" y="47"/>
                  <a:pt x="186" y="47"/>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9" name="Freeform 29"/>
          <p:cNvSpPr/>
          <p:nvPr/>
        </p:nvSpPr>
        <p:spPr bwMode="auto">
          <a:xfrm>
            <a:off x="3644577" y="3830633"/>
            <a:ext cx="165620" cy="37693"/>
          </a:xfrm>
          <a:custGeom>
            <a:avLst/>
            <a:gdLst>
              <a:gd name="T0" fmla="*/ 8 w 194"/>
              <a:gd name="T1" fmla="*/ 44 h 44"/>
              <a:gd name="T2" fmla="*/ 2 w 194"/>
              <a:gd name="T3" fmla="*/ 41 h 44"/>
              <a:gd name="T4" fmla="*/ 4 w 194"/>
              <a:gd name="T5" fmla="*/ 31 h 44"/>
              <a:gd name="T6" fmla="*/ 188 w 194"/>
              <a:gd name="T7" fmla="*/ 19 h 44"/>
              <a:gd name="T8" fmla="*/ 193 w 194"/>
              <a:gd name="T9" fmla="*/ 27 h 44"/>
              <a:gd name="T10" fmla="*/ 185 w 194"/>
              <a:gd name="T11" fmla="*/ 32 h 44"/>
              <a:gd name="T12" fmla="*/ 12 w 194"/>
              <a:gd name="T13" fmla="*/ 43 h 44"/>
              <a:gd name="T14" fmla="*/ 8 w 194"/>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4">
                <a:moveTo>
                  <a:pt x="8" y="44"/>
                </a:moveTo>
                <a:cubicBezTo>
                  <a:pt x="6" y="44"/>
                  <a:pt x="4" y="43"/>
                  <a:pt x="2" y="41"/>
                </a:cubicBezTo>
                <a:cubicBezTo>
                  <a:pt x="0" y="38"/>
                  <a:pt x="1" y="33"/>
                  <a:pt x="4" y="31"/>
                </a:cubicBezTo>
                <a:cubicBezTo>
                  <a:pt x="45" y="5"/>
                  <a:pt x="121" y="0"/>
                  <a:pt x="188" y="19"/>
                </a:cubicBezTo>
                <a:cubicBezTo>
                  <a:pt x="192" y="20"/>
                  <a:pt x="194" y="23"/>
                  <a:pt x="193" y="27"/>
                </a:cubicBezTo>
                <a:cubicBezTo>
                  <a:pt x="192" y="31"/>
                  <a:pt x="188" y="33"/>
                  <a:pt x="185" y="32"/>
                </a:cubicBezTo>
                <a:cubicBezTo>
                  <a:pt x="113" y="12"/>
                  <a:pt x="44" y="23"/>
                  <a:pt x="12" y="43"/>
                </a:cubicBezTo>
                <a:cubicBezTo>
                  <a:pt x="11" y="44"/>
                  <a:pt x="10" y="44"/>
                  <a:pt x="8" y="44"/>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0" name="Freeform 30"/>
          <p:cNvSpPr/>
          <p:nvPr/>
        </p:nvSpPr>
        <p:spPr bwMode="auto">
          <a:xfrm>
            <a:off x="3644577" y="3876322"/>
            <a:ext cx="165620" cy="38835"/>
          </a:xfrm>
          <a:custGeom>
            <a:avLst/>
            <a:gdLst>
              <a:gd name="T0" fmla="*/ 8 w 194"/>
              <a:gd name="T1" fmla="*/ 45 h 45"/>
              <a:gd name="T2" fmla="*/ 2 w 194"/>
              <a:gd name="T3" fmla="*/ 42 h 45"/>
              <a:gd name="T4" fmla="*/ 5 w 194"/>
              <a:gd name="T5" fmla="*/ 32 h 45"/>
              <a:gd name="T6" fmla="*/ 189 w 194"/>
              <a:gd name="T7" fmla="*/ 19 h 45"/>
              <a:gd name="T8" fmla="*/ 193 w 194"/>
              <a:gd name="T9" fmla="*/ 28 h 45"/>
              <a:gd name="T10" fmla="*/ 185 w 194"/>
              <a:gd name="T11" fmla="*/ 33 h 45"/>
              <a:gd name="T12" fmla="*/ 12 w 194"/>
              <a:gd name="T13" fmla="*/ 44 h 45"/>
              <a:gd name="T14" fmla="*/ 8 w 19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
                <a:moveTo>
                  <a:pt x="8" y="45"/>
                </a:moveTo>
                <a:cubicBezTo>
                  <a:pt x="6" y="45"/>
                  <a:pt x="4" y="44"/>
                  <a:pt x="2" y="42"/>
                </a:cubicBezTo>
                <a:cubicBezTo>
                  <a:pt x="0" y="38"/>
                  <a:pt x="1" y="34"/>
                  <a:pt x="5" y="32"/>
                </a:cubicBezTo>
                <a:cubicBezTo>
                  <a:pt x="45" y="6"/>
                  <a:pt x="121" y="0"/>
                  <a:pt x="189" y="19"/>
                </a:cubicBezTo>
                <a:cubicBezTo>
                  <a:pt x="192" y="20"/>
                  <a:pt x="194" y="24"/>
                  <a:pt x="193" y="28"/>
                </a:cubicBezTo>
                <a:cubicBezTo>
                  <a:pt x="192" y="32"/>
                  <a:pt x="189" y="34"/>
                  <a:pt x="185" y="33"/>
                </a:cubicBezTo>
                <a:cubicBezTo>
                  <a:pt x="113" y="13"/>
                  <a:pt x="44" y="23"/>
                  <a:pt x="12" y="44"/>
                </a:cubicBezTo>
                <a:cubicBezTo>
                  <a:pt x="11" y="44"/>
                  <a:pt x="10" y="45"/>
                  <a:pt x="8" y="45"/>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1" name="Freeform 31"/>
          <p:cNvSpPr/>
          <p:nvPr/>
        </p:nvSpPr>
        <p:spPr bwMode="auto">
          <a:xfrm>
            <a:off x="3644577" y="3923152"/>
            <a:ext cx="165620" cy="38835"/>
          </a:xfrm>
          <a:custGeom>
            <a:avLst/>
            <a:gdLst>
              <a:gd name="T0" fmla="*/ 8 w 195"/>
              <a:gd name="T1" fmla="*/ 45 h 45"/>
              <a:gd name="T2" fmla="*/ 3 w 195"/>
              <a:gd name="T3" fmla="*/ 41 h 45"/>
              <a:gd name="T4" fmla="*/ 5 w 195"/>
              <a:gd name="T5" fmla="*/ 32 h 45"/>
              <a:gd name="T6" fmla="*/ 189 w 195"/>
              <a:gd name="T7" fmla="*/ 19 h 45"/>
              <a:gd name="T8" fmla="*/ 193 w 195"/>
              <a:gd name="T9" fmla="*/ 28 h 45"/>
              <a:gd name="T10" fmla="*/ 185 w 195"/>
              <a:gd name="T11" fmla="*/ 32 h 45"/>
              <a:gd name="T12" fmla="*/ 12 w 195"/>
              <a:gd name="T13" fmla="*/ 43 h 45"/>
              <a:gd name="T14" fmla="*/ 8 w 19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45">
                <a:moveTo>
                  <a:pt x="8" y="45"/>
                </a:moveTo>
                <a:cubicBezTo>
                  <a:pt x="6" y="45"/>
                  <a:pt x="4" y="43"/>
                  <a:pt x="3" y="41"/>
                </a:cubicBezTo>
                <a:cubicBezTo>
                  <a:pt x="0" y="38"/>
                  <a:pt x="1" y="34"/>
                  <a:pt x="5" y="32"/>
                </a:cubicBezTo>
                <a:cubicBezTo>
                  <a:pt x="45" y="5"/>
                  <a:pt x="121" y="0"/>
                  <a:pt x="189" y="19"/>
                </a:cubicBezTo>
                <a:cubicBezTo>
                  <a:pt x="192" y="20"/>
                  <a:pt x="195" y="24"/>
                  <a:pt x="193" y="28"/>
                </a:cubicBezTo>
                <a:cubicBezTo>
                  <a:pt x="192" y="31"/>
                  <a:pt x="189" y="33"/>
                  <a:pt x="185" y="32"/>
                </a:cubicBezTo>
                <a:cubicBezTo>
                  <a:pt x="113" y="12"/>
                  <a:pt x="44" y="23"/>
                  <a:pt x="12" y="43"/>
                </a:cubicBezTo>
                <a:cubicBezTo>
                  <a:pt x="11" y="44"/>
                  <a:pt x="10" y="45"/>
                  <a:pt x="8" y="45"/>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2" name="Freeform 32"/>
          <p:cNvSpPr/>
          <p:nvPr/>
        </p:nvSpPr>
        <p:spPr bwMode="auto">
          <a:xfrm>
            <a:off x="3644577" y="3968840"/>
            <a:ext cx="165620" cy="37693"/>
          </a:xfrm>
          <a:custGeom>
            <a:avLst/>
            <a:gdLst>
              <a:gd name="T0" fmla="*/ 8 w 195"/>
              <a:gd name="T1" fmla="*/ 45 h 45"/>
              <a:gd name="T2" fmla="*/ 3 w 195"/>
              <a:gd name="T3" fmla="*/ 42 h 45"/>
              <a:gd name="T4" fmla="*/ 5 w 195"/>
              <a:gd name="T5" fmla="*/ 32 h 45"/>
              <a:gd name="T6" fmla="*/ 189 w 195"/>
              <a:gd name="T7" fmla="*/ 20 h 45"/>
              <a:gd name="T8" fmla="*/ 194 w 195"/>
              <a:gd name="T9" fmla="*/ 28 h 45"/>
              <a:gd name="T10" fmla="*/ 185 w 195"/>
              <a:gd name="T11" fmla="*/ 33 h 45"/>
              <a:gd name="T12" fmla="*/ 12 w 195"/>
              <a:gd name="T13" fmla="*/ 44 h 45"/>
              <a:gd name="T14" fmla="*/ 8 w 195"/>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5" h="45">
                <a:moveTo>
                  <a:pt x="8" y="45"/>
                </a:moveTo>
                <a:cubicBezTo>
                  <a:pt x="6" y="45"/>
                  <a:pt x="4" y="44"/>
                  <a:pt x="3" y="42"/>
                </a:cubicBezTo>
                <a:cubicBezTo>
                  <a:pt x="0" y="39"/>
                  <a:pt x="1" y="34"/>
                  <a:pt x="5" y="32"/>
                </a:cubicBezTo>
                <a:cubicBezTo>
                  <a:pt x="38" y="11"/>
                  <a:pt x="118" y="0"/>
                  <a:pt x="189" y="20"/>
                </a:cubicBezTo>
                <a:cubicBezTo>
                  <a:pt x="192" y="21"/>
                  <a:pt x="195" y="25"/>
                  <a:pt x="194" y="28"/>
                </a:cubicBezTo>
                <a:cubicBezTo>
                  <a:pt x="192" y="32"/>
                  <a:pt x="189" y="34"/>
                  <a:pt x="185" y="33"/>
                </a:cubicBezTo>
                <a:cubicBezTo>
                  <a:pt x="120" y="15"/>
                  <a:pt x="43" y="24"/>
                  <a:pt x="12" y="44"/>
                </a:cubicBezTo>
                <a:cubicBezTo>
                  <a:pt x="11" y="45"/>
                  <a:pt x="10" y="45"/>
                  <a:pt x="8" y="45"/>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3" name="Freeform 33"/>
          <p:cNvSpPr/>
          <p:nvPr/>
        </p:nvSpPr>
        <p:spPr bwMode="auto">
          <a:xfrm>
            <a:off x="3644577" y="4015671"/>
            <a:ext cx="165620" cy="38835"/>
          </a:xfrm>
          <a:custGeom>
            <a:avLst/>
            <a:gdLst>
              <a:gd name="T0" fmla="*/ 8 w 194"/>
              <a:gd name="T1" fmla="*/ 45 h 45"/>
              <a:gd name="T2" fmla="*/ 2 w 194"/>
              <a:gd name="T3" fmla="*/ 42 h 45"/>
              <a:gd name="T4" fmla="*/ 4 w 194"/>
              <a:gd name="T5" fmla="*/ 32 h 45"/>
              <a:gd name="T6" fmla="*/ 188 w 194"/>
              <a:gd name="T7" fmla="*/ 19 h 45"/>
              <a:gd name="T8" fmla="*/ 193 w 194"/>
              <a:gd name="T9" fmla="*/ 28 h 45"/>
              <a:gd name="T10" fmla="*/ 184 w 194"/>
              <a:gd name="T11" fmla="*/ 33 h 45"/>
              <a:gd name="T12" fmla="*/ 11 w 194"/>
              <a:gd name="T13" fmla="*/ 44 h 45"/>
              <a:gd name="T14" fmla="*/ 8 w 194"/>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 h="45">
                <a:moveTo>
                  <a:pt x="8" y="45"/>
                </a:moveTo>
                <a:cubicBezTo>
                  <a:pt x="5" y="45"/>
                  <a:pt x="3" y="44"/>
                  <a:pt x="2" y="42"/>
                </a:cubicBezTo>
                <a:cubicBezTo>
                  <a:pt x="0" y="38"/>
                  <a:pt x="0" y="34"/>
                  <a:pt x="4" y="32"/>
                </a:cubicBezTo>
                <a:cubicBezTo>
                  <a:pt x="44" y="6"/>
                  <a:pt x="120" y="0"/>
                  <a:pt x="188" y="19"/>
                </a:cubicBezTo>
                <a:cubicBezTo>
                  <a:pt x="191" y="20"/>
                  <a:pt x="194" y="24"/>
                  <a:pt x="193" y="28"/>
                </a:cubicBezTo>
                <a:cubicBezTo>
                  <a:pt x="192" y="32"/>
                  <a:pt x="188" y="34"/>
                  <a:pt x="184" y="33"/>
                </a:cubicBezTo>
                <a:cubicBezTo>
                  <a:pt x="113" y="13"/>
                  <a:pt x="43" y="23"/>
                  <a:pt x="11" y="44"/>
                </a:cubicBezTo>
                <a:cubicBezTo>
                  <a:pt x="10" y="45"/>
                  <a:pt x="9" y="45"/>
                  <a:pt x="8" y="45"/>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4" name="Freeform 34"/>
          <p:cNvSpPr>
            <a:spLocks noEditPoints="1"/>
          </p:cNvSpPr>
          <p:nvPr/>
        </p:nvSpPr>
        <p:spPr bwMode="auto">
          <a:xfrm>
            <a:off x="4800494" y="4632465"/>
            <a:ext cx="540266" cy="344948"/>
          </a:xfrm>
          <a:custGeom>
            <a:avLst/>
            <a:gdLst>
              <a:gd name="T0" fmla="*/ 631 w 632"/>
              <a:gd name="T1" fmla="*/ 150 h 405"/>
              <a:gd name="T2" fmla="*/ 623 w 632"/>
              <a:gd name="T3" fmla="*/ 142 h 405"/>
              <a:gd name="T4" fmla="*/ 14 w 632"/>
              <a:gd name="T5" fmla="*/ 1 h 405"/>
              <a:gd name="T6" fmla="*/ 3 w 632"/>
              <a:gd name="T7" fmla="*/ 6 h 405"/>
              <a:gd name="T8" fmla="*/ 4 w 632"/>
              <a:gd name="T9" fmla="*/ 19 h 405"/>
              <a:gd name="T10" fmla="*/ 325 w 632"/>
              <a:gd name="T11" fmla="*/ 401 h 405"/>
              <a:gd name="T12" fmla="*/ 333 w 632"/>
              <a:gd name="T13" fmla="*/ 405 h 405"/>
              <a:gd name="T14" fmla="*/ 340 w 632"/>
              <a:gd name="T15" fmla="*/ 402 h 405"/>
              <a:gd name="T16" fmla="*/ 627 w 632"/>
              <a:gd name="T17" fmla="*/ 161 h 405"/>
              <a:gd name="T18" fmla="*/ 631 w 632"/>
              <a:gd name="T19" fmla="*/ 150 h 405"/>
              <a:gd name="T20" fmla="*/ 335 w 632"/>
              <a:gd name="T21" fmla="*/ 378 h 405"/>
              <a:gd name="T22" fmla="*/ 303 w 632"/>
              <a:gd name="T23" fmla="*/ 341 h 405"/>
              <a:gd name="T24" fmla="*/ 324 w 632"/>
              <a:gd name="T25" fmla="*/ 323 h 405"/>
              <a:gd name="T26" fmla="*/ 325 w 632"/>
              <a:gd name="T27" fmla="*/ 311 h 405"/>
              <a:gd name="T28" fmla="*/ 312 w 632"/>
              <a:gd name="T29" fmla="*/ 310 h 405"/>
              <a:gd name="T30" fmla="*/ 292 w 632"/>
              <a:gd name="T31" fmla="*/ 327 h 405"/>
              <a:gd name="T32" fmla="*/ 258 w 632"/>
              <a:gd name="T33" fmla="*/ 287 h 405"/>
              <a:gd name="T34" fmla="*/ 269 w 632"/>
              <a:gd name="T35" fmla="*/ 277 h 405"/>
              <a:gd name="T36" fmla="*/ 270 w 632"/>
              <a:gd name="T37" fmla="*/ 265 h 405"/>
              <a:gd name="T38" fmla="*/ 258 w 632"/>
              <a:gd name="T39" fmla="*/ 264 h 405"/>
              <a:gd name="T40" fmla="*/ 247 w 632"/>
              <a:gd name="T41" fmla="*/ 274 h 405"/>
              <a:gd name="T42" fmla="*/ 212 w 632"/>
              <a:gd name="T43" fmla="*/ 233 h 405"/>
              <a:gd name="T44" fmla="*/ 233 w 632"/>
              <a:gd name="T45" fmla="*/ 215 h 405"/>
              <a:gd name="T46" fmla="*/ 234 w 632"/>
              <a:gd name="T47" fmla="*/ 204 h 405"/>
              <a:gd name="T48" fmla="*/ 223 w 632"/>
              <a:gd name="T49" fmla="*/ 203 h 405"/>
              <a:gd name="T50" fmla="*/ 202 w 632"/>
              <a:gd name="T51" fmla="*/ 221 h 405"/>
              <a:gd name="T52" fmla="*/ 167 w 632"/>
              <a:gd name="T53" fmla="*/ 180 h 405"/>
              <a:gd name="T54" fmla="*/ 179 w 632"/>
              <a:gd name="T55" fmla="*/ 170 h 405"/>
              <a:gd name="T56" fmla="*/ 180 w 632"/>
              <a:gd name="T57" fmla="*/ 158 h 405"/>
              <a:gd name="T58" fmla="*/ 168 w 632"/>
              <a:gd name="T59" fmla="*/ 157 h 405"/>
              <a:gd name="T60" fmla="*/ 156 w 632"/>
              <a:gd name="T61" fmla="*/ 166 h 405"/>
              <a:gd name="T62" fmla="*/ 122 w 632"/>
              <a:gd name="T63" fmla="*/ 125 h 405"/>
              <a:gd name="T64" fmla="*/ 142 w 632"/>
              <a:gd name="T65" fmla="*/ 108 h 405"/>
              <a:gd name="T66" fmla="*/ 143 w 632"/>
              <a:gd name="T67" fmla="*/ 97 h 405"/>
              <a:gd name="T68" fmla="*/ 132 w 632"/>
              <a:gd name="T69" fmla="*/ 96 h 405"/>
              <a:gd name="T70" fmla="*/ 112 w 632"/>
              <a:gd name="T71" fmla="*/ 113 h 405"/>
              <a:gd name="T72" fmla="*/ 42 w 632"/>
              <a:gd name="T73" fmla="*/ 30 h 405"/>
              <a:gd name="T74" fmla="*/ 596 w 632"/>
              <a:gd name="T75" fmla="*/ 158 h 405"/>
              <a:gd name="T76" fmla="*/ 335 w 632"/>
              <a:gd name="T77" fmla="*/ 378 h 405"/>
              <a:gd name="T78" fmla="*/ 339 w 632"/>
              <a:gd name="T79" fmla="*/ 276 h 405"/>
              <a:gd name="T80" fmla="*/ 348 w 632"/>
              <a:gd name="T81" fmla="*/ 280 h 405"/>
              <a:gd name="T82" fmla="*/ 355 w 632"/>
              <a:gd name="T83" fmla="*/ 277 h 405"/>
              <a:gd name="T84" fmla="*/ 450 w 632"/>
              <a:gd name="T85" fmla="*/ 197 h 405"/>
              <a:gd name="T86" fmla="*/ 453 w 632"/>
              <a:gd name="T87" fmla="*/ 186 h 405"/>
              <a:gd name="T88" fmla="*/ 445 w 632"/>
              <a:gd name="T89" fmla="*/ 178 h 405"/>
              <a:gd name="T90" fmla="*/ 251 w 632"/>
              <a:gd name="T91" fmla="*/ 141 h 405"/>
              <a:gd name="T92" fmla="*/ 240 w 632"/>
              <a:gd name="T93" fmla="*/ 146 h 405"/>
              <a:gd name="T94" fmla="*/ 241 w 632"/>
              <a:gd name="T95" fmla="*/ 158 h 405"/>
              <a:gd name="T96" fmla="*/ 339 w 632"/>
              <a:gd name="T97" fmla="*/ 276 h 405"/>
              <a:gd name="T98" fmla="*/ 418 w 632"/>
              <a:gd name="T99" fmla="*/ 195 h 405"/>
              <a:gd name="T100" fmla="*/ 349 w 632"/>
              <a:gd name="T101" fmla="*/ 253 h 405"/>
              <a:gd name="T102" fmla="*/ 278 w 632"/>
              <a:gd name="T103" fmla="*/ 168 h 405"/>
              <a:gd name="T104" fmla="*/ 418 w 632"/>
              <a:gd name="T105" fmla="*/ 1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2" h="405">
                <a:moveTo>
                  <a:pt x="631" y="150"/>
                </a:moveTo>
                <a:cubicBezTo>
                  <a:pt x="630" y="146"/>
                  <a:pt x="627" y="142"/>
                  <a:pt x="623" y="142"/>
                </a:cubicBezTo>
                <a:cubicBezTo>
                  <a:pt x="14" y="1"/>
                  <a:pt x="14" y="1"/>
                  <a:pt x="14" y="1"/>
                </a:cubicBezTo>
                <a:cubicBezTo>
                  <a:pt x="10" y="0"/>
                  <a:pt x="5" y="2"/>
                  <a:pt x="3" y="6"/>
                </a:cubicBezTo>
                <a:cubicBezTo>
                  <a:pt x="0" y="10"/>
                  <a:pt x="1" y="16"/>
                  <a:pt x="4" y="19"/>
                </a:cubicBezTo>
                <a:cubicBezTo>
                  <a:pt x="325" y="401"/>
                  <a:pt x="325" y="401"/>
                  <a:pt x="325" y="401"/>
                </a:cubicBezTo>
                <a:cubicBezTo>
                  <a:pt x="327" y="403"/>
                  <a:pt x="330" y="405"/>
                  <a:pt x="333" y="405"/>
                </a:cubicBezTo>
                <a:cubicBezTo>
                  <a:pt x="336" y="405"/>
                  <a:pt x="338" y="404"/>
                  <a:pt x="340" y="402"/>
                </a:cubicBezTo>
                <a:cubicBezTo>
                  <a:pt x="627" y="161"/>
                  <a:pt x="627" y="161"/>
                  <a:pt x="627" y="161"/>
                </a:cubicBezTo>
                <a:cubicBezTo>
                  <a:pt x="630" y="158"/>
                  <a:pt x="632" y="154"/>
                  <a:pt x="631" y="150"/>
                </a:cubicBezTo>
                <a:close/>
                <a:moveTo>
                  <a:pt x="335" y="378"/>
                </a:moveTo>
                <a:cubicBezTo>
                  <a:pt x="303" y="341"/>
                  <a:pt x="303" y="341"/>
                  <a:pt x="303" y="341"/>
                </a:cubicBezTo>
                <a:cubicBezTo>
                  <a:pt x="324" y="323"/>
                  <a:pt x="324" y="323"/>
                  <a:pt x="324" y="323"/>
                </a:cubicBezTo>
                <a:cubicBezTo>
                  <a:pt x="327" y="320"/>
                  <a:pt x="328" y="315"/>
                  <a:pt x="325" y="311"/>
                </a:cubicBezTo>
                <a:cubicBezTo>
                  <a:pt x="322" y="307"/>
                  <a:pt x="316" y="307"/>
                  <a:pt x="312" y="310"/>
                </a:cubicBezTo>
                <a:cubicBezTo>
                  <a:pt x="292" y="327"/>
                  <a:pt x="292" y="327"/>
                  <a:pt x="292" y="327"/>
                </a:cubicBezTo>
                <a:cubicBezTo>
                  <a:pt x="258" y="287"/>
                  <a:pt x="258" y="287"/>
                  <a:pt x="258" y="287"/>
                </a:cubicBezTo>
                <a:cubicBezTo>
                  <a:pt x="269" y="277"/>
                  <a:pt x="269" y="277"/>
                  <a:pt x="269" y="277"/>
                </a:cubicBezTo>
                <a:cubicBezTo>
                  <a:pt x="273" y="274"/>
                  <a:pt x="273" y="269"/>
                  <a:pt x="270" y="265"/>
                </a:cubicBezTo>
                <a:cubicBezTo>
                  <a:pt x="267" y="261"/>
                  <a:pt x="262" y="261"/>
                  <a:pt x="258" y="264"/>
                </a:cubicBezTo>
                <a:cubicBezTo>
                  <a:pt x="247" y="274"/>
                  <a:pt x="247" y="274"/>
                  <a:pt x="247" y="274"/>
                </a:cubicBezTo>
                <a:cubicBezTo>
                  <a:pt x="212" y="233"/>
                  <a:pt x="212" y="233"/>
                  <a:pt x="212" y="233"/>
                </a:cubicBezTo>
                <a:cubicBezTo>
                  <a:pt x="233" y="215"/>
                  <a:pt x="233" y="215"/>
                  <a:pt x="233" y="215"/>
                </a:cubicBezTo>
                <a:cubicBezTo>
                  <a:pt x="236" y="212"/>
                  <a:pt x="236" y="207"/>
                  <a:pt x="234" y="204"/>
                </a:cubicBezTo>
                <a:cubicBezTo>
                  <a:pt x="231" y="201"/>
                  <a:pt x="226" y="200"/>
                  <a:pt x="223" y="203"/>
                </a:cubicBezTo>
                <a:cubicBezTo>
                  <a:pt x="202" y="221"/>
                  <a:pt x="202" y="221"/>
                  <a:pt x="202" y="221"/>
                </a:cubicBezTo>
                <a:cubicBezTo>
                  <a:pt x="167" y="180"/>
                  <a:pt x="167" y="180"/>
                  <a:pt x="167" y="180"/>
                </a:cubicBezTo>
                <a:cubicBezTo>
                  <a:pt x="179" y="170"/>
                  <a:pt x="179" y="170"/>
                  <a:pt x="179" y="170"/>
                </a:cubicBezTo>
                <a:cubicBezTo>
                  <a:pt x="183" y="167"/>
                  <a:pt x="183" y="161"/>
                  <a:pt x="180" y="158"/>
                </a:cubicBezTo>
                <a:cubicBezTo>
                  <a:pt x="177" y="154"/>
                  <a:pt x="171" y="154"/>
                  <a:pt x="168" y="157"/>
                </a:cubicBezTo>
                <a:cubicBezTo>
                  <a:pt x="156" y="166"/>
                  <a:pt x="156" y="166"/>
                  <a:pt x="156" y="166"/>
                </a:cubicBezTo>
                <a:cubicBezTo>
                  <a:pt x="122" y="125"/>
                  <a:pt x="122" y="125"/>
                  <a:pt x="122" y="125"/>
                </a:cubicBezTo>
                <a:cubicBezTo>
                  <a:pt x="142" y="108"/>
                  <a:pt x="142" y="108"/>
                  <a:pt x="142" y="108"/>
                </a:cubicBezTo>
                <a:cubicBezTo>
                  <a:pt x="146" y="105"/>
                  <a:pt x="146" y="100"/>
                  <a:pt x="143" y="97"/>
                </a:cubicBezTo>
                <a:cubicBezTo>
                  <a:pt x="141" y="94"/>
                  <a:pt x="136" y="93"/>
                  <a:pt x="132" y="96"/>
                </a:cubicBezTo>
                <a:cubicBezTo>
                  <a:pt x="112" y="113"/>
                  <a:pt x="112" y="113"/>
                  <a:pt x="112" y="113"/>
                </a:cubicBezTo>
                <a:cubicBezTo>
                  <a:pt x="42" y="30"/>
                  <a:pt x="42" y="30"/>
                  <a:pt x="42" y="30"/>
                </a:cubicBezTo>
                <a:cubicBezTo>
                  <a:pt x="596" y="158"/>
                  <a:pt x="596" y="158"/>
                  <a:pt x="596" y="158"/>
                </a:cubicBezTo>
                <a:lnTo>
                  <a:pt x="335" y="378"/>
                </a:lnTo>
                <a:close/>
                <a:moveTo>
                  <a:pt x="339" y="276"/>
                </a:moveTo>
                <a:cubicBezTo>
                  <a:pt x="342" y="278"/>
                  <a:pt x="345" y="280"/>
                  <a:pt x="348" y="280"/>
                </a:cubicBezTo>
                <a:cubicBezTo>
                  <a:pt x="350" y="280"/>
                  <a:pt x="353" y="279"/>
                  <a:pt x="355" y="277"/>
                </a:cubicBezTo>
                <a:cubicBezTo>
                  <a:pt x="450" y="197"/>
                  <a:pt x="450" y="197"/>
                  <a:pt x="450" y="197"/>
                </a:cubicBezTo>
                <a:cubicBezTo>
                  <a:pt x="453" y="195"/>
                  <a:pt x="454" y="190"/>
                  <a:pt x="453" y="186"/>
                </a:cubicBezTo>
                <a:cubicBezTo>
                  <a:pt x="452" y="182"/>
                  <a:pt x="449" y="179"/>
                  <a:pt x="445" y="178"/>
                </a:cubicBezTo>
                <a:cubicBezTo>
                  <a:pt x="251" y="141"/>
                  <a:pt x="251" y="141"/>
                  <a:pt x="251" y="141"/>
                </a:cubicBezTo>
                <a:cubicBezTo>
                  <a:pt x="247" y="140"/>
                  <a:pt x="242" y="142"/>
                  <a:pt x="240" y="146"/>
                </a:cubicBezTo>
                <a:cubicBezTo>
                  <a:pt x="237" y="150"/>
                  <a:pt x="238" y="155"/>
                  <a:pt x="241" y="158"/>
                </a:cubicBezTo>
                <a:lnTo>
                  <a:pt x="339" y="276"/>
                </a:lnTo>
                <a:close/>
                <a:moveTo>
                  <a:pt x="418" y="195"/>
                </a:moveTo>
                <a:cubicBezTo>
                  <a:pt x="349" y="253"/>
                  <a:pt x="349" y="253"/>
                  <a:pt x="349" y="253"/>
                </a:cubicBezTo>
                <a:cubicBezTo>
                  <a:pt x="278" y="168"/>
                  <a:pt x="278" y="168"/>
                  <a:pt x="278" y="168"/>
                </a:cubicBezTo>
                <a:lnTo>
                  <a:pt x="418" y="195"/>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35" name="组合 34"/>
          <p:cNvGrpSpPr/>
          <p:nvPr/>
        </p:nvGrpSpPr>
        <p:grpSpPr>
          <a:xfrm>
            <a:off x="5650679" y="2941796"/>
            <a:ext cx="330851" cy="562028"/>
            <a:chOff x="324355" y="832717"/>
            <a:chExt cx="627063" cy="1065213"/>
          </a:xfrm>
          <a:solidFill>
            <a:srgbClr val="4D4D4D">
              <a:lumMod val="75000"/>
            </a:srgbClr>
          </a:solidFill>
        </p:grpSpPr>
        <p:sp>
          <p:nvSpPr>
            <p:cNvPr id="36" name="Freeform 9"/>
            <p:cNvSpPr/>
            <p:nvPr/>
          </p:nvSpPr>
          <p:spPr bwMode="auto">
            <a:xfrm>
              <a:off x="324355" y="1420092"/>
              <a:ext cx="627063" cy="477838"/>
            </a:xfrm>
            <a:custGeom>
              <a:avLst/>
              <a:gdLst>
                <a:gd name="T0" fmla="*/ 166 w 167"/>
                <a:gd name="T1" fmla="*/ 39 h 127"/>
                <a:gd name="T2" fmla="*/ 129 w 167"/>
                <a:gd name="T3" fmla="*/ 0 h 127"/>
                <a:gd name="T4" fmla="*/ 93 w 167"/>
                <a:gd name="T5" fmla="*/ 60 h 127"/>
                <a:gd name="T6" fmla="*/ 88 w 167"/>
                <a:gd name="T7" fmla="*/ 33 h 127"/>
                <a:gd name="T8" fmla="*/ 93 w 167"/>
                <a:gd name="T9" fmla="*/ 24 h 127"/>
                <a:gd name="T10" fmla="*/ 83 w 167"/>
                <a:gd name="T11" fmla="*/ 14 h 127"/>
                <a:gd name="T12" fmla="*/ 73 w 167"/>
                <a:gd name="T13" fmla="*/ 24 h 127"/>
                <a:gd name="T14" fmla="*/ 78 w 167"/>
                <a:gd name="T15" fmla="*/ 33 h 127"/>
                <a:gd name="T16" fmla="*/ 73 w 167"/>
                <a:gd name="T17" fmla="*/ 60 h 127"/>
                <a:gd name="T18" fmla="*/ 38 w 167"/>
                <a:gd name="T19" fmla="*/ 0 h 127"/>
                <a:gd name="T20" fmla="*/ 0 w 167"/>
                <a:gd name="T21" fmla="*/ 39 h 127"/>
                <a:gd name="T22" fmla="*/ 0 w 167"/>
                <a:gd name="T23" fmla="*/ 39 h 127"/>
                <a:gd name="T24" fmla="*/ 0 w 167"/>
                <a:gd name="T25" fmla="*/ 127 h 127"/>
                <a:gd name="T26" fmla="*/ 167 w 167"/>
                <a:gd name="T27" fmla="*/ 127 h 127"/>
                <a:gd name="T28" fmla="*/ 167 w 167"/>
                <a:gd name="T29" fmla="*/ 39 h 127"/>
                <a:gd name="T30" fmla="*/ 166 w 167"/>
                <a:gd name="T31" fmla="*/ 3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7" h="127">
                  <a:moveTo>
                    <a:pt x="166" y="39"/>
                  </a:moveTo>
                  <a:cubicBezTo>
                    <a:pt x="163" y="23"/>
                    <a:pt x="149" y="8"/>
                    <a:pt x="129" y="0"/>
                  </a:cubicBezTo>
                  <a:cubicBezTo>
                    <a:pt x="93" y="60"/>
                    <a:pt x="93" y="60"/>
                    <a:pt x="93" y="60"/>
                  </a:cubicBezTo>
                  <a:cubicBezTo>
                    <a:pt x="88" y="33"/>
                    <a:pt x="88" y="33"/>
                    <a:pt x="88" y="33"/>
                  </a:cubicBezTo>
                  <a:cubicBezTo>
                    <a:pt x="91" y="31"/>
                    <a:pt x="93" y="28"/>
                    <a:pt x="93" y="24"/>
                  </a:cubicBezTo>
                  <a:cubicBezTo>
                    <a:pt x="93" y="19"/>
                    <a:pt x="89" y="14"/>
                    <a:pt x="83" y="14"/>
                  </a:cubicBezTo>
                  <a:cubicBezTo>
                    <a:pt x="77" y="14"/>
                    <a:pt x="73" y="19"/>
                    <a:pt x="73" y="24"/>
                  </a:cubicBezTo>
                  <a:cubicBezTo>
                    <a:pt x="73" y="28"/>
                    <a:pt x="75" y="31"/>
                    <a:pt x="78" y="33"/>
                  </a:cubicBezTo>
                  <a:cubicBezTo>
                    <a:pt x="73" y="60"/>
                    <a:pt x="73" y="60"/>
                    <a:pt x="73" y="60"/>
                  </a:cubicBezTo>
                  <a:cubicBezTo>
                    <a:pt x="38" y="0"/>
                    <a:pt x="38" y="0"/>
                    <a:pt x="38" y="0"/>
                  </a:cubicBezTo>
                  <a:cubicBezTo>
                    <a:pt x="17" y="8"/>
                    <a:pt x="3" y="23"/>
                    <a:pt x="0" y="39"/>
                  </a:cubicBezTo>
                  <a:cubicBezTo>
                    <a:pt x="0" y="39"/>
                    <a:pt x="0" y="39"/>
                    <a:pt x="0" y="39"/>
                  </a:cubicBezTo>
                  <a:cubicBezTo>
                    <a:pt x="0" y="127"/>
                    <a:pt x="0" y="127"/>
                    <a:pt x="0" y="127"/>
                  </a:cubicBezTo>
                  <a:cubicBezTo>
                    <a:pt x="167" y="127"/>
                    <a:pt x="167" y="127"/>
                    <a:pt x="167" y="127"/>
                  </a:cubicBezTo>
                  <a:cubicBezTo>
                    <a:pt x="167" y="39"/>
                    <a:pt x="167" y="39"/>
                    <a:pt x="167" y="39"/>
                  </a:cubicBezTo>
                  <a:lnTo>
                    <a:pt x="166" y="39"/>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7" name="Freeform 10"/>
            <p:cNvSpPr>
              <a:spLocks noEditPoints="1"/>
            </p:cNvSpPr>
            <p:nvPr/>
          </p:nvSpPr>
          <p:spPr bwMode="auto">
            <a:xfrm>
              <a:off x="443418" y="881929"/>
              <a:ext cx="382588" cy="538163"/>
            </a:xfrm>
            <a:custGeom>
              <a:avLst/>
              <a:gdLst>
                <a:gd name="T0" fmla="*/ 0 w 102"/>
                <a:gd name="T1" fmla="*/ 87 h 143"/>
                <a:gd name="T2" fmla="*/ 10 w 102"/>
                <a:gd name="T3" fmla="*/ 101 h 143"/>
                <a:gd name="T4" fmla="*/ 51 w 102"/>
                <a:gd name="T5" fmla="*/ 143 h 143"/>
                <a:gd name="T6" fmla="*/ 91 w 102"/>
                <a:gd name="T7" fmla="*/ 101 h 143"/>
                <a:gd name="T8" fmla="*/ 92 w 102"/>
                <a:gd name="T9" fmla="*/ 101 h 143"/>
                <a:gd name="T10" fmla="*/ 102 w 102"/>
                <a:gd name="T11" fmla="*/ 87 h 143"/>
                <a:gd name="T12" fmla="*/ 94 w 102"/>
                <a:gd name="T13" fmla="*/ 75 h 143"/>
                <a:gd name="T14" fmla="*/ 95 w 102"/>
                <a:gd name="T15" fmla="*/ 42 h 143"/>
                <a:gd name="T16" fmla="*/ 97 w 102"/>
                <a:gd name="T17" fmla="*/ 42 h 143"/>
                <a:gd name="T18" fmla="*/ 97 w 102"/>
                <a:gd name="T19" fmla="*/ 0 h 143"/>
                <a:gd name="T20" fmla="*/ 3 w 102"/>
                <a:gd name="T21" fmla="*/ 0 h 143"/>
                <a:gd name="T22" fmla="*/ 3 w 102"/>
                <a:gd name="T23" fmla="*/ 42 h 143"/>
                <a:gd name="T24" fmla="*/ 4 w 102"/>
                <a:gd name="T25" fmla="*/ 42 h 143"/>
                <a:gd name="T26" fmla="*/ 6 w 102"/>
                <a:gd name="T27" fmla="*/ 76 h 143"/>
                <a:gd name="T28" fmla="*/ 6 w 102"/>
                <a:gd name="T29" fmla="*/ 76 h 143"/>
                <a:gd name="T30" fmla="*/ 0 w 102"/>
                <a:gd name="T31" fmla="*/ 87 h 143"/>
                <a:gd name="T32" fmla="*/ 11 w 102"/>
                <a:gd name="T33" fmla="*/ 77 h 143"/>
                <a:gd name="T34" fmla="*/ 11 w 102"/>
                <a:gd name="T35" fmla="*/ 77 h 143"/>
                <a:gd name="T36" fmla="*/ 12 w 102"/>
                <a:gd name="T37" fmla="*/ 77 h 143"/>
                <a:gd name="T38" fmla="*/ 12 w 102"/>
                <a:gd name="T39" fmla="*/ 74 h 143"/>
                <a:gd name="T40" fmla="*/ 15 w 102"/>
                <a:gd name="T41" fmla="*/ 57 h 143"/>
                <a:gd name="T42" fmla="*/ 19 w 102"/>
                <a:gd name="T43" fmla="*/ 52 h 143"/>
                <a:gd name="T44" fmla="*/ 61 w 102"/>
                <a:gd name="T45" fmla="*/ 42 h 143"/>
                <a:gd name="T46" fmla="*/ 78 w 102"/>
                <a:gd name="T47" fmla="*/ 42 h 143"/>
                <a:gd name="T48" fmla="*/ 88 w 102"/>
                <a:gd name="T49" fmla="*/ 78 h 143"/>
                <a:gd name="T50" fmla="*/ 88 w 102"/>
                <a:gd name="T51" fmla="*/ 78 h 143"/>
                <a:gd name="T52" fmla="*/ 91 w 102"/>
                <a:gd name="T53" fmla="*/ 77 h 143"/>
                <a:gd name="T54" fmla="*/ 92 w 102"/>
                <a:gd name="T55" fmla="*/ 77 h 143"/>
                <a:gd name="T56" fmla="*/ 97 w 102"/>
                <a:gd name="T57" fmla="*/ 80 h 143"/>
                <a:gd name="T58" fmla="*/ 99 w 102"/>
                <a:gd name="T59" fmla="*/ 87 h 143"/>
                <a:gd name="T60" fmla="*/ 97 w 102"/>
                <a:gd name="T61" fmla="*/ 95 h 143"/>
                <a:gd name="T62" fmla="*/ 92 w 102"/>
                <a:gd name="T63" fmla="*/ 98 h 143"/>
                <a:gd name="T64" fmla="*/ 91 w 102"/>
                <a:gd name="T65" fmla="*/ 98 h 143"/>
                <a:gd name="T66" fmla="*/ 89 w 102"/>
                <a:gd name="T67" fmla="*/ 98 h 143"/>
                <a:gd name="T68" fmla="*/ 88 w 102"/>
                <a:gd name="T69" fmla="*/ 100 h 143"/>
                <a:gd name="T70" fmla="*/ 75 w 102"/>
                <a:gd name="T71" fmla="*/ 129 h 143"/>
                <a:gd name="T72" fmla="*/ 64 w 102"/>
                <a:gd name="T73" fmla="*/ 137 h 143"/>
                <a:gd name="T74" fmla="*/ 51 w 102"/>
                <a:gd name="T75" fmla="*/ 140 h 143"/>
                <a:gd name="T76" fmla="*/ 38 w 102"/>
                <a:gd name="T77" fmla="*/ 137 h 143"/>
                <a:gd name="T78" fmla="*/ 26 w 102"/>
                <a:gd name="T79" fmla="*/ 129 h 143"/>
                <a:gd name="T80" fmla="*/ 13 w 102"/>
                <a:gd name="T81" fmla="*/ 100 h 143"/>
                <a:gd name="T82" fmla="*/ 13 w 102"/>
                <a:gd name="T83" fmla="*/ 98 h 143"/>
                <a:gd name="T84" fmla="*/ 10 w 102"/>
                <a:gd name="T85" fmla="*/ 98 h 143"/>
                <a:gd name="T86" fmla="*/ 3 w 102"/>
                <a:gd name="T87" fmla="*/ 87 h 143"/>
                <a:gd name="T88" fmla="*/ 6 w 102"/>
                <a:gd name="T89" fmla="*/ 80 h 143"/>
                <a:gd name="T90" fmla="*/ 11 w 102"/>
                <a:gd name="T91" fmla="*/ 7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 h="143">
                  <a:moveTo>
                    <a:pt x="0" y="87"/>
                  </a:moveTo>
                  <a:cubicBezTo>
                    <a:pt x="0" y="95"/>
                    <a:pt x="5" y="100"/>
                    <a:pt x="10" y="101"/>
                  </a:cubicBezTo>
                  <a:cubicBezTo>
                    <a:pt x="14" y="125"/>
                    <a:pt x="31" y="143"/>
                    <a:pt x="51" y="143"/>
                  </a:cubicBezTo>
                  <a:cubicBezTo>
                    <a:pt x="71" y="143"/>
                    <a:pt x="87" y="125"/>
                    <a:pt x="91" y="101"/>
                  </a:cubicBezTo>
                  <a:cubicBezTo>
                    <a:pt x="92" y="101"/>
                    <a:pt x="92" y="101"/>
                    <a:pt x="92" y="101"/>
                  </a:cubicBezTo>
                  <a:cubicBezTo>
                    <a:pt x="98" y="101"/>
                    <a:pt x="102" y="95"/>
                    <a:pt x="102" y="87"/>
                  </a:cubicBezTo>
                  <a:cubicBezTo>
                    <a:pt x="102" y="81"/>
                    <a:pt x="99" y="76"/>
                    <a:pt x="94" y="75"/>
                  </a:cubicBezTo>
                  <a:cubicBezTo>
                    <a:pt x="94" y="75"/>
                    <a:pt x="99" y="57"/>
                    <a:pt x="95" y="42"/>
                  </a:cubicBezTo>
                  <a:cubicBezTo>
                    <a:pt x="97" y="42"/>
                    <a:pt x="97" y="42"/>
                    <a:pt x="97" y="42"/>
                  </a:cubicBezTo>
                  <a:cubicBezTo>
                    <a:pt x="97" y="0"/>
                    <a:pt x="97" y="0"/>
                    <a:pt x="97" y="0"/>
                  </a:cubicBezTo>
                  <a:cubicBezTo>
                    <a:pt x="3" y="0"/>
                    <a:pt x="3" y="0"/>
                    <a:pt x="3" y="0"/>
                  </a:cubicBezTo>
                  <a:cubicBezTo>
                    <a:pt x="3" y="42"/>
                    <a:pt x="3" y="42"/>
                    <a:pt x="3" y="42"/>
                  </a:cubicBezTo>
                  <a:cubicBezTo>
                    <a:pt x="4" y="42"/>
                    <a:pt x="4" y="42"/>
                    <a:pt x="4" y="42"/>
                  </a:cubicBezTo>
                  <a:cubicBezTo>
                    <a:pt x="0" y="58"/>
                    <a:pt x="6" y="76"/>
                    <a:pt x="6" y="76"/>
                  </a:cubicBezTo>
                  <a:cubicBezTo>
                    <a:pt x="6" y="76"/>
                    <a:pt x="6" y="76"/>
                    <a:pt x="6" y="76"/>
                  </a:cubicBezTo>
                  <a:cubicBezTo>
                    <a:pt x="3" y="78"/>
                    <a:pt x="0" y="82"/>
                    <a:pt x="0" y="87"/>
                  </a:cubicBezTo>
                  <a:close/>
                  <a:moveTo>
                    <a:pt x="11" y="77"/>
                  </a:moveTo>
                  <a:cubicBezTo>
                    <a:pt x="11" y="77"/>
                    <a:pt x="11" y="77"/>
                    <a:pt x="11" y="77"/>
                  </a:cubicBezTo>
                  <a:cubicBezTo>
                    <a:pt x="12" y="77"/>
                    <a:pt x="12" y="77"/>
                    <a:pt x="12" y="77"/>
                  </a:cubicBezTo>
                  <a:cubicBezTo>
                    <a:pt x="12" y="74"/>
                    <a:pt x="12" y="74"/>
                    <a:pt x="12" y="74"/>
                  </a:cubicBezTo>
                  <a:cubicBezTo>
                    <a:pt x="15" y="57"/>
                    <a:pt x="15" y="57"/>
                    <a:pt x="15" y="57"/>
                  </a:cubicBezTo>
                  <a:cubicBezTo>
                    <a:pt x="17" y="54"/>
                    <a:pt x="19" y="52"/>
                    <a:pt x="19" y="52"/>
                  </a:cubicBezTo>
                  <a:cubicBezTo>
                    <a:pt x="38" y="53"/>
                    <a:pt x="54" y="46"/>
                    <a:pt x="61" y="42"/>
                  </a:cubicBezTo>
                  <a:cubicBezTo>
                    <a:pt x="78" y="42"/>
                    <a:pt x="78" y="42"/>
                    <a:pt x="78" y="42"/>
                  </a:cubicBezTo>
                  <a:cubicBezTo>
                    <a:pt x="85" y="53"/>
                    <a:pt x="88" y="78"/>
                    <a:pt x="88" y="78"/>
                  </a:cubicBezTo>
                  <a:cubicBezTo>
                    <a:pt x="88" y="78"/>
                    <a:pt x="88" y="78"/>
                    <a:pt x="88" y="78"/>
                  </a:cubicBezTo>
                  <a:cubicBezTo>
                    <a:pt x="91" y="77"/>
                    <a:pt x="91" y="77"/>
                    <a:pt x="91" y="77"/>
                  </a:cubicBezTo>
                  <a:cubicBezTo>
                    <a:pt x="91" y="77"/>
                    <a:pt x="91" y="77"/>
                    <a:pt x="92" y="77"/>
                  </a:cubicBezTo>
                  <a:cubicBezTo>
                    <a:pt x="94" y="77"/>
                    <a:pt x="96" y="78"/>
                    <a:pt x="97" y="80"/>
                  </a:cubicBezTo>
                  <a:cubicBezTo>
                    <a:pt x="99" y="82"/>
                    <a:pt x="99" y="85"/>
                    <a:pt x="99" y="87"/>
                  </a:cubicBezTo>
                  <a:cubicBezTo>
                    <a:pt x="99" y="90"/>
                    <a:pt x="99" y="93"/>
                    <a:pt x="97" y="95"/>
                  </a:cubicBezTo>
                  <a:cubicBezTo>
                    <a:pt x="96" y="97"/>
                    <a:pt x="94" y="98"/>
                    <a:pt x="92" y="98"/>
                  </a:cubicBezTo>
                  <a:cubicBezTo>
                    <a:pt x="91" y="98"/>
                    <a:pt x="91" y="98"/>
                    <a:pt x="91" y="98"/>
                  </a:cubicBezTo>
                  <a:cubicBezTo>
                    <a:pt x="89" y="98"/>
                    <a:pt x="89" y="98"/>
                    <a:pt x="89" y="98"/>
                  </a:cubicBezTo>
                  <a:cubicBezTo>
                    <a:pt x="88" y="100"/>
                    <a:pt x="88" y="100"/>
                    <a:pt x="88" y="100"/>
                  </a:cubicBezTo>
                  <a:cubicBezTo>
                    <a:pt x="87" y="111"/>
                    <a:pt x="82" y="122"/>
                    <a:pt x="75" y="129"/>
                  </a:cubicBezTo>
                  <a:cubicBezTo>
                    <a:pt x="72" y="133"/>
                    <a:pt x="68" y="135"/>
                    <a:pt x="64" y="137"/>
                  </a:cubicBezTo>
                  <a:cubicBezTo>
                    <a:pt x="60" y="139"/>
                    <a:pt x="55" y="140"/>
                    <a:pt x="51" y="140"/>
                  </a:cubicBezTo>
                  <a:cubicBezTo>
                    <a:pt x="46" y="140"/>
                    <a:pt x="42" y="139"/>
                    <a:pt x="38" y="137"/>
                  </a:cubicBezTo>
                  <a:cubicBezTo>
                    <a:pt x="34" y="135"/>
                    <a:pt x="30" y="133"/>
                    <a:pt x="26" y="129"/>
                  </a:cubicBezTo>
                  <a:cubicBezTo>
                    <a:pt x="20" y="122"/>
                    <a:pt x="15" y="111"/>
                    <a:pt x="13" y="100"/>
                  </a:cubicBezTo>
                  <a:cubicBezTo>
                    <a:pt x="13" y="98"/>
                    <a:pt x="13" y="98"/>
                    <a:pt x="13" y="98"/>
                  </a:cubicBezTo>
                  <a:cubicBezTo>
                    <a:pt x="10" y="98"/>
                    <a:pt x="10" y="98"/>
                    <a:pt x="10" y="98"/>
                  </a:cubicBezTo>
                  <a:cubicBezTo>
                    <a:pt x="6" y="98"/>
                    <a:pt x="3" y="93"/>
                    <a:pt x="3" y="87"/>
                  </a:cubicBezTo>
                  <a:cubicBezTo>
                    <a:pt x="3" y="85"/>
                    <a:pt x="4" y="82"/>
                    <a:pt x="6" y="80"/>
                  </a:cubicBezTo>
                  <a:cubicBezTo>
                    <a:pt x="7" y="78"/>
                    <a:pt x="9" y="77"/>
                    <a:pt x="11" y="77"/>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8" name="Freeform 11"/>
            <p:cNvSpPr>
              <a:spLocks noEditPoints="1"/>
            </p:cNvSpPr>
            <p:nvPr/>
          </p:nvSpPr>
          <p:spPr bwMode="auto">
            <a:xfrm>
              <a:off x="506918" y="1137517"/>
              <a:ext cx="249238" cy="87313"/>
            </a:xfrm>
            <a:custGeom>
              <a:avLst/>
              <a:gdLst>
                <a:gd name="T0" fmla="*/ 6 w 66"/>
                <a:gd name="T1" fmla="*/ 23 h 23"/>
                <a:gd name="T2" fmla="*/ 23 w 66"/>
                <a:gd name="T3" fmla="*/ 23 h 23"/>
                <a:gd name="T4" fmla="*/ 30 w 66"/>
                <a:gd name="T5" fmla="*/ 17 h 23"/>
                <a:gd name="T6" fmla="*/ 30 w 66"/>
                <a:gd name="T7" fmla="*/ 11 h 23"/>
                <a:gd name="T8" fmla="*/ 36 w 66"/>
                <a:gd name="T9" fmla="*/ 11 h 23"/>
                <a:gd name="T10" fmla="*/ 36 w 66"/>
                <a:gd name="T11" fmla="*/ 17 h 23"/>
                <a:gd name="T12" fmla="*/ 42 w 66"/>
                <a:gd name="T13" fmla="*/ 23 h 23"/>
                <a:gd name="T14" fmla="*/ 60 w 66"/>
                <a:gd name="T15" fmla="*/ 23 h 23"/>
                <a:gd name="T16" fmla="*/ 66 w 66"/>
                <a:gd name="T17" fmla="*/ 17 h 23"/>
                <a:gd name="T18" fmla="*/ 66 w 66"/>
                <a:gd name="T19" fmla="*/ 6 h 23"/>
                <a:gd name="T20" fmla="*/ 60 w 66"/>
                <a:gd name="T21" fmla="*/ 0 h 23"/>
                <a:gd name="T22" fmla="*/ 42 w 66"/>
                <a:gd name="T23" fmla="*/ 0 h 23"/>
                <a:gd name="T24" fmla="*/ 36 w 66"/>
                <a:gd name="T25" fmla="*/ 6 h 23"/>
                <a:gd name="T26" fmla="*/ 36 w 66"/>
                <a:gd name="T27" fmla="*/ 10 h 23"/>
                <a:gd name="T28" fmla="*/ 30 w 66"/>
                <a:gd name="T29" fmla="*/ 10 h 23"/>
                <a:gd name="T30" fmla="*/ 30 w 66"/>
                <a:gd name="T31" fmla="*/ 6 h 23"/>
                <a:gd name="T32" fmla="*/ 23 w 66"/>
                <a:gd name="T33" fmla="*/ 0 h 23"/>
                <a:gd name="T34" fmla="*/ 6 w 66"/>
                <a:gd name="T35" fmla="*/ 0 h 23"/>
                <a:gd name="T36" fmla="*/ 0 w 66"/>
                <a:gd name="T37" fmla="*/ 6 h 23"/>
                <a:gd name="T38" fmla="*/ 0 w 66"/>
                <a:gd name="T39" fmla="*/ 17 h 23"/>
                <a:gd name="T40" fmla="*/ 6 w 66"/>
                <a:gd name="T41" fmla="*/ 23 h 23"/>
                <a:gd name="T42" fmla="*/ 38 w 66"/>
                <a:gd name="T43" fmla="*/ 6 h 23"/>
                <a:gd name="T44" fmla="*/ 42 w 66"/>
                <a:gd name="T45" fmla="*/ 1 h 23"/>
                <a:gd name="T46" fmla="*/ 60 w 66"/>
                <a:gd name="T47" fmla="*/ 1 h 23"/>
                <a:gd name="T48" fmla="*/ 65 w 66"/>
                <a:gd name="T49" fmla="*/ 6 h 23"/>
                <a:gd name="T50" fmla="*/ 65 w 66"/>
                <a:gd name="T51" fmla="*/ 17 h 23"/>
                <a:gd name="T52" fmla="*/ 60 w 66"/>
                <a:gd name="T53" fmla="*/ 22 h 23"/>
                <a:gd name="T54" fmla="*/ 42 w 66"/>
                <a:gd name="T55" fmla="*/ 22 h 23"/>
                <a:gd name="T56" fmla="*/ 38 w 66"/>
                <a:gd name="T57" fmla="*/ 17 h 23"/>
                <a:gd name="T58" fmla="*/ 38 w 66"/>
                <a:gd name="T59" fmla="*/ 6 h 23"/>
                <a:gd name="T60" fmla="*/ 1 w 66"/>
                <a:gd name="T61" fmla="*/ 6 h 23"/>
                <a:gd name="T62" fmla="*/ 6 w 66"/>
                <a:gd name="T63" fmla="*/ 1 h 23"/>
                <a:gd name="T64" fmla="*/ 23 w 66"/>
                <a:gd name="T65" fmla="*/ 1 h 23"/>
                <a:gd name="T66" fmla="*/ 28 w 66"/>
                <a:gd name="T67" fmla="*/ 6 h 23"/>
                <a:gd name="T68" fmla="*/ 28 w 66"/>
                <a:gd name="T69" fmla="*/ 10 h 23"/>
                <a:gd name="T70" fmla="*/ 28 w 66"/>
                <a:gd name="T71" fmla="*/ 11 h 23"/>
                <a:gd name="T72" fmla="*/ 28 w 66"/>
                <a:gd name="T73" fmla="*/ 17 h 23"/>
                <a:gd name="T74" fmla="*/ 23 w 66"/>
                <a:gd name="T75" fmla="*/ 22 h 23"/>
                <a:gd name="T76" fmla="*/ 6 w 66"/>
                <a:gd name="T77" fmla="*/ 22 h 23"/>
                <a:gd name="T78" fmla="*/ 1 w 66"/>
                <a:gd name="T79" fmla="*/ 17 h 23"/>
                <a:gd name="T80" fmla="*/ 1 w 66"/>
                <a:gd name="T81"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6" h="23">
                  <a:moveTo>
                    <a:pt x="6" y="23"/>
                  </a:moveTo>
                  <a:cubicBezTo>
                    <a:pt x="23" y="23"/>
                    <a:pt x="23" y="23"/>
                    <a:pt x="23" y="23"/>
                  </a:cubicBezTo>
                  <a:cubicBezTo>
                    <a:pt x="27" y="23"/>
                    <a:pt x="30" y="20"/>
                    <a:pt x="30" y="17"/>
                  </a:cubicBezTo>
                  <a:cubicBezTo>
                    <a:pt x="30" y="11"/>
                    <a:pt x="30" y="11"/>
                    <a:pt x="30" y="11"/>
                  </a:cubicBezTo>
                  <a:cubicBezTo>
                    <a:pt x="36" y="11"/>
                    <a:pt x="36" y="11"/>
                    <a:pt x="36" y="11"/>
                  </a:cubicBezTo>
                  <a:cubicBezTo>
                    <a:pt x="36" y="17"/>
                    <a:pt x="36" y="17"/>
                    <a:pt x="36" y="17"/>
                  </a:cubicBezTo>
                  <a:cubicBezTo>
                    <a:pt x="36" y="20"/>
                    <a:pt x="39" y="23"/>
                    <a:pt x="42" y="23"/>
                  </a:cubicBezTo>
                  <a:cubicBezTo>
                    <a:pt x="60" y="23"/>
                    <a:pt x="60" y="23"/>
                    <a:pt x="60" y="23"/>
                  </a:cubicBezTo>
                  <a:cubicBezTo>
                    <a:pt x="63" y="23"/>
                    <a:pt x="66" y="20"/>
                    <a:pt x="66" y="17"/>
                  </a:cubicBezTo>
                  <a:cubicBezTo>
                    <a:pt x="66" y="6"/>
                    <a:pt x="66" y="6"/>
                    <a:pt x="66" y="6"/>
                  </a:cubicBezTo>
                  <a:cubicBezTo>
                    <a:pt x="66" y="2"/>
                    <a:pt x="63" y="0"/>
                    <a:pt x="60" y="0"/>
                  </a:cubicBezTo>
                  <a:cubicBezTo>
                    <a:pt x="42" y="0"/>
                    <a:pt x="42" y="0"/>
                    <a:pt x="42" y="0"/>
                  </a:cubicBezTo>
                  <a:cubicBezTo>
                    <a:pt x="39" y="0"/>
                    <a:pt x="36" y="2"/>
                    <a:pt x="36" y="6"/>
                  </a:cubicBezTo>
                  <a:cubicBezTo>
                    <a:pt x="36" y="10"/>
                    <a:pt x="36" y="10"/>
                    <a:pt x="36" y="10"/>
                  </a:cubicBezTo>
                  <a:cubicBezTo>
                    <a:pt x="30" y="10"/>
                    <a:pt x="30" y="10"/>
                    <a:pt x="30" y="10"/>
                  </a:cubicBezTo>
                  <a:cubicBezTo>
                    <a:pt x="30" y="6"/>
                    <a:pt x="30" y="6"/>
                    <a:pt x="30" y="6"/>
                  </a:cubicBezTo>
                  <a:cubicBezTo>
                    <a:pt x="30" y="2"/>
                    <a:pt x="27" y="0"/>
                    <a:pt x="23" y="0"/>
                  </a:cubicBezTo>
                  <a:cubicBezTo>
                    <a:pt x="6" y="0"/>
                    <a:pt x="6" y="0"/>
                    <a:pt x="6" y="0"/>
                  </a:cubicBezTo>
                  <a:cubicBezTo>
                    <a:pt x="2" y="0"/>
                    <a:pt x="0" y="2"/>
                    <a:pt x="0" y="6"/>
                  </a:cubicBezTo>
                  <a:cubicBezTo>
                    <a:pt x="0" y="17"/>
                    <a:pt x="0" y="17"/>
                    <a:pt x="0" y="17"/>
                  </a:cubicBezTo>
                  <a:cubicBezTo>
                    <a:pt x="0" y="20"/>
                    <a:pt x="2" y="23"/>
                    <a:pt x="6" y="23"/>
                  </a:cubicBezTo>
                  <a:close/>
                  <a:moveTo>
                    <a:pt x="38" y="6"/>
                  </a:moveTo>
                  <a:cubicBezTo>
                    <a:pt x="38" y="3"/>
                    <a:pt x="40" y="1"/>
                    <a:pt x="42" y="1"/>
                  </a:cubicBezTo>
                  <a:cubicBezTo>
                    <a:pt x="60" y="1"/>
                    <a:pt x="60" y="1"/>
                    <a:pt x="60" y="1"/>
                  </a:cubicBezTo>
                  <a:cubicBezTo>
                    <a:pt x="63" y="1"/>
                    <a:pt x="65" y="3"/>
                    <a:pt x="65" y="6"/>
                  </a:cubicBezTo>
                  <a:cubicBezTo>
                    <a:pt x="65" y="17"/>
                    <a:pt x="65" y="17"/>
                    <a:pt x="65" y="17"/>
                  </a:cubicBezTo>
                  <a:cubicBezTo>
                    <a:pt x="65" y="19"/>
                    <a:pt x="63" y="22"/>
                    <a:pt x="60" y="22"/>
                  </a:cubicBezTo>
                  <a:cubicBezTo>
                    <a:pt x="42" y="22"/>
                    <a:pt x="42" y="22"/>
                    <a:pt x="42" y="22"/>
                  </a:cubicBezTo>
                  <a:cubicBezTo>
                    <a:pt x="40" y="22"/>
                    <a:pt x="38" y="19"/>
                    <a:pt x="38" y="17"/>
                  </a:cubicBezTo>
                  <a:lnTo>
                    <a:pt x="38" y="6"/>
                  </a:lnTo>
                  <a:close/>
                  <a:moveTo>
                    <a:pt x="1" y="6"/>
                  </a:moveTo>
                  <a:cubicBezTo>
                    <a:pt x="1" y="3"/>
                    <a:pt x="3" y="1"/>
                    <a:pt x="6" y="1"/>
                  </a:cubicBezTo>
                  <a:cubicBezTo>
                    <a:pt x="23" y="1"/>
                    <a:pt x="23" y="1"/>
                    <a:pt x="23" y="1"/>
                  </a:cubicBezTo>
                  <a:cubicBezTo>
                    <a:pt x="26" y="1"/>
                    <a:pt x="28" y="3"/>
                    <a:pt x="28" y="6"/>
                  </a:cubicBezTo>
                  <a:cubicBezTo>
                    <a:pt x="28" y="10"/>
                    <a:pt x="28" y="10"/>
                    <a:pt x="28" y="10"/>
                  </a:cubicBezTo>
                  <a:cubicBezTo>
                    <a:pt x="28" y="11"/>
                    <a:pt x="28" y="11"/>
                    <a:pt x="28" y="11"/>
                  </a:cubicBezTo>
                  <a:cubicBezTo>
                    <a:pt x="28" y="17"/>
                    <a:pt x="28" y="17"/>
                    <a:pt x="28" y="17"/>
                  </a:cubicBezTo>
                  <a:cubicBezTo>
                    <a:pt x="28" y="19"/>
                    <a:pt x="26" y="22"/>
                    <a:pt x="23" y="22"/>
                  </a:cubicBezTo>
                  <a:cubicBezTo>
                    <a:pt x="6" y="22"/>
                    <a:pt x="6" y="22"/>
                    <a:pt x="6" y="22"/>
                  </a:cubicBezTo>
                  <a:cubicBezTo>
                    <a:pt x="3" y="22"/>
                    <a:pt x="1" y="19"/>
                    <a:pt x="1" y="17"/>
                  </a:cubicBezTo>
                  <a:lnTo>
                    <a:pt x="1" y="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9" name="Rectangle 12"/>
            <p:cNvSpPr>
              <a:spLocks noChangeArrowheads="1"/>
            </p:cNvSpPr>
            <p:nvPr/>
          </p:nvSpPr>
          <p:spPr bwMode="auto">
            <a:xfrm>
              <a:off x="406905" y="832717"/>
              <a:ext cx="457200" cy="3492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0" name="Freeform 13"/>
            <p:cNvSpPr/>
            <p:nvPr/>
          </p:nvSpPr>
          <p:spPr bwMode="auto">
            <a:xfrm>
              <a:off x="811718" y="878754"/>
              <a:ext cx="49213" cy="180975"/>
            </a:xfrm>
            <a:custGeom>
              <a:avLst/>
              <a:gdLst>
                <a:gd name="T0" fmla="*/ 13 w 13"/>
                <a:gd name="T1" fmla="*/ 42 h 48"/>
                <a:gd name="T2" fmla="*/ 9 w 13"/>
                <a:gd name="T3" fmla="*/ 32 h 48"/>
                <a:gd name="T4" fmla="*/ 9 w 13"/>
                <a:gd name="T5" fmla="*/ 0 h 48"/>
                <a:gd name="T6" fmla="*/ 4 w 13"/>
                <a:gd name="T7" fmla="*/ 0 h 48"/>
                <a:gd name="T8" fmla="*/ 4 w 13"/>
                <a:gd name="T9" fmla="*/ 32 h 48"/>
                <a:gd name="T10" fmla="*/ 0 w 13"/>
                <a:gd name="T11" fmla="*/ 42 h 48"/>
                <a:gd name="T12" fmla="*/ 7 w 13"/>
                <a:gd name="T13" fmla="*/ 48 h 48"/>
                <a:gd name="T14" fmla="*/ 13 w 13"/>
                <a:gd name="T15" fmla="*/ 4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48">
                  <a:moveTo>
                    <a:pt x="13" y="42"/>
                  </a:moveTo>
                  <a:cubicBezTo>
                    <a:pt x="13" y="39"/>
                    <a:pt x="11" y="34"/>
                    <a:pt x="9" y="32"/>
                  </a:cubicBezTo>
                  <a:cubicBezTo>
                    <a:pt x="9" y="0"/>
                    <a:pt x="9" y="0"/>
                    <a:pt x="9" y="0"/>
                  </a:cubicBezTo>
                  <a:cubicBezTo>
                    <a:pt x="4" y="0"/>
                    <a:pt x="4" y="0"/>
                    <a:pt x="4" y="0"/>
                  </a:cubicBezTo>
                  <a:cubicBezTo>
                    <a:pt x="4" y="32"/>
                    <a:pt x="4" y="32"/>
                    <a:pt x="4" y="32"/>
                  </a:cubicBezTo>
                  <a:cubicBezTo>
                    <a:pt x="2" y="34"/>
                    <a:pt x="0" y="39"/>
                    <a:pt x="0" y="42"/>
                  </a:cubicBezTo>
                  <a:cubicBezTo>
                    <a:pt x="0" y="46"/>
                    <a:pt x="3" y="48"/>
                    <a:pt x="7" y="48"/>
                  </a:cubicBezTo>
                  <a:cubicBezTo>
                    <a:pt x="10" y="48"/>
                    <a:pt x="13" y="46"/>
                    <a:pt x="13" y="42"/>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41" name="组合 40"/>
          <p:cNvGrpSpPr/>
          <p:nvPr/>
        </p:nvGrpSpPr>
        <p:grpSpPr>
          <a:xfrm>
            <a:off x="6456447" y="2954359"/>
            <a:ext cx="330851" cy="562866"/>
            <a:chOff x="1851530" y="856529"/>
            <a:chExt cx="627063" cy="1066801"/>
          </a:xfrm>
          <a:solidFill>
            <a:srgbClr val="4D4D4D">
              <a:lumMod val="75000"/>
            </a:srgbClr>
          </a:solidFill>
        </p:grpSpPr>
        <p:sp>
          <p:nvSpPr>
            <p:cNvPr id="42" name="Rectangle 16"/>
            <p:cNvSpPr>
              <a:spLocks noChangeArrowheads="1"/>
            </p:cNvSpPr>
            <p:nvPr/>
          </p:nvSpPr>
          <p:spPr bwMode="auto">
            <a:xfrm>
              <a:off x="1934080" y="856529"/>
              <a:ext cx="461963" cy="33338"/>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3" name="Freeform 17"/>
            <p:cNvSpPr/>
            <p:nvPr/>
          </p:nvSpPr>
          <p:spPr bwMode="auto">
            <a:xfrm>
              <a:off x="2343655" y="900979"/>
              <a:ext cx="44450" cy="184150"/>
            </a:xfrm>
            <a:custGeom>
              <a:avLst/>
              <a:gdLst>
                <a:gd name="T0" fmla="*/ 3 w 12"/>
                <a:gd name="T1" fmla="*/ 0 h 49"/>
                <a:gd name="T2" fmla="*/ 3 w 12"/>
                <a:gd name="T3" fmla="*/ 32 h 49"/>
                <a:gd name="T4" fmla="*/ 0 w 12"/>
                <a:gd name="T5" fmla="*/ 42 h 49"/>
                <a:gd name="T6" fmla="*/ 6 w 12"/>
                <a:gd name="T7" fmla="*/ 49 h 49"/>
                <a:gd name="T8" fmla="*/ 12 w 12"/>
                <a:gd name="T9" fmla="*/ 42 h 49"/>
                <a:gd name="T10" fmla="*/ 8 w 12"/>
                <a:gd name="T11" fmla="*/ 32 h 49"/>
                <a:gd name="T12" fmla="*/ 8 w 12"/>
                <a:gd name="T13" fmla="*/ 0 h 49"/>
                <a:gd name="T14" fmla="*/ 3 w 1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9">
                  <a:moveTo>
                    <a:pt x="3" y="0"/>
                  </a:moveTo>
                  <a:cubicBezTo>
                    <a:pt x="3" y="32"/>
                    <a:pt x="3" y="32"/>
                    <a:pt x="3" y="32"/>
                  </a:cubicBezTo>
                  <a:cubicBezTo>
                    <a:pt x="1" y="34"/>
                    <a:pt x="0" y="39"/>
                    <a:pt x="0" y="42"/>
                  </a:cubicBezTo>
                  <a:cubicBezTo>
                    <a:pt x="0" y="46"/>
                    <a:pt x="2" y="49"/>
                    <a:pt x="6" y="49"/>
                  </a:cubicBezTo>
                  <a:cubicBezTo>
                    <a:pt x="9" y="49"/>
                    <a:pt x="12" y="46"/>
                    <a:pt x="12" y="42"/>
                  </a:cubicBezTo>
                  <a:cubicBezTo>
                    <a:pt x="12" y="39"/>
                    <a:pt x="10" y="34"/>
                    <a:pt x="8" y="32"/>
                  </a:cubicBezTo>
                  <a:cubicBezTo>
                    <a:pt x="8" y="0"/>
                    <a:pt x="8" y="0"/>
                    <a:pt x="8" y="0"/>
                  </a:cubicBezTo>
                  <a:lnTo>
                    <a:pt x="3"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4" name="Freeform 18"/>
            <p:cNvSpPr>
              <a:spLocks noEditPoints="1"/>
            </p:cNvSpPr>
            <p:nvPr/>
          </p:nvSpPr>
          <p:spPr bwMode="auto">
            <a:xfrm>
              <a:off x="1915030" y="904154"/>
              <a:ext cx="496888" cy="538163"/>
            </a:xfrm>
            <a:custGeom>
              <a:avLst/>
              <a:gdLst>
                <a:gd name="T0" fmla="*/ 34 w 132"/>
                <a:gd name="T1" fmla="*/ 124 h 143"/>
                <a:gd name="T2" fmla="*/ 66 w 132"/>
                <a:gd name="T3" fmla="*/ 143 h 143"/>
                <a:gd name="T4" fmla="*/ 98 w 132"/>
                <a:gd name="T5" fmla="*/ 123 h 143"/>
                <a:gd name="T6" fmla="*/ 127 w 132"/>
                <a:gd name="T7" fmla="*/ 125 h 143"/>
                <a:gd name="T8" fmla="*/ 117 w 132"/>
                <a:gd name="T9" fmla="*/ 104 h 143"/>
                <a:gd name="T10" fmla="*/ 114 w 132"/>
                <a:gd name="T11" fmla="*/ 48 h 143"/>
                <a:gd name="T12" fmla="*/ 110 w 132"/>
                <a:gd name="T13" fmla="*/ 42 h 143"/>
                <a:gd name="T14" fmla="*/ 112 w 132"/>
                <a:gd name="T15" fmla="*/ 42 h 143"/>
                <a:gd name="T16" fmla="*/ 112 w 132"/>
                <a:gd name="T17" fmla="*/ 0 h 143"/>
                <a:gd name="T18" fmla="*/ 18 w 132"/>
                <a:gd name="T19" fmla="*/ 0 h 143"/>
                <a:gd name="T20" fmla="*/ 18 w 132"/>
                <a:gd name="T21" fmla="*/ 42 h 143"/>
                <a:gd name="T22" fmla="*/ 19 w 132"/>
                <a:gd name="T23" fmla="*/ 42 h 143"/>
                <a:gd name="T24" fmla="*/ 18 w 132"/>
                <a:gd name="T25" fmla="*/ 49 h 143"/>
                <a:gd name="T26" fmla="*/ 18 w 132"/>
                <a:gd name="T27" fmla="*/ 48 h 143"/>
                <a:gd name="T28" fmla="*/ 15 w 132"/>
                <a:gd name="T29" fmla="*/ 104 h 143"/>
                <a:gd name="T30" fmla="*/ 5 w 132"/>
                <a:gd name="T31" fmla="*/ 125 h 143"/>
                <a:gd name="T32" fmla="*/ 34 w 132"/>
                <a:gd name="T33" fmla="*/ 124 h 143"/>
                <a:gd name="T34" fmla="*/ 17 w 132"/>
                <a:gd name="T35" fmla="*/ 81 h 143"/>
                <a:gd name="T36" fmla="*/ 17 w 132"/>
                <a:gd name="T37" fmla="*/ 81 h 143"/>
                <a:gd name="T38" fmla="*/ 17 w 132"/>
                <a:gd name="T39" fmla="*/ 81 h 143"/>
                <a:gd name="T40" fmla="*/ 101 w 132"/>
                <a:gd name="T41" fmla="*/ 117 h 143"/>
                <a:gd name="T42" fmla="*/ 101 w 132"/>
                <a:gd name="T43" fmla="*/ 117 h 143"/>
                <a:gd name="T44" fmla="*/ 102 w 132"/>
                <a:gd name="T45" fmla="*/ 116 h 143"/>
                <a:gd name="T46" fmla="*/ 101 w 132"/>
                <a:gd name="T47" fmla="*/ 117 h 143"/>
                <a:gd name="T48" fmla="*/ 106 w 132"/>
                <a:gd name="T49" fmla="*/ 101 h 143"/>
                <a:gd name="T50" fmla="*/ 106 w 132"/>
                <a:gd name="T51" fmla="*/ 101 h 143"/>
                <a:gd name="T52" fmla="*/ 106 w 132"/>
                <a:gd name="T53" fmla="*/ 101 h 143"/>
                <a:gd name="T54" fmla="*/ 21 w 132"/>
                <a:gd name="T55" fmla="*/ 80 h 143"/>
                <a:gd name="T56" fmla="*/ 26 w 132"/>
                <a:gd name="T57" fmla="*/ 77 h 143"/>
                <a:gd name="T58" fmla="*/ 26 w 132"/>
                <a:gd name="T59" fmla="*/ 77 h 143"/>
                <a:gd name="T60" fmla="*/ 27 w 132"/>
                <a:gd name="T61" fmla="*/ 77 h 143"/>
                <a:gd name="T62" fmla="*/ 27 w 132"/>
                <a:gd name="T63" fmla="*/ 74 h 143"/>
                <a:gd name="T64" fmla="*/ 30 w 132"/>
                <a:gd name="T65" fmla="*/ 57 h 143"/>
                <a:gd name="T66" fmla="*/ 34 w 132"/>
                <a:gd name="T67" fmla="*/ 52 h 143"/>
                <a:gd name="T68" fmla="*/ 58 w 132"/>
                <a:gd name="T69" fmla="*/ 49 h 143"/>
                <a:gd name="T70" fmla="*/ 44 w 132"/>
                <a:gd name="T71" fmla="*/ 72 h 143"/>
                <a:gd name="T72" fmla="*/ 80 w 132"/>
                <a:gd name="T73" fmla="*/ 44 h 143"/>
                <a:gd name="T74" fmla="*/ 66 w 132"/>
                <a:gd name="T75" fmla="*/ 67 h 143"/>
                <a:gd name="T76" fmla="*/ 96 w 132"/>
                <a:gd name="T77" fmla="*/ 47 h 143"/>
                <a:gd name="T78" fmla="*/ 103 w 132"/>
                <a:gd name="T79" fmla="*/ 78 h 143"/>
                <a:gd name="T80" fmla="*/ 104 w 132"/>
                <a:gd name="T81" fmla="*/ 78 h 143"/>
                <a:gd name="T82" fmla="*/ 106 w 132"/>
                <a:gd name="T83" fmla="*/ 77 h 143"/>
                <a:gd name="T84" fmla="*/ 107 w 132"/>
                <a:gd name="T85" fmla="*/ 77 h 143"/>
                <a:gd name="T86" fmla="*/ 112 w 132"/>
                <a:gd name="T87" fmla="*/ 80 h 143"/>
                <a:gd name="T88" fmla="*/ 115 w 132"/>
                <a:gd name="T89" fmla="*/ 88 h 143"/>
                <a:gd name="T90" fmla="*/ 112 w 132"/>
                <a:gd name="T91" fmla="*/ 95 h 143"/>
                <a:gd name="T92" fmla="*/ 107 w 132"/>
                <a:gd name="T93" fmla="*/ 98 h 143"/>
                <a:gd name="T94" fmla="*/ 106 w 132"/>
                <a:gd name="T95" fmla="*/ 98 h 143"/>
                <a:gd name="T96" fmla="*/ 104 w 132"/>
                <a:gd name="T97" fmla="*/ 98 h 143"/>
                <a:gd name="T98" fmla="*/ 103 w 132"/>
                <a:gd name="T99" fmla="*/ 100 h 143"/>
                <a:gd name="T100" fmla="*/ 90 w 132"/>
                <a:gd name="T101" fmla="*/ 129 h 143"/>
                <a:gd name="T102" fmla="*/ 79 w 132"/>
                <a:gd name="T103" fmla="*/ 138 h 143"/>
                <a:gd name="T104" fmla="*/ 66 w 132"/>
                <a:gd name="T105" fmla="*/ 141 h 143"/>
                <a:gd name="T106" fmla="*/ 53 w 132"/>
                <a:gd name="T107" fmla="*/ 138 h 143"/>
                <a:gd name="T108" fmla="*/ 42 w 132"/>
                <a:gd name="T109" fmla="*/ 129 h 143"/>
                <a:gd name="T110" fmla="*/ 36 w 132"/>
                <a:gd name="T111" fmla="*/ 122 h 143"/>
                <a:gd name="T112" fmla="*/ 28 w 132"/>
                <a:gd name="T113" fmla="*/ 100 h 143"/>
                <a:gd name="T114" fmla="*/ 28 w 132"/>
                <a:gd name="T115" fmla="*/ 98 h 143"/>
                <a:gd name="T116" fmla="*/ 25 w 132"/>
                <a:gd name="T117" fmla="*/ 98 h 143"/>
                <a:gd name="T118" fmla="*/ 18 w 132"/>
                <a:gd name="T119" fmla="*/ 88 h 143"/>
                <a:gd name="T120" fmla="*/ 21 w 132"/>
                <a:gd name="T121" fmla="*/ 8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2" h="143">
                  <a:moveTo>
                    <a:pt x="34" y="124"/>
                  </a:moveTo>
                  <a:cubicBezTo>
                    <a:pt x="41" y="136"/>
                    <a:pt x="53" y="143"/>
                    <a:pt x="66" y="143"/>
                  </a:cubicBezTo>
                  <a:cubicBezTo>
                    <a:pt x="79" y="143"/>
                    <a:pt x="90" y="136"/>
                    <a:pt x="98" y="123"/>
                  </a:cubicBezTo>
                  <a:cubicBezTo>
                    <a:pt x="112" y="136"/>
                    <a:pt x="127" y="125"/>
                    <a:pt x="127" y="125"/>
                  </a:cubicBezTo>
                  <a:cubicBezTo>
                    <a:pt x="108" y="122"/>
                    <a:pt x="117" y="104"/>
                    <a:pt x="117" y="104"/>
                  </a:cubicBezTo>
                  <a:cubicBezTo>
                    <a:pt x="132" y="76"/>
                    <a:pt x="114" y="48"/>
                    <a:pt x="114" y="48"/>
                  </a:cubicBezTo>
                  <a:cubicBezTo>
                    <a:pt x="110" y="42"/>
                    <a:pt x="110" y="42"/>
                    <a:pt x="110" y="42"/>
                  </a:cubicBezTo>
                  <a:cubicBezTo>
                    <a:pt x="112" y="42"/>
                    <a:pt x="112" y="42"/>
                    <a:pt x="112" y="42"/>
                  </a:cubicBezTo>
                  <a:cubicBezTo>
                    <a:pt x="112" y="0"/>
                    <a:pt x="112" y="0"/>
                    <a:pt x="112" y="0"/>
                  </a:cubicBezTo>
                  <a:cubicBezTo>
                    <a:pt x="18" y="0"/>
                    <a:pt x="18" y="0"/>
                    <a:pt x="18" y="0"/>
                  </a:cubicBezTo>
                  <a:cubicBezTo>
                    <a:pt x="18" y="42"/>
                    <a:pt x="18" y="42"/>
                    <a:pt x="18" y="42"/>
                  </a:cubicBezTo>
                  <a:cubicBezTo>
                    <a:pt x="19" y="42"/>
                    <a:pt x="19" y="42"/>
                    <a:pt x="19" y="42"/>
                  </a:cubicBezTo>
                  <a:cubicBezTo>
                    <a:pt x="19" y="44"/>
                    <a:pt x="18" y="47"/>
                    <a:pt x="18" y="49"/>
                  </a:cubicBezTo>
                  <a:cubicBezTo>
                    <a:pt x="18" y="48"/>
                    <a:pt x="18" y="48"/>
                    <a:pt x="18" y="48"/>
                  </a:cubicBezTo>
                  <a:cubicBezTo>
                    <a:pt x="18" y="48"/>
                    <a:pt x="0" y="76"/>
                    <a:pt x="15" y="104"/>
                  </a:cubicBezTo>
                  <a:cubicBezTo>
                    <a:pt x="15" y="104"/>
                    <a:pt x="24" y="122"/>
                    <a:pt x="5" y="125"/>
                  </a:cubicBezTo>
                  <a:cubicBezTo>
                    <a:pt x="5" y="125"/>
                    <a:pt x="19" y="135"/>
                    <a:pt x="34" y="124"/>
                  </a:cubicBezTo>
                  <a:close/>
                  <a:moveTo>
                    <a:pt x="17" y="81"/>
                  </a:moveTo>
                  <a:cubicBezTo>
                    <a:pt x="17" y="81"/>
                    <a:pt x="17" y="81"/>
                    <a:pt x="17" y="81"/>
                  </a:cubicBezTo>
                  <a:cubicBezTo>
                    <a:pt x="17" y="81"/>
                    <a:pt x="17" y="81"/>
                    <a:pt x="17" y="81"/>
                  </a:cubicBezTo>
                  <a:close/>
                  <a:moveTo>
                    <a:pt x="101" y="117"/>
                  </a:moveTo>
                  <a:cubicBezTo>
                    <a:pt x="101" y="117"/>
                    <a:pt x="101" y="117"/>
                    <a:pt x="101" y="117"/>
                  </a:cubicBezTo>
                  <a:cubicBezTo>
                    <a:pt x="102" y="116"/>
                    <a:pt x="102" y="116"/>
                    <a:pt x="102" y="116"/>
                  </a:cubicBezTo>
                  <a:lnTo>
                    <a:pt x="101" y="117"/>
                  </a:lnTo>
                  <a:close/>
                  <a:moveTo>
                    <a:pt x="106" y="101"/>
                  </a:moveTo>
                  <a:cubicBezTo>
                    <a:pt x="106" y="101"/>
                    <a:pt x="106" y="101"/>
                    <a:pt x="106" y="101"/>
                  </a:cubicBezTo>
                  <a:cubicBezTo>
                    <a:pt x="106" y="101"/>
                    <a:pt x="106" y="101"/>
                    <a:pt x="106" y="101"/>
                  </a:cubicBezTo>
                  <a:close/>
                  <a:moveTo>
                    <a:pt x="21" y="80"/>
                  </a:moveTo>
                  <a:cubicBezTo>
                    <a:pt x="22" y="78"/>
                    <a:pt x="24" y="77"/>
                    <a:pt x="26" y="77"/>
                  </a:cubicBezTo>
                  <a:cubicBezTo>
                    <a:pt x="26" y="77"/>
                    <a:pt x="26" y="77"/>
                    <a:pt x="26" y="77"/>
                  </a:cubicBezTo>
                  <a:cubicBezTo>
                    <a:pt x="27" y="77"/>
                    <a:pt x="27" y="77"/>
                    <a:pt x="27" y="77"/>
                  </a:cubicBezTo>
                  <a:cubicBezTo>
                    <a:pt x="27" y="74"/>
                    <a:pt x="27" y="74"/>
                    <a:pt x="27" y="74"/>
                  </a:cubicBezTo>
                  <a:cubicBezTo>
                    <a:pt x="30" y="57"/>
                    <a:pt x="30" y="57"/>
                    <a:pt x="30" y="57"/>
                  </a:cubicBezTo>
                  <a:cubicBezTo>
                    <a:pt x="32" y="54"/>
                    <a:pt x="34" y="52"/>
                    <a:pt x="34" y="52"/>
                  </a:cubicBezTo>
                  <a:cubicBezTo>
                    <a:pt x="43" y="52"/>
                    <a:pt x="51" y="51"/>
                    <a:pt x="58" y="49"/>
                  </a:cubicBezTo>
                  <a:cubicBezTo>
                    <a:pt x="55" y="61"/>
                    <a:pt x="44" y="72"/>
                    <a:pt x="44" y="72"/>
                  </a:cubicBezTo>
                  <a:cubicBezTo>
                    <a:pt x="64" y="65"/>
                    <a:pt x="76" y="50"/>
                    <a:pt x="80" y="44"/>
                  </a:cubicBezTo>
                  <a:cubicBezTo>
                    <a:pt x="77" y="55"/>
                    <a:pt x="66" y="67"/>
                    <a:pt x="66" y="67"/>
                  </a:cubicBezTo>
                  <a:cubicBezTo>
                    <a:pt x="80" y="62"/>
                    <a:pt x="89" y="54"/>
                    <a:pt x="96" y="47"/>
                  </a:cubicBezTo>
                  <a:cubicBezTo>
                    <a:pt x="101" y="59"/>
                    <a:pt x="103" y="78"/>
                    <a:pt x="103" y="78"/>
                  </a:cubicBezTo>
                  <a:cubicBezTo>
                    <a:pt x="104" y="78"/>
                    <a:pt x="104" y="78"/>
                    <a:pt x="104" y="78"/>
                  </a:cubicBezTo>
                  <a:cubicBezTo>
                    <a:pt x="106" y="77"/>
                    <a:pt x="106" y="77"/>
                    <a:pt x="106" y="77"/>
                  </a:cubicBezTo>
                  <a:cubicBezTo>
                    <a:pt x="106" y="77"/>
                    <a:pt x="107" y="77"/>
                    <a:pt x="107" y="77"/>
                  </a:cubicBezTo>
                  <a:cubicBezTo>
                    <a:pt x="109" y="77"/>
                    <a:pt x="111" y="78"/>
                    <a:pt x="112" y="80"/>
                  </a:cubicBezTo>
                  <a:cubicBezTo>
                    <a:pt x="114" y="82"/>
                    <a:pt x="115" y="85"/>
                    <a:pt x="115" y="88"/>
                  </a:cubicBezTo>
                  <a:cubicBezTo>
                    <a:pt x="115" y="91"/>
                    <a:pt x="114" y="93"/>
                    <a:pt x="112" y="95"/>
                  </a:cubicBezTo>
                  <a:cubicBezTo>
                    <a:pt x="111" y="97"/>
                    <a:pt x="109" y="98"/>
                    <a:pt x="107" y="98"/>
                  </a:cubicBezTo>
                  <a:cubicBezTo>
                    <a:pt x="106" y="98"/>
                    <a:pt x="106" y="98"/>
                    <a:pt x="106" y="98"/>
                  </a:cubicBezTo>
                  <a:cubicBezTo>
                    <a:pt x="104" y="98"/>
                    <a:pt x="104" y="98"/>
                    <a:pt x="104" y="98"/>
                  </a:cubicBezTo>
                  <a:cubicBezTo>
                    <a:pt x="103" y="100"/>
                    <a:pt x="103" y="100"/>
                    <a:pt x="103" y="100"/>
                  </a:cubicBezTo>
                  <a:cubicBezTo>
                    <a:pt x="102" y="112"/>
                    <a:pt x="97" y="122"/>
                    <a:pt x="90" y="129"/>
                  </a:cubicBezTo>
                  <a:cubicBezTo>
                    <a:pt x="87" y="133"/>
                    <a:pt x="83" y="136"/>
                    <a:pt x="79" y="138"/>
                  </a:cubicBezTo>
                  <a:cubicBezTo>
                    <a:pt x="75" y="139"/>
                    <a:pt x="70" y="141"/>
                    <a:pt x="66" y="141"/>
                  </a:cubicBezTo>
                  <a:cubicBezTo>
                    <a:pt x="61" y="141"/>
                    <a:pt x="57" y="139"/>
                    <a:pt x="53" y="138"/>
                  </a:cubicBezTo>
                  <a:cubicBezTo>
                    <a:pt x="49" y="136"/>
                    <a:pt x="45" y="133"/>
                    <a:pt x="42" y="129"/>
                  </a:cubicBezTo>
                  <a:cubicBezTo>
                    <a:pt x="39" y="127"/>
                    <a:pt x="38" y="125"/>
                    <a:pt x="36" y="122"/>
                  </a:cubicBezTo>
                  <a:cubicBezTo>
                    <a:pt x="32" y="116"/>
                    <a:pt x="29" y="108"/>
                    <a:pt x="28" y="100"/>
                  </a:cubicBezTo>
                  <a:cubicBezTo>
                    <a:pt x="28" y="98"/>
                    <a:pt x="28" y="98"/>
                    <a:pt x="28" y="98"/>
                  </a:cubicBezTo>
                  <a:cubicBezTo>
                    <a:pt x="25" y="98"/>
                    <a:pt x="25" y="98"/>
                    <a:pt x="25" y="98"/>
                  </a:cubicBezTo>
                  <a:cubicBezTo>
                    <a:pt x="21" y="98"/>
                    <a:pt x="18" y="93"/>
                    <a:pt x="18" y="88"/>
                  </a:cubicBezTo>
                  <a:cubicBezTo>
                    <a:pt x="18" y="85"/>
                    <a:pt x="19" y="82"/>
                    <a:pt x="21" y="80"/>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5" name="Freeform 19"/>
            <p:cNvSpPr/>
            <p:nvPr/>
          </p:nvSpPr>
          <p:spPr bwMode="auto">
            <a:xfrm>
              <a:off x="1851530" y="1442317"/>
              <a:ext cx="627063" cy="481013"/>
            </a:xfrm>
            <a:custGeom>
              <a:avLst/>
              <a:gdLst>
                <a:gd name="T0" fmla="*/ 166 w 167"/>
                <a:gd name="T1" fmla="*/ 40 h 128"/>
                <a:gd name="T2" fmla="*/ 129 w 167"/>
                <a:gd name="T3" fmla="*/ 0 h 128"/>
                <a:gd name="T4" fmla="*/ 83 w 167"/>
                <a:gd name="T5" fmla="*/ 79 h 128"/>
                <a:gd name="T6" fmla="*/ 38 w 167"/>
                <a:gd name="T7" fmla="*/ 0 h 128"/>
                <a:gd name="T8" fmla="*/ 0 w 167"/>
                <a:gd name="T9" fmla="*/ 40 h 128"/>
                <a:gd name="T10" fmla="*/ 0 w 167"/>
                <a:gd name="T11" fmla="*/ 40 h 128"/>
                <a:gd name="T12" fmla="*/ 0 w 167"/>
                <a:gd name="T13" fmla="*/ 128 h 128"/>
                <a:gd name="T14" fmla="*/ 167 w 167"/>
                <a:gd name="T15" fmla="*/ 128 h 128"/>
                <a:gd name="T16" fmla="*/ 167 w 167"/>
                <a:gd name="T17" fmla="*/ 40 h 128"/>
                <a:gd name="T18" fmla="*/ 166 w 167"/>
                <a:gd name="T19"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28">
                  <a:moveTo>
                    <a:pt x="166" y="40"/>
                  </a:moveTo>
                  <a:cubicBezTo>
                    <a:pt x="163" y="23"/>
                    <a:pt x="149" y="9"/>
                    <a:pt x="129" y="0"/>
                  </a:cubicBezTo>
                  <a:cubicBezTo>
                    <a:pt x="83" y="79"/>
                    <a:pt x="83" y="79"/>
                    <a:pt x="83" y="79"/>
                  </a:cubicBezTo>
                  <a:cubicBezTo>
                    <a:pt x="38" y="0"/>
                    <a:pt x="38" y="0"/>
                    <a:pt x="38" y="0"/>
                  </a:cubicBezTo>
                  <a:cubicBezTo>
                    <a:pt x="18" y="9"/>
                    <a:pt x="3" y="23"/>
                    <a:pt x="0" y="40"/>
                  </a:cubicBezTo>
                  <a:cubicBezTo>
                    <a:pt x="0" y="40"/>
                    <a:pt x="0" y="40"/>
                    <a:pt x="0" y="40"/>
                  </a:cubicBezTo>
                  <a:cubicBezTo>
                    <a:pt x="0" y="128"/>
                    <a:pt x="0" y="128"/>
                    <a:pt x="0" y="128"/>
                  </a:cubicBezTo>
                  <a:cubicBezTo>
                    <a:pt x="167" y="128"/>
                    <a:pt x="167" y="128"/>
                    <a:pt x="167" y="128"/>
                  </a:cubicBezTo>
                  <a:cubicBezTo>
                    <a:pt x="167" y="40"/>
                    <a:pt x="167" y="40"/>
                    <a:pt x="167" y="40"/>
                  </a:cubicBezTo>
                  <a:lnTo>
                    <a:pt x="166" y="4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46" name="组合 45"/>
          <p:cNvGrpSpPr/>
          <p:nvPr/>
        </p:nvGrpSpPr>
        <p:grpSpPr>
          <a:xfrm>
            <a:off x="7165891" y="2935932"/>
            <a:ext cx="473242" cy="527686"/>
            <a:chOff x="3196143" y="821604"/>
            <a:chExt cx="896937" cy="1000125"/>
          </a:xfrm>
          <a:solidFill>
            <a:srgbClr val="4D4D4D">
              <a:lumMod val="75000"/>
            </a:srgbClr>
          </a:solidFill>
        </p:grpSpPr>
        <p:sp>
          <p:nvSpPr>
            <p:cNvPr id="47" name="Rectangle 22"/>
            <p:cNvSpPr>
              <a:spLocks noChangeArrowheads="1"/>
            </p:cNvSpPr>
            <p:nvPr/>
          </p:nvSpPr>
          <p:spPr bwMode="auto">
            <a:xfrm>
              <a:off x="3545393" y="1172442"/>
              <a:ext cx="450850"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8" name="Rectangle 23"/>
            <p:cNvSpPr>
              <a:spLocks noChangeArrowheads="1"/>
            </p:cNvSpPr>
            <p:nvPr/>
          </p:nvSpPr>
          <p:spPr bwMode="auto">
            <a:xfrm>
              <a:off x="3548568" y="1277217"/>
              <a:ext cx="450850"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9" name="Freeform 24"/>
            <p:cNvSpPr/>
            <p:nvPr/>
          </p:nvSpPr>
          <p:spPr bwMode="auto">
            <a:xfrm>
              <a:off x="3454905" y="1059729"/>
              <a:ext cx="638175" cy="762000"/>
            </a:xfrm>
            <a:custGeom>
              <a:avLst/>
              <a:gdLst>
                <a:gd name="T0" fmla="*/ 0 w 402"/>
                <a:gd name="T1" fmla="*/ 0 h 480"/>
                <a:gd name="T2" fmla="*/ 0 w 402"/>
                <a:gd name="T3" fmla="*/ 14 h 480"/>
                <a:gd name="T4" fmla="*/ 38 w 402"/>
                <a:gd name="T5" fmla="*/ 106 h 480"/>
                <a:gd name="T6" fmla="*/ 38 w 402"/>
                <a:gd name="T7" fmla="*/ 37 h 480"/>
                <a:gd name="T8" fmla="*/ 365 w 402"/>
                <a:gd name="T9" fmla="*/ 37 h 480"/>
                <a:gd name="T10" fmla="*/ 365 w 402"/>
                <a:gd name="T11" fmla="*/ 442 h 480"/>
                <a:gd name="T12" fmla="*/ 111 w 402"/>
                <a:gd name="T13" fmla="*/ 442 h 480"/>
                <a:gd name="T14" fmla="*/ 111 w 402"/>
                <a:gd name="T15" fmla="*/ 445 h 480"/>
                <a:gd name="T16" fmla="*/ 109 w 402"/>
                <a:gd name="T17" fmla="*/ 442 h 480"/>
                <a:gd name="T18" fmla="*/ 38 w 402"/>
                <a:gd name="T19" fmla="*/ 442 h 480"/>
                <a:gd name="T20" fmla="*/ 38 w 402"/>
                <a:gd name="T21" fmla="*/ 374 h 480"/>
                <a:gd name="T22" fmla="*/ 7 w 402"/>
                <a:gd name="T23" fmla="*/ 345 h 480"/>
                <a:gd name="T24" fmla="*/ 7 w 402"/>
                <a:gd name="T25" fmla="*/ 345 h 480"/>
                <a:gd name="T26" fmla="*/ 5 w 402"/>
                <a:gd name="T27" fmla="*/ 343 h 480"/>
                <a:gd name="T28" fmla="*/ 0 w 402"/>
                <a:gd name="T29" fmla="*/ 338 h 480"/>
                <a:gd name="T30" fmla="*/ 0 w 402"/>
                <a:gd name="T31" fmla="*/ 480 h 480"/>
                <a:gd name="T32" fmla="*/ 402 w 402"/>
                <a:gd name="T33" fmla="*/ 480 h 480"/>
                <a:gd name="T34" fmla="*/ 402 w 402"/>
                <a:gd name="T35" fmla="*/ 0 h 480"/>
                <a:gd name="T36" fmla="*/ 0 w 402"/>
                <a:gd name="T37"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2" h="480">
                  <a:moveTo>
                    <a:pt x="0" y="0"/>
                  </a:moveTo>
                  <a:lnTo>
                    <a:pt x="0" y="14"/>
                  </a:lnTo>
                  <a:lnTo>
                    <a:pt x="38" y="106"/>
                  </a:lnTo>
                  <a:lnTo>
                    <a:pt x="38" y="37"/>
                  </a:lnTo>
                  <a:lnTo>
                    <a:pt x="365" y="37"/>
                  </a:lnTo>
                  <a:lnTo>
                    <a:pt x="365" y="442"/>
                  </a:lnTo>
                  <a:lnTo>
                    <a:pt x="111" y="442"/>
                  </a:lnTo>
                  <a:lnTo>
                    <a:pt x="111" y="445"/>
                  </a:lnTo>
                  <a:lnTo>
                    <a:pt x="109" y="442"/>
                  </a:lnTo>
                  <a:lnTo>
                    <a:pt x="38" y="442"/>
                  </a:lnTo>
                  <a:lnTo>
                    <a:pt x="38" y="374"/>
                  </a:lnTo>
                  <a:lnTo>
                    <a:pt x="7" y="345"/>
                  </a:lnTo>
                  <a:lnTo>
                    <a:pt x="7" y="345"/>
                  </a:lnTo>
                  <a:lnTo>
                    <a:pt x="5" y="343"/>
                  </a:lnTo>
                  <a:lnTo>
                    <a:pt x="0" y="338"/>
                  </a:lnTo>
                  <a:lnTo>
                    <a:pt x="0" y="480"/>
                  </a:lnTo>
                  <a:lnTo>
                    <a:pt x="402" y="480"/>
                  </a:lnTo>
                  <a:lnTo>
                    <a:pt x="402" y="0"/>
                  </a:lnTo>
                  <a:lnTo>
                    <a:pt x="0"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0" name="Freeform 25"/>
            <p:cNvSpPr/>
            <p:nvPr/>
          </p:nvSpPr>
          <p:spPr bwMode="auto">
            <a:xfrm>
              <a:off x="3572380" y="1370879"/>
              <a:ext cx="423863" cy="41275"/>
            </a:xfrm>
            <a:custGeom>
              <a:avLst/>
              <a:gdLst>
                <a:gd name="T0" fmla="*/ 0 w 267"/>
                <a:gd name="T1" fmla="*/ 0 h 26"/>
                <a:gd name="T2" fmla="*/ 11 w 267"/>
                <a:gd name="T3" fmla="*/ 26 h 26"/>
                <a:gd name="T4" fmla="*/ 267 w 267"/>
                <a:gd name="T5" fmla="*/ 26 h 26"/>
                <a:gd name="T6" fmla="*/ 267 w 267"/>
                <a:gd name="T7" fmla="*/ 0 h 26"/>
                <a:gd name="T8" fmla="*/ 0 w 267"/>
                <a:gd name="T9" fmla="*/ 0 h 26"/>
              </a:gdLst>
              <a:ahLst/>
              <a:cxnLst>
                <a:cxn ang="0">
                  <a:pos x="T0" y="T1"/>
                </a:cxn>
                <a:cxn ang="0">
                  <a:pos x="T2" y="T3"/>
                </a:cxn>
                <a:cxn ang="0">
                  <a:pos x="T4" y="T5"/>
                </a:cxn>
                <a:cxn ang="0">
                  <a:pos x="T6" y="T7"/>
                </a:cxn>
                <a:cxn ang="0">
                  <a:pos x="T8" y="T9"/>
                </a:cxn>
              </a:cxnLst>
              <a:rect l="0" t="0" r="r" b="b"/>
              <a:pathLst>
                <a:path w="267" h="26">
                  <a:moveTo>
                    <a:pt x="0" y="0"/>
                  </a:moveTo>
                  <a:lnTo>
                    <a:pt x="11" y="26"/>
                  </a:lnTo>
                  <a:lnTo>
                    <a:pt x="267" y="26"/>
                  </a:lnTo>
                  <a:lnTo>
                    <a:pt x="267" y="0"/>
                  </a:lnTo>
                  <a:lnTo>
                    <a:pt x="0"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1" name="Freeform 26"/>
            <p:cNvSpPr/>
            <p:nvPr/>
          </p:nvSpPr>
          <p:spPr bwMode="auto">
            <a:xfrm>
              <a:off x="3616830" y="1475654"/>
              <a:ext cx="387350" cy="41275"/>
            </a:xfrm>
            <a:custGeom>
              <a:avLst/>
              <a:gdLst>
                <a:gd name="T0" fmla="*/ 14 w 244"/>
                <a:gd name="T1" fmla="*/ 26 h 26"/>
                <a:gd name="T2" fmla="*/ 244 w 244"/>
                <a:gd name="T3" fmla="*/ 26 h 26"/>
                <a:gd name="T4" fmla="*/ 244 w 244"/>
                <a:gd name="T5" fmla="*/ 0 h 26"/>
                <a:gd name="T6" fmla="*/ 0 w 244"/>
                <a:gd name="T7" fmla="*/ 0 h 26"/>
                <a:gd name="T8" fmla="*/ 14 w 244"/>
                <a:gd name="T9" fmla="*/ 26 h 26"/>
              </a:gdLst>
              <a:ahLst/>
              <a:cxnLst>
                <a:cxn ang="0">
                  <a:pos x="T0" y="T1"/>
                </a:cxn>
                <a:cxn ang="0">
                  <a:pos x="T2" y="T3"/>
                </a:cxn>
                <a:cxn ang="0">
                  <a:pos x="T4" y="T5"/>
                </a:cxn>
                <a:cxn ang="0">
                  <a:pos x="T6" y="T7"/>
                </a:cxn>
                <a:cxn ang="0">
                  <a:pos x="T8" y="T9"/>
                </a:cxn>
              </a:cxnLst>
              <a:rect l="0" t="0" r="r" b="b"/>
              <a:pathLst>
                <a:path w="244" h="26">
                  <a:moveTo>
                    <a:pt x="14" y="26"/>
                  </a:moveTo>
                  <a:lnTo>
                    <a:pt x="244" y="26"/>
                  </a:lnTo>
                  <a:lnTo>
                    <a:pt x="244" y="0"/>
                  </a:lnTo>
                  <a:lnTo>
                    <a:pt x="0" y="0"/>
                  </a:lnTo>
                  <a:lnTo>
                    <a:pt x="14" y="2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2" name="Freeform 27"/>
            <p:cNvSpPr/>
            <p:nvPr/>
          </p:nvSpPr>
          <p:spPr bwMode="auto">
            <a:xfrm>
              <a:off x="3635880" y="1559792"/>
              <a:ext cx="363538" cy="41275"/>
            </a:xfrm>
            <a:custGeom>
              <a:avLst/>
              <a:gdLst>
                <a:gd name="T0" fmla="*/ 2 w 229"/>
                <a:gd name="T1" fmla="*/ 0 h 26"/>
                <a:gd name="T2" fmla="*/ 0 w 229"/>
                <a:gd name="T3" fmla="*/ 26 h 26"/>
                <a:gd name="T4" fmla="*/ 229 w 229"/>
                <a:gd name="T5" fmla="*/ 26 h 26"/>
                <a:gd name="T6" fmla="*/ 229 w 229"/>
                <a:gd name="T7" fmla="*/ 0 h 26"/>
                <a:gd name="T8" fmla="*/ 2 w 229"/>
                <a:gd name="T9" fmla="*/ 0 h 26"/>
              </a:gdLst>
              <a:ahLst/>
              <a:cxnLst>
                <a:cxn ang="0">
                  <a:pos x="T0" y="T1"/>
                </a:cxn>
                <a:cxn ang="0">
                  <a:pos x="T2" y="T3"/>
                </a:cxn>
                <a:cxn ang="0">
                  <a:pos x="T4" y="T5"/>
                </a:cxn>
                <a:cxn ang="0">
                  <a:pos x="T6" y="T7"/>
                </a:cxn>
                <a:cxn ang="0">
                  <a:pos x="T8" y="T9"/>
                </a:cxn>
              </a:cxnLst>
              <a:rect l="0" t="0" r="r" b="b"/>
              <a:pathLst>
                <a:path w="229" h="26">
                  <a:moveTo>
                    <a:pt x="2" y="0"/>
                  </a:moveTo>
                  <a:lnTo>
                    <a:pt x="0" y="26"/>
                  </a:lnTo>
                  <a:lnTo>
                    <a:pt x="229" y="26"/>
                  </a:lnTo>
                  <a:lnTo>
                    <a:pt x="229" y="0"/>
                  </a:lnTo>
                  <a:lnTo>
                    <a:pt x="2"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3" name="Freeform 28"/>
            <p:cNvSpPr/>
            <p:nvPr/>
          </p:nvSpPr>
          <p:spPr bwMode="auto">
            <a:xfrm>
              <a:off x="3477130" y="1535979"/>
              <a:ext cx="142875" cy="188913"/>
            </a:xfrm>
            <a:custGeom>
              <a:avLst/>
              <a:gdLst>
                <a:gd name="T0" fmla="*/ 86 w 90"/>
                <a:gd name="T1" fmla="*/ 119 h 119"/>
                <a:gd name="T2" fmla="*/ 90 w 90"/>
                <a:gd name="T3" fmla="*/ 0 h 119"/>
                <a:gd name="T4" fmla="*/ 0 w 90"/>
                <a:gd name="T5" fmla="*/ 36 h 119"/>
                <a:gd name="T6" fmla="*/ 86 w 90"/>
                <a:gd name="T7" fmla="*/ 119 h 119"/>
              </a:gdLst>
              <a:ahLst/>
              <a:cxnLst>
                <a:cxn ang="0">
                  <a:pos x="T0" y="T1"/>
                </a:cxn>
                <a:cxn ang="0">
                  <a:pos x="T2" y="T3"/>
                </a:cxn>
                <a:cxn ang="0">
                  <a:pos x="T4" y="T5"/>
                </a:cxn>
                <a:cxn ang="0">
                  <a:pos x="T6" y="T7"/>
                </a:cxn>
              </a:cxnLst>
              <a:rect l="0" t="0" r="r" b="b"/>
              <a:pathLst>
                <a:path w="90" h="119">
                  <a:moveTo>
                    <a:pt x="86" y="119"/>
                  </a:moveTo>
                  <a:lnTo>
                    <a:pt x="90" y="0"/>
                  </a:lnTo>
                  <a:lnTo>
                    <a:pt x="0" y="36"/>
                  </a:lnTo>
                  <a:lnTo>
                    <a:pt x="86" y="119"/>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4" name="Freeform 29"/>
            <p:cNvSpPr/>
            <p:nvPr/>
          </p:nvSpPr>
          <p:spPr bwMode="auto">
            <a:xfrm>
              <a:off x="3196143" y="821604"/>
              <a:ext cx="180975" cy="173038"/>
            </a:xfrm>
            <a:custGeom>
              <a:avLst/>
              <a:gdLst>
                <a:gd name="T0" fmla="*/ 40 w 48"/>
                <a:gd name="T1" fmla="*/ 12 h 46"/>
                <a:gd name="T2" fmla="*/ 20 w 48"/>
                <a:gd name="T3" fmla="*/ 4 h 46"/>
                <a:gd name="T4" fmla="*/ 11 w 48"/>
                <a:gd name="T5" fmla="*/ 7 h 46"/>
                <a:gd name="T6" fmla="*/ 3 w 48"/>
                <a:gd name="T7" fmla="*/ 28 h 46"/>
                <a:gd name="T8" fmla="*/ 10 w 48"/>
                <a:gd name="T9" fmla="*/ 46 h 46"/>
                <a:gd name="T10" fmla="*/ 48 w 48"/>
                <a:gd name="T11" fmla="*/ 31 h 46"/>
                <a:gd name="T12" fmla="*/ 40 w 48"/>
                <a:gd name="T13" fmla="*/ 12 h 46"/>
              </a:gdLst>
              <a:ahLst/>
              <a:cxnLst>
                <a:cxn ang="0">
                  <a:pos x="T0" y="T1"/>
                </a:cxn>
                <a:cxn ang="0">
                  <a:pos x="T2" y="T3"/>
                </a:cxn>
                <a:cxn ang="0">
                  <a:pos x="T4" y="T5"/>
                </a:cxn>
                <a:cxn ang="0">
                  <a:pos x="T6" y="T7"/>
                </a:cxn>
                <a:cxn ang="0">
                  <a:pos x="T8" y="T9"/>
                </a:cxn>
                <a:cxn ang="0">
                  <a:pos x="T10" y="T11"/>
                </a:cxn>
                <a:cxn ang="0">
                  <a:pos x="T12" y="T13"/>
                </a:cxn>
              </a:cxnLst>
              <a:rect l="0" t="0" r="r" b="b"/>
              <a:pathLst>
                <a:path w="48" h="46">
                  <a:moveTo>
                    <a:pt x="40" y="12"/>
                  </a:moveTo>
                  <a:cubicBezTo>
                    <a:pt x="37" y="4"/>
                    <a:pt x="28" y="0"/>
                    <a:pt x="20" y="4"/>
                  </a:cubicBezTo>
                  <a:cubicBezTo>
                    <a:pt x="11" y="7"/>
                    <a:pt x="11" y="7"/>
                    <a:pt x="11" y="7"/>
                  </a:cubicBezTo>
                  <a:cubicBezTo>
                    <a:pt x="3" y="11"/>
                    <a:pt x="0" y="20"/>
                    <a:pt x="3" y="28"/>
                  </a:cubicBezTo>
                  <a:cubicBezTo>
                    <a:pt x="10" y="46"/>
                    <a:pt x="10" y="46"/>
                    <a:pt x="10" y="46"/>
                  </a:cubicBezTo>
                  <a:cubicBezTo>
                    <a:pt x="48" y="31"/>
                    <a:pt x="48" y="31"/>
                    <a:pt x="48" y="31"/>
                  </a:cubicBezTo>
                  <a:lnTo>
                    <a:pt x="40" y="12"/>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5" name="Freeform 30"/>
            <p:cNvSpPr/>
            <p:nvPr/>
          </p:nvSpPr>
          <p:spPr bwMode="auto">
            <a:xfrm>
              <a:off x="3631118" y="1664567"/>
              <a:ext cx="373063" cy="41275"/>
            </a:xfrm>
            <a:custGeom>
              <a:avLst/>
              <a:gdLst>
                <a:gd name="T0" fmla="*/ 0 w 235"/>
                <a:gd name="T1" fmla="*/ 26 h 26"/>
                <a:gd name="T2" fmla="*/ 235 w 235"/>
                <a:gd name="T3" fmla="*/ 26 h 26"/>
                <a:gd name="T4" fmla="*/ 235 w 235"/>
                <a:gd name="T5" fmla="*/ 0 h 26"/>
                <a:gd name="T6" fmla="*/ 3 w 235"/>
                <a:gd name="T7" fmla="*/ 0 h 26"/>
                <a:gd name="T8" fmla="*/ 0 w 235"/>
                <a:gd name="T9" fmla="*/ 26 h 26"/>
              </a:gdLst>
              <a:ahLst/>
              <a:cxnLst>
                <a:cxn ang="0">
                  <a:pos x="T0" y="T1"/>
                </a:cxn>
                <a:cxn ang="0">
                  <a:pos x="T2" y="T3"/>
                </a:cxn>
                <a:cxn ang="0">
                  <a:pos x="T4" y="T5"/>
                </a:cxn>
                <a:cxn ang="0">
                  <a:pos x="T6" y="T7"/>
                </a:cxn>
                <a:cxn ang="0">
                  <a:pos x="T8" y="T9"/>
                </a:cxn>
              </a:cxnLst>
              <a:rect l="0" t="0" r="r" b="b"/>
              <a:pathLst>
                <a:path w="235" h="26">
                  <a:moveTo>
                    <a:pt x="0" y="26"/>
                  </a:moveTo>
                  <a:lnTo>
                    <a:pt x="235" y="26"/>
                  </a:lnTo>
                  <a:lnTo>
                    <a:pt x="235" y="0"/>
                  </a:lnTo>
                  <a:lnTo>
                    <a:pt x="3" y="0"/>
                  </a:lnTo>
                  <a:lnTo>
                    <a:pt x="0" y="2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6" name="Freeform 31"/>
            <p:cNvSpPr>
              <a:spLocks noEditPoints="1"/>
            </p:cNvSpPr>
            <p:nvPr/>
          </p:nvSpPr>
          <p:spPr bwMode="auto">
            <a:xfrm>
              <a:off x="3240593" y="953367"/>
              <a:ext cx="376238" cy="631825"/>
            </a:xfrm>
            <a:custGeom>
              <a:avLst/>
              <a:gdLst>
                <a:gd name="T0" fmla="*/ 100 w 100"/>
                <a:gd name="T1" fmla="*/ 152 h 168"/>
                <a:gd name="T2" fmla="*/ 38 w 100"/>
                <a:gd name="T3" fmla="*/ 0 h 168"/>
                <a:gd name="T4" fmla="*/ 0 w 100"/>
                <a:gd name="T5" fmla="*/ 15 h 168"/>
                <a:gd name="T6" fmla="*/ 62 w 100"/>
                <a:gd name="T7" fmla="*/ 168 h 168"/>
                <a:gd name="T8" fmla="*/ 100 w 100"/>
                <a:gd name="T9" fmla="*/ 152 h 168"/>
                <a:gd name="T10" fmla="*/ 34 w 100"/>
                <a:gd name="T11" fmla="*/ 6 h 168"/>
                <a:gd name="T12" fmla="*/ 75 w 100"/>
                <a:gd name="T13" fmla="*/ 107 h 168"/>
                <a:gd name="T14" fmla="*/ 73 w 100"/>
                <a:gd name="T15" fmla="*/ 115 h 168"/>
                <a:gd name="T16" fmla="*/ 67 w 100"/>
                <a:gd name="T17" fmla="*/ 111 h 168"/>
                <a:gd name="T18" fmla="*/ 25 w 100"/>
                <a:gd name="T19" fmla="*/ 10 h 168"/>
                <a:gd name="T20" fmla="*/ 34 w 100"/>
                <a:gd name="T21" fmla="*/ 6 h 168"/>
                <a:gd name="T22" fmla="*/ 56 w 100"/>
                <a:gd name="T23" fmla="*/ 122 h 168"/>
                <a:gd name="T24" fmla="*/ 50 w 100"/>
                <a:gd name="T25" fmla="*/ 118 h 168"/>
                <a:gd name="T26" fmla="*/ 9 w 100"/>
                <a:gd name="T27" fmla="*/ 16 h 168"/>
                <a:gd name="T28" fmla="*/ 17 w 100"/>
                <a:gd name="T29" fmla="*/ 13 h 168"/>
                <a:gd name="T30" fmla="*/ 58 w 100"/>
                <a:gd name="T31" fmla="*/ 114 h 168"/>
                <a:gd name="T32" fmla="*/ 56 w 100"/>
                <a:gd name="T33"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68">
                  <a:moveTo>
                    <a:pt x="100" y="152"/>
                  </a:moveTo>
                  <a:cubicBezTo>
                    <a:pt x="38" y="0"/>
                    <a:pt x="38" y="0"/>
                    <a:pt x="38" y="0"/>
                  </a:cubicBezTo>
                  <a:cubicBezTo>
                    <a:pt x="0" y="15"/>
                    <a:pt x="0" y="15"/>
                    <a:pt x="0" y="15"/>
                  </a:cubicBezTo>
                  <a:cubicBezTo>
                    <a:pt x="62" y="168"/>
                    <a:pt x="62" y="168"/>
                    <a:pt x="62" y="168"/>
                  </a:cubicBezTo>
                  <a:lnTo>
                    <a:pt x="100" y="152"/>
                  </a:lnTo>
                  <a:close/>
                  <a:moveTo>
                    <a:pt x="34" y="6"/>
                  </a:moveTo>
                  <a:cubicBezTo>
                    <a:pt x="75" y="107"/>
                    <a:pt x="75" y="107"/>
                    <a:pt x="75" y="107"/>
                  </a:cubicBezTo>
                  <a:cubicBezTo>
                    <a:pt x="76" y="111"/>
                    <a:pt x="76" y="114"/>
                    <a:pt x="73" y="115"/>
                  </a:cubicBezTo>
                  <a:cubicBezTo>
                    <a:pt x="71" y="116"/>
                    <a:pt x="68" y="114"/>
                    <a:pt x="67" y="111"/>
                  </a:cubicBezTo>
                  <a:cubicBezTo>
                    <a:pt x="25" y="10"/>
                    <a:pt x="25" y="10"/>
                    <a:pt x="25" y="10"/>
                  </a:cubicBezTo>
                  <a:lnTo>
                    <a:pt x="34" y="6"/>
                  </a:lnTo>
                  <a:close/>
                  <a:moveTo>
                    <a:pt x="56" y="122"/>
                  </a:moveTo>
                  <a:cubicBezTo>
                    <a:pt x="54" y="123"/>
                    <a:pt x="51" y="121"/>
                    <a:pt x="50" y="118"/>
                  </a:cubicBezTo>
                  <a:cubicBezTo>
                    <a:pt x="9" y="16"/>
                    <a:pt x="9" y="16"/>
                    <a:pt x="9" y="16"/>
                  </a:cubicBezTo>
                  <a:cubicBezTo>
                    <a:pt x="17" y="13"/>
                    <a:pt x="17" y="13"/>
                    <a:pt x="17" y="13"/>
                  </a:cubicBezTo>
                  <a:cubicBezTo>
                    <a:pt x="58" y="114"/>
                    <a:pt x="58" y="114"/>
                    <a:pt x="58" y="114"/>
                  </a:cubicBezTo>
                  <a:cubicBezTo>
                    <a:pt x="60" y="118"/>
                    <a:pt x="59" y="121"/>
                    <a:pt x="56" y="122"/>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57" name="组合 56"/>
          <p:cNvGrpSpPr/>
          <p:nvPr/>
        </p:nvGrpSpPr>
        <p:grpSpPr>
          <a:xfrm>
            <a:off x="8760677" y="2971949"/>
            <a:ext cx="586318" cy="511772"/>
            <a:chOff x="6218743" y="889867"/>
            <a:chExt cx="1111250" cy="969962"/>
          </a:xfrm>
          <a:solidFill>
            <a:srgbClr val="4D4D4D">
              <a:lumMod val="75000"/>
            </a:srgbClr>
          </a:solidFill>
        </p:grpSpPr>
        <p:sp>
          <p:nvSpPr>
            <p:cNvPr id="58" name="Freeform 34"/>
            <p:cNvSpPr>
              <a:spLocks noEditPoints="1"/>
            </p:cNvSpPr>
            <p:nvPr/>
          </p:nvSpPr>
          <p:spPr bwMode="auto">
            <a:xfrm>
              <a:off x="6218743" y="1393104"/>
              <a:ext cx="679450" cy="466725"/>
            </a:xfrm>
            <a:custGeom>
              <a:avLst/>
              <a:gdLst>
                <a:gd name="T0" fmla="*/ 398 w 428"/>
                <a:gd name="T1" fmla="*/ 206 h 294"/>
                <a:gd name="T2" fmla="*/ 310 w 428"/>
                <a:gd name="T3" fmla="*/ 249 h 294"/>
                <a:gd name="T4" fmla="*/ 310 w 428"/>
                <a:gd name="T5" fmla="*/ 57 h 294"/>
                <a:gd name="T6" fmla="*/ 320 w 428"/>
                <a:gd name="T7" fmla="*/ 52 h 294"/>
                <a:gd name="T8" fmla="*/ 320 w 428"/>
                <a:gd name="T9" fmla="*/ 0 h 294"/>
                <a:gd name="T10" fmla="*/ 282 w 428"/>
                <a:gd name="T11" fmla="*/ 17 h 294"/>
                <a:gd name="T12" fmla="*/ 43 w 428"/>
                <a:gd name="T13" fmla="*/ 17 h 294"/>
                <a:gd name="T14" fmla="*/ 0 w 428"/>
                <a:gd name="T15" fmla="*/ 38 h 294"/>
                <a:gd name="T16" fmla="*/ 0 w 428"/>
                <a:gd name="T17" fmla="*/ 294 h 294"/>
                <a:gd name="T18" fmla="*/ 279 w 428"/>
                <a:gd name="T19" fmla="*/ 294 h 294"/>
                <a:gd name="T20" fmla="*/ 428 w 428"/>
                <a:gd name="T21" fmla="*/ 225 h 294"/>
                <a:gd name="T22" fmla="*/ 428 w 428"/>
                <a:gd name="T23" fmla="*/ 140 h 294"/>
                <a:gd name="T24" fmla="*/ 398 w 428"/>
                <a:gd name="T25" fmla="*/ 140 h 294"/>
                <a:gd name="T26" fmla="*/ 398 w 428"/>
                <a:gd name="T27" fmla="*/ 206 h 294"/>
                <a:gd name="T28" fmla="*/ 251 w 428"/>
                <a:gd name="T29" fmla="*/ 266 h 294"/>
                <a:gd name="T30" fmla="*/ 29 w 428"/>
                <a:gd name="T31" fmla="*/ 266 h 294"/>
                <a:gd name="T32" fmla="*/ 29 w 428"/>
                <a:gd name="T33" fmla="*/ 69 h 294"/>
                <a:gd name="T34" fmla="*/ 251 w 428"/>
                <a:gd name="T35" fmla="*/ 69 h 294"/>
                <a:gd name="T36" fmla="*/ 251 w 428"/>
                <a:gd name="T37" fmla="*/ 26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8" h="294">
                  <a:moveTo>
                    <a:pt x="398" y="206"/>
                  </a:moveTo>
                  <a:lnTo>
                    <a:pt x="310" y="249"/>
                  </a:lnTo>
                  <a:lnTo>
                    <a:pt x="310" y="57"/>
                  </a:lnTo>
                  <a:lnTo>
                    <a:pt x="320" y="52"/>
                  </a:lnTo>
                  <a:lnTo>
                    <a:pt x="320" y="0"/>
                  </a:lnTo>
                  <a:lnTo>
                    <a:pt x="282" y="17"/>
                  </a:lnTo>
                  <a:lnTo>
                    <a:pt x="43" y="17"/>
                  </a:lnTo>
                  <a:lnTo>
                    <a:pt x="0" y="38"/>
                  </a:lnTo>
                  <a:lnTo>
                    <a:pt x="0" y="294"/>
                  </a:lnTo>
                  <a:lnTo>
                    <a:pt x="279" y="294"/>
                  </a:lnTo>
                  <a:lnTo>
                    <a:pt x="428" y="225"/>
                  </a:lnTo>
                  <a:lnTo>
                    <a:pt x="428" y="140"/>
                  </a:lnTo>
                  <a:lnTo>
                    <a:pt x="398" y="140"/>
                  </a:lnTo>
                  <a:lnTo>
                    <a:pt x="398" y="206"/>
                  </a:lnTo>
                  <a:close/>
                  <a:moveTo>
                    <a:pt x="251" y="266"/>
                  </a:moveTo>
                  <a:lnTo>
                    <a:pt x="29" y="266"/>
                  </a:lnTo>
                  <a:lnTo>
                    <a:pt x="29" y="69"/>
                  </a:lnTo>
                  <a:lnTo>
                    <a:pt x="251" y="69"/>
                  </a:lnTo>
                  <a:lnTo>
                    <a:pt x="251" y="26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9" name="Freeform 35"/>
            <p:cNvSpPr>
              <a:spLocks noEditPoints="1"/>
            </p:cNvSpPr>
            <p:nvPr/>
          </p:nvSpPr>
          <p:spPr bwMode="auto">
            <a:xfrm>
              <a:off x="6218743" y="889867"/>
              <a:ext cx="679450" cy="519113"/>
            </a:xfrm>
            <a:custGeom>
              <a:avLst/>
              <a:gdLst>
                <a:gd name="T0" fmla="*/ 320 w 428"/>
                <a:gd name="T1" fmla="*/ 308 h 327"/>
                <a:gd name="T2" fmla="*/ 320 w 428"/>
                <a:gd name="T3" fmla="*/ 275 h 327"/>
                <a:gd name="T4" fmla="*/ 310 w 428"/>
                <a:gd name="T5" fmla="*/ 279 h 327"/>
                <a:gd name="T6" fmla="*/ 310 w 428"/>
                <a:gd name="T7" fmla="*/ 88 h 327"/>
                <a:gd name="T8" fmla="*/ 398 w 428"/>
                <a:gd name="T9" fmla="*/ 47 h 327"/>
                <a:gd name="T10" fmla="*/ 398 w 428"/>
                <a:gd name="T11" fmla="*/ 182 h 327"/>
                <a:gd name="T12" fmla="*/ 428 w 428"/>
                <a:gd name="T13" fmla="*/ 168 h 327"/>
                <a:gd name="T14" fmla="*/ 428 w 428"/>
                <a:gd name="T15" fmla="*/ 0 h 327"/>
                <a:gd name="T16" fmla="*/ 147 w 428"/>
                <a:gd name="T17" fmla="*/ 0 h 327"/>
                <a:gd name="T18" fmla="*/ 0 w 428"/>
                <a:gd name="T19" fmla="*/ 71 h 327"/>
                <a:gd name="T20" fmla="*/ 0 w 428"/>
                <a:gd name="T21" fmla="*/ 327 h 327"/>
                <a:gd name="T22" fmla="*/ 279 w 428"/>
                <a:gd name="T23" fmla="*/ 327 h 327"/>
                <a:gd name="T24" fmla="*/ 320 w 428"/>
                <a:gd name="T25" fmla="*/ 308 h 327"/>
                <a:gd name="T26" fmla="*/ 251 w 428"/>
                <a:gd name="T27" fmla="*/ 296 h 327"/>
                <a:gd name="T28" fmla="*/ 29 w 428"/>
                <a:gd name="T29" fmla="*/ 296 h 327"/>
                <a:gd name="T30" fmla="*/ 29 w 428"/>
                <a:gd name="T31" fmla="*/ 99 h 327"/>
                <a:gd name="T32" fmla="*/ 251 w 428"/>
                <a:gd name="T33" fmla="*/ 99 h 327"/>
                <a:gd name="T34" fmla="*/ 251 w 428"/>
                <a:gd name="T35" fmla="*/ 296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327">
                  <a:moveTo>
                    <a:pt x="320" y="308"/>
                  </a:moveTo>
                  <a:lnTo>
                    <a:pt x="320" y="275"/>
                  </a:lnTo>
                  <a:lnTo>
                    <a:pt x="310" y="279"/>
                  </a:lnTo>
                  <a:lnTo>
                    <a:pt x="310" y="88"/>
                  </a:lnTo>
                  <a:lnTo>
                    <a:pt x="398" y="47"/>
                  </a:lnTo>
                  <a:lnTo>
                    <a:pt x="398" y="182"/>
                  </a:lnTo>
                  <a:lnTo>
                    <a:pt x="428" y="168"/>
                  </a:lnTo>
                  <a:lnTo>
                    <a:pt x="428" y="0"/>
                  </a:lnTo>
                  <a:lnTo>
                    <a:pt x="147" y="0"/>
                  </a:lnTo>
                  <a:lnTo>
                    <a:pt x="0" y="71"/>
                  </a:lnTo>
                  <a:lnTo>
                    <a:pt x="0" y="327"/>
                  </a:lnTo>
                  <a:lnTo>
                    <a:pt x="279" y="327"/>
                  </a:lnTo>
                  <a:lnTo>
                    <a:pt x="320" y="308"/>
                  </a:lnTo>
                  <a:close/>
                  <a:moveTo>
                    <a:pt x="251" y="296"/>
                  </a:moveTo>
                  <a:lnTo>
                    <a:pt x="29" y="296"/>
                  </a:lnTo>
                  <a:lnTo>
                    <a:pt x="29" y="99"/>
                  </a:lnTo>
                  <a:lnTo>
                    <a:pt x="251" y="99"/>
                  </a:lnTo>
                  <a:lnTo>
                    <a:pt x="251" y="29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0" name="Freeform 36"/>
            <p:cNvSpPr>
              <a:spLocks noEditPoints="1"/>
            </p:cNvSpPr>
            <p:nvPr/>
          </p:nvSpPr>
          <p:spPr bwMode="auto">
            <a:xfrm>
              <a:off x="6741030" y="1148629"/>
              <a:ext cx="588963" cy="452438"/>
            </a:xfrm>
            <a:custGeom>
              <a:avLst/>
              <a:gdLst>
                <a:gd name="T0" fmla="*/ 128 w 371"/>
                <a:gd name="T1" fmla="*/ 0 h 285"/>
                <a:gd name="T2" fmla="*/ 0 w 371"/>
                <a:gd name="T3" fmla="*/ 62 h 285"/>
                <a:gd name="T4" fmla="*/ 0 w 371"/>
                <a:gd name="T5" fmla="*/ 285 h 285"/>
                <a:gd name="T6" fmla="*/ 244 w 371"/>
                <a:gd name="T7" fmla="*/ 285 h 285"/>
                <a:gd name="T8" fmla="*/ 371 w 371"/>
                <a:gd name="T9" fmla="*/ 223 h 285"/>
                <a:gd name="T10" fmla="*/ 371 w 371"/>
                <a:gd name="T11" fmla="*/ 0 h 285"/>
                <a:gd name="T12" fmla="*/ 128 w 371"/>
                <a:gd name="T13" fmla="*/ 0 h 285"/>
                <a:gd name="T14" fmla="*/ 218 w 371"/>
                <a:gd name="T15" fmla="*/ 259 h 285"/>
                <a:gd name="T16" fmla="*/ 26 w 371"/>
                <a:gd name="T17" fmla="*/ 259 h 285"/>
                <a:gd name="T18" fmla="*/ 26 w 371"/>
                <a:gd name="T19" fmla="*/ 88 h 285"/>
                <a:gd name="T20" fmla="*/ 218 w 371"/>
                <a:gd name="T21" fmla="*/ 88 h 285"/>
                <a:gd name="T22" fmla="*/ 218 w 371"/>
                <a:gd name="T23" fmla="*/ 259 h 285"/>
                <a:gd name="T24" fmla="*/ 345 w 371"/>
                <a:gd name="T25" fmla="*/ 206 h 285"/>
                <a:gd name="T26" fmla="*/ 270 w 371"/>
                <a:gd name="T27" fmla="*/ 244 h 285"/>
                <a:gd name="T28" fmla="*/ 270 w 371"/>
                <a:gd name="T29" fmla="*/ 79 h 285"/>
                <a:gd name="T30" fmla="*/ 345 w 371"/>
                <a:gd name="T31" fmla="*/ 43 h 285"/>
                <a:gd name="T32" fmla="*/ 345 w 371"/>
                <a:gd name="T33" fmla="*/ 20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1" h="285">
                  <a:moveTo>
                    <a:pt x="128" y="0"/>
                  </a:moveTo>
                  <a:lnTo>
                    <a:pt x="0" y="62"/>
                  </a:lnTo>
                  <a:lnTo>
                    <a:pt x="0" y="285"/>
                  </a:lnTo>
                  <a:lnTo>
                    <a:pt x="244" y="285"/>
                  </a:lnTo>
                  <a:lnTo>
                    <a:pt x="371" y="223"/>
                  </a:lnTo>
                  <a:lnTo>
                    <a:pt x="371" y="0"/>
                  </a:lnTo>
                  <a:lnTo>
                    <a:pt x="128" y="0"/>
                  </a:lnTo>
                  <a:close/>
                  <a:moveTo>
                    <a:pt x="218" y="259"/>
                  </a:moveTo>
                  <a:lnTo>
                    <a:pt x="26" y="259"/>
                  </a:lnTo>
                  <a:lnTo>
                    <a:pt x="26" y="88"/>
                  </a:lnTo>
                  <a:lnTo>
                    <a:pt x="218" y="88"/>
                  </a:lnTo>
                  <a:lnTo>
                    <a:pt x="218" y="259"/>
                  </a:lnTo>
                  <a:close/>
                  <a:moveTo>
                    <a:pt x="345" y="206"/>
                  </a:moveTo>
                  <a:lnTo>
                    <a:pt x="270" y="244"/>
                  </a:lnTo>
                  <a:lnTo>
                    <a:pt x="270" y="79"/>
                  </a:lnTo>
                  <a:lnTo>
                    <a:pt x="345" y="43"/>
                  </a:lnTo>
                  <a:lnTo>
                    <a:pt x="345" y="20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1" name="Freeform 37"/>
            <p:cNvSpPr>
              <a:spLocks noEditPoints="1"/>
            </p:cNvSpPr>
            <p:nvPr/>
          </p:nvSpPr>
          <p:spPr bwMode="auto">
            <a:xfrm>
              <a:off x="6342568" y="1551854"/>
              <a:ext cx="214313" cy="233363"/>
            </a:xfrm>
            <a:custGeom>
              <a:avLst/>
              <a:gdLst>
                <a:gd name="T0" fmla="*/ 19 w 57"/>
                <a:gd name="T1" fmla="*/ 46 h 62"/>
                <a:gd name="T2" fmla="*/ 37 w 57"/>
                <a:gd name="T3" fmla="*/ 46 h 62"/>
                <a:gd name="T4" fmla="*/ 42 w 57"/>
                <a:gd name="T5" fmla="*/ 62 h 62"/>
                <a:gd name="T6" fmla="*/ 57 w 57"/>
                <a:gd name="T7" fmla="*/ 62 h 62"/>
                <a:gd name="T8" fmla="*/ 38 w 57"/>
                <a:gd name="T9" fmla="*/ 0 h 62"/>
                <a:gd name="T10" fmla="*/ 19 w 57"/>
                <a:gd name="T11" fmla="*/ 0 h 62"/>
                <a:gd name="T12" fmla="*/ 0 w 57"/>
                <a:gd name="T13" fmla="*/ 62 h 62"/>
                <a:gd name="T14" fmla="*/ 14 w 57"/>
                <a:gd name="T15" fmla="*/ 62 h 62"/>
                <a:gd name="T16" fmla="*/ 19 w 57"/>
                <a:gd name="T17" fmla="*/ 46 h 62"/>
                <a:gd name="T18" fmla="*/ 25 w 57"/>
                <a:gd name="T19" fmla="*/ 22 h 62"/>
                <a:gd name="T20" fmla="*/ 28 w 57"/>
                <a:gd name="T21" fmla="*/ 10 h 62"/>
                <a:gd name="T22" fmla="*/ 28 w 57"/>
                <a:gd name="T23" fmla="*/ 10 h 62"/>
                <a:gd name="T24" fmla="*/ 31 w 57"/>
                <a:gd name="T25" fmla="*/ 22 h 62"/>
                <a:gd name="T26" fmla="*/ 35 w 57"/>
                <a:gd name="T27" fmla="*/ 36 h 62"/>
                <a:gd name="T28" fmla="*/ 21 w 57"/>
                <a:gd name="T29" fmla="*/ 36 h 62"/>
                <a:gd name="T30" fmla="*/ 25 w 57"/>
                <a:gd name="T3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62">
                  <a:moveTo>
                    <a:pt x="19" y="46"/>
                  </a:moveTo>
                  <a:cubicBezTo>
                    <a:pt x="37" y="46"/>
                    <a:pt x="37" y="46"/>
                    <a:pt x="37" y="46"/>
                  </a:cubicBezTo>
                  <a:cubicBezTo>
                    <a:pt x="42" y="62"/>
                    <a:pt x="42" y="62"/>
                    <a:pt x="42" y="62"/>
                  </a:cubicBezTo>
                  <a:cubicBezTo>
                    <a:pt x="57" y="62"/>
                    <a:pt x="57" y="62"/>
                    <a:pt x="57" y="62"/>
                  </a:cubicBezTo>
                  <a:cubicBezTo>
                    <a:pt x="38" y="0"/>
                    <a:pt x="38" y="0"/>
                    <a:pt x="38" y="0"/>
                  </a:cubicBezTo>
                  <a:cubicBezTo>
                    <a:pt x="19" y="0"/>
                    <a:pt x="19" y="0"/>
                    <a:pt x="19" y="0"/>
                  </a:cubicBezTo>
                  <a:cubicBezTo>
                    <a:pt x="0" y="62"/>
                    <a:pt x="0" y="62"/>
                    <a:pt x="0" y="62"/>
                  </a:cubicBezTo>
                  <a:cubicBezTo>
                    <a:pt x="14" y="62"/>
                    <a:pt x="14" y="62"/>
                    <a:pt x="14" y="62"/>
                  </a:cubicBezTo>
                  <a:lnTo>
                    <a:pt x="19" y="46"/>
                  </a:lnTo>
                  <a:close/>
                  <a:moveTo>
                    <a:pt x="25" y="22"/>
                  </a:moveTo>
                  <a:cubicBezTo>
                    <a:pt x="26" y="19"/>
                    <a:pt x="27" y="14"/>
                    <a:pt x="28" y="10"/>
                  </a:cubicBezTo>
                  <a:cubicBezTo>
                    <a:pt x="28" y="10"/>
                    <a:pt x="28" y="10"/>
                    <a:pt x="28" y="10"/>
                  </a:cubicBezTo>
                  <a:cubicBezTo>
                    <a:pt x="29" y="14"/>
                    <a:pt x="30" y="19"/>
                    <a:pt x="31" y="22"/>
                  </a:cubicBezTo>
                  <a:cubicBezTo>
                    <a:pt x="35" y="36"/>
                    <a:pt x="35" y="36"/>
                    <a:pt x="35" y="36"/>
                  </a:cubicBezTo>
                  <a:cubicBezTo>
                    <a:pt x="21" y="36"/>
                    <a:pt x="21" y="36"/>
                    <a:pt x="21" y="36"/>
                  </a:cubicBezTo>
                  <a:lnTo>
                    <a:pt x="25" y="22"/>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2" name="Freeform 38"/>
            <p:cNvSpPr>
              <a:spLocks noEditPoints="1"/>
            </p:cNvSpPr>
            <p:nvPr/>
          </p:nvSpPr>
          <p:spPr bwMode="auto">
            <a:xfrm>
              <a:off x="6361618" y="1088304"/>
              <a:ext cx="176213" cy="241300"/>
            </a:xfrm>
            <a:custGeom>
              <a:avLst/>
              <a:gdLst>
                <a:gd name="T0" fmla="*/ 40 w 47"/>
                <a:gd name="T1" fmla="*/ 58 h 64"/>
                <a:gd name="T2" fmla="*/ 47 w 47"/>
                <a:gd name="T3" fmla="*/ 45 h 64"/>
                <a:gd name="T4" fmla="*/ 34 w 47"/>
                <a:gd name="T5" fmla="*/ 30 h 64"/>
                <a:gd name="T6" fmla="*/ 34 w 47"/>
                <a:gd name="T7" fmla="*/ 29 h 64"/>
                <a:gd name="T8" fmla="*/ 45 w 47"/>
                <a:gd name="T9" fmla="*/ 16 h 64"/>
                <a:gd name="T10" fmla="*/ 37 w 47"/>
                <a:gd name="T11" fmla="*/ 4 h 64"/>
                <a:gd name="T12" fmla="*/ 19 w 47"/>
                <a:gd name="T13" fmla="*/ 0 h 64"/>
                <a:gd name="T14" fmla="*/ 0 w 47"/>
                <a:gd name="T15" fmla="*/ 1 h 64"/>
                <a:gd name="T16" fmla="*/ 0 w 47"/>
                <a:gd name="T17" fmla="*/ 63 h 64"/>
                <a:gd name="T18" fmla="*/ 16 w 47"/>
                <a:gd name="T19" fmla="*/ 64 h 64"/>
                <a:gd name="T20" fmla="*/ 40 w 47"/>
                <a:gd name="T21" fmla="*/ 58 h 64"/>
                <a:gd name="T22" fmla="*/ 14 w 47"/>
                <a:gd name="T23" fmla="*/ 11 h 64"/>
                <a:gd name="T24" fmla="*/ 20 w 47"/>
                <a:gd name="T25" fmla="*/ 10 h 64"/>
                <a:gd name="T26" fmla="*/ 30 w 47"/>
                <a:gd name="T27" fmla="*/ 18 h 64"/>
                <a:gd name="T28" fmla="*/ 19 w 47"/>
                <a:gd name="T29" fmla="*/ 25 h 64"/>
                <a:gd name="T30" fmla="*/ 14 w 47"/>
                <a:gd name="T31" fmla="*/ 25 h 64"/>
                <a:gd name="T32" fmla="*/ 14 w 47"/>
                <a:gd name="T33" fmla="*/ 11 h 64"/>
                <a:gd name="T34" fmla="*/ 14 w 47"/>
                <a:gd name="T35" fmla="*/ 36 h 64"/>
                <a:gd name="T36" fmla="*/ 19 w 47"/>
                <a:gd name="T37" fmla="*/ 36 h 64"/>
                <a:gd name="T38" fmla="*/ 32 w 47"/>
                <a:gd name="T39" fmla="*/ 44 h 64"/>
                <a:gd name="T40" fmla="*/ 20 w 47"/>
                <a:gd name="T41" fmla="*/ 53 h 64"/>
                <a:gd name="T42" fmla="*/ 14 w 47"/>
                <a:gd name="T43" fmla="*/ 53 h 64"/>
                <a:gd name="T44" fmla="*/ 14 w 47"/>
                <a:gd name="T45"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64">
                  <a:moveTo>
                    <a:pt x="40" y="58"/>
                  </a:moveTo>
                  <a:cubicBezTo>
                    <a:pt x="44" y="55"/>
                    <a:pt x="47" y="51"/>
                    <a:pt x="47" y="45"/>
                  </a:cubicBezTo>
                  <a:cubicBezTo>
                    <a:pt x="47" y="37"/>
                    <a:pt x="41" y="31"/>
                    <a:pt x="34" y="30"/>
                  </a:cubicBezTo>
                  <a:cubicBezTo>
                    <a:pt x="34" y="29"/>
                    <a:pt x="34" y="29"/>
                    <a:pt x="34" y="29"/>
                  </a:cubicBezTo>
                  <a:cubicBezTo>
                    <a:pt x="41" y="27"/>
                    <a:pt x="45" y="22"/>
                    <a:pt x="45" y="16"/>
                  </a:cubicBezTo>
                  <a:cubicBezTo>
                    <a:pt x="45" y="10"/>
                    <a:pt x="41" y="6"/>
                    <a:pt x="37" y="4"/>
                  </a:cubicBezTo>
                  <a:cubicBezTo>
                    <a:pt x="32" y="1"/>
                    <a:pt x="27" y="0"/>
                    <a:pt x="19" y="0"/>
                  </a:cubicBezTo>
                  <a:cubicBezTo>
                    <a:pt x="11" y="0"/>
                    <a:pt x="4" y="1"/>
                    <a:pt x="0" y="1"/>
                  </a:cubicBezTo>
                  <a:cubicBezTo>
                    <a:pt x="0" y="63"/>
                    <a:pt x="0" y="63"/>
                    <a:pt x="0" y="63"/>
                  </a:cubicBezTo>
                  <a:cubicBezTo>
                    <a:pt x="3" y="64"/>
                    <a:pt x="9" y="64"/>
                    <a:pt x="16" y="64"/>
                  </a:cubicBezTo>
                  <a:cubicBezTo>
                    <a:pt x="28" y="64"/>
                    <a:pt x="36" y="62"/>
                    <a:pt x="40" y="58"/>
                  </a:cubicBezTo>
                  <a:close/>
                  <a:moveTo>
                    <a:pt x="14" y="11"/>
                  </a:moveTo>
                  <a:cubicBezTo>
                    <a:pt x="15" y="11"/>
                    <a:pt x="17" y="10"/>
                    <a:pt x="20" y="10"/>
                  </a:cubicBezTo>
                  <a:cubicBezTo>
                    <a:pt x="27" y="10"/>
                    <a:pt x="30" y="13"/>
                    <a:pt x="30" y="18"/>
                  </a:cubicBezTo>
                  <a:cubicBezTo>
                    <a:pt x="30" y="22"/>
                    <a:pt x="26" y="25"/>
                    <a:pt x="19" y="25"/>
                  </a:cubicBezTo>
                  <a:cubicBezTo>
                    <a:pt x="14" y="25"/>
                    <a:pt x="14" y="25"/>
                    <a:pt x="14" y="25"/>
                  </a:cubicBezTo>
                  <a:lnTo>
                    <a:pt x="14" y="11"/>
                  </a:lnTo>
                  <a:close/>
                  <a:moveTo>
                    <a:pt x="14" y="36"/>
                  </a:moveTo>
                  <a:cubicBezTo>
                    <a:pt x="19" y="36"/>
                    <a:pt x="19" y="36"/>
                    <a:pt x="19" y="36"/>
                  </a:cubicBezTo>
                  <a:cubicBezTo>
                    <a:pt x="26" y="36"/>
                    <a:pt x="32" y="38"/>
                    <a:pt x="32" y="44"/>
                  </a:cubicBezTo>
                  <a:cubicBezTo>
                    <a:pt x="32" y="51"/>
                    <a:pt x="26" y="53"/>
                    <a:pt x="20" y="53"/>
                  </a:cubicBezTo>
                  <a:cubicBezTo>
                    <a:pt x="17" y="53"/>
                    <a:pt x="16" y="53"/>
                    <a:pt x="14" y="53"/>
                  </a:cubicBezTo>
                  <a:lnTo>
                    <a:pt x="14" y="3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3" name="Freeform 39"/>
            <p:cNvSpPr/>
            <p:nvPr/>
          </p:nvSpPr>
          <p:spPr bwMode="auto">
            <a:xfrm>
              <a:off x="6842630" y="1307379"/>
              <a:ext cx="173038" cy="222250"/>
            </a:xfrm>
            <a:custGeom>
              <a:avLst/>
              <a:gdLst>
                <a:gd name="T0" fmla="*/ 30 w 46"/>
                <a:gd name="T1" fmla="*/ 59 h 59"/>
                <a:gd name="T2" fmla="*/ 45 w 46"/>
                <a:gd name="T3" fmla="*/ 57 h 59"/>
                <a:gd name="T4" fmla="*/ 43 w 46"/>
                <a:gd name="T5" fmla="*/ 46 h 59"/>
                <a:gd name="T6" fmla="*/ 32 w 46"/>
                <a:gd name="T7" fmla="*/ 48 h 59"/>
                <a:gd name="T8" fmla="*/ 14 w 46"/>
                <a:gd name="T9" fmla="*/ 30 h 59"/>
                <a:gd name="T10" fmla="*/ 32 w 46"/>
                <a:gd name="T11" fmla="*/ 11 h 59"/>
                <a:gd name="T12" fmla="*/ 43 w 46"/>
                <a:gd name="T13" fmla="*/ 13 h 59"/>
                <a:gd name="T14" fmla="*/ 46 w 46"/>
                <a:gd name="T15" fmla="*/ 3 h 59"/>
                <a:gd name="T16" fmla="*/ 31 w 46"/>
                <a:gd name="T17" fmla="*/ 0 h 59"/>
                <a:gd name="T18" fmla="*/ 0 w 46"/>
                <a:gd name="T19" fmla="*/ 30 h 59"/>
                <a:gd name="T20" fmla="*/ 30 w 46"/>
                <a:gd name="T21"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59">
                  <a:moveTo>
                    <a:pt x="30" y="59"/>
                  </a:moveTo>
                  <a:cubicBezTo>
                    <a:pt x="37" y="59"/>
                    <a:pt x="43" y="58"/>
                    <a:pt x="45" y="57"/>
                  </a:cubicBezTo>
                  <a:cubicBezTo>
                    <a:pt x="43" y="46"/>
                    <a:pt x="43" y="46"/>
                    <a:pt x="43" y="46"/>
                  </a:cubicBezTo>
                  <a:cubicBezTo>
                    <a:pt x="40" y="48"/>
                    <a:pt x="36" y="48"/>
                    <a:pt x="32" y="48"/>
                  </a:cubicBezTo>
                  <a:cubicBezTo>
                    <a:pt x="21" y="48"/>
                    <a:pt x="14" y="41"/>
                    <a:pt x="14" y="30"/>
                  </a:cubicBezTo>
                  <a:cubicBezTo>
                    <a:pt x="14" y="17"/>
                    <a:pt x="22" y="11"/>
                    <a:pt x="32" y="11"/>
                  </a:cubicBezTo>
                  <a:cubicBezTo>
                    <a:pt x="37" y="11"/>
                    <a:pt x="40" y="12"/>
                    <a:pt x="43" y="13"/>
                  </a:cubicBezTo>
                  <a:cubicBezTo>
                    <a:pt x="46" y="3"/>
                    <a:pt x="46" y="3"/>
                    <a:pt x="46" y="3"/>
                  </a:cubicBezTo>
                  <a:cubicBezTo>
                    <a:pt x="43" y="1"/>
                    <a:pt x="38" y="0"/>
                    <a:pt x="31" y="0"/>
                  </a:cubicBezTo>
                  <a:cubicBezTo>
                    <a:pt x="14" y="0"/>
                    <a:pt x="0" y="11"/>
                    <a:pt x="0" y="30"/>
                  </a:cubicBezTo>
                  <a:cubicBezTo>
                    <a:pt x="0" y="47"/>
                    <a:pt x="10" y="59"/>
                    <a:pt x="30" y="59"/>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64" name="组合 63"/>
          <p:cNvGrpSpPr/>
          <p:nvPr/>
        </p:nvGrpSpPr>
        <p:grpSpPr>
          <a:xfrm>
            <a:off x="6405354" y="3833000"/>
            <a:ext cx="433875" cy="434713"/>
            <a:chOff x="1754693" y="2521817"/>
            <a:chExt cx="822325" cy="823913"/>
          </a:xfrm>
          <a:solidFill>
            <a:srgbClr val="4D4D4D">
              <a:lumMod val="75000"/>
            </a:srgbClr>
          </a:solidFill>
        </p:grpSpPr>
        <p:sp>
          <p:nvSpPr>
            <p:cNvPr id="65" name="Freeform 42"/>
            <p:cNvSpPr>
              <a:spLocks noEditPoints="1"/>
            </p:cNvSpPr>
            <p:nvPr/>
          </p:nvSpPr>
          <p:spPr bwMode="auto">
            <a:xfrm>
              <a:off x="1754693" y="2532929"/>
              <a:ext cx="668338" cy="777875"/>
            </a:xfrm>
            <a:custGeom>
              <a:avLst/>
              <a:gdLst>
                <a:gd name="T0" fmla="*/ 157 w 178"/>
                <a:gd name="T1" fmla="*/ 0 h 207"/>
                <a:gd name="T2" fmla="*/ 20 w 178"/>
                <a:gd name="T3" fmla="*/ 0 h 207"/>
                <a:gd name="T4" fmla="*/ 0 w 178"/>
                <a:gd name="T5" fmla="*/ 20 h 207"/>
                <a:gd name="T6" fmla="*/ 0 w 178"/>
                <a:gd name="T7" fmla="*/ 186 h 207"/>
                <a:gd name="T8" fmla="*/ 20 w 178"/>
                <a:gd name="T9" fmla="*/ 207 h 207"/>
                <a:gd name="T10" fmla="*/ 157 w 178"/>
                <a:gd name="T11" fmla="*/ 207 h 207"/>
                <a:gd name="T12" fmla="*/ 178 w 178"/>
                <a:gd name="T13" fmla="*/ 186 h 207"/>
                <a:gd name="T14" fmla="*/ 178 w 178"/>
                <a:gd name="T15" fmla="*/ 20 h 207"/>
                <a:gd name="T16" fmla="*/ 157 w 178"/>
                <a:gd name="T17" fmla="*/ 0 h 207"/>
                <a:gd name="T18" fmla="*/ 89 w 178"/>
                <a:gd name="T19" fmla="*/ 200 h 207"/>
                <a:gd name="T20" fmla="*/ 81 w 178"/>
                <a:gd name="T21" fmla="*/ 193 h 207"/>
                <a:gd name="T22" fmla="*/ 89 w 178"/>
                <a:gd name="T23" fmla="*/ 185 h 207"/>
                <a:gd name="T24" fmla="*/ 96 w 178"/>
                <a:gd name="T25" fmla="*/ 193 h 207"/>
                <a:gd name="T26" fmla="*/ 89 w 178"/>
                <a:gd name="T27" fmla="*/ 200 h 207"/>
                <a:gd name="T28" fmla="*/ 161 w 178"/>
                <a:gd name="T29" fmla="*/ 176 h 207"/>
                <a:gd name="T30" fmla="*/ 157 w 178"/>
                <a:gd name="T31" fmla="*/ 179 h 207"/>
                <a:gd name="T32" fmla="*/ 20 w 178"/>
                <a:gd name="T33" fmla="*/ 179 h 207"/>
                <a:gd name="T34" fmla="*/ 17 w 178"/>
                <a:gd name="T35" fmla="*/ 176 h 207"/>
                <a:gd name="T36" fmla="*/ 17 w 178"/>
                <a:gd name="T37" fmla="*/ 20 h 207"/>
                <a:gd name="T38" fmla="*/ 20 w 178"/>
                <a:gd name="T39" fmla="*/ 17 h 207"/>
                <a:gd name="T40" fmla="*/ 157 w 178"/>
                <a:gd name="T41" fmla="*/ 17 h 207"/>
                <a:gd name="T42" fmla="*/ 161 w 178"/>
                <a:gd name="T43" fmla="*/ 20 h 207"/>
                <a:gd name="T44" fmla="*/ 161 w 178"/>
                <a:gd name="T45" fmla="*/ 176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207">
                  <a:moveTo>
                    <a:pt x="157" y="0"/>
                  </a:moveTo>
                  <a:cubicBezTo>
                    <a:pt x="20" y="0"/>
                    <a:pt x="20" y="0"/>
                    <a:pt x="20" y="0"/>
                  </a:cubicBezTo>
                  <a:cubicBezTo>
                    <a:pt x="9" y="0"/>
                    <a:pt x="0" y="9"/>
                    <a:pt x="0" y="20"/>
                  </a:cubicBezTo>
                  <a:cubicBezTo>
                    <a:pt x="0" y="186"/>
                    <a:pt x="0" y="186"/>
                    <a:pt x="0" y="186"/>
                  </a:cubicBezTo>
                  <a:cubicBezTo>
                    <a:pt x="0" y="198"/>
                    <a:pt x="9" y="207"/>
                    <a:pt x="20" y="207"/>
                  </a:cubicBezTo>
                  <a:cubicBezTo>
                    <a:pt x="157" y="207"/>
                    <a:pt x="157" y="207"/>
                    <a:pt x="157" y="207"/>
                  </a:cubicBezTo>
                  <a:cubicBezTo>
                    <a:pt x="169" y="207"/>
                    <a:pt x="178" y="198"/>
                    <a:pt x="178" y="186"/>
                  </a:cubicBezTo>
                  <a:cubicBezTo>
                    <a:pt x="178" y="20"/>
                    <a:pt x="178" y="20"/>
                    <a:pt x="178" y="20"/>
                  </a:cubicBezTo>
                  <a:cubicBezTo>
                    <a:pt x="178" y="9"/>
                    <a:pt x="169" y="0"/>
                    <a:pt x="157" y="0"/>
                  </a:cubicBezTo>
                  <a:close/>
                  <a:moveTo>
                    <a:pt x="89" y="200"/>
                  </a:moveTo>
                  <a:cubicBezTo>
                    <a:pt x="85" y="200"/>
                    <a:pt x="81" y="197"/>
                    <a:pt x="81" y="193"/>
                  </a:cubicBezTo>
                  <a:cubicBezTo>
                    <a:pt x="81" y="189"/>
                    <a:pt x="85" y="185"/>
                    <a:pt x="89" y="185"/>
                  </a:cubicBezTo>
                  <a:cubicBezTo>
                    <a:pt x="93" y="185"/>
                    <a:pt x="96" y="189"/>
                    <a:pt x="96" y="193"/>
                  </a:cubicBezTo>
                  <a:cubicBezTo>
                    <a:pt x="96" y="197"/>
                    <a:pt x="93" y="200"/>
                    <a:pt x="89" y="200"/>
                  </a:cubicBezTo>
                  <a:close/>
                  <a:moveTo>
                    <a:pt x="161" y="176"/>
                  </a:moveTo>
                  <a:cubicBezTo>
                    <a:pt x="161" y="177"/>
                    <a:pt x="159" y="179"/>
                    <a:pt x="157" y="179"/>
                  </a:cubicBezTo>
                  <a:cubicBezTo>
                    <a:pt x="20" y="179"/>
                    <a:pt x="20" y="179"/>
                    <a:pt x="20" y="179"/>
                  </a:cubicBezTo>
                  <a:cubicBezTo>
                    <a:pt x="18" y="179"/>
                    <a:pt x="17" y="177"/>
                    <a:pt x="17" y="176"/>
                  </a:cubicBezTo>
                  <a:cubicBezTo>
                    <a:pt x="17" y="20"/>
                    <a:pt x="17" y="20"/>
                    <a:pt x="17" y="20"/>
                  </a:cubicBezTo>
                  <a:cubicBezTo>
                    <a:pt x="17" y="18"/>
                    <a:pt x="18" y="17"/>
                    <a:pt x="20" y="17"/>
                  </a:cubicBezTo>
                  <a:cubicBezTo>
                    <a:pt x="157" y="17"/>
                    <a:pt x="157" y="17"/>
                    <a:pt x="157" y="17"/>
                  </a:cubicBezTo>
                  <a:cubicBezTo>
                    <a:pt x="159" y="17"/>
                    <a:pt x="161" y="18"/>
                    <a:pt x="161" y="20"/>
                  </a:cubicBezTo>
                  <a:lnTo>
                    <a:pt x="161" y="17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6" name="Freeform 43"/>
            <p:cNvSpPr/>
            <p:nvPr/>
          </p:nvSpPr>
          <p:spPr bwMode="auto">
            <a:xfrm>
              <a:off x="2467480" y="2521817"/>
              <a:ext cx="109538" cy="52388"/>
            </a:xfrm>
            <a:custGeom>
              <a:avLst/>
              <a:gdLst>
                <a:gd name="T0" fmla="*/ 25 w 29"/>
                <a:gd name="T1" fmla="*/ 0 h 14"/>
                <a:gd name="T2" fmla="*/ 4 w 29"/>
                <a:gd name="T3" fmla="*/ 0 h 14"/>
                <a:gd name="T4" fmla="*/ 0 w 29"/>
                <a:gd name="T5" fmla="*/ 4 h 14"/>
                <a:gd name="T6" fmla="*/ 0 w 29"/>
                <a:gd name="T7" fmla="*/ 14 h 14"/>
                <a:gd name="T8" fmla="*/ 29 w 29"/>
                <a:gd name="T9" fmla="*/ 14 h 14"/>
                <a:gd name="T10" fmla="*/ 29 w 29"/>
                <a:gd name="T11" fmla="*/ 4 h 14"/>
                <a:gd name="T12" fmla="*/ 25 w 29"/>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9" h="14">
                  <a:moveTo>
                    <a:pt x="25" y="0"/>
                  </a:moveTo>
                  <a:cubicBezTo>
                    <a:pt x="4" y="0"/>
                    <a:pt x="4" y="0"/>
                    <a:pt x="4" y="0"/>
                  </a:cubicBezTo>
                  <a:cubicBezTo>
                    <a:pt x="2" y="0"/>
                    <a:pt x="0" y="2"/>
                    <a:pt x="0" y="4"/>
                  </a:cubicBezTo>
                  <a:cubicBezTo>
                    <a:pt x="0" y="14"/>
                    <a:pt x="0" y="14"/>
                    <a:pt x="0" y="14"/>
                  </a:cubicBezTo>
                  <a:cubicBezTo>
                    <a:pt x="29" y="14"/>
                    <a:pt x="29" y="14"/>
                    <a:pt x="29" y="14"/>
                  </a:cubicBezTo>
                  <a:cubicBezTo>
                    <a:pt x="29" y="4"/>
                    <a:pt x="29" y="4"/>
                    <a:pt x="29" y="4"/>
                  </a:cubicBezTo>
                  <a:cubicBezTo>
                    <a:pt x="29" y="2"/>
                    <a:pt x="27" y="0"/>
                    <a:pt x="25" y="0"/>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7" name="Freeform 44"/>
            <p:cNvSpPr/>
            <p:nvPr/>
          </p:nvSpPr>
          <p:spPr bwMode="auto">
            <a:xfrm>
              <a:off x="2467480" y="2585317"/>
              <a:ext cx="109538" cy="760413"/>
            </a:xfrm>
            <a:custGeom>
              <a:avLst/>
              <a:gdLst>
                <a:gd name="T0" fmla="*/ 0 w 29"/>
                <a:gd name="T1" fmla="*/ 60 h 202"/>
                <a:gd name="T2" fmla="*/ 2 w 29"/>
                <a:gd name="T3" fmla="*/ 63 h 202"/>
                <a:gd name="T4" fmla="*/ 19 w 29"/>
                <a:gd name="T5" fmla="*/ 63 h 202"/>
                <a:gd name="T6" fmla="*/ 19 w 29"/>
                <a:gd name="T7" fmla="*/ 66 h 202"/>
                <a:gd name="T8" fmla="*/ 4 w 29"/>
                <a:gd name="T9" fmla="*/ 66 h 202"/>
                <a:gd name="T10" fmla="*/ 4 w 29"/>
                <a:gd name="T11" fmla="*/ 169 h 202"/>
                <a:gd name="T12" fmla="*/ 15 w 29"/>
                <a:gd name="T13" fmla="*/ 202 h 202"/>
                <a:gd name="T14" fmla="*/ 25 w 29"/>
                <a:gd name="T15" fmla="*/ 169 h 202"/>
                <a:gd name="T16" fmla="*/ 25 w 29"/>
                <a:gd name="T17" fmla="*/ 64 h 202"/>
                <a:gd name="T18" fmla="*/ 29 w 29"/>
                <a:gd name="T19" fmla="*/ 60 h 202"/>
                <a:gd name="T20" fmla="*/ 29 w 29"/>
                <a:gd name="T21" fmla="*/ 0 h 202"/>
                <a:gd name="T22" fmla="*/ 0 w 29"/>
                <a:gd name="T23" fmla="*/ 0 h 202"/>
                <a:gd name="T24" fmla="*/ 0 w 29"/>
                <a:gd name="T25" fmla="*/ 6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202">
                  <a:moveTo>
                    <a:pt x="0" y="60"/>
                  </a:moveTo>
                  <a:cubicBezTo>
                    <a:pt x="0" y="61"/>
                    <a:pt x="1" y="62"/>
                    <a:pt x="2" y="63"/>
                  </a:cubicBezTo>
                  <a:cubicBezTo>
                    <a:pt x="19" y="63"/>
                    <a:pt x="19" y="63"/>
                    <a:pt x="19" y="63"/>
                  </a:cubicBezTo>
                  <a:cubicBezTo>
                    <a:pt x="19" y="66"/>
                    <a:pt x="19" y="66"/>
                    <a:pt x="19" y="66"/>
                  </a:cubicBezTo>
                  <a:cubicBezTo>
                    <a:pt x="4" y="66"/>
                    <a:pt x="4" y="66"/>
                    <a:pt x="4" y="66"/>
                  </a:cubicBezTo>
                  <a:cubicBezTo>
                    <a:pt x="4" y="169"/>
                    <a:pt x="4" y="169"/>
                    <a:pt x="4" y="169"/>
                  </a:cubicBezTo>
                  <a:cubicBezTo>
                    <a:pt x="15" y="202"/>
                    <a:pt x="15" y="202"/>
                    <a:pt x="15" y="202"/>
                  </a:cubicBezTo>
                  <a:cubicBezTo>
                    <a:pt x="25" y="169"/>
                    <a:pt x="25" y="169"/>
                    <a:pt x="25" y="169"/>
                  </a:cubicBezTo>
                  <a:cubicBezTo>
                    <a:pt x="25" y="64"/>
                    <a:pt x="25" y="64"/>
                    <a:pt x="25" y="64"/>
                  </a:cubicBezTo>
                  <a:cubicBezTo>
                    <a:pt x="27" y="64"/>
                    <a:pt x="29" y="62"/>
                    <a:pt x="29" y="60"/>
                  </a:cubicBezTo>
                  <a:cubicBezTo>
                    <a:pt x="29" y="0"/>
                    <a:pt x="29" y="0"/>
                    <a:pt x="29" y="0"/>
                  </a:cubicBezTo>
                  <a:cubicBezTo>
                    <a:pt x="0" y="0"/>
                    <a:pt x="0" y="0"/>
                    <a:pt x="0" y="0"/>
                  </a:cubicBezTo>
                  <a:lnTo>
                    <a:pt x="0" y="6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8" name="Rectangle 45"/>
            <p:cNvSpPr>
              <a:spLocks noChangeArrowheads="1"/>
            </p:cNvSpPr>
            <p:nvPr/>
          </p:nvSpPr>
          <p:spPr bwMode="auto">
            <a:xfrm>
              <a:off x="1873755" y="2736129"/>
              <a:ext cx="436563"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69" name="Rectangle 46"/>
            <p:cNvSpPr>
              <a:spLocks noChangeArrowheads="1"/>
            </p:cNvSpPr>
            <p:nvPr/>
          </p:nvSpPr>
          <p:spPr bwMode="auto">
            <a:xfrm>
              <a:off x="1870580" y="2832967"/>
              <a:ext cx="434975"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0" name="Rectangle 47"/>
            <p:cNvSpPr>
              <a:spLocks noChangeArrowheads="1"/>
            </p:cNvSpPr>
            <p:nvPr/>
          </p:nvSpPr>
          <p:spPr bwMode="auto">
            <a:xfrm>
              <a:off x="1873755" y="2931392"/>
              <a:ext cx="431800"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1" name="Rectangle 48"/>
            <p:cNvSpPr>
              <a:spLocks noChangeArrowheads="1"/>
            </p:cNvSpPr>
            <p:nvPr/>
          </p:nvSpPr>
          <p:spPr bwMode="auto">
            <a:xfrm>
              <a:off x="1867405" y="3029817"/>
              <a:ext cx="434975"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72" name="组合 71"/>
          <p:cNvGrpSpPr/>
          <p:nvPr/>
        </p:nvGrpSpPr>
        <p:grpSpPr>
          <a:xfrm>
            <a:off x="8023591" y="3843051"/>
            <a:ext cx="495858" cy="384457"/>
            <a:chOff x="4821743" y="2540867"/>
            <a:chExt cx="939800" cy="728663"/>
          </a:xfrm>
          <a:solidFill>
            <a:srgbClr val="4D4D4D">
              <a:lumMod val="75000"/>
            </a:srgbClr>
          </a:solidFill>
        </p:grpSpPr>
        <p:sp>
          <p:nvSpPr>
            <p:cNvPr id="73" name="Freeform 51"/>
            <p:cNvSpPr>
              <a:spLocks noEditPoints="1"/>
            </p:cNvSpPr>
            <p:nvPr/>
          </p:nvSpPr>
          <p:spPr bwMode="auto">
            <a:xfrm>
              <a:off x="4923343" y="2540867"/>
              <a:ext cx="728663" cy="577850"/>
            </a:xfrm>
            <a:custGeom>
              <a:avLst/>
              <a:gdLst>
                <a:gd name="T0" fmla="*/ 194 w 194"/>
                <a:gd name="T1" fmla="*/ 154 h 154"/>
                <a:gd name="T2" fmla="*/ 194 w 194"/>
                <a:gd name="T3" fmla="*/ 151 h 154"/>
                <a:gd name="T4" fmla="*/ 194 w 194"/>
                <a:gd name="T5" fmla="*/ 15 h 154"/>
                <a:gd name="T6" fmla="*/ 179 w 194"/>
                <a:gd name="T7" fmla="*/ 0 h 154"/>
                <a:gd name="T8" fmla="*/ 15 w 194"/>
                <a:gd name="T9" fmla="*/ 0 h 154"/>
                <a:gd name="T10" fmla="*/ 0 w 194"/>
                <a:gd name="T11" fmla="*/ 15 h 154"/>
                <a:gd name="T12" fmla="*/ 0 w 194"/>
                <a:gd name="T13" fmla="*/ 151 h 154"/>
                <a:gd name="T14" fmla="*/ 0 w 194"/>
                <a:gd name="T15" fmla="*/ 154 h 154"/>
                <a:gd name="T16" fmla="*/ 194 w 194"/>
                <a:gd name="T17" fmla="*/ 154 h 154"/>
                <a:gd name="T18" fmla="*/ 16 w 194"/>
                <a:gd name="T19" fmla="*/ 16 h 154"/>
                <a:gd name="T20" fmla="*/ 178 w 194"/>
                <a:gd name="T21" fmla="*/ 16 h 154"/>
                <a:gd name="T22" fmla="*/ 178 w 194"/>
                <a:gd name="T23" fmla="*/ 143 h 154"/>
                <a:gd name="T24" fmla="*/ 16 w 194"/>
                <a:gd name="T25" fmla="*/ 143 h 154"/>
                <a:gd name="T26" fmla="*/ 16 w 194"/>
                <a:gd name="T27" fmla="*/ 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4" h="154">
                  <a:moveTo>
                    <a:pt x="194" y="154"/>
                  </a:moveTo>
                  <a:cubicBezTo>
                    <a:pt x="194" y="153"/>
                    <a:pt x="194" y="152"/>
                    <a:pt x="194" y="151"/>
                  </a:cubicBezTo>
                  <a:cubicBezTo>
                    <a:pt x="194" y="15"/>
                    <a:pt x="194" y="15"/>
                    <a:pt x="194" y="15"/>
                  </a:cubicBezTo>
                  <a:cubicBezTo>
                    <a:pt x="194" y="7"/>
                    <a:pt x="188" y="0"/>
                    <a:pt x="179" y="0"/>
                  </a:cubicBezTo>
                  <a:cubicBezTo>
                    <a:pt x="15" y="0"/>
                    <a:pt x="15" y="0"/>
                    <a:pt x="15" y="0"/>
                  </a:cubicBezTo>
                  <a:cubicBezTo>
                    <a:pt x="7" y="0"/>
                    <a:pt x="0" y="7"/>
                    <a:pt x="0" y="15"/>
                  </a:cubicBezTo>
                  <a:cubicBezTo>
                    <a:pt x="0" y="151"/>
                    <a:pt x="0" y="151"/>
                    <a:pt x="0" y="151"/>
                  </a:cubicBezTo>
                  <a:cubicBezTo>
                    <a:pt x="0" y="152"/>
                    <a:pt x="0" y="153"/>
                    <a:pt x="0" y="154"/>
                  </a:cubicBezTo>
                  <a:lnTo>
                    <a:pt x="194" y="154"/>
                  </a:lnTo>
                  <a:close/>
                  <a:moveTo>
                    <a:pt x="16" y="16"/>
                  </a:moveTo>
                  <a:cubicBezTo>
                    <a:pt x="178" y="16"/>
                    <a:pt x="178" y="16"/>
                    <a:pt x="178" y="16"/>
                  </a:cubicBezTo>
                  <a:cubicBezTo>
                    <a:pt x="178" y="143"/>
                    <a:pt x="178" y="143"/>
                    <a:pt x="178" y="143"/>
                  </a:cubicBezTo>
                  <a:cubicBezTo>
                    <a:pt x="16" y="143"/>
                    <a:pt x="16" y="143"/>
                    <a:pt x="16" y="143"/>
                  </a:cubicBezTo>
                  <a:lnTo>
                    <a:pt x="16" y="1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4" name="Freeform 52"/>
            <p:cNvSpPr>
              <a:spLocks noEditPoints="1"/>
            </p:cNvSpPr>
            <p:nvPr/>
          </p:nvSpPr>
          <p:spPr bwMode="auto">
            <a:xfrm>
              <a:off x="4821743" y="3134592"/>
              <a:ext cx="939800" cy="134938"/>
            </a:xfrm>
            <a:custGeom>
              <a:avLst/>
              <a:gdLst>
                <a:gd name="T0" fmla="*/ 232 w 250"/>
                <a:gd name="T1" fmla="*/ 0 h 36"/>
                <a:gd name="T2" fmla="*/ 18 w 250"/>
                <a:gd name="T3" fmla="*/ 0 h 36"/>
                <a:gd name="T4" fmla="*/ 0 w 250"/>
                <a:gd name="T5" fmla="*/ 18 h 36"/>
                <a:gd name="T6" fmla="*/ 18 w 250"/>
                <a:gd name="T7" fmla="*/ 36 h 36"/>
                <a:gd name="T8" fmla="*/ 232 w 250"/>
                <a:gd name="T9" fmla="*/ 36 h 36"/>
                <a:gd name="T10" fmla="*/ 250 w 250"/>
                <a:gd name="T11" fmla="*/ 18 h 36"/>
                <a:gd name="T12" fmla="*/ 232 w 250"/>
                <a:gd name="T13" fmla="*/ 0 h 36"/>
                <a:gd name="T14" fmla="*/ 65 w 250"/>
                <a:gd name="T15" fmla="*/ 21 h 36"/>
                <a:gd name="T16" fmla="*/ 18 w 250"/>
                <a:gd name="T17" fmla="*/ 21 h 36"/>
                <a:gd name="T18" fmla="*/ 15 w 250"/>
                <a:gd name="T19" fmla="*/ 18 h 36"/>
                <a:gd name="T20" fmla="*/ 18 w 250"/>
                <a:gd name="T21" fmla="*/ 15 h 36"/>
                <a:gd name="T22" fmla="*/ 65 w 250"/>
                <a:gd name="T23" fmla="*/ 15 h 36"/>
                <a:gd name="T24" fmla="*/ 65 w 250"/>
                <a:gd name="T25" fmla="*/ 21 h 36"/>
                <a:gd name="T26" fmla="*/ 100 w 250"/>
                <a:gd name="T27" fmla="*/ 21 h 36"/>
                <a:gd name="T28" fmla="*/ 77 w 250"/>
                <a:gd name="T29" fmla="*/ 21 h 36"/>
                <a:gd name="T30" fmla="*/ 77 w 250"/>
                <a:gd name="T31" fmla="*/ 15 h 36"/>
                <a:gd name="T32" fmla="*/ 100 w 250"/>
                <a:gd name="T33" fmla="*/ 15 h 36"/>
                <a:gd name="T34" fmla="*/ 100 w 250"/>
                <a:gd name="T35" fmla="*/ 21 h 36"/>
                <a:gd name="T36" fmla="*/ 232 w 250"/>
                <a:gd name="T37" fmla="*/ 21 h 36"/>
                <a:gd name="T38" fmla="*/ 208 w 250"/>
                <a:gd name="T39" fmla="*/ 21 h 36"/>
                <a:gd name="T40" fmla="*/ 208 w 250"/>
                <a:gd name="T41" fmla="*/ 15 h 36"/>
                <a:gd name="T42" fmla="*/ 232 w 250"/>
                <a:gd name="T43" fmla="*/ 15 h 36"/>
                <a:gd name="T44" fmla="*/ 235 w 250"/>
                <a:gd name="T45" fmla="*/ 18 h 36"/>
                <a:gd name="T46" fmla="*/ 232 w 250"/>
                <a:gd name="T4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0" h="36">
                  <a:moveTo>
                    <a:pt x="232" y="0"/>
                  </a:moveTo>
                  <a:cubicBezTo>
                    <a:pt x="18" y="0"/>
                    <a:pt x="18" y="0"/>
                    <a:pt x="18" y="0"/>
                  </a:cubicBezTo>
                  <a:cubicBezTo>
                    <a:pt x="8" y="0"/>
                    <a:pt x="0" y="8"/>
                    <a:pt x="0" y="18"/>
                  </a:cubicBezTo>
                  <a:cubicBezTo>
                    <a:pt x="0" y="28"/>
                    <a:pt x="8" y="36"/>
                    <a:pt x="18" y="36"/>
                  </a:cubicBezTo>
                  <a:cubicBezTo>
                    <a:pt x="232" y="36"/>
                    <a:pt x="232" y="36"/>
                    <a:pt x="232" y="36"/>
                  </a:cubicBezTo>
                  <a:cubicBezTo>
                    <a:pt x="242" y="36"/>
                    <a:pt x="250" y="28"/>
                    <a:pt x="250" y="18"/>
                  </a:cubicBezTo>
                  <a:cubicBezTo>
                    <a:pt x="250" y="8"/>
                    <a:pt x="242" y="0"/>
                    <a:pt x="232" y="0"/>
                  </a:cubicBezTo>
                  <a:close/>
                  <a:moveTo>
                    <a:pt x="65" y="21"/>
                  </a:moveTo>
                  <a:cubicBezTo>
                    <a:pt x="18" y="21"/>
                    <a:pt x="18" y="21"/>
                    <a:pt x="18" y="21"/>
                  </a:cubicBezTo>
                  <a:cubicBezTo>
                    <a:pt x="16" y="21"/>
                    <a:pt x="15" y="20"/>
                    <a:pt x="15" y="18"/>
                  </a:cubicBezTo>
                  <a:cubicBezTo>
                    <a:pt x="15" y="17"/>
                    <a:pt x="16" y="15"/>
                    <a:pt x="18" y="15"/>
                  </a:cubicBezTo>
                  <a:cubicBezTo>
                    <a:pt x="65" y="15"/>
                    <a:pt x="65" y="15"/>
                    <a:pt x="65" y="15"/>
                  </a:cubicBezTo>
                  <a:lnTo>
                    <a:pt x="65" y="21"/>
                  </a:lnTo>
                  <a:close/>
                  <a:moveTo>
                    <a:pt x="100" y="21"/>
                  </a:moveTo>
                  <a:cubicBezTo>
                    <a:pt x="77" y="21"/>
                    <a:pt x="77" y="21"/>
                    <a:pt x="77" y="21"/>
                  </a:cubicBezTo>
                  <a:cubicBezTo>
                    <a:pt x="77" y="15"/>
                    <a:pt x="77" y="15"/>
                    <a:pt x="77" y="15"/>
                  </a:cubicBezTo>
                  <a:cubicBezTo>
                    <a:pt x="100" y="15"/>
                    <a:pt x="100" y="15"/>
                    <a:pt x="100" y="15"/>
                  </a:cubicBezTo>
                  <a:lnTo>
                    <a:pt x="100" y="21"/>
                  </a:lnTo>
                  <a:close/>
                  <a:moveTo>
                    <a:pt x="232" y="21"/>
                  </a:moveTo>
                  <a:cubicBezTo>
                    <a:pt x="208" y="21"/>
                    <a:pt x="208" y="21"/>
                    <a:pt x="208" y="21"/>
                  </a:cubicBezTo>
                  <a:cubicBezTo>
                    <a:pt x="208" y="15"/>
                    <a:pt x="208" y="15"/>
                    <a:pt x="208" y="15"/>
                  </a:cubicBezTo>
                  <a:cubicBezTo>
                    <a:pt x="232" y="15"/>
                    <a:pt x="232" y="15"/>
                    <a:pt x="232" y="15"/>
                  </a:cubicBezTo>
                  <a:cubicBezTo>
                    <a:pt x="233" y="15"/>
                    <a:pt x="235" y="17"/>
                    <a:pt x="235" y="18"/>
                  </a:cubicBezTo>
                  <a:cubicBezTo>
                    <a:pt x="235" y="20"/>
                    <a:pt x="233" y="21"/>
                    <a:pt x="232" y="21"/>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5" name="Rectangle 53"/>
            <p:cNvSpPr>
              <a:spLocks noChangeArrowheads="1"/>
            </p:cNvSpPr>
            <p:nvPr/>
          </p:nvSpPr>
          <p:spPr bwMode="auto">
            <a:xfrm>
              <a:off x="5077330" y="2667867"/>
              <a:ext cx="436563"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6" name="Rectangle 54"/>
            <p:cNvSpPr>
              <a:spLocks noChangeArrowheads="1"/>
            </p:cNvSpPr>
            <p:nvPr/>
          </p:nvSpPr>
          <p:spPr bwMode="auto">
            <a:xfrm>
              <a:off x="5074155" y="2766292"/>
              <a:ext cx="434975"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7" name="Rectangle 55"/>
            <p:cNvSpPr>
              <a:spLocks noChangeArrowheads="1"/>
            </p:cNvSpPr>
            <p:nvPr/>
          </p:nvSpPr>
          <p:spPr bwMode="auto">
            <a:xfrm>
              <a:off x="5077330" y="2863129"/>
              <a:ext cx="431800"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78" name="Rectangle 56"/>
            <p:cNvSpPr>
              <a:spLocks noChangeArrowheads="1"/>
            </p:cNvSpPr>
            <p:nvPr/>
          </p:nvSpPr>
          <p:spPr bwMode="auto">
            <a:xfrm>
              <a:off x="5074155" y="2961554"/>
              <a:ext cx="431800"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79" name="组合 78"/>
          <p:cNvGrpSpPr/>
          <p:nvPr/>
        </p:nvGrpSpPr>
        <p:grpSpPr>
          <a:xfrm>
            <a:off x="8766541" y="3856452"/>
            <a:ext cx="539413" cy="373568"/>
            <a:chOff x="6229855" y="2566267"/>
            <a:chExt cx="1022350" cy="708025"/>
          </a:xfrm>
          <a:solidFill>
            <a:srgbClr val="4D4D4D">
              <a:lumMod val="75000"/>
            </a:srgbClr>
          </a:solidFill>
        </p:grpSpPr>
        <p:sp>
          <p:nvSpPr>
            <p:cNvPr id="80" name="Freeform 59"/>
            <p:cNvSpPr>
              <a:spLocks noEditPoints="1"/>
            </p:cNvSpPr>
            <p:nvPr/>
          </p:nvSpPr>
          <p:spPr bwMode="auto">
            <a:xfrm>
              <a:off x="6229855" y="2566267"/>
              <a:ext cx="1022350" cy="708025"/>
            </a:xfrm>
            <a:custGeom>
              <a:avLst/>
              <a:gdLst>
                <a:gd name="T0" fmla="*/ 577 w 644"/>
                <a:gd name="T1" fmla="*/ 370 h 446"/>
                <a:gd name="T2" fmla="*/ 577 w 644"/>
                <a:gd name="T3" fmla="*/ 0 h 446"/>
                <a:gd name="T4" fmla="*/ 67 w 644"/>
                <a:gd name="T5" fmla="*/ 0 h 446"/>
                <a:gd name="T6" fmla="*/ 67 w 644"/>
                <a:gd name="T7" fmla="*/ 370 h 446"/>
                <a:gd name="T8" fmla="*/ 0 w 644"/>
                <a:gd name="T9" fmla="*/ 370 h 446"/>
                <a:gd name="T10" fmla="*/ 0 w 644"/>
                <a:gd name="T11" fmla="*/ 446 h 446"/>
                <a:gd name="T12" fmla="*/ 644 w 644"/>
                <a:gd name="T13" fmla="*/ 446 h 446"/>
                <a:gd name="T14" fmla="*/ 644 w 644"/>
                <a:gd name="T15" fmla="*/ 370 h 446"/>
                <a:gd name="T16" fmla="*/ 577 w 644"/>
                <a:gd name="T17" fmla="*/ 370 h 446"/>
                <a:gd name="T18" fmla="*/ 104 w 644"/>
                <a:gd name="T19" fmla="*/ 38 h 446"/>
                <a:gd name="T20" fmla="*/ 540 w 644"/>
                <a:gd name="T21" fmla="*/ 38 h 446"/>
                <a:gd name="T22" fmla="*/ 540 w 644"/>
                <a:gd name="T23" fmla="*/ 370 h 446"/>
                <a:gd name="T24" fmla="*/ 104 w 644"/>
                <a:gd name="T25" fmla="*/ 370 h 446"/>
                <a:gd name="T26" fmla="*/ 104 w 644"/>
                <a:gd name="T27" fmla="*/ 3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4" h="446">
                  <a:moveTo>
                    <a:pt x="577" y="370"/>
                  </a:moveTo>
                  <a:lnTo>
                    <a:pt x="577" y="0"/>
                  </a:lnTo>
                  <a:lnTo>
                    <a:pt x="67" y="0"/>
                  </a:lnTo>
                  <a:lnTo>
                    <a:pt x="67" y="370"/>
                  </a:lnTo>
                  <a:lnTo>
                    <a:pt x="0" y="370"/>
                  </a:lnTo>
                  <a:lnTo>
                    <a:pt x="0" y="446"/>
                  </a:lnTo>
                  <a:lnTo>
                    <a:pt x="644" y="446"/>
                  </a:lnTo>
                  <a:lnTo>
                    <a:pt x="644" y="370"/>
                  </a:lnTo>
                  <a:lnTo>
                    <a:pt x="577" y="370"/>
                  </a:lnTo>
                  <a:close/>
                  <a:moveTo>
                    <a:pt x="104" y="38"/>
                  </a:moveTo>
                  <a:lnTo>
                    <a:pt x="540" y="38"/>
                  </a:lnTo>
                  <a:lnTo>
                    <a:pt x="540" y="370"/>
                  </a:lnTo>
                  <a:lnTo>
                    <a:pt x="104" y="370"/>
                  </a:lnTo>
                  <a:lnTo>
                    <a:pt x="104" y="38"/>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1" name="Freeform 60"/>
            <p:cNvSpPr>
              <a:spLocks noEditPoints="1"/>
            </p:cNvSpPr>
            <p:nvPr/>
          </p:nvSpPr>
          <p:spPr bwMode="auto">
            <a:xfrm>
              <a:off x="6436230" y="2702792"/>
              <a:ext cx="112713" cy="123825"/>
            </a:xfrm>
            <a:custGeom>
              <a:avLst/>
              <a:gdLst>
                <a:gd name="T0" fmla="*/ 10 w 30"/>
                <a:gd name="T1" fmla="*/ 0 h 33"/>
                <a:gd name="T2" fmla="*/ 0 w 30"/>
                <a:gd name="T3" fmla="*/ 33 h 33"/>
                <a:gd name="T4" fmla="*/ 8 w 30"/>
                <a:gd name="T5" fmla="*/ 33 h 33"/>
                <a:gd name="T6" fmla="*/ 10 w 30"/>
                <a:gd name="T7" fmla="*/ 24 h 33"/>
                <a:gd name="T8" fmla="*/ 19 w 30"/>
                <a:gd name="T9" fmla="*/ 24 h 33"/>
                <a:gd name="T10" fmla="*/ 22 w 30"/>
                <a:gd name="T11" fmla="*/ 33 h 33"/>
                <a:gd name="T12" fmla="*/ 30 w 30"/>
                <a:gd name="T13" fmla="*/ 33 h 33"/>
                <a:gd name="T14" fmla="*/ 20 w 30"/>
                <a:gd name="T15" fmla="*/ 0 h 33"/>
                <a:gd name="T16" fmla="*/ 10 w 30"/>
                <a:gd name="T17" fmla="*/ 0 h 33"/>
                <a:gd name="T18" fmla="*/ 11 w 30"/>
                <a:gd name="T19" fmla="*/ 19 h 33"/>
                <a:gd name="T20" fmla="*/ 13 w 30"/>
                <a:gd name="T21" fmla="*/ 12 h 33"/>
                <a:gd name="T22" fmla="*/ 15 w 30"/>
                <a:gd name="T23" fmla="*/ 6 h 33"/>
                <a:gd name="T24" fmla="*/ 15 w 30"/>
                <a:gd name="T25" fmla="*/ 6 h 33"/>
                <a:gd name="T26" fmla="*/ 16 w 30"/>
                <a:gd name="T27" fmla="*/ 12 h 33"/>
                <a:gd name="T28" fmla="*/ 18 w 30"/>
                <a:gd name="T29" fmla="*/ 19 h 33"/>
                <a:gd name="T30" fmla="*/ 11 w 30"/>
                <a:gd name="T31"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3">
                  <a:moveTo>
                    <a:pt x="10" y="0"/>
                  </a:moveTo>
                  <a:cubicBezTo>
                    <a:pt x="0" y="33"/>
                    <a:pt x="0" y="33"/>
                    <a:pt x="0" y="33"/>
                  </a:cubicBezTo>
                  <a:cubicBezTo>
                    <a:pt x="8" y="33"/>
                    <a:pt x="8" y="33"/>
                    <a:pt x="8" y="33"/>
                  </a:cubicBezTo>
                  <a:cubicBezTo>
                    <a:pt x="10" y="24"/>
                    <a:pt x="10" y="24"/>
                    <a:pt x="10" y="24"/>
                  </a:cubicBezTo>
                  <a:cubicBezTo>
                    <a:pt x="19" y="24"/>
                    <a:pt x="19" y="24"/>
                    <a:pt x="19" y="24"/>
                  </a:cubicBezTo>
                  <a:cubicBezTo>
                    <a:pt x="22" y="33"/>
                    <a:pt x="22" y="33"/>
                    <a:pt x="22" y="33"/>
                  </a:cubicBezTo>
                  <a:cubicBezTo>
                    <a:pt x="30" y="33"/>
                    <a:pt x="30" y="33"/>
                    <a:pt x="30" y="33"/>
                  </a:cubicBezTo>
                  <a:cubicBezTo>
                    <a:pt x="20" y="0"/>
                    <a:pt x="20" y="0"/>
                    <a:pt x="20" y="0"/>
                  </a:cubicBezTo>
                  <a:lnTo>
                    <a:pt x="10" y="0"/>
                  </a:lnTo>
                  <a:close/>
                  <a:moveTo>
                    <a:pt x="11" y="19"/>
                  </a:moveTo>
                  <a:cubicBezTo>
                    <a:pt x="13" y="12"/>
                    <a:pt x="13" y="12"/>
                    <a:pt x="13" y="12"/>
                  </a:cubicBezTo>
                  <a:cubicBezTo>
                    <a:pt x="14" y="10"/>
                    <a:pt x="14" y="8"/>
                    <a:pt x="15" y="6"/>
                  </a:cubicBezTo>
                  <a:cubicBezTo>
                    <a:pt x="15" y="6"/>
                    <a:pt x="15" y="6"/>
                    <a:pt x="15" y="6"/>
                  </a:cubicBezTo>
                  <a:cubicBezTo>
                    <a:pt x="15" y="8"/>
                    <a:pt x="16" y="10"/>
                    <a:pt x="16" y="12"/>
                  </a:cubicBezTo>
                  <a:cubicBezTo>
                    <a:pt x="18" y="19"/>
                    <a:pt x="18" y="19"/>
                    <a:pt x="18" y="19"/>
                  </a:cubicBezTo>
                  <a:lnTo>
                    <a:pt x="11" y="19"/>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2" name="Freeform 61"/>
            <p:cNvSpPr>
              <a:spLocks noEditPoints="1"/>
            </p:cNvSpPr>
            <p:nvPr/>
          </p:nvSpPr>
          <p:spPr bwMode="auto">
            <a:xfrm>
              <a:off x="6564818" y="2702792"/>
              <a:ext cx="90488" cy="123825"/>
            </a:xfrm>
            <a:custGeom>
              <a:avLst/>
              <a:gdLst>
                <a:gd name="T0" fmla="*/ 20 w 24"/>
                <a:gd name="T1" fmla="*/ 30 h 33"/>
                <a:gd name="T2" fmla="*/ 24 w 24"/>
                <a:gd name="T3" fmla="*/ 23 h 33"/>
                <a:gd name="T4" fmla="*/ 17 w 24"/>
                <a:gd name="T5" fmla="*/ 15 h 33"/>
                <a:gd name="T6" fmla="*/ 17 w 24"/>
                <a:gd name="T7" fmla="*/ 15 h 33"/>
                <a:gd name="T8" fmla="*/ 23 w 24"/>
                <a:gd name="T9" fmla="*/ 8 h 33"/>
                <a:gd name="T10" fmla="*/ 19 w 24"/>
                <a:gd name="T11" fmla="*/ 2 h 33"/>
                <a:gd name="T12" fmla="*/ 9 w 24"/>
                <a:gd name="T13" fmla="*/ 0 h 33"/>
                <a:gd name="T14" fmla="*/ 0 w 24"/>
                <a:gd name="T15" fmla="*/ 1 h 33"/>
                <a:gd name="T16" fmla="*/ 0 w 24"/>
                <a:gd name="T17" fmla="*/ 32 h 33"/>
                <a:gd name="T18" fmla="*/ 8 w 24"/>
                <a:gd name="T19" fmla="*/ 33 h 33"/>
                <a:gd name="T20" fmla="*/ 20 w 24"/>
                <a:gd name="T21" fmla="*/ 30 h 33"/>
                <a:gd name="T22" fmla="*/ 7 w 24"/>
                <a:gd name="T23" fmla="*/ 6 h 33"/>
                <a:gd name="T24" fmla="*/ 10 w 24"/>
                <a:gd name="T25" fmla="*/ 5 h 33"/>
                <a:gd name="T26" fmla="*/ 15 w 24"/>
                <a:gd name="T27" fmla="*/ 9 h 33"/>
                <a:gd name="T28" fmla="*/ 10 w 24"/>
                <a:gd name="T29" fmla="*/ 13 h 33"/>
                <a:gd name="T30" fmla="*/ 7 w 24"/>
                <a:gd name="T31" fmla="*/ 13 h 33"/>
                <a:gd name="T32" fmla="*/ 7 w 24"/>
                <a:gd name="T33" fmla="*/ 6 h 33"/>
                <a:gd name="T34" fmla="*/ 7 w 24"/>
                <a:gd name="T35" fmla="*/ 18 h 33"/>
                <a:gd name="T36" fmla="*/ 10 w 24"/>
                <a:gd name="T37" fmla="*/ 18 h 33"/>
                <a:gd name="T38" fmla="*/ 16 w 24"/>
                <a:gd name="T39" fmla="*/ 23 h 33"/>
                <a:gd name="T40" fmla="*/ 10 w 24"/>
                <a:gd name="T41" fmla="*/ 28 h 33"/>
                <a:gd name="T42" fmla="*/ 7 w 24"/>
                <a:gd name="T43" fmla="*/ 27 h 33"/>
                <a:gd name="T44" fmla="*/ 7 w 24"/>
                <a:gd name="T45" fmla="*/ 1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33">
                  <a:moveTo>
                    <a:pt x="20" y="30"/>
                  </a:moveTo>
                  <a:cubicBezTo>
                    <a:pt x="22" y="28"/>
                    <a:pt x="24" y="26"/>
                    <a:pt x="24" y="23"/>
                  </a:cubicBezTo>
                  <a:cubicBezTo>
                    <a:pt x="24" y="19"/>
                    <a:pt x="21" y="16"/>
                    <a:pt x="17" y="15"/>
                  </a:cubicBezTo>
                  <a:cubicBezTo>
                    <a:pt x="17" y="15"/>
                    <a:pt x="17" y="15"/>
                    <a:pt x="17" y="15"/>
                  </a:cubicBezTo>
                  <a:cubicBezTo>
                    <a:pt x="21" y="14"/>
                    <a:pt x="23" y="11"/>
                    <a:pt x="23" y="8"/>
                  </a:cubicBezTo>
                  <a:cubicBezTo>
                    <a:pt x="23" y="5"/>
                    <a:pt x="21" y="3"/>
                    <a:pt x="19" y="2"/>
                  </a:cubicBezTo>
                  <a:cubicBezTo>
                    <a:pt x="16" y="1"/>
                    <a:pt x="14" y="0"/>
                    <a:pt x="9" y="0"/>
                  </a:cubicBezTo>
                  <a:cubicBezTo>
                    <a:pt x="6" y="0"/>
                    <a:pt x="2" y="1"/>
                    <a:pt x="0" y="1"/>
                  </a:cubicBezTo>
                  <a:cubicBezTo>
                    <a:pt x="0" y="32"/>
                    <a:pt x="0" y="32"/>
                    <a:pt x="0" y="32"/>
                  </a:cubicBezTo>
                  <a:cubicBezTo>
                    <a:pt x="2" y="33"/>
                    <a:pt x="4" y="33"/>
                    <a:pt x="8" y="33"/>
                  </a:cubicBezTo>
                  <a:cubicBezTo>
                    <a:pt x="14" y="33"/>
                    <a:pt x="18" y="32"/>
                    <a:pt x="20" y="30"/>
                  </a:cubicBezTo>
                  <a:close/>
                  <a:moveTo>
                    <a:pt x="7" y="6"/>
                  </a:moveTo>
                  <a:cubicBezTo>
                    <a:pt x="8" y="6"/>
                    <a:pt x="9" y="5"/>
                    <a:pt x="10" y="5"/>
                  </a:cubicBezTo>
                  <a:cubicBezTo>
                    <a:pt x="14" y="5"/>
                    <a:pt x="15" y="7"/>
                    <a:pt x="15" y="9"/>
                  </a:cubicBezTo>
                  <a:cubicBezTo>
                    <a:pt x="15" y="12"/>
                    <a:pt x="13" y="13"/>
                    <a:pt x="10" y="13"/>
                  </a:cubicBezTo>
                  <a:cubicBezTo>
                    <a:pt x="7" y="13"/>
                    <a:pt x="7" y="13"/>
                    <a:pt x="7" y="13"/>
                  </a:cubicBezTo>
                  <a:lnTo>
                    <a:pt x="7" y="6"/>
                  </a:lnTo>
                  <a:close/>
                  <a:moveTo>
                    <a:pt x="7" y="18"/>
                  </a:moveTo>
                  <a:cubicBezTo>
                    <a:pt x="10" y="18"/>
                    <a:pt x="10" y="18"/>
                    <a:pt x="10" y="18"/>
                  </a:cubicBezTo>
                  <a:cubicBezTo>
                    <a:pt x="13" y="18"/>
                    <a:pt x="16" y="20"/>
                    <a:pt x="16" y="23"/>
                  </a:cubicBezTo>
                  <a:cubicBezTo>
                    <a:pt x="16" y="26"/>
                    <a:pt x="13" y="28"/>
                    <a:pt x="10" y="28"/>
                  </a:cubicBezTo>
                  <a:cubicBezTo>
                    <a:pt x="9" y="28"/>
                    <a:pt x="8" y="28"/>
                    <a:pt x="7" y="27"/>
                  </a:cubicBezTo>
                  <a:lnTo>
                    <a:pt x="7" y="18"/>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3" name="Freeform 62"/>
            <p:cNvSpPr/>
            <p:nvPr/>
          </p:nvSpPr>
          <p:spPr bwMode="auto">
            <a:xfrm>
              <a:off x="6440993" y="2859954"/>
              <a:ext cx="96838" cy="123825"/>
            </a:xfrm>
            <a:custGeom>
              <a:avLst/>
              <a:gdLst>
                <a:gd name="T0" fmla="*/ 18 w 26"/>
                <a:gd name="T1" fmla="*/ 6 h 33"/>
                <a:gd name="T2" fmla="*/ 24 w 26"/>
                <a:gd name="T3" fmla="*/ 7 h 33"/>
                <a:gd name="T4" fmla="*/ 26 w 26"/>
                <a:gd name="T5" fmla="*/ 2 h 33"/>
                <a:gd name="T6" fmla="*/ 18 w 26"/>
                <a:gd name="T7" fmla="*/ 0 h 33"/>
                <a:gd name="T8" fmla="*/ 0 w 26"/>
                <a:gd name="T9" fmla="*/ 17 h 33"/>
                <a:gd name="T10" fmla="*/ 17 w 26"/>
                <a:gd name="T11" fmla="*/ 33 h 33"/>
                <a:gd name="T12" fmla="*/ 25 w 26"/>
                <a:gd name="T13" fmla="*/ 32 h 33"/>
                <a:gd name="T14" fmla="*/ 24 w 26"/>
                <a:gd name="T15" fmla="*/ 26 h 33"/>
                <a:gd name="T16" fmla="*/ 18 w 26"/>
                <a:gd name="T17" fmla="*/ 27 h 33"/>
                <a:gd name="T18" fmla="*/ 8 w 26"/>
                <a:gd name="T19" fmla="*/ 17 h 33"/>
                <a:gd name="T20" fmla="*/ 18 w 26"/>
                <a:gd name="T21"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33">
                  <a:moveTo>
                    <a:pt x="18" y="6"/>
                  </a:moveTo>
                  <a:cubicBezTo>
                    <a:pt x="21" y="6"/>
                    <a:pt x="23" y="7"/>
                    <a:pt x="24" y="7"/>
                  </a:cubicBezTo>
                  <a:cubicBezTo>
                    <a:pt x="26" y="2"/>
                    <a:pt x="26" y="2"/>
                    <a:pt x="26" y="2"/>
                  </a:cubicBezTo>
                  <a:cubicBezTo>
                    <a:pt x="24" y="1"/>
                    <a:pt x="22" y="0"/>
                    <a:pt x="18" y="0"/>
                  </a:cubicBezTo>
                  <a:cubicBezTo>
                    <a:pt x="8" y="0"/>
                    <a:pt x="0" y="6"/>
                    <a:pt x="0" y="17"/>
                  </a:cubicBezTo>
                  <a:cubicBezTo>
                    <a:pt x="0" y="26"/>
                    <a:pt x="6" y="33"/>
                    <a:pt x="17" y="33"/>
                  </a:cubicBezTo>
                  <a:cubicBezTo>
                    <a:pt x="21" y="33"/>
                    <a:pt x="24" y="33"/>
                    <a:pt x="25" y="32"/>
                  </a:cubicBezTo>
                  <a:cubicBezTo>
                    <a:pt x="24" y="26"/>
                    <a:pt x="24" y="26"/>
                    <a:pt x="24" y="26"/>
                  </a:cubicBezTo>
                  <a:cubicBezTo>
                    <a:pt x="23" y="27"/>
                    <a:pt x="20" y="27"/>
                    <a:pt x="18" y="27"/>
                  </a:cubicBezTo>
                  <a:cubicBezTo>
                    <a:pt x="12" y="27"/>
                    <a:pt x="8" y="23"/>
                    <a:pt x="8" y="17"/>
                  </a:cubicBezTo>
                  <a:cubicBezTo>
                    <a:pt x="8" y="10"/>
                    <a:pt x="12" y="6"/>
                    <a:pt x="18" y="6"/>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4" name="Freeform 63"/>
            <p:cNvSpPr>
              <a:spLocks noEditPoints="1"/>
            </p:cNvSpPr>
            <p:nvPr/>
          </p:nvSpPr>
          <p:spPr bwMode="auto">
            <a:xfrm>
              <a:off x="6553705" y="2859954"/>
              <a:ext cx="107950" cy="123825"/>
            </a:xfrm>
            <a:custGeom>
              <a:avLst/>
              <a:gdLst>
                <a:gd name="T0" fmla="*/ 29 w 29"/>
                <a:gd name="T1" fmla="*/ 16 h 33"/>
                <a:gd name="T2" fmla="*/ 23 w 29"/>
                <a:gd name="T3" fmla="*/ 4 h 33"/>
                <a:gd name="T4" fmla="*/ 10 w 29"/>
                <a:gd name="T5" fmla="*/ 0 h 33"/>
                <a:gd name="T6" fmla="*/ 0 w 29"/>
                <a:gd name="T7" fmla="*/ 1 h 33"/>
                <a:gd name="T8" fmla="*/ 0 w 29"/>
                <a:gd name="T9" fmla="*/ 33 h 33"/>
                <a:gd name="T10" fmla="*/ 8 w 29"/>
                <a:gd name="T11" fmla="*/ 33 h 33"/>
                <a:gd name="T12" fmla="*/ 23 w 29"/>
                <a:gd name="T13" fmla="*/ 29 h 33"/>
                <a:gd name="T14" fmla="*/ 29 w 29"/>
                <a:gd name="T15" fmla="*/ 16 h 33"/>
                <a:gd name="T16" fmla="*/ 10 w 29"/>
                <a:gd name="T17" fmla="*/ 28 h 33"/>
                <a:gd name="T18" fmla="*/ 7 w 29"/>
                <a:gd name="T19" fmla="*/ 27 h 33"/>
                <a:gd name="T20" fmla="*/ 7 w 29"/>
                <a:gd name="T21" fmla="*/ 6 h 33"/>
                <a:gd name="T22" fmla="*/ 11 w 29"/>
                <a:gd name="T23" fmla="*/ 6 h 33"/>
                <a:gd name="T24" fmla="*/ 21 w 29"/>
                <a:gd name="T25" fmla="*/ 16 h 33"/>
                <a:gd name="T26" fmla="*/ 10 w 29"/>
                <a:gd name="T27"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9" y="16"/>
                  </a:moveTo>
                  <a:cubicBezTo>
                    <a:pt x="29" y="10"/>
                    <a:pt x="26" y="6"/>
                    <a:pt x="23" y="4"/>
                  </a:cubicBezTo>
                  <a:cubicBezTo>
                    <a:pt x="20" y="2"/>
                    <a:pt x="16" y="0"/>
                    <a:pt x="10" y="0"/>
                  </a:cubicBezTo>
                  <a:cubicBezTo>
                    <a:pt x="6" y="0"/>
                    <a:pt x="3" y="1"/>
                    <a:pt x="0" y="1"/>
                  </a:cubicBezTo>
                  <a:cubicBezTo>
                    <a:pt x="0" y="33"/>
                    <a:pt x="0" y="33"/>
                    <a:pt x="0" y="33"/>
                  </a:cubicBezTo>
                  <a:cubicBezTo>
                    <a:pt x="2" y="33"/>
                    <a:pt x="5" y="33"/>
                    <a:pt x="8" y="33"/>
                  </a:cubicBezTo>
                  <a:cubicBezTo>
                    <a:pt x="15" y="33"/>
                    <a:pt x="20" y="32"/>
                    <a:pt x="23" y="29"/>
                  </a:cubicBezTo>
                  <a:cubicBezTo>
                    <a:pt x="26" y="26"/>
                    <a:pt x="29" y="22"/>
                    <a:pt x="29" y="16"/>
                  </a:cubicBezTo>
                  <a:close/>
                  <a:moveTo>
                    <a:pt x="10" y="28"/>
                  </a:moveTo>
                  <a:cubicBezTo>
                    <a:pt x="9" y="28"/>
                    <a:pt x="8" y="28"/>
                    <a:pt x="7" y="27"/>
                  </a:cubicBezTo>
                  <a:cubicBezTo>
                    <a:pt x="7" y="6"/>
                    <a:pt x="7" y="6"/>
                    <a:pt x="7" y="6"/>
                  </a:cubicBezTo>
                  <a:cubicBezTo>
                    <a:pt x="8" y="6"/>
                    <a:pt x="9" y="6"/>
                    <a:pt x="11" y="6"/>
                  </a:cubicBezTo>
                  <a:cubicBezTo>
                    <a:pt x="17" y="6"/>
                    <a:pt x="21" y="10"/>
                    <a:pt x="21" y="16"/>
                  </a:cubicBezTo>
                  <a:cubicBezTo>
                    <a:pt x="21" y="24"/>
                    <a:pt x="17" y="28"/>
                    <a:pt x="10" y="28"/>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5" name="Freeform 64"/>
            <p:cNvSpPr/>
            <p:nvPr/>
          </p:nvSpPr>
          <p:spPr bwMode="auto">
            <a:xfrm>
              <a:off x="6677530" y="2863129"/>
              <a:ext cx="77788" cy="120650"/>
            </a:xfrm>
            <a:custGeom>
              <a:avLst/>
              <a:gdLst>
                <a:gd name="T0" fmla="*/ 49 w 49"/>
                <a:gd name="T1" fmla="*/ 62 h 76"/>
                <a:gd name="T2" fmla="*/ 19 w 49"/>
                <a:gd name="T3" fmla="*/ 62 h 76"/>
                <a:gd name="T4" fmla="*/ 19 w 49"/>
                <a:gd name="T5" fmla="*/ 43 h 76"/>
                <a:gd name="T6" fmla="*/ 45 w 49"/>
                <a:gd name="T7" fmla="*/ 43 h 76"/>
                <a:gd name="T8" fmla="*/ 45 w 49"/>
                <a:gd name="T9" fmla="*/ 29 h 76"/>
                <a:gd name="T10" fmla="*/ 19 w 49"/>
                <a:gd name="T11" fmla="*/ 29 h 76"/>
                <a:gd name="T12" fmla="*/ 19 w 49"/>
                <a:gd name="T13" fmla="*/ 15 h 76"/>
                <a:gd name="T14" fmla="*/ 47 w 49"/>
                <a:gd name="T15" fmla="*/ 15 h 76"/>
                <a:gd name="T16" fmla="*/ 47 w 49"/>
                <a:gd name="T17" fmla="*/ 0 h 76"/>
                <a:gd name="T18" fmla="*/ 0 w 49"/>
                <a:gd name="T19" fmla="*/ 0 h 76"/>
                <a:gd name="T20" fmla="*/ 0 w 49"/>
                <a:gd name="T21" fmla="*/ 76 h 76"/>
                <a:gd name="T22" fmla="*/ 49 w 49"/>
                <a:gd name="T23" fmla="*/ 76 h 76"/>
                <a:gd name="T24" fmla="*/ 49 w 49"/>
                <a:gd name="T25" fmla="*/ 6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76">
                  <a:moveTo>
                    <a:pt x="49" y="62"/>
                  </a:moveTo>
                  <a:lnTo>
                    <a:pt x="19" y="62"/>
                  </a:lnTo>
                  <a:lnTo>
                    <a:pt x="19" y="43"/>
                  </a:lnTo>
                  <a:lnTo>
                    <a:pt x="45" y="43"/>
                  </a:lnTo>
                  <a:lnTo>
                    <a:pt x="45" y="29"/>
                  </a:lnTo>
                  <a:lnTo>
                    <a:pt x="19" y="29"/>
                  </a:lnTo>
                  <a:lnTo>
                    <a:pt x="19" y="15"/>
                  </a:lnTo>
                  <a:lnTo>
                    <a:pt x="47" y="15"/>
                  </a:lnTo>
                  <a:lnTo>
                    <a:pt x="47" y="0"/>
                  </a:lnTo>
                  <a:lnTo>
                    <a:pt x="0" y="0"/>
                  </a:lnTo>
                  <a:lnTo>
                    <a:pt x="0" y="76"/>
                  </a:lnTo>
                  <a:lnTo>
                    <a:pt x="49" y="76"/>
                  </a:lnTo>
                  <a:lnTo>
                    <a:pt x="49" y="62"/>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6" name="Freeform 65"/>
            <p:cNvSpPr/>
            <p:nvPr/>
          </p:nvSpPr>
          <p:spPr bwMode="auto">
            <a:xfrm>
              <a:off x="6774368" y="2863129"/>
              <a:ext cx="71438" cy="120650"/>
            </a:xfrm>
            <a:custGeom>
              <a:avLst/>
              <a:gdLst>
                <a:gd name="T0" fmla="*/ 45 w 45"/>
                <a:gd name="T1" fmla="*/ 31 h 76"/>
                <a:gd name="T2" fmla="*/ 17 w 45"/>
                <a:gd name="T3" fmla="*/ 31 h 76"/>
                <a:gd name="T4" fmla="*/ 17 w 45"/>
                <a:gd name="T5" fmla="*/ 15 h 76"/>
                <a:gd name="T6" fmla="*/ 45 w 45"/>
                <a:gd name="T7" fmla="*/ 15 h 76"/>
                <a:gd name="T8" fmla="*/ 45 w 45"/>
                <a:gd name="T9" fmla="*/ 0 h 76"/>
                <a:gd name="T10" fmla="*/ 0 w 45"/>
                <a:gd name="T11" fmla="*/ 0 h 76"/>
                <a:gd name="T12" fmla="*/ 0 w 45"/>
                <a:gd name="T13" fmla="*/ 76 h 76"/>
                <a:gd name="T14" fmla="*/ 17 w 45"/>
                <a:gd name="T15" fmla="*/ 76 h 76"/>
                <a:gd name="T16" fmla="*/ 17 w 45"/>
                <a:gd name="T17" fmla="*/ 45 h 76"/>
                <a:gd name="T18" fmla="*/ 45 w 45"/>
                <a:gd name="T19" fmla="*/ 45 h 76"/>
                <a:gd name="T20" fmla="*/ 45 w 45"/>
                <a:gd name="T21"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76">
                  <a:moveTo>
                    <a:pt x="45" y="31"/>
                  </a:moveTo>
                  <a:lnTo>
                    <a:pt x="17" y="31"/>
                  </a:lnTo>
                  <a:lnTo>
                    <a:pt x="17" y="15"/>
                  </a:lnTo>
                  <a:lnTo>
                    <a:pt x="45" y="15"/>
                  </a:lnTo>
                  <a:lnTo>
                    <a:pt x="45" y="0"/>
                  </a:lnTo>
                  <a:lnTo>
                    <a:pt x="0" y="0"/>
                  </a:lnTo>
                  <a:lnTo>
                    <a:pt x="0" y="76"/>
                  </a:lnTo>
                  <a:lnTo>
                    <a:pt x="17" y="76"/>
                  </a:lnTo>
                  <a:lnTo>
                    <a:pt x="17" y="45"/>
                  </a:lnTo>
                  <a:lnTo>
                    <a:pt x="45" y="45"/>
                  </a:lnTo>
                  <a:lnTo>
                    <a:pt x="45" y="31"/>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7" name="Freeform 66"/>
            <p:cNvSpPr>
              <a:spLocks noEditPoints="1"/>
            </p:cNvSpPr>
            <p:nvPr/>
          </p:nvSpPr>
          <p:spPr bwMode="auto">
            <a:xfrm>
              <a:off x="6444168" y="3017117"/>
              <a:ext cx="63500" cy="87313"/>
            </a:xfrm>
            <a:custGeom>
              <a:avLst/>
              <a:gdLst>
                <a:gd name="T0" fmla="*/ 9 w 17"/>
                <a:gd name="T1" fmla="*/ 0 h 23"/>
                <a:gd name="T2" fmla="*/ 0 w 17"/>
                <a:gd name="T3" fmla="*/ 12 h 23"/>
                <a:gd name="T4" fmla="*/ 9 w 17"/>
                <a:gd name="T5" fmla="*/ 23 h 23"/>
                <a:gd name="T6" fmla="*/ 17 w 17"/>
                <a:gd name="T7" fmla="*/ 12 h 23"/>
                <a:gd name="T8" fmla="*/ 9 w 17"/>
                <a:gd name="T9" fmla="*/ 0 h 23"/>
                <a:gd name="T10" fmla="*/ 9 w 17"/>
                <a:gd name="T11" fmla="*/ 19 h 23"/>
                <a:gd name="T12" fmla="*/ 6 w 17"/>
                <a:gd name="T13" fmla="*/ 12 h 23"/>
                <a:gd name="T14" fmla="*/ 9 w 17"/>
                <a:gd name="T15" fmla="*/ 4 h 23"/>
                <a:gd name="T16" fmla="*/ 12 w 17"/>
                <a:gd name="T17" fmla="*/ 12 h 23"/>
                <a:gd name="T18" fmla="*/ 9 w 17"/>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23">
                  <a:moveTo>
                    <a:pt x="9" y="0"/>
                  </a:moveTo>
                  <a:cubicBezTo>
                    <a:pt x="3" y="0"/>
                    <a:pt x="0" y="5"/>
                    <a:pt x="0" y="12"/>
                  </a:cubicBezTo>
                  <a:cubicBezTo>
                    <a:pt x="0" y="18"/>
                    <a:pt x="3" y="23"/>
                    <a:pt x="9" y="23"/>
                  </a:cubicBezTo>
                  <a:cubicBezTo>
                    <a:pt x="14" y="23"/>
                    <a:pt x="17" y="19"/>
                    <a:pt x="17" y="12"/>
                  </a:cubicBezTo>
                  <a:cubicBezTo>
                    <a:pt x="17" y="6"/>
                    <a:pt x="15" y="0"/>
                    <a:pt x="9" y="0"/>
                  </a:cubicBezTo>
                  <a:close/>
                  <a:moveTo>
                    <a:pt x="9" y="19"/>
                  </a:moveTo>
                  <a:cubicBezTo>
                    <a:pt x="7" y="19"/>
                    <a:pt x="6" y="17"/>
                    <a:pt x="6" y="12"/>
                  </a:cubicBezTo>
                  <a:cubicBezTo>
                    <a:pt x="6" y="7"/>
                    <a:pt x="7" y="4"/>
                    <a:pt x="9" y="4"/>
                  </a:cubicBezTo>
                  <a:cubicBezTo>
                    <a:pt x="11" y="4"/>
                    <a:pt x="12" y="7"/>
                    <a:pt x="12" y="12"/>
                  </a:cubicBezTo>
                  <a:cubicBezTo>
                    <a:pt x="12" y="17"/>
                    <a:pt x="11" y="19"/>
                    <a:pt x="9" y="19"/>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8" name="Freeform 67"/>
            <p:cNvSpPr/>
            <p:nvPr/>
          </p:nvSpPr>
          <p:spPr bwMode="auto">
            <a:xfrm>
              <a:off x="6548943" y="3021879"/>
              <a:ext cx="38100" cy="82550"/>
            </a:xfrm>
            <a:custGeom>
              <a:avLst/>
              <a:gdLst>
                <a:gd name="T0" fmla="*/ 0 w 24"/>
                <a:gd name="T1" fmla="*/ 5 h 52"/>
                <a:gd name="T2" fmla="*/ 3 w 24"/>
                <a:gd name="T3" fmla="*/ 14 h 52"/>
                <a:gd name="T4" fmla="*/ 12 w 24"/>
                <a:gd name="T5" fmla="*/ 9 h 52"/>
                <a:gd name="T6" fmla="*/ 12 w 24"/>
                <a:gd name="T7" fmla="*/ 9 h 52"/>
                <a:gd name="T8" fmla="*/ 12 w 24"/>
                <a:gd name="T9" fmla="*/ 52 h 52"/>
                <a:gd name="T10" fmla="*/ 24 w 24"/>
                <a:gd name="T11" fmla="*/ 52 h 52"/>
                <a:gd name="T12" fmla="*/ 24 w 24"/>
                <a:gd name="T13" fmla="*/ 0 h 52"/>
                <a:gd name="T14" fmla="*/ 15 w 24"/>
                <a:gd name="T15" fmla="*/ 0 h 52"/>
                <a:gd name="T16" fmla="*/ 0 w 24"/>
                <a:gd name="T17"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2">
                  <a:moveTo>
                    <a:pt x="0" y="5"/>
                  </a:moveTo>
                  <a:lnTo>
                    <a:pt x="3" y="14"/>
                  </a:lnTo>
                  <a:lnTo>
                    <a:pt x="12" y="9"/>
                  </a:lnTo>
                  <a:lnTo>
                    <a:pt x="12" y="9"/>
                  </a:lnTo>
                  <a:lnTo>
                    <a:pt x="12" y="52"/>
                  </a:lnTo>
                  <a:lnTo>
                    <a:pt x="24" y="52"/>
                  </a:lnTo>
                  <a:lnTo>
                    <a:pt x="24" y="0"/>
                  </a:lnTo>
                  <a:lnTo>
                    <a:pt x="15" y="0"/>
                  </a:lnTo>
                  <a:lnTo>
                    <a:pt x="0" y="5"/>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89" name="Freeform 68"/>
            <p:cNvSpPr/>
            <p:nvPr/>
          </p:nvSpPr>
          <p:spPr bwMode="auto">
            <a:xfrm>
              <a:off x="6639430" y="3017117"/>
              <a:ext cx="60325" cy="87313"/>
            </a:xfrm>
            <a:custGeom>
              <a:avLst/>
              <a:gdLst>
                <a:gd name="T0" fmla="*/ 8 w 16"/>
                <a:gd name="T1" fmla="*/ 19 h 23"/>
                <a:gd name="T2" fmla="*/ 10 w 16"/>
                <a:gd name="T3" fmla="*/ 17 h 23"/>
                <a:gd name="T4" fmla="*/ 16 w 16"/>
                <a:gd name="T5" fmla="*/ 7 h 23"/>
                <a:gd name="T6" fmla="*/ 8 w 16"/>
                <a:gd name="T7" fmla="*/ 0 h 23"/>
                <a:gd name="T8" fmla="*/ 1 w 16"/>
                <a:gd name="T9" fmla="*/ 3 h 23"/>
                <a:gd name="T10" fmla="*/ 2 w 16"/>
                <a:gd name="T11" fmla="*/ 6 h 23"/>
                <a:gd name="T12" fmla="*/ 7 w 16"/>
                <a:gd name="T13" fmla="*/ 5 h 23"/>
                <a:gd name="T14" fmla="*/ 10 w 16"/>
                <a:gd name="T15" fmla="*/ 8 h 23"/>
                <a:gd name="T16" fmla="*/ 3 w 16"/>
                <a:gd name="T17" fmla="*/ 17 h 23"/>
                <a:gd name="T18" fmla="*/ 0 w 16"/>
                <a:gd name="T19" fmla="*/ 20 h 23"/>
                <a:gd name="T20" fmla="*/ 0 w 16"/>
                <a:gd name="T21" fmla="*/ 23 h 23"/>
                <a:gd name="T22" fmla="*/ 16 w 16"/>
                <a:gd name="T23" fmla="*/ 23 h 23"/>
                <a:gd name="T24" fmla="*/ 16 w 16"/>
                <a:gd name="T25" fmla="*/ 19 h 23"/>
                <a:gd name="T26" fmla="*/ 8 w 16"/>
                <a:gd name="T27"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3">
                  <a:moveTo>
                    <a:pt x="8" y="19"/>
                  </a:moveTo>
                  <a:cubicBezTo>
                    <a:pt x="10" y="17"/>
                    <a:pt x="10" y="17"/>
                    <a:pt x="10" y="17"/>
                  </a:cubicBezTo>
                  <a:cubicBezTo>
                    <a:pt x="13" y="14"/>
                    <a:pt x="16" y="11"/>
                    <a:pt x="16" y="7"/>
                  </a:cubicBezTo>
                  <a:cubicBezTo>
                    <a:pt x="16" y="3"/>
                    <a:pt x="13" y="0"/>
                    <a:pt x="8" y="0"/>
                  </a:cubicBezTo>
                  <a:cubicBezTo>
                    <a:pt x="5" y="0"/>
                    <a:pt x="2" y="1"/>
                    <a:pt x="1" y="3"/>
                  </a:cubicBezTo>
                  <a:cubicBezTo>
                    <a:pt x="2" y="6"/>
                    <a:pt x="2" y="6"/>
                    <a:pt x="2" y="6"/>
                  </a:cubicBezTo>
                  <a:cubicBezTo>
                    <a:pt x="3" y="6"/>
                    <a:pt x="5" y="5"/>
                    <a:pt x="7" y="5"/>
                  </a:cubicBezTo>
                  <a:cubicBezTo>
                    <a:pt x="9" y="5"/>
                    <a:pt x="10" y="6"/>
                    <a:pt x="10" y="8"/>
                  </a:cubicBezTo>
                  <a:cubicBezTo>
                    <a:pt x="10" y="10"/>
                    <a:pt x="8" y="13"/>
                    <a:pt x="3" y="17"/>
                  </a:cubicBezTo>
                  <a:cubicBezTo>
                    <a:pt x="0" y="20"/>
                    <a:pt x="0" y="20"/>
                    <a:pt x="0" y="20"/>
                  </a:cubicBezTo>
                  <a:cubicBezTo>
                    <a:pt x="0" y="23"/>
                    <a:pt x="0" y="23"/>
                    <a:pt x="0" y="23"/>
                  </a:cubicBezTo>
                  <a:cubicBezTo>
                    <a:pt x="16" y="23"/>
                    <a:pt x="16" y="23"/>
                    <a:pt x="16" y="23"/>
                  </a:cubicBezTo>
                  <a:cubicBezTo>
                    <a:pt x="16" y="19"/>
                    <a:pt x="16" y="19"/>
                    <a:pt x="16" y="19"/>
                  </a:cubicBezTo>
                  <a:cubicBezTo>
                    <a:pt x="8" y="19"/>
                    <a:pt x="8" y="19"/>
                    <a:pt x="8" y="19"/>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0" name="Freeform 69"/>
            <p:cNvSpPr/>
            <p:nvPr/>
          </p:nvSpPr>
          <p:spPr bwMode="auto">
            <a:xfrm>
              <a:off x="6737855" y="3017117"/>
              <a:ext cx="58738" cy="87313"/>
            </a:xfrm>
            <a:custGeom>
              <a:avLst/>
              <a:gdLst>
                <a:gd name="T0" fmla="*/ 11 w 16"/>
                <a:gd name="T1" fmla="*/ 11 h 23"/>
                <a:gd name="T2" fmla="*/ 11 w 16"/>
                <a:gd name="T3" fmla="*/ 11 h 23"/>
                <a:gd name="T4" fmla="*/ 15 w 16"/>
                <a:gd name="T5" fmla="*/ 6 h 23"/>
                <a:gd name="T6" fmla="*/ 8 w 16"/>
                <a:gd name="T7" fmla="*/ 0 h 23"/>
                <a:gd name="T8" fmla="*/ 1 w 16"/>
                <a:gd name="T9" fmla="*/ 2 h 23"/>
                <a:gd name="T10" fmla="*/ 2 w 16"/>
                <a:gd name="T11" fmla="*/ 6 h 23"/>
                <a:gd name="T12" fmla="*/ 6 w 16"/>
                <a:gd name="T13" fmla="*/ 4 h 23"/>
                <a:gd name="T14" fmla="*/ 10 w 16"/>
                <a:gd name="T15" fmla="*/ 7 h 23"/>
                <a:gd name="T16" fmla="*/ 6 w 16"/>
                <a:gd name="T17" fmla="*/ 9 h 23"/>
                <a:gd name="T18" fmla="*/ 4 w 16"/>
                <a:gd name="T19" fmla="*/ 9 h 23"/>
                <a:gd name="T20" fmla="*/ 4 w 16"/>
                <a:gd name="T21" fmla="*/ 13 h 23"/>
                <a:gd name="T22" fmla="*/ 6 w 16"/>
                <a:gd name="T23" fmla="*/ 13 h 23"/>
                <a:gd name="T24" fmla="*/ 10 w 16"/>
                <a:gd name="T25" fmla="*/ 16 h 23"/>
                <a:gd name="T26" fmla="*/ 6 w 16"/>
                <a:gd name="T27" fmla="*/ 19 h 23"/>
                <a:gd name="T28" fmla="*/ 1 w 16"/>
                <a:gd name="T29" fmla="*/ 18 h 23"/>
                <a:gd name="T30" fmla="*/ 0 w 16"/>
                <a:gd name="T31" fmla="*/ 22 h 23"/>
                <a:gd name="T32" fmla="*/ 7 w 16"/>
                <a:gd name="T33" fmla="*/ 23 h 23"/>
                <a:gd name="T34" fmla="*/ 16 w 16"/>
                <a:gd name="T35" fmla="*/ 17 h 23"/>
                <a:gd name="T36" fmla="*/ 11 w 16"/>
                <a:gd name="T37"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3">
                  <a:moveTo>
                    <a:pt x="11" y="11"/>
                  </a:moveTo>
                  <a:cubicBezTo>
                    <a:pt x="11" y="11"/>
                    <a:pt x="11" y="11"/>
                    <a:pt x="11" y="11"/>
                  </a:cubicBezTo>
                  <a:cubicBezTo>
                    <a:pt x="14" y="10"/>
                    <a:pt x="15" y="8"/>
                    <a:pt x="15" y="6"/>
                  </a:cubicBezTo>
                  <a:cubicBezTo>
                    <a:pt x="15" y="3"/>
                    <a:pt x="12" y="0"/>
                    <a:pt x="8" y="0"/>
                  </a:cubicBezTo>
                  <a:cubicBezTo>
                    <a:pt x="5" y="0"/>
                    <a:pt x="2" y="1"/>
                    <a:pt x="1" y="2"/>
                  </a:cubicBezTo>
                  <a:cubicBezTo>
                    <a:pt x="2" y="6"/>
                    <a:pt x="2" y="6"/>
                    <a:pt x="2" y="6"/>
                  </a:cubicBezTo>
                  <a:cubicBezTo>
                    <a:pt x="3" y="5"/>
                    <a:pt x="5" y="4"/>
                    <a:pt x="6" y="4"/>
                  </a:cubicBezTo>
                  <a:cubicBezTo>
                    <a:pt x="9" y="4"/>
                    <a:pt x="10" y="5"/>
                    <a:pt x="10" y="7"/>
                  </a:cubicBezTo>
                  <a:cubicBezTo>
                    <a:pt x="10" y="9"/>
                    <a:pt x="7" y="9"/>
                    <a:pt x="6" y="9"/>
                  </a:cubicBezTo>
                  <a:cubicBezTo>
                    <a:pt x="4" y="9"/>
                    <a:pt x="4" y="9"/>
                    <a:pt x="4" y="9"/>
                  </a:cubicBezTo>
                  <a:cubicBezTo>
                    <a:pt x="4" y="13"/>
                    <a:pt x="4" y="13"/>
                    <a:pt x="4" y="13"/>
                  </a:cubicBezTo>
                  <a:cubicBezTo>
                    <a:pt x="6" y="13"/>
                    <a:pt x="6" y="13"/>
                    <a:pt x="6" y="13"/>
                  </a:cubicBezTo>
                  <a:cubicBezTo>
                    <a:pt x="8" y="13"/>
                    <a:pt x="10" y="14"/>
                    <a:pt x="10" y="16"/>
                  </a:cubicBezTo>
                  <a:cubicBezTo>
                    <a:pt x="10" y="18"/>
                    <a:pt x="9" y="19"/>
                    <a:pt x="6" y="19"/>
                  </a:cubicBezTo>
                  <a:cubicBezTo>
                    <a:pt x="4" y="19"/>
                    <a:pt x="2" y="18"/>
                    <a:pt x="1" y="18"/>
                  </a:cubicBezTo>
                  <a:cubicBezTo>
                    <a:pt x="0" y="22"/>
                    <a:pt x="0" y="22"/>
                    <a:pt x="0" y="22"/>
                  </a:cubicBezTo>
                  <a:cubicBezTo>
                    <a:pt x="1" y="23"/>
                    <a:pt x="4" y="23"/>
                    <a:pt x="7" y="23"/>
                  </a:cubicBezTo>
                  <a:cubicBezTo>
                    <a:pt x="12" y="23"/>
                    <a:pt x="16" y="20"/>
                    <a:pt x="16" y="17"/>
                  </a:cubicBezTo>
                  <a:cubicBezTo>
                    <a:pt x="16" y="14"/>
                    <a:pt x="13" y="12"/>
                    <a:pt x="11" y="11"/>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1" name="Freeform 70"/>
            <p:cNvSpPr>
              <a:spLocks noEditPoints="1"/>
            </p:cNvSpPr>
            <p:nvPr/>
          </p:nvSpPr>
          <p:spPr bwMode="auto">
            <a:xfrm>
              <a:off x="6831518" y="3021879"/>
              <a:ext cx="66675" cy="82550"/>
            </a:xfrm>
            <a:custGeom>
              <a:avLst/>
              <a:gdLst>
                <a:gd name="T0" fmla="*/ 15 w 18"/>
                <a:gd name="T1" fmla="*/ 0 h 22"/>
                <a:gd name="T2" fmla="*/ 9 w 18"/>
                <a:gd name="T3" fmla="*/ 0 h 22"/>
                <a:gd name="T4" fmla="*/ 0 w 18"/>
                <a:gd name="T5" fmla="*/ 13 h 22"/>
                <a:gd name="T6" fmla="*/ 0 w 18"/>
                <a:gd name="T7" fmla="*/ 17 h 22"/>
                <a:gd name="T8" fmla="*/ 10 w 18"/>
                <a:gd name="T9" fmla="*/ 17 h 22"/>
                <a:gd name="T10" fmla="*/ 10 w 18"/>
                <a:gd name="T11" fmla="*/ 22 h 22"/>
                <a:gd name="T12" fmla="*/ 15 w 18"/>
                <a:gd name="T13" fmla="*/ 22 h 22"/>
                <a:gd name="T14" fmla="*/ 15 w 18"/>
                <a:gd name="T15" fmla="*/ 17 h 22"/>
                <a:gd name="T16" fmla="*/ 18 w 18"/>
                <a:gd name="T17" fmla="*/ 17 h 22"/>
                <a:gd name="T18" fmla="*/ 18 w 18"/>
                <a:gd name="T19" fmla="*/ 13 h 22"/>
                <a:gd name="T20" fmla="*/ 15 w 18"/>
                <a:gd name="T21" fmla="*/ 13 h 22"/>
                <a:gd name="T22" fmla="*/ 15 w 18"/>
                <a:gd name="T23" fmla="*/ 0 h 22"/>
                <a:gd name="T24" fmla="*/ 10 w 18"/>
                <a:gd name="T25" fmla="*/ 8 h 22"/>
                <a:gd name="T26" fmla="*/ 10 w 18"/>
                <a:gd name="T27" fmla="*/ 13 h 22"/>
                <a:gd name="T28" fmla="*/ 5 w 18"/>
                <a:gd name="T29" fmla="*/ 13 h 22"/>
                <a:gd name="T30" fmla="*/ 5 w 18"/>
                <a:gd name="T31" fmla="*/ 13 h 22"/>
                <a:gd name="T32" fmla="*/ 8 w 18"/>
                <a:gd name="T33" fmla="*/ 8 h 22"/>
                <a:gd name="T34" fmla="*/ 10 w 18"/>
                <a:gd name="T35" fmla="*/ 4 h 22"/>
                <a:gd name="T36" fmla="*/ 10 w 18"/>
                <a:gd name="T37" fmla="*/ 4 h 22"/>
                <a:gd name="T38" fmla="*/ 10 w 18"/>
                <a:gd name="T39"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22">
                  <a:moveTo>
                    <a:pt x="15" y="0"/>
                  </a:moveTo>
                  <a:cubicBezTo>
                    <a:pt x="9" y="0"/>
                    <a:pt x="9" y="0"/>
                    <a:pt x="9" y="0"/>
                  </a:cubicBezTo>
                  <a:cubicBezTo>
                    <a:pt x="0" y="13"/>
                    <a:pt x="0" y="13"/>
                    <a:pt x="0" y="13"/>
                  </a:cubicBezTo>
                  <a:cubicBezTo>
                    <a:pt x="0" y="17"/>
                    <a:pt x="0" y="17"/>
                    <a:pt x="0" y="17"/>
                  </a:cubicBezTo>
                  <a:cubicBezTo>
                    <a:pt x="10" y="17"/>
                    <a:pt x="10" y="17"/>
                    <a:pt x="10" y="17"/>
                  </a:cubicBezTo>
                  <a:cubicBezTo>
                    <a:pt x="10" y="22"/>
                    <a:pt x="10" y="22"/>
                    <a:pt x="10" y="22"/>
                  </a:cubicBezTo>
                  <a:cubicBezTo>
                    <a:pt x="15" y="22"/>
                    <a:pt x="15" y="22"/>
                    <a:pt x="15" y="22"/>
                  </a:cubicBezTo>
                  <a:cubicBezTo>
                    <a:pt x="15" y="17"/>
                    <a:pt x="15" y="17"/>
                    <a:pt x="15" y="17"/>
                  </a:cubicBezTo>
                  <a:cubicBezTo>
                    <a:pt x="18" y="17"/>
                    <a:pt x="18" y="17"/>
                    <a:pt x="18" y="17"/>
                  </a:cubicBezTo>
                  <a:cubicBezTo>
                    <a:pt x="18" y="13"/>
                    <a:pt x="18" y="13"/>
                    <a:pt x="18" y="13"/>
                  </a:cubicBezTo>
                  <a:cubicBezTo>
                    <a:pt x="15" y="13"/>
                    <a:pt x="15" y="13"/>
                    <a:pt x="15" y="13"/>
                  </a:cubicBezTo>
                  <a:lnTo>
                    <a:pt x="15" y="0"/>
                  </a:lnTo>
                  <a:close/>
                  <a:moveTo>
                    <a:pt x="10" y="8"/>
                  </a:moveTo>
                  <a:cubicBezTo>
                    <a:pt x="10" y="13"/>
                    <a:pt x="10" y="13"/>
                    <a:pt x="10" y="13"/>
                  </a:cubicBezTo>
                  <a:cubicBezTo>
                    <a:pt x="5" y="13"/>
                    <a:pt x="5" y="13"/>
                    <a:pt x="5" y="13"/>
                  </a:cubicBezTo>
                  <a:cubicBezTo>
                    <a:pt x="5" y="13"/>
                    <a:pt x="5" y="13"/>
                    <a:pt x="5" y="13"/>
                  </a:cubicBezTo>
                  <a:cubicBezTo>
                    <a:pt x="8" y="8"/>
                    <a:pt x="8" y="8"/>
                    <a:pt x="8" y="8"/>
                  </a:cubicBezTo>
                  <a:cubicBezTo>
                    <a:pt x="9" y="6"/>
                    <a:pt x="9" y="5"/>
                    <a:pt x="10" y="4"/>
                  </a:cubicBezTo>
                  <a:cubicBezTo>
                    <a:pt x="10" y="4"/>
                    <a:pt x="10" y="4"/>
                    <a:pt x="10" y="4"/>
                  </a:cubicBezTo>
                  <a:cubicBezTo>
                    <a:pt x="10" y="5"/>
                    <a:pt x="10" y="7"/>
                    <a:pt x="10" y="8"/>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2" name="Freeform 71"/>
            <p:cNvSpPr/>
            <p:nvPr/>
          </p:nvSpPr>
          <p:spPr bwMode="auto">
            <a:xfrm>
              <a:off x="6933118" y="3021879"/>
              <a:ext cx="55563" cy="82550"/>
            </a:xfrm>
            <a:custGeom>
              <a:avLst/>
              <a:gdLst>
                <a:gd name="T0" fmla="*/ 13 w 15"/>
                <a:gd name="T1" fmla="*/ 9 h 22"/>
                <a:gd name="T2" fmla="*/ 7 w 15"/>
                <a:gd name="T3" fmla="*/ 7 h 22"/>
                <a:gd name="T4" fmla="*/ 5 w 15"/>
                <a:gd name="T5" fmla="*/ 7 h 22"/>
                <a:gd name="T6" fmla="*/ 6 w 15"/>
                <a:gd name="T7" fmla="*/ 4 h 22"/>
                <a:gd name="T8" fmla="*/ 15 w 15"/>
                <a:gd name="T9" fmla="*/ 4 h 22"/>
                <a:gd name="T10" fmla="*/ 15 w 15"/>
                <a:gd name="T11" fmla="*/ 0 h 22"/>
                <a:gd name="T12" fmla="*/ 2 w 15"/>
                <a:gd name="T13" fmla="*/ 0 h 22"/>
                <a:gd name="T14" fmla="*/ 1 w 15"/>
                <a:gd name="T15" fmla="*/ 11 h 22"/>
                <a:gd name="T16" fmla="*/ 4 w 15"/>
                <a:gd name="T17" fmla="*/ 11 h 22"/>
                <a:gd name="T18" fmla="*/ 10 w 15"/>
                <a:gd name="T19" fmla="*/ 15 h 22"/>
                <a:gd name="T20" fmla="*/ 6 w 15"/>
                <a:gd name="T21" fmla="*/ 18 h 22"/>
                <a:gd name="T22" fmla="*/ 1 w 15"/>
                <a:gd name="T23" fmla="*/ 17 h 22"/>
                <a:gd name="T24" fmla="*/ 0 w 15"/>
                <a:gd name="T25" fmla="*/ 21 h 22"/>
                <a:gd name="T26" fmla="*/ 6 w 15"/>
                <a:gd name="T27" fmla="*/ 22 h 22"/>
                <a:gd name="T28" fmla="*/ 15 w 15"/>
                <a:gd name="T29" fmla="*/ 15 h 22"/>
                <a:gd name="T30" fmla="*/ 13 w 15"/>
                <a:gd name="T31" fmla="*/ 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22">
                  <a:moveTo>
                    <a:pt x="13" y="9"/>
                  </a:moveTo>
                  <a:cubicBezTo>
                    <a:pt x="11" y="8"/>
                    <a:pt x="9" y="7"/>
                    <a:pt x="7" y="7"/>
                  </a:cubicBezTo>
                  <a:cubicBezTo>
                    <a:pt x="6" y="7"/>
                    <a:pt x="6" y="7"/>
                    <a:pt x="5" y="7"/>
                  </a:cubicBezTo>
                  <a:cubicBezTo>
                    <a:pt x="6" y="4"/>
                    <a:pt x="6" y="4"/>
                    <a:pt x="6" y="4"/>
                  </a:cubicBezTo>
                  <a:cubicBezTo>
                    <a:pt x="15" y="4"/>
                    <a:pt x="15" y="4"/>
                    <a:pt x="15" y="4"/>
                  </a:cubicBezTo>
                  <a:cubicBezTo>
                    <a:pt x="15" y="0"/>
                    <a:pt x="15" y="0"/>
                    <a:pt x="15" y="0"/>
                  </a:cubicBezTo>
                  <a:cubicBezTo>
                    <a:pt x="2" y="0"/>
                    <a:pt x="2" y="0"/>
                    <a:pt x="2" y="0"/>
                  </a:cubicBezTo>
                  <a:cubicBezTo>
                    <a:pt x="1" y="11"/>
                    <a:pt x="1" y="11"/>
                    <a:pt x="1" y="11"/>
                  </a:cubicBezTo>
                  <a:cubicBezTo>
                    <a:pt x="2" y="11"/>
                    <a:pt x="3" y="11"/>
                    <a:pt x="4" y="11"/>
                  </a:cubicBezTo>
                  <a:cubicBezTo>
                    <a:pt x="8" y="11"/>
                    <a:pt x="10" y="13"/>
                    <a:pt x="10" y="15"/>
                  </a:cubicBezTo>
                  <a:cubicBezTo>
                    <a:pt x="10" y="17"/>
                    <a:pt x="8" y="18"/>
                    <a:pt x="6" y="18"/>
                  </a:cubicBezTo>
                  <a:cubicBezTo>
                    <a:pt x="4" y="18"/>
                    <a:pt x="2" y="18"/>
                    <a:pt x="1" y="17"/>
                  </a:cubicBezTo>
                  <a:cubicBezTo>
                    <a:pt x="0" y="21"/>
                    <a:pt x="0" y="21"/>
                    <a:pt x="0" y="21"/>
                  </a:cubicBezTo>
                  <a:cubicBezTo>
                    <a:pt x="1" y="22"/>
                    <a:pt x="3" y="22"/>
                    <a:pt x="6" y="22"/>
                  </a:cubicBezTo>
                  <a:cubicBezTo>
                    <a:pt x="12" y="22"/>
                    <a:pt x="15" y="19"/>
                    <a:pt x="15" y="15"/>
                  </a:cubicBezTo>
                  <a:cubicBezTo>
                    <a:pt x="15" y="12"/>
                    <a:pt x="14" y="10"/>
                    <a:pt x="13" y="9"/>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93" name="组合 92"/>
          <p:cNvGrpSpPr/>
          <p:nvPr/>
        </p:nvGrpSpPr>
        <p:grpSpPr>
          <a:xfrm>
            <a:off x="7164217" y="3858964"/>
            <a:ext cx="534387" cy="404560"/>
            <a:chOff x="3192968" y="2571029"/>
            <a:chExt cx="1012825" cy="766763"/>
          </a:xfrm>
          <a:solidFill>
            <a:srgbClr val="4D4D4D">
              <a:lumMod val="75000"/>
            </a:srgbClr>
          </a:solidFill>
        </p:grpSpPr>
        <p:sp>
          <p:nvSpPr>
            <p:cNvPr id="94" name="Freeform 74"/>
            <p:cNvSpPr>
              <a:spLocks noEditPoints="1"/>
            </p:cNvSpPr>
            <p:nvPr/>
          </p:nvSpPr>
          <p:spPr bwMode="auto">
            <a:xfrm>
              <a:off x="3485068" y="3082204"/>
              <a:ext cx="649288" cy="239713"/>
            </a:xfrm>
            <a:custGeom>
              <a:avLst/>
              <a:gdLst>
                <a:gd name="T0" fmla="*/ 0 w 173"/>
                <a:gd name="T1" fmla="*/ 12 h 64"/>
                <a:gd name="T2" fmla="*/ 0 w 173"/>
                <a:gd name="T3" fmla="*/ 52 h 64"/>
                <a:gd name="T4" fmla="*/ 12 w 173"/>
                <a:gd name="T5" fmla="*/ 64 h 64"/>
                <a:gd name="T6" fmla="*/ 173 w 173"/>
                <a:gd name="T7" fmla="*/ 64 h 64"/>
                <a:gd name="T8" fmla="*/ 173 w 173"/>
                <a:gd name="T9" fmla="*/ 54 h 64"/>
                <a:gd name="T10" fmla="*/ 162 w 173"/>
                <a:gd name="T11" fmla="*/ 54 h 64"/>
                <a:gd name="T12" fmla="*/ 159 w 173"/>
                <a:gd name="T13" fmla="*/ 34 h 64"/>
                <a:gd name="T14" fmla="*/ 164 w 173"/>
                <a:gd name="T15" fmla="*/ 10 h 64"/>
                <a:gd name="T16" fmla="*/ 173 w 173"/>
                <a:gd name="T17" fmla="*/ 10 h 64"/>
                <a:gd name="T18" fmla="*/ 173 w 173"/>
                <a:gd name="T19" fmla="*/ 0 h 64"/>
                <a:gd name="T20" fmla="*/ 12 w 173"/>
                <a:gd name="T21" fmla="*/ 0 h 64"/>
                <a:gd name="T22" fmla="*/ 0 w 173"/>
                <a:gd name="T23" fmla="*/ 12 h 64"/>
                <a:gd name="T24" fmla="*/ 150 w 173"/>
                <a:gd name="T25" fmla="*/ 21 h 64"/>
                <a:gd name="T26" fmla="*/ 149 w 173"/>
                <a:gd name="T27" fmla="*/ 30 h 64"/>
                <a:gd name="T28" fmla="*/ 25 w 173"/>
                <a:gd name="T29" fmla="*/ 30 h 64"/>
                <a:gd name="T30" fmla="*/ 25 w 173"/>
                <a:gd name="T31" fmla="*/ 34 h 64"/>
                <a:gd name="T32" fmla="*/ 149 w 173"/>
                <a:gd name="T33" fmla="*/ 34 h 64"/>
                <a:gd name="T34" fmla="*/ 150 w 173"/>
                <a:gd name="T35" fmla="*/ 43 h 64"/>
                <a:gd name="T36" fmla="*/ 26 w 173"/>
                <a:gd name="T37" fmla="*/ 43 h 64"/>
                <a:gd name="T38" fmla="*/ 26 w 173"/>
                <a:gd name="T39" fmla="*/ 47 h 64"/>
                <a:gd name="T40" fmla="*/ 150 w 173"/>
                <a:gd name="T41" fmla="*/ 47 h 64"/>
                <a:gd name="T42" fmla="*/ 152 w 173"/>
                <a:gd name="T43" fmla="*/ 54 h 64"/>
                <a:gd name="T44" fmla="*/ 12 w 173"/>
                <a:gd name="T45" fmla="*/ 54 h 64"/>
                <a:gd name="T46" fmla="*/ 10 w 173"/>
                <a:gd name="T47" fmla="*/ 52 h 64"/>
                <a:gd name="T48" fmla="*/ 10 w 173"/>
                <a:gd name="T49" fmla="*/ 12 h 64"/>
                <a:gd name="T50" fmla="*/ 12 w 173"/>
                <a:gd name="T51" fmla="*/ 10 h 64"/>
                <a:gd name="T52" fmla="*/ 153 w 173"/>
                <a:gd name="T53" fmla="*/ 10 h 64"/>
                <a:gd name="T54" fmla="*/ 151 w 173"/>
                <a:gd name="T55" fmla="*/ 17 h 64"/>
                <a:gd name="T56" fmla="*/ 26 w 173"/>
                <a:gd name="T57" fmla="*/ 17 h 64"/>
                <a:gd name="T58" fmla="*/ 26 w 173"/>
                <a:gd name="T59" fmla="*/ 21 h 64"/>
                <a:gd name="T60" fmla="*/ 150 w 173"/>
                <a:gd name="T61"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3" h="64">
                  <a:moveTo>
                    <a:pt x="0" y="12"/>
                  </a:moveTo>
                  <a:cubicBezTo>
                    <a:pt x="0" y="52"/>
                    <a:pt x="0" y="52"/>
                    <a:pt x="0" y="52"/>
                  </a:cubicBezTo>
                  <a:cubicBezTo>
                    <a:pt x="0" y="59"/>
                    <a:pt x="6" y="64"/>
                    <a:pt x="12" y="64"/>
                  </a:cubicBezTo>
                  <a:cubicBezTo>
                    <a:pt x="173" y="64"/>
                    <a:pt x="173" y="64"/>
                    <a:pt x="173" y="64"/>
                  </a:cubicBezTo>
                  <a:cubicBezTo>
                    <a:pt x="173" y="54"/>
                    <a:pt x="173" y="54"/>
                    <a:pt x="173" y="54"/>
                  </a:cubicBezTo>
                  <a:cubicBezTo>
                    <a:pt x="162" y="54"/>
                    <a:pt x="162" y="54"/>
                    <a:pt x="162" y="54"/>
                  </a:cubicBezTo>
                  <a:cubicBezTo>
                    <a:pt x="161" y="50"/>
                    <a:pt x="159" y="43"/>
                    <a:pt x="159" y="34"/>
                  </a:cubicBezTo>
                  <a:cubicBezTo>
                    <a:pt x="159" y="23"/>
                    <a:pt x="162" y="15"/>
                    <a:pt x="164" y="10"/>
                  </a:cubicBezTo>
                  <a:cubicBezTo>
                    <a:pt x="173" y="10"/>
                    <a:pt x="173" y="10"/>
                    <a:pt x="173" y="10"/>
                  </a:cubicBezTo>
                  <a:cubicBezTo>
                    <a:pt x="173" y="0"/>
                    <a:pt x="173" y="0"/>
                    <a:pt x="173" y="0"/>
                  </a:cubicBezTo>
                  <a:cubicBezTo>
                    <a:pt x="12" y="0"/>
                    <a:pt x="12" y="0"/>
                    <a:pt x="12" y="0"/>
                  </a:cubicBezTo>
                  <a:cubicBezTo>
                    <a:pt x="6" y="0"/>
                    <a:pt x="0" y="5"/>
                    <a:pt x="0" y="12"/>
                  </a:cubicBezTo>
                  <a:close/>
                  <a:moveTo>
                    <a:pt x="150" y="21"/>
                  </a:moveTo>
                  <a:cubicBezTo>
                    <a:pt x="150" y="24"/>
                    <a:pt x="149" y="27"/>
                    <a:pt x="149" y="30"/>
                  </a:cubicBezTo>
                  <a:cubicBezTo>
                    <a:pt x="25" y="30"/>
                    <a:pt x="25" y="30"/>
                    <a:pt x="25" y="30"/>
                  </a:cubicBezTo>
                  <a:cubicBezTo>
                    <a:pt x="25" y="34"/>
                    <a:pt x="25" y="34"/>
                    <a:pt x="25" y="34"/>
                  </a:cubicBezTo>
                  <a:cubicBezTo>
                    <a:pt x="149" y="34"/>
                    <a:pt x="149" y="34"/>
                    <a:pt x="149" y="34"/>
                  </a:cubicBezTo>
                  <a:cubicBezTo>
                    <a:pt x="149" y="37"/>
                    <a:pt x="149" y="40"/>
                    <a:pt x="150" y="43"/>
                  </a:cubicBezTo>
                  <a:cubicBezTo>
                    <a:pt x="26" y="43"/>
                    <a:pt x="26" y="43"/>
                    <a:pt x="26" y="43"/>
                  </a:cubicBezTo>
                  <a:cubicBezTo>
                    <a:pt x="26" y="47"/>
                    <a:pt x="26" y="47"/>
                    <a:pt x="26" y="47"/>
                  </a:cubicBezTo>
                  <a:cubicBezTo>
                    <a:pt x="150" y="47"/>
                    <a:pt x="150" y="47"/>
                    <a:pt x="150" y="47"/>
                  </a:cubicBezTo>
                  <a:cubicBezTo>
                    <a:pt x="151" y="50"/>
                    <a:pt x="151" y="52"/>
                    <a:pt x="152" y="54"/>
                  </a:cubicBezTo>
                  <a:cubicBezTo>
                    <a:pt x="12" y="54"/>
                    <a:pt x="12" y="54"/>
                    <a:pt x="12" y="54"/>
                  </a:cubicBezTo>
                  <a:cubicBezTo>
                    <a:pt x="11" y="54"/>
                    <a:pt x="10" y="53"/>
                    <a:pt x="10" y="52"/>
                  </a:cubicBezTo>
                  <a:cubicBezTo>
                    <a:pt x="10" y="12"/>
                    <a:pt x="10" y="12"/>
                    <a:pt x="10" y="12"/>
                  </a:cubicBezTo>
                  <a:cubicBezTo>
                    <a:pt x="10" y="11"/>
                    <a:pt x="11" y="10"/>
                    <a:pt x="12" y="10"/>
                  </a:cubicBezTo>
                  <a:cubicBezTo>
                    <a:pt x="153" y="10"/>
                    <a:pt x="153" y="10"/>
                    <a:pt x="153" y="10"/>
                  </a:cubicBezTo>
                  <a:cubicBezTo>
                    <a:pt x="152" y="12"/>
                    <a:pt x="152" y="14"/>
                    <a:pt x="151" y="17"/>
                  </a:cubicBezTo>
                  <a:cubicBezTo>
                    <a:pt x="26" y="17"/>
                    <a:pt x="26" y="17"/>
                    <a:pt x="26" y="17"/>
                  </a:cubicBezTo>
                  <a:cubicBezTo>
                    <a:pt x="26" y="21"/>
                    <a:pt x="26" y="21"/>
                    <a:pt x="26" y="21"/>
                  </a:cubicBezTo>
                  <a:lnTo>
                    <a:pt x="150" y="21"/>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5" name="Freeform 75"/>
            <p:cNvSpPr>
              <a:spLocks noEditPoints="1"/>
            </p:cNvSpPr>
            <p:nvPr/>
          </p:nvSpPr>
          <p:spPr bwMode="auto">
            <a:xfrm>
              <a:off x="3473955" y="2807567"/>
              <a:ext cx="649288" cy="244475"/>
            </a:xfrm>
            <a:custGeom>
              <a:avLst/>
              <a:gdLst>
                <a:gd name="T0" fmla="*/ 12 w 173"/>
                <a:gd name="T1" fmla="*/ 65 h 65"/>
                <a:gd name="T2" fmla="*/ 173 w 173"/>
                <a:gd name="T3" fmla="*/ 65 h 65"/>
                <a:gd name="T4" fmla="*/ 173 w 173"/>
                <a:gd name="T5" fmla="*/ 55 h 65"/>
                <a:gd name="T6" fmla="*/ 162 w 173"/>
                <a:gd name="T7" fmla="*/ 55 h 65"/>
                <a:gd name="T8" fmla="*/ 159 w 173"/>
                <a:gd name="T9" fmla="*/ 35 h 65"/>
                <a:gd name="T10" fmla="*/ 164 w 173"/>
                <a:gd name="T11" fmla="*/ 10 h 65"/>
                <a:gd name="T12" fmla="*/ 173 w 173"/>
                <a:gd name="T13" fmla="*/ 10 h 65"/>
                <a:gd name="T14" fmla="*/ 173 w 173"/>
                <a:gd name="T15" fmla="*/ 0 h 65"/>
                <a:gd name="T16" fmla="*/ 12 w 173"/>
                <a:gd name="T17" fmla="*/ 0 h 65"/>
                <a:gd name="T18" fmla="*/ 0 w 173"/>
                <a:gd name="T19" fmla="*/ 12 h 65"/>
                <a:gd name="T20" fmla="*/ 0 w 173"/>
                <a:gd name="T21" fmla="*/ 53 h 65"/>
                <a:gd name="T22" fmla="*/ 12 w 173"/>
                <a:gd name="T23" fmla="*/ 65 h 65"/>
                <a:gd name="T24" fmla="*/ 10 w 173"/>
                <a:gd name="T25" fmla="*/ 12 h 65"/>
                <a:gd name="T26" fmla="*/ 12 w 173"/>
                <a:gd name="T27" fmla="*/ 10 h 65"/>
                <a:gd name="T28" fmla="*/ 153 w 173"/>
                <a:gd name="T29" fmla="*/ 10 h 65"/>
                <a:gd name="T30" fmla="*/ 151 w 173"/>
                <a:gd name="T31" fmla="*/ 17 h 65"/>
                <a:gd name="T32" fmla="*/ 26 w 173"/>
                <a:gd name="T33" fmla="*/ 17 h 65"/>
                <a:gd name="T34" fmla="*/ 26 w 173"/>
                <a:gd name="T35" fmla="*/ 22 h 65"/>
                <a:gd name="T36" fmla="*/ 150 w 173"/>
                <a:gd name="T37" fmla="*/ 22 h 65"/>
                <a:gd name="T38" fmla="*/ 149 w 173"/>
                <a:gd name="T39" fmla="*/ 30 h 65"/>
                <a:gd name="T40" fmla="*/ 25 w 173"/>
                <a:gd name="T41" fmla="*/ 30 h 65"/>
                <a:gd name="T42" fmla="*/ 25 w 173"/>
                <a:gd name="T43" fmla="*/ 35 h 65"/>
                <a:gd name="T44" fmla="*/ 149 w 173"/>
                <a:gd name="T45" fmla="*/ 35 h 65"/>
                <a:gd name="T46" fmla="*/ 150 w 173"/>
                <a:gd name="T47" fmla="*/ 43 h 65"/>
                <a:gd name="T48" fmla="*/ 26 w 173"/>
                <a:gd name="T49" fmla="*/ 43 h 65"/>
                <a:gd name="T50" fmla="*/ 26 w 173"/>
                <a:gd name="T51" fmla="*/ 48 h 65"/>
                <a:gd name="T52" fmla="*/ 150 w 173"/>
                <a:gd name="T53" fmla="*/ 48 h 65"/>
                <a:gd name="T54" fmla="*/ 152 w 173"/>
                <a:gd name="T55" fmla="*/ 55 h 65"/>
                <a:gd name="T56" fmla="*/ 12 w 173"/>
                <a:gd name="T57" fmla="*/ 55 h 65"/>
                <a:gd name="T58" fmla="*/ 10 w 173"/>
                <a:gd name="T59" fmla="*/ 53 h 65"/>
                <a:gd name="T60" fmla="*/ 10 w 173"/>
                <a:gd name="T61" fmla="*/ 1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3" h="65">
                  <a:moveTo>
                    <a:pt x="12" y="65"/>
                  </a:moveTo>
                  <a:cubicBezTo>
                    <a:pt x="173" y="65"/>
                    <a:pt x="173" y="65"/>
                    <a:pt x="173" y="65"/>
                  </a:cubicBezTo>
                  <a:cubicBezTo>
                    <a:pt x="173" y="55"/>
                    <a:pt x="173" y="55"/>
                    <a:pt x="173" y="55"/>
                  </a:cubicBezTo>
                  <a:cubicBezTo>
                    <a:pt x="162" y="55"/>
                    <a:pt x="162" y="55"/>
                    <a:pt x="162" y="55"/>
                  </a:cubicBezTo>
                  <a:cubicBezTo>
                    <a:pt x="161" y="50"/>
                    <a:pt x="159" y="43"/>
                    <a:pt x="159" y="35"/>
                  </a:cubicBezTo>
                  <a:cubicBezTo>
                    <a:pt x="159" y="23"/>
                    <a:pt x="162" y="15"/>
                    <a:pt x="164" y="10"/>
                  </a:cubicBezTo>
                  <a:cubicBezTo>
                    <a:pt x="173" y="10"/>
                    <a:pt x="173" y="10"/>
                    <a:pt x="173" y="10"/>
                  </a:cubicBezTo>
                  <a:cubicBezTo>
                    <a:pt x="173" y="0"/>
                    <a:pt x="173" y="0"/>
                    <a:pt x="173" y="0"/>
                  </a:cubicBezTo>
                  <a:cubicBezTo>
                    <a:pt x="12" y="0"/>
                    <a:pt x="12" y="0"/>
                    <a:pt x="12" y="0"/>
                  </a:cubicBezTo>
                  <a:cubicBezTo>
                    <a:pt x="6" y="0"/>
                    <a:pt x="0" y="6"/>
                    <a:pt x="0" y="12"/>
                  </a:cubicBezTo>
                  <a:cubicBezTo>
                    <a:pt x="0" y="53"/>
                    <a:pt x="0" y="53"/>
                    <a:pt x="0" y="53"/>
                  </a:cubicBezTo>
                  <a:cubicBezTo>
                    <a:pt x="0" y="59"/>
                    <a:pt x="6" y="65"/>
                    <a:pt x="12" y="65"/>
                  </a:cubicBezTo>
                  <a:close/>
                  <a:moveTo>
                    <a:pt x="10" y="12"/>
                  </a:moveTo>
                  <a:cubicBezTo>
                    <a:pt x="10" y="11"/>
                    <a:pt x="11" y="10"/>
                    <a:pt x="12" y="10"/>
                  </a:cubicBezTo>
                  <a:cubicBezTo>
                    <a:pt x="153" y="10"/>
                    <a:pt x="153" y="10"/>
                    <a:pt x="153" y="10"/>
                  </a:cubicBezTo>
                  <a:cubicBezTo>
                    <a:pt x="152" y="13"/>
                    <a:pt x="152" y="15"/>
                    <a:pt x="151" y="17"/>
                  </a:cubicBezTo>
                  <a:cubicBezTo>
                    <a:pt x="26" y="17"/>
                    <a:pt x="26" y="17"/>
                    <a:pt x="26" y="17"/>
                  </a:cubicBezTo>
                  <a:cubicBezTo>
                    <a:pt x="26" y="22"/>
                    <a:pt x="26" y="22"/>
                    <a:pt x="26" y="22"/>
                  </a:cubicBezTo>
                  <a:cubicBezTo>
                    <a:pt x="150" y="22"/>
                    <a:pt x="150" y="22"/>
                    <a:pt x="150" y="22"/>
                  </a:cubicBezTo>
                  <a:cubicBezTo>
                    <a:pt x="150" y="25"/>
                    <a:pt x="149" y="27"/>
                    <a:pt x="149" y="30"/>
                  </a:cubicBezTo>
                  <a:cubicBezTo>
                    <a:pt x="25" y="30"/>
                    <a:pt x="25" y="30"/>
                    <a:pt x="25" y="30"/>
                  </a:cubicBezTo>
                  <a:cubicBezTo>
                    <a:pt x="25" y="35"/>
                    <a:pt x="25" y="35"/>
                    <a:pt x="25" y="35"/>
                  </a:cubicBezTo>
                  <a:cubicBezTo>
                    <a:pt x="149" y="35"/>
                    <a:pt x="149" y="35"/>
                    <a:pt x="149" y="35"/>
                  </a:cubicBezTo>
                  <a:cubicBezTo>
                    <a:pt x="149" y="38"/>
                    <a:pt x="149" y="41"/>
                    <a:pt x="150" y="43"/>
                  </a:cubicBezTo>
                  <a:cubicBezTo>
                    <a:pt x="26" y="43"/>
                    <a:pt x="26" y="43"/>
                    <a:pt x="26" y="43"/>
                  </a:cubicBezTo>
                  <a:cubicBezTo>
                    <a:pt x="26" y="48"/>
                    <a:pt x="26" y="48"/>
                    <a:pt x="26" y="48"/>
                  </a:cubicBezTo>
                  <a:cubicBezTo>
                    <a:pt x="150" y="48"/>
                    <a:pt x="150" y="48"/>
                    <a:pt x="150" y="48"/>
                  </a:cubicBezTo>
                  <a:cubicBezTo>
                    <a:pt x="151" y="50"/>
                    <a:pt x="151" y="53"/>
                    <a:pt x="152" y="55"/>
                  </a:cubicBezTo>
                  <a:cubicBezTo>
                    <a:pt x="12" y="55"/>
                    <a:pt x="12" y="55"/>
                    <a:pt x="12" y="55"/>
                  </a:cubicBezTo>
                  <a:cubicBezTo>
                    <a:pt x="11" y="55"/>
                    <a:pt x="10" y="54"/>
                    <a:pt x="10" y="53"/>
                  </a:cubicBezTo>
                  <a:lnTo>
                    <a:pt x="10" y="12"/>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6" name="Freeform 76"/>
            <p:cNvSpPr>
              <a:spLocks noEditPoints="1"/>
            </p:cNvSpPr>
            <p:nvPr/>
          </p:nvSpPr>
          <p:spPr bwMode="auto">
            <a:xfrm>
              <a:off x="3192968" y="2750417"/>
              <a:ext cx="280988" cy="587375"/>
            </a:xfrm>
            <a:custGeom>
              <a:avLst/>
              <a:gdLst>
                <a:gd name="T0" fmla="*/ 65 w 75"/>
                <a:gd name="T1" fmla="*/ 16 h 156"/>
                <a:gd name="T2" fmla="*/ 48 w 75"/>
                <a:gd name="T3" fmla="*/ 16 h 156"/>
                <a:gd name="T4" fmla="*/ 27 w 75"/>
                <a:gd name="T5" fmla="*/ 9 h 156"/>
                <a:gd name="T6" fmla="*/ 28 w 75"/>
                <a:gd name="T7" fmla="*/ 2 h 156"/>
                <a:gd name="T8" fmla="*/ 19 w 75"/>
                <a:gd name="T9" fmla="*/ 0 h 156"/>
                <a:gd name="T10" fmla="*/ 1 w 75"/>
                <a:gd name="T11" fmla="*/ 139 h 156"/>
                <a:gd name="T12" fmla="*/ 10 w 75"/>
                <a:gd name="T13" fmla="*/ 150 h 156"/>
                <a:gd name="T14" fmla="*/ 45 w 75"/>
                <a:gd name="T15" fmla="*/ 155 h 156"/>
                <a:gd name="T16" fmla="*/ 57 w 75"/>
                <a:gd name="T17" fmla="*/ 146 h 156"/>
                <a:gd name="T18" fmla="*/ 75 w 75"/>
                <a:gd name="T19" fmla="*/ 8 h 156"/>
                <a:gd name="T20" fmla="*/ 67 w 75"/>
                <a:gd name="T21" fmla="*/ 7 h 156"/>
                <a:gd name="T22" fmla="*/ 65 w 75"/>
                <a:gd name="T23" fmla="*/ 16 h 156"/>
                <a:gd name="T24" fmla="*/ 48 w 75"/>
                <a:gd name="T25" fmla="*/ 145 h 156"/>
                <a:gd name="T26" fmla="*/ 46 w 75"/>
                <a:gd name="T27" fmla="*/ 146 h 156"/>
                <a:gd name="T28" fmla="*/ 11 w 75"/>
                <a:gd name="T29" fmla="*/ 142 h 156"/>
                <a:gd name="T30" fmla="*/ 10 w 75"/>
                <a:gd name="T31" fmla="*/ 140 h 156"/>
                <a:gd name="T32" fmla="*/ 26 w 75"/>
                <a:gd name="T33" fmla="*/ 18 h 156"/>
                <a:gd name="T34" fmla="*/ 32 w 75"/>
                <a:gd name="T35" fmla="*/ 21 h 156"/>
                <a:gd name="T36" fmla="*/ 17 w 75"/>
                <a:gd name="T37" fmla="*/ 129 h 156"/>
                <a:gd name="T38" fmla="*/ 21 w 75"/>
                <a:gd name="T39" fmla="*/ 129 h 156"/>
                <a:gd name="T40" fmla="*/ 35 w 75"/>
                <a:gd name="T41" fmla="*/ 22 h 156"/>
                <a:gd name="T42" fmla="*/ 43 w 75"/>
                <a:gd name="T43" fmla="*/ 24 h 156"/>
                <a:gd name="T44" fmla="*/ 28 w 75"/>
                <a:gd name="T45" fmla="*/ 131 h 156"/>
                <a:gd name="T46" fmla="*/ 32 w 75"/>
                <a:gd name="T47" fmla="*/ 131 h 156"/>
                <a:gd name="T48" fmla="*/ 47 w 75"/>
                <a:gd name="T49" fmla="*/ 25 h 156"/>
                <a:gd name="T50" fmla="*/ 54 w 75"/>
                <a:gd name="T51" fmla="*/ 25 h 156"/>
                <a:gd name="T52" fmla="*/ 40 w 75"/>
                <a:gd name="T53" fmla="*/ 132 h 156"/>
                <a:gd name="T54" fmla="*/ 43 w 75"/>
                <a:gd name="T55" fmla="*/ 132 h 156"/>
                <a:gd name="T56" fmla="*/ 58 w 75"/>
                <a:gd name="T57" fmla="*/ 25 h 156"/>
                <a:gd name="T58" fmla="*/ 64 w 75"/>
                <a:gd name="T59" fmla="*/ 25 h 156"/>
                <a:gd name="T60" fmla="*/ 48 w 75"/>
                <a:gd name="T61" fmla="*/ 14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156">
                  <a:moveTo>
                    <a:pt x="65" y="16"/>
                  </a:moveTo>
                  <a:cubicBezTo>
                    <a:pt x="61" y="17"/>
                    <a:pt x="55" y="17"/>
                    <a:pt x="48" y="16"/>
                  </a:cubicBezTo>
                  <a:cubicBezTo>
                    <a:pt x="38" y="15"/>
                    <a:pt x="31" y="11"/>
                    <a:pt x="27" y="9"/>
                  </a:cubicBezTo>
                  <a:cubicBezTo>
                    <a:pt x="28" y="2"/>
                    <a:pt x="28" y="2"/>
                    <a:pt x="28" y="2"/>
                  </a:cubicBezTo>
                  <a:cubicBezTo>
                    <a:pt x="19" y="0"/>
                    <a:pt x="19" y="0"/>
                    <a:pt x="19" y="0"/>
                  </a:cubicBezTo>
                  <a:cubicBezTo>
                    <a:pt x="1" y="139"/>
                    <a:pt x="1" y="139"/>
                    <a:pt x="1" y="139"/>
                  </a:cubicBezTo>
                  <a:cubicBezTo>
                    <a:pt x="0" y="144"/>
                    <a:pt x="4" y="150"/>
                    <a:pt x="10" y="150"/>
                  </a:cubicBezTo>
                  <a:cubicBezTo>
                    <a:pt x="45" y="155"/>
                    <a:pt x="45" y="155"/>
                    <a:pt x="45" y="155"/>
                  </a:cubicBezTo>
                  <a:cubicBezTo>
                    <a:pt x="51" y="156"/>
                    <a:pt x="56" y="152"/>
                    <a:pt x="57" y="146"/>
                  </a:cubicBezTo>
                  <a:cubicBezTo>
                    <a:pt x="75" y="8"/>
                    <a:pt x="75" y="8"/>
                    <a:pt x="75" y="8"/>
                  </a:cubicBezTo>
                  <a:cubicBezTo>
                    <a:pt x="67" y="7"/>
                    <a:pt x="67" y="7"/>
                    <a:pt x="67" y="7"/>
                  </a:cubicBezTo>
                  <a:lnTo>
                    <a:pt x="65" y="16"/>
                  </a:lnTo>
                  <a:close/>
                  <a:moveTo>
                    <a:pt x="48" y="145"/>
                  </a:moveTo>
                  <a:cubicBezTo>
                    <a:pt x="48" y="146"/>
                    <a:pt x="47" y="147"/>
                    <a:pt x="46" y="146"/>
                  </a:cubicBezTo>
                  <a:cubicBezTo>
                    <a:pt x="11" y="142"/>
                    <a:pt x="11" y="142"/>
                    <a:pt x="11" y="142"/>
                  </a:cubicBezTo>
                  <a:cubicBezTo>
                    <a:pt x="10" y="142"/>
                    <a:pt x="10" y="141"/>
                    <a:pt x="10" y="140"/>
                  </a:cubicBezTo>
                  <a:cubicBezTo>
                    <a:pt x="26" y="18"/>
                    <a:pt x="26" y="18"/>
                    <a:pt x="26" y="18"/>
                  </a:cubicBezTo>
                  <a:cubicBezTo>
                    <a:pt x="28" y="19"/>
                    <a:pt x="30" y="20"/>
                    <a:pt x="32" y="21"/>
                  </a:cubicBezTo>
                  <a:cubicBezTo>
                    <a:pt x="17" y="129"/>
                    <a:pt x="17" y="129"/>
                    <a:pt x="17" y="129"/>
                  </a:cubicBezTo>
                  <a:cubicBezTo>
                    <a:pt x="21" y="129"/>
                    <a:pt x="21" y="129"/>
                    <a:pt x="21" y="129"/>
                  </a:cubicBezTo>
                  <a:cubicBezTo>
                    <a:pt x="35" y="22"/>
                    <a:pt x="35" y="22"/>
                    <a:pt x="35" y="22"/>
                  </a:cubicBezTo>
                  <a:cubicBezTo>
                    <a:pt x="38" y="23"/>
                    <a:pt x="40" y="23"/>
                    <a:pt x="43" y="24"/>
                  </a:cubicBezTo>
                  <a:cubicBezTo>
                    <a:pt x="28" y="131"/>
                    <a:pt x="28" y="131"/>
                    <a:pt x="28" y="131"/>
                  </a:cubicBezTo>
                  <a:cubicBezTo>
                    <a:pt x="32" y="131"/>
                    <a:pt x="32" y="131"/>
                    <a:pt x="32" y="131"/>
                  </a:cubicBezTo>
                  <a:cubicBezTo>
                    <a:pt x="47" y="25"/>
                    <a:pt x="47" y="25"/>
                    <a:pt x="47" y="25"/>
                  </a:cubicBezTo>
                  <a:cubicBezTo>
                    <a:pt x="49" y="25"/>
                    <a:pt x="51" y="25"/>
                    <a:pt x="54" y="25"/>
                  </a:cubicBezTo>
                  <a:cubicBezTo>
                    <a:pt x="40" y="132"/>
                    <a:pt x="40" y="132"/>
                    <a:pt x="40" y="132"/>
                  </a:cubicBezTo>
                  <a:cubicBezTo>
                    <a:pt x="43" y="132"/>
                    <a:pt x="43" y="132"/>
                    <a:pt x="43" y="132"/>
                  </a:cubicBezTo>
                  <a:cubicBezTo>
                    <a:pt x="58" y="25"/>
                    <a:pt x="58" y="25"/>
                    <a:pt x="58" y="25"/>
                  </a:cubicBezTo>
                  <a:cubicBezTo>
                    <a:pt x="60" y="25"/>
                    <a:pt x="62" y="25"/>
                    <a:pt x="64" y="25"/>
                  </a:cubicBezTo>
                  <a:lnTo>
                    <a:pt x="48" y="145"/>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7" name="Rectangle 77"/>
            <p:cNvSpPr>
              <a:spLocks noChangeArrowheads="1"/>
            </p:cNvSpPr>
            <p:nvPr/>
          </p:nvSpPr>
          <p:spPr bwMode="auto">
            <a:xfrm>
              <a:off x="3666043" y="2571029"/>
              <a:ext cx="539750" cy="41275"/>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8" name="Freeform 78"/>
            <p:cNvSpPr/>
            <p:nvPr/>
          </p:nvSpPr>
          <p:spPr bwMode="auto">
            <a:xfrm>
              <a:off x="4145468" y="2623417"/>
              <a:ext cx="57150" cy="217488"/>
            </a:xfrm>
            <a:custGeom>
              <a:avLst/>
              <a:gdLst>
                <a:gd name="T0" fmla="*/ 10 w 15"/>
                <a:gd name="T1" fmla="*/ 0 h 58"/>
                <a:gd name="T2" fmla="*/ 5 w 15"/>
                <a:gd name="T3" fmla="*/ 0 h 58"/>
                <a:gd name="T4" fmla="*/ 5 w 15"/>
                <a:gd name="T5" fmla="*/ 38 h 58"/>
                <a:gd name="T6" fmla="*/ 0 w 15"/>
                <a:gd name="T7" fmla="*/ 50 h 58"/>
                <a:gd name="T8" fmla="*/ 7 w 15"/>
                <a:gd name="T9" fmla="*/ 58 h 58"/>
                <a:gd name="T10" fmla="*/ 15 w 15"/>
                <a:gd name="T11" fmla="*/ 50 h 58"/>
                <a:gd name="T12" fmla="*/ 10 w 15"/>
                <a:gd name="T13" fmla="*/ 38 h 58"/>
                <a:gd name="T14" fmla="*/ 10 w 15"/>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8">
                  <a:moveTo>
                    <a:pt x="10" y="0"/>
                  </a:moveTo>
                  <a:cubicBezTo>
                    <a:pt x="5" y="0"/>
                    <a:pt x="5" y="0"/>
                    <a:pt x="5" y="0"/>
                  </a:cubicBezTo>
                  <a:cubicBezTo>
                    <a:pt x="5" y="38"/>
                    <a:pt x="5" y="38"/>
                    <a:pt x="5" y="38"/>
                  </a:cubicBezTo>
                  <a:cubicBezTo>
                    <a:pt x="2" y="41"/>
                    <a:pt x="0" y="47"/>
                    <a:pt x="0" y="50"/>
                  </a:cubicBezTo>
                  <a:cubicBezTo>
                    <a:pt x="0" y="54"/>
                    <a:pt x="3" y="58"/>
                    <a:pt x="7" y="58"/>
                  </a:cubicBezTo>
                  <a:cubicBezTo>
                    <a:pt x="11" y="58"/>
                    <a:pt x="15" y="54"/>
                    <a:pt x="15" y="50"/>
                  </a:cubicBezTo>
                  <a:cubicBezTo>
                    <a:pt x="15" y="47"/>
                    <a:pt x="13" y="41"/>
                    <a:pt x="10" y="38"/>
                  </a:cubicBezTo>
                  <a:lnTo>
                    <a:pt x="10"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99" name="Rectangle 79"/>
            <p:cNvSpPr>
              <a:spLocks noChangeArrowheads="1"/>
            </p:cNvSpPr>
            <p:nvPr/>
          </p:nvSpPr>
          <p:spPr bwMode="auto">
            <a:xfrm>
              <a:off x="3721605" y="2631354"/>
              <a:ext cx="417513" cy="160338"/>
            </a:xfrm>
            <a:prstGeom prst="rect">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00" name="组合 99"/>
          <p:cNvGrpSpPr/>
          <p:nvPr/>
        </p:nvGrpSpPr>
        <p:grpSpPr>
          <a:xfrm>
            <a:off x="9606650" y="3799495"/>
            <a:ext cx="449790" cy="452302"/>
            <a:chOff x="7822118" y="2458317"/>
            <a:chExt cx="852488" cy="857250"/>
          </a:xfrm>
          <a:solidFill>
            <a:srgbClr val="4D4D4D">
              <a:lumMod val="75000"/>
            </a:srgbClr>
          </a:solidFill>
        </p:grpSpPr>
        <p:sp>
          <p:nvSpPr>
            <p:cNvPr id="101" name="Freeform 82"/>
            <p:cNvSpPr/>
            <p:nvPr/>
          </p:nvSpPr>
          <p:spPr bwMode="auto">
            <a:xfrm>
              <a:off x="8069768" y="2458317"/>
              <a:ext cx="360363" cy="165100"/>
            </a:xfrm>
            <a:custGeom>
              <a:avLst/>
              <a:gdLst>
                <a:gd name="T0" fmla="*/ 18 w 96"/>
                <a:gd name="T1" fmla="*/ 18 h 44"/>
                <a:gd name="T2" fmla="*/ 77 w 96"/>
                <a:gd name="T3" fmla="*/ 18 h 44"/>
                <a:gd name="T4" fmla="*/ 77 w 96"/>
                <a:gd name="T5" fmla="*/ 44 h 44"/>
                <a:gd name="T6" fmla="*/ 96 w 96"/>
                <a:gd name="T7" fmla="*/ 44 h 44"/>
                <a:gd name="T8" fmla="*/ 96 w 96"/>
                <a:gd name="T9" fmla="*/ 9 h 44"/>
                <a:gd name="T10" fmla="*/ 86 w 96"/>
                <a:gd name="T11" fmla="*/ 0 h 44"/>
                <a:gd name="T12" fmla="*/ 10 w 96"/>
                <a:gd name="T13" fmla="*/ 0 h 44"/>
                <a:gd name="T14" fmla="*/ 0 w 96"/>
                <a:gd name="T15" fmla="*/ 9 h 44"/>
                <a:gd name="T16" fmla="*/ 0 w 96"/>
                <a:gd name="T17" fmla="*/ 44 h 44"/>
                <a:gd name="T18" fmla="*/ 18 w 96"/>
                <a:gd name="T19" fmla="*/ 44 h 44"/>
                <a:gd name="T20" fmla="*/ 18 w 96"/>
                <a:gd name="T21"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44">
                  <a:moveTo>
                    <a:pt x="18" y="18"/>
                  </a:moveTo>
                  <a:cubicBezTo>
                    <a:pt x="77" y="18"/>
                    <a:pt x="77" y="18"/>
                    <a:pt x="77" y="18"/>
                  </a:cubicBezTo>
                  <a:cubicBezTo>
                    <a:pt x="77" y="44"/>
                    <a:pt x="77" y="44"/>
                    <a:pt x="77" y="44"/>
                  </a:cubicBezTo>
                  <a:cubicBezTo>
                    <a:pt x="96" y="44"/>
                    <a:pt x="96" y="44"/>
                    <a:pt x="96" y="44"/>
                  </a:cubicBezTo>
                  <a:cubicBezTo>
                    <a:pt x="96" y="9"/>
                    <a:pt x="96" y="9"/>
                    <a:pt x="96" y="9"/>
                  </a:cubicBezTo>
                  <a:cubicBezTo>
                    <a:pt x="96" y="4"/>
                    <a:pt x="91" y="0"/>
                    <a:pt x="86" y="0"/>
                  </a:cubicBezTo>
                  <a:cubicBezTo>
                    <a:pt x="10" y="0"/>
                    <a:pt x="10" y="0"/>
                    <a:pt x="10" y="0"/>
                  </a:cubicBezTo>
                  <a:cubicBezTo>
                    <a:pt x="4" y="0"/>
                    <a:pt x="0" y="4"/>
                    <a:pt x="0" y="9"/>
                  </a:cubicBezTo>
                  <a:cubicBezTo>
                    <a:pt x="0" y="44"/>
                    <a:pt x="0" y="44"/>
                    <a:pt x="0" y="44"/>
                  </a:cubicBezTo>
                  <a:cubicBezTo>
                    <a:pt x="18" y="44"/>
                    <a:pt x="18" y="44"/>
                    <a:pt x="18" y="44"/>
                  </a:cubicBezTo>
                  <a:lnTo>
                    <a:pt x="18" y="18"/>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02" name="Freeform 83"/>
            <p:cNvSpPr>
              <a:spLocks noEditPoints="1"/>
            </p:cNvSpPr>
            <p:nvPr/>
          </p:nvSpPr>
          <p:spPr bwMode="auto">
            <a:xfrm>
              <a:off x="7822118" y="2637704"/>
              <a:ext cx="852488" cy="677863"/>
            </a:xfrm>
            <a:custGeom>
              <a:avLst/>
              <a:gdLst>
                <a:gd name="T0" fmla="*/ 212 w 227"/>
                <a:gd name="T1" fmla="*/ 0 h 180"/>
                <a:gd name="T2" fmla="*/ 15 w 227"/>
                <a:gd name="T3" fmla="*/ 0 h 180"/>
                <a:gd name="T4" fmla="*/ 0 w 227"/>
                <a:gd name="T5" fmla="*/ 14 h 180"/>
                <a:gd name="T6" fmla="*/ 0 w 227"/>
                <a:gd name="T7" fmla="*/ 165 h 180"/>
                <a:gd name="T8" fmla="*/ 15 w 227"/>
                <a:gd name="T9" fmla="*/ 180 h 180"/>
                <a:gd name="T10" fmla="*/ 212 w 227"/>
                <a:gd name="T11" fmla="*/ 180 h 180"/>
                <a:gd name="T12" fmla="*/ 227 w 227"/>
                <a:gd name="T13" fmla="*/ 165 h 180"/>
                <a:gd name="T14" fmla="*/ 227 w 227"/>
                <a:gd name="T15" fmla="*/ 14 h 180"/>
                <a:gd name="T16" fmla="*/ 212 w 227"/>
                <a:gd name="T17" fmla="*/ 0 h 180"/>
                <a:gd name="T18" fmla="*/ 172 w 227"/>
                <a:gd name="T19" fmla="*/ 69 h 180"/>
                <a:gd name="T20" fmla="*/ 183 w 227"/>
                <a:gd name="T21" fmla="*/ 80 h 180"/>
                <a:gd name="T22" fmla="*/ 172 w 227"/>
                <a:gd name="T23" fmla="*/ 90 h 180"/>
                <a:gd name="T24" fmla="*/ 161 w 227"/>
                <a:gd name="T25" fmla="*/ 80 h 180"/>
                <a:gd name="T26" fmla="*/ 172 w 227"/>
                <a:gd name="T27" fmla="*/ 69 h 180"/>
                <a:gd name="T28" fmla="*/ 53 w 227"/>
                <a:gd name="T29" fmla="*/ 71 h 180"/>
                <a:gd name="T30" fmla="*/ 64 w 227"/>
                <a:gd name="T31" fmla="*/ 81 h 180"/>
                <a:gd name="T32" fmla="*/ 53 w 227"/>
                <a:gd name="T33" fmla="*/ 92 h 180"/>
                <a:gd name="T34" fmla="*/ 42 w 227"/>
                <a:gd name="T35" fmla="*/ 81 h 180"/>
                <a:gd name="T36" fmla="*/ 53 w 227"/>
                <a:gd name="T37" fmla="*/ 71 h 180"/>
                <a:gd name="T38" fmla="*/ 209 w 227"/>
                <a:gd name="T39" fmla="*/ 162 h 180"/>
                <a:gd name="T40" fmla="*/ 185 w 227"/>
                <a:gd name="T41" fmla="*/ 162 h 180"/>
                <a:gd name="T42" fmla="*/ 185 w 227"/>
                <a:gd name="T43" fmla="*/ 111 h 180"/>
                <a:gd name="T44" fmla="*/ 161 w 227"/>
                <a:gd name="T45" fmla="*/ 111 h 180"/>
                <a:gd name="T46" fmla="*/ 161 w 227"/>
                <a:gd name="T47" fmla="*/ 162 h 180"/>
                <a:gd name="T48" fmla="*/ 64 w 227"/>
                <a:gd name="T49" fmla="*/ 162 h 180"/>
                <a:gd name="T50" fmla="*/ 64 w 227"/>
                <a:gd name="T51" fmla="*/ 111 h 180"/>
                <a:gd name="T52" fmla="*/ 39 w 227"/>
                <a:gd name="T53" fmla="*/ 111 h 180"/>
                <a:gd name="T54" fmla="*/ 39 w 227"/>
                <a:gd name="T55" fmla="*/ 162 h 180"/>
                <a:gd name="T56" fmla="*/ 19 w 227"/>
                <a:gd name="T57" fmla="*/ 162 h 180"/>
                <a:gd name="T58" fmla="*/ 19 w 227"/>
                <a:gd name="T59" fmla="*/ 18 h 180"/>
                <a:gd name="T60" fmla="*/ 28 w 227"/>
                <a:gd name="T61" fmla="*/ 18 h 180"/>
                <a:gd name="T62" fmla="*/ 28 w 227"/>
                <a:gd name="T63" fmla="*/ 92 h 180"/>
                <a:gd name="T64" fmla="*/ 39 w 227"/>
                <a:gd name="T65" fmla="*/ 103 h 180"/>
                <a:gd name="T66" fmla="*/ 187 w 227"/>
                <a:gd name="T67" fmla="*/ 103 h 180"/>
                <a:gd name="T68" fmla="*/ 198 w 227"/>
                <a:gd name="T69" fmla="*/ 92 h 180"/>
                <a:gd name="T70" fmla="*/ 198 w 227"/>
                <a:gd name="T71" fmla="*/ 18 h 180"/>
                <a:gd name="T72" fmla="*/ 209 w 227"/>
                <a:gd name="T73" fmla="*/ 18 h 180"/>
                <a:gd name="T74" fmla="*/ 209 w 227"/>
                <a:gd name="T75" fmla="*/ 16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180">
                  <a:moveTo>
                    <a:pt x="212" y="0"/>
                  </a:moveTo>
                  <a:cubicBezTo>
                    <a:pt x="15" y="0"/>
                    <a:pt x="15" y="0"/>
                    <a:pt x="15" y="0"/>
                  </a:cubicBezTo>
                  <a:cubicBezTo>
                    <a:pt x="7" y="0"/>
                    <a:pt x="0" y="6"/>
                    <a:pt x="0" y="14"/>
                  </a:cubicBezTo>
                  <a:cubicBezTo>
                    <a:pt x="0" y="165"/>
                    <a:pt x="0" y="165"/>
                    <a:pt x="0" y="165"/>
                  </a:cubicBezTo>
                  <a:cubicBezTo>
                    <a:pt x="0" y="173"/>
                    <a:pt x="7" y="180"/>
                    <a:pt x="15" y="180"/>
                  </a:cubicBezTo>
                  <a:cubicBezTo>
                    <a:pt x="212" y="180"/>
                    <a:pt x="212" y="180"/>
                    <a:pt x="212" y="180"/>
                  </a:cubicBezTo>
                  <a:cubicBezTo>
                    <a:pt x="221" y="180"/>
                    <a:pt x="227" y="173"/>
                    <a:pt x="227" y="165"/>
                  </a:cubicBezTo>
                  <a:cubicBezTo>
                    <a:pt x="227" y="14"/>
                    <a:pt x="227" y="14"/>
                    <a:pt x="227" y="14"/>
                  </a:cubicBezTo>
                  <a:cubicBezTo>
                    <a:pt x="227" y="6"/>
                    <a:pt x="221" y="0"/>
                    <a:pt x="212" y="0"/>
                  </a:cubicBezTo>
                  <a:close/>
                  <a:moveTo>
                    <a:pt x="172" y="69"/>
                  </a:moveTo>
                  <a:cubicBezTo>
                    <a:pt x="178" y="69"/>
                    <a:pt x="183" y="74"/>
                    <a:pt x="183" y="80"/>
                  </a:cubicBezTo>
                  <a:cubicBezTo>
                    <a:pt x="183" y="86"/>
                    <a:pt x="178" y="90"/>
                    <a:pt x="172" y="90"/>
                  </a:cubicBezTo>
                  <a:cubicBezTo>
                    <a:pt x="166" y="90"/>
                    <a:pt x="161" y="86"/>
                    <a:pt x="161" y="80"/>
                  </a:cubicBezTo>
                  <a:cubicBezTo>
                    <a:pt x="161" y="74"/>
                    <a:pt x="166" y="69"/>
                    <a:pt x="172" y="69"/>
                  </a:cubicBezTo>
                  <a:close/>
                  <a:moveTo>
                    <a:pt x="53" y="71"/>
                  </a:moveTo>
                  <a:cubicBezTo>
                    <a:pt x="59" y="71"/>
                    <a:pt x="64" y="75"/>
                    <a:pt x="64" y="81"/>
                  </a:cubicBezTo>
                  <a:cubicBezTo>
                    <a:pt x="64" y="87"/>
                    <a:pt x="59" y="92"/>
                    <a:pt x="53" y="92"/>
                  </a:cubicBezTo>
                  <a:cubicBezTo>
                    <a:pt x="47" y="92"/>
                    <a:pt x="42" y="87"/>
                    <a:pt x="42" y="81"/>
                  </a:cubicBezTo>
                  <a:cubicBezTo>
                    <a:pt x="42" y="75"/>
                    <a:pt x="47" y="71"/>
                    <a:pt x="53" y="71"/>
                  </a:cubicBezTo>
                  <a:close/>
                  <a:moveTo>
                    <a:pt x="209" y="162"/>
                  </a:moveTo>
                  <a:cubicBezTo>
                    <a:pt x="185" y="162"/>
                    <a:pt x="185" y="162"/>
                    <a:pt x="185" y="162"/>
                  </a:cubicBezTo>
                  <a:cubicBezTo>
                    <a:pt x="185" y="111"/>
                    <a:pt x="185" y="111"/>
                    <a:pt x="185" y="111"/>
                  </a:cubicBezTo>
                  <a:cubicBezTo>
                    <a:pt x="161" y="111"/>
                    <a:pt x="161" y="111"/>
                    <a:pt x="161" y="111"/>
                  </a:cubicBezTo>
                  <a:cubicBezTo>
                    <a:pt x="161" y="162"/>
                    <a:pt x="161" y="162"/>
                    <a:pt x="161" y="162"/>
                  </a:cubicBezTo>
                  <a:cubicBezTo>
                    <a:pt x="64" y="162"/>
                    <a:pt x="64" y="162"/>
                    <a:pt x="64" y="162"/>
                  </a:cubicBezTo>
                  <a:cubicBezTo>
                    <a:pt x="64" y="111"/>
                    <a:pt x="64" y="111"/>
                    <a:pt x="64" y="111"/>
                  </a:cubicBezTo>
                  <a:cubicBezTo>
                    <a:pt x="39" y="111"/>
                    <a:pt x="39" y="111"/>
                    <a:pt x="39" y="111"/>
                  </a:cubicBezTo>
                  <a:cubicBezTo>
                    <a:pt x="39" y="162"/>
                    <a:pt x="39" y="162"/>
                    <a:pt x="39" y="162"/>
                  </a:cubicBezTo>
                  <a:cubicBezTo>
                    <a:pt x="19" y="162"/>
                    <a:pt x="19" y="162"/>
                    <a:pt x="19" y="162"/>
                  </a:cubicBezTo>
                  <a:cubicBezTo>
                    <a:pt x="19" y="18"/>
                    <a:pt x="19" y="18"/>
                    <a:pt x="19" y="18"/>
                  </a:cubicBezTo>
                  <a:cubicBezTo>
                    <a:pt x="28" y="18"/>
                    <a:pt x="28" y="18"/>
                    <a:pt x="28" y="18"/>
                  </a:cubicBezTo>
                  <a:cubicBezTo>
                    <a:pt x="28" y="92"/>
                    <a:pt x="28" y="92"/>
                    <a:pt x="28" y="92"/>
                  </a:cubicBezTo>
                  <a:cubicBezTo>
                    <a:pt x="28" y="98"/>
                    <a:pt x="33" y="103"/>
                    <a:pt x="39" y="103"/>
                  </a:cubicBezTo>
                  <a:cubicBezTo>
                    <a:pt x="187" y="103"/>
                    <a:pt x="187" y="103"/>
                    <a:pt x="187" y="103"/>
                  </a:cubicBezTo>
                  <a:cubicBezTo>
                    <a:pt x="193" y="103"/>
                    <a:pt x="198" y="98"/>
                    <a:pt x="198" y="92"/>
                  </a:cubicBezTo>
                  <a:cubicBezTo>
                    <a:pt x="198" y="18"/>
                    <a:pt x="198" y="18"/>
                    <a:pt x="198" y="18"/>
                  </a:cubicBezTo>
                  <a:cubicBezTo>
                    <a:pt x="209" y="18"/>
                    <a:pt x="209" y="18"/>
                    <a:pt x="209" y="18"/>
                  </a:cubicBezTo>
                  <a:lnTo>
                    <a:pt x="209" y="162"/>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03" name="组合 102"/>
          <p:cNvGrpSpPr/>
          <p:nvPr/>
        </p:nvGrpSpPr>
        <p:grpSpPr>
          <a:xfrm>
            <a:off x="9626752" y="2934257"/>
            <a:ext cx="407910" cy="591344"/>
            <a:chOff x="7860218" y="818429"/>
            <a:chExt cx="773112" cy="1120776"/>
          </a:xfrm>
          <a:solidFill>
            <a:srgbClr val="4D4D4D">
              <a:lumMod val="75000"/>
            </a:srgbClr>
          </a:solidFill>
        </p:grpSpPr>
        <p:sp>
          <p:nvSpPr>
            <p:cNvPr id="104" name="Freeform 86"/>
            <p:cNvSpPr/>
            <p:nvPr/>
          </p:nvSpPr>
          <p:spPr bwMode="auto">
            <a:xfrm>
              <a:off x="8303130" y="829542"/>
              <a:ext cx="330200" cy="420688"/>
            </a:xfrm>
            <a:custGeom>
              <a:avLst/>
              <a:gdLst>
                <a:gd name="T0" fmla="*/ 83 w 88"/>
                <a:gd name="T1" fmla="*/ 9 h 112"/>
                <a:gd name="T2" fmla="*/ 44 w 88"/>
                <a:gd name="T3" fmla="*/ 76 h 112"/>
                <a:gd name="T4" fmla="*/ 36 w 88"/>
                <a:gd name="T5" fmla="*/ 78 h 112"/>
                <a:gd name="T6" fmla="*/ 34 w 88"/>
                <a:gd name="T7" fmla="*/ 70 h 112"/>
                <a:gd name="T8" fmla="*/ 73 w 88"/>
                <a:gd name="T9" fmla="*/ 3 h 112"/>
                <a:gd name="T10" fmla="*/ 68 w 88"/>
                <a:gd name="T11" fmla="*/ 0 h 112"/>
                <a:gd name="T12" fmla="*/ 6 w 88"/>
                <a:gd name="T13" fmla="*/ 64 h 112"/>
                <a:gd name="T14" fmla="*/ 15 w 88"/>
                <a:gd name="T15" fmla="*/ 96 h 112"/>
                <a:gd name="T16" fmla="*/ 31 w 88"/>
                <a:gd name="T17" fmla="*/ 105 h 112"/>
                <a:gd name="T18" fmla="*/ 63 w 88"/>
                <a:gd name="T19" fmla="*/ 97 h 112"/>
                <a:gd name="T20" fmla="*/ 88 w 88"/>
                <a:gd name="T21" fmla="*/ 12 h 112"/>
                <a:gd name="T22" fmla="*/ 83 w 88"/>
                <a:gd name="T23"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112">
                  <a:moveTo>
                    <a:pt x="83" y="9"/>
                  </a:moveTo>
                  <a:cubicBezTo>
                    <a:pt x="44" y="76"/>
                    <a:pt x="44" y="76"/>
                    <a:pt x="44" y="76"/>
                  </a:cubicBezTo>
                  <a:cubicBezTo>
                    <a:pt x="43" y="79"/>
                    <a:pt x="39" y="80"/>
                    <a:pt x="36" y="78"/>
                  </a:cubicBezTo>
                  <a:cubicBezTo>
                    <a:pt x="33" y="76"/>
                    <a:pt x="32" y="73"/>
                    <a:pt x="34" y="70"/>
                  </a:cubicBezTo>
                  <a:cubicBezTo>
                    <a:pt x="73" y="3"/>
                    <a:pt x="73" y="3"/>
                    <a:pt x="73" y="3"/>
                  </a:cubicBezTo>
                  <a:cubicBezTo>
                    <a:pt x="68" y="0"/>
                    <a:pt x="68" y="0"/>
                    <a:pt x="68" y="0"/>
                  </a:cubicBezTo>
                  <a:cubicBezTo>
                    <a:pt x="6" y="64"/>
                    <a:pt x="6" y="64"/>
                    <a:pt x="6" y="64"/>
                  </a:cubicBezTo>
                  <a:cubicBezTo>
                    <a:pt x="0" y="75"/>
                    <a:pt x="4" y="90"/>
                    <a:pt x="15" y="96"/>
                  </a:cubicBezTo>
                  <a:cubicBezTo>
                    <a:pt x="31" y="105"/>
                    <a:pt x="31" y="105"/>
                    <a:pt x="31" y="105"/>
                  </a:cubicBezTo>
                  <a:cubicBezTo>
                    <a:pt x="42" y="112"/>
                    <a:pt x="56" y="108"/>
                    <a:pt x="63" y="97"/>
                  </a:cubicBezTo>
                  <a:cubicBezTo>
                    <a:pt x="88" y="12"/>
                    <a:pt x="88" y="12"/>
                    <a:pt x="88" y="12"/>
                  </a:cubicBezTo>
                  <a:lnTo>
                    <a:pt x="83" y="9"/>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05" name="Freeform 87"/>
            <p:cNvSpPr/>
            <p:nvPr/>
          </p:nvSpPr>
          <p:spPr bwMode="auto">
            <a:xfrm>
              <a:off x="8234868" y="1307379"/>
              <a:ext cx="136525" cy="115888"/>
            </a:xfrm>
            <a:custGeom>
              <a:avLst/>
              <a:gdLst>
                <a:gd name="T0" fmla="*/ 86 w 86"/>
                <a:gd name="T1" fmla="*/ 38 h 73"/>
                <a:gd name="T2" fmla="*/ 22 w 86"/>
                <a:gd name="T3" fmla="*/ 0 h 73"/>
                <a:gd name="T4" fmla="*/ 0 w 86"/>
                <a:gd name="T5" fmla="*/ 35 h 73"/>
                <a:gd name="T6" fmla="*/ 67 w 86"/>
                <a:gd name="T7" fmla="*/ 73 h 73"/>
                <a:gd name="T8" fmla="*/ 86 w 86"/>
                <a:gd name="T9" fmla="*/ 38 h 73"/>
              </a:gdLst>
              <a:ahLst/>
              <a:cxnLst>
                <a:cxn ang="0">
                  <a:pos x="T0" y="T1"/>
                </a:cxn>
                <a:cxn ang="0">
                  <a:pos x="T2" y="T3"/>
                </a:cxn>
                <a:cxn ang="0">
                  <a:pos x="T4" y="T5"/>
                </a:cxn>
                <a:cxn ang="0">
                  <a:pos x="T6" y="T7"/>
                </a:cxn>
                <a:cxn ang="0">
                  <a:pos x="T8" y="T9"/>
                </a:cxn>
              </a:cxnLst>
              <a:rect l="0" t="0" r="r" b="b"/>
              <a:pathLst>
                <a:path w="86" h="73">
                  <a:moveTo>
                    <a:pt x="86" y="38"/>
                  </a:moveTo>
                  <a:lnTo>
                    <a:pt x="22" y="0"/>
                  </a:lnTo>
                  <a:lnTo>
                    <a:pt x="0" y="35"/>
                  </a:lnTo>
                  <a:lnTo>
                    <a:pt x="67" y="73"/>
                  </a:lnTo>
                  <a:lnTo>
                    <a:pt x="86" y="38"/>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06" name="Freeform 88"/>
            <p:cNvSpPr/>
            <p:nvPr/>
          </p:nvSpPr>
          <p:spPr bwMode="auto">
            <a:xfrm>
              <a:off x="8280905" y="1202604"/>
              <a:ext cx="142875" cy="146050"/>
            </a:xfrm>
            <a:custGeom>
              <a:avLst/>
              <a:gdLst>
                <a:gd name="T0" fmla="*/ 34 w 38"/>
                <a:gd name="T1" fmla="*/ 26 h 39"/>
                <a:gd name="T2" fmla="*/ 32 w 38"/>
                <a:gd name="T3" fmla="*/ 8 h 39"/>
                <a:gd name="T4" fmla="*/ 24 w 38"/>
                <a:gd name="T5" fmla="*/ 4 h 39"/>
                <a:gd name="T6" fmla="*/ 7 w 38"/>
                <a:gd name="T7" fmla="*/ 11 h 39"/>
                <a:gd name="T8" fmla="*/ 0 w 38"/>
                <a:gd name="T9" fmla="*/ 23 h 39"/>
                <a:gd name="T10" fmla="*/ 27 w 38"/>
                <a:gd name="T11" fmla="*/ 39 h 39"/>
                <a:gd name="T12" fmla="*/ 34 w 38"/>
                <a:gd name="T13" fmla="*/ 26 h 39"/>
              </a:gdLst>
              <a:ahLst/>
              <a:cxnLst>
                <a:cxn ang="0">
                  <a:pos x="T0" y="T1"/>
                </a:cxn>
                <a:cxn ang="0">
                  <a:pos x="T2" y="T3"/>
                </a:cxn>
                <a:cxn ang="0">
                  <a:pos x="T4" y="T5"/>
                </a:cxn>
                <a:cxn ang="0">
                  <a:pos x="T6" y="T7"/>
                </a:cxn>
                <a:cxn ang="0">
                  <a:pos x="T8" y="T9"/>
                </a:cxn>
                <a:cxn ang="0">
                  <a:pos x="T10" y="T11"/>
                </a:cxn>
                <a:cxn ang="0">
                  <a:pos x="T12" y="T13"/>
                </a:cxn>
              </a:cxnLst>
              <a:rect l="0" t="0" r="r" b="b"/>
              <a:pathLst>
                <a:path w="38" h="39">
                  <a:moveTo>
                    <a:pt x="34" y="26"/>
                  </a:moveTo>
                  <a:cubicBezTo>
                    <a:pt x="38" y="19"/>
                    <a:pt x="37" y="11"/>
                    <a:pt x="32" y="8"/>
                  </a:cubicBezTo>
                  <a:cubicBezTo>
                    <a:pt x="24" y="4"/>
                    <a:pt x="24" y="4"/>
                    <a:pt x="24" y="4"/>
                  </a:cubicBezTo>
                  <a:cubicBezTo>
                    <a:pt x="19" y="0"/>
                    <a:pt x="11" y="4"/>
                    <a:pt x="7" y="11"/>
                  </a:cubicBezTo>
                  <a:cubicBezTo>
                    <a:pt x="0" y="23"/>
                    <a:pt x="0" y="23"/>
                    <a:pt x="0" y="23"/>
                  </a:cubicBezTo>
                  <a:cubicBezTo>
                    <a:pt x="27" y="39"/>
                    <a:pt x="27" y="39"/>
                    <a:pt x="27" y="39"/>
                  </a:cubicBezTo>
                  <a:lnTo>
                    <a:pt x="34" y="2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07" name="Freeform 89"/>
            <p:cNvSpPr/>
            <p:nvPr/>
          </p:nvSpPr>
          <p:spPr bwMode="auto">
            <a:xfrm>
              <a:off x="8085643" y="1302617"/>
              <a:ext cx="138113" cy="117475"/>
            </a:xfrm>
            <a:custGeom>
              <a:avLst/>
              <a:gdLst>
                <a:gd name="T0" fmla="*/ 21 w 87"/>
                <a:gd name="T1" fmla="*/ 74 h 74"/>
                <a:gd name="T2" fmla="*/ 87 w 87"/>
                <a:gd name="T3" fmla="*/ 36 h 74"/>
                <a:gd name="T4" fmla="*/ 66 w 87"/>
                <a:gd name="T5" fmla="*/ 0 h 74"/>
                <a:gd name="T6" fmla="*/ 0 w 87"/>
                <a:gd name="T7" fmla="*/ 38 h 74"/>
                <a:gd name="T8" fmla="*/ 21 w 87"/>
                <a:gd name="T9" fmla="*/ 74 h 74"/>
              </a:gdLst>
              <a:ahLst/>
              <a:cxnLst>
                <a:cxn ang="0">
                  <a:pos x="T0" y="T1"/>
                </a:cxn>
                <a:cxn ang="0">
                  <a:pos x="T2" y="T3"/>
                </a:cxn>
                <a:cxn ang="0">
                  <a:pos x="T4" y="T5"/>
                </a:cxn>
                <a:cxn ang="0">
                  <a:pos x="T6" y="T7"/>
                </a:cxn>
                <a:cxn ang="0">
                  <a:pos x="T8" y="T9"/>
                </a:cxn>
              </a:cxnLst>
              <a:rect l="0" t="0" r="r" b="b"/>
              <a:pathLst>
                <a:path w="87" h="74">
                  <a:moveTo>
                    <a:pt x="21" y="74"/>
                  </a:moveTo>
                  <a:lnTo>
                    <a:pt x="87" y="36"/>
                  </a:lnTo>
                  <a:lnTo>
                    <a:pt x="66" y="0"/>
                  </a:lnTo>
                  <a:lnTo>
                    <a:pt x="0" y="38"/>
                  </a:lnTo>
                  <a:lnTo>
                    <a:pt x="21" y="74"/>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08" name="Freeform 90"/>
            <p:cNvSpPr/>
            <p:nvPr/>
          </p:nvSpPr>
          <p:spPr bwMode="auto">
            <a:xfrm>
              <a:off x="8033255" y="1202604"/>
              <a:ext cx="146050" cy="142875"/>
            </a:xfrm>
            <a:custGeom>
              <a:avLst/>
              <a:gdLst>
                <a:gd name="T0" fmla="*/ 15 w 39"/>
                <a:gd name="T1" fmla="*/ 3 h 38"/>
                <a:gd name="T2" fmla="*/ 7 w 39"/>
                <a:gd name="T3" fmla="*/ 7 h 38"/>
                <a:gd name="T4" fmla="*/ 5 w 39"/>
                <a:gd name="T5" fmla="*/ 26 h 38"/>
                <a:gd name="T6" fmla="*/ 12 w 39"/>
                <a:gd name="T7" fmla="*/ 38 h 38"/>
                <a:gd name="T8" fmla="*/ 39 w 39"/>
                <a:gd name="T9" fmla="*/ 23 h 38"/>
                <a:gd name="T10" fmla="*/ 32 w 39"/>
                <a:gd name="T11" fmla="*/ 10 h 38"/>
                <a:gd name="T12" fmla="*/ 15 w 39"/>
                <a:gd name="T13" fmla="*/ 3 h 38"/>
              </a:gdLst>
              <a:ahLst/>
              <a:cxnLst>
                <a:cxn ang="0">
                  <a:pos x="T0" y="T1"/>
                </a:cxn>
                <a:cxn ang="0">
                  <a:pos x="T2" y="T3"/>
                </a:cxn>
                <a:cxn ang="0">
                  <a:pos x="T4" y="T5"/>
                </a:cxn>
                <a:cxn ang="0">
                  <a:pos x="T6" y="T7"/>
                </a:cxn>
                <a:cxn ang="0">
                  <a:pos x="T8" y="T9"/>
                </a:cxn>
                <a:cxn ang="0">
                  <a:pos x="T10" y="T11"/>
                </a:cxn>
                <a:cxn ang="0">
                  <a:pos x="T12" y="T13"/>
                </a:cxn>
              </a:cxnLst>
              <a:rect l="0" t="0" r="r" b="b"/>
              <a:pathLst>
                <a:path w="39" h="38">
                  <a:moveTo>
                    <a:pt x="15" y="3"/>
                  </a:moveTo>
                  <a:cubicBezTo>
                    <a:pt x="7" y="7"/>
                    <a:pt x="7" y="7"/>
                    <a:pt x="7" y="7"/>
                  </a:cubicBezTo>
                  <a:cubicBezTo>
                    <a:pt x="2" y="10"/>
                    <a:pt x="0" y="19"/>
                    <a:pt x="5" y="26"/>
                  </a:cubicBezTo>
                  <a:cubicBezTo>
                    <a:pt x="12" y="38"/>
                    <a:pt x="12" y="38"/>
                    <a:pt x="12" y="38"/>
                  </a:cubicBezTo>
                  <a:cubicBezTo>
                    <a:pt x="39" y="23"/>
                    <a:pt x="39" y="23"/>
                    <a:pt x="39" y="23"/>
                  </a:cubicBezTo>
                  <a:cubicBezTo>
                    <a:pt x="32" y="10"/>
                    <a:pt x="32" y="10"/>
                    <a:pt x="32" y="10"/>
                  </a:cubicBezTo>
                  <a:cubicBezTo>
                    <a:pt x="28" y="3"/>
                    <a:pt x="20" y="0"/>
                    <a:pt x="15" y="3"/>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09" name="Freeform 91"/>
            <p:cNvSpPr/>
            <p:nvPr/>
          </p:nvSpPr>
          <p:spPr bwMode="auto">
            <a:xfrm>
              <a:off x="8126918" y="1378817"/>
              <a:ext cx="390525" cy="560388"/>
            </a:xfrm>
            <a:custGeom>
              <a:avLst/>
              <a:gdLst>
                <a:gd name="T0" fmla="*/ 28 w 104"/>
                <a:gd name="T1" fmla="*/ 0 h 149"/>
                <a:gd name="T2" fmla="*/ 0 w 104"/>
                <a:gd name="T3" fmla="*/ 16 h 149"/>
                <a:gd name="T4" fmla="*/ 70 w 104"/>
                <a:gd name="T5" fmla="*/ 139 h 149"/>
                <a:gd name="T6" fmla="*/ 87 w 104"/>
                <a:gd name="T7" fmla="*/ 146 h 149"/>
                <a:gd name="T8" fmla="*/ 98 w 104"/>
                <a:gd name="T9" fmla="*/ 139 h 149"/>
                <a:gd name="T10" fmla="*/ 100 w 104"/>
                <a:gd name="T11" fmla="*/ 121 h 149"/>
                <a:gd name="T12" fmla="*/ 28 w 104"/>
                <a:gd name="T13" fmla="*/ 0 h 149"/>
              </a:gdLst>
              <a:ahLst/>
              <a:cxnLst>
                <a:cxn ang="0">
                  <a:pos x="T0" y="T1"/>
                </a:cxn>
                <a:cxn ang="0">
                  <a:pos x="T2" y="T3"/>
                </a:cxn>
                <a:cxn ang="0">
                  <a:pos x="T4" y="T5"/>
                </a:cxn>
                <a:cxn ang="0">
                  <a:pos x="T6" y="T7"/>
                </a:cxn>
                <a:cxn ang="0">
                  <a:pos x="T8" y="T9"/>
                </a:cxn>
                <a:cxn ang="0">
                  <a:pos x="T10" y="T11"/>
                </a:cxn>
                <a:cxn ang="0">
                  <a:pos x="T12" y="T13"/>
                </a:cxn>
              </a:cxnLst>
              <a:rect l="0" t="0" r="r" b="b"/>
              <a:pathLst>
                <a:path w="104" h="149">
                  <a:moveTo>
                    <a:pt x="28" y="0"/>
                  </a:moveTo>
                  <a:cubicBezTo>
                    <a:pt x="0" y="16"/>
                    <a:pt x="0" y="16"/>
                    <a:pt x="0" y="16"/>
                  </a:cubicBezTo>
                  <a:cubicBezTo>
                    <a:pt x="70" y="139"/>
                    <a:pt x="70" y="139"/>
                    <a:pt x="70" y="139"/>
                  </a:cubicBezTo>
                  <a:cubicBezTo>
                    <a:pt x="74" y="146"/>
                    <a:pt x="81" y="149"/>
                    <a:pt x="87" y="146"/>
                  </a:cubicBezTo>
                  <a:cubicBezTo>
                    <a:pt x="98" y="139"/>
                    <a:pt x="98" y="139"/>
                    <a:pt x="98" y="139"/>
                  </a:cubicBezTo>
                  <a:cubicBezTo>
                    <a:pt x="103" y="136"/>
                    <a:pt x="104" y="128"/>
                    <a:pt x="100" y="121"/>
                  </a:cubicBezTo>
                  <a:lnTo>
                    <a:pt x="28"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10" name="Freeform 92"/>
            <p:cNvSpPr/>
            <p:nvPr/>
          </p:nvSpPr>
          <p:spPr bwMode="auto">
            <a:xfrm>
              <a:off x="8261855" y="1401042"/>
              <a:ext cx="68263" cy="79375"/>
            </a:xfrm>
            <a:custGeom>
              <a:avLst/>
              <a:gdLst>
                <a:gd name="T0" fmla="*/ 43 w 43"/>
                <a:gd name="T1" fmla="*/ 24 h 50"/>
                <a:gd name="T2" fmla="*/ 0 w 43"/>
                <a:gd name="T3" fmla="*/ 0 h 50"/>
                <a:gd name="T4" fmla="*/ 31 w 43"/>
                <a:gd name="T5" fmla="*/ 50 h 50"/>
                <a:gd name="T6" fmla="*/ 43 w 43"/>
                <a:gd name="T7" fmla="*/ 24 h 50"/>
              </a:gdLst>
              <a:ahLst/>
              <a:cxnLst>
                <a:cxn ang="0">
                  <a:pos x="T0" y="T1"/>
                </a:cxn>
                <a:cxn ang="0">
                  <a:pos x="T2" y="T3"/>
                </a:cxn>
                <a:cxn ang="0">
                  <a:pos x="T4" y="T5"/>
                </a:cxn>
                <a:cxn ang="0">
                  <a:pos x="T6" y="T7"/>
                </a:cxn>
              </a:cxnLst>
              <a:rect l="0" t="0" r="r" b="b"/>
              <a:pathLst>
                <a:path w="43" h="50">
                  <a:moveTo>
                    <a:pt x="43" y="24"/>
                  </a:moveTo>
                  <a:lnTo>
                    <a:pt x="0" y="0"/>
                  </a:lnTo>
                  <a:lnTo>
                    <a:pt x="31" y="50"/>
                  </a:lnTo>
                  <a:lnTo>
                    <a:pt x="43" y="24"/>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11" name="Freeform 93"/>
            <p:cNvSpPr/>
            <p:nvPr/>
          </p:nvSpPr>
          <p:spPr bwMode="auto">
            <a:xfrm>
              <a:off x="7942768" y="1505817"/>
              <a:ext cx="277813" cy="433388"/>
            </a:xfrm>
            <a:custGeom>
              <a:avLst/>
              <a:gdLst>
                <a:gd name="T0" fmla="*/ 4 w 74"/>
                <a:gd name="T1" fmla="*/ 88 h 115"/>
                <a:gd name="T2" fmla="*/ 6 w 74"/>
                <a:gd name="T3" fmla="*/ 106 h 115"/>
                <a:gd name="T4" fmla="*/ 17 w 74"/>
                <a:gd name="T5" fmla="*/ 112 h 115"/>
                <a:gd name="T6" fmla="*/ 34 w 74"/>
                <a:gd name="T7" fmla="*/ 105 h 115"/>
                <a:gd name="T8" fmla="*/ 74 w 74"/>
                <a:gd name="T9" fmla="*/ 34 h 115"/>
                <a:gd name="T10" fmla="*/ 56 w 74"/>
                <a:gd name="T11" fmla="*/ 0 h 115"/>
                <a:gd name="T12" fmla="*/ 4 w 74"/>
                <a:gd name="T13" fmla="*/ 88 h 115"/>
              </a:gdLst>
              <a:ahLst/>
              <a:cxnLst>
                <a:cxn ang="0">
                  <a:pos x="T0" y="T1"/>
                </a:cxn>
                <a:cxn ang="0">
                  <a:pos x="T2" y="T3"/>
                </a:cxn>
                <a:cxn ang="0">
                  <a:pos x="T4" y="T5"/>
                </a:cxn>
                <a:cxn ang="0">
                  <a:pos x="T6" y="T7"/>
                </a:cxn>
                <a:cxn ang="0">
                  <a:pos x="T8" y="T9"/>
                </a:cxn>
                <a:cxn ang="0">
                  <a:pos x="T10" y="T11"/>
                </a:cxn>
                <a:cxn ang="0">
                  <a:pos x="T12" y="T13"/>
                </a:cxn>
              </a:cxnLst>
              <a:rect l="0" t="0" r="r" b="b"/>
              <a:pathLst>
                <a:path w="74" h="115">
                  <a:moveTo>
                    <a:pt x="4" y="88"/>
                  </a:moveTo>
                  <a:cubicBezTo>
                    <a:pt x="0" y="95"/>
                    <a:pt x="1" y="103"/>
                    <a:pt x="6" y="106"/>
                  </a:cubicBezTo>
                  <a:cubicBezTo>
                    <a:pt x="17" y="112"/>
                    <a:pt x="17" y="112"/>
                    <a:pt x="17" y="112"/>
                  </a:cubicBezTo>
                  <a:cubicBezTo>
                    <a:pt x="22" y="115"/>
                    <a:pt x="30" y="112"/>
                    <a:pt x="34" y="105"/>
                  </a:cubicBezTo>
                  <a:cubicBezTo>
                    <a:pt x="74" y="34"/>
                    <a:pt x="74" y="34"/>
                    <a:pt x="74" y="34"/>
                  </a:cubicBezTo>
                  <a:cubicBezTo>
                    <a:pt x="56" y="0"/>
                    <a:pt x="56" y="0"/>
                    <a:pt x="56" y="0"/>
                  </a:cubicBezTo>
                  <a:lnTo>
                    <a:pt x="4" y="88"/>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12" name="Freeform 94"/>
            <p:cNvSpPr/>
            <p:nvPr/>
          </p:nvSpPr>
          <p:spPr bwMode="auto">
            <a:xfrm>
              <a:off x="7860218" y="818429"/>
              <a:ext cx="280988" cy="412750"/>
            </a:xfrm>
            <a:custGeom>
              <a:avLst/>
              <a:gdLst>
                <a:gd name="T0" fmla="*/ 65 w 75"/>
                <a:gd name="T1" fmla="*/ 96 h 110"/>
                <a:gd name="T2" fmla="*/ 70 w 75"/>
                <a:gd name="T3" fmla="*/ 63 h 110"/>
                <a:gd name="T4" fmla="*/ 10 w 75"/>
                <a:gd name="T5" fmla="*/ 0 h 110"/>
                <a:gd name="T6" fmla="*/ 13 w 75"/>
                <a:gd name="T7" fmla="*/ 90 h 110"/>
                <a:gd name="T8" fmla="*/ 13 w 75"/>
                <a:gd name="T9" fmla="*/ 90 h 110"/>
                <a:gd name="T10" fmla="*/ 20 w 75"/>
                <a:gd name="T11" fmla="*/ 99 h 110"/>
                <a:gd name="T12" fmla="*/ 65 w 75"/>
                <a:gd name="T13" fmla="*/ 96 h 110"/>
              </a:gdLst>
              <a:ahLst/>
              <a:cxnLst>
                <a:cxn ang="0">
                  <a:pos x="T0" y="T1"/>
                </a:cxn>
                <a:cxn ang="0">
                  <a:pos x="T2" y="T3"/>
                </a:cxn>
                <a:cxn ang="0">
                  <a:pos x="T4" y="T5"/>
                </a:cxn>
                <a:cxn ang="0">
                  <a:pos x="T6" y="T7"/>
                </a:cxn>
                <a:cxn ang="0">
                  <a:pos x="T8" y="T9"/>
                </a:cxn>
                <a:cxn ang="0">
                  <a:pos x="T10" y="T11"/>
                </a:cxn>
                <a:cxn ang="0">
                  <a:pos x="T12" y="T13"/>
                </a:cxn>
              </a:cxnLst>
              <a:rect l="0" t="0" r="r" b="b"/>
              <a:pathLst>
                <a:path w="75" h="110">
                  <a:moveTo>
                    <a:pt x="65" y="96"/>
                  </a:moveTo>
                  <a:cubicBezTo>
                    <a:pt x="73" y="87"/>
                    <a:pt x="75" y="74"/>
                    <a:pt x="70" y="63"/>
                  </a:cubicBezTo>
                  <a:cubicBezTo>
                    <a:pt x="67" y="40"/>
                    <a:pt x="10" y="0"/>
                    <a:pt x="10" y="0"/>
                  </a:cubicBezTo>
                  <a:cubicBezTo>
                    <a:pt x="10" y="0"/>
                    <a:pt x="0" y="56"/>
                    <a:pt x="13" y="90"/>
                  </a:cubicBezTo>
                  <a:cubicBezTo>
                    <a:pt x="13" y="90"/>
                    <a:pt x="13" y="90"/>
                    <a:pt x="13" y="90"/>
                  </a:cubicBezTo>
                  <a:cubicBezTo>
                    <a:pt x="15" y="93"/>
                    <a:pt x="17" y="96"/>
                    <a:pt x="20" y="99"/>
                  </a:cubicBezTo>
                  <a:cubicBezTo>
                    <a:pt x="33" y="110"/>
                    <a:pt x="53" y="109"/>
                    <a:pt x="65" y="96"/>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13" name="组合 112"/>
          <p:cNvGrpSpPr/>
          <p:nvPr/>
        </p:nvGrpSpPr>
        <p:grpSpPr>
          <a:xfrm>
            <a:off x="5630576" y="3791119"/>
            <a:ext cx="397859" cy="474080"/>
            <a:chOff x="286255" y="2442442"/>
            <a:chExt cx="754063" cy="898525"/>
          </a:xfrm>
          <a:solidFill>
            <a:srgbClr val="4D4D4D">
              <a:lumMod val="75000"/>
            </a:srgbClr>
          </a:solidFill>
        </p:grpSpPr>
        <p:sp>
          <p:nvSpPr>
            <p:cNvPr id="114" name="Freeform 97"/>
            <p:cNvSpPr/>
            <p:nvPr/>
          </p:nvSpPr>
          <p:spPr bwMode="auto">
            <a:xfrm>
              <a:off x="286255" y="2867892"/>
              <a:ext cx="360363" cy="473075"/>
            </a:xfrm>
            <a:custGeom>
              <a:avLst/>
              <a:gdLst>
                <a:gd name="T0" fmla="*/ 0 w 96"/>
                <a:gd name="T1" fmla="*/ 126 h 126"/>
                <a:gd name="T2" fmla="*/ 13 w 96"/>
                <a:gd name="T3" fmla="*/ 126 h 126"/>
                <a:gd name="T4" fmla="*/ 13 w 96"/>
                <a:gd name="T5" fmla="*/ 24 h 126"/>
                <a:gd name="T6" fmla="*/ 21 w 96"/>
                <a:gd name="T7" fmla="*/ 11 h 126"/>
                <a:gd name="T8" fmla="*/ 22 w 96"/>
                <a:gd name="T9" fmla="*/ 11 h 126"/>
                <a:gd name="T10" fmla="*/ 29 w 96"/>
                <a:gd name="T11" fmla="*/ 24 h 126"/>
                <a:gd name="T12" fmla="*/ 29 w 96"/>
                <a:gd name="T13" fmla="*/ 126 h 126"/>
                <a:gd name="T14" fmla="*/ 40 w 96"/>
                <a:gd name="T15" fmla="*/ 126 h 126"/>
                <a:gd name="T16" fmla="*/ 40 w 96"/>
                <a:gd name="T17" fmla="*/ 24 h 126"/>
                <a:gd name="T18" fmla="*/ 48 w 96"/>
                <a:gd name="T19" fmla="*/ 11 h 126"/>
                <a:gd name="T20" fmla="*/ 49 w 96"/>
                <a:gd name="T21" fmla="*/ 11 h 126"/>
                <a:gd name="T22" fmla="*/ 56 w 96"/>
                <a:gd name="T23" fmla="*/ 24 h 126"/>
                <a:gd name="T24" fmla="*/ 56 w 96"/>
                <a:gd name="T25" fmla="*/ 126 h 126"/>
                <a:gd name="T26" fmla="*/ 68 w 96"/>
                <a:gd name="T27" fmla="*/ 126 h 126"/>
                <a:gd name="T28" fmla="*/ 68 w 96"/>
                <a:gd name="T29" fmla="*/ 24 h 126"/>
                <a:gd name="T30" fmla="*/ 76 w 96"/>
                <a:gd name="T31" fmla="*/ 11 h 126"/>
                <a:gd name="T32" fmla="*/ 77 w 96"/>
                <a:gd name="T33" fmla="*/ 11 h 126"/>
                <a:gd name="T34" fmla="*/ 84 w 96"/>
                <a:gd name="T35" fmla="*/ 24 h 126"/>
                <a:gd name="T36" fmla="*/ 84 w 96"/>
                <a:gd name="T37" fmla="*/ 126 h 126"/>
                <a:gd name="T38" fmla="*/ 96 w 96"/>
                <a:gd name="T39" fmla="*/ 126 h 126"/>
                <a:gd name="T40" fmla="*/ 96 w 96"/>
                <a:gd name="T41" fmla="*/ 0 h 126"/>
                <a:gd name="T42" fmla="*/ 0 w 96"/>
                <a:gd name="T43" fmla="*/ 0 h 126"/>
                <a:gd name="T44" fmla="*/ 0 w 96"/>
                <a:gd name="T4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26">
                  <a:moveTo>
                    <a:pt x="0" y="126"/>
                  </a:moveTo>
                  <a:cubicBezTo>
                    <a:pt x="13" y="126"/>
                    <a:pt x="13" y="126"/>
                    <a:pt x="13" y="126"/>
                  </a:cubicBezTo>
                  <a:cubicBezTo>
                    <a:pt x="13" y="24"/>
                    <a:pt x="13" y="24"/>
                    <a:pt x="13" y="24"/>
                  </a:cubicBezTo>
                  <a:cubicBezTo>
                    <a:pt x="13" y="16"/>
                    <a:pt x="17" y="11"/>
                    <a:pt x="21" y="11"/>
                  </a:cubicBezTo>
                  <a:cubicBezTo>
                    <a:pt x="22" y="11"/>
                    <a:pt x="22" y="11"/>
                    <a:pt x="22" y="11"/>
                  </a:cubicBezTo>
                  <a:cubicBezTo>
                    <a:pt x="26" y="11"/>
                    <a:pt x="29" y="16"/>
                    <a:pt x="29" y="24"/>
                  </a:cubicBezTo>
                  <a:cubicBezTo>
                    <a:pt x="29" y="126"/>
                    <a:pt x="29" y="126"/>
                    <a:pt x="29" y="126"/>
                  </a:cubicBezTo>
                  <a:cubicBezTo>
                    <a:pt x="40" y="126"/>
                    <a:pt x="40" y="126"/>
                    <a:pt x="40" y="126"/>
                  </a:cubicBezTo>
                  <a:cubicBezTo>
                    <a:pt x="40" y="24"/>
                    <a:pt x="40" y="24"/>
                    <a:pt x="40" y="24"/>
                  </a:cubicBezTo>
                  <a:cubicBezTo>
                    <a:pt x="40" y="16"/>
                    <a:pt x="44" y="11"/>
                    <a:pt x="48" y="11"/>
                  </a:cubicBezTo>
                  <a:cubicBezTo>
                    <a:pt x="49" y="11"/>
                    <a:pt x="49" y="11"/>
                    <a:pt x="49" y="11"/>
                  </a:cubicBezTo>
                  <a:cubicBezTo>
                    <a:pt x="53" y="11"/>
                    <a:pt x="56" y="16"/>
                    <a:pt x="56" y="24"/>
                  </a:cubicBezTo>
                  <a:cubicBezTo>
                    <a:pt x="56" y="126"/>
                    <a:pt x="56" y="126"/>
                    <a:pt x="56" y="126"/>
                  </a:cubicBezTo>
                  <a:cubicBezTo>
                    <a:pt x="68" y="126"/>
                    <a:pt x="68" y="126"/>
                    <a:pt x="68" y="126"/>
                  </a:cubicBezTo>
                  <a:cubicBezTo>
                    <a:pt x="68" y="24"/>
                    <a:pt x="68" y="24"/>
                    <a:pt x="68" y="24"/>
                  </a:cubicBezTo>
                  <a:cubicBezTo>
                    <a:pt x="68" y="16"/>
                    <a:pt x="72" y="11"/>
                    <a:pt x="76" y="11"/>
                  </a:cubicBezTo>
                  <a:cubicBezTo>
                    <a:pt x="77" y="11"/>
                    <a:pt x="77" y="11"/>
                    <a:pt x="77" y="11"/>
                  </a:cubicBezTo>
                  <a:cubicBezTo>
                    <a:pt x="81" y="11"/>
                    <a:pt x="84" y="16"/>
                    <a:pt x="84" y="24"/>
                  </a:cubicBezTo>
                  <a:cubicBezTo>
                    <a:pt x="84" y="126"/>
                    <a:pt x="84" y="126"/>
                    <a:pt x="84" y="126"/>
                  </a:cubicBezTo>
                  <a:cubicBezTo>
                    <a:pt x="96" y="126"/>
                    <a:pt x="96" y="126"/>
                    <a:pt x="96" y="126"/>
                  </a:cubicBezTo>
                  <a:cubicBezTo>
                    <a:pt x="96" y="0"/>
                    <a:pt x="96" y="0"/>
                    <a:pt x="96" y="0"/>
                  </a:cubicBezTo>
                  <a:cubicBezTo>
                    <a:pt x="0" y="0"/>
                    <a:pt x="0" y="0"/>
                    <a:pt x="0" y="0"/>
                  </a:cubicBezTo>
                  <a:lnTo>
                    <a:pt x="0" y="12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15" name="Freeform 98"/>
            <p:cNvSpPr/>
            <p:nvPr/>
          </p:nvSpPr>
          <p:spPr bwMode="auto">
            <a:xfrm>
              <a:off x="402143" y="2442442"/>
              <a:ext cx="134938" cy="153988"/>
            </a:xfrm>
            <a:custGeom>
              <a:avLst/>
              <a:gdLst>
                <a:gd name="T0" fmla="*/ 36 w 36"/>
                <a:gd name="T1" fmla="*/ 38 h 41"/>
                <a:gd name="T2" fmla="*/ 18 w 36"/>
                <a:gd name="T3" fmla="*/ 0 h 41"/>
                <a:gd name="T4" fmla="*/ 0 w 36"/>
                <a:gd name="T5" fmla="*/ 39 h 41"/>
                <a:gd name="T6" fmla="*/ 17 w 36"/>
                <a:gd name="T7" fmla="*/ 41 h 41"/>
                <a:gd name="T8" fmla="*/ 36 w 36"/>
                <a:gd name="T9" fmla="*/ 38 h 41"/>
              </a:gdLst>
              <a:ahLst/>
              <a:cxnLst>
                <a:cxn ang="0">
                  <a:pos x="T0" y="T1"/>
                </a:cxn>
                <a:cxn ang="0">
                  <a:pos x="T2" y="T3"/>
                </a:cxn>
                <a:cxn ang="0">
                  <a:pos x="T4" y="T5"/>
                </a:cxn>
                <a:cxn ang="0">
                  <a:pos x="T6" y="T7"/>
                </a:cxn>
                <a:cxn ang="0">
                  <a:pos x="T8" y="T9"/>
                </a:cxn>
              </a:cxnLst>
              <a:rect l="0" t="0" r="r" b="b"/>
              <a:pathLst>
                <a:path w="36" h="41">
                  <a:moveTo>
                    <a:pt x="36" y="38"/>
                  </a:moveTo>
                  <a:cubicBezTo>
                    <a:pt x="18" y="0"/>
                    <a:pt x="18" y="0"/>
                    <a:pt x="18" y="0"/>
                  </a:cubicBezTo>
                  <a:cubicBezTo>
                    <a:pt x="0" y="39"/>
                    <a:pt x="0" y="39"/>
                    <a:pt x="0" y="39"/>
                  </a:cubicBezTo>
                  <a:cubicBezTo>
                    <a:pt x="5" y="40"/>
                    <a:pt x="11" y="41"/>
                    <a:pt x="17" y="41"/>
                  </a:cubicBezTo>
                  <a:cubicBezTo>
                    <a:pt x="24" y="41"/>
                    <a:pt x="30" y="40"/>
                    <a:pt x="36" y="38"/>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16" name="Freeform 99"/>
            <p:cNvSpPr/>
            <p:nvPr/>
          </p:nvSpPr>
          <p:spPr bwMode="auto">
            <a:xfrm>
              <a:off x="286255" y="2626592"/>
              <a:ext cx="360363" cy="200025"/>
            </a:xfrm>
            <a:custGeom>
              <a:avLst/>
              <a:gdLst>
                <a:gd name="T0" fmla="*/ 72 w 96"/>
                <a:gd name="T1" fmla="*/ 0 h 53"/>
                <a:gd name="T2" fmla="*/ 48 w 96"/>
                <a:gd name="T3" fmla="*/ 4 h 53"/>
                <a:gd name="T4" fmla="*/ 26 w 96"/>
                <a:gd name="T5" fmla="*/ 0 h 53"/>
                <a:gd name="T6" fmla="*/ 0 w 96"/>
                <a:gd name="T7" fmla="*/ 53 h 53"/>
                <a:gd name="T8" fmla="*/ 96 w 96"/>
                <a:gd name="T9" fmla="*/ 53 h 53"/>
                <a:gd name="T10" fmla="*/ 72 w 96"/>
                <a:gd name="T11" fmla="*/ 0 h 53"/>
              </a:gdLst>
              <a:ahLst/>
              <a:cxnLst>
                <a:cxn ang="0">
                  <a:pos x="T0" y="T1"/>
                </a:cxn>
                <a:cxn ang="0">
                  <a:pos x="T2" y="T3"/>
                </a:cxn>
                <a:cxn ang="0">
                  <a:pos x="T4" y="T5"/>
                </a:cxn>
                <a:cxn ang="0">
                  <a:pos x="T6" y="T7"/>
                </a:cxn>
                <a:cxn ang="0">
                  <a:pos x="T8" y="T9"/>
                </a:cxn>
                <a:cxn ang="0">
                  <a:pos x="T10" y="T11"/>
                </a:cxn>
              </a:cxnLst>
              <a:rect l="0" t="0" r="r" b="b"/>
              <a:pathLst>
                <a:path w="96" h="53">
                  <a:moveTo>
                    <a:pt x="72" y="0"/>
                  </a:moveTo>
                  <a:cubicBezTo>
                    <a:pt x="65" y="2"/>
                    <a:pt x="57" y="4"/>
                    <a:pt x="48" y="4"/>
                  </a:cubicBezTo>
                  <a:cubicBezTo>
                    <a:pt x="40" y="4"/>
                    <a:pt x="33" y="3"/>
                    <a:pt x="26" y="0"/>
                  </a:cubicBezTo>
                  <a:cubicBezTo>
                    <a:pt x="0" y="53"/>
                    <a:pt x="0" y="53"/>
                    <a:pt x="0" y="53"/>
                  </a:cubicBezTo>
                  <a:cubicBezTo>
                    <a:pt x="96" y="53"/>
                    <a:pt x="96" y="53"/>
                    <a:pt x="96" y="53"/>
                  </a:cubicBezTo>
                  <a:lnTo>
                    <a:pt x="72"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17" name="Freeform 100"/>
            <p:cNvSpPr>
              <a:spLocks noEditPoints="1"/>
            </p:cNvSpPr>
            <p:nvPr/>
          </p:nvSpPr>
          <p:spPr bwMode="auto">
            <a:xfrm>
              <a:off x="699005" y="2747242"/>
              <a:ext cx="341313" cy="593725"/>
            </a:xfrm>
            <a:custGeom>
              <a:avLst/>
              <a:gdLst>
                <a:gd name="T0" fmla="*/ 85 w 91"/>
                <a:gd name="T1" fmla="*/ 41 h 158"/>
                <a:gd name="T2" fmla="*/ 85 w 91"/>
                <a:gd name="T3" fmla="*/ 11 h 158"/>
                <a:gd name="T4" fmla="*/ 74 w 91"/>
                <a:gd name="T5" fmla="*/ 0 h 158"/>
                <a:gd name="T6" fmla="*/ 17 w 91"/>
                <a:gd name="T7" fmla="*/ 0 h 158"/>
                <a:gd name="T8" fmla="*/ 6 w 91"/>
                <a:gd name="T9" fmla="*/ 11 h 158"/>
                <a:gd name="T10" fmla="*/ 6 w 91"/>
                <a:gd name="T11" fmla="*/ 41 h 158"/>
                <a:gd name="T12" fmla="*/ 0 w 91"/>
                <a:gd name="T13" fmla="*/ 41 h 158"/>
                <a:gd name="T14" fmla="*/ 0 w 91"/>
                <a:gd name="T15" fmla="*/ 158 h 158"/>
                <a:gd name="T16" fmla="*/ 91 w 91"/>
                <a:gd name="T17" fmla="*/ 158 h 158"/>
                <a:gd name="T18" fmla="*/ 91 w 91"/>
                <a:gd name="T19" fmla="*/ 41 h 158"/>
                <a:gd name="T20" fmla="*/ 85 w 91"/>
                <a:gd name="T21" fmla="*/ 41 h 158"/>
                <a:gd name="T22" fmla="*/ 76 w 91"/>
                <a:gd name="T23" fmla="*/ 41 h 158"/>
                <a:gd name="T24" fmla="*/ 15 w 91"/>
                <a:gd name="T25" fmla="*/ 41 h 158"/>
                <a:gd name="T26" fmla="*/ 15 w 91"/>
                <a:gd name="T27" fmla="*/ 11 h 158"/>
                <a:gd name="T28" fmla="*/ 17 w 91"/>
                <a:gd name="T29" fmla="*/ 9 h 158"/>
                <a:gd name="T30" fmla="*/ 74 w 91"/>
                <a:gd name="T31" fmla="*/ 9 h 158"/>
                <a:gd name="T32" fmla="*/ 76 w 91"/>
                <a:gd name="T33" fmla="*/ 11 h 158"/>
                <a:gd name="T34" fmla="*/ 76 w 91"/>
                <a:gd name="T35" fmla="*/ 4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158">
                  <a:moveTo>
                    <a:pt x="85" y="41"/>
                  </a:moveTo>
                  <a:cubicBezTo>
                    <a:pt x="85" y="11"/>
                    <a:pt x="85" y="11"/>
                    <a:pt x="85" y="11"/>
                  </a:cubicBezTo>
                  <a:cubicBezTo>
                    <a:pt x="85" y="5"/>
                    <a:pt x="80" y="0"/>
                    <a:pt x="74" y="0"/>
                  </a:cubicBezTo>
                  <a:cubicBezTo>
                    <a:pt x="17" y="0"/>
                    <a:pt x="17" y="0"/>
                    <a:pt x="17" y="0"/>
                  </a:cubicBezTo>
                  <a:cubicBezTo>
                    <a:pt x="11" y="0"/>
                    <a:pt x="6" y="5"/>
                    <a:pt x="6" y="11"/>
                  </a:cubicBezTo>
                  <a:cubicBezTo>
                    <a:pt x="6" y="41"/>
                    <a:pt x="6" y="41"/>
                    <a:pt x="6" y="41"/>
                  </a:cubicBezTo>
                  <a:cubicBezTo>
                    <a:pt x="0" y="41"/>
                    <a:pt x="0" y="41"/>
                    <a:pt x="0" y="41"/>
                  </a:cubicBezTo>
                  <a:cubicBezTo>
                    <a:pt x="0" y="158"/>
                    <a:pt x="0" y="158"/>
                    <a:pt x="0" y="158"/>
                  </a:cubicBezTo>
                  <a:cubicBezTo>
                    <a:pt x="91" y="158"/>
                    <a:pt x="91" y="158"/>
                    <a:pt x="91" y="158"/>
                  </a:cubicBezTo>
                  <a:cubicBezTo>
                    <a:pt x="91" y="41"/>
                    <a:pt x="91" y="41"/>
                    <a:pt x="91" y="41"/>
                  </a:cubicBezTo>
                  <a:lnTo>
                    <a:pt x="85" y="41"/>
                  </a:lnTo>
                  <a:close/>
                  <a:moveTo>
                    <a:pt x="76" y="41"/>
                  </a:moveTo>
                  <a:cubicBezTo>
                    <a:pt x="15" y="41"/>
                    <a:pt x="15" y="41"/>
                    <a:pt x="15" y="41"/>
                  </a:cubicBezTo>
                  <a:cubicBezTo>
                    <a:pt x="15" y="11"/>
                    <a:pt x="15" y="11"/>
                    <a:pt x="15" y="11"/>
                  </a:cubicBezTo>
                  <a:cubicBezTo>
                    <a:pt x="15" y="10"/>
                    <a:pt x="16" y="9"/>
                    <a:pt x="17" y="9"/>
                  </a:cubicBezTo>
                  <a:cubicBezTo>
                    <a:pt x="74" y="9"/>
                    <a:pt x="74" y="9"/>
                    <a:pt x="74" y="9"/>
                  </a:cubicBezTo>
                  <a:cubicBezTo>
                    <a:pt x="75" y="9"/>
                    <a:pt x="76" y="10"/>
                    <a:pt x="76" y="11"/>
                  </a:cubicBezTo>
                  <a:lnTo>
                    <a:pt x="76" y="41"/>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18" name="组合 117"/>
          <p:cNvGrpSpPr/>
          <p:nvPr/>
        </p:nvGrpSpPr>
        <p:grpSpPr>
          <a:xfrm>
            <a:off x="9628428" y="4618665"/>
            <a:ext cx="420474" cy="491670"/>
            <a:chOff x="7863393" y="4010892"/>
            <a:chExt cx="796925" cy="931863"/>
          </a:xfrm>
          <a:solidFill>
            <a:srgbClr val="4D4D4D">
              <a:lumMod val="75000"/>
            </a:srgbClr>
          </a:solidFill>
        </p:grpSpPr>
        <p:sp>
          <p:nvSpPr>
            <p:cNvPr id="119" name="Freeform 103"/>
            <p:cNvSpPr/>
            <p:nvPr/>
          </p:nvSpPr>
          <p:spPr bwMode="auto">
            <a:xfrm>
              <a:off x="7998330" y="4168054"/>
              <a:ext cx="315913" cy="79375"/>
            </a:xfrm>
            <a:custGeom>
              <a:avLst/>
              <a:gdLst>
                <a:gd name="T0" fmla="*/ 36 w 199"/>
                <a:gd name="T1" fmla="*/ 33 h 50"/>
                <a:gd name="T2" fmla="*/ 164 w 199"/>
                <a:gd name="T3" fmla="*/ 33 h 50"/>
                <a:gd name="T4" fmla="*/ 164 w 199"/>
                <a:gd name="T5" fmla="*/ 50 h 50"/>
                <a:gd name="T6" fmla="*/ 199 w 199"/>
                <a:gd name="T7" fmla="*/ 50 h 50"/>
                <a:gd name="T8" fmla="*/ 199 w 199"/>
                <a:gd name="T9" fmla="*/ 0 h 50"/>
                <a:gd name="T10" fmla="*/ 0 w 199"/>
                <a:gd name="T11" fmla="*/ 0 h 50"/>
                <a:gd name="T12" fmla="*/ 0 w 199"/>
                <a:gd name="T13" fmla="*/ 50 h 50"/>
                <a:gd name="T14" fmla="*/ 36 w 199"/>
                <a:gd name="T15" fmla="*/ 50 h 50"/>
                <a:gd name="T16" fmla="*/ 36 w 199"/>
                <a:gd name="T17"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0">
                  <a:moveTo>
                    <a:pt x="36" y="33"/>
                  </a:moveTo>
                  <a:lnTo>
                    <a:pt x="164" y="33"/>
                  </a:lnTo>
                  <a:lnTo>
                    <a:pt x="164" y="50"/>
                  </a:lnTo>
                  <a:lnTo>
                    <a:pt x="199" y="50"/>
                  </a:lnTo>
                  <a:lnTo>
                    <a:pt x="199" y="0"/>
                  </a:lnTo>
                  <a:lnTo>
                    <a:pt x="0" y="0"/>
                  </a:lnTo>
                  <a:lnTo>
                    <a:pt x="0" y="50"/>
                  </a:lnTo>
                  <a:lnTo>
                    <a:pt x="36" y="50"/>
                  </a:lnTo>
                  <a:lnTo>
                    <a:pt x="36" y="33"/>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0" name="Freeform 104"/>
            <p:cNvSpPr>
              <a:spLocks noEditPoints="1"/>
            </p:cNvSpPr>
            <p:nvPr/>
          </p:nvSpPr>
          <p:spPr bwMode="auto">
            <a:xfrm>
              <a:off x="7871330" y="4341092"/>
              <a:ext cx="577850" cy="508000"/>
            </a:xfrm>
            <a:custGeom>
              <a:avLst/>
              <a:gdLst>
                <a:gd name="T0" fmla="*/ 154 w 154"/>
                <a:gd name="T1" fmla="*/ 117 h 135"/>
                <a:gd name="T2" fmla="*/ 118 w 154"/>
                <a:gd name="T3" fmla="*/ 12 h 135"/>
                <a:gd name="T4" fmla="*/ 118 w 154"/>
                <a:gd name="T5" fmla="*/ 0 h 135"/>
                <a:gd name="T6" fmla="*/ 103 w 154"/>
                <a:gd name="T7" fmla="*/ 0 h 135"/>
                <a:gd name="T8" fmla="*/ 103 w 154"/>
                <a:gd name="T9" fmla="*/ 14 h 135"/>
                <a:gd name="T10" fmla="*/ 124 w 154"/>
                <a:gd name="T11" fmla="*/ 74 h 135"/>
                <a:gd name="T12" fmla="*/ 29 w 154"/>
                <a:gd name="T13" fmla="*/ 74 h 135"/>
                <a:gd name="T14" fmla="*/ 49 w 154"/>
                <a:gd name="T15" fmla="*/ 14 h 135"/>
                <a:gd name="T16" fmla="*/ 49 w 154"/>
                <a:gd name="T17" fmla="*/ 0 h 135"/>
                <a:gd name="T18" fmla="*/ 34 w 154"/>
                <a:gd name="T19" fmla="*/ 0 h 135"/>
                <a:gd name="T20" fmla="*/ 34 w 154"/>
                <a:gd name="T21" fmla="*/ 12 h 135"/>
                <a:gd name="T22" fmla="*/ 0 w 154"/>
                <a:gd name="T23" fmla="*/ 117 h 135"/>
                <a:gd name="T24" fmla="*/ 24 w 154"/>
                <a:gd name="T25" fmla="*/ 135 h 135"/>
                <a:gd name="T26" fmla="*/ 129 w 154"/>
                <a:gd name="T27" fmla="*/ 135 h 135"/>
                <a:gd name="T28" fmla="*/ 154 w 154"/>
                <a:gd name="T29" fmla="*/ 117 h 135"/>
                <a:gd name="T30" fmla="*/ 129 w 154"/>
                <a:gd name="T31" fmla="*/ 121 h 135"/>
                <a:gd name="T32" fmla="*/ 24 w 154"/>
                <a:gd name="T33" fmla="*/ 121 h 135"/>
                <a:gd name="T34" fmla="*/ 15 w 154"/>
                <a:gd name="T35" fmla="*/ 117 h 135"/>
                <a:gd name="T36" fmla="*/ 26 w 154"/>
                <a:gd name="T37" fmla="*/ 83 h 135"/>
                <a:gd name="T38" fmla="*/ 127 w 154"/>
                <a:gd name="T39" fmla="*/ 83 h 135"/>
                <a:gd name="T40" fmla="*/ 139 w 154"/>
                <a:gd name="T41" fmla="*/ 117 h 135"/>
                <a:gd name="T42" fmla="*/ 129 w 154"/>
                <a:gd name="T43" fmla="*/ 12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35">
                  <a:moveTo>
                    <a:pt x="154" y="117"/>
                  </a:moveTo>
                  <a:cubicBezTo>
                    <a:pt x="118" y="12"/>
                    <a:pt x="118" y="12"/>
                    <a:pt x="118" y="12"/>
                  </a:cubicBezTo>
                  <a:cubicBezTo>
                    <a:pt x="118" y="0"/>
                    <a:pt x="118" y="0"/>
                    <a:pt x="118" y="0"/>
                  </a:cubicBezTo>
                  <a:cubicBezTo>
                    <a:pt x="103" y="0"/>
                    <a:pt x="103" y="0"/>
                    <a:pt x="103" y="0"/>
                  </a:cubicBezTo>
                  <a:cubicBezTo>
                    <a:pt x="103" y="14"/>
                    <a:pt x="103" y="14"/>
                    <a:pt x="103" y="14"/>
                  </a:cubicBezTo>
                  <a:cubicBezTo>
                    <a:pt x="124" y="74"/>
                    <a:pt x="124" y="74"/>
                    <a:pt x="124" y="74"/>
                  </a:cubicBezTo>
                  <a:cubicBezTo>
                    <a:pt x="29" y="74"/>
                    <a:pt x="29" y="74"/>
                    <a:pt x="29" y="74"/>
                  </a:cubicBezTo>
                  <a:cubicBezTo>
                    <a:pt x="49" y="14"/>
                    <a:pt x="49" y="14"/>
                    <a:pt x="49" y="14"/>
                  </a:cubicBezTo>
                  <a:cubicBezTo>
                    <a:pt x="49" y="0"/>
                    <a:pt x="49" y="0"/>
                    <a:pt x="49" y="0"/>
                  </a:cubicBezTo>
                  <a:cubicBezTo>
                    <a:pt x="34" y="0"/>
                    <a:pt x="34" y="0"/>
                    <a:pt x="34" y="0"/>
                  </a:cubicBezTo>
                  <a:cubicBezTo>
                    <a:pt x="34" y="12"/>
                    <a:pt x="34" y="12"/>
                    <a:pt x="34" y="12"/>
                  </a:cubicBezTo>
                  <a:cubicBezTo>
                    <a:pt x="0" y="117"/>
                    <a:pt x="0" y="117"/>
                    <a:pt x="0" y="117"/>
                  </a:cubicBezTo>
                  <a:cubicBezTo>
                    <a:pt x="0" y="127"/>
                    <a:pt x="11" y="135"/>
                    <a:pt x="24" y="135"/>
                  </a:cubicBezTo>
                  <a:cubicBezTo>
                    <a:pt x="129" y="135"/>
                    <a:pt x="129" y="135"/>
                    <a:pt x="129" y="135"/>
                  </a:cubicBezTo>
                  <a:cubicBezTo>
                    <a:pt x="143" y="135"/>
                    <a:pt x="154" y="127"/>
                    <a:pt x="154" y="117"/>
                  </a:cubicBezTo>
                  <a:close/>
                  <a:moveTo>
                    <a:pt x="129" y="121"/>
                  </a:moveTo>
                  <a:cubicBezTo>
                    <a:pt x="24" y="121"/>
                    <a:pt x="24" y="121"/>
                    <a:pt x="24" y="121"/>
                  </a:cubicBezTo>
                  <a:cubicBezTo>
                    <a:pt x="19" y="121"/>
                    <a:pt x="16" y="119"/>
                    <a:pt x="15" y="117"/>
                  </a:cubicBezTo>
                  <a:cubicBezTo>
                    <a:pt x="26" y="83"/>
                    <a:pt x="26" y="83"/>
                    <a:pt x="26" y="83"/>
                  </a:cubicBezTo>
                  <a:cubicBezTo>
                    <a:pt x="127" y="83"/>
                    <a:pt x="127" y="83"/>
                    <a:pt x="127" y="83"/>
                  </a:cubicBezTo>
                  <a:cubicBezTo>
                    <a:pt x="139" y="117"/>
                    <a:pt x="139" y="117"/>
                    <a:pt x="139" y="117"/>
                  </a:cubicBezTo>
                  <a:cubicBezTo>
                    <a:pt x="137" y="119"/>
                    <a:pt x="134" y="121"/>
                    <a:pt x="129" y="121"/>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1" name="Freeform 105"/>
            <p:cNvSpPr/>
            <p:nvPr/>
          </p:nvSpPr>
          <p:spPr bwMode="auto">
            <a:xfrm>
              <a:off x="7863393" y="4010892"/>
              <a:ext cx="796925" cy="931863"/>
            </a:xfrm>
            <a:custGeom>
              <a:avLst/>
              <a:gdLst>
                <a:gd name="T0" fmla="*/ 197 w 212"/>
                <a:gd name="T1" fmla="*/ 233 h 248"/>
                <a:gd name="T2" fmla="*/ 182 w 212"/>
                <a:gd name="T3" fmla="*/ 233 h 248"/>
                <a:gd name="T4" fmla="*/ 182 w 212"/>
                <a:gd name="T5" fmla="*/ 83 h 248"/>
                <a:gd name="T6" fmla="*/ 202 w 212"/>
                <a:gd name="T7" fmla="*/ 83 h 248"/>
                <a:gd name="T8" fmla="*/ 202 w 212"/>
                <a:gd name="T9" fmla="*/ 68 h 248"/>
                <a:gd name="T10" fmla="*/ 182 w 212"/>
                <a:gd name="T11" fmla="*/ 68 h 248"/>
                <a:gd name="T12" fmla="*/ 182 w 212"/>
                <a:gd name="T13" fmla="*/ 0 h 248"/>
                <a:gd name="T14" fmla="*/ 167 w 212"/>
                <a:gd name="T15" fmla="*/ 0 h 248"/>
                <a:gd name="T16" fmla="*/ 167 w 212"/>
                <a:gd name="T17" fmla="*/ 68 h 248"/>
                <a:gd name="T18" fmla="*/ 0 w 212"/>
                <a:gd name="T19" fmla="*/ 68 h 248"/>
                <a:gd name="T20" fmla="*/ 0 w 212"/>
                <a:gd name="T21" fmla="*/ 83 h 248"/>
                <a:gd name="T22" fmla="*/ 167 w 212"/>
                <a:gd name="T23" fmla="*/ 83 h 248"/>
                <a:gd name="T24" fmla="*/ 167 w 212"/>
                <a:gd name="T25" fmla="*/ 233 h 248"/>
                <a:gd name="T26" fmla="*/ 151 w 212"/>
                <a:gd name="T27" fmla="*/ 233 h 248"/>
                <a:gd name="T28" fmla="*/ 136 w 212"/>
                <a:gd name="T29" fmla="*/ 240 h 248"/>
                <a:gd name="T30" fmla="*/ 136 w 212"/>
                <a:gd name="T31" fmla="*/ 248 h 248"/>
                <a:gd name="T32" fmla="*/ 212 w 212"/>
                <a:gd name="T33" fmla="*/ 248 h 248"/>
                <a:gd name="T34" fmla="*/ 212 w 212"/>
                <a:gd name="T35" fmla="*/ 240 h 248"/>
                <a:gd name="T36" fmla="*/ 197 w 212"/>
                <a:gd name="T37" fmla="*/ 23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2" h="248">
                  <a:moveTo>
                    <a:pt x="197" y="233"/>
                  </a:moveTo>
                  <a:cubicBezTo>
                    <a:pt x="182" y="233"/>
                    <a:pt x="182" y="233"/>
                    <a:pt x="182" y="233"/>
                  </a:cubicBezTo>
                  <a:cubicBezTo>
                    <a:pt x="182" y="83"/>
                    <a:pt x="182" y="83"/>
                    <a:pt x="182" y="83"/>
                  </a:cubicBezTo>
                  <a:cubicBezTo>
                    <a:pt x="202" y="83"/>
                    <a:pt x="202" y="83"/>
                    <a:pt x="202" y="83"/>
                  </a:cubicBezTo>
                  <a:cubicBezTo>
                    <a:pt x="202" y="68"/>
                    <a:pt x="202" y="68"/>
                    <a:pt x="202" y="68"/>
                  </a:cubicBezTo>
                  <a:cubicBezTo>
                    <a:pt x="182" y="68"/>
                    <a:pt x="182" y="68"/>
                    <a:pt x="182" y="68"/>
                  </a:cubicBezTo>
                  <a:cubicBezTo>
                    <a:pt x="182" y="0"/>
                    <a:pt x="182" y="0"/>
                    <a:pt x="182" y="0"/>
                  </a:cubicBezTo>
                  <a:cubicBezTo>
                    <a:pt x="167" y="0"/>
                    <a:pt x="167" y="0"/>
                    <a:pt x="167" y="0"/>
                  </a:cubicBezTo>
                  <a:cubicBezTo>
                    <a:pt x="167" y="68"/>
                    <a:pt x="167" y="68"/>
                    <a:pt x="167" y="68"/>
                  </a:cubicBezTo>
                  <a:cubicBezTo>
                    <a:pt x="0" y="68"/>
                    <a:pt x="0" y="68"/>
                    <a:pt x="0" y="68"/>
                  </a:cubicBezTo>
                  <a:cubicBezTo>
                    <a:pt x="0" y="83"/>
                    <a:pt x="0" y="83"/>
                    <a:pt x="0" y="83"/>
                  </a:cubicBezTo>
                  <a:cubicBezTo>
                    <a:pt x="167" y="83"/>
                    <a:pt x="167" y="83"/>
                    <a:pt x="167" y="83"/>
                  </a:cubicBezTo>
                  <a:cubicBezTo>
                    <a:pt x="167" y="233"/>
                    <a:pt x="167" y="233"/>
                    <a:pt x="167" y="233"/>
                  </a:cubicBezTo>
                  <a:cubicBezTo>
                    <a:pt x="151" y="233"/>
                    <a:pt x="151" y="233"/>
                    <a:pt x="151" y="233"/>
                  </a:cubicBezTo>
                  <a:cubicBezTo>
                    <a:pt x="143" y="233"/>
                    <a:pt x="136" y="236"/>
                    <a:pt x="136" y="240"/>
                  </a:cubicBezTo>
                  <a:cubicBezTo>
                    <a:pt x="136" y="248"/>
                    <a:pt x="136" y="248"/>
                    <a:pt x="136" y="248"/>
                  </a:cubicBezTo>
                  <a:cubicBezTo>
                    <a:pt x="212" y="248"/>
                    <a:pt x="212" y="248"/>
                    <a:pt x="212" y="248"/>
                  </a:cubicBezTo>
                  <a:cubicBezTo>
                    <a:pt x="212" y="240"/>
                    <a:pt x="212" y="240"/>
                    <a:pt x="212" y="240"/>
                  </a:cubicBezTo>
                  <a:cubicBezTo>
                    <a:pt x="212" y="236"/>
                    <a:pt x="205" y="233"/>
                    <a:pt x="197" y="233"/>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2" name="Oval 106"/>
            <p:cNvSpPr>
              <a:spLocks noChangeArrowheads="1"/>
            </p:cNvSpPr>
            <p:nvPr/>
          </p:nvSpPr>
          <p:spPr bwMode="auto">
            <a:xfrm>
              <a:off x="8190418" y="4736379"/>
              <a:ext cx="30163" cy="30163"/>
            </a:xfrm>
            <a:prstGeom prst="ellipse">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3" name="Oval 107"/>
            <p:cNvSpPr>
              <a:spLocks noChangeArrowheads="1"/>
            </p:cNvSpPr>
            <p:nvPr/>
          </p:nvSpPr>
          <p:spPr bwMode="auto">
            <a:xfrm>
              <a:off x="8253918" y="4664942"/>
              <a:ext cx="30163" cy="30163"/>
            </a:xfrm>
            <a:prstGeom prst="ellipse">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4" name="Oval 108"/>
            <p:cNvSpPr>
              <a:spLocks noChangeArrowheads="1"/>
            </p:cNvSpPr>
            <p:nvPr/>
          </p:nvSpPr>
          <p:spPr bwMode="auto">
            <a:xfrm>
              <a:off x="8269793" y="4720504"/>
              <a:ext cx="63500" cy="60325"/>
            </a:xfrm>
            <a:prstGeom prst="ellipse">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5" name="Oval 109"/>
            <p:cNvSpPr>
              <a:spLocks noChangeArrowheads="1"/>
            </p:cNvSpPr>
            <p:nvPr/>
          </p:nvSpPr>
          <p:spPr bwMode="auto">
            <a:xfrm>
              <a:off x="7998330" y="4750667"/>
              <a:ext cx="30163" cy="30163"/>
            </a:xfrm>
            <a:prstGeom prst="ellipse">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6" name="Oval 110"/>
            <p:cNvSpPr>
              <a:spLocks noChangeArrowheads="1"/>
            </p:cNvSpPr>
            <p:nvPr/>
          </p:nvSpPr>
          <p:spPr bwMode="auto">
            <a:xfrm>
              <a:off x="7984043" y="4679229"/>
              <a:ext cx="30163" cy="30163"/>
            </a:xfrm>
            <a:prstGeom prst="ellipse">
              <a:avLst/>
            </a:pr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27" name="组合 126"/>
          <p:cNvGrpSpPr/>
          <p:nvPr/>
        </p:nvGrpSpPr>
        <p:grpSpPr>
          <a:xfrm>
            <a:off x="5566918" y="4697399"/>
            <a:ext cx="507584" cy="333364"/>
            <a:chOff x="165605" y="4160117"/>
            <a:chExt cx="962026" cy="631825"/>
          </a:xfrm>
          <a:solidFill>
            <a:srgbClr val="4D4D4D">
              <a:lumMod val="75000"/>
            </a:srgbClr>
          </a:solidFill>
        </p:grpSpPr>
        <p:sp>
          <p:nvSpPr>
            <p:cNvPr id="128" name="Freeform 113"/>
            <p:cNvSpPr/>
            <p:nvPr/>
          </p:nvSpPr>
          <p:spPr bwMode="auto">
            <a:xfrm>
              <a:off x="170368" y="4676054"/>
              <a:ext cx="957263" cy="115888"/>
            </a:xfrm>
            <a:custGeom>
              <a:avLst/>
              <a:gdLst>
                <a:gd name="T0" fmla="*/ 145 w 255"/>
                <a:gd name="T1" fmla="*/ 26 h 31"/>
                <a:gd name="T2" fmla="*/ 145 w 255"/>
                <a:gd name="T3" fmla="*/ 22 h 31"/>
                <a:gd name="T4" fmla="*/ 253 w 255"/>
                <a:gd name="T5" fmla="*/ 22 h 31"/>
                <a:gd name="T6" fmla="*/ 251 w 255"/>
                <a:gd name="T7" fmla="*/ 17 h 31"/>
                <a:gd name="T8" fmla="*/ 157 w 255"/>
                <a:gd name="T9" fmla="*/ 17 h 31"/>
                <a:gd name="T10" fmla="*/ 157 w 255"/>
                <a:gd name="T11" fmla="*/ 12 h 31"/>
                <a:gd name="T12" fmla="*/ 248 w 255"/>
                <a:gd name="T13" fmla="*/ 12 h 31"/>
                <a:gd name="T14" fmla="*/ 193 w 255"/>
                <a:gd name="T15" fmla="*/ 2 h 31"/>
                <a:gd name="T16" fmla="*/ 136 w 255"/>
                <a:gd name="T17" fmla="*/ 13 h 31"/>
                <a:gd name="T18" fmla="*/ 136 w 255"/>
                <a:gd name="T19" fmla="*/ 17 h 31"/>
                <a:gd name="T20" fmla="*/ 127 w 255"/>
                <a:gd name="T21" fmla="*/ 17 h 31"/>
                <a:gd name="T22" fmla="*/ 119 w 255"/>
                <a:gd name="T23" fmla="*/ 17 h 31"/>
                <a:gd name="T24" fmla="*/ 119 w 255"/>
                <a:gd name="T25" fmla="*/ 14 h 31"/>
                <a:gd name="T26" fmla="*/ 61 w 255"/>
                <a:gd name="T27" fmla="*/ 0 h 31"/>
                <a:gd name="T28" fmla="*/ 6 w 255"/>
                <a:gd name="T29" fmla="*/ 10 h 31"/>
                <a:gd name="T30" fmla="*/ 97 w 255"/>
                <a:gd name="T31" fmla="*/ 10 h 31"/>
                <a:gd name="T32" fmla="*/ 97 w 255"/>
                <a:gd name="T33" fmla="*/ 14 h 31"/>
                <a:gd name="T34" fmla="*/ 2 w 255"/>
                <a:gd name="T35" fmla="*/ 14 h 31"/>
                <a:gd name="T36" fmla="*/ 2 w 255"/>
                <a:gd name="T37" fmla="*/ 19 h 31"/>
                <a:gd name="T38" fmla="*/ 109 w 255"/>
                <a:gd name="T39" fmla="*/ 19 h 31"/>
                <a:gd name="T40" fmla="*/ 109 w 255"/>
                <a:gd name="T41" fmla="*/ 24 h 31"/>
                <a:gd name="T42" fmla="*/ 1 w 255"/>
                <a:gd name="T43" fmla="*/ 24 h 31"/>
                <a:gd name="T44" fmla="*/ 0 w 255"/>
                <a:gd name="T45" fmla="*/ 31 h 31"/>
                <a:gd name="T46" fmla="*/ 255 w 255"/>
                <a:gd name="T47" fmla="*/ 31 h 31"/>
                <a:gd name="T48" fmla="*/ 254 w 255"/>
                <a:gd name="T49" fmla="*/ 26 h 31"/>
                <a:gd name="T50" fmla="*/ 145 w 255"/>
                <a:gd name="T51"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5" h="31">
                  <a:moveTo>
                    <a:pt x="145" y="26"/>
                  </a:moveTo>
                  <a:cubicBezTo>
                    <a:pt x="145" y="22"/>
                    <a:pt x="145" y="22"/>
                    <a:pt x="145" y="22"/>
                  </a:cubicBezTo>
                  <a:cubicBezTo>
                    <a:pt x="253" y="22"/>
                    <a:pt x="253" y="22"/>
                    <a:pt x="253" y="22"/>
                  </a:cubicBezTo>
                  <a:cubicBezTo>
                    <a:pt x="251" y="17"/>
                    <a:pt x="251" y="17"/>
                    <a:pt x="251" y="17"/>
                  </a:cubicBezTo>
                  <a:cubicBezTo>
                    <a:pt x="157" y="17"/>
                    <a:pt x="157" y="17"/>
                    <a:pt x="157" y="17"/>
                  </a:cubicBezTo>
                  <a:cubicBezTo>
                    <a:pt x="157" y="12"/>
                    <a:pt x="157" y="12"/>
                    <a:pt x="157" y="12"/>
                  </a:cubicBezTo>
                  <a:cubicBezTo>
                    <a:pt x="248" y="12"/>
                    <a:pt x="248" y="12"/>
                    <a:pt x="248" y="12"/>
                  </a:cubicBezTo>
                  <a:cubicBezTo>
                    <a:pt x="242" y="8"/>
                    <a:pt x="223" y="2"/>
                    <a:pt x="193" y="2"/>
                  </a:cubicBezTo>
                  <a:cubicBezTo>
                    <a:pt x="163" y="2"/>
                    <a:pt x="142" y="8"/>
                    <a:pt x="136" y="13"/>
                  </a:cubicBezTo>
                  <a:cubicBezTo>
                    <a:pt x="136" y="17"/>
                    <a:pt x="136" y="17"/>
                    <a:pt x="136" y="17"/>
                  </a:cubicBezTo>
                  <a:cubicBezTo>
                    <a:pt x="127" y="17"/>
                    <a:pt x="127" y="17"/>
                    <a:pt x="127" y="17"/>
                  </a:cubicBezTo>
                  <a:cubicBezTo>
                    <a:pt x="119" y="17"/>
                    <a:pt x="119" y="17"/>
                    <a:pt x="119" y="17"/>
                  </a:cubicBezTo>
                  <a:cubicBezTo>
                    <a:pt x="119" y="14"/>
                    <a:pt x="119" y="14"/>
                    <a:pt x="119" y="14"/>
                  </a:cubicBezTo>
                  <a:cubicBezTo>
                    <a:pt x="119" y="9"/>
                    <a:pt x="99" y="0"/>
                    <a:pt x="61" y="0"/>
                  </a:cubicBezTo>
                  <a:cubicBezTo>
                    <a:pt x="33" y="0"/>
                    <a:pt x="14" y="5"/>
                    <a:pt x="6" y="10"/>
                  </a:cubicBezTo>
                  <a:cubicBezTo>
                    <a:pt x="97" y="10"/>
                    <a:pt x="97" y="10"/>
                    <a:pt x="97" y="10"/>
                  </a:cubicBezTo>
                  <a:cubicBezTo>
                    <a:pt x="97" y="14"/>
                    <a:pt x="97" y="14"/>
                    <a:pt x="97" y="14"/>
                  </a:cubicBezTo>
                  <a:cubicBezTo>
                    <a:pt x="2" y="14"/>
                    <a:pt x="2" y="14"/>
                    <a:pt x="2" y="14"/>
                  </a:cubicBezTo>
                  <a:cubicBezTo>
                    <a:pt x="2" y="19"/>
                    <a:pt x="2" y="19"/>
                    <a:pt x="2" y="19"/>
                  </a:cubicBezTo>
                  <a:cubicBezTo>
                    <a:pt x="109" y="19"/>
                    <a:pt x="109" y="19"/>
                    <a:pt x="109" y="19"/>
                  </a:cubicBezTo>
                  <a:cubicBezTo>
                    <a:pt x="109" y="24"/>
                    <a:pt x="109" y="24"/>
                    <a:pt x="109" y="24"/>
                  </a:cubicBezTo>
                  <a:cubicBezTo>
                    <a:pt x="1" y="24"/>
                    <a:pt x="1" y="24"/>
                    <a:pt x="1" y="24"/>
                  </a:cubicBezTo>
                  <a:cubicBezTo>
                    <a:pt x="0" y="31"/>
                    <a:pt x="0" y="31"/>
                    <a:pt x="0" y="31"/>
                  </a:cubicBezTo>
                  <a:cubicBezTo>
                    <a:pt x="255" y="31"/>
                    <a:pt x="255" y="31"/>
                    <a:pt x="255" y="31"/>
                  </a:cubicBezTo>
                  <a:cubicBezTo>
                    <a:pt x="254" y="26"/>
                    <a:pt x="254" y="26"/>
                    <a:pt x="254" y="26"/>
                  </a:cubicBezTo>
                  <a:lnTo>
                    <a:pt x="145" y="2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29" name="Freeform 114"/>
            <p:cNvSpPr>
              <a:spLocks noEditPoints="1"/>
            </p:cNvSpPr>
            <p:nvPr/>
          </p:nvSpPr>
          <p:spPr bwMode="auto">
            <a:xfrm>
              <a:off x="165605" y="4160117"/>
              <a:ext cx="465138" cy="568325"/>
            </a:xfrm>
            <a:custGeom>
              <a:avLst/>
              <a:gdLst>
                <a:gd name="T0" fmla="*/ 62 w 124"/>
                <a:gd name="T1" fmla="*/ 134 h 151"/>
                <a:gd name="T2" fmla="*/ 124 w 124"/>
                <a:gd name="T3" fmla="*/ 151 h 151"/>
                <a:gd name="T4" fmla="*/ 124 w 124"/>
                <a:gd name="T5" fmla="*/ 151 h 151"/>
                <a:gd name="T6" fmla="*/ 124 w 124"/>
                <a:gd name="T7" fmla="*/ 17 h 151"/>
                <a:gd name="T8" fmla="*/ 124 w 124"/>
                <a:gd name="T9" fmla="*/ 17 h 151"/>
                <a:gd name="T10" fmla="*/ 62 w 124"/>
                <a:gd name="T11" fmla="*/ 0 h 151"/>
                <a:gd name="T12" fmla="*/ 1 w 124"/>
                <a:gd name="T13" fmla="*/ 17 h 151"/>
                <a:gd name="T14" fmla="*/ 0 w 124"/>
                <a:gd name="T15" fmla="*/ 17 h 151"/>
                <a:gd name="T16" fmla="*/ 0 w 124"/>
                <a:gd name="T17" fmla="*/ 149 h 151"/>
                <a:gd name="T18" fmla="*/ 62 w 124"/>
                <a:gd name="T19" fmla="*/ 134 h 151"/>
                <a:gd name="T20" fmla="*/ 111 w 124"/>
                <a:gd name="T21" fmla="*/ 75 h 151"/>
                <a:gd name="T22" fmla="*/ 61 w 124"/>
                <a:gd name="T23" fmla="*/ 67 h 151"/>
                <a:gd name="T24" fmla="*/ 12 w 124"/>
                <a:gd name="T25" fmla="*/ 75 h 151"/>
                <a:gd name="T26" fmla="*/ 12 w 124"/>
                <a:gd name="T27" fmla="*/ 69 h 151"/>
                <a:gd name="T28" fmla="*/ 61 w 124"/>
                <a:gd name="T29" fmla="*/ 61 h 151"/>
                <a:gd name="T30" fmla="*/ 111 w 124"/>
                <a:gd name="T31" fmla="*/ 69 h 151"/>
                <a:gd name="T32" fmla="*/ 111 w 124"/>
                <a:gd name="T33" fmla="*/ 75 h 151"/>
                <a:gd name="T34" fmla="*/ 12 w 124"/>
                <a:gd name="T35" fmla="*/ 31 h 151"/>
                <a:gd name="T36" fmla="*/ 61 w 124"/>
                <a:gd name="T37" fmla="*/ 23 h 151"/>
                <a:gd name="T38" fmla="*/ 111 w 124"/>
                <a:gd name="T39" fmla="*/ 31 h 151"/>
                <a:gd name="T40" fmla="*/ 111 w 124"/>
                <a:gd name="T41" fmla="*/ 37 h 151"/>
                <a:gd name="T42" fmla="*/ 61 w 124"/>
                <a:gd name="T43" fmla="*/ 29 h 151"/>
                <a:gd name="T44" fmla="*/ 12 w 124"/>
                <a:gd name="T45" fmla="*/ 37 h 151"/>
                <a:gd name="T46" fmla="*/ 12 w 124"/>
                <a:gd name="T47" fmla="*/ 31 h 151"/>
                <a:gd name="T48" fmla="*/ 12 w 124"/>
                <a:gd name="T49" fmla="*/ 50 h 151"/>
                <a:gd name="T50" fmla="*/ 61 w 124"/>
                <a:gd name="T51" fmla="*/ 43 h 151"/>
                <a:gd name="T52" fmla="*/ 111 w 124"/>
                <a:gd name="T53" fmla="*/ 50 h 151"/>
                <a:gd name="T54" fmla="*/ 111 w 124"/>
                <a:gd name="T55" fmla="*/ 56 h 151"/>
                <a:gd name="T56" fmla="*/ 61 w 124"/>
                <a:gd name="T57" fmla="*/ 49 h 151"/>
                <a:gd name="T58" fmla="*/ 12 w 124"/>
                <a:gd name="T59" fmla="*/ 56 h 151"/>
                <a:gd name="T60" fmla="*/ 12 w 124"/>
                <a:gd name="T61" fmla="*/ 50 h 151"/>
                <a:gd name="T62" fmla="*/ 12 w 124"/>
                <a:gd name="T63" fmla="*/ 88 h 151"/>
                <a:gd name="T64" fmla="*/ 61 w 124"/>
                <a:gd name="T65" fmla="*/ 80 h 151"/>
                <a:gd name="T66" fmla="*/ 111 w 124"/>
                <a:gd name="T67" fmla="*/ 88 h 151"/>
                <a:gd name="T68" fmla="*/ 111 w 124"/>
                <a:gd name="T69" fmla="*/ 94 h 151"/>
                <a:gd name="T70" fmla="*/ 61 w 124"/>
                <a:gd name="T71" fmla="*/ 87 h 151"/>
                <a:gd name="T72" fmla="*/ 12 w 124"/>
                <a:gd name="T73" fmla="*/ 94 h 151"/>
                <a:gd name="T74" fmla="*/ 12 w 124"/>
                <a:gd name="T75" fmla="*/ 8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4" h="151">
                  <a:moveTo>
                    <a:pt x="62" y="134"/>
                  </a:moveTo>
                  <a:cubicBezTo>
                    <a:pt x="96" y="134"/>
                    <a:pt x="124" y="141"/>
                    <a:pt x="124" y="151"/>
                  </a:cubicBezTo>
                  <a:cubicBezTo>
                    <a:pt x="124" y="151"/>
                    <a:pt x="124" y="151"/>
                    <a:pt x="124" y="151"/>
                  </a:cubicBezTo>
                  <a:cubicBezTo>
                    <a:pt x="124" y="17"/>
                    <a:pt x="124" y="17"/>
                    <a:pt x="124" y="17"/>
                  </a:cubicBezTo>
                  <a:cubicBezTo>
                    <a:pt x="124" y="17"/>
                    <a:pt x="124" y="17"/>
                    <a:pt x="124" y="17"/>
                  </a:cubicBezTo>
                  <a:cubicBezTo>
                    <a:pt x="122" y="8"/>
                    <a:pt x="95" y="0"/>
                    <a:pt x="62" y="0"/>
                  </a:cubicBezTo>
                  <a:cubicBezTo>
                    <a:pt x="29" y="0"/>
                    <a:pt x="2" y="8"/>
                    <a:pt x="1" y="17"/>
                  </a:cubicBezTo>
                  <a:cubicBezTo>
                    <a:pt x="0" y="17"/>
                    <a:pt x="0" y="17"/>
                    <a:pt x="0" y="17"/>
                  </a:cubicBezTo>
                  <a:cubicBezTo>
                    <a:pt x="0" y="149"/>
                    <a:pt x="0" y="149"/>
                    <a:pt x="0" y="149"/>
                  </a:cubicBezTo>
                  <a:cubicBezTo>
                    <a:pt x="4" y="140"/>
                    <a:pt x="30" y="134"/>
                    <a:pt x="62" y="134"/>
                  </a:cubicBezTo>
                  <a:close/>
                  <a:moveTo>
                    <a:pt x="111" y="75"/>
                  </a:moveTo>
                  <a:cubicBezTo>
                    <a:pt x="103" y="71"/>
                    <a:pt x="86" y="67"/>
                    <a:pt x="61" y="67"/>
                  </a:cubicBezTo>
                  <a:cubicBezTo>
                    <a:pt x="37" y="67"/>
                    <a:pt x="20" y="71"/>
                    <a:pt x="12" y="75"/>
                  </a:cubicBezTo>
                  <a:cubicBezTo>
                    <a:pt x="12" y="69"/>
                    <a:pt x="12" y="69"/>
                    <a:pt x="12" y="69"/>
                  </a:cubicBezTo>
                  <a:cubicBezTo>
                    <a:pt x="17" y="66"/>
                    <a:pt x="35" y="61"/>
                    <a:pt x="61" y="61"/>
                  </a:cubicBezTo>
                  <a:cubicBezTo>
                    <a:pt x="88" y="61"/>
                    <a:pt x="105" y="66"/>
                    <a:pt x="111" y="69"/>
                  </a:cubicBezTo>
                  <a:lnTo>
                    <a:pt x="111" y="75"/>
                  </a:lnTo>
                  <a:close/>
                  <a:moveTo>
                    <a:pt x="12" y="31"/>
                  </a:moveTo>
                  <a:cubicBezTo>
                    <a:pt x="17" y="28"/>
                    <a:pt x="35" y="23"/>
                    <a:pt x="61" y="23"/>
                  </a:cubicBezTo>
                  <a:cubicBezTo>
                    <a:pt x="88" y="23"/>
                    <a:pt x="105" y="28"/>
                    <a:pt x="111" y="31"/>
                  </a:cubicBezTo>
                  <a:cubicBezTo>
                    <a:pt x="111" y="37"/>
                    <a:pt x="111" y="37"/>
                    <a:pt x="111" y="37"/>
                  </a:cubicBezTo>
                  <a:cubicBezTo>
                    <a:pt x="103" y="33"/>
                    <a:pt x="86" y="29"/>
                    <a:pt x="61" y="29"/>
                  </a:cubicBezTo>
                  <a:cubicBezTo>
                    <a:pt x="37" y="29"/>
                    <a:pt x="20" y="33"/>
                    <a:pt x="12" y="37"/>
                  </a:cubicBezTo>
                  <a:lnTo>
                    <a:pt x="12" y="31"/>
                  </a:lnTo>
                  <a:close/>
                  <a:moveTo>
                    <a:pt x="12" y="50"/>
                  </a:moveTo>
                  <a:cubicBezTo>
                    <a:pt x="17" y="48"/>
                    <a:pt x="34" y="43"/>
                    <a:pt x="61" y="43"/>
                  </a:cubicBezTo>
                  <a:cubicBezTo>
                    <a:pt x="88" y="43"/>
                    <a:pt x="105" y="48"/>
                    <a:pt x="111" y="50"/>
                  </a:cubicBezTo>
                  <a:cubicBezTo>
                    <a:pt x="111" y="56"/>
                    <a:pt x="111" y="56"/>
                    <a:pt x="111" y="56"/>
                  </a:cubicBezTo>
                  <a:cubicBezTo>
                    <a:pt x="103" y="53"/>
                    <a:pt x="86" y="49"/>
                    <a:pt x="61" y="49"/>
                  </a:cubicBezTo>
                  <a:cubicBezTo>
                    <a:pt x="37" y="49"/>
                    <a:pt x="20" y="53"/>
                    <a:pt x="12" y="56"/>
                  </a:cubicBezTo>
                  <a:lnTo>
                    <a:pt x="12" y="50"/>
                  </a:lnTo>
                  <a:close/>
                  <a:moveTo>
                    <a:pt x="12" y="88"/>
                  </a:moveTo>
                  <a:cubicBezTo>
                    <a:pt x="17" y="85"/>
                    <a:pt x="34" y="80"/>
                    <a:pt x="61" y="80"/>
                  </a:cubicBezTo>
                  <a:cubicBezTo>
                    <a:pt x="88" y="80"/>
                    <a:pt x="105" y="85"/>
                    <a:pt x="111" y="88"/>
                  </a:cubicBezTo>
                  <a:cubicBezTo>
                    <a:pt x="111" y="94"/>
                    <a:pt x="111" y="94"/>
                    <a:pt x="111" y="94"/>
                  </a:cubicBezTo>
                  <a:cubicBezTo>
                    <a:pt x="103" y="91"/>
                    <a:pt x="86" y="87"/>
                    <a:pt x="61" y="87"/>
                  </a:cubicBezTo>
                  <a:cubicBezTo>
                    <a:pt x="37" y="87"/>
                    <a:pt x="20" y="91"/>
                    <a:pt x="12" y="94"/>
                  </a:cubicBezTo>
                  <a:lnTo>
                    <a:pt x="12" y="88"/>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30" name="Freeform 115"/>
            <p:cNvSpPr/>
            <p:nvPr/>
          </p:nvSpPr>
          <p:spPr bwMode="auto">
            <a:xfrm>
              <a:off x="927605" y="4239492"/>
              <a:ext cx="131763" cy="134938"/>
            </a:xfrm>
            <a:custGeom>
              <a:avLst/>
              <a:gdLst>
                <a:gd name="T0" fmla="*/ 35 w 35"/>
                <a:gd name="T1" fmla="*/ 36 h 36"/>
                <a:gd name="T2" fmla="*/ 35 w 35"/>
                <a:gd name="T3" fmla="*/ 6 h 36"/>
                <a:gd name="T4" fmla="*/ 0 w 35"/>
                <a:gd name="T5" fmla="*/ 0 h 36"/>
                <a:gd name="T6" fmla="*/ 0 w 35"/>
                <a:gd name="T7" fmla="*/ 31 h 36"/>
                <a:gd name="T8" fmla="*/ 35 w 35"/>
                <a:gd name="T9" fmla="*/ 36 h 36"/>
              </a:gdLst>
              <a:ahLst/>
              <a:cxnLst>
                <a:cxn ang="0">
                  <a:pos x="T0" y="T1"/>
                </a:cxn>
                <a:cxn ang="0">
                  <a:pos x="T2" y="T3"/>
                </a:cxn>
                <a:cxn ang="0">
                  <a:pos x="T4" y="T5"/>
                </a:cxn>
                <a:cxn ang="0">
                  <a:pos x="T6" y="T7"/>
                </a:cxn>
                <a:cxn ang="0">
                  <a:pos x="T8" y="T9"/>
                </a:cxn>
              </a:cxnLst>
              <a:rect l="0" t="0" r="r" b="b"/>
              <a:pathLst>
                <a:path w="35" h="36">
                  <a:moveTo>
                    <a:pt x="35" y="36"/>
                  </a:moveTo>
                  <a:cubicBezTo>
                    <a:pt x="35" y="6"/>
                    <a:pt x="35" y="6"/>
                    <a:pt x="35" y="6"/>
                  </a:cubicBezTo>
                  <a:cubicBezTo>
                    <a:pt x="29" y="4"/>
                    <a:pt x="17" y="1"/>
                    <a:pt x="0" y="0"/>
                  </a:cubicBezTo>
                  <a:cubicBezTo>
                    <a:pt x="0" y="31"/>
                    <a:pt x="0" y="31"/>
                    <a:pt x="0" y="31"/>
                  </a:cubicBezTo>
                  <a:cubicBezTo>
                    <a:pt x="15" y="32"/>
                    <a:pt x="26" y="34"/>
                    <a:pt x="35" y="36"/>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31" name="Freeform 116"/>
            <p:cNvSpPr>
              <a:spLocks noEditPoints="1"/>
            </p:cNvSpPr>
            <p:nvPr/>
          </p:nvSpPr>
          <p:spPr bwMode="auto">
            <a:xfrm>
              <a:off x="660905" y="4168054"/>
              <a:ext cx="466725" cy="568325"/>
            </a:xfrm>
            <a:custGeom>
              <a:avLst/>
              <a:gdLst>
                <a:gd name="T0" fmla="*/ 124 w 124"/>
                <a:gd name="T1" fmla="*/ 17 h 151"/>
                <a:gd name="T2" fmla="*/ 62 w 124"/>
                <a:gd name="T3" fmla="*/ 0 h 151"/>
                <a:gd name="T4" fmla="*/ 1 w 124"/>
                <a:gd name="T5" fmla="*/ 17 h 151"/>
                <a:gd name="T6" fmla="*/ 0 w 124"/>
                <a:gd name="T7" fmla="*/ 17 h 151"/>
                <a:gd name="T8" fmla="*/ 0 w 124"/>
                <a:gd name="T9" fmla="*/ 148 h 151"/>
                <a:gd name="T10" fmla="*/ 62 w 124"/>
                <a:gd name="T11" fmla="*/ 133 h 151"/>
                <a:gd name="T12" fmla="*/ 124 w 124"/>
                <a:gd name="T13" fmla="*/ 151 h 151"/>
                <a:gd name="T14" fmla="*/ 124 w 124"/>
                <a:gd name="T15" fmla="*/ 151 h 151"/>
                <a:gd name="T16" fmla="*/ 124 w 124"/>
                <a:gd name="T17" fmla="*/ 17 h 151"/>
                <a:gd name="T18" fmla="*/ 112 w 124"/>
                <a:gd name="T19" fmla="*/ 76 h 151"/>
                <a:gd name="T20" fmla="*/ 112 w 124"/>
                <a:gd name="T21" fmla="*/ 82 h 151"/>
                <a:gd name="T22" fmla="*/ 62 w 124"/>
                <a:gd name="T23" fmla="*/ 74 h 151"/>
                <a:gd name="T24" fmla="*/ 13 w 124"/>
                <a:gd name="T25" fmla="*/ 82 h 151"/>
                <a:gd name="T26" fmla="*/ 13 w 124"/>
                <a:gd name="T27" fmla="*/ 76 h 151"/>
                <a:gd name="T28" fmla="*/ 62 w 124"/>
                <a:gd name="T29" fmla="*/ 68 h 151"/>
                <a:gd name="T30" fmla="*/ 112 w 124"/>
                <a:gd name="T31" fmla="*/ 76 h 151"/>
                <a:gd name="T32" fmla="*/ 13 w 124"/>
                <a:gd name="T33" fmla="*/ 30 h 151"/>
                <a:gd name="T34" fmla="*/ 55 w 124"/>
                <a:gd name="T35" fmla="*/ 22 h 151"/>
                <a:gd name="T36" fmla="*/ 55 w 124"/>
                <a:gd name="T37" fmla="*/ 28 h 151"/>
                <a:gd name="T38" fmla="*/ 13 w 124"/>
                <a:gd name="T39" fmla="*/ 36 h 151"/>
                <a:gd name="T40" fmla="*/ 13 w 124"/>
                <a:gd name="T41" fmla="*/ 30 h 151"/>
                <a:gd name="T42" fmla="*/ 13 w 124"/>
                <a:gd name="T43" fmla="*/ 49 h 151"/>
                <a:gd name="T44" fmla="*/ 55 w 124"/>
                <a:gd name="T45" fmla="*/ 42 h 151"/>
                <a:gd name="T46" fmla="*/ 55 w 124"/>
                <a:gd name="T47" fmla="*/ 48 h 151"/>
                <a:gd name="T48" fmla="*/ 13 w 124"/>
                <a:gd name="T49" fmla="*/ 55 h 151"/>
                <a:gd name="T50" fmla="*/ 13 w 124"/>
                <a:gd name="T51" fmla="*/ 49 h 151"/>
                <a:gd name="T52" fmla="*/ 112 w 124"/>
                <a:gd name="T53" fmla="*/ 119 h 151"/>
                <a:gd name="T54" fmla="*/ 62 w 124"/>
                <a:gd name="T55" fmla="*/ 112 h 151"/>
                <a:gd name="T56" fmla="*/ 13 w 124"/>
                <a:gd name="T57" fmla="*/ 119 h 151"/>
                <a:gd name="T58" fmla="*/ 13 w 124"/>
                <a:gd name="T59" fmla="*/ 114 h 151"/>
                <a:gd name="T60" fmla="*/ 62 w 124"/>
                <a:gd name="T61" fmla="*/ 106 h 151"/>
                <a:gd name="T62" fmla="*/ 112 w 124"/>
                <a:gd name="T63" fmla="*/ 114 h 151"/>
                <a:gd name="T64" fmla="*/ 112 w 124"/>
                <a:gd name="T65" fmla="*/ 119 h 151"/>
                <a:gd name="T66" fmla="*/ 112 w 124"/>
                <a:gd name="T67" fmla="*/ 100 h 151"/>
                <a:gd name="T68" fmla="*/ 62 w 124"/>
                <a:gd name="T69" fmla="*/ 92 h 151"/>
                <a:gd name="T70" fmla="*/ 13 w 124"/>
                <a:gd name="T71" fmla="*/ 100 h 151"/>
                <a:gd name="T72" fmla="*/ 13 w 124"/>
                <a:gd name="T73" fmla="*/ 94 h 151"/>
                <a:gd name="T74" fmla="*/ 62 w 124"/>
                <a:gd name="T75" fmla="*/ 86 h 151"/>
                <a:gd name="T76" fmla="*/ 112 w 124"/>
                <a:gd name="T77" fmla="*/ 94 h 151"/>
                <a:gd name="T78" fmla="*/ 112 w 124"/>
                <a:gd name="T79" fmla="*/ 100 h 151"/>
                <a:gd name="T80" fmla="*/ 112 w 124"/>
                <a:gd name="T81" fmla="*/ 65 h 151"/>
                <a:gd name="T82" fmla="*/ 65 w 124"/>
                <a:gd name="T83" fmla="*/ 57 h 151"/>
                <a:gd name="T84" fmla="*/ 65 w 124"/>
                <a:gd name="T85" fmla="*/ 12 h 151"/>
                <a:gd name="T86" fmla="*/ 112 w 124"/>
                <a:gd name="T87" fmla="*/ 21 h 151"/>
                <a:gd name="T88" fmla="*/ 112 w 124"/>
                <a:gd name="T89" fmla="*/ 6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 h="151">
                  <a:moveTo>
                    <a:pt x="124" y="17"/>
                  </a:moveTo>
                  <a:cubicBezTo>
                    <a:pt x="123" y="7"/>
                    <a:pt x="96" y="0"/>
                    <a:pt x="62" y="0"/>
                  </a:cubicBezTo>
                  <a:cubicBezTo>
                    <a:pt x="29" y="0"/>
                    <a:pt x="2" y="7"/>
                    <a:pt x="1" y="17"/>
                  </a:cubicBezTo>
                  <a:cubicBezTo>
                    <a:pt x="0" y="17"/>
                    <a:pt x="0" y="17"/>
                    <a:pt x="0" y="17"/>
                  </a:cubicBezTo>
                  <a:cubicBezTo>
                    <a:pt x="0" y="148"/>
                    <a:pt x="0" y="148"/>
                    <a:pt x="0" y="148"/>
                  </a:cubicBezTo>
                  <a:cubicBezTo>
                    <a:pt x="4" y="140"/>
                    <a:pt x="30" y="133"/>
                    <a:pt x="62" y="133"/>
                  </a:cubicBezTo>
                  <a:cubicBezTo>
                    <a:pt x="96" y="133"/>
                    <a:pt x="124" y="141"/>
                    <a:pt x="124" y="151"/>
                  </a:cubicBezTo>
                  <a:cubicBezTo>
                    <a:pt x="124" y="151"/>
                    <a:pt x="124" y="151"/>
                    <a:pt x="124" y="151"/>
                  </a:cubicBezTo>
                  <a:cubicBezTo>
                    <a:pt x="124" y="17"/>
                    <a:pt x="124" y="17"/>
                    <a:pt x="124" y="17"/>
                  </a:cubicBezTo>
                  <a:close/>
                  <a:moveTo>
                    <a:pt x="112" y="76"/>
                  </a:moveTo>
                  <a:cubicBezTo>
                    <a:pt x="112" y="82"/>
                    <a:pt x="112" y="82"/>
                    <a:pt x="112" y="82"/>
                  </a:cubicBezTo>
                  <a:cubicBezTo>
                    <a:pt x="104" y="78"/>
                    <a:pt x="87" y="74"/>
                    <a:pt x="62" y="74"/>
                  </a:cubicBezTo>
                  <a:cubicBezTo>
                    <a:pt x="38" y="74"/>
                    <a:pt x="21" y="78"/>
                    <a:pt x="13" y="82"/>
                  </a:cubicBezTo>
                  <a:cubicBezTo>
                    <a:pt x="13" y="76"/>
                    <a:pt x="13" y="76"/>
                    <a:pt x="13" y="76"/>
                  </a:cubicBezTo>
                  <a:cubicBezTo>
                    <a:pt x="18" y="73"/>
                    <a:pt x="35" y="68"/>
                    <a:pt x="62" y="68"/>
                  </a:cubicBezTo>
                  <a:cubicBezTo>
                    <a:pt x="89" y="68"/>
                    <a:pt x="106" y="73"/>
                    <a:pt x="112" y="76"/>
                  </a:cubicBezTo>
                  <a:close/>
                  <a:moveTo>
                    <a:pt x="13" y="30"/>
                  </a:moveTo>
                  <a:cubicBezTo>
                    <a:pt x="18" y="27"/>
                    <a:pt x="32" y="23"/>
                    <a:pt x="55" y="22"/>
                  </a:cubicBezTo>
                  <a:cubicBezTo>
                    <a:pt x="55" y="28"/>
                    <a:pt x="55" y="28"/>
                    <a:pt x="55" y="28"/>
                  </a:cubicBezTo>
                  <a:cubicBezTo>
                    <a:pt x="34" y="29"/>
                    <a:pt x="20" y="33"/>
                    <a:pt x="13" y="36"/>
                  </a:cubicBezTo>
                  <a:lnTo>
                    <a:pt x="13" y="30"/>
                  </a:lnTo>
                  <a:close/>
                  <a:moveTo>
                    <a:pt x="13" y="49"/>
                  </a:moveTo>
                  <a:cubicBezTo>
                    <a:pt x="18" y="47"/>
                    <a:pt x="32" y="42"/>
                    <a:pt x="55" y="42"/>
                  </a:cubicBezTo>
                  <a:cubicBezTo>
                    <a:pt x="55" y="48"/>
                    <a:pt x="55" y="48"/>
                    <a:pt x="55" y="48"/>
                  </a:cubicBezTo>
                  <a:cubicBezTo>
                    <a:pt x="34" y="49"/>
                    <a:pt x="20" y="52"/>
                    <a:pt x="13" y="55"/>
                  </a:cubicBezTo>
                  <a:lnTo>
                    <a:pt x="13" y="49"/>
                  </a:lnTo>
                  <a:close/>
                  <a:moveTo>
                    <a:pt x="112" y="119"/>
                  </a:moveTo>
                  <a:cubicBezTo>
                    <a:pt x="104" y="116"/>
                    <a:pt x="87" y="112"/>
                    <a:pt x="62" y="112"/>
                  </a:cubicBezTo>
                  <a:cubicBezTo>
                    <a:pt x="38" y="112"/>
                    <a:pt x="21" y="116"/>
                    <a:pt x="13" y="119"/>
                  </a:cubicBezTo>
                  <a:cubicBezTo>
                    <a:pt x="13" y="114"/>
                    <a:pt x="13" y="114"/>
                    <a:pt x="13" y="114"/>
                  </a:cubicBezTo>
                  <a:cubicBezTo>
                    <a:pt x="18" y="111"/>
                    <a:pt x="35" y="106"/>
                    <a:pt x="62" y="106"/>
                  </a:cubicBezTo>
                  <a:cubicBezTo>
                    <a:pt x="89" y="106"/>
                    <a:pt x="106" y="111"/>
                    <a:pt x="112" y="114"/>
                  </a:cubicBezTo>
                  <a:lnTo>
                    <a:pt x="112" y="119"/>
                  </a:lnTo>
                  <a:close/>
                  <a:moveTo>
                    <a:pt x="112" y="100"/>
                  </a:moveTo>
                  <a:cubicBezTo>
                    <a:pt x="104" y="97"/>
                    <a:pt x="87" y="92"/>
                    <a:pt x="62" y="92"/>
                  </a:cubicBezTo>
                  <a:cubicBezTo>
                    <a:pt x="38" y="92"/>
                    <a:pt x="21" y="97"/>
                    <a:pt x="13" y="100"/>
                  </a:cubicBezTo>
                  <a:cubicBezTo>
                    <a:pt x="13" y="94"/>
                    <a:pt x="13" y="94"/>
                    <a:pt x="13" y="94"/>
                  </a:cubicBezTo>
                  <a:cubicBezTo>
                    <a:pt x="18" y="91"/>
                    <a:pt x="36" y="86"/>
                    <a:pt x="62" y="86"/>
                  </a:cubicBezTo>
                  <a:cubicBezTo>
                    <a:pt x="89" y="86"/>
                    <a:pt x="106" y="91"/>
                    <a:pt x="112" y="94"/>
                  </a:cubicBezTo>
                  <a:lnTo>
                    <a:pt x="112" y="100"/>
                  </a:lnTo>
                  <a:close/>
                  <a:moveTo>
                    <a:pt x="112" y="65"/>
                  </a:moveTo>
                  <a:cubicBezTo>
                    <a:pt x="106" y="62"/>
                    <a:pt x="90" y="57"/>
                    <a:pt x="65" y="57"/>
                  </a:cubicBezTo>
                  <a:cubicBezTo>
                    <a:pt x="65" y="12"/>
                    <a:pt x="65" y="12"/>
                    <a:pt x="65" y="12"/>
                  </a:cubicBezTo>
                  <a:cubicBezTo>
                    <a:pt x="90" y="13"/>
                    <a:pt x="107" y="18"/>
                    <a:pt x="112" y="21"/>
                  </a:cubicBezTo>
                  <a:lnTo>
                    <a:pt x="112" y="65"/>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32" name="组合 131"/>
          <p:cNvGrpSpPr/>
          <p:nvPr/>
        </p:nvGrpSpPr>
        <p:grpSpPr>
          <a:xfrm>
            <a:off x="6351747" y="4666408"/>
            <a:ext cx="510934" cy="412098"/>
            <a:chOff x="1653093" y="4101379"/>
            <a:chExt cx="968375" cy="781050"/>
          </a:xfrm>
          <a:solidFill>
            <a:srgbClr val="4D4D4D">
              <a:lumMod val="75000"/>
            </a:srgbClr>
          </a:solidFill>
        </p:grpSpPr>
        <p:sp>
          <p:nvSpPr>
            <p:cNvPr id="133" name="Freeform 119"/>
            <p:cNvSpPr>
              <a:spLocks noEditPoints="1"/>
            </p:cNvSpPr>
            <p:nvPr/>
          </p:nvSpPr>
          <p:spPr bwMode="auto">
            <a:xfrm>
              <a:off x="1653093" y="4228379"/>
              <a:ext cx="649288" cy="654050"/>
            </a:xfrm>
            <a:custGeom>
              <a:avLst/>
              <a:gdLst>
                <a:gd name="T0" fmla="*/ 138 w 173"/>
                <a:gd name="T1" fmla="*/ 157 h 174"/>
                <a:gd name="T2" fmla="*/ 105 w 173"/>
                <a:gd name="T3" fmla="*/ 157 h 174"/>
                <a:gd name="T4" fmla="*/ 105 w 173"/>
                <a:gd name="T5" fmla="*/ 134 h 174"/>
                <a:gd name="T6" fmla="*/ 167 w 173"/>
                <a:gd name="T7" fmla="*/ 134 h 174"/>
                <a:gd name="T8" fmla="*/ 173 w 173"/>
                <a:gd name="T9" fmla="*/ 128 h 174"/>
                <a:gd name="T10" fmla="*/ 173 w 173"/>
                <a:gd name="T11" fmla="*/ 6 h 174"/>
                <a:gd name="T12" fmla="*/ 167 w 173"/>
                <a:gd name="T13" fmla="*/ 0 h 174"/>
                <a:gd name="T14" fmla="*/ 7 w 173"/>
                <a:gd name="T15" fmla="*/ 0 h 174"/>
                <a:gd name="T16" fmla="*/ 0 w 173"/>
                <a:gd name="T17" fmla="*/ 6 h 174"/>
                <a:gd name="T18" fmla="*/ 0 w 173"/>
                <a:gd name="T19" fmla="*/ 128 h 174"/>
                <a:gd name="T20" fmla="*/ 7 w 173"/>
                <a:gd name="T21" fmla="*/ 134 h 174"/>
                <a:gd name="T22" fmla="*/ 69 w 173"/>
                <a:gd name="T23" fmla="*/ 134 h 174"/>
                <a:gd name="T24" fmla="*/ 69 w 173"/>
                <a:gd name="T25" fmla="*/ 157 h 174"/>
                <a:gd name="T26" fmla="*/ 35 w 173"/>
                <a:gd name="T27" fmla="*/ 157 h 174"/>
                <a:gd name="T28" fmla="*/ 28 w 173"/>
                <a:gd name="T29" fmla="*/ 165 h 174"/>
                <a:gd name="T30" fmla="*/ 28 w 173"/>
                <a:gd name="T31" fmla="*/ 174 h 174"/>
                <a:gd name="T32" fmla="*/ 146 w 173"/>
                <a:gd name="T33" fmla="*/ 174 h 174"/>
                <a:gd name="T34" fmla="*/ 146 w 173"/>
                <a:gd name="T35" fmla="*/ 165 h 174"/>
                <a:gd name="T36" fmla="*/ 138 w 173"/>
                <a:gd name="T37" fmla="*/ 157 h 174"/>
                <a:gd name="T38" fmla="*/ 19 w 173"/>
                <a:gd name="T39" fmla="*/ 116 h 174"/>
                <a:gd name="T40" fmla="*/ 19 w 173"/>
                <a:gd name="T41" fmla="*/ 18 h 174"/>
                <a:gd name="T42" fmla="*/ 155 w 173"/>
                <a:gd name="T43" fmla="*/ 18 h 174"/>
                <a:gd name="T44" fmla="*/ 155 w 173"/>
                <a:gd name="T45" fmla="*/ 116 h 174"/>
                <a:gd name="T46" fmla="*/ 19 w 173"/>
                <a:gd name="T47" fmla="*/ 11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3" h="174">
                  <a:moveTo>
                    <a:pt x="138" y="157"/>
                  </a:moveTo>
                  <a:cubicBezTo>
                    <a:pt x="105" y="157"/>
                    <a:pt x="105" y="157"/>
                    <a:pt x="105" y="157"/>
                  </a:cubicBezTo>
                  <a:cubicBezTo>
                    <a:pt x="105" y="134"/>
                    <a:pt x="105" y="134"/>
                    <a:pt x="105" y="134"/>
                  </a:cubicBezTo>
                  <a:cubicBezTo>
                    <a:pt x="167" y="134"/>
                    <a:pt x="167" y="134"/>
                    <a:pt x="167" y="134"/>
                  </a:cubicBezTo>
                  <a:cubicBezTo>
                    <a:pt x="171" y="134"/>
                    <a:pt x="173" y="131"/>
                    <a:pt x="173" y="128"/>
                  </a:cubicBezTo>
                  <a:cubicBezTo>
                    <a:pt x="173" y="6"/>
                    <a:pt x="173" y="6"/>
                    <a:pt x="173" y="6"/>
                  </a:cubicBezTo>
                  <a:cubicBezTo>
                    <a:pt x="173" y="2"/>
                    <a:pt x="171" y="0"/>
                    <a:pt x="167" y="0"/>
                  </a:cubicBezTo>
                  <a:cubicBezTo>
                    <a:pt x="7" y="0"/>
                    <a:pt x="7" y="0"/>
                    <a:pt x="7" y="0"/>
                  </a:cubicBezTo>
                  <a:cubicBezTo>
                    <a:pt x="3" y="0"/>
                    <a:pt x="0" y="2"/>
                    <a:pt x="0" y="6"/>
                  </a:cubicBezTo>
                  <a:cubicBezTo>
                    <a:pt x="0" y="128"/>
                    <a:pt x="0" y="128"/>
                    <a:pt x="0" y="128"/>
                  </a:cubicBezTo>
                  <a:cubicBezTo>
                    <a:pt x="0" y="131"/>
                    <a:pt x="3" y="134"/>
                    <a:pt x="7" y="134"/>
                  </a:cubicBezTo>
                  <a:cubicBezTo>
                    <a:pt x="69" y="134"/>
                    <a:pt x="69" y="134"/>
                    <a:pt x="69" y="134"/>
                  </a:cubicBezTo>
                  <a:cubicBezTo>
                    <a:pt x="69" y="157"/>
                    <a:pt x="69" y="157"/>
                    <a:pt x="69" y="157"/>
                  </a:cubicBezTo>
                  <a:cubicBezTo>
                    <a:pt x="35" y="157"/>
                    <a:pt x="35" y="157"/>
                    <a:pt x="35" y="157"/>
                  </a:cubicBezTo>
                  <a:cubicBezTo>
                    <a:pt x="31" y="157"/>
                    <a:pt x="28" y="160"/>
                    <a:pt x="28" y="165"/>
                  </a:cubicBezTo>
                  <a:cubicBezTo>
                    <a:pt x="28" y="174"/>
                    <a:pt x="28" y="174"/>
                    <a:pt x="28" y="174"/>
                  </a:cubicBezTo>
                  <a:cubicBezTo>
                    <a:pt x="146" y="174"/>
                    <a:pt x="146" y="174"/>
                    <a:pt x="146" y="174"/>
                  </a:cubicBezTo>
                  <a:cubicBezTo>
                    <a:pt x="146" y="165"/>
                    <a:pt x="146" y="165"/>
                    <a:pt x="146" y="165"/>
                  </a:cubicBezTo>
                  <a:cubicBezTo>
                    <a:pt x="146" y="160"/>
                    <a:pt x="142" y="157"/>
                    <a:pt x="138" y="157"/>
                  </a:cubicBezTo>
                  <a:close/>
                  <a:moveTo>
                    <a:pt x="19" y="116"/>
                  </a:moveTo>
                  <a:cubicBezTo>
                    <a:pt x="19" y="18"/>
                    <a:pt x="19" y="18"/>
                    <a:pt x="19" y="18"/>
                  </a:cubicBezTo>
                  <a:cubicBezTo>
                    <a:pt x="155" y="18"/>
                    <a:pt x="155" y="18"/>
                    <a:pt x="155" y="18"/>
                  </a:cubicBezTo>
                  <a:cubicBezTo>
                    <a:pt x="155" y="116"/>
                    <a:pt x="155" y="116"/>
                    <a:pt x="155" y="116"/>
                  </a:cubicBezTo>
                  <a:lnTo>
                    <a:pt x="19" y="116"/>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34" name="Freeform 120"/>
            <p:cNvSpPr>
              <a:spLocks noEditPoints="1"/>
            </p:cNvSpPr>
            <p:nvPr/>
          </p:nvSpPr>
          <p:spPr bwMode="auto">
            <a:xfrm>
              <a:off x="2038855" y="4101379"/>
              <a:ext cx="582613" cy="777875"/>
            </a:xfrm>
            <a:custGeom>
              <a:avLst/>
              <a:gdLst>
                <a:gd name="T0" fmla="*/ 147 w 155"/>
                <a:gd name="T1" fmla="*/ 0 h 207"/>
                <a:gd name="T2" fmla="*/ 8 w 155"/>
                <a:gd name="T3" fmla="*/ 0 h 207"/>
                <a:gd name="T4" fmla="*/ 0 w 155"/>
                <a:gd name="T5" fmla="*/ 7 h 207"/>
                <a:gd name="T6" fmla="*/ 0 w 155"/>
                <a:gd name="T7" fmla="*/ 29 h 207"/>
                <a:gd name="T8" fmla="*/ 64 w 155"/>
                <a:gd name="T9" fmla="*/ 29 h 207"/>
                <a:gd name="T10" fmla="*/ 75 w 155"/>
                <a:gd name="T11" fmla="*/ 40 h 207"/>
                <a:gd name="T12" fmla="*/ 75 w 155"/>
                <a:gd name="T13" fmla="*/ 162 h 207"/>
                <a:gd name="T14" fmla="*/ 64 w 155"/>
                <a:gd name="T15" fmla="*/ 173 h 207"/>
                <a:gd name="T16" fmla="*/ 7 w 155"/>
                <a:gd name="T17" fmla="*/ 173 h 207"/>
                <a:gd name="T18" fmla="*/ 7 w 155"/>
                <a:gd name="T19" fmla="*/ 186 h 207"/>
                <a:gd name="T20" fmla="*/ 35 w 155"/>
                <a:gd name="T21" fmla="*/ 186 h 207"/>
                <a:gd name="T22" fmla="*/ 48 w 155"/>
                <a:gd name="T23" fmla="*/ 199 h 207"/>
                <a:gd name="T24" fmla="*/ 48 w 155"/>
                <a:gd name="T25" fmla="*/ 207 h 207"/>
                <a:gd name="T26" fmla="*/ 147 w 155"/>
                <a:gd name="T27" fmla="*/ 207 h 207"/>
                <a:gd name="T28" fmla="*/ 155 w 155"/>
                <a:gd name="T29" fmla="*/ 200 h 207"/>
                <a:gd name="T30" fmla="*/ 155 w 155"/>
                <a:gd name="T31" fmla="*/ 7 h 207"/>
                <a:gd name="T32" fmla="*/ 147 w 155"/>
                <a:gd name="T33" fmla="*/ 0 h 207"/>
                <a:gd name="T34" fmla="*/ 100 w 155"/>
                <a:gd name="T35" fmla="*/ 114 h 207"/>
                <a:gd name="T36" fmla="*/ 89 w 155"/>
                <a:gd name="T37" fmla="*/ 103 h 207"/>
                <a:gd name="T38" fmla="*/ 100 w 155"/>
                <a:gd name="T39" fmla="*/ 93 h 207"/>
                <a:gd name="T40" fmla="*/ 111 w 155"/>
                <a:gd name="T41" fmla="*/ 103 h 207"/>
                <a:gd name="T42" fmla="*/ 100 w 155"/>
                <a:gd name="T43" fmla="*/ 114 h 207"/>
                <a:gd name="T44" fmla="*/ 132 w 155"/>
                <a:gd name="T45" fmla="*/ 114 h 207"/>
                <a:gd name="T46" fmla="*/ 121 w 155"/>
                <a:gd name="T47" fmla="*/ 103 h 207"/>
                <a:gd name="T48" fmla="*/ 132 w 155"/>
                <a:gd name="T49" fmla="*/ 93 h 207"/>
                <a:gd name="T50" fmla="*/ 143 w 155"/>
                <a:gd name="T51" fmla="*/ 103 h 207"/>
                <a:gd name="T52" fmla="*/ 132 w 155"/>
                <a:gd name="T53" fmla="*/ 114 h 207"/>
                <a:gd name="T54" fmla="*/ 143 w 155"/>
                <a:gd name="T55" fmla="*/ 75 h 207"/>
                <a:gd name="T56" fmla="*/ 138 w 155"/>
                <a:gd name="T57" fmla="*/ 80 h 207"/>
                <a:gd name="T58" fmla="*/ 84 w 155"/>
                <a:gd name="T59" fmla="*/ 80 h 207"/>
                <a:gd name="T60" fmla="*/ 84 w 155"/>
                <a:gd name="T61" fmla="*/ 34 h 207"/>
                <a:gd name="T62" fmla="*/ 138 w 155"/>
                <a:gd name="T63" fmla="*/ 34 h 207"/>
                <a:gd name="T64" fmla="*/ 143 w 155"/>
                <a:gd name="T65" fmla="*/ 39 h 207"/>
                <a:gd name="T66" fmla="*/ 143 w 155"/>
                <a:gd name="T67" fmla="*/ 7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5" h="207">
                  <a:moveTo>
                    <a:pt x="147" y="0"/>
                  </a:moveTo>
                  <a:cubicBezTo>
                    <a:pt x="8" y="0"/>
                    <a:pt x="8" y="0"/>
                    <a:pt x="8" y="0"/>
                  </a:cubicBezTo>
                  <a:cubicBezTo>
                    <a:pt x="4" y="0"/>
                    <a:pt x="0" y="3"/>
                    <a:pt x="0" y="7"/>
                  </a:cubicBezTo>
                  <a:cubicBezTo>
                    <a:pt x="0" y="29"/>
                    <a:pt x="0" y="29"/>
                    <a:pt x="0" y="29"/>
                  </a:cubicBezTo>
                  <a:cubicBezTo>
                    <a:pt x="64" y="29"/>
                    <a:pt x="64" y="29"/>
                    <a:pt x="64" y="29"/>
                  </a:cubicBezTo>
                  <a:cubicBezTo>
                    <a:pt x="70" y="29"/>
                    <a:pt x="75" y="34"/>
                    <a:pt x="75" y="40"/>
                  </a:cubicBezTo>
                  <a:cubicBezTo>
                    <a:pt x="75" y="162"/>
                    <a:pt x="75" y="162"/>
                    <a:pt x="75" y="162"/>
                  </a:cubicBezTo>
                  <a:cubicBezTo>
                    <a:pt x="75" y="168"/>
                    <a:pt x="70" y="173"/>
                    <a:pt x="64" y="173"/>
                  </a:cubicBezTo>
                  <a:cubicBezTo>
                    <a:pt x="7" y="173"/>
                    <a:pt x="7" y="173"/>
                    <a:pt x="7" y="173"/>
                  </a:cubicBezTo>
                  <a:cubicBezTo>
                    <a:pt x="7" y="186"/>
                    <a:pt x="7" y="186"/>
                    <a:pt x="7" y="186"/>
                  </a:cubicBezTo>
                  <a:cubicBezTo>
                    <a:pt x="35" y="186"/>
                    <a:pt x="35" y="186"/>
                    <a:pt x="35" y="186"/>
                  </a:cubicBezTo>
                  <a:cubicBezTo>
                    <a:pt x="42" y="186"/>
                    <a:pt x="48" y="192"/>
                    <a:pt x="48" y="199"/>
                  </a:cubicBezTo>
                  <a:cubicBezTo>
                    <a:pt x="48" y="207"/>
                    <a:pt x="48" y="207"/>
                    <a:pt x="48" y="207"/>
                  </a:cubicBezTo>
                  <a:cubicBezTo>
                    <a:pt x="147" y="207"/>
                    <a:pt x="147" y="207"/>
                    <a:pt x="147" y="207"/>
                  </a:cubicBezTo>
                  <a:cubicBezTo>
                    <a:pt x="151" y="207"/>
                    <a:pt x="155" y="204"/>
                    <a:pt x="155" y="200"/>
                  </a:cubicBezTo>
                  <a:cubicBezTo>
                    <a:pt x="155" y="7"/>
                    <a:pt x="155" y="7"/>
                    <a:pt x="155" y="7"/>
                  </a:cubicBezTo>
                  <a:cubicBezTo>
                    <a:pt x="155" y="3"/>
                    <a:pt x="151" y="0"/>
                    <a:pt x="147" y="0"/>
                  </a:cubicBezTo>
                  <a:close/>
                  <a:moveTo>
                    <a:pt x="100" y="114"/>
                  </a:moveTo>
                  <a:cubicBezTo>
                    <a:pt x="94" y="114"/>
                    <a:pt x="89" y="109"/>
                    <a:pt x="89" y="103"/>
                  </a:cubicBezTo>
                  <a:cubicBezTo>
                    <a:pt x="89" y="98"/>
                    <a:pt x="94" y="93"/>
                    <a:pt x="100" y="93"/>
                  </a:cubicBezTo>
                  <a:cubicBezTo>
                    <a:pt x="106" y="93"/>
                    <a:pt x="111" y="98"/>
                    <a:pt x="111" y="103"/>
                  </a:cubicBezTo>
                  <a:cubicBezTo>
                    <a:pt x="111" y="109"/>
                    <a:pt x="106" y="114"/>
                    <a:pt x="100" y="114"/>
                  </a:cubicBezTo>
                  <a:close/>
                  <a:moveTo>
                    <a:pt x="132" y="114"/>
                  </a:moveTo>
                  <a:cubicBezTo>
                    <a:pt x="126" y="114"/>
                    <a:pt x="121" y="109"/>
                    <a:pt x="121" y="103"/>
                  </a:cubicBezTo>
                  <a:cubicBezTo>
                    <a:pt x="121" y="98"/>
                    <a:pt x="126" y="93"/>
                    <a:pt x="132" y="93"/>
                  </a:cubicBezTo>
                  <a:cubicBezTo>
                    <a:pt x="138" y="93"/>
                    <a:pt x="143" y="98"/>
                    <a:pt x="143" y="103"/>
                  </a:cubicBezTo>
                  <a:cubicBezTo>
                    <a:pt x="143" y="109"/>
                    <a:pt x="138" y="114"/>
                    <a:pt x="132" y="114"/>
                  </a:cubicBezTo>
                  <a:close/>
                  <a:moveTo>
                    <a:pt x="143" y="75"/>
                  </a:moveTo>
                  <a:cubicBezTo>
                    <a:pt x="143" y="78"/>
                    <a:pt x="140" y="80"/>
                    <a:pt x="138" y="80"/>
                  </a:cubicBezTo>
                  <a:cubicBezTo>
                    <a:pt x="84" y="80"/>
                    <a:pt x="84" y="80"/>
                    <a:pt x="84" y="80"/>
                  </a:cubicBezTo>
                  <a:cubicBezTo>
                    <a:pt x="84" y="34"/>
                    <a:pt x="84" y="34"/>
                    <a:pt x="84" y="34"/>
                  </a:cubicBezTo>
                  <a:cubicBezTo>
                    <a:pt x="138" y="34"/>
                    <a:pt x="138" y="34"/>
                    <a:pt x="138" y="34"/>
                  </a:cubicBezTo>
                  <a:cubicBezTo>
                    <a:pt x="140" y="34"/>
                    <a:pt x="143" y="37"/>
                    <a:pt x="143" y="39"/>
                  </a:cubicBezTo>
                  <a:lnTo>
                    <a:pt x="143" y="75"/>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135" name="Freeform 121"/>
          <p:cNvSpPr>
            <a:spLocks noEditPoints="1"/>
          </p:cNvSpPr>
          <p:nvPr/>
        </p:nvSpPr>
        <p:spPr bwMode="auto">
          <a:xfrm>
            <a:off x="8828522" y="4731742"/>
            <a:ext cx="445602" cy="301535"/>
          </a:xfrm>
          <a:custGeom>
            <a:avLst/>
            <a:gdLst>
              <a:gd name="T0" fmla="*/ 8 w 225"/>
              <a:gd name="T1" fmla="*/ 0 h 152"/>
              <a:gd name="T2" fmla="*/ 0 w 225"/>
              <a:gd name="T3" fmla="*/ 145 h 152"/>
              <a:gd name="T4" fmla="*/ 217 w 225"/>
              <a:gd name="T5" fmla="*/ 152 h 152"/>
              <a:gd name="T6" fmla="*/ 225 w 225"/>
              <a:gd name="T7" fmla="*/ 8 h 152"/>
              <a:gd name="T8" fmla="*/ 206 w 225"/>
              <a:gd name="T9" fmla="*/ 18 h 152"/>
              <a:gd name="T10" fmla="*/ 193 w 225"/>
              <a:gd name="T11" fmla="*/ 48 h 152"/>
              <a:gd name="T12" fmla="*/ 191 w 225"/>
              <a:gd name="T13" fmla="*/ 35 h 152"/>
              <a:gd name="T14" fmla="*/ 174 w 225"/>
              <a:gd name="T15" fmla="*/ 38 h 152"/>
              <a:gd name="T16" fmla="*/ 169 w 225"/>
              <a:gd name="T17" fmla="*/ 48 h 152"/>
              <a:gd name="T18" fmla="*/ 166 w 225"/>
              <a:gd name="T19" fmla="*/ 35 h 152"/>
              <a:gd name="T20" fmla="*/ 149 w 225"/>
              <a:gd name="T21" fmla="*/ 38 h 152"/>
              <a:gd name="T22" fmla="*/ 95 w 225"/>
              <a:gd name="T23" fmla="*/ 48 h 152"/>
              <a:gd name="T24" fmla="*/ 93 w 225"/>
              <a:gd name="T25" fmla="*/ 35 h 152"/>
              <a:gd name="T26" fmla="*/ 76 w 225"/>
              <a:gd name="T27" fmla="*/ 38 h 152"/>
              <a:gd name="T28" fmla="*/ 57 w 225"/>
              <a:gd name="T29" fmla="*/ 48 h 152"/>
              <a:gd name="T30" fmla="*/ 55 w 225"/>
              <a:gd name="T31" fmla="*/ 35 h 152"/>
              <a:gd name="T32" fmla="*/ 37 w 225"/>
              <a:gd name="T33" fmla="*/ 38 h 152"/>
              <a:gd name="T34" fmla="*/ 19 w 225"/>
              <a:gd name="T35" fmla="*/ 48 h 152"/>
              <a:gd name="T36" fmla="*/ 206 w 225"/>
              <a:gd name="T37" fmla="*/ 18 h 152"/>
              <a:gd name="T38" fmla="*/ 176 w 225"/>
              <a:gd name="T39" fmla="*/ 79 h 152"/>
              <a:gd name="T40" fmla="*/ 174 w 225"/>
              <a:gd name="T41" fmla="*/ 92 h 152"/>
              <a:gd name="T42" fmla="*/ 155 w 225"/>
              <a:gd name="T43" fmla="*/ 82 h 152"/>
              <a:gd name="T44" fmla="*/ 138 w 225"/>
              <a:gd name="T45" fmla="*/ 79 h 152"/>
              <a:gd name="T46" fmla="*/ 135 w 225"/>
              <a:gd name="T47" fmla="*/ 92 h 152"/>
              <a:gd name="T48" fmla="*/ 122 w 225"/>
              <a:gd name="T49" fmla="*/ 82 h 152"/>
              <a:gd name="T50" fmla="*/ 105 w 225"/>
              <a:gd name="T51" fmla="*/ 79 h 152"/>
              <a:gd name="T52" fmla="*/ 103 w 225"/>
              <a:gd name="T53" fmla="*/ 92 h 152"/>
              <a:gd name="T54" fmla="*/ 77 w 225"/>
              <a:gd name="T55" fmla="*/ 82 h 152"/>
              <a:gd name="T56" fmla="*/ 60 w 225"/>
              <a:gd name="T57" fmla="*/ 79 h 152"/>
              <a:gd name="T58" fmla="*/ 57 w 225"/>
              <a:gd name="T59" fmla="*/ 92 h 152"/>
              <a:gd name="T60" fmla="*/ 19 w 225"/>
              <a:gd name="T61" fmla="*/ 61 h 152"/>
              <a:gd name="T62" fmla="*/ 37 w 225"/>
              <a:gd name="T63" fmla="*/ 72 h 152"/>
              <a:gd name="T64" fmla="*/ 55 w 225"/>
              <a:gd name="T65" fmla="*/ 74 h 152"/>
              <a:gd name="T66" fmla="*/ 57 w 225"/>
              <a:gd name="T67" fmla="*/ 61 h 152"/>
              <a:gd name="T68" fmla="*/ 76 w 225"/>
              <a:gd name="T69" fmla="*/ 72 h 152"/>
              <a:gd name="T70" fmla="*/ 93 w 225"/>
              <a:gd name="T71" fmla="*/ 74 h 152"/>
              <a:gd name="T72" fmla="*/ 95 w 225"/>
              <a:gd name="T73" fmla="*/ 61 h 152"/>
              <a:gd name="T74" fmla="*/ 149 w 225"/>
              <a:gd name="T75" fmla="*/ 72 h 152"/>
              <a:gd name="T76" fmla="*/ 166 w 225"/>
              <a:gd name="T77" fmla="*/ 74 h 152"/>
              <a:gd name="T78" fmla="*/ 169 w 225"/>
              <a:gd name="T79" fmla="*/ 61 h 152"/>
              <a:gd name="T80" fmla="*/ 174 w 225"/>
              <a:gd name="T81" fmla="*/ 72 h 152"/>
              <a:gd name="T82" fmla="*/ 191 w 225"/>
              <a:gd name="T83" fmla="*/ 74 h 152"/>
              <a:gd name="T84" fmla="*/ 193 w 225"/>
              <a:gd name="T85" fmla="*/ 61 h 152"/>
              <a:gd name="T86" fmla="*/ 206 w 225"/>
              <a:gd name="T87" fmla="*/ 92 h 152"/>
              <a:gd name="T88" fmla="*/ 193 w 225"/>
              <a:gd name="T89" fmla="*/ 82 h 152"/>
              <a:gd name="T90" fmla="*/ 19 w 225"/>
              <a:gd name="T91" fmla="*/ 134 h 152"/>
              <a:gd name="T92" fmla="*/ 57 w 225"/>
              <a:gd name="T93" fmla="*/ 105 h 152"/>
              <a:gd name="T94" fmla="*/ 60 w 225"/>
              <a:gd name="T95" fmla="*/ 118 h 152"/>
              <a:gd name="T96" fmla="*/ 77 w 225"/>
              <a:gd name="T97" fmla="*/ 115 h 152"/>
              <a:gd name="T98" fmla="*/ 103 w 225"/>
              <a:gd name="T99" fmla="*/ 105 h 152"/>
              <a:gd name="T100" fmla="*/ 105 w 225"/>
              <a:gd name="T101" fmla="*/ 118 h 152"/>
              <a:gd name="T102" fmla="*/ 122 w 225"/>
              <a:gd name="T103" fmla="*/ 115 h 152"/>
              <a:gd name="T104" fmla="*/ 135 w 225"/>
              <a:gd name="T105" fmla="*/ 105 h 152"/>
              <a:gd name="T106" fmla="*/ 138 w 225"/>
              <a:gd name="T107" fmla="*/ 118 h 152"/>
              <a:gd name="T108" fmla="*/ 155 w 225"/>
              <a:gd name="T109" fmla="*/ 115 h 152"/>
              <a:gd name="T110" fmla="*/ 174 w 225"/>
              <a:gd name="T111" fmla="*/ 105 h 152"/>
              <a:gd name="T112" fmla="*/ 176 w 225"/>
              <a:gd name="T113" fmla="*/ 118 h 152"/>
              <a:gd name="T114" fmla="*/ 193 w 225"/>
              <a:gd name="T115" fmla="*/ 115 h 152"/>
              <a:gd name="T116" fmla="*/ 206 w 225"/>
              <a:gd name="T117" fmla="*/ 105 h 152"/>
              <a:gd name="T118" fmla="*/ 19 w 225"/>
              <a:gd name="T119" fmla="*/ 1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5" h="152">
                <a:moveTo>
                  <a:pt x="217" y="0"/>
                </a:moveTo>
                <a:cubicBezTo>
                  <a:pt x="8" y="0"/>
                  <a:pt x="8" y="0"/>
                  <a:pt x="8" y="0"/>
                </a:cubicBezTo>
                <a:cubicBezTo>
                  <a:pt x="4" y="0"/>
                  <a:pt x="0" y="4"/>
                  <a:pt x="0" y="8"/>
                </a:cubicBezTo>
                <a:cubicBezTo>
                  <a:pt x="0" y="145"/>
                  <a:pt x="0" y="145"/>
                  <a:pt x="0" y="145"/>
                </a:cubicBezTo>
                <a:cubicBezTo>
                  <a:pt x="0" y="149"/>
                  <a:pt x="4" y="152"/>
                  <a:pt x="8" y="152"/>
                </a:cubicBezTo>
                <a:cubicBezTo>
                  <a:pt x="217" y="152"/>
                  <a:pt x="217" y="152"/>
                  <a:pt x="217" y="152"/>
                </a:cubicBezTo>
                <a:cubicBezTo>
                  <a:pt x="221" y="152"/>
                  <a:pt x="225" y="149"/>
                  <a:pt x="225" y="145"/>
                </a:cubicBezTo>
                <a:cubicBezTo>
                  <a:pt x="225" y="8"/>
                  <a:pt x="225" y="8"/>
                  <a:pt x="225" y="8"/>
                </a:cubicBezTo>
                <a:cubicBezTo>
                  <a:pt x="225" y="4"/>
                  <a:pt x="221" y="0"/>
                  <a:pt x="217" y="0"/>
                </a:cubicBezTo>
                <a:close/>
                <a:moveTo>
                  <a:pt x="206" y="18"/>
                </a:moveTo>
                <a:cubicBezTo>
                  <a:pt x="206" y="48"/>
                  <a:pt x="206" y="48"/>
                  <a:pt x="206" y="48"/>
                </a:cubicBezTo>
                <a:cubicBezTo>
                  <a:pt x="193" y="48"/>
                  <a:pt x="193" y="48"/>
                  <a:pt x="193" y="48"/>
                </a:cubicBezTo>
                <a:cubicBezTo>
                  <a:pt x="193" y="38"/>
                  <a:pt x="193" y="38"/>
                  <a:pt x="193" y="38"/>
                </a:cubicBezTo>
                <a:cubicBezTo>
                  <a:pt x="193" y="37"/>
                  <a:pt x="192" y="35"/>
                  <a:pt x="191" y="35"/>
                </a:cubicBezTo>
                <a:cubicBezTo>
                  <a:pt x="176" y="35"/>
                  <a:pt x="176" y="35"/>
                  <a:pt x="176" y="35"/>
                </a:cubicBezTo>
                <a:cubicBezTo>
                  <a:pt x="175" y="35"/>
                  <a:pt x="174" y="37"/>
                  <a:pt x="174" y="38"/>
                </a:cubicBezTo>
                <a:cubicBezTo>
                  <a:pt x="174" y="48"/>
                  <a:pt x="174" y="48"/>
                  <a:pt x="174" y="48"/>
                </a:cubicBezTo>
                <a:cubicBezTo>
                  <a:pt x="169" y="48"/>
                  <a:pt x="169" y="48"/>
                  <a:pt x="169" y="48"/>
                </a:cubicBezTo>
                <a:cubicBezTo>
                  <a:pt x="169" y="38"/>
                  <a:pt x="169" y="38"/>
                  <a:pt x="169" y="38"/>
                </a:cubicBezTo>
                <a:cubicBezTo>
                  <a:pt x="169" y="37"/>
                  <a:pt x="168" y="35"/>
                  <a:pt x="166" y="35"/>
                </a:cubicBezTo>
                <a:cubicBezTo>
                  <a:pt x="152" y="35"/>
                  <a:pt x="152" y="35"/>
                  <a:pt x="152" y="35"/>
                </a:cubicBezTo>
                <a:cubicBezTo>
                  <a:pt x="150" y="35"/>
                  <a:pt x="149" y="37"/>
                  <a:pt x="149" y="38"/>
                </a:cubicBezTo>
                <a:cubicBezTo>
                  <a:pt x="149" y="48"/>
                  <a:pt x="149" y="48"/>
                  <a:pt x="149" y="48"/>
                </a:cubicBezTo>
                <a:cubicBezTo>
                  <a:pt x="95" y="48"/>
                  <a:pt x="95" y="48"/>
                  <a:pt x="95" y="48"/>
                </a:cubicBezTo>
                <a:cubicBezTo>
                  <a:pt x="95" y="38"/>
                  <a:pt x="95" y="38"/>
                  <a:pt x="95" y="38"/>
                </a:cubicBezTo>
                <a:cubicBezTo>
                  <a:pt x="95" y="37"/>
                  <a:pt x="94" y="35"/>
                  <a:pt x="93" y="35"/>
                </a:cubicBezTo>
                <a:cubicBezTo>
                  <a:pt x="78" y="35"/>
                  <a:pt x="78" y="35"/>
                  <a:pt x="78" y="35"/>
                </a:cubicBezTo>
                <a:cubicBezTo>
                  <a:pt x="77" y="35"/>
                  <a:pt x="76" y="37"/>
                  <a:pt x="76" y="38"/>
                </a:cubicBezTo>
                <a:cubicBezTo>
                  <a:pt x="76" y="48"/>
                  <a:pt x="76" y="48"/>
                  <a:pt x="76" y="48"/>
                </a:cubicBezTo>
                <a:cubicBezTo>
                  <a:pt x="57" y="48"/>
                  <a:pt x="57" y="48"/>
                  <a:pt x="57" y="48"/>
                </a:cubicBezTo>
                <a:cubicBezTo>
                  <a:pt x="57" y="38"/>
                  <a:pt x="57" y="38"/>
                  <a:pt x="57" y="38"/>
                </a:cubicBezTo>
                <a:cubicBezTo>
                  <a:pt x="57" y="37"/>
                  <a:pt x="56" y="35"/>
                  <a:pt x="55" y="35"/>
                </a:cubicBezTo>
                <a:cubicBezTo>
                  <a:pt x="40" y="35"/>
                  <a:pt x="40" y="35"/>
                  <a:pt x="40" y="35"/>
                </a:cubicBezTo>
                <a:cubicBezTo>
                  <a:pt x="39" y="35"/>
                  <a:pt x="37" y="37"/>
                  <a:pt x="37" y="38"/>
                </a:cubicBezTo>
                <a:cubicBezTo>
                  <a:pt x="37" y="48"/>
                  <a:pt x="37" y="48"/>
                  <a:pt x="37" y="48"/>
                </a:cubicBezTo>
                <a:cubicBezTo>
                  <a:pt x="19" y="48"/>
                  <a:pt x="19" y="48"/>
                  <a:pt x="19" y="48"/>
                </a:cubicBezTo>
                <a:cubicBezTo>
                  <a:pt x="19" y="18"/>
                  <a:pt x="19" y="18"/>
                  <a:pt x="19" y="18"/>
                </a:cubicBezTo>
                <a:lnTo>
                  <a:pt x="206" y="18"/>
                </a:lnTo>
                <a:close/>
                <a:moveTo>
                  <a:pt x="191" y="79"/>
                </a:moveTo>
                <a:cubicBezTo>
                  <a:pt x="176" y="79"/>
                  <a:pt x="176" y="79"/>
                  <a:pt x="176" y="79"/>
                </a:cubicBezTo>
                <a:cubicBezTo>
                  <a:pt x="175" y="79"/>
                  <a:pt x="174" y="80"/>
                  <a:pt x="174" y="82"/>
                </a:cubicBezTo>
                <a:cubicBezTo>
                  <a:pt x="174" y="92"/>
                  <a:pt x="174" y="92"/>
                  <a:pt x="174" y="92"/>
                </a:cubicBezTo>
                <a:cubicBezTo>
                  <a:pt x="155" y="92"/>
                  <a:pt x="155" y="92"/>
                  <a:pt x="155" y="92"/>
                </a:cubicBezTo>
                <a:cubicBezTo>
                  <a:pt x="155" y="82"/>
                  <a:pt x="155" y="82"/>
                  <a:pt x="155" y="82"/>
                </a:cubicBezTo>
                <a:cubicBezTo>
                  <a:pt x="155" y="80"/>
                  <a:pt x="154" y="79"/>
                  <a:pt x="153" y="79"/>
                </a:cubicBezTo>
                <a:cubicBezTo>
                  <a:pt x="138" y="79"/>
                  <a:pt x="138" y="79"/>
                  <a:pt x="138" y="79"/>
                </a:cubicBezTo>
                <a:cubicBezTo>
                  <a:pt x="137" y="79"/>
                  <a:pt x="135" y="80"/>
                  <a:pt x="135" y="82"/>
                </a:cubicBezTo>
                <a:cubicBezTo>
                  <a:pt x="135" y="92"/>
                  <a:pt x="135" y="92"/>
                  <a:pt x="135" y="92"/>
                </a:cubicBezTo>
                <a:cubicBezTo>
                  <a:pt x="122" y="92"/>
                  <a:pt x="122" y="92"/>
                  <a:pt x="122" y="92"/>
                </a:cubicBezTo>
                <a:cubicBezTo>
                  <a:pt x="122" y="82"/>
                  <a:pt x="122" y="82"/>
                  <a:pt x="122" y="82"/>
                </a:cubicBezTo>
                <a:cubicBezTo>
                  <a:pt x="122" y="80"/>
                  <a:pt x="121" y="79"/>
                  <a:pt x="120" y="79"/>
                </a:cubicBezTo>
                <a:cubicBezTo>
                  <a:pt x="105" y="79"/>
                  <a:pt x="105" y="79"/>
                  <a:pt x="105" y="79"/>
                </a:cubicBezTo>
                <a:cubicBezTo>
                  <a:pt x="104" y="79"/>
                  <a:pt x="103" y="80"/>
                  <a:pt x="103" y="82"/>
                </a:cubicBezTo>
                <a:cubicBezTo>
                  <a:pt x="103" y="92"/>
                  <a:pt x="103" y="92"/>
                  <a:pt x="103" y="92"/>
                </a:cubicBezTo>
                <a:cubicBezTo>
                  <a:pt x="77" y="92"/>
                  <a:pt x="77" y="92"/>
                  <a:pt x="77" y="92"/>
                </a:cubicBezTo>
                <a:cubicBezTo>
                  <a:pt x="77" y="82"/>
                  <a:pt x="77" y="82"/>
                  <a:pt x="77" y="82"/>
                </a:cubicBezTo>
                <a:cubicBezTo>
                  <a:pt x="77" y="80"/>
                  <a:pt x="76" y="79"/>
                  <a:pt x="74" y="79"/>
                </a:cubicBezTo>
                <a:cubicBezTo>
                  <a:pt x="60" y="79"/>
                  <a:pt x="60" y="79"/>
                  <a:pt x="60" y="79"/>
                </a:cubicBezTo>
                <a:cubicBezTo>
                  <a:pt x="58" y="79"/>
                  <a:pt x="57" y="80"/>
                  <a:pt x="57" y="82"/>
                </a:cubicBezTo>
                <a:cubicBezTo>
                  <a:pt x="57" y="92"/>
                  <a:pt x="57" y="92"/>
                  <a:pt x="57" y="92"/>
                </a:cubicBezTo>
                <a:cubicBezTo>
                  <a:pt x="19" y="92"/>
                  <a:pt x="19" y="92"/>
                  <a:pt x="19" y="92"/>
                </a:cubicBezTo>
                <a:cubicBezTo>
                  <a:pt x="19" y="61"/>
                  <a:pt x="19" y="61"/>
                  <a:pt x="19" y="61"/>
                </a:cubicBezTo>
                <a:cubicBezTo>
                  <a:pt x="37" y="61"/>
                  <a:pt x="37" y="61"/>
                  <a:pt x="37" y="61"/>
                </a:cubicBezTo>
                <a:cubicBezTo>
                  <a:pt x="37" y="72"/>
                  <a:pt x="37" y="72"/>
                  <a:pt x="37" y="72"/>
                </a:cubicBezTo>
                <a:cubicBezTo>
                  <a:pt x="37" y="73"/>
                  <a:pt x="39" y="74"/>
                  <a:pt x="40" y="74"/>
                </a:cubicBezTo>
                <a:cubicBezTo>
                  <a:pt x="55" y="74"/>
                  <a:pt x="55" y="74"/>
                  <a:pt x="55" y="74"/>
                </a:cubicBezTo>
                <a:cubicBezTo>
                  <a:pt x="56" y="74"/>
                  <a:pt x="57" y="73"/>
                  <a:pt x="57" y="72"/>
                </a:cubicBezTo>
                <a:cubicBezTo>
                  <a:pt x="57" y="61"/>
                  <a:pt x="57" y="61"/>
                  <a:pt x="57" y="61"/>
                </a:cubicBezTo>
                <a:cubicBezTo>
                  <a:pt x="76" y="61"/>
                  <a:pt x="76" y="61"/>
                  <a:pt x="76" y="61"/>
                </a:cubicBezTo>
                <a:cubicBezTo>
                  <a:pt x="76" y="72"/>
                  <a:pt x="76" y="72"/>
                  <a:pt x="76" y="72"/>
                </a:cubicBezTo>
                <a:cubicBezTo>
                  <a:pt x="76" y="73"/>
                  <a:pt x="77" y="74"/>
                  <a:pt x="78" y="74"/>
                </a:cubicBezTo>
                <a:cubicBezTo>
                  <a:pt x="93" y="74"/>
                  <a:pt x="93" y="74"/>
                  <a:pt x="93" y="74"/>
                </a:cubicBezTo>
                <a:cubicBezTo>
                  <a:pt x="94" y="74"/>
                  <a:pt x="95" y="73"/>
                  <a:pt x="95" y="72"/>
                </a:cubicBezTo>
                <a:cubicBezTo>
                  <a:pt x="95" y="61"/>
                  <a:pt x="95" y="61"/>
                  <a:pt x="95" y="61"/>
                </a:cubicBezTo>
                <a:cubicBezTo>
                  <a:pt x="149" y="61"/>
                  <a:pt x="149" y="61"/>
                  <a:pt x="149" y="61"/>
                </a:cubicBezTo>
                <a:cubicBezTo>
                  <a:pt x="149" y="72"/>
                  <a:pt x="149" y="72"/>
                  <a:pt x="149" y="72"/>
                </a:cubicBezTo>
                <a:cubicBezTo>
                  <a:pt x="149" y="73"/>
                  <a:pt x="150" y="74"/>
                  <a:pt x="152" y="74"/>
                </a:cubicBezTo>
                <a:cubicBezTo>
                  <a:pt x="166" y="74"/>
                  <a:pt x="166" y="74"/>
                  <a:pt x="166" y="74"/>
                </a:cubicBezTo>
                <a:cubicBezTo>
                  <a:pt x="168" y="74"/>
                  <a:pt x="169" y="73"/>
                  <a:pt x="169" y="72"/>
                </a:cubicBezTo>
                <a:cubicBezTo>
                  <a:pt x="169" y="61"/>
                  <a:pt x="169" y="61"/>
                  <a:pt x="169" y="61"/>
                </a:cubicBezTo>
                <a:cubicBezTo>
                  <a:pt x="174" y="61"/>
                  <a:pt x="174" y="61"/>
                  <a:pt x="174" y="61"/>
                </a:cubicBezTo>
                <a:cubicBezTo>
                  <a:pt x="174" y="72"/>
                  <a:pt x="174" y="72"/>
                  <a:pt x="174" y="72"/>
                </a:cubicBezTo>
                <a:cubicBezTo>
                  <a:pt x="174" y="73"/>
                  <a:pt x="175" y="74"/>
                  <a:pt x="176" y="74"/>
                </a:cubicBezTo>
                <a:cubicBezTo>
                  <a:pt x="191" y="74"/>
                  <a:pt x="191" y="74"/>
                  <a:pt x="191" y="74"/>
                </a:cubicBezTo>
                <a:cubicBezTo>
                  <a:pt x="192" y="74"/>
                  <a:pt x="193" y="73"/>
                  <a:pt x="193" y="72"/>
                </a:cubicBezTo>
                <a:cubicBezTo>
                  <a:pt x="193" y="61"/>
                  <a:pt x="193" y="61"/>
                  <a:pt x="193" y="61"/>
                </a:cubicBezTo>
                <a:cubicBezTo>
                  <a:pt x="206" y="61"/>
                  <a:pt x="206" y="61"/>
                  <a:pt x="206" y="61"/>
                </a:cubicBezTo>
                <a:cubicBezTo>
                  <a:pt x="206" y="92"/>
                  <a:pt x="206" y="92"/>
                  <a:pt x="206" y="92"/>
                </a:cubicBezTo>
                <a:cubicBezTo>
                  <a:pt x="193" y="92"/>
                  <a:pt x="193" y="92"/>
                  <a:pt x="193" y="92"/>
                </a:cubicBezTo>
                <a:cubicBezTo>
                  <a:pt x="193" y="82"/>
                  <a:pt x="193" y="82"/>
                  <a:pt x="193" y="82"/>
                </a:cubicBezTo>
                <a:cubicBezTo>
                  <a:pt x="193" y="80"/>
                  <a:pt x="192" y="79"/>
                  <a:pt x="191" y="79"/>
                </a:cubicBezTo>
                <a:close/>
                <a:moveTo>
                  <a:pt x="19" y="134"/>
                </a:moveTo>
                <a:cubicBezTo>
                  <a:pt x="19" y="105"/>
                  <a:pt x="19" y="105"/>
                  <a:pt x="19" y="105"/>
                </a:cubicBezTo>
                <a:cubicBezTo>
                  <a:pt x="57" y="105"/>
                  <a:pt x="57" y="105"/>
                  <a:pt x="57" y="105"/>
                </a:cubicBezTo>
                <a:cubicBezTo>
                  <a:pt x="57" y="115"/>
                  <a:pt x="57" y="115"/>
                  <a:pt x="57" y="115"/>
                </a:cubicBezTo>
                <a:cubicBezTo>
                  <a:pt x="57" y="117"/>
                  <a:pt x="58" y="118"/>
                  <a:pt x="60" y="118"/>
                </a:cubicBezTo>
                <a:cubicBezTo>
                  <a:pt x="74" y="118"/>
                  <a:pt x="74" y="118"/>
                  <a:pt x="74" y="118"/>
                </a:cubicBezTo>
                <a:cubicBezTo>
                  <a:pt x="76" y="118"/>
                  <a:pt x="77" y="117"/>
                  <a:pt x="77" y="115"/>
                </a:cubicBezTo>
                <a:cubicBezTo>
                  <a:pt x="77" y="105"/>
                  <a:pt x="77" y="105"/>
                  <a:pt x="77" y="105"/>
                </a:cubicBezTo>
                <a:cubicBezTo>
                  <a:pt x="103" y="105"/>
                  <a:pt x="103" y="105"/>
                  <a:pt x="103" y="105"/>
                </a:cubicBezTo>
                <a:cubicBezTo>
                  <a:pt x="103" y="115"/>
                  <a:pt x="103" y="115"/>
                  <a:pt x="103" y="115"/>
                </a:cubicBezTo>
                <a:cubicBezTo>
                  <a:pt x="103" y="117"/>
                  <a:pt x="104" y="118"/>
                  <a:pt x="105" y="118"/>
                </a:cubicBezTo>
                <a:cubicBezTo>
                  <a:pt x="120" y="118"/>
                  <a:pt x="120" y="118"/>
                  <a:pt x="120" y="118"/>
                </a:cubicBezTo>
                <a:cubicBezTo>
                  <a:pt x="121" y="118"/>
                  <a:pt x="122" y="117"/>
                  <a:pt x="122" y="115"/>
                </a:cubicBezTo>
                <a:cubicBezTo>
                  <a:pt x="122" y="105"/>
                  <a:pt x="122" y="105"/>
                  <a:pt x="122" y="105"/>
                </a:cubicBezTo>
                <a:cubicBezTo>
                  <a:pt x="135" y="105"/>
                  <a:pt x="135" y="105"/>
                  <a:pt x="135" y="105"/>
                </a:cubicBezTo>
                <a:cubicBezTo>
                  <a:pt x="135" y="115"/>
                  <a:pt x="135" y="115"/>
                  <a:pt x="135" y="115"/>
                </a:cubicBezTo>
                <a:cubicBezTo>
                  <a:pt x="135" y="117"/>
                  <a:pt x="137" y="118"/>
                  <a:pt x="138" y="118"/>
                </a:cubicBezTo>
                <a:cubicBezTo>
                  <a:pt x="153" y="118"/>
                  <a:pt x="153" y="118"/>
                  <a:pt x="153" y="118"/>
                </a:cubicBezTo>
                <a:cubicBezTo>
                  <a:pt x="154" y="118"/>
                  <a:pt x="155" y="117"/>
                  <a:pt x="155" y="115"/>
                </a:cubicBezTo>
                <a:cubicBezTo>
                  <a:pt x="155" y="105"/>
                  <a:pt x="155" y="105"/>
                  <a:pt x="155" y="105"/>
                </a:cubicBezTo>
                <a:cubicBezTo>
                  <a:pt x="174" y="105"/>
                  <a:pt x="174" y="105"/>
                  <a:pt x="174" y="105"/>
                </a:cubicBezTo>
                <a:cubicBezTo>
                  <a:pt x="174" y="115"/>
                  <a:pt x="174" y="115"/>
                  <a:pt x="174" y="115"/>
                </a:cubicBezTo>
                <a:cubicBezTo>
                  <a:pt x="174" y="117"/>
                  <a:pt x="175" y="118"/>
                  <a:pt x="176" y="118"/>
                </a:cubicBezTo>
                <a:cubicBezTo>
                  <a:pt x="191" y="118"/>
                  <a:pt x="191" y="118"/>
                  <a:pt x="191" y="118"/>
                </a:cubicBezTo>
                <a:cubicBezTo>
                  <a:pt x="192" y="118"/>
                  <a:pt x="193" y="117"/>
                  <a:pt x="193" y="115"/>
                </a:cubicBezTo>
                <a:cubicBezTo>
                  <a:pt x="193" y="105"/>
                  <a:pt x="193" y="105"/>
                  <a:pt x="193" y="105"/>
                </a:cubicBezTo>
                <a:cubicBezTo>
                  <a:pt x="206" y="105"/>
                  <a:pt x="206" y="105"/>
                  <a:pt x="206" y="105"/>
                </a:cubicBezTo>
                <a:cubicBezTo>
                  <a:pt x="206" y="134"/>
                  <a:pt x="206" y="134"/>
                  <a:pt x="206" y="134"/>
                </a:cubicBezTo>
                <a:lnTo>
                  <a:pt x="19" y="134"/>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136" name="组合 135"/>
          <p:cNvGrpSpPr/>
          <p:nvPr/>
        </p:nvGrpSpPr>
        <p:grpSpPr>
          <a:xfrm>
            <a:off x="8037831" y="4683998"/>
            <a:ext cx="419637" cy="416286"/>
            <a:chOff x="4848730" y="4134717"/>
            <a:chExt cx="795338" cy="788988"/>
          </a:xfrm>
          <a:solidFill>
            <a:srgbClr val="4D4D4D">
              <a:lumMod val="75000"/>
            </a:srgbClr>
          </a:solidFill>
        </p:grpSpPr>
        <p:sp>
          <p:nvSpPr>
            <p:cNvPr id="137" name="Freeform 124"/>
            <p:cNvSpPr>
              <a:spLocks noEditPoints="1"/>
            </p:cNvSpPr>
            <p:nvPr/>
          </p:nvSpPr>
          <p:spPr bwMode="auto">
            <a:xfrm>
              <a:off x="4848730" y="4134717"/>
              <a:ext cx="322263" cy="769938"/>
            </a:xfrm>
            <a:custGeom>
              <a:avLst/>
              <a:gdLst>
                <a:gd name="T0" fmla="*/ 52 w 86"/>
                <a:gd name="T1" fmla="*/ 200 h 205"/>
                <a:gd name="T2" fmla="*/ 43 w 86"/>
                <a:gd name="T3" fmla="*/ 192 h 205"/>
                <a:gd name="T4" fmla="*/ 52 w 86"/>
                <a:gd name="T5" fmla="*/ 184 h 205"/>
                <a:gd name="T6" fmla="*/ 55 w 86"/>
                <a:gd name="T7" fmla="*/ 184 h 205"/>
                <a:gd name="T8" fmla="*/ 61 w 86"/>
                <a:gd name="T9" fmla="*/ 167 h 205"/>
                <a:gd name="T10" fmla="*/ 58 w 86"/>
                <a:gd name="T11" fmla="*/ 168 h 205"/>
                <a:gd name="T12" fmla="*/ 54 w 86"/>
                <a:gd name="T13" fmla="*/ 165 h 205"/>
                <a:gd name="T14" fmla="*/ 58 w 86"/>
                <a:gd name="T15" fmla="*/ 161 h 205"/>
                <a:gd name="T16" fmla="*/ 62 w 86"/>
                <a:gd name="T17" fmla="*/ 164 h 205"/>
                <a:gd name="T18" fmla="*/ 72 w 86"/>
                <a:gd name="T19" fmla="*/ 134 h 205"/>
                <a:gd name="T20" fmla="*/ 72 w 86"/>
                <a:gd name="T21" fmla="*/ 21 h 205"/>
                <a:gd name="T22" fmla="*/ 76 w 86"/>
                <a:gd name="T23" fmla="*/ 21 h 205"/>
                <a:gd name="T24" fmla="*/ 86 w 86"/>
                <a:gd name="T25" fmla="*/ 10 h 205"/>
                <a:gd name="T26" fmla="*/ 76 w 86"/>
                <a:gd name="T27" fmla="*/ 0 h 205"/>
                <a:gd name="T28" fmla="*/ 11 w 86"/>
                <a:gd name="T29" fmla="*/ 0 h 205"/>
                <a:gd name="T30" fmla="*/ 0 w 86"/>
                <a:gd name="T31" fmla="*/ 10 h 205"/>
                <a:gd name="T32" fmla="*/ 11 w 86"/>
                <a:gd name="T33" fmla="*/ 21 h 205"/>
                <a:gd name="T34" fmla="*/ 16 w 86"/>
                <a:gd name="T35" fmla="*/ 21 h 205"/>
                <a:gd name="T36" fmla="*/ 16 w 86"/>
                <a:gd name="T37" fmla="*/ 188 h 205"/>
                <a:gd name="T38" fmla="*/ 33 w 86"/>
                <a:gd name="T39" fmla="*/ 205 h 205"/>
                <a:gd name="T40" fmla="*/ 55 w 86"/>
                <a:gd name="T41" fmla="*/ 205 h 205"/>
                <a:gd name="T42" fmla="*/ 58 w 86"/>
                <a:gd name="T43" fmla="*/ 205 h 205"/>
                <a:gd name="T44" fmla="*/ 55 w 86"/>
                <a:gd name="T45" fmla="*/ 199 h 205"/>
                <a:gd name="T46" fmla="*/ 52 w 86"/>
                <a:gd name="T47" fmla="*/ 200 h 205"/>
                <a:gd name="T48" fmla="*/ 28 w 86"/>
                <a:gd name="T49" fmla="*/ 135 h 205"/>
                <a:gd name="T50" fmla="*/ 28 w 86"/>
                <a:gd name="T51" fmla="*/ 21 h 205"/>
                <a:gd name="T52" fmla="*/ 59 w 86"/>
                <a:gd name="T53" fmla="*/ 21 h 205"/>
                <a:gd name="T54" fmla="*/ 59 w 86"/>
                <a:gd name="T55" fmla="*/ 135 h 205"/>
                <a:gd name="T56" fmla="*/ 28 w 86"/>
                <a:gd name="T57" fmla="*/ 13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205">
                  <a:moveTo>
                    <a:pt x="52" y="200"/>
                  </a:moveTo>
                  <a:cubicBezTo>
                    <a:pt x="47" y="200"/>
                    <a:pt x="43" y="196"/>
                    <a:pt x="43" y="192"/>
                  </a:cubicBezTo>
                  <a:cubicBezTo>
                    <a:pt x="43" y="187"/>
                    <a:pt x="47" y="184"/>
                    <a:pt x="52" y="184"/>
                  </a:cubicBezTo>
                  <a:cubicBezTo>
                    <a:pt x="53" y="184"/>
                    <a:pt x="54" y="184"/>
                    <a:pt x="55" y="184"/>
                  </a:cubicBezTo>
                  <a:cubicBezTo>
                    <a:pt x="61" y="167"/>
                    <a:pt x="61" y="167"/>
                    <a:pt x="61" y="167"/>
                  </a:cubicBezTo>
                  <a:cubicBezTo>
                    <a:pt x="60" y="168"/>
                    <a:pt x="59" y="168"/>
                    <a:pt x="58" y="168"/>
                  </a:cubicBezTo>
                  <a:cubicBezTo>
                    <a:pt x="55" y="168"/>
                    <a:pt x="54" y="167"/>
                    <a:pt x="54" y="165"/>
                  </a:cubicBezTo>
                  <a:cubicBezTo>
                    <a:pt x="54" y="162"/>
                    <a:pt x="55" y="161"/>
                    <a:pt x="58" y="161"/>
                  </a:cubicBezTo>
                  <a:cubicBezTo>
                    <a:pt x="60" y="161"/>
                    <a:pt x="61" y="162"/>
                    <a:pt x="62" y="164"/>
                  </a:cubicBezTo>
                  <a:cubicBezTo>
                    <a:pt x="72" y="134"/>
                    <a:pt x="72" y="134"/>
                    <a:pt x="72" y="134"/>
                  </a:cubicBezTo>
                  <a:cubicBezTo>
                    <a:pt x="72" y="21"/>
                    <a:pt x="72" y="21"/>
                    <a:pt x="72" y="21"/>
                  </a:cubicBezTo>
                  <a:cubicBezTo>
                    <a:pt x="76" y="21"/>
                    <a:pt x="76" y="21"/>
                    <a:pt x="76" y="21"/>
                  </a:cubicBezTo>
                  <a:cubicBezTo>
                    <a:pt x="82" y="21"/>
                    <a:pt x="86" y="16"/>
                    <a:pt x="86" y="10"/>
                  </a:cubicBezTo>
                  <a:cubicBezTo>
                    <a:pt x="86" y="5"/>
                    <a:pt x="82" y="0"/>
                    <a:pt x="76" y="0"/>
                  </a:cubicBezTo>
                  <a:cubicBezTo>
                    <a:pt x="11" y="0"/>
                    <a:pt x="11" y="0"/>
                    <a:pt x="11" y="0"/>
                  </a:cubicBezTo>
                  <a:cubicBezTo>
                    <a:pt x="5" y="0"/>
                    <a:pt x="0" y="5"/>
                    <a:pt x="0" y="10"/>
                  </a:cubicBezTo>
                  <a:cubicBezTo>
                    <a:pt x="0" y="16"/>
                    <a:pt x="5" y="21"/>
                    <a:pt x="11" y="21"/>
                  </a:cubicBezTo>
                  <a:cubicBezTo>
                    <a:pt x="16" y="21"/>
                    <a:pt x="16" y="21"/>
                    <a:pt x="16" y="21"/>
                  </a:cubicBezTo>
                  <a:cubicBezTo>
                    <a:pt x="16" y="188"/>
                    <a:pt x="16" y="188"/>
                    <a:pt x="16" y="188"/>
                  </a:cubicBezTo>
                  <a:cubicBezTo>
                    <a:pt x="16" y="198"/>
                    <a:pt x="23" y="205"/>
                    <a:pt x="33" y="205"/>
                  </a:cubicBezTo>
                  <a:cubicBezTo>
                    <a:pt x="55" y="205"/>
                    <a:pt x="55" y="205"/>
                    <a:pt x="55" y="205"/>
                  </a:cubicBezTo>
                  <a:cubicBezTo>
                    <a:pt x="56" y="205"/>
                    <a:pt x="57" y="205"/>
                    <a:pt x="58" y="205"/>
                  </a:cubicBezTo>
                  <a:cubicBezTo>
                    <a:pt x="57" y="203"/>
                    <a:pt x="56" y="201"/>
                    <a:pt x="55" y="199"/>
                  </a:cubicBezTo>
                  <a:cubicBezTo>
                    <a:pt x="54" y="200"/>
                    <a:pt x="53" y="200"/>
                    <a:pt x="52" y="200"/>
                  </a:cubicBezTo>
                  <a:close/>
                  <a:moveTo>
                    <a:pt x="28" y="135"/>
                  </a:moveTo>
                  <a:cubicBezTo>
                    <a:pt x="28" y="21"/>
                    <a:pt x="28" y="21"/>
                    <a:pt x="28" y="21"/>
                  </a:cubicBezTo>
                  <a:cubicBezTo>
                    <a:pt x="59" y="21"/>
                    <a:pt x="59" y="21"/>
                    <a:pt x="59" y="21"/>
                  </a:cubicBezTo>
                  <a:cubicBezTo>
                    <a:pt x="59" y="135"/>
                    <a:pt x="59" y="135"/>
                    <a:pt x="59" y="135"/>
                  </a:cubicBezTo>
                  <a:lnTo>
                    <a:pt x="28" y="135"/>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38" name="Freeform 125"/>
            <p:cNvSpPr>
              <a:spLocks noEditPoints="1"/>
            </p:cNvSpPr>
            <p:nvPr/>
          </p:nvSpPr>
          <p:spPr bwMode="auto">
            <a:xfrm>
              <a:off x="5066218" y="4198217"/>
              <a:ext cx="577850" cy="725488"/>
            </a:xfrm>
            <a:custGeom>
              <a:avLst/>
              <a:gdLst>
                <a:gd name="T0" fmla="*/ 118 w 154"/>
                <a:gd name="T1" fmla="*/ 69 h 193"/>
                <a:gd name="T2" fmla="*/ 118 w 154"/>
                <a:gd name="T3" fmla="*/ 22 h 193"/>
                <a:gd name="T4" fmla="*/ 126 w 154"/>
                <a:gd name="T5" fmla="*/ 11 h 193"/>
                <a:gd name="T6" fmla="*/ 115 w 154"/>
                <a:gd name="T7" fmla="*/ 0 h 193"/>
                <a:gd name="T8" fmla="*/ 39 w 154"/>
                <a:gd name="T9" fmla="*/ 0 h 193"/>
                <a:gd name="T10" fmla="*/ 28 w 154"/>
                <a:gd name="T11" fmla="*/ 11 h 193"/>
                <a:gd name="T12" fmla="*/ 34 w 154"/>
                <a:gd name="T13" fmla="*/ 21 h 193"/>
                <a:gd name="T14" fmla="*/ 34 w 154"/>
                <a:gd name="T15" fmla="*/ 69 h 193"/>
                <a:gd name="T16" fmla="*/ 0 w 154"/>
                <a:gd name="T17" fmla="*/ 174 h 193"/>
                <a:gd name="T18" fmla="*/ 19 w 154"/>
                <a:gd name="T19" fmla="*/ 192 h 193"/>
                <a:gd name="T20" fmla="*/ 19 w 154"/>
                <a:gd name="T21" fmla="*/ 192 h 193"/>
                <a:gd name="T22" fmla="*/ 19 w 154"/>
                <a:gd name="T23" fmla="*/ 192 h 193"/>
                <a:gd name="T24" fmla="*/ 25 w 154"/>
                <a:gd name="T25" fmla="*/ 193 h 193"/>
                <a:gd name="T26" fmla="*/ 129 w 154"/>
                <a:gd name="T27" fmla="*/ 193 h 193"/>
                <a:gd name="T28" fmla="*/ 154 w 154"/>
                <a:gd name="T29" fmla="*/ 174 h 193"/>
                <a:gd name="T30" fmla="*/ 118 w 154"/>
                <a:gd name="T31" fmla="*/ 69 h 193"/>
                <a:gd name="T32" fmla="*/ 49 w 154"/>
                <a:gd name="T33" fmla="*/ 72 h 193"/>
                <a:gd name="T34" fmla="*/ 49 w 154"/>
                <a:gd name="T35" fmla="*/ 26 h 193"/>
                <a:gd name="T36" fmla="*/ 104 w 154"/>
                <a:gd name="T37" fmla="*/ 26 h 193"/>
                <a:gd name="T38" fmla="*/ 104 w 154"/>
                <a:gd name="T39" fmla="*/ 72 h 193"/>
                <a:gd name="T40" fmla="*/ 109 w 154"/>
                <a:gd name="T41" fmla="*/ 87 h 193"/>
                <a:gd name="T42" fmla="*/ 44 w 154"/>
                <a:gd name="T43" fmla="*/ 87 h 193"/>
                <a:gd name="T44" fmla="*/ 49 w 154"/>
                <a:gd name="T45" fmla="*/ 72 h 193"/>
                <a:gd name="T46" fmla="*/ 58 w 154"/>
                <a:gd name="T47" fmla="*/ 138 h 193"/>
                <a:gd name="T48" fmla="*/ 54 w 154"/>
                <a:gd name="T49" fmla="*/ 135 h 193"/>
                <a:gd name="T50" fmla="*/ 58 w 154"/>
                <a:gd name="T51" fmla="*/ 131 h 193"/>
                <a:gd name="T52" fmla="*/ 62 w 154"/>
                <a:gd name="T53" fmla="*/ 135 h 193"/>
                <a:gd name="T54" fmla="*/ 58 w 154"/>
                <a:gd name="T55" fmla="*/ 138 h 193"/>
                <a:gd name="T56" fmla="*/ 80 w 154"/>
                <a:gd name="T57" fmla="*/ 146 h 193"/>
                <a:gd name="T58" fmla="*/ 76 w 154"/>
                <a:gd name="T59" fmla="*/ 142 h 193"/>
                <a:gd name="T60" fmla="*/ 80 w 154"/>
                <a:gd name="T61" fmla="*/ 138 h 193"/>
                <a:gd name="T62" fmla="*/ 84 w 154"/>
                <a:gd name="T63" fmla="*/ 142 h 193"/>
                <a:gd name="T64" fmla="*/ 80 w 154"/>
                <a:gd name="T65" fmla="*/ 146 h 193"/>
                <a:gd name="T66" fmla="*/ 80 w 154"/>
                <a:gd name="T67" fmla="*/ 108 h 193"/>
                <a:gd name="T68" fmla="*/ 84 w 154"/>
                <a:gd name="T69" fmla="*/ 104 h 193"/>
                <a:gd name="T70" fmla="*/ 88 w 154"/>
                <a:gd name="T71" fmla="*/ 108 h 193"/>
                <a:gd name="T72" fmla="*/ 84 w 154"/>
                <a:gd name="T73" fmla="*/ 111 h 193"/>
                <a:gd name="T74" fmla="*/ 80 w 154"/>
                <a:gd name="T75" fmla="*/ 108 h 193"/>
                <a:gd name="T76" fmla="*/ 90 w 154"/>
                <a:gd name="T77" fmla="*/ 173 h 193"/>
                <a:gd name="T78" fmla="*/ 86 w 154"/>
                <a:gd name="T79" fmla="*/ 169 h 193"/>
                <a:gd name="T80" fmla="*/ 90 w 154"/>
                <a:gd name="T81" fmla="*/ 165 h 193"/>
                <a:gd name="T82" fmla="*/ 94 w 154"/>
                <a:gd name="T83" fmla="*/ 169 h 193"/>
                <a:gd name="T84" fmla="*/ 90 w 154"/>
                <a:gd name="T85" fmla="*/ 173 h 193"/>
                <a:gd name="T86" fmla="*/ 104 w 154"/>
                <a:gd name="T87" fmla="*/ 145 h 193"/>
                <a:gd name="T88" fmla="*/ 108 w 154"/>
                <a:gd name="T89" fmla="*/ 141 h 193"/>
                <a:gd name="T90" fmla="*/ 112 w 154"/>
                <a:gd name="T91" fmla="*/ 145 h 193"/>
                <a:gd name="T92" fmla="*/ 108 w 154"/>
                <a:gd name="T93" fmla="*/ 149 h 193"/>
                <a:gd name="T94" fmla="*/ 104 w 154"/>
                <a:gd name="T95" fmla="*/ 145 h 193"/>
                <a:gd name="T96" fmla="*/ 117 w 154"/>
                <a:gd name="T97" fmla="*/ 167 h 193"/>
                <a:gd name="T98" fmla="*/ 109 w 154"/>
                <a:gd name="T99" fmla="*/ 159 h 193"/>
                <a:gd name="T100" fmla="*/ 117 w 154"/>
                <a:gd name="T101" fmla="*/ 151 h 193"/>
                <a:gd name="T102" fmla="*/ 126 w 154"/>
                <a:gd name="T103" fmla="*/ 159 h 193"/>
                <a:gd name="T104" fmla="*/ 117 w 154"/>
                <a:gd name="T105"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93">
                  <a:moveTo>
                    <a:pt x="118" y="69"/>
                  </a:moveTo>
                  <a:cubicBezTo>
                    <a:pt x="118" y="22"/>
                    <a:pt x="118" y="22"/>
                    <a:pt x="118" y="22"/>
                  </a:cubicBezTo>
                  <a:cubicBezTo>
                    <a:pt x="123" y="20"/>
                    <a:pt x="126" y="16"/>
                    <a:pt x="126" y="11"/>
                  </a:cubicBezTo>
                  <a:cubicBezTo>
                    <a:pt x="126" y="5"/>
                    <a:pt x="121" y="0"/>
                    <a:pt x="115" y="0"/>
                  </a:cubicBezTo>
                  <a:cubicBezTo>
                    <a:pt x="39" y="0"/>
                    <a:pt x="39" y="0"/>
                    <a:pt x="39" y="0"/>
                  </a:cubicBezTo>
                  <a:cubicBezTo>
                    <a:pt x="33" y="0"/>
                    <a:pt x="28" y="5"/>
                    <a:pt x="28" y="11"/>
                  </a:cubicBezTo>
                  <a:cubicBezTo>
                    <a:pt x="28" y="16"/>
                    <a:pt x="31" y="19"/>
                    <a:pt x="34" y="21"/>
                  </a:cubicBezTo>
                  <a:cubicBezTo>
                    <a:pt x="34" y="69"/>
                    <a:pt x="34" y="69"/>
                    <a:pt x="34" y="69"/>
                  </a:cubicBezTo>
                  <a:cubicBezTo>
                    <a:pt x="0" y="174"/>
                    <a:pt x="0" y="174"/>
                    <a:pt x="0" y="174"/>
                  </a:cubicBezTo>
                  <a:cubicBezTo>
                    <a:pt x="0" y="183"/>
                    <a:pt x="8" y="190"/>
                    <a:pt x="19" y="192"/>
                  </a:cubicBezTo>
                  <a:cubicBezTo>
                    <a:pt x="19" y="192"/>
                    <a:pt x="19" y="192"/>
                    <a:pt x="19" y="192"/>
                  </a:cubicBezTo>
                  <a:cubicBezTo>
                    <a:pt x="19" y="192"/>
                    <a:pt x="19" y="192"/>
                    <a:pt x="19" y="192"/>
                  </a:cubicBezTo>
                  <a:cubicBezTo>
                    <a:pt x="21" y="193"/>
                    <a:pt x="23" y="193"/>
                    <a:pt x="25" y="193"/>
                  </a:cubicBezTo>
                  <a:cubicBezTo>
                    <a:pt x="129" y="193"/>
                    <a:pt x="129" y="193"/>
                    <a:pt x="129" y="193"/>
                  </a:cubicBezTo>
                  <a:cubicBezTo>
                    <a:pt x="143" y="193"/>
                    <a:pt x="154" y="184"/>
                    <a:pt x="154" y="174"/>
                  </a:cubicBezTo>
                  <a:lnTo>
                    <a:pt x="118" y="69"/>
                  </a:lnTo>
                  <a:close/>
                  <a:moveTo>
                    <a:pt x="49" y="72"/>
                  </a:moveTo>
                  <a:cubicBezTo>
                    <a:pt x="49" y="26"/>
                    <a:pt x="49" y="26"/>
                    <a:pt x="49" y="26"/>
                  </a:cubicBezTo>
                  <a:cubicBezTo>
                    <a:pt x="104" y="26"/>
                    <a:pt x="104" y="26"/>
                    <a:pt x="104" y="26"/>
                  </a:cubicBezTo>
                  <a:cubicBezTo>
                    <a:pt x="104" y="72"/>
                    <a:pt x="104" y="72"/>
                    <a:pt x="104" y="72"/>
                  </a:cubicBezTo>
                  <a:cubicBezTo>
                    <a:pt x="109" y="87"/>
                    <a:pt x="109" y="87"/>
                    <a:pt x="109" y="87"/>
                  </a:cubicBezTo>
                  <a:cubicBezTo>
                    <a:pt x="44" y="87"/>
                    <a:pt x="44" y="87"/>
                    <a:pt x="44" y="87"/>
                  </a:cubicBezTo>
                  <a:lnTo>
                    <a:pt x="49" y="72"/>
                  </a:lnTo>
                  <a:close/>
                  <a:moveTo>
                    <a:pt x="58" y="138"/>
                  </a:moveTo>
                  <a:cubicBezTo>
                    <a:pt x="55" y="138"/>
                    <a:pt x="54" y="137"/>
                    <a:pt x="54" y="135"/>
                  </a:cubicBezTo>
                  <a:cubicBezTo>
                    <a:pt x="54" y="132"/>
                    <a:pt x="55" y="131"/>
                    <a:pt x="58" y="131"/>
                  </a:cubicBezTo>
                  <a:cubicBezTo>
                    <a:pt x="60" y="131"/>
                    <a:pt x="62" y="132"/>
                    <a:pt x="62" y="135"/>
                  </a:cubicBezTo>
                  <a:cubicBezTo>
                    <a:pt x="62" y="137"/>
                    <a:pt x="60" y="138"/>
                    <a:pt x="58" y="138"/>
                  </a:cubicBezTo>
                  <a:close/>
                  <a:moveTo>
                    <a:pt x="80" y="146"/>
                  </a:moveTo>
                  <a:cubicBezTo>
                    <a:pt x="78" y="146"/>
                    <a:pt x="76" y="144"/>
                    <a:pt x="76" y="142"/>
                  </a:cubicBezTo>
                  <a:cubicBezTo>
                    <a:pt x="76" y="140"/>
                    <a:pt x="78" y="138"/>
                    <a:pt x="80" y="138"/>
                  </a:cubicBezTo>
                  <a:cubicBezTo>
                    <a:pt x="82" y="138"/>
                    <a:pt x="84" y="140"/>
                    <a:pt x="84" y="142"/>
                  </a:cubicBezTo>
                  <a:cubicBezTo>
                    <a:pt x="84" y="144"/>
                    <a:pt x="82" y="146"/>
                    <a:pt x="80" y="146"/>
                  </a:cubicBezTo>
                  <a:close/>
                  <a:moveTo>
                    <a:pt x="80" y="108"/>
                  </a:moveTo>
                  <a:cubicBezTo>
                    <a:pt x="80" y="105"/>
                    <a:pt x="82" y="104"/>
                    <a:pt x="84" y="104"/>
                  </a:cubicBezTo>
                  <a:cubicBezTo>
                    <a:pt x="87" y="104"/>
                    <a:pt x="88" y="105"/>
                    <a:pt x="88" y="108"/>
                  </a:cubicBezTo>
                  <a:cubicBezTo>
                    <a:pt x="88" y="110"/>
                    <a:pt x="87" y="111"/>
                    <a:pt x="84" y="111"/>
                  </a:cubicBezTo>
                  <a:cubicBezTo>
                    <a:pt x="82" y="111"/>
                    <a:pt x="80" y="110"/>
                    <a:pt x="80" y="108"/>
                  </a:cubicBezTo>
                  <a:close/>
                  <a:moveTo>
                    <a:pt x="90" y="173"/>
                  </a:moveTo>
                  <a:cubicBezTo>
                    <a:pt x="88" y="173"/>
                    <a:pt x="86" y="171"/>
                    <a:pt x="86" y="169"/>
                  </a:cubicBezTo>
                  <a:cubicBezTo>
                    <a:pt x="86" y="167"/>
                    <a:pt x="88" y="165"/>
                    <a:pt x="90" y="165"/>
                  </a:cubicBezTo>
                  <a:cubicBezTo>
                    <a:pt x="92" y="165"/>
                    <a:pt x="94" y="167"/>
                    <a:pt x="94" y="169"/>
                  </a:cubicBezTo>
                  <a:cubicBezTo>
                    <a:pt x="94" y="171"/>
                    <a:pt x="92" y="173"/>
                    <a:pt x="90" y="173"/>
                  </a:cubicBezTo>
                  <a:close/>
                  <a:moveTo>
                    <a:pt x="104" y="145"/>
                  </a:moveTo>
                  <a:cubicBezTo>
                    <a:pt x="104" y="143"/>
                    <a:pt x="106" y="141"/>
                    <a:pt x="108" y="141"/>
                  </a:cubicBezTo>
                  <a:cubicBezTo>
                    <a:pt x="110" y="141"/>
                    <a:pt x="112" y="143"/>
                    <a:pt x="112" y="145"/>
                  </a:cubicBezTo>
                  <a:cubicBezTo>
                    <a:pt x="112" y="147"/>
                    <a:pt x="110" y="149"/>
                    <a:pt x="108" y="149"/>
                  </a:cubicBezTo>
                  <a:cubicBezTo>
                    <a:pt x="106" y="149"/>
                    <a:pt x="104" y="147"/>
                    <a:pt x="104" y="145"/>
                  </a:cubicBezTo>
                  <a:close/>
                  <a:moveTo>
                    <a:pt x="117" y="167"/>
                  </a:moveTo>
                  <a:cubicBezTo>
                    <a:pt x="113" y="167"/>
                    <a:pt x="109" y="164"/>
                    <a:pt x="109" y="159"/>
                  </a:cubicBezTo>
                  <a:cubicBezTo>
                    <a:pt x="109" y="155"/>
                    <a:pt x="113" y="151"/>
                    <a:pt x="117" y="151"/>
                  </a:cubicBezTo>
                  <a:cubicBezTo>
                    <a:pt x="122" y="151"/>
                    <a:pt x="126" y="155"/>
                    <a:pt x="126" y="159"/>
                  </a:cubicBezTo>
                  <a:cubicBezTo>
                    <a:pt x="126" y="164"/>
                    <a:pt x="122" y="167"/>
                    <a:pt x="117" y="167"/>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39" name="组合 138"/>
          <p:cNvGrpSpPr/>
          <p:nvPr/>
        </p:nvGrpSpPr>
        <p:grpSpPr>
          <a:xfrm>
            <a:off x="7148303" y="4659708"/>
            <a:ext cx="546951" cy="430525"/>
            <a:chOff x="3162805" y="4088679"/>
            <a:chExt cx="1036638" cy="815976"/>
          </a:xfrm>
          <a:solidFill>
            <a:srgbClr val="4D4D4D">
              <a:lumMod val="75000"/>
            </a:srgbClr>
          </a:solidFill>
        </p:grpSpPr>
        <p:sp>
          <p:nvSpPr>
            <p:cNvPr id="140" name="Freeform 128"/>
            <p:cNvSpPr/>
            <p:nvPr/>
          </p:nvSpPr>
          <p:spPr bwMode="auto">
            <a:xfrm>
              <a:off x="3383468" y="4499842"/>
              <a:ext cx="555625" cy="404813"/>
            </a:xfrm>
            <a:custGeom>
              <a:avLst/>
              <a:gdLst>
                <a:gd name="T0" fmla="*/ 0 w 148"/>
                <a:gd name="T1" fmla="*/ 0 h 108"/>
                <a:gd name="T2" fmla="*/ 0 w 148"/>
                <a:gd name="T3" fmla="*/ 81 h 108"/>
                <a:gd name="T4" fmla="*/ 74 w 148"/>
                <a:gd name="T5" fmla="*/ 108 h 108"/>
                <a:gd name="T6" fmla="*/ 148 w 148"/>
                <a:gd name="T7" fmla="*/ 81 h 108"/>
                <a:gd name="T8" fmla="*/ 148 w 148"/>
                <a:gd name="T9" fmla="*/ 5 h 108"/>
                <a:gd name="T10" fmla="*/ 79 w 148"/>
                <a:gd name="T11" fmla="*/ 39 h 108"/>
                <a:gd name="T12" fmla="*/ 0 w 148"/>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48" h="108">
                  <a:moveTo>
                    <a:pt x="0" y="0"/>
                  </a:moveTo>
                  <a:cubicBezTo>
                    <a:pt x="0" y="81"/>
                    <a:pt x="0" y="81"/>
                    <a:pt x="0" y="81"/>
                  </a:cubicBezTo>
                  <a:cubicBezTo>
                    <a:pt x="17" y="97"/>
                    <a:pt x="44" y="108"/>
                    <a:pt x="74" y="108"/>
                  </a:cubicBezTo>
                  <a:cubicBezTo>
                    <a:pt x="104" y="108"/>
                    <a:pt x="131" y="97"/>
                    <a:pt x="148" y="81"/>
                  </a:cubicBezTo>
                  <a:cubicBezTo>
                    <a:pt x="148" y="5"/>
                    <a:pt x="148" y="5"/>
                    <a:pt x="148" y="5"/>
                  </a:cubicBezTo>
                  <a:cubicBezTo>
                    <a:pt x="79" y="39"/>
                    <a:pt x="79" y="39"/>
                    <a:pt x="79" y="39"/>
                  </a:cubicBezTo>
                  <a:lnTo>
                    <a:pt x="0" y="0"/>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41" name="Freeform 129"/>
            <p:cNvSpPr/>
            <p:nvPr/>
          </p:nvSpPr>
          <p:spPr bwMode="auto">
            <a:xfrm>
              <a:off x="3162805" y="4088679"/>
              <a:ext cx="1036638" cy="519113"/>
            </a:xfrm>
            <a:custGeom>
              <a:avLst/>
              <a:gdLst>
                <a:gd name="T0" fmla="*/ 653 w 653"/>
                <a:gd name="T1" fmla="*/ 164 h 327"/>
                <a:gd name="T2" fmla="*/ 326 w 653"/>
                <a:gd name="T3" fmla="*/ 0 h 327"/>
                <a:gd name="T4" fmla="*/ 0 w 653"/>
                <a:gd name="T5" fmla="*/ 164 h 327"/>
                <a:gd name="T6" fmla="*/ 326 w 653"/>
                <a:gd name="T7" fmla="*/ 327 h 327"/>
                <a:gd name="T8" fmla="*/ 653 w 653"/>
                <a:gd name="T9" fmla="*/ 164 h 327"/>
              </a:gdLst>
              <a:ahLst/>
              <a:cxnLst>
                <a:cxn ang="0">
                  <a:pos x="T0" y="T1"/>
                </a:cxn>
                <a:cxn ang="0">
                  <a:pos x="T2" y="T3"/>
                </a:cxn>
                <a:cxn ang="0">
                  <a:pos x="T4" y="T5"/>
                </a:cxn>
                <a:cxn ang="0">
                  <a:pos x="T6" y="T7"/>
                </a:cxn>
                <a:cxn ang="0">
                  <a:pos x="T8" y="T9"/>
                </a:cxn>
              </a:cxnLst>
              <a:rect l="0" t="0" r="r" b="b"/>
              <a:pathLst>
                <a:path w="653" h="327">
                  <a:moveTo>
                    <a:pt x="653" y="164"/>
                  </a:moveTo>
                  <a:lnTo>
                    <a:pt x="326" y="0"/>
                  </a:lnTo>
                  <a:lnTo>
                    <a:pt x="0" y="164"/>
                  </a:lnTo>
                  <a:lnTo>
                    <a:pt x="326" y="327"/>
                  </a:lnTo>
                  <a:lnTo>
                    <a:pt x="653" y="164"/>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42" name="Freeform 130"/>
            <p:cNvSpPr/>
            <p:nvPr/>
          </p:nvSpPr>
          <p:spPr bwMode="auto">
            <a:xfrm>
              <a:off x="4007355" y="4423642"/>
              <a:ext cx="115888" cy="350838"/>
            </a:xfrm>
            <a:custGeom>
              <a:avLst/>
              <a:gdLst>
                <a:gd name="T0" fmla="*/ 24 w 31"/>
                <a:gd name="T1" fmla="*/ 49 h 93"/>
                <a:gd name="T2" fmla="*/ 24 w 31"/>
                <a:gd name="T3" fmla="*/ 0 h 93"/>
                <a:gd name="T4" fmla="*/ 8 w 31"/>
                <a:gd name="T5" fmla="*/ 7 h 93"/>
                <a:gd name="T6" fmla="*/ 8 w 31"/>
                <a:gd name="T7" fmla="*/ 49 h 93"/>
                <a:gd name="T8" fmla="*/ 0 w 31"/>
                <a:gd name="T9" fmla="*/ 63 h 93"/>
                <a:gd name="T10" fmla="*/ 16 w 31"/>
                <a:gd name="T11" fmla="*/ 93 h 93"/>
                <a:gd name="T12" fmla="*/ 31 w 31"/>
                <a:gd name="T13" fmla="*/ 63 h 93"/>
                <a:gd name="T14" fmla="*/ 24 w 31"/>
                <a:gd name="T15" fmla="*/ 49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93">
                  <a:moveTo>
                    <a:pt x="24" y="49"/>
                  </a:moveTo>
                  <a:cubicBezTo>
                    <a:pt x="24" y="0"/>
                    <a:pt x="24" y="0"/>
                    <a:pt x="24" y="0"/>
                  </a:cubicBezTo>
                  <a:cubicBezTo>
                    <a:pt x="8" y="7"/>
                    <a:pt x="8" y="7"/>
                    <a:pt x="8" y="7"/>
                  </a:cubicBezTo>
                  <a:cubicBezTo>
                    <a:pt x="8" y="49"/>
                    <a:pt x="8" y="49"/>
                    <a:pt x="8" y="49"/>
                  </a:cubicBezTo>
                  <a:cubicBezTo>
                    <a:pt x="3" y="52"/>
                    <a:pt x="0" y="57"/>
                    <a:pt x="0" y="63"/>
                  </a:cubicBezTo>
                  <a:cubicBezTo>
                    <a:pt x="0" y="72"/>
                    <a:pt x="7" y="93"/>
                    <a:pt x="16" y="93"/>
                  </a:cubicBezTo>
                  <a:cubicBezTo>
                    <a:pt x="24" y="93"/>
                    <a:pt x="31" y="72"/>
                    <a:pt x="31" y="63"/>
                  </a:cubicBezTo>
                  <a:cubicBezTo>
                    <a:pt x="31" y="57"/>
                    <a:pt x="28" y="52"/>
                    <a:pt x="24" y="49"/>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grpSp>
        <p:nvGrpSpPr>
          <p:cNvPr id="143" name="组合 142"/>
          <p:cNvGrpSpPr/>
          <p:nvPr/>
        </p:nvGrpSpPr>
        <p:grpSpPr>
          <a:xfrm>
            <a:off x="8049557" y="2967761"/>
            <a:ext cx="443927" cy="515960"/>
            <a:chOff x="4870955" y="881929"/>
            <a:chExt cx="841375" cy="977900"/>
          </a:xfrm>
          <a:solidFill>
            <a:srgbClr val="4D4D4D">
              <a:lumMod val="75000"/>
            </a:srgbClr>
          </a:solidFill>
        </p:grpSpPr>
        <p:sp>
          <p:nvSpPr>
            <p:cNvPr id="144" name="Freeform 133"/>
            <p:cNvSpPr/>
            <p:nvPr/>
          </p:nvSpPr>
          <p:spPr bwMode="auto">
            <a:xfrm>
              <a:off x="4964618" y="1736004"/>
              <a:ext cx="150813" cy="123825"/>
            </a:xfrm>
            <a:custGeom>
              <a:avLst/>
              <a:gdLst>
                <a:gd name="T0" fmla="*/ 32 w 40"/>
                <a:gd name="T1" fmla="*/ 23 h 33"/>
                <a:gd name="T2" fmla="*/ 28 w 40"/>
                <a:gd name="T3" fmla="*/ 23 h 33"/>
                <a:gd name="T4" fmla="*/ 28 w 40"/>
                <a:gd name="T5" fmla="*/ 0 h 33"/>
                <a:gd name="T6" fmla="*/ 22 w 40"/>
                <a:gd name="T7" fmla="*/ 0 h 33"/>
                <a:gd name="T8" fmla="*/ 22 w 40"/>
                <a:gd name="T9" fmla="*/ 23 h 33"/>
                <a:gd name="T10" fmla="*/ 18 w 40"/>
                <a:gd name="T11" fmla="*/ 23 h 33"/>
                <a:gd name="T12" fmla="*/ 18 w 40"/>
                <a:gd name="T13" fmla="*/ 0 h 33"/>
                <a:gd name="T14" fmla="*/ 11 w 40"/>
                <a:gd name="T15" fmla="*/ 0 h 33"/>
                <a:gd name="T16" fmla="*/ 11 w 40"/>
                <a:gd name="T17" fmla="*/ 23 h 33"/>
                <a:gd name="T18" fmla="*/ 7 w 40"/>
                <a:gd name="T19" fmla="*/ 23 h 33"/>
                <a:gd name="T20" fmla="*/ 7 w 40"/>
                <a:gd name="T21" fmla="*/ 0 h 33"/>
                <a:gd name="T22" fmla="*/ 0 w 40"/>
                <a:gd name="T23" fmla="*/ 0 h 33"/>
                <a:gd name="T24" fmla="*/ 0 w 40"/>
                <a:gd name="T25" fmla="*/ 27 h 33"/>
                <a:gd name="T26" fmla="*/ 7 w 40"/>
                <a:gd name="T27" fmla="*/ 33 h 33"/>
                <a:gd name="T28" fmla="*/ 33 w 40"/>
                <a:gd name="T29" fmla="*/ 33 h 33"/>
                <a:gd name="T30" fmla="*/ 40 w 40"/>
                <a:gd name="T31" fmla="*/ 27 h 33"/>
                <a:gd name="T32" fmla="*/ 40 w 40"/>
                <a:gd name="T33" fmla="*/ 0 h 33"/>
                <a:gd name="T34" fmla="*/ 32 w 40"/>
                <a:gd name="T35" fmla="*/ 0 h 33"/>
                <a:gd name="T36" fmla="*/ 32 w 40"/>
                <a:gd name="T37"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33">
                  <a:moveTo>
                    <a:pt x="32" y="23"/>
                  </a:moveTo>
                  <a:cubicBezTo>
                    <a:pt x="28" y="23"/>
                    <a:pt x="28" y="23"/>
                    <a:pt x="28" y="23"/>
                  </a:cubicBezTo>
                  <a:cubicBezTo>
                    <a:pt x="28" y="0"/>
                    <a:pt x="28" y="0"/>
                    <a:pt x="28" y="0"/>
                  </a:cubicBezTo>
                  <a:cubicBezTo>
                    <a:pt x="22" y="0"/>
                    <a:pt x="22" y="0"/>
                    <a:pt x="22" y="0"/>
                  </a:cubicBezTo>
                  <a:cubicBezTo>
                    <a:pt x="22" y="23"/>
                    <a:pt x="22" y="23"/>
                    <a:pt x="22" y="23"/>
                  </a:cubicBezTo>
                  <a:cubicBezTo>
                    <a:pt x="18" y="23"/>
                    <a:pt x="18" y="23"/>
                    <a:pt x="18" y="23"/>
                  </a:cubicBezTo>
                  <a:cubicBezTo>
                    <a:pt x="18" y="0"/>
                    <a:pt x="18" y="0"/>
                    <a:pt x="18" y="0"/>
                  </a:cubicBezTo>
                  <a:cubicBezTo>
                    <a:pt x="11" y="0"/>
                    <a:pt x="11" y="0"/>
                    <a:pt x="11" y="0"/>
                  </a:cubicBezTo>
                  <a:cubicBezTo>
                    <a:pt x="11" y="23"/>
                    <a:pt x="11" y="23"/>
                    <a:pt x="11" y="23"/>
                  </a:cubicBezTo>
                  <a:cubicBezTo>
                    <a:pt x="7" y="23"/>
                    <a:pt x="7" y="23"/>
                    <a:pt x="7" y="23"/>
                  </a:cubicBezTo>
                  <a:cubicBezTo>
                    <a:pt x="7" y="0"/>
                    <a:pt x="7" y="0"/>
                    <a:pt x="7" y="0"/>
                  </a:cubicBezTo>
                  <a:cubicBezTo>
                    <a:pt x="0" y="0"/>
                    <a:pt x="0" y="0"/>
                    <a:pt x="0" y="0"/>
                  </a:cubicBezTo>
                  <a:cubicBezTo>
                    <a:pt x="0" y="27"/>
                    <a:pt x="0" y="27"/>
                    <a:pt x="0" y="27"/>
                  </a:cubicBezTo>
                  <a:cubicBezTo>
                    <a:pt x="0" y="30"/>
                    <a:pt x="3" y="33"/>
                    <a:pt x="7" y="33"/>
                  </a:cubicBezTo>
                  <a:cubicBezTo>
                    <a:pt x="33" y="33"/>
                    <a:pt x="33" y="33"/>
                    <a:pt x="33" y="33"/>
                  </a:cubicBezTo>
                  <a:cubicBezTo>
                    <a:pt x="37" y="33"/>
                    <a:pt x="40" y="30"/>
                    <a:pt x="40" y="27"/>
                  </a:cubicBezTo>
                  <a:cubicBezTo>
                    <a:pt x="40" y="0"/>
                    <a:pt x="40" y="0"/>
                    <a:pt x="40" y="0"/>
                  </a:cubicBezTo>
                  <a:cubicBezTo>
                    <a:pt x="32" y="0"/>
                    <a:pt x="32" y="0"/>
                    <a:pt x="32" y="0"/>
                  </a:cubicBezTo>
                  <a:lnTo>
                    <a:pt x="32" y="23"/>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45" name="Freeform 134"/>
            <p:cNvSpPr/>
            <p:nvPr/>
          </p:nvSpPr>
          <p:spPr bwMode="auto">
            <a:xfrm>
              <a:off x="5448805" y="1736004"/>
              <a:ext cx="147638" cy="123825"/>
            </a:xfrm>
            <a:custGeom>
              <a:avLst/>
              <a:gdLst>
                <a:gd name="T0" fmla="*/ 32 w 39"/>
                <a:gd name="T1" fmla="*/ 23 h 33"/>
                <a:gd name="T2" fmla="*/ 28 w 39"/>
                <a:gd name="T3" fmla="*/ 23 h 33"/>
                <a:gd name="T4" fmla="*/ 28 w 39"/>
                <a:gd name="T5" fmla="*/ 0 h 33"/>
                <a:gd name="T6" fmla="*/ 22 w 39"/>
                <a:gd name="T7" fmla="*/ 0 h 33"/>
                <a:gd name="T8" fmla="*/ 22 w 39"/>
                <a:gd name="T9" fmla="*/ 23 h 33"/>
                <a:gd name="T10" fmla="*/ 18 w 39"/>
                <a:gd name="T11" fmla="*/ 23 h 33"/>
                <a:gd name="T12" fmla="*/ 18 w 39"/>
                <a:gd name="T13" fmla="*/ 0 h 33"/>
                <a:gd name="T14" fmla="*/ 11 w 39"/>
                <a:gd name="T15" fmla="*/ 0 h 33"/>
                <a:gd name="T16" fmla="*/ 11 w 39"/>
                <a:gd name="T17" fmla="*/ 23 h 33"/>
                <a:gd name="T18" fmla="*/ 7 w 39"/>
                <a:gd name="T19" fmla="*/ 23 h 33"/>
                <a:gd name="T20" fmla="*/ 7 w 39"/>
                <a:gd name="T21" fmla="*/ 0 h 33"/>
                <a:gd name="T22" fmla="*/ 0 w 39"/>
                <a:gd name="T23" fmla="*/ 0 h 33"/>
                <a:gd name="T24" fmla="*/ 0 w 39"/>
                <a:gd name="T25" fmla="*/ 27 h 33"/>
                <a:gd name="T26" fmla="*/ 7 w 39"/>
                <a:gd name="T27" fmla="*/ 33 h 33"/>
                <a:gd name="T28" fmla="*/ 33 w 39"/>
                <a:gd name="T29" fmla="*/ 33 h 33"/>
                <a:gd name="T30" fmla="*/ 39 w 39"/>
                <a:gd name="T31" fmla="*/ 27 h 33"/>
                <a:gd name="T32" fmla="*/ 39 w 39"/>
                <a:gd name="T33" fmla="*/ 0 h 33"/>
                <a:gd name="T34" fmla="*/ 32 w 39"/>
                <a:gd name="T35" fmla="*/ 0 h 33"/>
                <a:gd name="T36" fmla="*/ 32 w 39"/>
                <a:gd name="T37"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3">
                  <a:moveTo>
                    <a:pt x="32" y="23"/>
                  </a:moveTo>
                  <a:cubicBezTo>
                    <a:pt x="28" y="23"/>
                    <a:pt x="28" y="23"/>
                    <a:pt x="28" y="23"/>
                  </a:cubicBezTo>
                  <a:cubicBezTo>
                    <a:pt x="28" y="0"/>
                    <a:pt x="28" y="0"/>
                    <a:pt x="28" y="0"/>
                  </a:cubicBezTo>
                  <a:cubicBezTo>
                    <a:pt x="22" y="0"/>
                    <a:pt x="22" y="0"/>
                    <a:pt x="22" y="0"/>
                  </a:cubicBezTo>
                  <a:cubicBezTo>
                    <a:pt x="22" y="23"/>
                    <a:pt x="22" y="23"/>
                    <a:pt x="22" y="23"/>
                  </a:cubicBezTo>
                  <a:cubicBezTo>
                    <a:pt x="18" y="23"/>
                    <a:pt x="18" y="23"/>
                    <a:pt x="18" y="23"/>
                  </a:cubicBezTo>
                  <a:cubicBezTo>
                    <a:pt x="18" y="0"/>
                    <a:pt x="18" y="0"/>
                    <a:pt x="18" y="0"/>
                  </a:cubicBezTo>
                  <a:cubicBezTo>
                    <a:pt x="11" y="0"/>
                    <a:pt x="11" y="0"/>
                    <a:pt x="11" y="0"/>
                  </a:cubicBezTo>
                  <a:cubicBezTo>
                    <a:pt x="11" y="23"/>
                    <a:pt x="11" y="23"/>
                    <a:pt x="11" y="23"/>
                  </a:cubicBezTo>
                  <a:cubicBezTo>
                    <a:pt x="7" y="23"/>
                    <a:pt x="7" y="23"/>
                    <a:pt x="7" y="23"/>
                  </a:cubicBezTo>
                  <a:cubicBezTo>
                    <a:pt x="7" y="0"/>
                    <a:pt x="7" y="0"/>
                    <a:pt x="7" y="0"/>
                  </a:cubicBezTo>
                  <a:cubicBezTo>
                    <a:pt x="0" y="0"/>
                    <a:pt x="0" y="0"/>
                    <a:pt x="0" y="0"/>
                  </a:cubicBezTo>
                  <a:cubicBezTo>
                    <a:pt x="0" y="27"/>
                    <a:pt x="0" y="27"/>
                    <a:pt x="0" y="27"/>
                  </a:cubicBezTo>
                  <a:cubicBezTo>
                    <a:pt x="0" y="30"/>
                    <a:pt x="3" y="33"/>
                    <a:pt x="7" y="33"/>
                  </a:cubicBezTo>
                  <a:cubicBezTo>
                    <a:pt x="33" y="33"/>
                    <a:pt x="33" y="33"/>
                    <a:pt x="33" y="33"/>
                  </a:cubicBezTo>
                  <a:cubicBezTo>
                    <a:pt x="37" y="33"/>
                    <a:pt x="39" y="30"/>
                    <a:pt x="39" y="27"/>
                  </a:cubicBezTo>
                  <a:cubicBezTo>
                    <a:pt x="39" y="0"/>
                    <a:pt x="39" y="0"/>
                    <a:pt x="39" y="0"/>
                  </a:cubicBezTo>
                  <a:cubicBezTo>
                    <a:pt x="32" y="0"/>
                    <a:pt x="32" y="0"/>
                    <a:pt x="32" y="0"/>
                  </a:cubicBezTo>
                  <a:lnTo>
                    <a:pt x="32" y="23"/>
                  </a:ln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46" name="Freeform 135"/>
            <p:cNvSpPr>
              <a:spLocks noEditPoints="1"/>
            </p:cNvSpPr>
            <p:nvPr/>
          </p:nvSpPr>
          <p:spPr bwMode="auto">
            <a:xfrm>
              <a:off x="4870955" y="881929"/>
              <a:ext cx="841375" cy="842963"/>
            </a:xfrm>
            <a:custGeom>
              <a:avLst/>
              <a:gdLst>
                <a:gd name="T0" fmla="*/ 202 w 224"/>
                <a:gd name="T1" fmla="*/ 83 h 224"/>
                <a:gd name="T2" fmla="*/ 200 w 224"/>
                <a:gd name="T3" fmla="*/ 94 h 224"/>
                <a:gd name="T4" fmla="*/ 193 w 224"/>
                <a:gd name="T5" fmla="*/ 67 h 224"/>
                <a:gd name="T6" fmla="*/ 111 w 224"/>
                <a:gd name="T7" fmla="*/ 0 h 224"/>
                <a:gd name="T8" fmla="*/ 29 w 224"/>
                <a:gd name="T9" fmla="*/ 67 h 224"/>
                <a:gd name="T10" fmla="*/ 24 w 224"/>
                <a:gd name="T11" fmla="*/ 93 h 224"/>
                <a:gd name="T12" fmla="*/ 22 w 224"/>
                <a:gd name="T13" fmla="*/ 82 h 224"/>
                <a:gd name="T14" fmla="*/ 0 w 224"/>
                <a:gd name="T15" fmla="*/ 84 h 224"/>
                <a:gd name="T16" fmla="*/ 2 w 224"/>
                <a:gd name="T17" fmla="*/ 124 h 224"/>
                <a:gd name="T18" fmla="*/ 24 w 224"/>
                <a:gd name="T19" fmla="*/ 122 h 224"/>
                <a:gd name="T20" fmla="*/ 29 w 224"/>
                <a:gd name="T21" fmla="*/ 104 h 224"/>
                <a:gd name="T22" fmla="*/ 24 w 224"/>
                <a:gd name="T23" fmla="*/ 147 h 224"/>
                <a:gd name="T24" fmla="*/ 11 w 224"/>
                <a:gd name="T25" fmla="*/ 204 h 224"/>
                <a:gd name="T26" fmla="*/ 3 w 224"/>
                <a:gd name="T27" fmla="*/ 224 h 224"/>
                <a:gd name="T28" fmla="*/ 217 w 224"/>
                <a:gd name="T29" fmla="*/ 216 h 224"/>
                <a:gd name="T30" fmla="*/ 211 w 224"/>
                <a:gd name="T31" fmla="*/ 165 h 224"/>
                <a:gd name="T32" fmla="*/ 193 w 224"/>
                <a:gd name="T33" fmla="*/ 147 h 224"/>
                <a:gd name="T34" fmla="*/ 200 w 224"/>
                <a:gd name="T35" fmla="*/ 105 h 224"/>
                <a:gd name="T36" fmla="*/ 202 w 224"/>
                <a:gd name="T37" fmla="*/ 125 h 224"/>
                <a:gd name="T38" fmla="*/ 224 w 224"/>
                <a:gd name="T39" fmla="*/ 123 h 224"/>
                <a:gd name="T40" fmla="*/ 222 w 224"/>
                <a:gd name="T41" fmla="*/ 83 h 224"/>
                <a:gd name="T42" fmla="*/ 188 w 224"/>
                <a:gd name="T43" fmla="*/ 44 h 224"/>
                <a:gd name="T44" fmla="*/ 34 w 224"/>
                <a:gd name="T45" fmla="*/ 61 h 224"/>
                <a:gd name="T46" fmla="*/ 177 w 224"/>
                <a:gd name="T47" fmla="*/ 83 h 224"/>
                <a:gd name="T48" fmla="*/ 45 w 224"/>
                <a:gd name="T49" fmla="*/ 141 h 224"/>
                <a:gd name="T50" fmla="*/ 177 w 224"/>
                <a:gd name="T51" fmla="*/ 83 h 224"/>
                <a:gd name="T52" fmla="*/ 27 w 224"/>
                <a:gd name="T53" fmla="*/ 181 h 224"/>
                <a:gd name="T54" fmla="*/ 64 w 224"/>
                <a:gd name="T55" fmla="*/ 181 h 224"/>
                <a:gd name="T56" fmla="*/ 151 w 224"/>
                <a:gd name="T57" fmla="*/ 203 h 224"/>
                <a:gd name="T58" fmla="*/ 68 w 224"/>
                <a:gd name="T59" fmla="*/ 199 h 224"/>
                <a:gd name="T60" fmla="*/ 146 w 224"/>
                <a:gd name="T61" fmla="*/ 193 h 224"/>
                <a:gd name="T62" fmla="*/ 151 w 224"/>
                <a:gd name="T63" fmla="*/ 203 h 224"/>
                <a:gd name="T64" fmla="*/ 74 w 224"/>
                <a:gd name="T65" fmla="*/ 185 h 224"/>
                <a:gd name="T66" fmla="*/ 74 w 224"/>
                <a:gd name="T67" fmla="*/ 173 h 224"/>
                <a:gd name="T68" fmla="*/ 152 w 224"/>
                <a:gd name="T69" fmla="*/ 179 h 224"/>
                <a:gd name="T70" fmla="*/ 146 w 224"/>
                <a:gd name="T71" fmla="*/ 164 h 224"/>
                <a:gd name="T72" fmla="*/ 68 w 224"/>
                <a:gd name="T73" fmla="*/ 158 h 224"/>
                <a:gd name="T74" fmla="*/ 152 w 224"/>
                <a:gd name="T75" fmla="*/ 157 h 224"/>
                <a:gd name="T76" fmla="*/ 146 w 224"/>
                <a:gd name="T77" fmla="*/ 164 h 224"/>
                <a:gd name="T78" fmla="*/ 155 w 224"/>
                <a:gd name="T79" fmla="*/ 181 h 224"/>
                <a:gd name="T80" fmla="*/ 193 w 224"/>
                <a:gd name="T81" fmla="*/ 18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4" h="224">
                  <a:moveTo>
                    <a:pt x="222" y="83"/>
                  </a:moveTo>
                  <a:cubicBezTo>
                    <a:pt x="202" y="83"/>
                    <a:pt x="202" y="83"/>
                    <a:pt x="202" y="83"/>
                  </a:cubicBezTo>
                  <a:cubicBezTo>
                    <a:pt x="201" y="83"/>
                    <a:pt x="200" y="84"/>
                    <a:pt x="200" y="85"/>
                  </a:cubicBezTo>
                  <a:cubicBezTo>
                    <a:pt x="200" y="94"/>
                    <a:pt x="200" y="94"/>
                    <a:pt x="200" y="94"/>
                  </a:cubicBezTo>
                  <a:cubicBezTo>
                    <a:pt x="193" y="94"/>
                    <a:pt x="193" y="94"/>
                    <a:pt x="193" y="94"/>
                  </a:cubicBezTo>
                  <a:cubicBezTo>
                    <a:pt x="193" y="67"/>
                    <a:pt x="193" y="67"/>
                    <a:pt x="193" y="67"/>
                  </a:cubicBezTo>
                  <a:cubicBezTo>
                    <a:pt x="193" y="38"/>
                    <a:pt x="193" y="38"/>
                    <a:pt x="193" y="38"/>
                  </a:cubicBezTo>
                  <a:cubicBezTo>
                    <a:pt x="193" y="17"/>
                    <a:pt x="157" y="0"/>
                    <a:pt x="111" y="0"/>
                  </a:cubicBezTo>
                  <a:cubicBezTo>
                    <a:pt x="65" y="0"/>
                    <a:pt x="29" y="17"/>
                    <a:pt x="29" y="38"/>
                  </a:cubicBezTo>
                  <a:cubicBezTo>
                    <a:pt x="29" y="67"/>
                    <a:pt x="29" y="67"/>
                    <a:pt x="29" y="67"/>
                  </a:cubicBezTo>
                  <a:cubicBezTo>
                    <a:pt x="29" y="93"/>
                    <a:pt x="29" y="93"/>
                    <a:pt x="29" y="93"/>
                  </a:cubicBezTo>
                  <a:cubicBezTo>
                    <a:pt x="24" y="93"/>
                    <a:pt x="24" y="93"/>
                    <a:pt x="24" y="93"/>
                  </a:cubicBezTo>
                  <a:cubicBezTo>
                    <a:pt x="24" y="84"/>
                    <a:pt x="24" y="84"/>
                    <a:pt x="24" y="84"/>
                  </a:cubicBezTo>
                  <a:cubicBezTo>
                    <a:pt x="24" y="83"/>
                    <a:pt x="23" y="82"/>
                    <a:pt x="22" y="82"/>
                  </a:cubicBezTo>
                  <a:cubicBezTo>
                    <a:pt x="2" y="82"/>
                    <a:pt x="2" y="82"/>
                    <a:pt x="2" y="82"/>
                  </a:cubicBezTo>
                  <a:cubicBezTo>
                    <a:pt x="1" y="82"/>
                    <a:pt x="0" y="83"/>
                    <a:pt x="0" y="84"/>
                  </a:cubicBezTo>
                  <a:cubicBezTo>
                    <a:pt x="0" y="122"/>
                    <a:pt x="0" y="122"/>
                    <a:pt x="0" y="122"/>
                  </a:cubicBezTo>
                  <a:cubicBezTo>
                    <a:pt x="0" y="123"/>
                    <a:pt x="1" y="124"/>
                    <a:pt x="2" y="124"/>
                  </a:cubicBezTo>
                  <a:cubicBezTo>
                    <a:pt x="22" y="124"/>
                    <a:pt x="22" y="124"/>
                    <a:pt x="22" y="124"/>
                  </a:cubicBezTo>
                  <a:cubicBezTo>
                    <a:pt x="23" y="124"/>
                    <a:pt x="24" y="123"/>
                    <a:pt x="24" y="122"/>
                  </a:cubicBezTo>
                  <a:cubicBezTo>
                    <a:pt x="24" y="104"/>
                    <a:pt x="24" y="104"/>
                    <a:pt x="24" y="104"/>
                  </a:cubicBezTo>
                  <a:cubicBezTo>
                    <a:pt x="29" y="104"/>
                    <a:pt x="29" y="104"/>
                    <a:pt x="29" y="104"/>
                  </a:cubicBezTo>
                  <a:cubicBezTo>
                    <a:pt x="29" y="147"/>
                    <a:pt x="29" y="147"/>
                    <a:pt x="29" y="147"/>
                  </a:cubicBezTo>
                  <a:cubicBezTo>
                    <a:pt x="24" y="147"/>
                    <a:pt x="24" y="147"/>
                    <a:pt x="24" y="147"/>
                  </a:cubicBezTo>
                  <a:cubicBezTo>
                    <a:pt x="17" y="147"/>
                    <a:pt x="11" y="155"/>
                    <a:pt x="11" y="165"/>
                  </a:cubicBezTo>
                  <a:cubicBezTo>
                    <a:pt x="11" y="204"/>
                    <a:pt x="11" y="204"/>
                    <a:pt x="11" y="204"/>
                  </a:cubicBezTo>
                  <a:cubicBezTo>
                    <a:pt x="7" y="205"/>
                    <a:pt x="3" y="210"/>
                    <a:pt x="3" y="216"/>
                  </a:cubicBezTo>
                  <a:cubicBezTo>
                    <a:pt x="3" y="224"/>
                    <a:pt x="3" y="224"/>
                    <a:pt x="3" y="224"/>
                  </a:cubicBezTo>
                  <a:cubicBezTo>
                    <a:pt x="217" y="224"/>
                    <a:pt x="217" y="224"/>
                    <a:pt x="217" y="224"/>
                  </a:cubicBezTo>
                  <a:cubicBezTo>
                    <a:pt x="217" y="216"/>
                    <a:pt x="217" y="216"/>
                    <a:pt x="217" y="216"/>
                  </a:cubicBezTo>
                  <a:cubicBezTo>
                    <a:pt x="217" y="211"/>
                    <a:pt x="214" y="207"/>
                    <a:pt x="211" y="205"/>
                  </a:cubicBezTo>
                  <a:cubicBezTo>
                    <a:pt x="211" y="165"/>
                    <a:pt x="211" y="165"/>
                    <a:pt x="211" y="165"/>
                  </a:cubicBezTo>
                  <a:cubicBezTo>
                    <a:pt x="211" y="155"/>
                    <a:pt x="205" y="147"/>
                    <a:pt x="198" y="147"/>
                  </a:cubicBezTo>
                  <a:cubicBezTo>
                    <a:pt x="193" y="147"/>
                    <a:pt x="193" y="147"/>
                    <a:pt x="193" y="147"/>
                  </a:cubicBezTo>
                  <a:cubicBezTo>
                    <a:pt x="193" y="105"/>
                    <a:pt x="193" y="105"/>
                    <a:pt x="193" y="105"/>
                  </a:cubicBezTo>
                  <a:cubicBezTo>
                    <a:pt x="200" y="105"/>
                    <a:pt x="200" y="105"/>
                    <a:pt x="200" y="105"/>
                  </a:cubicBezTo>
                  <a:cubicBezTo>
                    <a:pt x="200" y="123"/>
                    <a:pt x="200" y="123"/>
                    <a:pt x="200" y="123"/>
                  </a:cubicBezTo>
                  <a:cubicBezTo>
                    <a:pt x="200" y="125"/>
                    <a:pt x="201" y="125"/>
                    <a:pt x="202" y="125"/>
                  </a:cubicBezTo>
                  <a:cubicBezTo>
                    <a:pt x="222" y="125"/>
                    <a:pt x="222" y="125"/>
                    <a:pt x="222" y="125"/>
                  </a:cubicBezTo>
                  <a:cubicBezTo>
                    <a:pt x="223" y="125"/>
                    <a:pt x="224" y="125"/>
                    <a:pt x="224" y="123"/>
                  </a:cubicBezTo>
                  <a:cubicBezTo>
                    <a:pt x="224" y="85"/>
                    <a:pt x="224" y="85"/>
                    <a:pt x="224" y="85"/>
                  </a:cubicBezTo>
                  <a:cubicBezTo>
                    <a:pt x="224" y="84"/>
                    <a:pt x="223" y="83"/>
                    <a:pt x="222" y="83"/>
                  </a:cubicBezTo>
                  <a:close/>
                  <a:moveTo>
                    <a:pt x="34" y="44"/>
                  </a:moveTo>
                  <a:cubicBezTo>
                    <a:pt x="188" y="44"/>
                    <a:pt x="188" y="44"/>
                    <a:pt x="188" y="44"/>
                  </a:cubicBezTo>
                  <a:cubicBezTo>
                    <a:pt x="188" y="61"/>
                    <a:pt x="188" y="61"/>
                    <a:pt x="188" y="61"/>
                  </a:cubicBezTo>
                  <a:cubicBezTo>
                    <a:pt x="34" y="61"/>
                    <a:pt x="34" y="61"/>
                    <a:pt x="34" y="61"/>
                  </a:cubicBezTo>
                  <a:lnTo>
                    <a:pt x="34" y="44"/>
                  </a:lnTo>
                  <a:close/>
                  <a:moveTo>
                    <a:pt x="177" y="83"/>
                  </a:moveTo>
                  <a:cubicBezTo>
                    <a:pt x="177" y="141"/>
                    <a:pt x="177" y="141"/>
                    <a:pt x="177" y="141"/>
                  </a:cubicBezTo>
                  <a:cubicBezTo>
                    <a:pt x="45" y="141"/>
                    <a:pt x="45" y="141"/>
                    <a:pt x="45" y="141"/>
                  </a:cubicBezTo>
                  <a:cubicBezTo>
                    <a:pt x="45" y="83"/>
                    <a:pt x="45" y="83"/>
                    <a:pt x="45" y="83"/>
                  </a:cubicBezTo>
                  <a:lnTo>
                    <a:pt x="177" y="83"/>
                  </a:lnTo>
                  <a:close/>
                  <a:moveTo>
                    <a:pt x="45" y="200"/>
                  </a:moveTo>
                  <a:cubicBezTo>
                    <a:pt x="34" y="200"/>
                    <a:pt x="27" y="192"/>
                    <a:pt x="27" y="181"/>
                  </a:cubicBezTo>
                  <a:cubicBezTo>
                    <a:pt x="27" y="170"/>
                    <a:pt x="34" y="162"/>
                    <a:pt x="45" y="162"/>
                  </a:cubicBezTo>
                  <a:cubicBezTo>
                    <a:pt x="57" y="162"/>
                    <a:pt x="64" y="170"/>
                    <a:pt x="64" y="181"/>
                  </a:cubicBezTo>
                  <a:cubicBezTo>
                    <a:pt x="64" y="192"/>
                    <a:pt x="57" y="200"/>
                    <a:pt x="45" y="200"/>
                  </a:cubicBezTo>
                  <a:close/>
                  <a:moveTo>
                    <a:pt x="151" y="203"/>
                  </a:moveTo>
                  <a:cubicBezTo>
                    <a:pt x="69" y="203"/>
                    <a:pt x="69" y="203"/>
                    <a:pt x="69" y="203"/>
                  </a:cubicBezTo>
                  <a:cubicBezTo>
                    <a:pt x="68" y="202"/>
                    <a:pt x="68" y="201"/>
                    <a:pt x="68" y="199"/>
                  </a:cubicBezTo>
                  <a:cubicBezTo>
                    <a:pt x="68" y="196"/>
                    <a:pt x="71" y="193"/>
                    <a:pt x="74" y="193"/>
                  </a:cubicBezTo>
                  <a:cubicBezTo>
                    <a:pt x="146" y="193"/>
                    <a:pt x="146" y="193"/>
                    <a:pt x="146" y="193"/>
                  </a:cubicBezTo>
                  <a:cubicBezTo>
                    <a:pt x="149" y="193"/>
                    <a:pt x="152" y="196"/>
                    <a:pt x="152" y="199"/>
                  </a:cubicBezTo>
                  <a:cubicBezTo>
                    <a:pt x="152" y="201"/>
                    <a:pt x="152" y="202"/>
                    <a:pt x="151" y="203"/>
                  </a:cubicBezTo>
                  <a:close/>
                  <a:moveTo>
                    <a:pt x="146" y="185"/>
                  </a:moveTo>
                  <a:cubicBezTo>
                    <a:pt x="74" y="185"/>
                    <a:pt x="74" y="185"/>
                    <a:pt x="74" y="185"/>
                  </a:cubicBezTo>
                  <a:cubicBezTo>
                    <a:pt x="71" y="185"/>
                    <a:pt x="68" y="182"/>
                    <a:pt x="68" y="179"/>
                  </a:cubicBezTo>
                  <a:cubicBezTo>
                    <a:pt x="68" y="175"/>
                    <a:pt x="71" y="173"/>
                    <a:pt x="74" y="173"/>
                  </a:cubicBezTo>
                  <a:cubicBezTo>
                    <a:pt x="146" y="173"/>
                    <a:pt x="146" y="173"/>
                    <a:pt x="146" y="173"/>
                  </a:cubicBezTo>
                  <a:cubicBezTo>
                    <a:pt x="149" y="173"/>
                    <a:pt x="152" y="175"/>
                    <a:pt x="152" y="179"/>
                  </a:cubicBezTo>
                  <a:cubicBezTo>
                    <a:pt x="152" y="182"/>
                    <a:pt x="149" y="185"/>
                    <a:pt x="146" y="185"/>
                  </a:cubicBezTo>
                  <a:close/>
                  <a:moveTo>
                    <a:pt x="146" y="164"/>
                  </a:moveTo>
                  <a:cubicBezTo>
                    <a:pt x="74" y="164"/>
                    <a:pt x="74" y="164"/>
                    <a:pt x="74" y="164"/>
                  </a:cubicBezTo>
                  <a:cubicBezTo>
                    <a:pt x="71" y="164"/>
                    <a:pt x="68" y="161"/>
                    <a:pt x="68" y="158"/>
                  </a:cubicBezTo>
                  <a:cubicBezTo>
                    <a:pt x="68" y="157"/>
                    <a:pt x="68" y="157"/>
                    <a:pt x="68" y="157"/>
                  </a:cubicBezTo>
                  <a:cubicBezTo>
                    <a:pt x="152" y="157"/>
                    <a:pt x="152" y="157"/>
                    <a:pt x="152" y="157"/>
                  </a:cubicBezTo>
                  <a:cubicBezTo>
                    <a:pt x="152" y="158"/>
                    <a:pt x="152" y="158"/>
                    <a:pt x="152" y="158"/>
                  </a:cubicBezTo>
                  <a:cubicBezTo>
                    <a:pt x="152" y="161"/>
                    <a:pt x="149" y="164"/>
                    <a:pt x="146" y="164"/>
                  </a:cubicBezTo>
                  <a:close/>
                  <a:moveTo>
                    <a:pt x="174" y="200"/>
                  </a:moveTo>
                  <a:cubicBezTo>
                    <a:pt x="163" y="200"/>
                    <a:pt x="155" y="191"/>
                    <a:pt x="155" y="181"/>
                  </a:cubicBezTo>
                  <a:cubicBezTo>
                    <a:pt x="155" y="169"/>
                    <a:pt x="163" y="161"/>
                    <a:pt x="174" y="161"/>
                  </a:cubicBezTo>
                  <a:cubicBezTo>
                    <a:pt x="185" y="161"/>
                    <a:pt x="193" y="169"/>
                    <a:pt x="193" y="181"/>
                  </a:cubicBezTo>
                  <a:cubicBezTo>
                    <a:pt x="193" y="191"/>
                    <a:pt x="186" y="200"/>
                    <a:pt x="174" y="200"/>
                  </a:cubicBezTo>
                  <a:close/>
                </a:path>
              </a:pathLst>
            </a:custGeom>
            <a:grp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sp>
        <p:nvSpPr>
          <p:cNvPr id="147" name="Freeform 7"/>
          <p:cNvSpPr>
            <a:spLocks noEditPoints="1"/>
          </p:cNvSpPr>
          <p:nvPr/>
        </p:nvSpPr>
        <p:spPr bwMode="auto">
          <a:xfrm>
            <a:off x="5613590" y="5417517"/>
            <a:ext cx="171150" cy="411934"/>
          </a:xfrm>
          <a:custGeom>
            <a:avLst/>
            <a:gdLst>
              <a:gd name="T0" fmla="*/ 76 w 86"/>
              <a:gd name="T1" fmla="*/ 0 h 206"/>
              <a:gd name="T2" fmla="*/ 11 w 86"/>
              <a:gd name="T3" fmla="*/ 0 h 206"/>
              <a:gd name="T4" fmla="*/ 0 w 86"/>
              <a:gd name="T5" fmla="*/ 11 h 206"/>
              <a:gd name="T6" fmla="*/ 11 w 86"/>
              <a:gd name="T7" fmla="*/ 22 h 206"/>
              <a:gd name="T8" fmla="*/ 16 w 86"/>
              <a:gd name="T9" fmla="*/ 22 h 206"/>
              <a:gd name="T10" fmla="*/ 16 w 86"/>
              <a:gd name="T11" fmla="*/ 189 h 206"/>
              <a:gd name="T12" fmla="*/ 33 w 86"/>
              <a:gd name="T13" fmla="*/ 206 h 206"/>
              <a:gd name="T14" fmla="*/ 54 w 86"/>
              <a:gd name="T15" fmla="*/ 206 h 206"/>
              <a:gd name="T16" fmla="*/ 71 w 86"/>
              <a:gd name="T17" fmla="*/ 189 h 206"/>
              <a:gd name="T18" fmla="*/ 71 w 86"/>
              <a:gd name="T19" fmla="*/ 22 h 206"/>
              <a:gd name="T20" fmla="*/ 76 w 86"/>
              <a:gd name="T21" fmla="*/ 22 h 206"/>
              <a:gd name="T22" fmla="*/ 86 w 86"/>
              <a:gd name="T23" fmla="*/ 11 h 206"/>
              <a:gd name="T24" fmla="*/ 76 w 86"/>
              <a:gd name="T25" fmla="*/ 0 h 206"/>
              <a:gd name="T26" fmla="*/ 28 w 86"/>
              <a:gd name="T27" fmla="*/ 135 h 206"/>
              <a:gd name="T28" fmla="*/ 28 w 86"/>
              <a:gd name="T29" fmla="*/ 22 h 206"/>
              <a:gd name="T30" fmla="*/ 59 w 86"/>
              <a:gd name="T31" fmla="*/ 22 h 206"/>
              <a:gd name="T32" fmla="*/ 59 w 86"/>
              <a:gd name="T33" fmla="*/ 135 h 206"/>
              <a:gd name="T34" fmla="*/ 28 w 86"/>
              <a:gd name="T35" fmla="*/ 135 h 206"/>
              <a:gd name="T36" fmla="*/ 52 w 86"/>
              <a:gd name="T37" fmla="*/ 200 h 206"/>
              <a:gd name="T38" fmla="*/ 43 w 86"/>
              <a:gd name="T39" fmla="*/ 192 h 206"/>
              <a:gd name="T40" fmla="*/ 52 w 86"/>
              <a:gd name="T41" fmla="*/ 184 h 206"/>
              <a:gd name="T42" fmla="*/ 60 w 86"/>
              <a:gd name="T43" fmla="*/ 192 h 206"/>
              <a:gd name="T44" fmla="*/ 52 w 86"/>
              <a:gd name="T45" fmla="*/ 200 h 206"/>
              <a:gd name="T46" fmla="*/ 58 w 86"/>
              <a:gd name="T47" fmla="*/ 169 h 206"/>
              <a:gd name="T48" fmla="*/ 54 w 86"/>
              <a:gd name="T49" fmla="*/ 165 h 206"/>
              <a:gd name="T50" fmla="*/ 58 w 86"/>
              <a:gd name="T51" fmla="*/ 161 h 206"/>
              <a:gd name="T52" fmla="*/ 61 w 86"/>
              <a:gd name="T53" fmla="*/ 165 h 206"/>
              <a:gd name="T54" fmla="*/ 58 w 86"/>
              <a:gd name="T55" fmla="*/ 16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206">
                <a:moveTo>
                  <a:pt x="76" y="0"/>
                </a:moveTo>
                <a:cubicBezTo>
                  <a:pt x="11" y="0"/>
                  <a:pt x="11" y="0"/>
                  <a:pt x="11" y="0"/>
                </a:cubicBezTo>
                <a:cubicBezTo>
                  <a:pt x="5" y="0"/>
                  <a:pt x="0" y="5"/>
                  <a:pt x="0" y="11"/>
                </a:cubicBezTo>
                <a:cubicBezTo>
                  <a:pt x="0" y="17"/>
                  <a:pt x="5" y="22"/>
                  <a:pt x="11" y="22"/>
                </a:cubicBezTo>
                <a:cubicBezTo>
                  <a:pt x="16" y="22"/>
                  <a:pt x="16" y="22"/>
                  <a:pt x="16" y="22"/>
                </a:cubicBezTo>
                <a:cubicBezTo>
                  <a:pt x="16" y="189"/>
                  <a:pt x="16" y="189"/>
                  <a:pt x="16" y="189"/>
                </a:cubicBezTo>
                <a:cubicBezTo>
                  <a:pt x="16" y="198"/>
                  <a:pt x="23" y="206"/>
                  <a:pt x="33" y="206"/>
                </a:cubicBezTo>
                <a:cubicBezTo>
                  <a:pt x="54" y="206"/>
                  <a:pt x="54" y="206"/>
                  <a:pt x="54" y="206"/>
                </a:cubicBezTo>
                <a:cubicBezTo>
                  <a:pt x="64" y="206"/>
                  <a:pt x="71" y="198"/>
                  <a:pt x="71" y="189"/>
                </a:cubicBezTo>
                <a:cubicBezTo>
                  <a:pt x="71" y="22"/>
                  <a:pt x="71" y="22"/>
                  <a:pt x="71" y="22"/>
                </a:cubicBezTo>
                <a:cubicBezTo>
                  <a:pt x="76" y="22"/>
                  <a:pt x="76" y="22"/>
                  <a:pt x="76" y="22"/>
                </a:cubicBezTo>
                <a:cubicBezTo>
                  <a:pt x="82" y="22"/>
                  <a:pt x="86" y="17"/>
                  <a:pt x="86" y="11"/>
                </a:cubicBezTo>
                <a:cubicBezTo>
                  <a:pt x="86" y="5"/>
                  <a:pt x="82" y="0"/>
                  <a:pt x="76" y="0"/>
                </a:cubicBezTo>
                <a:close/>
                <a:moveTo>
                  <a:pt x="28" y="135"/>
                </a:moveTo>
                <a:cubicBezTo>
                  <a:pt x="28" y="22"/>
                  <a:pt x="28" y="22"/>
                  <a:pt x="28" y="22"/>
                </a:cubicBezTo>
                <a:cubicBezTo>
                  <a:pt x="59" y="22"/>
                  <a:pt x="59" y="22"/>
                  <a:pt x="59" y="22"/>
                </a:cubicBezTo>
                <a:cubicBezTo>
                  <a:pt x="59" y="135"/>
                  <a:pt x="59" y="135"/>
                  <a:pt x="59" y="135"/>
                </a:cubicBezTo>
                <a:lnTo>
                  <a:pt x="28" y="135"/>
                </a:lnTo>
                <a:close/>
                <a:moveTo>
                  <a:pt x="52" y="200"/>
                </a:moveTo>
                <a:cubicBezTo>
                  <a:pt x="47" y="200"/>
                  <a:pt x="43" y="197"/>
                  <a:pt x="43" y="192"/>
                </a:cubicBezTo>
                <a:cubicBezTo>
                  <a:pt x="43" y="188"/>
                  <a:pt x="47" y="184"/>
                  <a:pt x="52" y="184"/>
                </a:cubicBezTo>
                <a:cubicBezTo>
                  <a:pt x="56" y="184"/>
                  <a:pt x="60" y="188"/>
                  <a:pt x="60" y="192"/>
                </a:cubicBezTo>
                <a:cubicBezTo>
                  <a:pt x="60" y="197"/>
                  <a:pt x="56" y="200"/>
                  <a:pt x="52" y="200"/>
                </a:cubicBezTo>
                <a:close/>
                <a:moveTo>
                  <a:pt x="58" y="169"/>
                </a:moveTo>
                <a:cubicBezTo>
                  <a:pt x="55" y="169"/>
                  <a:pt x="54" y="167"/>
                  <a:pt x="54" y="165"/>
                </a:cubicBezTo>
                <a:cubicBezTo>
                  <a:pt x="54" y="163"/>
                  <a:pt x="55" y="161"/>
                  <a:pt x="58" y="161"/>
                </a:cubicBezTo>
                <a:cubicBezTo>
                  <a:pt x="60" y="161"/>
                  <a:pt x="61" y="163"/>
                  <a:pt x="61" y="165"/>
                </a:cubicBezTo>
                <a:cubicBezTo>
                  <a:pt x="61" y="167"/>
                  <a:pt x="60" y="169"/>
                  <a:pt x="58" y="169"/>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48" name="Freeform 8"/>
          <p:cNvSpPr>
            <a:spLocks noEditPoints="1"/>
          </p:cNvSpPr>
          <p:nvPr/>
        </p:nvSpPr>
        <p:spPr bwMode="auto">
          <a:xfrm>
            <a:off x="5806554" y="5417517"/>
            <a:ext cx="170311" cy="411934"/>
          </a:xfrm>
          <a:custGeom>
            <a:avLst/>
            <a:gdLst>
              <a:gd name="T0" fmla="*/ 75 w 86"/>
              <a:gd name="T1" fmla="*/ 0 h 206"/>
              <a:gd name="T2" fmla="*/ 11 w 86"/>
              <a:gd name="T3" fmla="*/ 0 h 206"/>
              <a:gd name="T4" fmla="*/ 0 w 86"/>
              <a:gd name="T5" fmla="*/ 11 h 206"/>
              <a:gd name="T6" fmla="*/ 11 w 86"/>
              <a:gd name="T7" fmla="*/ 22 h 206"/>
              <a:gd name="T8" fmla="*/ 15 w 86"/>
              <a:gd name="T9" fmla="*/ 22 h 206"/>
              <a:gd name="T10" fmla="*/ 15 w 86"/>
              <a:gd name="T11" fmla="*/ 189 h 206"/>
              <a:gd name="T12" fmla="*/ 32 w 86"/>
              <a:gd name="T13" fmla="*/ 206 h 206"/>
              <a:gd name="T14" fmla="*/ 54 w 86"/>
              <a:gd name="T15" fmla="*/ 206 h 206"/>
              <a:gd name="T16" fmla="*/ 71 w 86"/>
              <a:gd name="T17" fmla="*/ 189 h 206"/>
              <a:gd name="T18" fmla="*/ 71 w 86"/>
              <a:gd name="T19" fmla="*/ 22 h 206"/>
              <a:gd name="T20" fmla="*/ 75 w 86"/>
              <a:gd name="T21" fmla="*/ 22 h 206"/>
              <a:gd name="T22" fmla="*/ 86 w 86"/>
              <a:gd name="T23" fmla="*/ 11 h 206"/>
              <a:gd name="T24" fmla="*/ 75 w 86"/>
              <a:gd name="T25" fmla="*/ 0 h 206"/>
              <a:gd name="T26" fmla="*/ 27 w 86"/>
              <a:gd name="T27" fmla="*/ 183 h 206"/>
              <a:gd name="T28" fmla="*/ 23 w 86"/>
              <a:gd name="T29" fmla="*/ 179 h 206"/>
              <a:gd name="T30" fmla="*/ 27 w 86"/>
              <a:gd name="T31" fmla="*/ 175 h 206"/>
              <a:gd name="T32" fmla="*/ 31 w 86"/>
              <a:gd name="T33" fmla="*/ 179 h 206"/>
              <a:gd name="T34" fmla="*/ 27 w 86"/>
              <a:gd name="T35" fmla="*/ 183 h 206"/>
              <a:gd name="T36" fmla="*/ 28 w 86"/>
              <a:gd name="T37" fmla="*/ 81 h 206"/>
              <a:gd name="T38" fmla="*/ 28 w 86"/>
              <a:gd name="T39" fmla="*/ 22 h 206"/>
              <a:gd name="T40" fmla="*/ 59 w 86"/>
              <a:gd name="T41" fmla="*/ 22 h 206"/>
              <a:gd name="T42" fmla="*/ 59 w 86"/>
              <a:gd name="T43" fmla="*/ 81 h 206"/>
              <a:gd name="T44" fmla="*/ 28 w 86"/>
              <a:gd name="T45" fmla="*/ 81 h 206"/>
              <a:gd name="T46" fmla="*/ 58 w 86"/>
              <a:gd name="T47" fmla="*/ 152 h 206"/>
              <a:gd name="T48" fmla="*/ 54 w 86"/>
              <a:gd name="T49" fmla="*/ 156 h 206"/>
              <a:gd name="T50" fmla="*/ 50 w 86"/>
              <a:gd name="T51" fmla="*/ 152 h 206"/>
              <a:gd name="T52" fmla="*/ 54 w 86"/>
              <a:gd name="T53" fmla="*/ 148 h 206"/>
              <a:gd name="T54" fmla="*/ 58 w 86"/>
              <a:gd name="T55" fmla="*/ 152 h 206"/>
              <a:gd name="T56" fmla="*/ 53 w 86"/>
              <a:gd name="T57" fmla="*/ 187 h 206"/>
              <a:gd name="T58" fmla="*/ 44 w 86"/>
              <a:gd name="T59" fmla="*/ 179 h 206"/>
              <a:gd name="T60" fmla="*/ 53 w 86"/>
              <a:gd name="T61" fmla="*/ 171 h 206"/>
              <a:gd name="T62" fmla="*/ 61 w 86"/>
              <a:gd name="T63" fmla="*/ 179 h 206"/>
              <a:gd name="T64" fmla="*/ 53 w 86"/>
              <a:gd name="T65" fmla="*/ 18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206">
                <a:moveTo>
                  <a:pt x="75" y="0"/>
                </a:moveTo>
                <a:cubicBezTo>
                  <a:pt x="11" y="0"/>
                  <a:pt x="11" y="0"/>
                  <a:pt x="11" y="0"/>
                </a:cubicBezTo>
                <a:cubicBezTo>
                  <a:pt x="5" y="0"/>
                  <a:pt x="0" y="5"/>
                  <a:pt x="0" y="11"/>
                </a:cubicBezTo>
                <a:cubicBezTo>
                  <a:pt x="0" y="17"/>
                  <a:pt x="5" y="22"/>
                  <a:pt x="11" y="22"/>
                </a:cubicBezTo>
                <a:cubicBezTo>
                  <a:pt x="15" y="22"/>
                  <a:pt x="15" y="22"/>
                  <a:pt x="15" y="22"/>
                </a:cubicBezTo>
                <a:cubicBezTo>
                  <a:pt x="15" y="189"/>
                  <a:pt x="15" y="189"/>
                  <a:pt x="15" y="189"/>
                </a:cubicBezTo>
                <a:cubicBezTo>
                  <a:pt x="15" y="198"/>
                  <a:pt x="23" y="206"/>
                  <a:pt x="32" y="206"/>
                </a:cubicBezTo>
                <a:cubicBezTo>
                  <a:pt x="54" y="206"/>
                  <a:pt x="54" y="206"/>
                  <a:pt x="54" y="206"/>
                </a:cubicBezTo>
                <a:cubicBezTo>
                  <a:pt x="63" y="206"/>
                  <a:pt x="71" y="198"/>
                  <a:pt x="71" y="189"/>
                </a:cubicBezTo>
                <a:cubicBezTo>
                  <a:pt x="71" y="22"/>
                  <a:pt x="71" y="22"/>
                  <a:pt x="71" y="22"/>
                </a:cubicBezTo>
                <a:cubicBezTo>
                  <a:pt x="75" y="22"/>
                  <a:pt x="75" y="22"/>
                  <a:pt x="75" y="22"/>
                </a:cubicBezTo>
                <a:cubicBezTo>
                  <a:pt x="81" y="22"/>
                  <a:pt x="86" y="17"/>
                  <a:pt x="86" y="11"/>
                </a:cubicBezTo>
                <a:cubicBezTo>
                  <a:pt x="86" y="5"/>
                  <a:pt x="81" y="0"/>
                  <a:pt x="75" y="0"/>
                </a:cubicBezTo>
                <a:close/>
                <a:moveTo>
                  <a:pt x="27" y="183"/>
                </a:moveTo>
                <a:cubicBezTo>
                  <a:pt x="25" y="183"/>
                  <a:pt x="23" y="181"/>
                  <a:pt x="23" y="179"/>
                </a:cubicBezTo>
                <a:cubicBezTo>
                  <a:pt x="23" y="177"/>
                  <a:pt x="25" y="175"/>
                  <a:pt x="27" y="175"/>
                </a:cubicBezTo>
                <a:cubicBezTo>
                  <a:pt x="29" y="175"/>
                  <a:pt x="31" y="177"/>
                  <a:pt x="31" y="179"/>
                </a:cubicBezTo>
                <a:cubicBezTo>
                  <a:pt x="31" y="181"/>
                  <a:pt x="29" y="183"/>
                  <a:pt x="27" y="183"/>
                </a:cubicBezTo>
                <a:close/>
                <a:moveTo>
                  <a:pt x="28" y="81"/>
                </a:moveTo>
                <a:cubicBezTo>
                  <a:pt x="28" y="22"/>
                  <a:pt x="28" y="22"/>
                  <a:pt x="28" y="22"/>
                </a:cubicBezTo>
                <a:cubicBezTo>
                  <a:pt x="59" y="22"/>
                  <a:pt x="59" y="22"/>
                  <a:pt x="59" y="22"/>
                </a:cubicBezTo>
                <a:cubicBezTo>
                  <a:pt x="59" y="81"/>
                  <a:pt x="59" y="81"/>
                  <a:pt x="59" y="81"/>
                </a:cubicBezTo>
                <a:lnTo>
                  <a:pt x="28" y="81"/>
                </a:lnTo>
                <a:close/>
                <a:moveTo>
                  <a:pt x="58" y="152"/>
                </a:moveTo>
                <a:cubicBezTo>
                  <a:pt x="58" y="154"/>
                  <a:pt x="56" y="156"/>
                  <a:pt x="54" y="156"/>
                </a:cubicBezTo>
                <a:cubicBezTo>
                  <a:pt x="52" y="156"/>
                  <a:pt x="50" y="154"/>
                  <a:pt x="50" y="152"/>
                </a:cubicBezTo>
                <a:cubicBezTo>
                  <a:pt x="50" y="150"/>
                  <a:pt x="52" y="148"/>
                  <a:pt x="54" y="148"/>
                </a:cubicBezTo>
                <a:cubicBezTo>
                  <a:pt x="56" y="148"/>
                  <a:pt x="58" y="150"/>
                  <a:pt x="58" y="152"/>
                </a:cubicBezTo>
                <a:close/>
                <a:moveTo>
                  <a:pt x="53" y="187"/>
                </a:moveTo>
                <a:cubicBezTo>
                  <a:pt x="48" y="187"/>
                  <a:pt x="44" y="184"/>
                  <a:pt x="44" y="179"/>
                </a:cubicBezTo>
                <a:cubicBezTo>
                  <a:pt x="44" y="175"/>
                  <a:pt x="48" y="171"/>
                  <a:pt x="53" y="171"/>
                </a:cubicBezTo>
                <a:cubicBezTo>
                  <a:pt x="57" y="171"/>
                  <a:pt x="61" y="175"/>
                  <a:pt x="61" y="179"/>
                </a:cubicBezTo>
                <a:cubicBezTo>
                  <a:pt x="61" y="184"/>
                  <a:pt x="57" y="187"/>
                  <a:pt x="53" y="187"/>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49" name="Freeform 11"/>
          <p:cNvSpPr>
            <a:spLocks noEditPoints="1"/>
          </p:cNvSpPr>
          <p:nvPr/>
        </p:nvSpPr>
        <p:spPr bwMode="auto">
          <a:xfrm>
            <a:off x="9624698" y="5307612"/>
            <a:ext cx="380892" cy="569660"/>
          </a:xfrm>
          <a:custGeom>
            <a:avLst/>
            <a:gdLst>
              <a:gd name="T0" fmla="*/ 192 w 192"/>
              <a:gd name="T1" fmla="*/ 209 h 285"/>
              <a:gd name="T2" fmla="*/ 192 w 192"/>
              <a:gd name="T3" fmla="*/ 192 h 285"/>
              <a:gd name="T4" fmla="*/ 182 w 192"/>
              <a:gd name="T5" fmla="*/ 192 h 285"/>
              <a:gd name="T6" fmla="*/ 182 w 192"/>
              <a:gd name="T7" fmla="*/ 0 h 285"/>
              <a:gd name="T8" fmla="*/ 11 w 192"/>
              <a:gd name="T9" fmla="*/ 0 h 285"/>
              <a:gd name="T10" fmla="*/ 11 w 192"/>
              <a:gd name="T11" fmla="*/ 192 h 285"/>
              <a:gd name="T12" fmla="*/ 0 w 192"/>
              <a:gd name="T13" fmla="*/ 192 h 285"/>
              <a:gd name="T14" fmla="*/ 0 w 192"/>
              <a:gd name="T15" fmla="*/ 209 h 285"/>
              <a:gd name="T16" fmla="*/ 85 w 192"/>
              <a:gd name="T17" fmla="*/ 209 h 285"/>
              <a:gd name="T18" fmla="*/ 85 w 192"/>
              <a:gd name="T19" fmla="*/ 265 h 285"/>
              <a:gd name="T20" fmla="*/ 67 w 192"/>
              <a:gd name="T21" fmla="*/ 265 h 285"/>
              <a:gd name="T22" fmla="*/ 60 w 192"/>
              <a:gd name="T23" fmla="*/ 280 h 285"/>
              <a:gd name="T24" fmla="*/ 60 w 192"/>
              <a:gd name="T25" fmla="*/ 285 h 285"/>
              <a:gd name="T26" fmla="*/ 133 w 192"/>
              <a:gd name="T27" fmla="*/ 285 h 285"/>
              <a:gd name="T28" fmla="*/ 133 w 192"/>
              <a:gd name="T29" fmla="*/ 280 h 285"/>
              <a:gd name="T30" fmla="*/ 125 w 192"/>
              <a:gd name="T31" fmla="*/ 265 h 285"/>
              <a:gd name="T32" fmla="*/ 108 w 192"/>
              <a:gd name="T33" fmla="*/ 265 h 285"/>
              <a:gd name="T34" fmla="*/ 108 w 192"/>
              <a:gd name="T35" fmla="*/ 209 h 285"/>
              <a:gd name="T36" fmla="*/ 192 w 192"/>
              <a:gd name="T37" fmla="*/ 209 h 285"/>
              <a:gd name="T38" fmla="*/ 26 w 192"/>
              <a:gd name="T39" fmla="*/ 192 h 285"/>
              <a:gd name="T40" fmla="*/ 26 w 192"/>
              <a:gd name="T41" fmla="*/ 15 h 285"/>
              <a:gd name="T42" fmla="*/ 167 w 192"/>
              <a:gd name="T43" fmla="*/ 15 h 285"/>
              <a:gd name="T44" fmla="*/ 167 w 192"/>
              <a:gd name="T45" fmla="*/ 192 h 285"/>
              <a:gd name="T46" fmla="*/ 26 w 192"/>
              <a:gd name="T47" fmla="*/ 19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285">
                <a:moveTo>
                  <a:pt x="192" y="209"/>
                </a:moveTo>
                <a:cubicBezTo>
                  <a:pt x="192" y="192"/>
                  <a:pt x="192" y="192"/>
                  <a:pt x="192" y="192"/>
                </a:cubicBezTo>
                <a:cubicBezTo>
                  <a:pt x="182" y="192"/>
                  <a:pt x="182" y="192"/>
                  <a:pt x="182" y="192"/>
                </a:cubicBezTo>
                <a:cubicBezTo>
                  <a:pt x="182" y="0"/>
                  <a:pt x="182" y="0"/>
                  <a:pt x="182" y="0"/>
                </a:cubicBezTo>
                <a:cubicBezTo>
                  <a:pt x="11" y="0"/>
                  <a:pt x="11" y="0"/>
                  <a:pt x="11" y="0"/>
                </a:cubicBezTo>
                <a:cubicBezTo>
                  <a:pt x="11" y="192"/>
                  <a:pt x="11" y="192"/>
                  <a:pt x="11" y="192"/>
                </a:cubicBezTo>
                <a:cubicBezTo>
                  <a:pt x="0" y="192"/>
                  <a:pt x="0" y="192"/>
                  <a:pt x="0" y="192"/>
                </a:cubicBezTo>
                <a:cubicBezTo>
                  <a:pt x="0" y="209"/>
                  <a:pt x="0" y="209"/>
                  <a:pt x="0" y="209"/>
                </a:cubicBezTo>
                <a:cubicBezTo>
                  <a:pt x="85" y="209"/>
                  <a:pt x="85" y="209"/>
                  <a:pt x="85" y="209"/>
                </a:cubicBezTo>
                <a:cubicBezTo>
                  <a:pt x="85" y="265"/>
                  <a:pt x="85" y="265"/>
                  <a:pt x="85" y="265"/>
                </a:cubicBezTo>
                <a:cubicBezTo>
                  <a:pt x="67" y="265"/>
                  <a:pt x="67" y="265"/>
                  <a:pt x="67" y="265"/>
                </a:cubicBezTo>
                <a:cubicBezTo>
                  <a:pt x="63" y="265"/>
                  <a:pt x="60" y="272"/>
                  <a:pt x="60" y="280"/>
                </a:cubicBezTo>
                <a:cubicBezTo>
                  <a:pt x="60" y="285"/>
                  <a:pt x="60" y="285"/>
                  <a:pt x="60" y="285"/>
                </a:cubicBezTo>
                <a:cubicBezTo>
                  <a:pt x="133" y="285"/>
                  <a:pt x="133" y="285"/>
                  <a:pt x="133" y="285"/>
                </a:cubicBezTo>
                <a:cubicBezTo>
                  <a:pt x="133" y="280"/>
                  <a:pt x="133" y="280"/>
                  <a:pt x="133" y="280"/>
                </a:cubicBezTo>
                <a:cubicBezTo>
                  <a:pt x="133" y="272"/>
                  <a:pt x="129" y="265"/>
                  <a:pt x="125" y="265"/>
                </a:cubicBezTo>
                <a:cubicBezTo>
                  <a:pt x="108" y="265"/>
                  <a:pt x="108" y="265"/>
                  <a:pt x="108" y="265"/>
                </a:cubicBezTo>
                <a:cubicBezTo>
                  <a:pt x="108" y="209"/>
                  <a:pt x="108" y="209"/>
                  <a:pt x="108" y="209"/>
                </a:cubicBezTo>
                <a:lnTo>
                  <a:pt x="192" y="209"/>
                </a:lnTo>
                <a:close/>
                <a:moveTo>
                  <a:pt x="26" y="192"/>
                </a:moveTo>
                <a:cubicBezTo>
                  <a:pt x="26" y="15"/>
                  <a:pt x="26" y="15"/>
                  <a:pt x="26" y="15"/>
                </a:cubicBezTo>
                <a:cubicBezTo>
                  <a:pt x="167" y="15"/>
                  <a:pt x="167" y="15"/>
                  <a:pt x="167" y="15"/>
                </a:cubicBezTo>
                <a:cubicBezTo>
                  <a:pt x="167" y="192"/>
                  <a:pt x="167" y="192"/>
                  <a:pt x="167" y="192"/>
                </a:cubicBezTo>
                <a:lnTo>
                  <a:pt x="26" y="192"/>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0" name="Rectangle 12"/>
          <p:cNvSpPr>
            <a:spLocks noChangeArrowheads="1"/>
          </p:cNvSpPr>
          <p:nvPr/>
        </p:nvSpPr>
        <p:spPr bwMode="auto">
          <a:xfrm>
            <a:off x="9706079" y="5399061"/>
            <a:ext cx="228199" cy="21813"/>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1" name="Rectangle 13"/>
          <p:cNvSpPr>
            <a:spLocks noChangeArrowheads="1"/>
          </p:cNvSpPr>
          <p:nvPr/>
        </p:nvSpPr>
        <p:spPr bwMode="auto">
          <a:xfrm>
            <a:off x="9701884" y="5451077"/>
            <a:ext cx="230717" cy="21813"/>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2" name="Rectangle 14"/>
          <p:cNvSpPr>
            <a:spLocks noChangeArrowheads="1"/>
          </p:cNvSpPr>
          <p:nvPr/>
        </p:nvSpPr>
        <p:spPr bwMode="auto">
          <a:xfrm>
            <a:off x="9704402" y="5503093"/>
            <a:ext cx="228199" cy="21813"/>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3" name="Rectangle 15"/>
          <p:cNvSpPr>
            <a:spLocks noChangeArrowheads="1"/>
          </p:cNvSpPr>
          <p:nvPr/>
        </p:nvSpPr>
        <p:spPr bwMode="auto">
          <a:xfrm>
            <a:off x="9701884" y="5555109"/>
            <a:ext cx="229039" cy="21813"/>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4" name="Rectangle 18"/>
          <p:cNvSpPr>
            <a:spLocks noChangeArrowheads="1"/>
          </p:cNvSpPr>
          <p:nvPr/>
        </p:nvSpPr>
        <p:spPr bwMode="auto">
          <a:xfrm>
            <a:off x="7280621" y="5495542"/>
            <a:ext cx="236589" cy="21813"/>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5" name="Rectangle 19"/>
          <p:cNvSpPr>
            <a:spLocks noChangeArrowheads="1"/>
          </p:cNvSpPr>
          <p:nvPr/>
        </p:nvSpPr>
        <p:spPr bwMode="auto">
          <a:xfrm>
            <a:off x="7578455" y="5677598"/>
            <a:ext cx="839" cy="1678"/>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6" name="Freeform 20"/>
          <p:cNvSpPr>
            <a:spLocks noEditPoints="1"/>
          </p:cNvSpPr>
          <p:nvPr/>
        </p:nvSpPr>
        <p:spPr bwMode="auto">
          <a:xfrm>
            <a:off x="7213503" y="5383119"/>
            <a:ext cx="364952" cy="426196"/>
          </a:xfrm>
          <a:custGeom>
            <a:avLst/>
            <a:gdLst>
              <a:gd name="T0" fmla="*/ 158 w 184"/>
              <a:gd name="T1" fmla="*/ 186 h 213"/>
              <a:gd name="T2" fmla="*/ 151 w 184"/>
              <a:gd name="T3" fmla="*/ 190 h 213"/>
              <a:gd name="T4" fmla="*/ 122 w 184"/>
              <a:gd name="T5" fmla="*/ 196 h 213"/>
              <a:gd name="T6" fmla="*/ 85 w 184"/>
              <a:gd name="T7" fmla="*/ 184 h 213"/>
              <a:gd name="T8" fmla="*/ 22 w 184"/>
              <a:gd name="T9" fmla="*/ 184 h 213"/>
              <a:gd name="T10" fmla="*/ 18 w 184"/>
              <a:gd name="T11" fmla="*/ 181 h 213"/>
              <a:gd name="T12" fmla="*/ 18 w 184"/>
              <a:gd name="T13" fmla="*/ 21 h 213"/>
              <a:gd name="T14" fmla="*/ 22 w 184"/>
              <a:gd name="T15" fmla="*/ 17 h 213"/>
              <a:gd name="T16" fmla="*/ 163 w 184"/>
              <a:gd name="T17" fmla="*/ 17 h 213"/>
              <a:gd name="T18" fmla="*/ 166 w 184"/>
              <a:gd name="T19" fmla="*/ 21 h 213"/>
              <a:gd name="T20" fmla="*/ 166 w 184"/>
              <a:gd name="T21" fmla="*/ 85 h 213"/>
              <a:gd name="T22" fmla="*/ 179 w 184"/>
              <a:gd name="T23" fmla="*/ 102 h 213"/>
              <a:gd name="T24" fmla="*/ 184 w 184"/>
              <a:gd name="T25" fmla="*/ 116 h 213"/>
              <a:gd name="T26" fmla="*/ 184 w 184"/>
              <a:gd name="T27" fmla="*/ 21 h 213"/>
              <a:gd name="T28" fmla="*/ 163 w 184"/>
              <a:gd name="T29" fmla="*/ 0 h 213"/>
              <a:gd name="T30" fmla="*/ 22 w 184"/>
              <a:gd name="T31" fmla="*/ 0 h 213"/>
              <a:gd name="T32" fmla="*/ 0 w 184"/>
              <a:gd name="T33" fmla="*/ 21 h 213"/>
              <a:gd name="T34" fmla="*/ 0 w 184"/>
              <a:gd name="T35" fmla="*/ 192 h 213"/>
              <a:gd name="T36" fmla="*/ 22 w 184"/>
              <a:gd name="T37" fmla="*/ 213 h 213"/>
              <a:gd name="T38" fmla="*/ 163 w 184"/>
              <a:gd name="T39" fmla="*/ 213 h 213"/>
              <a:gd name="T40" fmla="*/ 181 w 184"/>
              <a:gd name="T41" fmla="*/ 203 h 213"/>
              <a:gd name="T42" fmla="*/ 158 w 184"/>
              <a:gd name="T43" fmla="*/ 186 h 213"/>
              <a:gd name="T44" fmla="*/ 92 w 184"/>
              <a:gd name="T45" fmla="*/ 206 h 213"/>
              <a:gd name="T46" fmla="*/ 84 w 184"/>
              <a:gd name="T47" fmla="*/ 199 h 213"/>
              <a:gd name="T48" fmla="*/ 92 w 184"/>
              <a:gd name="T49" fmla="*/ 191 h 213"/>
              <a:gd name="T50" fmla="*/ 100 w 184"/>
              <a:gd name="T51" fmla="*/ 199 h 213"/>
              <a:gd name="T52" fmla="*/ 92 w 184"/>
              <a:gd name="T53" fmla="*/ 206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4" h="213">
                <a:moveTo>
                  <a:pt x="158" y="186"/>
                </a:moveTo>
                <a:cubicBezTo>
                  <a:pt x="155" y="187"/>
                  <a:pt x="153" y="189"/>
                  <a:pt x="151" y="190"/>
                </a:cubicBezTo>
                <a:cubicBezTo>
                  <a:pt x="142" y="194"/>
                  <a:pt x="132" y="196"/>
                  <a:pt x="122" y="196"/>
                </a:cubicBezTo>
                <a:cubicBezTo>
                  <a:pt x="109" y="196"/>
                  <a:pt x="96" y="192"/>
                  <a:pt x="85" y="184"/>
                </a:cubicBezTo>
                <a:cubicBezTo>
                  <a:pt x="22" y="184"/>
                  <a:pt x="22" y="184"/>
                  <a:pt x="22" y="184"/>
                </a:cubicBezTo>
                <a:cubicBezTo>
                  <a:pt x="20" y="184"/>
                  <a:pt x="18" y="183"/>
                  <a:pt x="18" y="181"/>
                </a:cubicBezTo>
                <a:cubicBezTo>
                  <a:pt x="18" y="21"/>
                  <a:pt x="18" y="21"/>
                  <a:pt x="18" y="21"/>
                </a:cubicBezTo>
                <a:cubicBezTo>
                  <a:pt x="18" y="19"/>
                  <a:pt x="20" y="17"/>
                  <a:pt x="22" y="17"/>
                </a:cubicBezTo>
                <a:cubicBezTo>
                  <a:pt x="163" y="17"/>
                  <a:pt x="163" y="17"/>
                  <a:pt x="163" y="17"/>
                </a:cubicBezTo>
                <a:cubicBezTo>
                  <a:pt x="165" y="17"/>
                  <a:pt x="166" y="19"/>
                  <a:pt x="166" y="21"/>
                </a:cubicBezTo>
                <a:cubicBezTo>
                  <a:pt x="166" y="85"/>
                  <a:pt x="166" y="85"/>
                  <a:pt x="166" y="85"/>
                </a:cubicBezTo>
                <a:cubicBezTo>
                  <a:pt x="171" y="90"/>
                  <a:pt x="175" y="95"/>
                  <a:pt x="179" y="102"/>
                </a:cubicBezTo>
                <a:cubicBezTo>
                  <a:pt x="181" y="107"/>
                  <a:pt x="183" y="111"/>
                  <a:pt x="184" y="116"/>
                </a:cubicBezTo>
                <a:cubicBezTo>
                  <a:pt x="184" y="21"/>
                  <a:pt x="184" y="21"/>
                  <a:pt x="184" y="21"/>
                </a:cubicBezTo>
                <a:cubicBezTo>
                  <a:pt x="184" y="9"/>
                  <a:pt x="175" y="0"/>
                  <a:pt x="163" y="0"/>
                </a:cubicBezTo>
                <a:cubicBezTo>
                  <a:pt x="22" y="0"/>
                  <a:pt x="22" y="0"/>
                  <a:pt x="22" y="0"/>
                </a:cubicBezTo>
                <a:cubicBezTo>
                  <a:pt x="10" y="0"/>
                  <a:pt x="0" y="9"/>
                  <a:pt x="0" y="21"/>
                </a:cubicBezTo>
                <a:cubicBezTo>
                  <a:pt x="0" y="192"/>
                  <a:pt x="0" y="192"/>
                  <a:pt x="0" y="192"/>
                </a:cubicBezTo>
                <a:cubicBezTo>
                  <a:pt x="0" y="204"/>
                  <a:pt x="10" y="213"/>
                  <a:pt x="22" y="213"/>
                </a:cubicBezTo>
                <a:cubicBezTo>
                  <a:pt x="163" y="213"/>
                  <a:pt x="163" y="213"/>
                  <a:pt x="163" y="213"/>
                </a:cubicBezTo>
                <a:cubicBezTo>
                  <a:pt x="171" y="213"/>
                  <a:pt x="177" y="209"/>
                  <a:pt x="181" y="203"/>
                </a:cubicBezTo>
                <a:cubicBezTo>
                  <a:pt x="158" y="186"/>
                  <a:pt x="158" y="186"/>
                  <a:pt x="158" y="186"/>
                </a:cubicBezTo>
                <a:close/>
                <a:moveTo>
                  <a:pt x="92" y="206"/>
                </a:moveTo>
                <a:cubicBezTo>
                  <a:pt x="88" y="206"/>
                  <a:pt x="84" y="203"/>
                  <a:pt x="84" y="199"/>
                </a:cubicBezTo>
                <a:cubicBezTo>
                  <a:pt x="84" y="194"/>
                  <a:pt x="88" y="191"/>
                  <a:pt x="92" y="191"/>
                </a:cubicBezTo>
                <a:cubicBezTo>
                  <a:pt x="96" y="191"/>
                  <a:pt x="100" y="194"/>
                  <a:pt x="100" y="199"/>
                </a:cubicBezTo>
                <a:cubicBezTo>
                  <a:pt x="100" y="203"/>
                  <a:pt x="96" y="206"/>
                  <a:pt x="92" y="206"/>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7" name="Freeform 21"/>
          <p:cNvSpPr/>
          <p:nvPr/>
        </p:nvSpPr>
        <p:spPr bwMode="auto">
          <a:xfrm>
            <a:off x="7383815" y="5654945"/>
            <a:ext cx="129201" cy="22652"/>
          </a:xfrm>
          <a:custGeom>
            <a:avLst/>
            <a:gdLst>
              <a:gd name="T0" fmla="*/ 3 w 65"/>
              <a:gd name="T1" fmla="*/ 10 h 11"/>
              <a:gd name="T2" fmla="*/ 4 w 65"/>
              <a:gd name="T3" fmla="*/ 11 h 11"/>
              <a:gd name="T4" fmla="*/ 65 w 65"/>
              <a:gd name="T5" fmla="*/ 11 h 11"/>
              <a:gd name="T6" fmla="*/ 65 w 65"/>
              <a:gd name="T7" fmla="*/ 0 h 11"/>
              <a:gd name="T8" fmla="*/ 0 w 65"/>
              <a:gd name="T9" fmla="*/ 0 h 11"/>
              <a:gd name="T10" fmla="*/ 3 w 65"/>
              <a:gd name="T11" fmla="*/ 10 h 11"/>
            </a:gdLst>
            <a:ahLst/>
            <a:cxnLst>
              <a:cxn ang="0">
                <a:pos x="T0" y="T1"/>
              </a:cxn>
              <a:cxn ang="0">
                <a:pos x="T2" y="T3"/>
              </a:cxn>
              <a:cxn ang="0">
                <a:pos x="T4" y="T5"/>
              </a:cxn>
              <a:cxn ang="0">
                <a:pos x="T6" y="T7"/>
              </a:cxn>
              <a:cxn ang="0">
                <a:pos x="T8" y="T9"/>
              </a:cxn>
              <a:cxn ang="0">
                <a:pos x="T10" y="T11"/>
              </a:cxn>
            </a:cxnLst>
            <a:rect l="0" t="0" r="r" b="b"/>
            <a:pathLst>
              <a:path w="65" h="11">
                <a:moveTo>
                  <a:pt x="3" y="10"/>
                </a:moveTo>
                <a:cubicBezTo>
                  <a:pt x="4" y="11"/>
                  <a:pt x="4" y="11"/>
                  <a:pt x="4" y="11"/>
                </a:cubicBezTo>
                <a:cubicBezTo>
                  <a:pt x="65" y="11"/>
                  <a:pt x="65" y="11"/>
                  <a:pt x="65" y="11"/>
                </a:cubicBezTo>
                <a:cubicBezTo>
                  <a:pt x="65" y="0"/>
                  <a:pt x="65" y="0"/>
                  <a:pt x="65" y="0"/>
                </a:cubicBezTo>
                <a:cubicBezTo>
                  <a:pt x="0" y="0"/>
                  <a:pt x="0" y="0"/>
                  <a:pt x="0" y="0"/>
                </a:cubicBezTo>
                <a:cubicBezTo>
                  <a:pt x="1" y="3"/>
                  <a:pt x="2" y="7"/>
                  <a:pt x="3" y="10"/>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8" name="Freeform 22"/>
          <p:cNvSpPr/>
          <p:nvPr/>
        </p:nvSpPr>
        <p:spPr bwMode="auto">
          <a:xfrm>
            <a:off x="7277265" y="5654945"/>
            <a:ext cx="52855" cy="22652"/>
          </a:xfrm>
          <a:custGeom>
            <a:avLst/>
            <a:gdLst>
              <a:gd name="T0" fmla="*/ 0 w 27"/>
              <a:gd name="T1" fmla="*/ 0 h 11"/>
              <a:gd name="T2" fmla="*/ 0 w 27"/>
              <a:gd name="T3" fmla="*/ 11 h 11"/>
              <a:gd name="T4" fmla="*/ 27 w 27"/>
              <a:gd name="T5" fmla="*/ 11 h 11"/>
              <a:gd name="T6" fmla="*/ 25 w 27"/>
              <a:gd name="T7" fmla="*/ 0 h 11"/>
              <a:gd name="T8" fmla="*/ 0 w 27"/>
              <a:gd name="T9" fmla="*/ 0 h 11"/>
            </a:gdLst>
            <a:ahLst/>
            <a:cxnLst>
              <a:cxn ang="0">
                <a:pos x="T0" y="T1"/>
              </a:cxn>
              <a:cxn ang="0">
                <a:pos x="T2" y="T3"/>
              </a:cxn>
              <a:cxn ang="0">
                <a:pos x="T4" y="T5"/>
              </a:cxn>
              <a:cxn ang="0">
                <a:pos x="T6" y="T7"/>
              </a:cxn>
              <a:cxn ang="0">
                <a:pos x="T8" y="T9"/>
              </a:cxn>
            </a:cxnLst>
            <a:rect l="0" t="0" r="r" b="b"/>
            <a:pathLst>
              <a:path w="27" h="11">
                <a:moveTo>
                  <a:pt x="0" y="0"/>
                </a:moveTo>
                <a:cubicBezTo>
                  <a:pt x="0" y="11"/>
                  <a:pt x="0" y="11"/>
                  <a:pt x="0" y="11"/>
                </a:cubicBezTo>
                <a:cubicBezTo>
                  <a:pt x="27" y="11"/>
                  <a:pt x="27" y="11"/>
                  <a:pt x="27" y="11"/>
                </a:cubicBezTo>
                <a:cubicBezTo>
                  <a:pt x="26" y="7"/>
                  <a:pt x="25" y="4"/>
                  <a:pt x="25" y="0"/>
                </a:cubicBezTo>
                <a:lnTo>
                  <a:pt x="0" y="0"/>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59" name="Freeform 23"/>
          <p:cNvSpPr/>
          <p:nvPr/>
        </p:nvSpPr>
        <p:spPr bwMode="auto">
          <a:xfrm>
            <a:off x="7383815" y="5601251"/>
            <a:ext cx="130879" cy="24330"/>
          </a:xfrm>
          <a:custGeom>
            <a:avLst/>
            <a:gdLst>
              <a:gd name="T0" fmla="*/ 5 w 66"/>
              <a:gd name="T1" fmla="*/ 0 h 12"/>
              <a:gd name="T2" fmla="*/ 1 w 66"/>
              <a:gd name="T3" fmla="*/ 9 h 12"/>
              <a:gd name="T4" fmla="*/ 0 w 66"/>
              <a:gd name="T5" fmla="*/ 12 h 12"/>
              <a:gd name="T6" fmla="*/ 66 w 66"/>
              <a:gd name="T7" fmla="*/ 12 h 12"/>
              <a:gd name="T8" fmla="*/ 66 w 66"/>
              <a:gd name="T9" fmla="*/ 5 h 12"/>
              <a:gd name="T10" fmla="*/ 63 w 66"/>
              <a:gd name="T11" fmla="*/ 0 h 12"/>
              <a:gd name="T12" fmla="*/ 5 w 6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5" y="0"/>
                </a:moveTo>
                <a:cubicBezTo>
                  <a:pt x="3" y="3"/>
                  <a:pt x="2" y="6"/>
                  <a:pt x="1" y="9"/>
                </a:cubicBezTo>
                <a:cubicBezTo>
                  <a:pt x="1" y="10"/>
                  <a:pt x="1" y="11"/>
                  <a:pt x="0" y="12"/>
                </a:cubicBezTo>
                <a:cubicBezTo>
                  <a:pt x="66" y="12"/>
                  <a:pt x="66" y="12"/>
                  <a:pt x="66" y="12"/>
                </a:cubicBezTo>
                <a:cubicBezTo>
                  <a:pt x="66" y="5"/>
                  <a:pt x="66" y="5"/>
                  <a:pt x="66" y="5"/>
                </a:cubicBezTo>
                <a:cubicBezTo>
                  <a:pt x="65" y="4"/>
                  <a:pt x="64" y="2"/>
                  <a:pt x="63" y="0"/>
                </a:cubicBezTo>
                <a:lnTo>
                  <a:pt x="5" y="0"/>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0" name="Freeform 24"/>
          <p:cNvSpPr/>
          <p:nvPr/>
        </p:nvSpPr>
        <p:spPr bwMode="auto">
          <a:xfrm>
            <a:off x="7278943" y="5601251"/>
            <a:ext cx="51177" cy="24330"/>
          </a:xfrm>
          <a:custGeom>
            <a:avLst/>
            <a:gdLst>
              <a:gd name="T0" fmla="*/ 0 w 26"/>
              <a:gd name="T1" fmla="*/ 0 h 12"/>
              <a:gd name="T2" fmla="*/ 0 w 26"/>
              <a:gd name="T3" fmla="*/ 12 h 12"/>
              <a:gd name="T4" fmla="*/ 24 w 26"/>
              <a:gd name="T5" fmla="*/ 12 h 12"/>
              <a:gd name="T6" fmla="*/ 26 w 26"/>
              <a:gd name="T7" fmla="*/ 0 h 12"/>
              <a:gd name="T8" fmla="*/ 0 w 26"/>
              <a:gd name="T9" fmla="*/ 0 h 12"/>
            </a:gdLst>
            <a:ahLst/>
            <a:cxnLst>
              <a:cxn ang="0">
                <a:pos x="T0" y="T1"/>
              </a:cxn>
              <a:cxn ang="0">
                <a:pos x="T2" y="T3"/>
              </a:cxn>
              <a:cxn ang="0">
                <a:pos x="T4" y="T5"/>
              </a:cxn>
              <a:cxn ang="0">
                <a:pos x="T6" y="T7"/>
              </a:cxn>
              <a:cxn ang="0">
                <a:pos x="T8" y="T9"/>
              </a:cxn>
            </a:cxnLst>
            <a:rect l="0" t="0" r="r" b="b"/>
            <a:pathLst>
              <a:path w="26" h="12">
                <a:moveTo>
                  <a:pt x="0" y="0"/>
                </a:moveTo>
                <a:cubicBezTo>
                  <a:pt x="0" y="12"/>
                  <a:pt x="0" y="12"/>
                  <a:pt x="0" y="12"/>
                </a:cubicBezTo>
                <a:cubicBezTo>
                  <a:pt x="24" y="12"/>
                  <a:pt x="24" y="12"/>
                  <a:pt x="24" y="12"/>
                </a:cubicBezTo>
                <a:cubicBezTo>
                  <a:pt x="24" y="8"/>
                  <a:pt x="25" y="4"/>
                  <a:pt x="26" y="0"/>
                </a:cubicBezTo>
                <a:lnTo>
                  <a:pt x="0" y="0"/>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1" name="Freeform 25"/>
          <p:cNvSpPr/>
          <p:nvPr/>
        </p:nvSpPr>
        <p:spPr bwMode="auto">
          <a:xfrm>
            <a:off x="7278943" y="5547558"/>
            <a:ext cx="85575" cy="23491"/>
          </a:xfrm>
          <a:custGeom>
            <a:avLst/>
            <a:gdLst>
              <a:gd name="T0" fmla="*/ 43 w 43"/>
              <a:gd name="T1" fmla="*/ 0 h 12"/>
              <a:gd name="T2" fmla="*/ 0 w 43"/>
              <a:gd name="T3" fmla="*/ 0 h 12"/>
              <a:gd name="T4" fmla="*/ 0 w 43"/>
              <a:gd name="T5" fmla="*/ 12 h 12"/>
              <a:gd name="T6" fmla="*/ 34 w 43"/>
              <a:gd name="T7" fmla="*/ 12 h 12"/>
              <a:gd name="T8" fmla="*/ 43 w 43"/>
              <a:gd name="T9" fmla="*/ 0 h 12"/>
            </a:gdLst>
            <a:ahLst/>
            <a:cxnLst>
              <a:cxn ang="0">
                <a:pos x="T0" y="T1"/>
              </a:cxn>
              <a:cxn ang="0">
                <a:pos x="T2" y="T3"/>
              </a:cxn>
              <a:cxn ang="0">
                <a:pos x="T4" y="T5"/>
              </a:cxn>
              <a:cxn ang="0">
                <a:pos x="T6" y="T7"/>
              </a:cxn>
              <a:cxn ang="0">
                <a:pos x="T8" y="T9"/>
              </a:cxn>
            </a:cxnLst>
            <a:rect l="0" t="0" r="r" b="b"/>
            <a:pathLst>
              <a:path w="43" h="12">
                <a:moveTo>
                  <a:pt x="43" y="0"/>
                </a:moveTo>
                <a:cubicBezTo>
                  <a:pt x="0" y="0"/>
                  <a:pt x="0" y="0"/>
                  <a:pt x="0" y="0"/>
                </a:cubicBezTo>
                <a:cubicBezTo>
                  <a:pt x="0" y="12"/>
                  <a:pt x="0" y="12"/>
                  <a:pt x="0" y="12"/>
                </a:cubicBezTo>
                <a:cubicBezTo>
                  <a:pt x="34" y="12"/>
                  <a:pt x="34" y="12"/>
                  <a:pt x="34" y="12"/>
                </a:cubicBezTo>
                <a:cubicBezTo>
                  <a:pt x="36" y="8"/>
                  <a:pt x="39" y="4"/>
                  <a:pt x="43" y="0"/>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2" name="Freeform 26"/>
          <p:cNvSpPr>
            <a:spLocks noEditPoints="1"/>
          </p:cNvSpPr>
          <p:nvPr/>
        </p:nvSpPr>
        <p:spPr bwMode="auto">
          <a:xfrm>
            <a:off x="7318374" y="5505610"/>
            <a:ext cx="380892" cy="331393"/>
          </a:xfrm>
          <a:custGeom>
            <a:avLst/>
            <a:gdLst>
              <a:gd name="T0" fmla="*/ 184 w 192"/>
              <a:gd name="T1" fmla="*/ 132 h 166"/>
              <a:gd name="T2" fmla="*/ 129 w 192"/>
              <a:gd name="T3" fmla="*/ 92 h 166"/>
              <a:gd name="T4" fmla="*/ 125 w 192"/>
              <a:gd name="T5" fmla="*/ 90 h 166"/>
              <a:gd name="T6" fmla="*/ 121 w 192"/>
              <a:gd name="T7" fmla="*/ 43 h 166"/>
              <a:gd name="T8" fmla="*/ 41 w 192"/>
              <a:gd name="T9" fmla="*/ 15 h 166"/>
              <a:gd name="T10" fmla="*/ 15 w 192"/>
              <a:gd name="T11" fmla="*/ 96 h 166"/>
              <a:gd name="T12" fmla="*/ 95 w 192"/>
              <a:gd name="T13" fmla="*/ 124 h 166"/>
              <a:gd name="T14" fmla="*/ 105 w 192"/>
              <a:gd name="T15" fmla="*/ 118 h 166"/>
              <a:gd name="T16" fmla="*/ 108 w 192"/>
              <a:gd name="T17" fmla="*/ 121 h 166"/>
              <a:gd name="T18" fmla="*/ 163 w 192"/>
              <a:gd name="T19" fmla="*/ 161 h 166"/>
              <a:gd name="T20" fmla="*/ 184 w 192"/>
              <a:gd name="T21" fmla="*/ 157 h 166"/>
              <a:gd name="T22" fmla="*/ 188 w 192"/>
              <a:gd name="T23" fmla="*/ 153 h 166"/>
              <a:gd name="T24" fmla="*/ 184 w 192"/>
              <a:gd name="T25" fmla="*/ 132 h 166"/>
              <a:gd name="T26" fmla="*/ 87 w 192"/>
              <a:gd name="T27" fmla="*/ 107 h 166"/>
              <a:gd name="T28" fmla="*/ 32 w 192"/>
              <a:gd name="T29" fmla="*/ 88 h 166"/>
              <a:gd name="T30" fmla="*/ 49 w 192"/>
              <a:gd name="T31" fmla="*/ 32 h 166"/>
              <a:gd name="T32" fmla="*/ 104 w 192"/>
              <a:gd name="T33" fmla="*/ 52 h 166"/>
              <a:gd name="T34" fmla="*/ 87 w 192"/>
              <a:gd name="T35" fmla="*/ 10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66">
                <a:moveTo>
                  <a:pt x="184" y="132"/>
                </a:moveTo>
                <a:cubicBezTo>
                  <a:pt x="129" y="92"/>
                  <a:pt x="129" y="92"/>
                  <a:pt x="129" y="92"/>
                </a:cubicBezTo>
                <a:cubicBezTo>
                  <a:pt x="128" y="91"/>
                  <a:pt x="126" y="90"/>
                  <a:pt x="125" y="90"/>
                </a:cubicBezTo>
                <a:cubicBezTo>
                  <a:pt x="130" y="75"/>
                  <a:pt x="129" y="58"/>
                  <a:pt x="121" y="43"/>
                </a:cubicBezTo>
                <a:cubicBezTo>
                  <a:pt x="106" y="13"/>
                  <a:pt x="70" y="0"/>
                  <a:pt x="41" y="15"/>
                </a:cubicBezTo>
                <a:cubicBezTo>
                  <a:pt x="11" y="30"/>
                  <a:pt x="0" y="66"/>
                  <a:pt x="15" y="96"/>
                </a:cubicBezTo>
                <a:cubicBezTo>
                  <a:pt x="30" y="126"/>
                  <a:pt x="66" y="139"/>
                  <a:pt x="95" y="124"/>
                </a:cubicBezTo>
                <a:cubicBezTo>
                  <a:pt x="99" y="122"/>
                  <a:pt x="102" y="120"/>
                  <a:pt x="105" y="118"/>
                </a:cubicBezTo>
                <a:cubicBezTo>
                  <a:pt x="106" y="119"/>
                  <a:pt x="107" y="120"/>
                  <a:pt x="108" y="121"/>
                </a:cubicBezTo>
                <a:cubicBezTo>
                  <a:pt x="163" y="161"/>
                  <a:pt x="163" y="161"/>
                  <a:pt x="163" y="161"/>
                </a:cubicBezTo>
                <a:cubicBezTo>
                  <a:pt x="170" y="166"/>
                  <a:pt x="179" y="164"/>
                  <a:pt x="184" y="157"/>
                </a:cubicBezTo>
                <a:cubicBezTo>
                  <a:pt x="188" y="153"/>
                  <a:pt x="188" y="153"/>
                  <a:pt x="188" y="153"/>
                </a:cubicBezTo>
                <a:cubicBezTo>
                  <a:pt x="192" y="146"/>
                  <a:pt x="191" y="137"/>
                  <a:pt x="184" y="132"/>
                </a:cubicBezTo>
                <a:close/>
                <a:moveTo>
                  <a:pt x="87" y="107"/>
                </a:moveTo>
                <a:cubicBezTo>
                  <a:pt x="67" y="117"/>
                  <a:pt x="42" y="108"/>
                  <a:pt x="32" y="88"/>
                </a:cubicBezTo>
                <a:cubicBezTo>
                  <a:pt x="22" y="67"/>
                  <a:pt x="29" y="42"/>
                  <a:pt x="49" y="32"/>
                </a:cubicBezTo>
                <a:cubicBezTo>
                  <a:pt x="69" y="22"/>
                  <a:pt x="94" y="31"/>
                  <a:pt x="104" y="52"/>
                </a:cubicBezTo>
                <a:cubicBezTo>
                  <a:pt x="114" y="72"/>
                  <a:pt x="107" y="97"/>
                  <a:pt x="87" y="107"/>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3" name="Freeform 29"/>
          <p:cNvSpPr>
            <a:spLocks noEditPoints="1"/>
          </p:cNvSpPr>
          <p:nvPr/>
        </p:nvSpPr>
        <p:spPr bwMode="auto">
          <a:xfrm>
            <a:off x="6290638" y="5721225"/>
            <a:ext cx="495831" cy="72151"/>
          </a:xfrm>
          <a:custGeom>
            <a:avLst/>
            <a:gdLst>
              <a:gd name="T0" fmla="*/ 232 w 250"/>
              <a:gd name="T1" fmla="*/ 0 h 36"/>
              <a:gd name="T2" fmla="*/ 18 w 250"/>
              <a:gd name="T3" fmla="*/ 0 h 36"/>
              <a:gd name="T4" fmla="*/ 0 w 250"/>
              <a:gd name="T5" fmla="*/ 18 h 36"/>
              <a:gd name="T6" fmla="*/ 18 w 250"/>
              <a:gd name="T7" fmla="*/ 36 h 36"/>
              <a:gd name="T8" fmla="*/ 232 w 250"/>
              <a:gd name="T9" fmla="*/ 36 h 36"/>
              <a:gd name="T10" fmla="*/ 250 w 250"/>
              <a:gd name="T11" fmla="*/ 18 h 36"/>
              <a:gd name="T12" fmla="*/ 232 w 250"/>
              <a:gd name="T13" fmla="*/ 0 h 36"/>
              <a:gd name="T14" fmla="*/ 65 w 250"/>
              <a:gd name="T15" fmla="*/ 21 h 36"/>
              <a:gd name="T16" fmla="*/ 18 w 250"/>
              <a:gd name="T17" fmla="*/ 21 h 36"/>
              <a:gd name="T18" fmla="*/ 15 w 250"/>
              <a:gd name="T19" fmla="*/ 18 h 36"/>
              <a:gd name="T20" fmla="*/ 18 w 250"/>
              <a:gd name="T21" fmla="*/ 15 h 36"/>
              <a:gd name="T22" fmla="*/ 65 w 250"/>
              <a:gd name="T23" fmla="*/ 15 h 36"/>
              <a:gd name="T24" fmla="*/ 65 w 250"/>
              <a:gd name="T25" fmla="*/ 21 h 36"/>
              <a:gd name="T26" fmla="*/ 100 w 250"/>
              <a:gd name="T27" fmla="*/ 21 h 36"/>
              <a:gd name="T28" fmla="*/ 78 w 250"/>
              <a:gd name="T29" fmla="*/ 21 h 36"/>
              <a:gd name="T30" fmla="*/ 78 w 250"/>
              <a:gd name="T31" fmla="*/ 15 h 36"/>
              <a:gd name="T32" fmla="*/ 100 w 250"/>
              <a:gd name="T33" fmla="*/ 15 h 36"/>
              <a:gd name="T34" fmla="*/ 100 w 250"/>
              <a:gd name="T35" fmla="*/ 21 h 36"/>
              <a:gd name="T36" fmla="*/ 232 w 250"/>
              <a:gd name="T37" fmla="*/ 21 h 36"/>
              <a:gd name="T38" fmla="*/ 209 w 250"/>
              <a:gd name="T39" fmla="*/ 21 h 36"/>
              <a:gd name="T40" fmla="*/ 209 w 250"/>
              <a:gd name="T41" fmla="*/ 15 h 36"/>
              <a:gd name="T42" fmla="*/ 232 w 250"/>
              <a:gd name="T43" fmla="*/ 15 h 36"/>
              <a:gd name="T44" fmla="*/ 235 w 250"/>
              <a:gd name="T45" fmla="*/ 18 h 36"/>
              <a:gd name="T46" fmla="*/ 232 w 250"/>
              <a:gd name="T4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0" h="36">
                <a:moveTo>
                  <a:pt x="232" y="0"/>
                </a:moveTo>
                <a:cubicBezTo>
                  <a:pt x="18" y="0"/>
                  <a:pt x="18" y="0"/>
                  <a:pt x="18" y="0"/>
                </a:cubicBezTo>
                <a:cubicBezTo>
                  <a:pt x="8" y="0"/>
                  <a:pt x="0" y="8"/>
                  <a:pt x="0" y="18"/>
                </a:cubicBezTo>
                <a:cubicBezTo>
                  <a:pt x="0" y="28"/>
                  <a:pt x="8" y="36"/>
                  <a:pt x="18" y="36"/>
                </a:cubicBezTo>
                <a:cubicBezTo>
                  <a:pt x="232" y="36"/>
                  <a:pt x="232" y="36"/>
                  <a:pt x="232" y="36"/>
                </a:cubicBezTo>
                <a:cubicBezTo>
                  <a:pt x="242" y="36"/>
                  <a:pt x="250" y="28"/>
                  <a:pt x="250" y="18"/>
                </a:cubicBezTo>
                <a:cubicBezTo>
                  <a:pt x="250" y="8"/>
                  <a:pt x="242" y="0"/>
                  <a:pt x="232" y="0"/>
                </a:cubicBezTo>
                <a:close/>
                <a:moveTo>
                  <a:pt x="65" y="21"/>
                </a:moveTo>
                <a:cubicBezTo>
                  <a:pt x="18" y="21"/>
                  <a:pt x="18" y="21"/>
                  <a:pt x="18" y="21"/>
                </a:cubicBezTo>
                <a:cubicBezTo>
                  <a:pt x="17" y="21"/>
                  <a:pt x="15" y="20"/>
                  <a:pt x="15" y="18"/>
                </a:cubicBezTo>
                <a:cubicBezTo>
                  <a:pt x="15" y="17"/>
                  <a:pt x="17" y="15"/>
                  <a:pt x="18" y="15"/>
                </a:cubicBezTo>
                <a:cubicBezTo>
                  <a:pt x="65" y="15"/>
                  <a:pt x="65" y="15"/>
                  <a:pt x="65" y="15"/>
                </a:cubicBezTo>
                <a:lnTo>
                  <a:pt x="65" y="21"/>
                </a:lnTo>
                <a:close/>
                <a:moveTo>
                  <a:pt x="100" y="21"/>
                </a:moveTo>
                <a:cubicBezTo>
                  <a:pt x="78" y="21"/>
                  <a:pt x="78" y="21"/>
                  <a:pt x="78" y="21"/>
                </a:cubicBezTo>
                <a:cubicBezTo>
                  <a:pt x="78" y="15"/>
                  <a:pt x="78" y="15"/>
                  <a:pt x="78" y="15"/>
                </a:cubicBezTo>
                <a:cubicBezTo>
                  <a:pt x="100" y="15"/>
                  <a:pt x="100" y="15"/>
                  <a:pt x="100" y="15"/>
                </a:cubicBezTo>
                <a:lnTo>
                  <a:pt x="100" y="21"/>
                </a:lnTo>
                <a:close/>
                <a:moveTo>
                  <a:pt x="232" y="21"/>
                </a:moveTo>
                <a:cubicBezTo>
                  <a:pt x="209" y="21"/>
                  <a:pt x="209" y="21"/>
                  <a:pt x="209" y="21"/>
                </a:cubicBezTo>
                <a:cubicBezTo>
                  <a:pt x="209" y="15"/>
                  <a:pt x="209" y="15"/>
                  <a:pt x="209" y="15"/>
                </a:cubicBezTo>
                <a:cubicBezTo>
                  <a:pt x="232" y="15"/>
                  <a:pt x="232" y="15"/>
                  <a:pt x="232" y="15"/>
                </a:cubicBezTo>
                <a:cubicBezTo>
                  <a:pt x="234" y="15"/>
                  <a:pt x="235" y="17"/>
                  <a:pt x="235" y="18"/>
                </a:cubicBezTo>
                <a:cubicBezTo>
                  <a:pt x="235" y="20"/>
                  <a:pt x="234" y="21"/>
                  <a:pt x="232" y="21"/>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4" name="Freeform 30"/>
          <p:cNvSpPr/>
          <p:nvPr/>
        </p:nvSpPr>
        <p:spPr bwMode="auto">
          <a:xfrm>
            <a:off x="6344332" y="5404933"/>
            <a:ext cx="386765" cy="308740"/>
          </a:xfrm>
          <a:custGeom>
            <a:avLst/>
            <a:gdLst>
              <a:gd name="T0" fmla="*/ 194 w 195"/>
              <a:gd name="T1" fmla="*/ 154 h 154"/>
              <a:gd name="T2" fmla="*/ 195 w 195"/>
              <a:gd name="T3" fmla="*/ 151 h 154"/>
              <a:gd name="T4" fmla="*/ 195 w 195"/>
              <a:gd name="T5" fmla="*/ 138 h 154"/>
              <a:gd name="T6" fmla="*/ 191 w 195"/>
              <a:gd name="T7" fmla="*/ 140 h 154"/>
              <a:gd name="T8" fmla="*/ 163 w 195"/>
              <a:gd name="T9" fmla="*/ 146 h 154"/>
              <a:gd name="T10" fmla="*/ 142 w 195"/>
              <a:gd name="T11" fmla="*/ 143 h 154"/>
              <a:gd name="T12" fmla="*/ 16 w 195"/>
              <a:gd name="T13" fmla="*/ 143 h 154"/>
              <a:gd name="T14" fmla="*/ 16 w 195"/>
              <a:gd name="T15" fmla="*/ 16 h 154"/>
              <a:gd name="T16" fmla="*/ 151 w 195"/>
              <a:gd name="T17" fmla="*/ 16 h 154"/>
              <a:gd name="T18" fmla="*/ 160 w 195"/>
              <a:gd name="T19" fmla="*/ 15 h 154"/>
              <a:gd name="T20" fmla="*/ 169 w 195"/>
              <a:gd name="T21" fmla="*/ 16 h 154"/>
              <a:gd name="T22" fmla="*/ 178 w 195"/>
              <a:gd name="T23" fmla="*/ 16 h 154"/>
              <a:gd name="T24" fmla="*/ 178 w 195"/>
              <a:gd name="T25" fmla="*/ 18 h 154"/>
              <a:gd name="T26" fmla="*/ 195 w 195"/>
              <a:gd name="T27" fmla="*/ 26 h 154"/>
              <a:gd name="T28" fmla="*/ 195 w 195"/>
              <a:gd name="T29" fmla="*/ 15 h 154"/>
              <a:gd name="T30" fmla="*/ 180 w 195"/>
              <a:gd name="T31" fmla="*/ 0 h 154"/>
              <a:gd name="T32" fmla="*/ 15 w 195"/>
              <a:gd name="T33" fmla="*/ 0 h 154"/>
              <a:gd name="T34" fmla="*/ 0 w 195"/>
              <a:gd name="T35" fmla="*/ 15 h 154"/>
              <a:gd name="T36" fmla="*/ 0 w 195"/>
              <a:gd name="T37" fmla="*/ 151 h 154"/>
              <a:gd name="T38" fmla="*/ 1 w 195"/>
              <a:gd name="T39" fmla="*/ 154 h 154"/>
              <a:gd name="T40" fmla="*/ 194 w 195"/>
              <a:gd name="T41"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5" h="154">
                <a:moveTo>
                  <a:pt x="194" y="154"/>
                </a:moveTo>
                <a:cubicBezTo>
                  <a:pt x="195" y="153"/>
                  <a:pt x="195" y="152"/>
                  <a:pt x="195" y="151"/>
                </a:cubicBezTo>
                <a:cubicBezTo>
                  <a:pt x="195" y="138"/>
                  <a:pt x="195" y="138"/>
                  <a:pt x="195" y="138"/>
                </a:cubicBezTo>
                <a:cubicBezTo>
                  <a:pt x="193" y="138"/>
                  <a:pt x="192" y="139"/>
                  <a:pt x="191" y="140"/>
                </a:cubicBezTo>
                <a:cubicBezTo>
                  <a:pt x="182" y="144"/>
                  <a:pt x="172" y="146"/>
                  <a:pt x="163" y="146"/>
                </a:cubicBezTo>
                <a:cubicBezTo>
                  <a:pt x="156" y="146"/>
                  <a:pt x="149" y="145"/>
                  <a:pt x="142" y="143"/>
                </a:cubicBezTo>
                <a:cubicBezTo>
                  <a:pt x="16" y="143"/>
                  <a:pt x="16" y="143"/>
                  <a:pt x="16" y="143"/>
                </a:cubicBezTo>
                <a:cubicBezTo>
                  <a:pt x="16" y="16"/>
                  <a:pt x="16" y="16"/>
                  <a:pt x="16" y="16"/>
                </a:cubicBezTo>
                <a:cubicBezTo>
                  <a:pt x="151" y="16"/>
                  <a:pt x="151" y="16"/>
                  <a:pt x="151" y="16"/>
                </a:cubicBezTo>
                <a:cubicBezTo>
                  <a:pt x="154" y="15"/>
                  <a:pt x="157" y="15"/>
                  <a:pt x="160" y="15"/>
                </a:cubicBezTo>
                <a:cubicBezTo>
                  <a:pt x="163" y="15"/>
                  <a:pt x="166" y="15"/>
                  <a:pt x="169" y="16"/>
                </a:cubicBezTo>
                <a:cubicBezTo>
                  <a:pt x="178" y="16"/>
                  <a:pt x="178" y="16"/>
                  <a:pt x="178" y="16"/>
                </a:cubicBezTo>
                <a:cubicBezTo>
                  <a:pt x="178" y="18"/>
                  <a:pt x="178" y="18"/>
                  <a:pt x="178" y="18"/>
                </a:cubicBezTo>
                <a:cubicBezTo>
                  <a:pt x="184" y="20"/>
                  <a:pt x="189" y="22"/>
                  <a:pt x="195" y="26"/>
                </a:cubicBezTo>
                <a:cubicBezTo>
                  <a:pt x="195" y="15"/>
                  <a:pt x="195" y="15"/>
                  <a:pt x="195" y="15"/>
                </a:cubicBezTo>
                <a:cubicBezTo>
                  <a:pt x="195" y="7"/>
                  <a:pt x="188" y="0"/>
                  <a:pt x="180" y="0"/>
                </a:cubicBezTo>
                <a:cubicBezTo>
                  <a:pt x="15" y="0"/>
                  <a:pt x="15" y="0"/>
                  <a:pt x="15" y="0"/>
                </a:cubicBezTo>
                <a:cubicBezTo>
                  <a:pt x="7" y="0"/>
                  <a:pt x="0" y="7"/>
                  <a:pt x="0" y="15"/>
                </a:cubicBezTo>
                <a:cubicBezTo>
                  <a:pt x="0" y="151"/>
                  <a:pt x="0" y="151"/>
                  <a:pt x="0" y="151"/>
                </a:cubicBezTo>
                <a:cubicBezTo>
                  <a:pt x="0" y="152"/>
                  <a:pt x="0" y="153"/>
                  <a:pt x="1" y="154"/>
                </a:cubicBezTo>
                <a:lnTo>
                  <a:pt x="194" y="154"/>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5" name="Freeform 31"/>
          <p:cNvSpPr/>
          <p:nvPr/>
        </p:nvSpPr>
        <p:spPr bwMode="auto">
          <a:xfrm>
            <a:off x="6427390" y="5475407"/>
            <a:ext cx="142625" cy="21813"/>
          </a:xfrm>
          <a:custGeom>
            <a:avLst/>
            <a:gdLst>
              <a:gd name="T0" fmla="*/ 72 w 72"/>
              <a:gd name="T1" fmla="*/ 0 h 11"/>
              <a:gd name="T2" fmla="*/ 0 w 72"/>
              <a:gd name="T3" fmla="*/ 0 h 11"/>
              <a:gd name="T4" fmla="*/ 0 w 72"/>
              <a:gd name="T5" fmla="*/ 11 h 11"/>
              <a:gd name="T6" fmla="*/ 64 w 72"/>
              <a:gd name="T7" fmla="*/ 11 h 11"/>
              <a:gd name="T8" fmla="*/ 72 w 72"/>
              <a:gd name="T9" fmla="*/ 0 h 11"/>
            </a:gdLst>
            <a:ahLst/>
            <a:cxnLst>
              <a:cxn ang="0">
                <a:pos x="T0" y="T1"/>
              </a:cxn>
              <a:cxn ang="0">
                <a:pos x="T2" y="T3"/>
              </a:cxn>
              <a:cxn ang="0">
                <a:pos x="T4" y="T5"/>
              </a:cxn>
              <a:cxn ang="0">
                <a:pos x="T6" y="T7"/>
              </a:cxn>
              <a:cxn ang="0">
                <a:pos x="T8" y="T9"/>
              </a:cxn>
            </a:cxnLst>
            <a:rect l="0" t="0" r="r" b="b"/>
            <a:pathLst>
              <a:path w="72" h="11">
                <a:moveTo>
                  <a:pt x="72" y="0"/>
                </a:moveTo>
                <a:cubicBezTo>
                  <a:pt x="0" y="0"/>
                  <a:pt x="0" y="0"/>
                  <a:pt x="0" y="0"/>
                </a:cubicBezTo>
                <a:cubicBezTo>
                  <a:pt x="0" y="11"/>
                  <a:pt x="0" y="11"/>
                  <a:pt x="0" y="11"/>
                </a:cubicBezTo>
                <a:cubicBezTo>
                  <a:pt x="64" y="11"/>
                  <a:pt x="64" y="11"/>
                  <a:pt x="64" y="11"/>
                </a:cubicBezTo>
                <a:cubicBezTo>
                  <a:pt x="66" y="7"/>
                  <a:pt x="69" y="3"/>
                  <a:pt x="72" y="0"/>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6" name="Freeform 32"/>
          <p:cNvSpPr/>
          <p:nvPr/>
        </p:nvSpPr>
        <p:spPr bwMode="auto">
          <a:xfrm>
            <a:off x="6425713" y="5524905"/>
            <a:ext cx="114939" cy="22652"/>
          </a:xfrm>
          <a:custGeom>
            <a:avLst/>
            <a:gdLst>
              <a:gd name="T0" fmla="*/ 0 w 58"/>
              <a:gd name="T1" fmla="*/ 11 h 11"/>
              <a:gd name="T2" fmla="*/ 56 w 58"/>
              <a:gd name="T3" fmla="*/ 11 h 11"/>
              <a:gd name="T4" fmla="*/ 58 w 58"/>
              <a:gd name="T5" fmla="*/ 0 h 11"/>
              <a:gd name="T6" fmla="*/ 0 w 58"/>
              <a:gd name="T7" fmla="*/ 0 h 11"/>
              <a:gd name="T8" fmla="*/ 0 w 58"/>
              <a:gd name="T9" fmla="*/ 11 h 11"/>
            </a:gdLst>
            <a:ahLst/>
            <a:cxnLst>
              <a:cxn ang="0">
                <a:pos x="T0" y="T1"/>
              </a:cxn>
              <a:cxn ang="0">
                <a:pos x="T2" y="T3"/>
              </a:cxn>
              <a:cxn ang="0">
                <a:pos x="T4" y="T5"/>
              </a:cxn>
              <a:cxn ang="0">
                <a:pos x="T6" y="T7"/>
              </a:cxn>
              <a:cxn ang="0">
                <a:pos x="T8" y="T9"/>
              </a:cxn>
            </a:cxnLst>
            <a:rect l="0" t="0" r="r" b="b"/>
            <a:pathLst>
              <a:path w="58" h="11">
                <a:moveTo>
                  <a:pt x="0" y="11"/>
                </a:moveTo>
                <a:cubicBezTo>
                  <a:pt x="56" y="11"/>
                  <a:pt x="56" y="11"/>
                  <a:pt x="56" y="11"/>
                </a:cubicBezTo>
                <a:cubicBezTo>
                  <a:pt x="57" y="7"/>
                  <a:pt x="57" y="4"/>
                  <a:pt x="58" y="0"/>
                </a:cubicBezTo>
                <a:cubicBezTo>
                  <a:pt x="0" y="0"/>
                  <a:pt x="0" y="0"/>
                  <a:pt x="0" y="0"/>
                </a:cubicBezTo>
                <a:lnTo>
                  <a:pt x="0" y="11"/>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7" name="Freeform 33"/>
          <p:cNvSpPr/>
          <p:nvPr/>
        </p:nvSpPr>
        <p:spPr bwMode="auto">
          <a:xfrm>
            <a:off x="6425713" y="5576921"/>
            <a:ext cx="114939" cy="22652"/>
          </a:xfrm>
          <a:custGeom>
            <a:avLst/>
            <a:gdLst>
              <a:gd name="T0" fmla="*/ 0 w 58"/>
              <a:gd name="T1" fmla="*/ 0 h 11"/>
              <a:gd name="T2" fmla="*/ 0 w 58"/>
              <a:gd name="T3" fmla="*/ 11 h 11"/>
              <a:gd name="T4" fmla="*/ 58 w 58"/>
              <a:gd name="T5" fmla="*/ 11 h 11"/>
              <a:gd name="T6" fmla="*/ 56 w 58"/>
              <a:gd name="T7" fmla="*/ 0 h 11"/>
              <a:gd name="T8" fmla="*/ 0 w 58"/>
              <a:gd name="T9" fmla="*/ 0 h 11"/>
            </a:gdLst>
            <a:ahLst/>
            <a:cxnLst>
              <a:cxn ang="0">
                <a:pos x="T0" y="T1"/>
              </a:cxn>
              <a:cxn ang="0">
                <a:pos x="T2" y="T3"/>
              </a:cxn>
              <a:cxn ang="0">
                <a:pos x="T4" y="T5"/>
              </a:cxn>
              <a:cxn ang="0">
                <a:pos x="T6" y="T7"/>
              </a:cxn>
              <a:cxn ang="0">
                <a:pos x="T8" y="T9"/>
              </a:cxn>
            </a:cxnLst>
            <a:rect l="0" t="0" r="r" b="b"/>
            <a:pathLst>
              <a:path w="58" h="11">
                <a:moveTo>
                  <a:pt x="0" y="0"/>
                </a:moveTo>
                <a:cubicBezTo>
                  <a:pt x="0" y="11"/>
                  <a:pt x="0" y="11"/>
                  <a:pt x="0" y="11"/>
                </a:cubicBezTo>
                <a:cubicBezTo>
                  <a:pt x="58" y="11"/>
                  <a:pt x="58" y="11"/>
                  <a:pt x="58" y="11"/>
                </a:cubicBezTo>
                <a:cubicBezTo>
                  <a:pt x="57" y="8"/>
                  <a:pt x="56" y="4"/>
                  <a:pt x="56" y="0"/>
                </a:cubicBezTo>
                <a:lnTo>
                  <a:pt x="0" y="0"/>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8" name="Freeform 34"/>
          <p:cNvSpPr/>
          <p:nvPr/>
        </p:nvSpPr>
        <p:spPr bwMode="auto">
          <a:xfrm>
            <a:off x="6423194" y="5628937"/>
            <a:ext cx="145142" cy="22652"/>
          </a:xfrm>
          <a:custGeom>
            <a:avLst/>
            <a:gdLst>
              <a:gd name="T0" fmla="*/ 0 w 73"/>
              <a:gd name="T1" fmla="*/ 11 h 11"/>
              <a:gd name="T2" fmla="*/ 73 w 73"/>
              <a:gd name="T3" fmla="*/ 11 h 11"/>
              <a:gd name="T4" fmla="*/ 65 w 73"/>
              <a:gd name="T5" fmla="*/ 0 h 11"/>
              <a:gd name="T6" fmla="*/ 0 w 73"/>
              <a:gd name="T7" fmla="*/ 0 h 11"/>
              <a:gd name="T8" fmla="*/ 0 w 73"/>
              <a:gd name="T9" fmla="*/ 11 h 11"/>
            </a:gdLst>
            <a:ahLst/>
            <a:cxnLst>
              <a:cxn ang="0">
                <a:pos x="T0" y="T1"/>
              </a:cxn>
              <a:cxn ang="0">
                <a:pos x="T2" y="T3"/>
              </a:cxn>
              <a:cxn ang="0">
                <a:pos x="T4" y="T5"/>
              </a:cxn>
              <a:cxn ang="0">
                <a:pos x="T6" y="T7"/>
              </a:cxn>
              <a:cxn ang="0">
                <a:pos x="T8" y="T9"/>
              </a:cxn>
            </a:cxnLst>
            <a:rect l="0" t="0" r="r" b="b"/>
            <a:pathLst>
              <a:path w="73" h="11">
                <a:moveTo>
                  <a:pt x="0" y="11"/>
                </a:moveTo>
                <a:cubicBezTo>
                  <a:pt x="73" y="11"/>
                  <a:pt x="73" y="11"/>
                  <a:pt x="73" y="11"/>
                </a:cubicBezTo>
                <a:cubicBezTo>
                  <a:pt x="70" y="8"/>
                  <a:pt x="67" y="4"/>
                  <a:pt x="65" y="0"/>
                </a:cubicBezTo>
                <a:cubicBezTo>
                  <a:pt x="0" y="0"/>
                  <a:pt x="0" y="0"/>
                  <a:pt x="0" y="0"/>
                </a:cubicBezTo>
                <a:lnTo>
                  <a:pt x="0" y="11"/>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69" name="Freeform 35"/>
          <p:cNvSpPr>
            <a:spLocks noEditPoints="1"/>
          </p:cNvSpPr>
          <p:nvPr/>
        </p:nvSpPr>
        <p:spPr bwMode="auto">
          <a:xfrm>
            <a:off x="6528904" y="5429264"/>
            <a:ext cx="382570" cy="329715"/>
          </a:xfrm>
          <a:custGeom>
            <a:avLst/>
            <a:gdLst>
              <a:gd name="T0" fmla="*/ 184 w 193"/>
              <a:gd name="T1" fmla="*/ 131 h 165"/>
              <a:gd name="T2" fmla="*/ 129 w 193"/>
              <a:gd name="T3" fmla="*/ 91 h 165"/>
              <a:gd name="T4" fmla="*/ 125 w 193"/>
              <a:gd name="T5" fmla="*/ 89 h 165"/>
              <a:gd name="T6" fmla="*/ 121 w 193"/>
              <a:gd name="T7" fmla="*/ 42 h 165"/>
              <a:gd name="T8" fmla="*/ 41 w 193"/>
              <a:gd name="T9" fmla="*/ 14 h 165"/>
              <a:gd name="T10" fmla="*/ 15 w 193"/>
              <a:gd name="T11" fmla="*/ 95 h 165"/>
              <a:gd name="T12" fmla="*/ 95 w 193"/>
              <a:gd name="T13" fmla="*/ 123 h 165"/>
              <a:gd name="T14" fmla="*/ 105 w 193"/>
              <a:gd name="T15" fmla="*/ 117 h 165"/>
              <a:gd name="T16" fmla="*/ 108 w 193"/>
              <a:gd name="T17" fmla="*/ 120 h 165"/>
              <a:gd name="T18" fmla="*/ 163 w 193"/>
              <a:gd name="T19" fmla="*/ 160 h 165"/>
              <a:gd name="T20" fmla="*/ 184 w 193"/>
              <a:gd name="T21" fmla="*/ 157 h 165"/>
              <a:gd name="T22" fmla="*/ 188 w 193"/>
              <a:gd name="T23" fmla="*/ 152 h 165"/>
              <a:gd name="T24" fmla="*/ 184 w 193"/>
              <a:gd name="T25" fmla="*/ 131 h 165"/>
              <a:gd name="T26" fmla="*/ 87 w 193"/>
              <a:gd name="T27" fmla="*/ 106 h 165"/>
              <a:gd name="T28" fmla="*/ 32 w 193"/>
              <a:gd name="T29" fmla="*/ 87 h 165"/>
              <a:gd name="T30" fmla="*/ 49 w 193"/>
              <a:gd name="T31" fmla="*/ 31 h 165"/>
              <a:gd name="T32" fmla="*/ 104 w 193"/>
              <a:gd name="T33" fmla="*/ 51 h 165"/>
              <a:gd name="T34" fmla="*/ 87 w 193"/>
              <a:gd name="T35" fmla="*/ 10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3" h="165">
                <a:moveTo>
                  <a:pt x="184" y="131"/>
                </a:moveTo>
                <a:cubicBezTo>
                  <a:pt x="129" y="91"/>
                  <a:pt x="129" y="91"/>
                  <a:pt x="129" y="91"/>
                </a:cubicBezTo>
                <a:cubicBezTo>
                  <a:pt x="128" y="90"/>
                  <a:pt x="126" y="89"/>
                  <a:pt x="125" y="89"/>
                </a:cubicBezTo>
                <a:cubicBezTo>
                  <a:pt x="130" y="74"/>
                  <a:pt x="129" y="57"/>
                  <a:pt x="121" y="42"/>
                </a:cubicBezTo>
                <a:cubicBezTo>
                  <a:pt x="106" y="12"/>
                  <a:pt x="70" y="0"/>
                  <a:pt x="41" y="14"/>
                </a:cubicBezTo>
                <a:cubicBezTo>
                  <a:pt x="12" y="29"/>
                  <a:pt x="0" y="65"/>
                  <a:pt x="15" y="95"/>
                </a:cubicBezTo>
                <a:cubicBezTo>
                  <a:pt x="30" y="125"/>
                  <a:pt x="66" y="138"/>
                  <a:pt x="95" y="123"/>
                </a:cubicBezTo>
                <a:cubicBezTo>
                  <a:pt x="99" y="122"/>
                  <a:pt x="102" y="120"/>
                  <a:pt x="105" y="117"/>
                </a:cubicBezTo>
                <a:cubicBezTo>
                  <a:pt x="106" y="118"/>
                  <a:pt x="107" y="119"/>
                  <a:pt x="108" y="120"/>
                </a:cubicBezTo>
                <a:cubicBezTo>
                  <a:pt x="163" y="160"/>
                  <a:pt x="163" y="160"/>
                  <a:pt x="163" y="160"/>
                </a:cubicBezTo>
                <a:cubicBezTo>
                  <a:pt x="170" y="165"/>
                  <a:pt x="180" y="163"/>
                  <a:pt x="184" y="157"/>
                </a:cubicBezTo>
                <a:cubicBezTo>
                  <a:pt x="188" y="152"/>
                  <a:pt x="188" y="152"/>
                  <a:pt x="188" y="152"/>
                </a:cubicBezTo>
                <a:cubicBezTo>
                  <a:pt x="193" y="145"/>
                  <a:pt x="191" y="136"/>
                  <a:pt x="184" y="131"/>
                </a:cubicBezTo>
                <a:close/>
                <a:moveTo>
                  <a:pt x="87" y="106"/>
                </a:moveTo>
                <a:cubicBezTo>
                  <a:pt x="67" y="116"/>
                  <a:pt x="42" y="108"/>
                  <a:pt x="32" y="87"/>
                </a:cubicBezTo>
                <a:cubicBezTo>
                  <a:pt x="22" y="66"/>
                  <a:pt x="29" y="41"/>
                  <a:pt x="49" y="31"/>
                </a:cubicBezTo>
                <a:cubicBezTo>
                  <a:pt x="69" y="21"/>
                  <a:pt x="94" y="30"/>
                  <a:pt x="104" y="51"/>
                </a:cubicBezTo>
                <a:cubicBezTo>
                  <a:pt x="115" y="72"/>
                  <a:pt x="107" y="97"/>
                  <a:pt x="87" y="106"/>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0" name="Freeform 38"/>
          <p:cNvSpPr>
            <a:spLocks noEditPoints="1"/>
          </p:cNvSpPr>
          <p:nvPr/>
        </p:nvSpPr>
        <p:spPr bwMode="auto">
          <a:xfrm>
            <a:off x="8854525" y="5371374"/>
            <a:ext cx="97320" cy="419484"/>
          </a:xfrm>
          <a:custGeom>
            <a:avLst/>
            <a:gdLst>
              <a:gd name="T0" fmla="*/ 43 w 49"/>
              <a:gd name="T1" fmla="*/ 0 h 210"/>
              <a:gd name="T2" fmla="*/ 6 w 49"/>
              <a:gd name="T3" fmla="*/ 0 h 210"/>
              <a:gd name="T4" fmla="*/ 0 w 49"/>
              <a:gd name="T5" fmla="*/ 8 h 210"/>
              <a:gd name="T6" fmla="*/ 0 w 49"/>
              <a:gd name="T7" fmla="*/ 202 h 210"/>
              <a:gd name="T8" fmla="*/ 6 w 49"/>
              <a:gd name="T9" fmla="*/ 210 h 210"/>
              <a:gd name="T10" fmla="*/ 43 w 49"/>
              <a:gd name="T11" fmla="*/ 210 h 210"/>
              <a:gd name="T12" fmla="*/ 49 w 49"/>
              <a:gd name="T13" fmla="*/ 202 h 210"/>
              <a:gd name="T14" fmla="*/ 49 w 49"/>
              <a:gd name="T15" fmla="*/ 8 h 210"/>
              <a:gd name="T16" fmla="*/ 43 w 49"/>
              <a:gd name="T17" fmla="*/ 0 h 210"/>
              <a:gd name="T18" fmla="*/ 38 w 49"/>
              <a:gd name="T19" fmla="*/ 10 h 210"/>
              <a:gd name="T20" fmla="*/ 38 w 49"/>
              <a:gd name="T21" fmla="*/ 80 h 210"/>
              <a:gd name="T22" fmla="*/ 11 w 49"/>
              <a:gd name="T23" fmla="*/ 80 h 210"/>
              <a:gd name="T24" fmla="*/ 11 w 49"/>
              <a:gd name="T25" fmla="*/ 10 h 210"/>
              <a:gd name="T26" fmla="*/ 38 w 49"/>
              <a:gd name="T27" fmla="*/ 10 h 210"/>
              <a:gd name="T28" fmla="*/ 11 w 49"/>
              <a:gd name="T29" fmla="*/ 90 h 210"/>
              <a:gd name="T30" fmla="*/ 38 w 49"/>
              <a:gd name="T31" fmla="*/ 90 h 210"/>
              <a:gd name="T32" fmla="*/ 38 w 49"/>
              <a:gd name="T33" fmla="*/ 104 h 210"/>
              <a:gd name="T34" fmla="*/ 11 w 49"/>
              <a:gd name="T35" fmla="*/ 104 h 210"/>
              <a:gd name="T36" fmla="*/ 11 w 49"/>
              <a:gd name="T37" fmla="*/ 90 h 210"/>
              <a:gd name="T38" fmla="*/ 38 w 49"/>
              <a:gd name="T39" fmla="*/ 198 h 210"/>
              <a:gd name="T40" fmla="*/ 11 w 49"/>
              <a:gd name="T41" fmla="*/ 198 h 210"/>
              <a:gd name="T42" fmla="*/ 11 w 49"/>
              <a:gd name="T43" fmla="*/ 185 h 210"/>
              <a:gd name="T44" fmla="*/ 38 w 49"/>
              <a:gd name="T45" fmla="*/ 185 h 210"/>
              <a:gd name="T46" fmla="*/ 38 w 49"/>
              <a:gd name="T47" fmla="*/ 198 h 210"/>
              <a:gd name="T48" fmla="*/ 38 w 49"/>
              <a:gd name="T49" fmla="*/ 128 h 210"/>
              <a:gd name="T50" fmla="*/ 11 w 49"/>
              <a:gd name="T51" fmla="*/ 128 h 210"/>
              <a:gd name="T52" fmla="*/ 11 w 49"/>
              <a:gd name="T53" fmla="*/ 115 h 210"/>
              <a:gd name="T54" fmla="*/ 38 w 49"/>
              <a:gd name="T55" fmla="*/ 115 h 210"/>
              <a:gd name="T56" fmla="*/ 38 w 49"/>
              <a:gd name="T57" fmla="*/ 12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210">
                <a:moveTo>
                  <a:pt x="43" y="0"/>
                </a:moveTo>
                <a:cubicBezTo>
                  <a:pt x="6" y="0"/>
                  <a:pt x="6" y="0"/>
                  <a:pt x="6" y="0"/>
                </a:cubicBezTo>
                <a:cubicBezTo>
                  <a:pt x="3" y="0"/>
                  <a:pt x="0" y="3"/>
                  <a:pt x="0" y="8"/>
                </a:cubicBezTo>
                <a:cubicBezTo>
                  <a:pt x="0" y="202"/>
                  <a:pt x="0" y="202"/>
                  <a:pt x="0" y="202"/>
                </a:cubicBezTo>
                <a:cubicBezTo>
                  <a:pt x="0" y="207"/>
                  <a:pt x="3" y="210"/>
                  <a:pt x="6" y="210"/>
                </a:cubicBezTo>
                <a:cubicBezTo>
                  <a:pt x="43" y="210"/>
                  <a:pt x="43" y="210"/>
                  <a:pt x="43" y="210"/>
                </a:cubicBezTo>
                <a:cubicBezTo>
                  <a:pt x="46" y="210"/>
                  <a:pt x="49" y="207"/>
                  <a:pt x="49" y="202"/>
                </a:cubicBezTo>
                <a:cubicBezTo>
                  <a:pt x="49" y="8"/>
                  <a:pt x="49" y="8"/>
                  <a:pt x="49" y="8"/>
                </a:cubicBezTo>
                <a:cubicBezTo>
                  <a:pt x="49" y="3"/>
                  <a:pt x="46" y="0"/>
                  <a:pt x="43" y="0"/>
                </a:cubicBezTo>
                <a:close/>
                <a:moveTo>
                  <a:pt x="38" y="10"/>
                </a:moveTo>
                <a:cubicBezTo>
                  <a:pt x="38" y="80"/>
                  <a:pt x="38" y="80"/>
                  <a:pt x="38" y="80"/>
                </a:cubicBezTo>
                <a:cubicBezTo>
                  <a:pt x="11" y="80"/>
                  <a:pt x="11" y="80"/>
                  <a:pt x="11" y="80"/>
                </a:cubicBezTo>
                <a:cubicBezTo>
                  <a:pt x="11" y="10"/>
                  <a:pt x="11" y="10"/>
                  <a:pt x="11" y="10"/>
                </a:cubicBezTo>
                <a:lnTo>
                  <a:pt x="38" y="10"/>
                </a:lnTo>
                <a:close/>
                <a:moveTo>
                  <a:pt x="11" y="90"/>
                </a:moveTo>
                <a:cubicBezTo>
                  <a:pt x="38" y="90"/>
                  <a:pt x="38" y="90"/>
                  <a:pt x="38" y="90"/>
                </a:cubicBezTo>
                <a:cubicBezTo>
                  <a:pt x="38" y="104"/>
                  <a:pt x="38" y="104"/>
                  <a:pt x="38" y="104"/>
                </a:cubicBezTo>
                <a:cubicBezTo>
                  <a:pt x="11" y="104"/>
                  <a:pt x="11" y="104"/>
                  <a:pt x="11" y="104"/>
                </a:cubicBezTo>
                <a:lnTo>
                  <a:pt x="11" y="90"/>
                </a:lnTo>
                <a:close/>
                <a:moveTo>
                  <a:pt x="38" y="198"/>
                </a:moveTo>
                <a:cubicBezTo>
                  <a:pt x="11" y="198"/>
                  <a:pt x="11" y="198"/>
                  <a:pt x="11" y="198"/>
                </a:cubicBezTo>
                <a:cubicBezTo>
                  <a:pt x="11" y="185"/>
                  <a:pt x="11" y="185"/>
                  <a:pt x="11" y="185"/>
                </a:cubicBezTo>
                <a:cubicBezTo>
                  <a:pt x="38" y="185"/>
                  <a:pt x="38" y="185"/>
                  <a:pt x="38" y="185"/>
                </a:cubicBezTo>
                <a:lnTo>
                  <a:pt x="38" y="198"/>
                </a:lnTo>
                <a:close/>
                <a:moveTo>
                  <a:pt x="38" y="128"/>
                </a:moveTo>
                <a:cubicBezTo>
                  <a:pt x="11" y="128"/>
                  <a:pt x="11" y="128"/>
                  <a:pt x="11" y="128"/>
                </a:cubicBezTo>
                <a:cubicBezTo>
                  <a:pt x="11" y="115"/>
                  <a:pt x="11" y="115"/>
                  <a:pt x="11" y="115"/>
                </a:cubicBezTo>
                <a:cubicBezTo>
                  <a:pt x="38" y="115"/>
                  <a:pt x="38" y="115"/>
                  <a:pt x="38" y="115"/>
                </a:cubicBezTo>
                <a:lnTo>
                  <a:pt x="38" y="128"/>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1" name="Freeform 39"/>
          <p:cNvSpPr>
            <a:spLocks noEditPoints="1"/>
          </p:cNvSpPr>
          <p:nvPr/>
        </p:nvSpPr>
        <p:spPr bwMode="auto">
          <a:xfrm>
            <a:off x="8963591" y="5371374"/>
            <a:ext cx="97320" cy="419484"/>
          </a:xfrm>
          <a:custGeom>
            <a:avLst/>
            <a:gdLst>
              <a:gd name="T0" fmla="*/ 43 w 49"/>
              <a:gd name="T1" fmla="*/ 0 h 210"/>
              <a:gd name="T2" fmla="*/ 6 w 49"/>
              <a:gd name="T3" fmla="*/ 0 h 210"/>
              <a:gd name="T4" fmla="*/ 0 w 49"/>
              <a:gd name="T5" fmla="*/ 8 h 210"/>
              <a:gd name="T6" fmla="*/ 0 w 49"/>
              <a:gd name="T7" fmla="*/ 202 h 210"/>
              <a:gd name="T8" fmla="*/ 6 w 49"/>
              <a:gd name="T9" fmla="*/ 210 h 210"/>
              <a:gd name="T10" fmla="*/ 43 w 49"/>
              <a:gd name="T11" fmla="*/ 210 h 210"/>
              <a:gd name="T12" fmla="*/ 49 w 49"/>
              <a:gd name="T13" fmla="*/ 202 h 210"/>
              <a:gd name="T14" fmla="*/ 49 w 49"/>
              <a:gd name="T15" fmla="*/ 8 h 210"/>
              <a:gd name="T16" fmla="*/ 43 w 49"/>
              <a:gd name="T17" fmla="*/ 0 h 210"/>
              <a:gd name="T18" fmla="*/ 38 w 49"/>
              <a:gd name="T19" fmla="*/ 10 h 210"/>
              <a:gd name="T20" fmla="*/ 38 w 49"/>
              <a:gd name="T21" fmla="*/ 80 h 210"/>
              <a:gd name="T22" fmla="*/ 11 w 49"/>
              <a:gd name="T23" fmla="*/ 80 h 210"/>
              <a:gd name="T24" fmla="*/ 11 w 49"/>
              <a:gd name="T25" fmla="*/ 10 h 210"/>
              <a:gd name="T26" fmla="*/ 38 w 49"/>
              <a:gd name="T27" fmla="*/ 10 h 210"/>
              <a:gd name="T28" fmla="*/ 11 w 49"/>
              <a:gd name="T29" fmla="*/ 90 h 210"/>
              <a:gd name="T30" fmla="*/ 38 w 49"/>
              <a:gd name="T31" fmla="*/ 90 h 210"/>
              <a:gd name="T32" fmla="*/ 38 w 49"/>
              <a:gd name="T33" fmla="*/ 104 h 210"/>
              <a:gd name="T34" fmla="*/ 11 w 49"/>
              <a:gd name="T35" fmla="*/ 104 h 210"/>
              <a:gd name="T36" fmla="*/ 11 w 49"/>
              <a:gd name="T37" fmla="*/ 90 h 210"/>
              <a:gd name="T38" fmla="*/ 38 w 49"/>
              <a:gd name="T39" fmla="*/ 198 h 210"/>
              <a:gd name="T40" fmla="*/ 11 w 49"/>
              <a:gd name="T41" fmla="*/ 198 h 210"/>
              <a:gd name="T42" fmla="*/ 11 w 49"/>
              <a:gd name="T43" fmla="*/ 185 h 210"/>
              <a:gd name="T44" fmla="*/ 38 w 49"/>
              <a:gd name="T45" fmla="*/ 185 h 210"/>
              <a:gd name="T46" fmla="*/ 38 w 49"/>
              <a:gd name="T47" fmla="*/ 198 h 210"/>
              <a:gd name="T48" fmla="*/ 38 w 49"/>
              <a:gd name="T49" fmla="*/ 128 h 210"/>
              <a:gd name="T50" fmla="*/ 11 w 49"/>
              <a:gd name="T51" fmla="*/ 128 h 210"/>
              <a:gd name="T52" fmla="*/ 11 w 49"/>
              <a:gd name="T53" fmla="*/ 115 h 210"/>
              <a:gd name="T54" fmla="*/ 38 w 49"/>
              <a:gd name="T55" fmla="*/ 115 h 210"/>
              <a:gd name="T56" fmla="*/ 38 w 49"/>
              <a:gd name="T57" fmla="*/ 12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210">
                <a:moveTo>
                  <a:pt x="43" y="0"/>
                </a:moveTo>
                <a:cubicBezTo>
                  <a:pt x="6" y="0"/>
                  <a:pt x="6" y="0"/>
                  <a:pt x="6" y="0"/>
                </a:cubicBezTo>
                <a:cubicBezTo>
                  <a:pt x="3" y="0"/>
                  <a:pt x="0" y="3"/>
                  <a:pt x="0" y="8"/>
                </a:cubicBezTo>
                <a:cubicBezTo>
                  <a:pt x="0" y="202"/>
                  <a:pt x="0" y="202"/>
                  <a:pt x="0" y="202"/>
                </a:cubicBezTo>
                <a:cubicBezTo>
                  <a:pt x="0" y="207"/>
                  <a:pt x="3" y="210"/>
                  <a:pt x="6" y="210"/>
                </a:cubicBezTo>
                <a:cubicBezTo>
                  <a:pt x="43" y="210"/>
                  <a:pt x="43" y="210"/>
                  <a:pt x="43" y="210"/>
                </a:cubicBezTo>
                <a:cubicBezTo>
                  <a:pt x="46" y="210"/>
                  <a:pt x="49" y="207"/>
                  <a:pt x="49" y="202"/>
                </a:cubicBezTo>
                <a:cubicBezTo>
                  <a:pt x="49" y="8"/>
                  <a:pt x="49" y="8"/>
                  <a:pt x="49" y="8"/>
                </a:cubicBezTo>
                <a:cubicBezTo>
                  <a:pt x="49" y="3"/>
                  <a:pt x="46" y="0"/>
                  <a:pt x="43" y="0"/>
                </a:cubicBezTo>
                <a:close/>
                <a:moveTo>
                  <a:pt x="38" y="10"/>
                </a:moveTo>
                <a:cubicBezTo>
                  <a:pt x="38" y="80"/>
                  <a:pt x="38" y="80"/>
                  <a:pt x="38" y="80"/>
                </a:cubicBezTo>
                <a:cubicBezTo>
                  <a:pt x="11" y="80"/>
                  <a:pt x="11" y="80"/>
                  <a:pt x="11" y="80"/>
                </a:cubicBezTo>
                <a:cubicBezTo>
                  <a:pt x="11" y="10"/>
                  <a:pt x="11" y="10"/>
                  <a:pt x="11" y="10"/>
                </a:cubicBezTo>
                <a:lnTo>
                  <a:pt x="38" y="10"/>
                </a:lnTo>
                <a:close/>
                <a:moveTo>
                  <a:pt x="11" y="90"/>
                </a:moveTo>
                <a:cubicBezTo>
                  <a:pt x="38" y="90"/>
                  <a:pt x="38" y="90"/>
                  <a:pt x="38" y="90"/>
                </a:cubicBezTo>
                <a:cubicBezTo>
                  <a:pt x="38" y="104"/>
                  <a:pt x="38" y="104"/>
                  <a:pt x="38" y="104"/>
                </a:cubicBezTo>
                <a:cubicBezTo>
                  <a:pt x="11" y="104"/>
                  <a:pt x="11" y="104"/>
                  <a:pt x="11" y="104"/>
                </a:cubicBezTo>
                <a:lnTo>
                  <a:pt x="11" y="90"/>
                </a:lnTo>
                <a:close/>
                <a:moveTo>
                  <a:pt x="38" y="198"/>
                </a:moveTo>
                <a:cubicBezTo>
                  <a:pt x="11" y="198"/>
                  <a:pt x="11" y="198"/>
                  <a:pt x="11" y="198"/>
                </a:cubicBezTo>
                <a:cubicBezTo>
                  <a:pt x="11" y="185"/>
                  <a:pt x="11" y="185"/>
                  <a:pt x="11" y="185"/>
                </a:cubicBezTo>
                <a:cubicBezTo>
                  <a:pt x="38" y="185"/>
                  <a:pt x="38" y="185"/>
                  <a:pt x="38" y="185"/>
                </a:cubicBezTo>
                <a:lnTo>
                  <a:pt x="38" y="198"/>
                </a:lnTo>
                <a:close/>
                <a:moveTo>
                  <a:pt x="38" y="128"/>
                </a:moveTo>
                <a:cubicBezTo>
                  <a:pt x="11" y="128"/>
                  <a:pt x="11" y="128"/>
                  <a:pt x="11" y="128"/>
                </a:cubicBezTo>
                <a:cubicBezTo>
                  <a:pt x="11" y="115"/>
                  <a:pt x="11" y="115"/>
                  <a:pt x="11" y="115"/>
                </a:cubicBezTo>
                <a:cubicBezTo>
                  <a:pt x="38" y="115"/>
                  <a:pt x="38" y="115"/>
                  <a:pt x="38" y="115"/>
                </a:cubicBezTo>
                <a:lnTo>
                  <a:pt x="38" y="128"/>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2" name="Freeform 40"/>
          <p:cNvSpPr>
            <a:spLocks noEditPoints="1"/>
          </p:cNvSpPr>
          <p:nvPr/>
        </p:nvSpPr>
        <p:spPr bwMode="auto">
          <a:xfrm>
            <a:off x="9065108" y="5362984"/>
            <a:ext cx="224005" cy="426196"/>
          </a:xfrm>
          <a:custGeom>
            <a:avLst/>
            <a:gdLst>
              <a:gd name="T0" fmla="*/ 111 w 113"/>
              <a:gd name="T1" fmla="*/ 190 h 213"/>
              <a:gd name="T2" fmla="*/ 48 w 113"/>
              <a:gd name="T3" fmla="*/ 7 h 213"/>
              <a:gd name="T4" fmla="*/ 39 w 113"/>
              <a:gd name="T5" fmla="*/ 1 h 213"/>
              <a:gd name="T6" fmla="*/ 5 w 113"/>
              <a:gd name="T7" fmla="*/ 13 h 213"/>
              <a:gd name="T8" fmla="*/ 2 w 113"/>
              <a:gd name="T9" fmla="*/ 23 h 213"/>
              <a:gd name="T10" fmla="*/ 65 w 113"/>
              <a:gd name="T11" fmla="*/ 206 h 213"/>
              <a:gd name="T12" fmla="*/ 74 w 113"/>
              <a:gd name="T13" fmla="*/ 212 h 213"/>
              <a:gd name="T14" fmla="*/ 108 w 113"/>
              <a:gd name="T15" fmla="*/ 200 h 213"/>
              <a:gd name="T16" fmla="*/ 111 w 113"/>
              <a:gd name="T17" fmla="*/ 190 h 213"/>
              <a:gd name="T18" fmla="*/ 13 w 113"/>
              <a:gd name="T19" fmla="*/ 22 h 213"/>
              <a:gd name="T20" fmla="*/ 38 w 113"/>
              <a:gd name="T21" fmla="*/ 13 h 213"/>
              <a:gd name="T22" fmla="*/ 61 w 113"/>
              <a:gd name="T23" fmla="*/ 79 h 213"/>
              <a:gd name="T24" fmla="*/ 36 w 113"/>
              <a:gd name="T25" fmla="*/ 88 h 213"/>
              <a:gd name="T26" fmla="*/ 13 w 113"/>
              <a:gd name="T27" fmla="*/ 22 h 213"/>
              <a:gd name="T28" fmla="*/ 39 w 113"/>
              <a:gd name="T29" fmla="*/ 97 h 213"/>
              <a:gd name="T30" fmla="*/ 65 w 113"/>
              <a:gd name="T31" fmla="*/ 88 h 213"/>
              <a:gd name="T32" fmla="*/ 69 w 113"/>
              <a:gd name="T33" fmla="*/ 101 h 213"/>
              <a:gd name="T34" fmla="*/ 43 w 113"/>
              <a:gd name="T35" fmla="*/ 110 h 213"/>
              <a:gd name="T36" fmla="*/ 39 w 113"/>
              <a:gd name="T37" fmla="*/ 97 h 213"/>
              <a:gd name="T38" fmla="*/ 51 w 113"/>
              <a:gd name="T39" fmla="*/ 133 h 213"/>
              <a:gd name="T40" fmla="*/ 47 w 113"/>
              <a:gd name="T41" fmla="*/ 120 h 213"/>
              <a:gd name="T42" fmla="*/ 73 w 113"/>
              <a:gd name="T43" fmla="*/ 111 h 213"/>
              <a:gd name="T44" fmla="*/ 77 w 113"/>
              <a:gd name="T45" fmla="*/ 124 h 213"/>
              <a:gd name="T46" fmla="*/ 51 w 113"/>
              <a:gd name="T47" fmla="*/ 133 h 213"/>
              <a:gd name="T48" fmla="*/ 74 w 113"/>
              <a:gd name="T49" fmla="*/ 199 h 213"/>
              <a:gd name="T50" fmla="*/ 70 w 113"/>
              <a:gd name="T51" fmla="*/ 187 h 213"/>
              <a:gd name="T52" fmla="*/ 96 w 113"/>
              <a:gd name="T53" fmla="*/ 178 h 213"/>
              <a:gd name="T54" fmla="*/ 100 w 113"/>
              <a:gd name="T55" fmla="*/ 190 h 213"/>
              <a:gd name="T56" fmla="*/ 74 w 113"/>
              <a:gd name="T57" fmla="*/ 19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213">
                <a:moveTo>
                  <a:pt x="111" y="190"/>
                </a:moveTo>
                <a:cubicBezTo>
                  <a:pt x="48" y="7"/>
                  <a:pt x="48" y="7"/>
                  <a:pt x="48" y="7"/>
                </a:cubicBezTo>
                <a:cubicBezTo>
                  <a:pt x="46" y="2"/>
                  <a:pt x="42" y="0"/>
                  <a:pt x="39" y="1"/>
                </a:cubicBezTo>
                <a:cubicBezTo>
                  <a:pt x="5" y="13"/>
                  <a:pt x="5" y="13"/>
                  <a:pt x="5" y="13"/>
                </a:cubicBezTo>
                <a:cubicBezTo>
                  <a:pt x="2" y="14"/>
                  <a:pt x="0" y="18"/>
                  <a:pt x="2" y="23"/>
                </a:cubicBezTo>
                <a:cubicBezTo>
                  <a:pt x="65" y="206"/>
                  <a:pt x="65" y="206"/>
                  <a:pt x="65" y="206"/>
                </a:cubicBezTo>
                <a:cubicBezTo>
                  <a:pt x="67" y="211"/>
                  <a:pt x="71" y="213"/>
                  <a:pt x="74" y="212"/>
                </a:cubicBezTo>
                <a:cubicBezTo>
                  <a:pt x="108" y="200"/>
                  <a:pt x="108" y="200"/>
                  <a:pt x="108" y="200"/>
                </a:cubicBezTo>
                <a:cubicBezTo>
                  <a:pt x="112" y="199"/>
                  <a:pt x="113" y="195"/>
                  <a:pt x="111" y="190"/>
                </a:cubicBezTo>
                <a:close/>
                <a:moveTo>
                  <a:pt x="13" y="22"/>
                </a:moveTo>
                <a:cubicBezTo>
                  <a:pt x="38" y="13"/>
                  <a:pt x="38" y="13"/>
                  <a:pt x="38" y="13"/>
                </a:cubicBezTo>
                <a:cubicBezTo>
                  <a:pt x="61" y="79"/>
                  <a:pt x="61" y="79"/>
                  <a:pt x="61" y="79"/>
                </a:cubicBezTo>
                <a:cubicBezTo>
                  <a:pt x="36" y="88"/>
                  <a:pt x="36" y="88"/>
                  <a:pt x="36" y="88"/>
                </a:cubicBezTo>
                <a:lnTo>
                  <a:pt x="13" y="22"/>
                </a:lnTo>
                <a:close/>
                <a:moveTo>
                  <a:pt x="39" y="97"/>
                </a:moveTo>
                <a:cubicBezTo>
                  <a:pt x="65" y="88"/>
                  <a:pt x="65" y="88"/>
                  <a:pt x="65" y="88"/>
                </a:cubicBezTo>
                <a:cubicBezTo>
                  <a:pt x="69" y="101"/>
                  <a:pt x="69" y="101"/>
                  <a:pt x="69" y="101"/>
                </a:cubicBezTo>
                <a:cubicBezTo>
                  <a:pt x="43" y="110"/>
                  <a:pt x="43" y="110"/>
                  <a:pt x="43" y="110"/>
                </a:cubicBezTo>
                <a:lnTo>
                  <a:pt x="39" y="97"/>
                </a:lnTo>
                <a:close/>
                <a:moveTo>
                  <a:pt x="51" y="133"/>
                </a:moveTo>
                <a:cubicBezTo>
                  <a:pt x="47" y="120"/>
                  <a:pt x="47" y="120"/>
                  <a:pt x="47" y="120"/>
                </a:cubicBezTo>
                <a:cubicBezTo>
                  <a:pt x="73" y="111"/>
                  <a:pt x="73" y="111"/>
                  <a:pt x="73" y="111"/>
                </a:cubicBezTo>
                <a:cubicBezTo>
                  <a:pt x="77" y="124"/>
                  <a:pt x="77" y="124"/>
                  <a:pt x="77" y="124"/>
                </a:cubicBezTo>
                <a:lnTo>
                  <a:pt x="51" y="133"/>
                </a:lnTo>
                <a:close/>
                <a:moveTo>
                  <a:pt x="74" y="199"/>
                </a:moveTo>
                <a:cubicBezTo>
                  <a:pt x="70" y="187"/>
                  <a:pt x="70" y="187"/>
                  <a:pt x="70" y="187"/>
                </a:cubicBezTo>
                <a:cubicBezTo>
                  <a:pt x="96" y="178"/>
                  <a:pt x="96" y="178"/>
                  <a:pt x="96" y="178"/>
                </a:cubicBezTo>
                <a:cubicBezTo>
                  <a:pt x="100" y="190"/>
                  <a:pt x="100" y="190"/>
                  <a:pt x="100" y="190"/>
                </a:cubicBezTo>
                <a:lnTo>
                  <a:pt x="74" y="199"/>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3" name="Freeform 43"/>
          <p:cNvSpPr>
            <a:spLocks noEditPoints="1"/>
          </p:cNvSpPr>
          <p:nvPr/>
        </p:nvSpPr>
        <p:spPr bwMode="auto">
          <a:xfrm>
            <a:off x="7971930" y="5290833"/>
            <a:ext cx="218132" cy="294478"/>
          </a:xfrm>
          <a:custGeom>
            <a:avLst/>
            <a:gdLst>
              <a:gd name="T0" fmla="*/ 8 w 110"/>
              <a:gd name="T1" fmla="*/ 92 h 147"/>
              <a:gd name="T2" fmla="*/ 17 w 110"/>
              <a:gd name="T3" fmla="*/ 105 h 147"/>
              <a:gd name="T4" fmla="*/ 57 w 110"/>
              <a:gd name="T5" fmla="*/ 147 h 147"/>
              <a:gd name="T6" fmla="*/ 96 w 110"/>
              <a:gd name="T7" fmla="*/ 105 h 147"/>
              <a:gd name="T8" fmla="*/ 97 w 110"/>
              <a:gd name="T9" fmla="*/ 105 h 147"/>
              <a:gd name="T10" fmla="*/ 107 w 110"/>
              <a:gd name="T11" fmla="*/ 92 h 147"/>
              <a:gd name="T12" fmla="*/ 99 w 110"/>
              <a:gd name="T13" fmla="*/ 80 h 147"/>
              <a:gd name="T14" fmla="*/ 87 w 110"/>
              <a:gd name="T15" fmla="*/ 32 h 147"/>
              <a:gd name="T16" fmla="*/ 28 w 110"/>
              <a:gd name="T17" fmla="*/ 25 h 147"/>
              <a:gd name="T18" fmla="*/ 13 w 110"/>
              <a:gd name="T19" fmla="*/ 81 h 147"/>
              <a:gd name="T20" fmla="*/ 13 w 110"/>
              <a:gd name="T21" fmla="*/ 81 h 147"/>
              <a:gd name="T22" fmla="*/ 8 w 110"/>
              <a:gd name="T23" fmla="*/ 92 h 147"/>
              <a:gd name="T24" fmla="*/ 18 w 110"/>
              <a:gd name="T25" fmla="*/ 82 h 147"/>
              <a:gd name="T26" fmla="*/ 18 w 110"/>
              <a:gd name="T27" fmla="*/ 82 h 147"/>
              <a:gd name="T28" fmla="*/ 19 w 110"/>
              <a:gd name="T29" fmla="*/ 82 h 147"/>
              <a:gd name="T30" fmla="*/ 19 w 110"/>
              <a:gd name="T31" fmla="*/ 79 h 147"/>
              <a:gd name="T32" fmla="*/ 22 w 110"/>
              <a:gd name="T33" fmla="*/ 62 h 147"/>
              <a:gd name="T34" fmla="*/ 26 w 110"/>
              <a:gd name="T35" fmla="*/ 57 h 147"/>
              <a:gd name="T36" fmla="*/ 71 w 110"/>
              <a:gd name="T37" fmla="*/ 46 h 147"/>
              <a:gd name="T38" fmla="*/ 93 w 110"/>
              <a:gd name="T39" fmla="*/ 83 h 147"/>
              <a:gd name="T40" fmla="*/ 94 w 110"/>
              <a:gd name="T41" fmla="*/ 83 h 147"/>
              <a:gd name="T42" fmla="*/ 96 w 110"/>
              <a:gd name="T43" fmla="*/ 82 h 147"/>
              <a:gd name="T44" fmla="*/ 97 w 110"/>
              <a:gd name="T45" fmla="*/ 82 h 147"/>
              <a:gd name="T46" fmla="*/ 102 w 110"/>
              <a:gd name="T47" fmla="*/ 85 h 147"/>
              <a:gd name="T48" fmla="*/ 105 w 110"/>
              <a:gd name="T49" fmla="*/ 92 h 147"/>
              <a:gd name="T50" fmla="*/ 102 w 110"/>
              <a:gd name="T51" fmla="*/ 100 h 147"/>
              <a:gd name="T52" fmla="*/ 97 w 110"/>
              <a:gd name="T53" fmla="*/ 102 h 147"/>
              <a:gd name="T54" fmla="*/ 97 w 110"/>
              <a:gd name="T55" fmla="*/ 102 h 147"/>
              <a:gd name="T56" fmla="*/ 94 w 110"/>
              <a:gd name="T57" fmla="*/ 102 h 147"/>
              <a:gd name="T58" fmla="*/ 94 w 110"/>
              <a:gd name="T59" fmla="*/ 105 h 147"/>
              <a:gd name="T60" fmla="*/ 81 w 110"/>
              <a:gd name="T61" fmla="*/ 133 h 147"/>
              <a:gd name="T62" fmla="*/ 70 w 110"/>
              <a:gd name="T63" fmla="*/ 141 h 147"/>
              <a:gd name="T64" fmla="*/ 57 w 110"/>
              <a:gd name="T65" fmla="*/ 144 h 147"/>
              <a:gd name="T66" fmla="*/ 44 w 110"/>
              <a:gd name="T67" fmla="*/ 141 h 147"/>
              <a:gd name="T68" fmla="*/ 33 w 110"/>
              <a:gd name="T69" fmla="*/ 133 h 147"/>
              <a:gd name="T70" fmla="*/ 20 w 110"/>
              <a:gd name="T71" fmla="*/ 105 h 147"/>
              <a:gd name="T72" fmla="*/ 20 w 110"/>
              <a:gd name="T73" fmla="*/ 103 h 147"/>
              <a:gd name="T74" fmla="*/ 17 w 110"/>
              <a:gd name="T75" fmla="*/ 102 h 147"/>
              <a:gd name="T76" fmla="*/ 10 w 110"/>
              <a:gd name="T77" fmla="*/ 92 h 147"/>
              <a:gd name="T78" fmla="*/ 13 w 110"/>
              <a:gd name="T79" fmla="*/ 85 h 147"/>
              <a:gd name="T80" fmla="*/ 18 w 110"/>
              <a:gd name="T81" fmla="*/ 8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0" h="147">
                <a:moveTo>
                  <a:pt x="8" y="92"/>
                </a:moveTo>
                <a:cubicBezTo>
                  <a:pt x="8" y="99"/>
                  <a:pt x="12" y="105"/>
                  <a:pt x="17" y="105"/>
                </a:cubicBezTo>
                <a:cubicBezTo>
                  <a:pt x="21" y="129"/>
                  <a:pt x="37" y="147"/>
                  <a:pt x="57" y="147"/>
                </a:cubicBezTo>
                <a:cubicBezTo>
                  <a:pt x="76" y="147"/>
                  <a:pt x="93" y="129"/>
                  <a:pt x="96" y="105"/>
                </a:cubicBezTo>
                <a:cubicBezTo>
                  <a:pt x="97" y="105"/>
                  <a:pt x="97" y="105"/>
                  <a:pt x="97" y="105"/>
                </a:cubicBezTo>
                <a:cubicBezTo>
                  <a:pt x="103" y="105"/>
                  <a:pt x="107" y="99"/>
                  <a:pt x="107" y="92"/>
                </a:cubicBezTo>
                <a:cubicBezTo>
                  <a:pt x="107" y="86"/>
                  <a:pt x="104" y="81"/>
                  <a:pt x="99" y="80"/>
                </a:cubicBezTo>
                <a:cubicBezTo>
                  <a:pt x="99" y="80"/>
                  <a:pt x="110" y="43"/>
                  <a:pt x="87" y="32"/>
                </a:cubicBezTo>
                <a:cubicBezTo>
                  <a:pt x="84" y="0"/>
                  <a:pt x="28" y="25"/>
                  <a:pt x="28" y="25"/>
                </a:cubicBezTo>
                <a:cubicBezTo>
                  <a:pt x="0" y="40"/>
                  <a:pt x="13" y="81"/>
                  <a:pt x="13" y="81"/>
                </a:cubicBezTo>
                <a:cubicBezTo>
                  <a:pt x="13" y="81"/>
                  <a:pt x="13" y="81"/>
                  <a:pt x="13" y="81"/>
                </a:cubicBezTo>
                <a:cubicBezTo>
                  <a:pt x="10" y="83"/>
                  <a:pt x="8" y="87"/>
                  <a:pt x="8" y="92"/>
                </a:cubicBezTo>
                <a:close/>
                <a:moveTo>
                  <a:pt x="18" y="82"/>
                </a:moveTo>
                <a:cubicBezTo>
                  <a:pt x="18" y="82"/>
                  <a:pt x="18" y="82"/>
                  <a:pt x="18" y="82"/>
                </a:cubicBezTo>
                <a:cubicBezTo>
                  <a:pt x="19" y="82"/>
                  <a:pt x="19" y="82"/>
                  <a:pt x="19" y="82"/>
                </a:cubicBezTo>
                <a:cubicBezTo>
                  <a:pt x="19" y="79"/>
                  <a:pt x="19" y="79"/>
                  <a:pt x="19" y="79"/>
                </a:cubicBezTo>
                <a:cubicBezTo>
                  <a:pt x="22" y="62"/>
                  <a:pt x="22" y="62"/>
                  <a:pt x="22" y="62"/>
                </a:cubicBezTo>
                <a:cubicBezTo>
                  <a:pt x="24" y="59"/>
                  <a:pt x="26" y="57"/>
                  <a:pt x="26" y="57"/>
                </a:cubicBezTo>
                <a:cubicBezTo>
                  <a:pt x="51" y="59"/>
                  <a:pt x="71" y="46"/>
                  <a:pt x="71" y="46"/>
                </a:cubicBezTo>
                <a:cubicBezTo>
                  <a:pt x="88" y="33"/>
                  <a:pt x="93" y="83"/>
                  <a:pt x="93" y="83"/>
                </a:cubicBezTo>
                <a:cubicBezTo>
                  <a:pt x="94" y="83"/>
                  <a:pt x="94" y="83"/>
                  <a:pt x="94" y="83"/>
                </a:cubicBezTo>
                <a:cubicBezTo>
                  <a:pt x="96" y="82"/>
                  <a:pt x="96" y="82"/>
                  <a:pt x="96" y="82"/>
                </a:cubicBezTo>
                <a:cubicBezTo>
                  <a:pt x="96" y="82"/>
                  <a:pt x="97" y="82"/>
                  <a:pt x="97" y="82"/>
                </a:cubicBezTo>
                <a:cubicBezTo>
                  <a:pt x="99" y="82"/>
                  <a:pt x="101" y="83"/>
                  <a:pt x="102" y="85"/>
                </a:cubicBezTo>
                <a:cubicBezTo>
                  <a:pt x="104" y="87"/>
                  <a:pt x="105" y="89"/>
                  <a:pt x="105" y="92"/>
                </a:cubicBezTo>
                <a:cubicBezTo>
                  <a:pt x="105" y="95"/>
                  <a:pt x="104" y="98"/>
                  <a:pt x="102" y="100"/>
                </a:cubicBezTo>
                <a:cubicBezTo>
                  <a:pt x="101" y="101"/>
                  <a:pt x="99" y="102"/>
                  <a:pt x="97" y="102"/>
                </a:cubicBezTo>
                <a:cubicBezTo>
                  <a:pt x="97" y="102"/>
                  <a:pt x="97" y="102"/>
                  <a:pt x="97" y="102"/>
                </a:cubicBezTo>
                <a:cubicBezTo>
                  <a:pt x="94" y="102"/>
                  <a:pt x="94" y="102"/>
                  <a:pt x="94" y="102"/>
                </a:cubicBezTo>
                <a:cubicBezTo>
                  <a:pt x="94" y="105"/>
                  <a:pt x="94" y="105"/>
                  <a:pt x="94" y="105"/>
                </a:cubicBezTo>
                <a:cubicBezTo>
                  <a:pt x="92" y="116"/>
                  <a:pt x="87" y="126"/>
                  <a:pt x="81" y="133"/>
                </a:cubicBezTo>
                <a:cubicBezTo>
                  <a:pt x="77" y="136"/>
                  <a:pt x="74" y="139"/>
                  <a:pt x="70" y="141"/>
                </a:cubicBezTo>
                <a:cubicBezTo>
                  <a:pt x="66" y="143"/>
                  <a:pt x="61" y="144"/>
                  <a:pt x="57" y="144"/>
                </a:cubicBezTo>
                <a:cubicBezTo>
                  <a:pt x="53" y="144"/>
                  <a:pt x="48" y="143"/>
                  <a:pt x="44" y="141"/>
                </a:cubicBezTo>
                <a:cubicBezTo>
                  <a:pt x="40" y="139"/>
                  <a:pt x="36" y="136"/>
                  <a:pt x="33" y="133"/>
                </a:cubicBezTo>
                <a:cubicBezTo>
                  <a:pt x="26" y="126"/>
                  <a:pt x="22" y="116"/>
                  <a:pt x="20" y="105"/>
                </a:cubicBezTo>
                <a:cubicBezTo>
                  <a:pt x="20" y="103"/>
                  <a:pt x="20" y="103"/>
                  <a:pt x="20" y="103"/>
                </a:cubicBezTo>
                <a:cubicBezTo>
                  <a:pt x="17" y="102"/>
                  <a:pt x="17" y="102"/>
                  <a:pt x="17" y="102"/>
                </a:cubicBezTo>
                <a:cubicBezTo>
                  <a:pt x="14" y="102"/>
                  <a:pt x="10" y="98"/>
                  <a:pt x="10" y="92"/>
                </a:cubicBezTo>
                <a:cubicBezTo>
                  <a:pt x="10" y="89"/>
                  <a:pt x="11" y="87"/>
                  <a:pt x="13" y="85"/>
                </a:cubicBezTo>
                <a:cubicBezTo>
                  <a:pt x="14" y="83"/>
                  <a:pt x="16" y="82"/>
                  <a:pt x="18" y="82"/>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4" name="Freeform 44"/>
          <p:cNvSpPr>
            <a:spLocks noEditPoints="1"/>
          </p:cNvSpPr>
          <p:nvPr/>
        </p:nvSpPr>
        <p:spPr bwMode="auto">
          <a:xfrm>
            <a:off x="8018914" y="5437653"/>
            <a:ext cx="129201" cy="45304"/>
          </a:xfrm>
          <a:custGeom>
            <a:avLst/>
            <a:gdLst>
              <a:gd name="T0" fmla="*/ 6 w 65"/>
              <a:gd name="T1" fmla="*/ 23 h 23"/>
              <a:gd name="T2" fmla="*/ 23 w 65"/>
              <a:gd name="T3" fmla="*/ 23 h 23"/>
              <a:gd name="T4" fmla="*/ 29 w 65"/>
              <a:gd name="T5" fmla="*/ 17 h 23"/>
              <a:gd name="T6" fmla="*/ 29 w 65"/>
              <a:gd name="T7" fmla="*/ 11 h 23"/>
              <a:gd name="T8" fmla="*/ 35 w 65"/>
              <a:gd name="T9" fmla="*/ 11 h 23"/>
              <a:gd name="T10" fmla="*/ 35 w 65"/>
              <a:gd name="T11" fmla="*/ 17 h 23"/>
              <a:gd name="T12" fmla="*/ 41 w 65"/>
              <a:gd name="T13" fmla="*/ 23 h 23"/>
              <a:gd name="T14" fmla="*/ 59 w 65"/>
              <a:gd name="T15" fmla="*/ 23 h 23"/>
              <a:gd name="T16" fmla="*/ 65 w 65"/>
              <a:gd name="T17" fmla="*/ 17 h 23"/>
              <a:gd name="T18" fmla="*/ 65 w 65"/>
              <a:gd name="T19" fmla="*/ 6 h 23"/>
              <a:gd name="T20" fmla="*/ 59 w 65"/>
              <a:gd name="T21" fmla="*/ 0 h 23"/>
              <a:gd name="T22" fmla="*/ 41 w 65"/>
              <a:gd name="T23" fmla="*/ 0 h 23"/>
              <a:gd name="T24" fmla="*/ 35 w 65"/>
              <a:gd name="T25" fmla="*/ 6 h 23"/>
              <a:gd name="T26" fmla="*/ 35 w 65"/>
              <a:gd name="T27" fmla="*/ 10 h 23"/>
              <a:gd name="T28" fmla="*/ 29 w 65"/>
              <a:gd name="T29" fmla="*/ 10 h 23"/>
              <a:gd name="T30" fmla="*/ 29 w 65"/>
              <a:gd name="T31" fmla="*/ 6 h 23"/>
              <a:gd name="T32" fmla="*/ 23 w 65"/>
              <a:gd name="T33" fmla="*/ 0 h 23"/>
              <a:gd name="T34" fmla="*/ 6 w 65"/>
              <a:gd name="T35" fmla="*/ 0 h 23"/>
              <a:gd name="T36" fmla="*/ 0 w 65"/>
              <a:gd name="T37" fmla="*/ 6 h 23"/>
              <a:gd name="T38" fmla="*/ 0 w 65"/>
              <a:gd name="T39" fmla="*/ 17 h 23"/>
              <a:gd name="T40" fmla="*/ 6 w 65"/>
              <a:gd name="T41" fmla="*/ 23 h 23"/>
              <a:gd name="T42" fmla="*/ 37 w 65"/>
              <a:gd name="T43" fmla="*/ 6 h 23"/>
              <a:gd name="T44" fmla="*/ 41 w 65"/>
              <a:gd name="T45" fmla="*/ 1 h 23"/>
              <a:gd name="T46" fmla="*/ 59 w 65"/>
              <a:gd name="T47" fmla="*/ 1 h 23"/>
              <a:gd name="T48" fmla="*/ 63 w 65"/>
              <a:gd name="T49" fmla="*/ 6 h 23"/>
              <a:gd name="T50" fmla="*/ 63 w 65"/>
              <a:gd name="T51" fmla="*/ 17 h 23"/>
              <a:gd name="T52" fmla="*/ 59 w 65"/>
              <a:gd name="T53" fmla="*/ 21 h 23"/>
              <a:gd name="T54" fmla="*/ 41 w 65"/>
              <a:gd name="T55" fmla="*/ 21 h 23"/>
              <a:gd name="T56" fmla="*/ 37 w 65"/>
              <a:gd name="T57" fmla="*/ 17 h 23"/>
              <a:gd name="T58" fmla="*/ 37 w 65"/>
              <a:gd name="T59" fmla="*/ 6 h 23"/>
              <a:gd name="T60" fmla="*/ 1 w 65"/>
              <a:gd name="T61" fmla="*/ 6 h 23"/>
              <a:gd name="T62" fmla="*/ 6 w 65"/>
              <a:gd name="T63" fmla="*/ 1 h 23"/>
              <a:gd name="T64" fmla="*/ 23 w 65"/>
              <a:gd name="T65" fmla="*/ 1 h 23"/>
              <a:gd name="T66" fmla="*/ 28 w 65"/>
              <a:gd name="T67" fmla="*/ 6 h 23"/>
              <a:gd name="T68" fmla="*/ 28 w 65"/>
              <a:gd name="T69" fmla="*/ 10 h 23"/>
              <a:gd name="T70" fmla="*/ 28 w 65"/>
              <a:gd name="T71" fmla="*/ 11 h 23"/>
              <a:gd name="T72" fmla="*/ 28 w 65"/>
              <a:gd name="T73" fmla="*/ 17 h 23"/>
              <a:gd name="T74" fmla="*/ 23 w 65"/>
              <a:gd name="T75" fmla="*/ 21 h 23"/>
              <a:gd name="T76" fmla="*/ 6 w 65"/>
              <a:gd name="T77" fmla="*/ 21 h 23"/>
              <a:gd name="T78" fmla="*/ 1 w 65"/>
              <a:gd name="T79" fmla="*/ 17 h 23"/>
              <a:gd name="T80" fmla="*/ 1 w 65"/>
              <a:gd name="T81"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 h="23">
                <a:moveTo>
                  <a:pt x="6" y="23"/>
                </a:moveTo>
                <a:cubicBezTo>
                  <a:pt x="23" y="23"/>
                  <a:pt x="23" y="23"/>
                  <a:pt x="23" y="23"/>
                </a:cubicBezTo>
                <a:cubicBezTo>
                  <a:pt x="26" y="23"/>
                  <a:pt x="29" y="20"/>
                  <a:pt x="29" y="17"/>
                </a:cubicBezTo>
                <a:cubicBezTo>
                  <a:pt x="29" y="11"/>
                  <a:pt x="29" y="11"/>
                  <a:pt x="29" y="11"/>
                </a:cubicBezTo>
                <a:cubicBezTo>
                  <a:pt x="35" y="11"/>
                  <a:pt x="35" y="11"/>
                  <a:pt x="35" y="11"/>
                </a:cubicBezTo>
                <a:cubicBezTo>
                  <a:pt x="35" y="17"/>
                  <a:pt x="35" y="17"/>
                  <a:pt x="35" y="17"/>
                </a:cubicBezTo>
                <a:cubicBezTo>
                  <a:pt x="35" y="20"/>
                  <a:pt x="38" y="23"/>
                  <a:pt x="41" y="23"/>
                </a:cubicBezTo>
                <a:cubicBezTo>
                  <a:pt x="59" y="23"/>
                  <a:pt x="59" y="23"/>
                  <a:pt x="59" y="23"/>
                </a:cubicBezTo>
                <a:cubicBezTo>
                  <a:pt x="62" y="23"/>
                  <a:pt x="65" y="20"/>
                  <a:pt x="65" y="17"/>
                </a:cubicBezTo>
                <a:cubicBezTo>
                  <a:pt x="65" y="6"/>
                  <a:pt x="65" y="6"/>
                  <a:pt x="65" y="6"/>
                </a:cubicBezTo>
                <a:cubicBezTo>
                  <a:pt x="65" y="3"/>
                  <a:pt x="62" y="0"/>
                  <a:pt x="59" y="0"/>
                </a:cubicBezTo>
                <a:cubicBezTo>
                  <a:pt x="41" y="0"/>
                  <a:pt x="41" y="0"/>
                  <a:pt x="41" y="0"/>
                </a:cubicBezTo>
                <a:cubicBezTo>
                  <a:pt x="38" y="0"/>
                  <a:pt x="35" y="3"/>
                  <a:pt x="35" y="6"/>
                </a:cubicBezTo>
                <a:cubicBezTo>
                  <a:pt x="35" y="10"/>
                  <a:pt x="35" y="10"/>
                  <a:pt x="35" y="10"/>
                </a:cubicBezTo>
                <a:cubicBezTo>
                  <a:pt x="29" y="10"/>
                  <a:pt x="29" y="10"/>
                  <a:pt x="29" y="10"/>
                </a:cubicBezTo>
                <a:cubicBezTo>
                  <a:pt x="29" y="6"/>
                  <a:pt x="29" y="6"/>
                  <a:pt x="29" y="6"/>
                </a:cubicBezTo>
                <a:cubicBezTo>
                  <a:pt x="29" y="3"/>
                  <a:pt x="26" y="0"/>
                  <a:pt x="23" y="0"/>
                </a:cubicBezTo>
                <a:cubicBezTo>
                  <a:pt x="6" y="0"/>
                  <a:pt x="6" y="0"/>
                  <a:pt x="6" y="0"/>
                </a:cubicBezTo>
                <a:cubicBezTo>
                  <a:pt x="2" y="0"/>
                  <a:pt x="0" y="3"/>
                  <a:pt x="0" y="6"/>
                </a:cubicBezTo>
                <a:cubicBezTo>
                  <a:pt x="0" y="17"/>
                  <a:pt x="0" y="17"/>
                  <a:pt x="0" y="17"/>
                </a:cubicBezTo>
                <a:cubicBezTo>
                  <a:pt x="0" y="20"/>
                  <a:pt x="2" y="23"/>
                  <a:pt x="6" y="23"/>
                </a:cubicBezTo>
                <a:close/>
                <a:moveTo>
                  <a:pt x="37" y="6"/>
                </a:moveTo>
                <a:cubicBezTo>
                  <a:pt x="37" y="3"/>
                  <a:pt x="39" y="1"/>
                  <a:pt x="41" y="1"/>
                </a:cubicBezTo>
                <a:cubicBezTo>
                  <a:pt x="59" y="1"/>
                  <a:pt x="59" y="1"/>
                  <a:pt x="59" y="1"/>
                </a:cubicBezTo>
                <a:cubicBezTo>
                  <a:pt x="61" y="1"/>
                  <a:pt x="63" y="3"/>
                  <a:pt x="63" y="6"/>
                </a:cubicBezTo>
                <a:cubicBezTo>
                  <a:pt x="63" y="17"/>
                  <a:pt x="63" y="17"/>
                  <a:pt x="63" y="17"/>
                </a:cubicBezTo>
                <a:cubicBezTo>
                  <a:pt x="63" y="19"/>
                  <a:pt x="61" y="21"/>
                  <a:pt x="59" y="21"/>
                </a:cubicBezTo>
                <a:cubicBezTo>
                  <a:pt x="41" y="21"/>
                  <a:pt x="41" y="21"/>
                  <a:pt x="41" y="21"/>
                </a:cubicBezTo>
                <a:cubicBezTo>
                  <a:pt x="39" y="21"/>
                  <a:pt x="37" y="19"/>
                  <a:pt x="37" y="17"/>
                </a:cubicBezTo>
                <a:lnTo>
                  <a:pt x="37" y="6"/>
                </a:lnTo>
                <a:close/>
                <a:moveTo>
                  <a:pt x="1" y="6"/>
                </a:moveTo>
                <a:cubicBezTo>
                  <a:pt x="1" y="3"/>
                  <a:pt x="3" y="1"/>
                  <a:pt x="6" y="1"/>
                </a:cubicBezTo>
                <a:cubicBezTo>
                  <a:pt x="23" y="1"/>
                  <a:pt x="23" y="1"/>
                  <a:pt x="23" y="1"/>
                </a:cubicBezTo>
                <a:cubicBezTo>
                  <a:pt x="25" y="1"/>
                  <a:pt x="28" y="3"/>
                  <a:pt x="28" y="6"/>
                </a:cubicBezTo>
                <a:cubicBezTo>
                  <a:pt x="28" y="10"/>
                  <a:pt x="28" y="10"/>
                  <a:pt x="28" y="10"/>
                </a:cubicBezTo>
                <a:cubicBezTo>
                  <a:pt x="28" y="11"/>
                  <a:pt x="28" y="11"/>
                  <a:pt x="28" y="11"/>
                </a:cubicBezTo>
                <a:cubicBezTo>
                  <a:pt x="28" y="17"/>
                  <a:pt x="28" y="17"/>
                  <a:pt x="28" y="17"/>
                </a:cubicBezTo>
                <a:cubicBezTo>
                  <a:pt x="28" y="19"/>
                  <a:pt x="25" y="21"/>
                  <a:pt x="23" y="21"/>
                </a:cubicBezTo>
                <a:cubicBezTo>
                  <a:pt x="6" y="21"/>
                  <a:pt x="6" y="21"/>
                  <a:pt x="6" y="21"/>
                </a:cubicBezTo>
                <a:cubicBezTo>
                  <a:pt x="3" y="21"/>
                  <a:pt x="1" y="19"/>
                  <a:pt x="1" y="17"/>
                </a:cubicBezTo>
                <a:lnTo>
                  <a:pt x="1" y="6"/>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5" name="Freeform 45"/>
          <p:cNvSpPr/>
          <p:nvPr/>
        </p:nvSpPr>
        <p:spPr bwMode="auto">
          <a:xfrm>
            <a:off x="8179994" y="5420873"/>
            <a:ext cx="341460" cy="398510"/>
          </a:xfrm>
          <a:custGeom>
            <a:avLst/>
            <a:gdLst>
              <a:gd name="T0" fmla="*/ 143 w 172"/>
              <a:gd name="T1" fmla="*/ 165 h 199"/>
              <a:gd name="T2" fmla="*/ 143 w 172"/>
              <a:gd name="T3" fmla="*/ 0 h 199"/>
              <a:gd name="T4" fmla="*/ 2 w 172"/>
              <a:gd name="T5" fmla="*/ 0 h 199"/>
              <a:gd name="T6" fmla="*/ 0 w 172"/>
              <a:gd name="T7" fmla="*/ 12 h 199"/>
              <a:gd name="T8" fmla="*/ 5 w 172"/>
              <a:gd name="T9" fmla="*/ 17 h 199"/>
              <a:gd name="T10" fmla="*/ 126 w 172"/>
              <a:gd name="T11" fmla="*/ 17 h 199"/>
              <a:gd name="T12" fmla="*/ 126 w 172"/>
              <a:gd name="T13" fmla="*/ 165 h 199"/>
              <a:gd name="T14" fmla="*/ 39 w 172"/>
              <a:gd name="T15" fmla="*/ 165 h 199"/>
              <a:gd name="T16" fmla="*/ 39 w 172"/>
              <a:gd name="T17" fmla="*/ 176 h 199"/>
              <a:gd name="T18" fmla="*/ 39 w 172"/>
              <a:gd name="T19" fmla="*/ 176 h 199"/>
              <a:gd name="T20" fmla="*/ 10 w 172"/>
              <a:gd name="T21" fmla="*/ 199 h 199"/>
              <a:gd name="T22" fmla="*/ 172 w 172"/>
              <a:gd name="T23" fmla="*/ 199 h 199"/>
              <a:gd name="T24" fmla="*/ 172 w 172"/>
              <a:gd name="T25" fmla="*/ 165 h 199"/>
              <a:gd name="T26" fmla="*/ 143 w 172"/>
              <a:gd name="T27" fmla="*/ 16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199">
                <a:moveTo>
                  <a:pt x="143" y="165"/>
                </a:moveTo>
                <a:cubicBezTo>
                  <a:pt x="143" y="0"/>
                  <a:pt x="143" y="0"/>
                  <a:pt x="143" y="0"/>
                </a:cubicBezTo>
                <a:cubicBezTo>
                  <a:pt x="2" y="0"/>
                  <a:pt x="2" y="0"/>
                  <a:pt x="2" y="0"/>
                </a:cubicBezTo>
                <a:cubicBezTo>
                  <a:pt x="1" y="5"/>
                  <a:pt x="1" y="9"/>
                  <a:pt x="0" y="12"/>
                </a:cubicBezTo>
                <a:cubicBezTo>
                  <a:pt x="2" y="13"/>
                  <a:pt x="4" y="15"/>
                  <a:pt x="5" y="17"/>
                </a:cubicBezTo>
                <a:cubicBezTo>
                  <a:pt x="126" y="17"/>
                  <a:pt x="126" y="17"/>
                  <a:pt x="126" y="17"/>
                </a:cubicBezTo>
                <a:cubicBezTo>
                  <a:pt x="126" y="165"/>
                  <a:pt x="126" y="165"/>
                  <a:pt x="126" y="165"/>
                </a:cubicBezTo>
                <a:cubicBezTo>
                  <a:pt x="39" y="165"/>
                  <a:pt x="39" y="165"/>
                  <a:pt x="39" y="165"/>
                </a:cubicBezTo>
                <a:cubicBezTo>
                  <a:pt x="39" y="176"/>
                  <a:pt x="39" y="176"/>
                  <a:pt x="39" y="176"/>
                </a:cubicBezTo>
                <a:cubicBezTo>
                  <a:pt x="39" y="176"/>
                  <a:pt x="39" y="176"/>
                  <a:pt x="39" y="176"/>
                </a:cubicBezTo>
                <a:cubicBezTo>
                  <a:pt x="37" y="186"/>
                  <a:pt x="25" y="194"/>
                  <a:pt x="10" y="199"/>
                </a:cubicBezTo>
                <a:cubicBezTo>
                  <a:pt x="172" y="199"/>
                  <a:pt x="172" y="199"/>
                  <a:pt x="172" y="199"/>
                </a:cubicBezTo>
                <a:cubicBezTo>
                  <a:pt x="172" y="165"/>
                  <a:pt x="172" y="165"/>
                  <a:pt x="172" y="165"/>
                </a:cubicBezTo>
                <a:lnTo>
                  <a:pt x="143" y="165"/>
                </a:ln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6" name="Freeform 46"/>
          <p:cNvSpPr/>
          <p:nvPr/>
        </p:nvSpPr>
        <p:spPr bwMode="auto">
          <a:xfrm>
            <a:off x="7924110" y="5583634"/>
            <a:ext cx="323003" cy="243301"/>
          </a:xfrm>
          <a:custGeom>
            <a:avLst/>
            <a:gdLst>
              <a:gd name="T0" fmla="*/ 163 w 163"/>
              <a:gd name="T1" fmla="*/ 91 h 122"/>
              <a:gd name="T2" fmla="*/ 163 w 163"/>
              <a:gd name="T3" fmla="*/ 90 h 122"/>
              <a:gd name="T4" fmla="*/ 163 w 163"/>
              <a:gd name="T5" fmla="*/ 90 h 122"/>
              <a:gd name="T6" fmla="*/ 163 w 163"/>
              <a:gd name="T7" fmla="*/ 39 h 122"/>
              <a:gd name="T8" fmla="*/ 163 w 163"/>
              <a:gd name="T9" fmla="*/ 39 h 122"/>
              <a:gd name="T10" fmla="*/ 126 w 163"/>
              <a:gd name="T11" fmla="*/ 0 h 122"/>
              <a:gd name="T12" fmla="*/ 91 w 163"/>
              <a:gd name="T13" fmla="*/ 59 h 122"/>
              <a:gd name="T14" fmla="*/ 87 w 163"/>
              <a:gd name="T15" fmla="*/ 33 h 122"/>
              <a:gd name="T16" fmla="*/ 91 w 163"/>
              <a:gd name="T17" fmla="*/ 24 h 122"/>
              <a:gd name="T18" fmla="*/ 81 w 163"/>
              <a:gd name="T19" fmla="*/ 14 h 122"/>
              <a:gd name="T20" fmla="*/ 71 w 163"/>
              <a:gd name="T21" fmla="*/ 24 h 122"/>
              <a:gd name="T22" fmla="*/ 76 w 163"/>
              <a:gd name="T23" fmla="*/ 33 h 122"/>
              <a:gd name="T24" fmla="*/ 72 w 163"/>
              <a:gd name="T25" fmla="*/ 59 h 122"/>
              <a:gd name="T26" fmla="*/ 37 w 163"/>
              <a:gd name="T27" fmla="*/ 0 h 122"/>
              <a:gd name="T28" fmla="*/ 0 w 163"/>
              <a:gd name="T29" fmla="*/ 39 h 122"/>
              <a:gd name="T30" fmla="*/ 0 w 163"/>
              <a:gd name="T31" fmla="*/ 39 h 122"/>
              <a:gd name="T32" fmla="*/ 0 w 163"/>
              <a:gd name="T33" fmla="*/ 90 h 122"/>
              <a:gd name="T34" fmla="*/ 0 w 163"/>
              <a:gd name="T35" fmla="*/ 90 h 122"/>
              <a:gd name="T36" fmla="*/ 0 w 163"/>
              <a:gd name="T37" fmla="*/ 91 h 122"/>
              <a:gd name="T38" fmla="*/ 81 w 163"/>
              <a:gd name="T39" fmla="*/ 122 h 122"/>
              <a:gd name="T40" fmla="*/ 163 w 163"/>
              <a:gd name="T41" fmla="*/ 9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3" h="122">
                <a:moveTo>
                  <a:pt x="163" y="91"/>
                </a:moveTo>
                <a:cubicBezTo>
                  <a:pt x="163" y="90"/>
                  <a:pt x="163" y="90"/>
                  <a:pt x="163" y="90"/>
                </a:cubicBezTo>
                <a:cubicBezTo>
                  <a:pt x="163" y="90"/>
                  <a:pt x="163" y="90"/>
                  <a:pt x="163" y="90"/>
                </a:cubicBezTo>
                <a:cubicBezTo>
                  <a:pt x="163" y="39"/>
                  <a:pt x="163" y="39"/>
                  <a:pt x="163" y="39"/>
                </a:cubicBezTo>
                <a:cubicBezTo>
                  <a:pt x="163" y="39"/>
                  <a:pt x="163" y="39"/>
                  <a:pt x="163" y="39"/>
                </a:cubicBezTo>
                <a:cubicBezTo>
                  <a:pt x="160" y="23"/>
                  <a:pt x="146" y="9"/>
                  <a:pt x="126" y="0"/>
                </a:cubicBezTo>
                <a:cubicBezTo>
                  <a:pt x="91" y="59"/>
                  <a:pt x="91" y="59"/>
                  <a:pt x="91" y="59"/>
                </a:cubicBezTo>
                <a:cubicBezTo>
                  <a:pt x="87" y="33"/>
                  <a:pt x="87" y="33"/>
                  <a:pt x="87" y="33"/>
                </a:cubicBezTo>
                <a:cubicBezTo>
                  <a:pt x="89" y="31"/>
                  <a:pt x="91" y="28"/>
                  <a:pt x="91" y="24"/>
                </a:cubicBezTo>
                <a:cubicBezTo>
                  <a:pt x="91" y="19"/>
                  <a:pt x="87" y="14"/>
                  <a:pt x="81" y="14"/>
                </a:cubicBezTo>
                <a:cubicBezTo>
                  <a:pt x="76" y="14"/>
                  <a:pt x="71" y="19"/>
                  <a:pt x="71" y="24"/>
                </a:cubicBezTo>
                <a:cubicBezTo>
                  <a:pt x="71" y="28"/>
                  <a:pt x="73" y="31"/>
                  <a:pt x="76" y="33"/>
                </a:cubicBezTo>
                <a:cubicBezTo>
                  <a:pt x="72" y="59"/>
                  <a:pt x="72" y="59"/>
                  <a:pt x="72" y="59"/>
                </a:cubicBezTo>
                <a:cubicBezTo>
                  <a:pt x="37" y="0"/>
                  <a:pt x="37" y="0"/>
                  <a:pt x="37" y="0"/>
                </a:cubicBezTo>
                <a:cubicBezTo>
                  <a:pt x="17" y="9"/>
                  <a:pt x="3" y="23"/>
                  <a:pt x="0" y="39"/>
                </a:cubicBezTo>
                <a:cubicBezTo>
                  <a:pt x="0" y="39"/>
                  <a:pt x="0" y="39"/>
                  <a:pt x="0" y="39"/>
                </a:cubicBezTo>
                <a:cubicBezTo>
                  <a:pt x="0" y="90"/>
                  <a:pt x="0" y="90"/>
                  <a:pt x="0" y="90"/>
                </a:cubicBezTo>
                <a:cubicBezTo>
                  <a:pt x="0" y="90"/>
                  <a:pt x="0" y="90"/>
                  <a:pt x="0" y="90"/>
                </a:cubicBezTo>
                <a:cubicBezTo>
                  <a:pt x="0" y="90"/>
                  <a:pt x="0" y="90"/>
                  <a:pt x="0" y="91"/>
                </a:cubicBezTo>
                <a:cubicBezTo>
                  <a:pt x="0" y="108"/>
                  <a:pt x="36" y="122"/>
                  <a:pt x="81" y="122"/>
                </a:cubicBezTo>
                <a:cubicBezTo>
                  <a:pt x="127" y="122"/>
                  <a:pt x="163" y="108"/>
                  <a:pt x="163" y="91"/>
                </a:cubicBezTo>
                <a:close/>
              </a:path>
            </a:pathLst>
          </a:cu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7" name="Rectangle 47"/>
          <p:cNvSpPr>
            <a:spLocks noChangeArrowheads="1"/>
          </p:cNvSpPr>
          <p:nvPr/>
        </p:nvSpPr>
        <p:spPr bwMode="auto">
          <a:xfrm>
            <a:off x="8223622" y="5501415"/>
            <a:ext cx="178701" cy="21813"/>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8" name="Rectangle 48"/>
          <p:cNvSpPr>
            <a:spLocks noChangeArrowheads="1"/>
          </p:cNvSpPr>
          <p:nvPr/>
        </p:nvSpPr>
        <p:spPr bwMode="auto">
          <a:xfrm>
            <a:off x="8223622" y="5547558"/>
            <a:ext cx="178701" cy="19297"/>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79" name="Rectangle 49"/>
          <p:cNvSpPr>
            <a:spLocks noChangeArrowheads="1"/>
          </p:cNvSpPr>
          <p:nvPr/>
        </p:nvSpPr>
        <p:spPr bwMode="auto">
          <a:xfrm>
            <a:off x="8273121" y="5592862"/>
            <a:ext cx="129201" cy="22652"/>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80" name="Rectangle 50"/>
          <p:cNvSpPr>
            <a:spLocks noChangeArrowheads="1"/>
          </p:cNvSpPr>
          <p:nvPr/>
        </p:nvSpPr>
        <p:spPr bwMode="auto">
          <a:xfrm>
            <a:off x="8273121" y="5639006"/>
            <a:ext cx="129201" cy="20135"/>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81" name="Rectangle 51"/>
          <p:cNvSpPr>
            <a:spLocks noChangeArrowheads="1"/>
          </p:cNvSpPr>
          <p:nvPr/>
        </p:nvSpPr>
        <p:spPr bwMode="auto">
          <a:xfrm>
            <a:off x="8273121" y="5685149"/>
            <a:ext cx="129201" cy="20135"/>
          </a:xfrm>
          <a:prstGeom prst="rect">
            <a:avLst/>
          </a:prstGeom>
          <a:solidFill>
            <a:srgbClr val="4D4D4D">
              <a:lumMod val="75000"/>
            </a:srgbClr>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182" name="文本框 1096"/>
          <p:cNvSpPr txBox="1"/>
          <p:nvPr/>
        </p:nvSpPr>
        <p:spPr>
          <a:xfrm>
            <a:off x="3002408" y="1945853"/>
            <a:ext cx="5995988" cy="646331"/>
          </a:xfrm>
          <a:prstGeom prst="rect">
            <a:avLst/>
          </a:prstGeom>
          <a:noFill/>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4D4D4D">
                    <a:lumMod val="75000"/>
                  </a:srgbClr>
                </a:solidFill>
                <a:effectLst/>
                <a:uLnTx/>
                <a:uFillTx/>
                <a:latin typeface="微软雅黑" panose="020B0503020204020204" pitchFamily="34" charset="-122"/>
                <a:ea typeface="微软雅黑" panose="020B0503020204020204" pitchFamily="34" charset="-122"/>
                <a:cs typeface="+mn-cs"/>
              </a:rPr>
              <a:t>45</a:t>
            </a:r>
            <a:r>
              <a:rPr kumimoji="0" lang="zh-CN" altLang="en-US" sz="3600" b="1" i="0" u="none" strike="noStrike" kern="1200" cap="none" spc="0" normalizeH="0" baseline="0" noProof="0" dirty="0">
                <a:ln>
                  <a:noFill/>
                </a:ln>
                <a:solidFill>
                  <a:srgbClr val="4D4D4D">
                    <a:lumMod val="75000"/>
                  </a:srgbClr>
                </a:solidFill>
                <a:effectLst/>
                <a:uLnTx/>
                <a:uFillTx/>
                <a:latin typeface="微软雅黑" panose="020B0503020204020204" pitchFamily="34" charset="-122"/>
                <a:ea typeface="微软雅黑" panose="020B0503020204020204" pitchFamily="34" charset="-122"/>
                <a:cs typeface="+mn-cs"/>
              </a:rPr>
              <a:t>个答辩必备学术</a:t>
            </a:r>
            <a:r>
              <a:rPr kumimoji="0" lang="en-US" altLang="zh-CN" sz="3600" b="1" i="0" u="none" strike="noStrike" kern="1200" cap="none" spc="0" normalizeH="0" baseline="0" noProof="0" dirty="0">
                <a:ln>
                  <a:noFill/>
                </a:ln>
                <a:solidFill>
                  <a:srgbClr val="4D4D4D">
                    <a:lumMod val="75000"/>
                  </a:srgbClr>
                </a:solidFill>
                <a:effectLst/>
                <a:uLnTx/>
                <a:uFillTx/>
                <a:latin typeface="Arial" panose="020B0604020202020204"/>
                <a:ea typeface="微软雅黑" panose="020B0503020204020204" pitchFamily="34" charset="-122"/>
                <a:cs typeface="+mn-cs"/>
              </a:rPr>
              <a:t>ICON</a:t>
            </a:r>
            <a:endParaRPr kumimoji="0" lang="zh-CN" altLang="en-US" sz="3600" b="1" i="0" u="none" strike="noStrike" kern="1200" cap="none" spc="0" normalizeH="0" baseline="0" noProof="0" dirty="0">
              <a:ln>
                <a:noFill/>
              </a:ln>
              <a:solidFill>
                <a:srgbClr val="4D4D4D">
                  <a:lumMod val="75000"/>
                </a:srgbClr>
              </a:solidFill>
              <a:effectLst/>
              <a:uLnTx/>
              <a:uFillTx/>
              <a:latin typeface="Arial" panose="020B0604020202020204"/>
              <a:ea typeface="微软雅黑" panose="020B0503020204020204" pitchFamily="34" charset="-122"/>
              <a:cs typeface="+mn-cs"/>
            </a:endParaRPr>
          </a:p>
        </p:txBody>
      </p:sp>
      <p:sp>
        <p:nvSpPr>
          <p:cNvPr id="183" name="Rectangle 15"/>
          <p:cNvSpPr>
            <a:spLocks noChangeArrowheads="1"/>
          </p:cNvSpPr>
          <p:nvPr/>
        </p:nvSpPr>
        <p:spPr bwMode="auto">
          <a:xfrm>
            <a:off x="443372" y="279633"/>
            <a:ext cx="11305256" cy="923330"/>
          </a:xfrm>
          <a:prstGeom prst="rect">
            <a:avLst/>
          </a:prstGeom>
          <a:solidFill>
            <a:srgbClr val="750909"/>
          </a:solidFill>
          <a:ln>
            <a:noFill/>
          </a:ln>
        </p:spPr>
        <p:txBody>
          <a:bodyPr wrap="squar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5400" b="1" i="1"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小图标库：</a:t>
            </a: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 name="Rectangle 15"/>
          <p:cNvSpPr>
            <a:spLocks noChangeArrowheads="1"/>
          </p:cNvSpPr>
          <p:nvPr/>
        </p:nvSpPr>
        <p:spPr bwMode="auto">
          <a:xfrm>
            <a:off x="443372" y="279633"/>
            <a:ext cx="11305256" cy="923330"/>
          </a:xfrm>
          <a:prstGeom prst="rect">
            <a:avLst/>
          </a:prstGeom>
          <a:solidFill>
            <a:srgbClr val="750909"/>
          </a:solidFill>
          <a:ln>
            <a:noFill/>
          </a:ln>
        </p:spPr>
        <p:txBody>
          <a:bodyPr wrap="squar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5400" b="1" i="1"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小图标库：</a:t>
            </a:r>
          </a:p>
        </p:txBody>
      </p:sp>
      <p:sp>
        <p:nvSpPr>
          <p:cNvPr id="366" name="Freeform 371"/>
          <p:cNvSpPr>
            <a:spLocks noEditPoints="1"/>
          </p:cNvSpPr>
          <p:nvPr/>
        </p:nvSpPr>
        <p:spPr bwMode="auto">
          <a:xfrm>
            <a:off x="4668872" y="2637472"/>
            <a:ext cx="131037" cy="166315"/>
          </a:xfrm>
          <a:custGeom>
            <a:avLst/>
            <a:gdLst>
              <a:gd name="T0" fmla="*/ 2 w 39"/>
              <a:gd name="T1" fmla="*/ 0 h 49"/>
              <a:gd name="T2" fmla="*/ 37 w 39"/>
              <a:gd name="T3" fmla="*/ 4 h 49"/>
              <a:gd name="T4" fmla="*/ 32 w 39"/>
              <a:gd name="T5" fmla="*/ 18 h 49"/>
              <a:gd name="T6" fmla="*/ 32 w 39"/>
              <a:gd name="T7" fmla="*/ 32 h 49"/>
              <a:gd name="T8" fmla="*/ 39 w 39"/>
              <a:gd name="T9" fmla="*/ 48 h 49"/>
              <a:gd name="T10" fmla="*/ 0 w 39"/>
              <a:gd name="T11" fmla="*/ 48 h 49"/>
              <a:gd name="T12" fmla="*/ 7 w 39"/>
              <a:gd name="T13" fmla="*/ 32 h 49"/>
              <a:gd name="T14" fmla="*/ 7 w 39"/>
              <a:gd name="T15" fmla="*/ 18 h 49"/>
              <a:gd name="T16" fmla="*/ 2 w 39"/>
              <a:gd name="T17" fmla="*/ 4 h 49"/>
              <a:gd name="T18" fmla="*/ 27 w 39"/>
              <a:gd name="T19" fmla="*/ 37 h 49"/>
              <a:gd name="T20" fmla="*/ 6 w 39"/>
              <a:gd name="T21" fmla="*/ 46 h 49"/>
              <a:gd name="T22" fmla="*/ 7 w 39"/>
              <a:gd name="T23" fmla="*/ 39 h 49"/>
              <a:gd name="T24" fmla="*/ 28 w 39"/>
              <a:gd name="T25" fmla="*/ 35 h 49"/>
              <a:gd name="T26" fmla="*/ 30 w 39"/>
              <a:gd name="T27" fmla="*/ 33 h 49"/>
              <a:gd name="T28" fmla="*/ 21 w 39"/>
              <a:gd name="T29" fmla="*/ 26 h 49"/>
              <a:gd name="T30" fmla="*/ 21 w 39"/>
              <a:gd name="T31" fmla="*/ 26 h 49"/>
              <a:gd name="T32" fmla="*/ 21 w 39"/>
              <a:gd name="T33" fmla="*/ 26 h 49"/>
              <a:gd name="T34" fmla="*/ 20 w 39"/>
              <a:gd name="T35" fmla="*/ 25 h 49"/>
              <a:gd name="T36" fmla="*/ 20 w 39"/>
              <a:gd name="T37" fmla="*/ 25 h 49"/>
              <a:gd name="T38" fmla="*/ 20 w 39"/>
              <a:gd name="T39" fmla="*/ 25 h 49"/>
              <a:gd name="T40" fmla="*/ 21 w 39"/>
              <a:gd name="T41" fmla="*/ 24 h 49"/>
              <a:gd name="T42" fmla="*/ 21 w 39"/>
              <a:gd name="T43" fmla="*/ 24 h 49"/>
              <a:gd name="T44" fmla="*/ 21 w 39"/>
              <a:gd name="T45" fmla="*/ 24 h 49"/>
              <a:gd name="T46" fmla="*/ 21 w 39"/>
              <a:gd name="T47" fmla="*/ 24 h 49"/>
              <a:gd name="T48" fmla="*/ 33 w 39"/>
              <a:gd name="T49" fmla="*/ 4 h 49"/>
              <a:gd name="T50" fmla="*/ 9 w 39"/>
              <a:gd name="T51" fmla="*/ 17 h 49"/>
              <a:gd name="T52" fmla="*/ 18 w 39"/>
              <a:gd name="T53" fmla="*/ 24 h 49"/>
              <a:gd name="T54" fmla="*/ 19 w 39"/>
              <a:gd name="T55" fmla="*/ 24 h 49"/>
              <a:gd name="T56" fmla="*/ 19 w 39"/>
              <a:gd name="T57" fmla="*/ 24 h 49"/>
              <a:gd name="T58" fmla="*/ 19 w 39"/>
              <a:gd name="T59" fmla="*/ 25 h 49"/>
              <a:gd name="T60" fmla="*/ 19 w 39"/>
              <a:gd name="T61" fmla="*/ 25 h 49"/>
              <a:gd name="T62" fmla="*/ 19 w 39"/>
              <a:gd name="T63" fmla="*/ 25 h 49"/>
              <a:gd name="T64" fmla="*/ 19 w 39"/>
              <a:gd name="T65" fmla="*/ 26 h 49"/>
              <a:gd name="T66" fmla="*/ 19 w 39"/>
              <a:gd name="T67" fmla="*/ 26 h 49"/>
              <a:gd name="T68" fmla="*/ 19 w 39"/>
              <a:gd name="T69" fmla="*/ 26 h 49"/>
              <a:gd name="T70" fmla="*/ 18 w 39"/>
              <a:gd name="T71" fmla="*/ 26 h 49"/>
              <a:gd name="T72" fmla="*/ 7 w 39"/>
              <a:gd name="T73" fmla="*/ 39 h 49"/>
              <a:gd name="T74" fmla="*/ 13 w 39"/>
              <a:gd name="T75" fmla="*/ 19 h 49"/>
              <a:gd name="T76" fmla="*/ 19 w 39"/>
              <a:gd name="T77" fmla="*/ 22 h 49"/>
              <a:gd name="T78" fmla="*/ 19 w 39"/>
              <a:gd name="T79" fmla="*/ 22 h 49"/>
              <a:gd name="T80" fmla="*/ 20 w 39"/>
              <a:gd name="T81" fmla="*/ 22 h 49"/>
              <a:gd name="T82" fmla="*/ 21 w 39"/>
              <a:gd name="T83" fmla="*/ 22 h 49"/>
              <a:gd name="T84" fmla="*/ 30 w 39"/>
              <a:gd name="T85" fmla="*/ 13 h 49"/>
              <a:gd name="T86" fmla="*/ 25 w 39"/>
              <a:gd name="T87" fmla="*/ 17 h 49"/>
              <a:gd name="T88" fmla="*/ 20 w 39"/>
              <a:gd name="T89" fmla="*/ 20 h 49"/>
              <a:gd name="T90" fmla="*/ 20 w 39"/>
              <a:gd name="T91" fmla="*/ 20 h 49"/>
              <a:gd name="T92" fmla="*/ 15 w 39"/>
              <a:gd name="T93" fmla="*/ 17 h 49"/>
              <a:gd name="T94" fmla="*/ 10 w 39"/>
              <a:gd name="T95" fmla="*/ 13 h 49"/>
              <a:gd name="T96" fmla="*/ 20 w 39"/>
              <a:gd name="T9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 h="49">
                <a:moveTo>
                  <a:pt x="2" y="4"/>
                </a:moveTo>
                <a:cubicBezTo>
                  <a:pt x="1" y="4"/>
                  <a:pt x="0" y="3"/>
                  <a:pt x="0" y="2"/>
                </a:cubicBezTo>
                <a:cubicBezTo>
                  <a:pt x="0" y="1"/>
                  <a:pt x="1" y="0"/>
                  <a:pt x="2" y="0"/>
                </a:cubicBezTo>
                <a:cubicBezTo>
                  <a:pt x="37" y="0"/>
                  <a:pt x="37" y="0"/>
                  <a:pt x="37" y="0"/>
                </a:cubicBezTo>
                <a:cubicBezTo>
                  <a:pt x="38" y="0"/>
                  <a:pt x="39" y="1"/>
                  <a:pt x="39" y="2"/>
                </a:cubicBezTo>
                <a:cubicBezTo>
                  <a:pt x="39" y="3"/>
                  <a:pt x="38" y="4"/>
                  <a:pt x="37" y="4"/>
                </a:cubicBezTo>
                <a:cubicBezTo>
                  <a:pt x="36" y="4"/>
                  <a:pt x="36" y="4"/>
                  <a:pt x="36" y="4"/>
                </a:cubicBezTo>
                <a:cubicBezTo>
                  <a:pt x="36" y="10"/>
                  <a:pt x="34" y="14"/>
                  <a:pt x="32" y="18"/>
                </a:cubicBezTo>
                <a:cubicBezTo>
                  <a:pt x="32" y="18"/>
                  <a:pt x="32" y="18"/>
                  <a:pt x="32" y="18"/>
                </a:cubicBezTo>
                <a:cubicBezTo>
                  <a:pt x="30" y="21"/>
                  <a:pt x="28" y="24"/>
                  <a:pt x="25" y="25"/>
                </a:cubicBezTo>
                <a:cubicBezTo>
                  <a:pt x="28" y="26"/>
                  <a:pt x="30" y="29"/>
                  <a:pt x="32" y="32"/>
                </a:cubicBezTo>
                <a:cubicBezTo>
                  <a:pt x="32" y="32"/>
                  <a:pt x="32" y="32"/>
                  <a:pt x="32" y="32"/>
                </a:cubicBezTo>
                <a:cubicBezTo>
                  <a:pt x="34" y="35"/>
                  <a:pt x="35" y="40"/>
                  <a:pt x="36" y="46"/>
                </a:cubicBezTo>
                <a:cubicBezTo>
                  <a:pt x="37" y="46"/>
                  <a:pt x="37" y="46"/>
                  <a:pt x="37" y="46"/>
                </a:cubicBezTo>
                <a:cubicBezTo>
                  <a:pt x="38" y="46"/>
                  <a:pt x="39" y="47"/>
                  <a:pt x="39" y="48"/>
                </a:cubicBezTo>
                <a:cubicBezTo>
                  <a:pt x="39" y="49"/>
                  <a:pt x="38" y="49"/>
                  <a:pt x="37" y="49"/>
                </a:cubicBezTo>
                <a:cubicBezTo>
                  <a:pt x="2" y="49"/>
                  <a:pt x="2" y="49"/>
                  <a:pt x="2" y="49"/>
                </a:cubicBezTo>
                <a:cubicBezTo>
                  <a:pt x="1" y="49"/>
                  <a:pt x="0" y="49"/>
                  <a:pt x="0" y="48"/>
                </a:cubicBezTo>
                <a:cubicBezTo>
                  <a:pt x="0" y="47"/>
                  <a:pt x="1" y="46"/>
                  <a:pt x="2" y="46"/>
                </a:cubicBezTo>
                <a:cubicBezTo>
                  <a:pt x="4" y="46"/>
                  <a:pt x="4" y="46"/>
                  <a:pt x="4" y="46"/>
                </a:cubicBezTo>
                <a:cubicBezTo>
                  <a:pt x="4" y="40"/>
                  <a:pt x="5" y="35"/>
                  <a:pt x="7" y="32"/>
                </a:cubicBezTo>
                <a:cubicBezTo>
                  <a:pt x="7" y="32"/>
                  <a:pt x="7" y="32"/>
                  <a:pt x="7" y="32"/>
                </a:cubicBezTo>
                <a:cubicBezTo>
                  <a:pt x="9" y="29"/>
                  <a:pt x="12" y="26"/>
                  <a:pt x="15" y="25"/>
                </a:cubicBezTo>
                <a:cubicBezTo>
                  <a:pt x="12" y="24"/>
                  <a:pt x="9" y="21"/>
                  <a:pt x="7" y="18"/>
                </a:cubicBezTo>
                <a:cubicBezTo>
                  <a:pt x="7" y="18"/>
                  <a:pt x="7" y="18"/>
                  <a:pt x="7" y="18"/>
                </a:cubicBezTo>
                <a:cubicBezTo>
                  <a:pt x="5" y="14"/>
                  <a:pt x="4" y="10"/>
                  <a:pt x="4" y="4"/>
                </a:cubicBezTo>
                <a:cubicBezTo>
                  <a:pt x="2" y="4"/>
                  <a:pt x="2" y="4"/>
                  <a:pt x="2" y="4"/>
                </a:cubicBezTo>
                <a:close/>
                <a:moveTo>
                  <a:pt x="33" y="46"/>
                </a:moveTo>
                <a:cubicBezTo>
                  <a:pt x="33" y="46"/>
                  <a:pt x="33" y="46"/>
                  <a:pt x="33" y="46"/>
                </a:cubicBezTo>
                <a:cubicBezTo>
                  <a:pt x="32" y="42"/>
                  <a:pt x="30" y="39"/>
                  <a:pt x="27" y="37"/>
                </a:cubicBezTo>
                <a:cubicBezTo>
                  <a:pt x="25" y="36"/>
                  <a:pt x="22" y="35"/>
                  <a:pt x="20" y="35"/>
                </a:cubicBezTo>
                <a:cubicBezTo>
                  <a:pt x="17" y="35"/>
                  <a:pt x="15" y="36"/>
                  <a:pt x="13" y="37"/>
                </a:cubicBezTo>
                <a:cubicBezTo>
                  <a:pt x="10" y="39"/>
                  <a:pt x="7" y="42"/>
                  <a:pt x="6" y="46"/>
                </a:cubicBezTo>
                <a:cubicBezTo>
                  <a:pt x="33" y="46"/>
                  <a:pt x="33" y="46"/>
                  <a:pt x="33" y="46"/>
                </a:cubicBezTo>
                <a:close/>
                <a:moveTo>
                  <a:pt x="7" y="39"/>
                </a:moveTo>
                <a:cubicBezTo>
                  <a:pt x="7" y="39"/>
                  <a:pt x="7" y="39"/>
                  <a:pt x="7" y="39"/>
                </a:cubicBezTo>
                <a:cubicBezTo>
                  <a:pt x="8" y="37"/>
                  <a:pt x="10" y="36"/>
                  <a:pt x="12" y="35"/>
                </a:cubicBezTo>
                <a:cubicBezTo>
                  <a:pt x="14" y="34"/>
                  <a:pt x="17" y="33"/>
                  <a:pt x="20" y="33"/>
                </a:cubicBezTo>
                <a:cubicBezTo>
                  <a:pt x="23" y="33"/>
                  <a:pt x="25" y="34"/>
                  <a:pt x="28" y="35"/>
                </a:cubicBezTo>
                <a:cubicBezTo>
                  <a:pt x="30" y="36"/>
                  <a:pt x="31" y="37"/>
                  <a:pt x="33" y="39"/>
                </a:cubicBezTo>
                <a:cubicBezTo>
                  <a:pt x="32" y="37"/>
                  <a:pt x="31" y="35"/>
                  <a:pt x="30" y="33"/>
                </a:cubicBezTo>
                <a:cubicBezTo>
                  <a:pt x="30" y="33"/>
                  <a:pt x="30" y="33"/>
                  <a:pt x="30" y="33"/>
                </a:cubicBezTo>
                <a:cubicBezTo>
                  <a:pt x="28" y="29"/>
                  <a:pt x="25" y="27"/>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5"/>
                  <a:pt x="21" y="25"/>
                  <a:pt x="21"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1" y="25"/>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5" y="23"/>
                  <a:pt x="28" y="21"/>
                  <a:pt x="30" y="17"/>
                </a:cubicBezTo>
                <a:cubicBezTo>
                  <a:pt x="30" y="17"/>
                  <a:pt x="30" y="17"/>
                  <a:pt x="30" y="17"/>
                </a:cubicBezTo>
                <a:cubicBezTo>
                  <a:pt x="32" y="14"/>
                  <a:pt x="33" y="9"/>
                  <a:pt x="33" y="4"/>
                </a:cubicBezTo>
                <a:cubicBezTo>
                  <a:pt x="6" y="4"/>
                  <a:pt x="6" y="4"/>
                  <a:pt x="6" y="4"/>
                </a:cubicBezTo>
                <a:cubicBezTo>
                  <a:pt x="6" y="9"/>
                  <a:pt x="7" y="14"/>
                  <a:pt x="9" y="17"/>
                </a:cubicBezTo>
                <a:cubicBezTo>
                  <a:pt x="9" y="17"/>
                  <a:pt x="9" y="17"/>
                  <a:pt x="9" y="17"/>
                </a:cubicBezTo>
                <a:cubicBezTo>
                  <a:pt x="12" y="21"/>
                  <a:pt x="15" y="23"/>
                  <a:pt x="18" y="24"/>
                </a:cubicBezTo>
                <a:cubicBezTo>
                  <a:pt x="18" y="24"/>
                  <a:pt x="18" y="24"/>
                  <a:pt x="18" y="24"/>
                </a:cubicBezTo>
                <a:cubicBezTo>
                  <a:pt x="18" y="24"/>
                  <a:pt x="18" y="24"/>
                  <a:pt x="18" y="24"/>
                </a:cubicBezTo>
                <a:cubicBezTo>
                  <a:pt x="18" y="24"/>
                  <a:pt x="18"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6"/>
                  <a:pt x="19" y="26"/>
                  <a:pt x="19" y="26"/>
                </a:cubicBezTo>
                <a:cubicBezTo>
                  <a:pt x="19" y="26"/>
                  <a:pt x="19" y="26"/>
                  <a:pt x="19" y="26"/>
                </a:cubicBezTo>
                <a:cubicBezTo>
                  <a:pt x="19" y="26"/>
                  <a:pt x="19" y="26"/>
                  <a:pt x="19" y="26"/>
                </a:cubicBezTo>
                <a:cubicBezTo>
                  <a:pt x="19" y="26"/>
                  <a:pt x="19" y="26"/>
                  <a:pt x="19" y="26"/>
                </a:cubicBezTo>
                <a:cubicBezTo>
                  <a:pt x="19" y="26"/>
                  <a:pt x="19" y="26"/>
                  <a:pt x="19" y="26"/>
                </a:cubicBezTo>
                <a:cubicBezTo>
                  <a:pt x="19" y="26"/>
                  <a:pt x="19" y="26"/>
                  <a:pt x="19" y="26"/>
                </a:cubicBezTo>
                <a:cubicBezTo>
                  <a:pt x="19" y="26"/>
                  <a:pt x="19" y="26"/>
                  <a:pt x="19" y="26"/>
                </a:cubicBezTo>
                <a:cubicBezTo>
                  <a:pt x="18" y="26"/>
                  <a:pt x="18" y="26"/>
                  <a:pt x="18" y="26"/>
                </a:cubicBezTo>
                <a:cubicBezTo>
                  <a:pt x="18" y="26"/>
                  <a:pt x="18" y="26"/>
                  <a:pt x="18" y="26"/>
                </a:cubicBezTo>
                <a:cubicBezTo>
                  <a:pt x="18" y="26"/>
                  <a:pt x="18" y="26"/>
                  <a:pt x="18" y="26"/>
                </a:cubicBezTo>
                <a:cubicBezTo>
                  <a:pt x="15" y="27"/>
                  <a:pt x="12" y="29"/>
                  <a:pt x="9" y="33"/>
                </a:cubicBezTo>
                <a:cubicBezTo>
                  <a:pt x="9" y="33"/>
                  <a:pt x="9" y="33"/>
                  <a:pt x="9" y="33"/>
                </a:cubicBezTo>
                <a:cubicBezTo>
                  <a:pt x="8" y="35"/>
                  <a:pt x="7" y="37"/>
                  <a:pt x="7" y="39"/>
                </a:cubicBezTo>
                <a:close/>
                <a:moveTo>
                  <a:pt x="10" y="13"/>
                </a:moveTo>
                <a:cubicBezTo>
                  <a:pt x="10" y="13"/>
                  <a:pt x="10" y="13"/>
                  <a:pt x="10" y="13"/>
                </a:cubicBezTo>
                <a:cubicBezTo>
                  <a:pt x="11" y="15"/>
                  <a:pt x="12" y="17"/>
                  <a:pt x="13" y="19"/>
                </a:cubicBezTo>
                <a:cubicBezTo>
                  <a:pt x="15" y="20"/>
                  <a:pt x="17" y="21"/>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20" y="22"/>
                  <a:pt x="20" y="22"/>
                  <a:pt x="20" y="22"/>
                </a:cubicBezTo>
                <a:cubicBezTo>
                  <a:pt x="20" y="22"/>
                  <a:pt x="20" y="22"/>
                  <a:pt x="20" y="22"/>
                </a:cubicBezTo>
                <a:cubicBezTo>
                  <a:pt x="21" y="22"/>
                  <a:pt x="21" y="22"/>
                  <a:pt x="21" y="22"/>
                </a:cubicBezTo>
                <a:cubicBezTo>
                  <a:pt x="21" y="22"/>
                  <a:pt x="21" y="22"/>
                  <a:pt x="21" y="22"/>
                </a:cubicBezTo>
                <a:cubicBezTo>
                  <a:pt x="21" y="22"/>
                  <a:pt x="21" y="22"/>
                  <a:pt x="21" y="22"/>
                </a:cubicBezTo>
                <a:cubicBezTo>
                  <a:pt x="23" y="21"/>
                  <a:pt x="25" y="20"/>
                  <a:pt x="26" y="19"/>
                </a:cubicBezTo>
                <a:cubicBezTo>
                  <a:pt x="26" y="19"/>
                  <a:pt x="26" y="19"/>
                  <a:pt x="26" y="19"/>
                </a:cubicBezTo>
                <a:cubicBezTo>
                  <a:pt x="28" y="17"/>
                  <a:pt x="29" y="15"/>
                  <a:pt x="30" y="13"/>
                </a:cubicBezTo>
                <a:cubicBezTo>
                  <a:pt x="30" y="13"/>
                  <a:pt x="30" y="12"/>
                  <a:pt x="29" y="12"/>
                </a:cubicBezTo>
                <a:cubicBezTo>
                  <a:pt x="28" y="12"/>
                  <a:pt x="28" y="12"/>
                  <a:pt x="28" y="12"/>
                </a:cubicBezTo>
                <a:cubicBezTo>
                  <a:pt x="27" y="14"/>
                  <a:pt x="26" y="16"/>
                  <a:pt x="25" y="17"/>
                </a:cubicBezTo>
                <a:cubicBezTo>
                  <a:pt x="23" y="18"/>
                  <a:pt x="22" y="19"/>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19" y="20"/>
                  <a:pt x="19" y="20"/>
                  <a:pt x="19" y="20"/>
                </a:cubicBezTo>
                <a:cubicBezTo>
                  <a:pt x="18" y="19"/>
                  <a:pt x="16" y="18"/>
                  <a:pt x="15" y="17"/>
                </a:cubicBezTo>
                <a:cubicBezTo>
                  <a:pt x="14" y="16"/>
                  <a:pt x="13" y="14"/>
                  <a:pt x="12" y="12"/>
                </a:cubicBezTo>
                <a:cubicBezTo>
                  <a:pt x="12" y="12"/>
                  <a:pt x="11" y="12"/>
                  <a:pt x="10" y="12"/>
                </a:cubicBezTo>
                <a:cubicBezTo>
                  <a:pt x="10" y="12"/>
                  <a:pt x="9" y="13"/>
                  <a:pt x="10" y="13"/>
                </a:cubicBezTo>
                <a:close/>
                <a:moveTo>
                  <a:pt x="20" y="20"/>
                </a:moveTo>
                <a:cubicBezTo>
                  <a:pt x="20" y="20"/>
                  <a:pt x="20" y="20"/>
                  <a:pt x="20" y="20"/>
                </a:cubicBezTo>
                <a:cubicBezTo>
                  <a:pt x="20" y="20"/>
                  <a:pt x="20" y="20"/>
                  <a:pt x="20" y="20"/>
                </a:cubicBezTo>
                <a:cubicBezTo>
                  <a:pt x="20" y="20"/>
                  <a:pt x="20" y="20"/>
                  <a:pt x="20"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67" name="Freeform 372"/>
          <p:cNvSpPr>
            <a:spLocks noEditPoints="1"/>
          </p:cNvSpPr>
          <p:nvPr/>
        </p:nvSpPr>
        <p:spPr bwMode="auto">
          <a:xfrm>
            <a:off x="2884759" y="1992369"/>
            <a:ext cx="167996" cy="164635"/>
          </a:xfrm>
          <a:custGeom>
            <a:avLst/>
            <a:gdLst>
              <a:gd name="T0" fmla="*/ 25 w 50"/>
              <a:gd name="T1" fmla="*/ 0 h 49"/>
              <a:gd name="T2" fmla="*/ 43 w 50"/>
              <a:gd name="T3" fmla="*/ 7 h 49"/>
              <a:gd name="T4" fmla="*/ 43 w 50"/>
              <a:gd name="T5" fmla="*/ 7 h 49"/>
              <a:gd name="T6" fmla="*/ 50 w 50"/>
              <a:gd name="T7" fmla="*/ 24 h 49"/>
              <a:gd name="T8" fmla="*/ 43 w 50"/>
              <a:gd name="T9" fmla="*/ 42 h 49"/>
              <a:gd name="T10" fmla="*/ 43 w 50"/>
              <a:gd name="T11" fmla="*/ 42 h 49"/>
              <a:gd name="T12" fmla="*/ 25 w 50"/>
              <a:gd name="T13" fmla="*/ 49 h 49"/>
              <a:gd name="T14" fmla="*/ 8 w 50"/>
              <a:gd name="T15" fmla="*/ 42 h 49"/>
              <a:gd name="T16" fmla="*/ 8 w 50"/>
              <a:gd name="T17" fmla="*/ 42 h 49"/>
              <a:gd name="T18" fmla="*/ 0 w 50"/>
              <a:gd name="T19" fmla="*/ 24 h 49"/>
              <a:gd name="T20" fmla="*/ 8 w 50"/>
              <a:gd name="T21" fmla="*/ 7 h 49"/>
              <a:gd name="T22" fmla="*/ 8 w 50"/>
              <a:gd name="T23" fmla="*/ 7 h 49"/>
              <a:gd name="T24" fmla="*/ 8 w 50"/>
              <a:gd name="T25" fmla="*/ 7 h 49"/>
              <a:gd name="T26" fmla="*/ 25 w 50"/>
              <a:gd name="T27" fmla="*/ 0 h 49"/>
              <a:gd name="T28" fmla="*/ 36 w 50"/>
              <a:gd name="T29" fmla="*/ 23 h 49"/>
              <a:gd name="T30" fmla="*/ 36 w 50"/>
              <a:gd name="T31" fmla="*/ 23 h 49"/>
              <a:gd name="T32" fmla="*/ 27 w 50"/>
              <a:gd name="T33" fmla="*/ 23 h 49"/>
              <a:gd name="T34" fmla="*/ 27 w 50"/>
              <a:gd name="T35" fmla="*/ 7 h 49"/>
              <a:gd name="T36" fmla="*/ 25 w 50"/>
              <a:gd name="T37" fmla="*/ 5 h 49"/>
              <a:gd name="T38" fmla="*/ 23 w 50"/>
              <a:gd name="T39" fmla="*/ 7 h 49"/>
              <a:gd name="T40" fmla="*/ 23 w 50"/>
              <a:gd name="T41" fmla="*/ 24 h 49"/>
              <a:gd name="T42" fmla="*/ 23 w 50"/>
              <a:gd name="T43" fmla="*/ 24 h 49"/>
              <a:gd name="T44" fmla="*/ 25 w 50"/>
              <a:gd name="T45" fmla="*/ 26 h 49"/>
              <a:gd name="T46" fmla="*/ 36 w 50"/>
              <a:gd name="T47" fmla="*/ 26 h 49"/>
              <a:gd name="T48" fmla="*/ 38 w 50"/>
              <a:gd name="T49" fmla="*/ 24 h 49"/>
              <a:gd name="T50" fmla="*/ 36 w 50"/>
              <a:gd name="T51" fmla="*/ 23 h 49"/>
              <a:gd name="T52" fmla="*/ 40 w 50"/>
              <a:gd name="T53" fmla="*/ 10 h 49"/>
              <a:gd name="T54" fmla="*/ 40 w 50"/>
              <a:gd name="T55" fmla="*/ 10 h 49"/>
              <a:gd name="T56" fmla="*/ 25 w 50"/>
              <a:gd name="T57" fmla="*/ 3 h 49"/>
              <a:gd name="T58" fmla="*/ 10 w 50"/>
              <a:gd name="T59" fmla="*/ 10 h 49"/>
              <a:gd name="T60" fmla="*/ 10 w 50"/>
              <a:gd name="T61" fmla="*/ 10 h 49"/>
              <a:gd name="T62" fmla="*/ 4 w 50"/>
              <a:gd name="T63" fmla="*/ 24 h 49"/>
              <a:gd name="T64" fmla="*/ 10 w 50"/>
              <a:gd name="T65" fmla="*/ 39 h 49"/>
              <a:gd name="T66" fmla="*/ 10 w 50"/>
              <a:gd name="T67" fmla="*/ 39 h 49"/>
              <a:gd name="T68" fmla="*/ 25 w 50"/>
              <a:gd name="T69" fmla="*/ 46 h 49"/>
              <a:gd name="T70" fmla="*/ 40 w 50"/>
              <a:gd name="T71" fmla="*/ 39 h 49"/>
              <a:gd name="T72" fmla="*/ 40 w 50"/>
              <a:gd name="T73" fmla="*/ 39 h 49"/>
              <a:gd name="T74" fmla="*/ 46 w 50"/>
              <a:gd name="T75" fmla="*/ 24 h 49"/>
              <a:gd name="T76" fmla="*/ 40 w 50"/>
              <a:gd name="T77" fmla="*/ 10 h 49"/>
              <a:gd name="T78" fmla="*/ 40 w 50"/>
              <a:gd name="T79"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49">
                <a:moveTo>
                  <a:pt x="25" y="0"/>
                </a:moveTo>
                <a:cubicBezTo>
                  <a:pt x="32" y="0"/>
                  <a:pt x="38" y="2"/>
                  <a:pt x="43" y="7"/>
                </a:cubicBezTo>
                <a:cubicBezTo>
                  <a:pt x="43" y="7"/>
                  <a:pt x="43" y="7"/>
                  <a:pt x="43" y="7"/>
                </a:cubicBezTo>
                <a:cubicBezTo>
                  <a:pt x="47" y="11"/>
                  <a:pt x="50" y="18"/>
                  <a:pt x="50" y="24"/>
                </a:cubicBezTo>
                <a:cubicBezTo>
                  <a:pt x="50" y="31"/>
                  <a:pt x="47" y="38"/>
                  <a:pt x="43" y="42"/>
                </a:cubicBezTo>
                <a:cubicBezTo>
                  <a:pt x="43" y="42"/>
                  <a:pt x="43" y="42"/>
                  <a:pt x="43" y="42"/>
                </a:cubicBezTo>
                <a:cubicBezTo>
                  <a:pt x="38" y="47"/>
                  <a:pt x="32" y="49"/>
                  <a:pt x="25" y="49"/>
                </a:cubicBezTo>
                <a:cubicBezTo>
                  <a:pt x="18" y="49"/>
                  <a:pt x="12" y="47"/>
                  <a:pt x="8" y="42"/>
                </a:cubicBezTo>
                <a:cubicBezTo>
                  <a:pt x="8" y="42"/>
                  <a:pt x="8" y="42"/>
                  <a:pt x="8" y="42"/>
                </a:cubicBezTo>
                <a:cubicBezTo>
                  <a:pt x="3" y="38"/>
                  <a:pt x="0" y="31"/>
                  <a:pt x="0" y="24"/>
                </a:cubicBezTo>
                <a:cubicBezTo>
                  <a:pt x="0" y="18"/>
                  <a:pt x="3" y="11"/>
                  <a:pt x="8" y="7"/>
                </a:cubicBezTo>
                <a:cubicBezTo>
                  <a:pt x="8" y="7"/>
                  <a:pt x="8" y="7"/>
                  <a:pt x="8" y="7"/>
                </a:cubicBezTo>
                <a:cubicBezTo>
                  <a:pt x="8" y="7"/>
                  <a:pt x="8" y="7"/>
                  <a:pt x="8" y="7"/>
                </a:cubicBezTo>
                <a:cubicBezTo>
                  <a:pt x="12" y="2"/>
                  <a:pt x="18" y="0"/>
                  <a:pt x="25" y="0"/>
                </a:cubicBezTo>
                <a:close/>
                <a:moveTo>
                  <a:pt x="36" y="23"/>
                </a:moveTo>
                <a:cubicBezTo>
                  <a:pt x="36" y="23"/>
                  <a:pt x="36" y="23"/>
                  <a:pt x="36" y="23"/>
                </a:cubicBezTo>
                <a:cubicBezTo>
                  <a:pt x="27" y="23"/>
                  <a:pt x="27" y="23"/>
                  <a:pt x="27" y="23"/>
                </a:cubicBezTo>
                <a:cubicBezTo>
                  <a:pt x="27" y="7"/>
                  <a:pt x="27" y="7"/>
                  <a:pt x="27" y="7"/>
                </a:cubicBezTo>
                <a:cubicBezTo>
                  <a:pt x="27" y="6"/>
                  <a:pt x="26" y="5"/>
                  <a:pt x="25" y="5"/>
                </a:cubicBezTo>
                <a:cubicBezTo>
                  <a:pt x="24" y="5"/>
                  <a:pt x="23" y="6"/>
                  <a:pt x="23" y="7"/>
                </a:cubicBezTo>
                <a:cubicBezTo>
                  <a:pt x="23" y="24"/>
                  <a:pt x="23" y="24"/>
                  <a:pt x="23" y="24"/>
                </a:cubicBezTo>
                <a:cubicBezTo>
                  <a:pt x="23" y="24"/>
                  <a:pt x="23" y="24"/>
                  <a:pt x="23" y="24"/>
                </a:cubicBezTo>
                <a:cubicBezTo>
                  <a:pt x="23" y="26"/>
                  <a:pt x="24" y="26"/>
                  <a:pt x="25" y="26"/>
                </a:cubicBezTo>
                <a:cubicBezTo>
                  <a:pt x="36" y="26"/>
                  <a:pt x="36" y="26"/>
                  <a:pt x="36" y="26"/>
                </a:cubicBezTo>
                <a:cubicBezTo>
                  <a:pt x="37" y="26"/>
                  <a:pt x="38" y="26"/>
                  <a:pt x="38" y="24"/>
                </a:cubicBezTo>
                <a:cubicBezTo>
                  <a:pt x="38" y="23"/>
                  <a:pt x="37" y="23"/>
                  <a:pt x="36" y="23"/>
                </a:cubicBezTo>
                <a:close/>
                <a:moveTo>
                  <a:pt x="40" y="10"/>
                </a:moveTo>
                <a:cubicBezTo>
                  <a:pt x="40" y="10"/>
                  <a:pt x="40" y="10"/>
                  <a:pt x="40" y="10"/>
                </a:cubicBezTo>
                <a:cubicBezTo>
                  <a:pt x="36" y="6"/>
                  <a:pt x="31" y="3"/>
                  <a:pt x="25" y="3"/>
                </a:cubicBezTo>
                <a:cubicBezTo>
                  <a:pt x="20" y="3"/>
                  <a:pt x="14" y="6"/>
                  <a:pt x="10" y="10"/>
                </a:cubicBezTo>
                <a:cubicBezTo>
                  <a:pt x="10" y="10"/>
                  <a:pt x="10" y="10"/>
                  <a:pt x="10" y="10"/>
                </a:cubicBezTo>
                <a:cubicBezTo>
                  <a:pt x="7" y="13"/>
                  <a:pt x="4" y="19"/>
                  <a:pt x="4" y="24"/>
                </a:cubicBezTo>
                <a:cubicBezTo>
                  <a:pt x="4" y="30"/>
                  <a:pt x="7" y="36"/>
                  <a:pt x="10" y="39"/>
                </a:cubicBezTo>
                <a:cubicBezTo>
                  <a:pt x="10" y="39"/>
                  <a:pt x="10" y="39"/>
                  <a:pt x="10" y="39"/>
                </a:cubicBezTo>
                <a:cubicBezTo>
                  <a:pt x="14" y="43"/>
                  <a:pt x="20" y="46"/>
                  <a:pt x="25" y="46"/>
                </a:cubicBezTo>
                <a:cubicBezTo>
                  <a:pt x="31" y="46"/>
                  <a:pt x="36" y="43"/>
                  <a:pt x="40" y="39"/>
                </a:cubicBezTo>
                <a:cubicBezTo>
                  <a:pt x="40" y="39"/>
                  <a:pt x="40" y="39"/>
                  <a:pt x="40" y="39"/>
                </a:cubicBezTo>
                <a:cubicBezTo>
                  <a:pt x="44" y="36"/>
                  <a:pt x="46" y="30"/>
                  <a:pt x="46" y="24"/>
                </a:cubicBezTo>
                <a:cubicBezTo>
                  <a:pt x="46" y="19"/>
                  <a:pt x="44" y="13"/>
                  <a:pt x="40" y="10"/>
                </a:cubicBezTo>
                <a:cubicBezTo>
                  <a:pt x="40" y="10"/>
                  <a:pt x="40" y="10"/>
                  <a:pt x="40"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68" name="Freeform 373"/>
          <p:cNvSpPr>
            <a:spLocks noEditPoints="1"/>
          </p:cNvSpPr>
          <p:nvPr/>
        </p:nvSpPr>
        <p:spPr bwMode="auto">
          <a:xfrm>
            <a:off x="2301815" y="1992369"/>
            <a:ext cx="167996" cy="164635"/>
          </a:xfrm>
          <a:custGeom>
            <a:avLst/>
            <a:gdLst>
              <a:gd name="T0" fmla="*/ 23 w 50"/>
              <a:gd name="T1" fmla="*/ 19 h 49"/>
              <a:gd name="T2" fmla="*/ 17 w 50"/>
              <a:gd name="T3" fmla="*/ 21 h 49"/>
              <a:gd name="T4" fmla="*/ 20 w 50"/>
              <a:gd name="T5" fmla="*/ 21 h 49"/>
              <a:gd name="T6" fmla="*/ 21 w 50"/>
              <a:gd name="T7" fmla="*/ 22 h 49"/>
              <a:gd name="T8" fmla="*/ 18 w 50"/>
              <a:gd name="T9" fmla="*/ 32 h 49"/>
              <a:gd name="T10" fmla="*/ 24 w 50"/>
              <a:gd name="T11" fmla="*/ 30 h 49"/>
              <a:gd name="T12" fmla="*/ 18 w 50"/>
              <a:gd name="T13" fmla="*/ 28 h 49"/>
              <a:gd name="T14" fmla="*/ 20 w 50"/>
              <a:gd name="T15" fmla="*/ 29 h 49"/>
              <a:gd name="T16" fmla="*/ 21 w 50"/>
              <a:gd name="T17" fmla="*/ 30 h 49"/>
              <a:gd name="T18" fmla="*/ 20 w 50"/>
              <a:gd name="T19" fmla="*/ 31 h 49"/>
              <a:gd name="T20" fmla="*/ 38 w 50"/>
              <a:gd name="T21" fmla="*/ 25 h 49"/>
              <a:gd name="T22" fmla="*/ 36 w 50"/>
              <a:gd name="T23" fmla="*/ 19 h 49"/>
              <a:gd name="T24" fmla="*/ 37 w 50"/>
              <a:gd name="T25" fmla="*/ 21 h 49"/>
              <a:gd name="T26" fmla="*/ 39 w 50"/>
              <a:gd name="T27" fmla="*/ 21 h 49"/>
              <a:gd name="T28" fmla="*/ 37 w 50"/>
              <a:gd name="T29" fmla="*/ 21 h 49"/>
              <a:gd name="T30" fmla="*/ 32 w 50"/>
              <a:gd name="T31" fmla="*/ 21 h 49"/>
              <a:gd name="T32" fmla="*/ 27 w 50"/>
              <a:gd name="T33" fmla="*/ 19 h 49"/>
              <a:gd name="T34" fmla="*/ 28 w 50"/>
              <a:gd name="T35" fmla="*/ 21 h 49"/>
              <a:gd name="T36" fmla="*/ 30 w 50"/>
              <a:gd name="T37" fmla="*/ 21 h 49"/>
              <a:gd name="T38" fmla="*/ 28 w 50"/>
              <a:gd name="T39" fmla="*/ 21 h 49"/>
              <a:gd name="T40" fmla="*/ 23 w 50"/>
              <a:gd name="T41" fmla="*/ 41 h 49"/>
              <a:gd name="T42" fmla="*/ 18 w 50"/>
              <a:gd name="T43" fmla="*/ 37 h 49"/>
              <a:gd name="T44" fmla="*/ 20 w 50"/>
              <a:gd name="T45" fmla="*/ 38 h 49"/>
              <a:gd name="T46" fmla="*/ 21 w 50"/>
              <a:gd name="T47" fmla="*/ 38 h 49"/>
              <a:gd name="T48" fmla="*/ 20 w 50"/>
              <a:gd name="T49" fmla="*/ 39 h 49"/>
              <a:gd name="T50" fmla="*/ 48 w 50"/>
              <a:gd name="T51" fmla="*/ 0 h 49"/>
              <a:gd name="T52" fmla="*/ 48 w 50"/>
              <a:gd name="T53" fmla="*/ 49 h 49"/>
              <a:gd name="T54" fmla="*/ 46 w 50"/>
              <a:gd name="T55" fmla="*/ 46 h 49"/>
              <a:gd name="T56" fmla="*/ 46 w 50"/>
              <a:gd name="T57" fmla="*/ 12 h 49"/>
              <a:gd name="T58" fmla="*/ 7 w 50"/>
              <a:gd name="T59" fmla="*/ 6 h 49"/>
              <a:gd name="T60" fmla="*/ 18 w 50"/>
              <a:gd name="T61" fmla="*/ 6 h 49"/>
              <a:gd name="T62" fmla="*/ 28 w 50"/>
              <a:gd name="T63" fmla="*/ 6 h 49"/>
              <a:gd name="T64" fmla="*/ 38 w 50"/>
              <a:gd name="T65" fmla="*/ 6 h 49"/>
              <a:gd name="T66" fmla="*/ 46 w 50"/>
              <a:gd name="T67" fmla="*/ 12 h 49"/>
              <a:gd name="T68" fmla="*/ 31 w 50"/>
              <a:gd name="T69" fmla="*/ 41 h 49"/>
              <a:gd name="T70" fmla="*/ 27 w 50"/>
              <a:gd name="T71" fmla="*/ 37 h 49"/>
              <a:gd name="T72" fmla="*/ 28 w 50"/>
              <a:gd name="T73" fmla="*/ 38 h 49"/>
              <a:gd name="T74" fmla="*/ 30 w 50"/>
              <a:gd name="T75" fmla="*/ 38 h 49"/>
              <a:gd name="T76" fmla="*/ 28 w 50"/>
              <a:gd name="T77" fmla="*/ 39 h 49"/>
              <a:gd name="T78" fmla="*/ 9 w 50"/>
              <a:gd name="T79" fmla="*/ 32 h 49"/>
              <a:gd name="T80" fmla="*/ 14 w 50"/>
              <a:gd name="T81" fmla="*/ 28 h 49"/>
              <a:gd name="T82" fmla="*/ 9 w 50"/>
              <a:gd name="T83" fmla="*/ 32 h 49"/>
              <a:gd name="T84" fmla="*/ 11 w 50"/>
              <a:gd name="T85" fmla="*/ 29 h 49"/>
              <a:gd name="T86" fmla="*/ 12 w 50"/>
              <a:gd name="T87" fmla="*/ 31 h 49"/>
              <a:gd name="T88" fmla="*/ 11 w 50"/>
              <a:gd name="T89" fmla="*/ 29 h 49"/>
              <a:gd name="T90" fmla="*/ 14 w 50"/>
              <a:gd name="T91" fmla="*/ 41 h 49"/>
              <a:gd name="T92" fmla="*/ 9 w 50"/>
              <a:gd name="T93" fmla="*/ 37 h 49"/>
              <a:gd name="T94" fmla="*/ 11 w 50"/>
              <a:gd name="T95" fmla="*/ 38 h 49"/>
              <a:gd name="T96" fmla="*/ 12 w 50"/>
              <a:gd name="T97" fmla="*/ 39 h 49"/>
              <a:gd name="T98" fmla="*/ 10 w 50"/>
              <a:gd name="T99" fmla="*/ 39 h 49"/>
              <a:gd name="T100" fmla="*/ 31 w 50"/>
              <a:gd name="T101" fmla="*/ 32 h 49"/>
              <a:gd name="T102" fmla="*/ 29 w 50"/>
              <a:gd name="T103" fmla="*/ 27 h 49"/>
              <a:gd name="T104" fmla="*/ 27 w 50"/>
              <a:gd name="T105" fmla="*/ 32 h 49"/>
              <a:gd name="T106" fmla="*/ 30 w 50"/>
              <a:gd name="T107" fmla="*/ 29 h 49"/>
              <a:gd name="T108" fmla="*/ 29 w 50"/>
              <a:gd name="T109" fmla="*/ 31 h 49"/>
              <a:gd name="T110" fmla="*/ 36 w 50"/>
              <a:gd name="T111" fmla="*/ 32 h 49"/>
              <a:gd name="T112" fmla="*/ 41 w 50"/>
              <a:gd name="T113" fmla="*/ 30 h 49"/>
              <a:gd name="T114" fmla="*/ 35 w 50"/>
              <a:gd name="T115" fmla="*/ 30 h 49"/>
              <a:gd name="T116" fmla="*/ 37 w 50"/>
              <a:gd name="T117" fmla="*/ 29 h 49"/>
              <a:gd name="T118" fmla="*/ 39 w 50"/>
              <a:gd name="T119" fmla="*/ 31 h 49"/>
              <a:gd name="T120" fmla="*/ 37 w 50"/>
              <a:gd name="T121" fmla="*/ 3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 h="49">
                <a:moveTo>
                  <a:pt x="18" y="24"/>
                </a:moveTo>
                <a:cubicBezTo>
                  <a:pt x="19" y="24"/>
                  <a:pt x="19" y="25"/>
                  <a:pt x="20" y="25"/>
                </a:cubicBezTo>
                <a:cubicBezTo>
                  <a:pt x="21" y="25"/>
                  <a:pt x="22" y="24"/>
                  <a:pt x="23" y="24"/>
                </a:cubicBezTo>
                <a:cubicBezTo>
                  <a:pt x="23" y="23"/>
                  <a:pt x="24" y="22"/>
                  <a:pt x="24" y="21"/>
                </a:cubicBezTo>
                <a:cubicBezTo>
                  <a:pt x="24" y="21"/>
                  <a:pt x="23" y="20"/>
                  <a:pt x="23" y="19"/>
                </a:cubicBezTo>
                <a:cubicBezTo>
                  <a:pt x="23" y="19"/>
                  <a:pt x="23" y="19"/>
                  <a:pt x="23" y="19"/>
                </a:cubicBezTo>
                <a:cubicBezTo>
                  <a:pt x="22" y="19"/>
                  <a:pt x="21" y="18"/>
                  <a:pt x="20" y="18"/>
                </a:cubicBezTo>
                <a:cubicBezTo>
                  <a:pt x="19" y="18"/>
                  <a:pt x="19" y="19"/>
                  <a:pt x="18" y="19"/>
                </a:cubicBezTo>
                <a:cubicBezTo>
                  <a:pt x="18" y="19"/>
                  <a:pt x="18" y="19"/>
                  <a:pt x="18" y="19"/>
                </a:cubicBezTo>
                <a:cubicBezTo>
                  <a:pt x="17" y="20"/>
                  <a:pt x="17" y="21"/>
                  <a:pt x="17" y="21"/>
                </a:cubicBezTo>
                <a:cubicBezTo>
                  <a:pt x="17" y="22"/>
                  <a:pt x="17" y="23"/>
                  <a:pt x="18" y="24"/>
                </a:cubicBezTo>
                <a:cubicBezTo>
                  <a:pt x="18" y="24"/>
                  <a:pt x="18" y="24"/>
                  <a:pt x="18" y="24"/>
                </a:cubicBezTo>
                <a:close/>
                <a:moveTo>
                  <a:pt x="20" y="21"/>
                </a:moveTo>
                <a:cubicBezTo>
                  <a:pt x="20" y="21"/>
                  <a:pt x="20" y="21"/>
                  <a:pt x="20" y="21"/>
                </a:cubicBezTo>
                <a:cubicBezTo>
                  <a:pt x="20" y="21"/>
                  <a:pt x="20" y="21"/>
                  <a:pt x="20" y="21"/>
                </a:cubicBezTo>
                <a:cubicBezTo>
                  <a:pt x="20" y="21"/>
                  <a:pt x="20" y="21"/>
                  <a:pt x="20" y="21"/>
                </a:cubicBezTo>
                <a:cubicBezTo>
                  <a:pt x="21" y="21"/>
                  <a:pt x="21" y="21"/>
                  <a:pt x="21" y="21"/>
                </a:cubicBezTo>
                <a:cubicBezTo>
                  <a:pt x="21" y="21"/>
                  <a:pt x="21" y="21"/>
                  <a:pt x="21" y="21"/>
                </a:cubicBezTo>
                <a:cubicBezTo>
                  <a:pt x="21" y="21"/>
                  <a:pt x="21" y="21"/>
                  <a:pt x="21" y="21"/>
                </a:cubicBezTo>
                <a:cubicBezTo>
                  <a:pt x="21" y="22"/>
                  <a:pt x="21" y="22"/>
                  <a:pt x="21" y="22"/>
                </a:cubicBezTo>
                <a:cubicBezTo>
                  <a:pt x="21" y="22"/>
                  <a:pt x="21" y="22"/>
                  <a:pt x="20" y="22"/>
                </a:cubicBezTo>
                <a:cubicBezTo>
                  <a:pt x="20" y="22"/>
                  <a:pt x="20" y="22"/>
                  <a:pt x="20" y="22"/>
                </a:cubicBezTo>
                <a:cubicBezTo>
                  <a:pt x="19" y="22"/>
                  <a:pt x="19" y="22"/>
                  <a:pt x="19" y="21"/>
                </a:cubicBezTo>
                <a:cubicBezTo>
                  <a:pt x="19" y="21"/>
                  <a:pt x="19" y="21"/>
                  <a:pt x="20" y="21"/>
                </a:cubicBezTo>
                <a:close/>
                <a:moveTo>
                  <a:pt x="18" y="32"/>
                </a:moveTo>
                <a:cubicBezTo>
                  <a:pt x="18" y="32"/>
                  <a:pt x="18" y="32"/>
                  <a:pt x="18" y="32"/>
                </a:cubicBezTo>
                <a:cubicBezTo>
                  <a:pt x="19" y="33"/>
                  <a:pt x="19" y="33"/>
                  <a:pt x="20" y="33"/>
                </a:cubicBezTo>
                <a:cubicBezTo>
                  <a:pt x="21" y="33"/>
                  <a:pt x="22" y="33"/>
                  <a:pt x="23" y="32"/>
                </a:cubicBezTo>
                <a:cubicBezTo>
                  <a:pt x="23" y="32"/>
                  <a:pt x="23" y="32"/>
                  <a:pt x="23" y="32"/>
                </a:cubicBezTo>
                <a:cubicBezTo>
                  <a:pt x="23" y="32"/>
                  <a:pt x="24" y="31"/>
                  <a:pt x="24" y="30"/>
                </a:cubicBezTo>
                <a:cubicBezTo>
                  <a:pt x="24" y="29"/>
                  <a:pt x="23" y="28"/>
                  <a:pt x="23" y="28"/>
                </a:cubicBezTo>
                <a:cubicBezTo>
                  <a:pt x="23" y="28"/>
                  <a:pt x="23" y="28"/>
                  <a:pt x="23" y="28"/>
                </a:cubicBezTo>
                <a:cubicBezTo>
                  <a:pt x="22" y="27"/>
                  <a:pt x="21" y="27"/>
                  <a:pt x="20" y="27"/>
                </a:cubicBezTo>
                <a:cubicBezTo>
                  <a:pt x="19" y="27"/>
                  <a:pt x="19" y="27"/>
                  <a:pt x="18" y="28"/>
                </a:cubicBezTo>
                <a:cubicBezTo>
                  <a:pt x="18" y="28"/>
                  <a:pt x="18" y="28"/>
                  <a:pt x="18" y="28"/>
                </a:cubicBezTo>
                <a:cubicBezTo>
                  <a:pt x="17" y="28"/>
                  <a:pt x="17" y="29"/>
                  <a:pt x="17" y="30"/>
                </a:cubicBezTo>
                <a:cubicBezTo>
                  <a:pt x="17" y="31"/>
                  <a:pt x="17" y="32"/>
                  <a:pt x="18" y="32"/>
                </a:cubicBezTo>
                <a:cubicBezTo>
                  <a:pt x="18" y="32"/>
                  <a:pt x="18" y="32"/>
                  <a:pt x="18" y="32"/>
                </a:cubicBezTo>
                <a:close/>
                <a:moveTo>
                  <a:pt x="20" y="29"/>
                </a:moveTo>
                <a:cubicBezTo>
                  <a:pt x="20" y="29"/>
                  <a:pt x="20" y="29"/>
                  <a:pt x="20" y="29"/>
                </a:cubicBezTo>
                <a:cubicBezTo>
                  <a:pt x="20" y="29"/>
                  <a:pt x="20" y="29"/>
                  <a:pt x="20" y="29"/>
                </a:cubicBezTo>
                <a:cubicBezTo>
                  <a:pt x="20" y="29"/>
                  <a:pt x="20" y="29"/>
                  <a:pt x="20" y="29"/>
                </a:cubicBezTo>
                <a:cubicBezTo>
                  <a:pt x="21" y="29"/>
                  <a:pt x="21" y="29"/>
                  <a:pt x="21" y="29"/>
                </a:cubicBezTo>
                <a:cubicBezTo>
                  <a:pt x="21" y="29"/>
                  <a:pt x="21" y="29"/>
                  <a:pt x="21" y="29"/>
                </a:cubicBezTo>
                <a:cubicBezTo>
                  <a:pt x="21" y="30"/>
                  <a:pt x="21" y="30"/>
                  <a:pt x="21" y="30"/>
                </a:cubicBezTo>
                <a:cubicBezTo>
                  <a:pt x="21" y="30"/>
                  <a:pt x="21" y="31"/>
                  <a:pt x="21" y="31"/>
                </a:cubicBezTo>
                <a:cubicBezTo>
                  <a:pt x="21" y="31"/>
                  <a:pt x="21" y="31"/>
                  <a:pt x="21" y="31"/>
                </a:cubicBezTo>
                <a:cubicBezTo>
                  <a:pt x="21" y="31"/>
                  <a:pt x="21" y="31"/>
                  <a:pt x="20" y="31"/>
                </a:cubicBezTo>
                <a:cubicBezTo>
                  <a:pt x="20" y="31"/>
                  <a:pt x="20" y="31"/>
                  <a:pt x="20" y="31"/>
                </a:cubicBezTo>
                <a:cubicBezTo>
                  <a:pt x="20" y="31"/>
                  <a:pt x="20" y="31"/>
                  <a:pt x="20" y="31"/>
                </a:cubicBezTo>
                <a:cubicBezTo>
                  <a:pt x="19" y="31"/>
                  <a:pt x="19" y="30"/>
                  <a:pt x="19" y="30"/>
                </a:cubicBezTo>
                <a:cubicBezTo>
                  <a:pt x="19" y="30"/>
                  <a:pt x="19" y="30"/>
                  <a:pt x="20" y="29"/>
                </a:cubicBezTo>
                <a:close/>
                <a:moveTo>
                  <a:pt x="36" y="24"/>
                </a:moveTo>
                <a:cubicBezTo>
                  <a:pt x="36" y="24"/>
                  <a:pt x="36" y="24"/>
                  <a:pt x="36" y="24"/>
                </a:cubicBezTo>
                <a:cubicBezTo>
                  <a:pt x="36" y="24"/>
                  <a:pt x="37" y="25"/>
                  <a:pt x="38" y="25"/>
                </a:cubicBezTo>
                <a:cubicBezTo>
                  <a:pt x="39" y="25"/>
                  <a:pt x="40" y="24"/>
                  <a:pt x="40" y="24"/>
                </a:cubicBezTo>
                <a:cubicBezTo>
                  <a:pt x="41" y="23"/>
                  <a:pt x="41" y="22"/>
                  <a:pt x="41" y="21"/>
                </a:cubicBezTo>
                <a:cubicBezTo>
                  <a:pt x="41" y="21"/>
                  <a:pt x="41" y="20"/>
                  <a:pt x="40" y="19"/>
                </a:cubicBezTo>
                <a:cubicBezTo>
                  <a:pt x="40" y="19"/>
                  <a:pt x="39" y="18"/>
                  <a:pt x="38" y="18"/>
                </a:cubicBezTo>
                <a:cubicBezTo>
                  <a:pt x="37" y="18"/>
                  <a:pt x="36" y="19"/>
                  <a:pt x="36" y="19"/>
                </a:cubicBezTo>
                <a:cubicBezTo>
                  <a:pt x="36" y="19"/>
                  <a:pt x="36" y="19"/>
                  <a:pt x="36" y="19"/>
                </a:cubicBezTo>
                <a:cubicBezTo>
                  <a:pt x="35" y="20"/>
                  <a:pt x="35" y="21"/>
                  <a:pt x="35" y="21"/>
                </a:cubicBezTo>
                <a:cubicBezTo>
                  <a:pt x="35" y="22"/>
                  <a:pt x="35" y="23"/>
                  <a:pt x="36" y="24"/>
                </a:cubicBezTo>
                <a:close/>
                <a:moveTo>
                  <a:pt x="37" y="21"/>
                </a:moveTo>
                <a:cubicBezTo>
                  <a:pt x="37" y="21"/>
                  <a:pt x="37" y="21"/>
                  <a:pt x="37" y="21"/>
                </a:cubicBezTo>
                <a:cubicBezTo>
                  <a:pt x="37" y="21"/>
                  <a:pt x="37" y="21"/>
                  <a:pt x="37" y="21"/>
                </a:cubicBezTo>
                <a:cubicBezTo>
                  <a:pt x="37" y="21"/>
                  <a:pt x="38" y="21"/>
                  <a:pt x="38" y="21"/>
                </a:cubicBezTo>
                <a:cubicBezTo>
                  <a:pt x="38" y="21"/>
                  <a:pt x="38" y="21"/>
                  <a:pt x="39" y="21"/>
                </a:cubicBezTo>
                <a:cubicBezTo>
                  <a:pt x="39" y="21"/>
                  <a:pt x="39" y="21"/>
                  <a:pt x="39" y="21"/>
                </a:cubicBezTo>
                <a:cubicBezTo>
                  <a:pt x="39" y="21"/>
                  <a:pt x="39" y="21"/>
                  <a:pt x="39" y="21"/>
                </a:cubicBezTo>
                <a:cubicBezTo>
                  <a:pt x="39" y="22"/>
                  <a:pt x="39" y="22"/>
                  <a:pt x="39" y="22"/>
                </a:cubicBezTo>
                <a:cubicBezTo>
                  <a:pt x="38" y="22"/>
                  <a:pt x="38" y="22"/>
                  <a:pt x="38" y="22"/>
                </a:cubicBezTo>
                <a:cubicBezTo>
                  <a:pt x="38" y="22"/>
                  <a:pt x="37" y="22"/>
                  <a:pt x="37" y="22"/>
                </a:cubicBezTo>
                <a:cubicBezTo>
                  <a:pt x="37" y="22"/>
                  <a:pt x="37" y="22"/>
                  <a:pt x="37" y="21"/>
                </a:cubicBezTo>
                <a:cubicBezTo>
                  <a:pt x="37" y="21"/>
                  <a:pt x="37" y="21"/>
                  <a:pt x="37" y="21"/>
                </a:cubicBezTo>
                <a:close/>
                <a:moveTo>
                  <a:pt x="27" y="24"/>
                </a:moveTo>
                <a:cubicBezTo>
                  <a:pt x="27" y="24"/>
                  <a:pt x="27" y="24"/>
                  <a:pt x="27" y="24"/>
                </a:cubicBezTo>
                <a:cubicBezTo>
                  <a:pt x="27" y="24"/>
                  <a:pt x="28" y="25"/>
                  <a:pt x="29" y="25"/>
                </a:cubicBezTo>
                <a:cubicBezTo>
                  <a:pt x="30" y="25"/>
                  <a:pt x="31" y="24"/>
                  <a:pt x="31" y="24"/>
                </a:cubicBezTo>
                <a:cubicBezTo>
                  <a:pt x="32" y="23"/>
                  <a:pt x="32" y="22"/>
                  <a:pt x="32" y="21"/>
                </a:cubicBezTo>
                <a:cubicBezTo>
                  <a:pt x="32" y="21"/>
                  <a:pt x="32" y="20"/>
                  <a:pt x="31" y="19"/>
                </a:cubicBezTo>
                <a:cubicBezTo>
                  <a:pt x="31" y="19"/>
                  <a:pt x="31" y="19"/>
                  <a:pt x="31" y="19"/>
                </a:cubicBezTo>
                <a:cubicBezTo>
                  <a:pt x="31" y="19"/>
                  <a:pt x="30" y="18"/>
                  <a:pt x="29" y="18"/>
                </a:cubicBezTo>
                <a:cubicBezTo>
                  <a:pt x="28" y="18"/>
                  <a:pt x="27" y="19"/>
                  <a:pt x="27" y="19"/>
                </a:cubicBezTo>
                <a:cubicBezTo>
                  <a:pt x="27" y="19"/>
                  <a:pt x="27" y="19"/>
                  <a:pt x="27" y="19"/>
                </a:cubicBezTo>
                <a:cubicBezTo>
                  <a:pt x="26" y="20"/>
                  <a:pt x="26" y="21"/>
                  <a:pt x="26" y="21"/>
                </a:cubicBezTo>
                <a:cubicBezTo>
                  <a:pt x="26" y="22"/>
                  <a:pt x="26" y="23"/>
                  <a:pt x="27" y="24"/>
                </a:cubicBezTo>
                <a:cubicBezTo>
                  <a:pt x="27" y="24"/>
                  <a:pt x="27" y="24"/>
                  <a:pt x="27" y="24"/>
                </a:cubicBezTo>
                <a:close/>
                <a:moveTo>
                  <a:pt x="28" y="21"/>
                </a:moveTo>
                <a:cubicBezTo>
                  <a:pt x="28" y="21"/>
                  <a:pt x="28" y="21"/>
                  <a:pt x="28" y="21"/>
                </a:cubicBezTo>
                <a:cubicBezTo>
                  <a:pt x="28" y="21"/>
                  <a:pt x="28" y="21"/>
                  <a:pt x="28" y="21"/>
                </a:cubicBezTo>
                <a:cubicBezTo>
                  <a:pt x="29" y="21"/>
                  <a:pt x="29" y="21"/>
                  <a:pt x="29" y="21"/>
                </a:cubicBezTo>
                <a:cubicBezTo>
                  <a:pt x="29" y="21"/>
                  <a:pt x="30" y="21"/>
                  <a:pt x="30" y="21"/>
                </a:cubicBezTo>
                <a:cubicBezTo>
                  <a:pt x="30" y="21"/>
                  <a:pt x="30" y="21"/>
                  <a:pt x="30" y="21"/>
                </a:cubicBezTo>
                <a:cubicBezTo>
                  <a:pt x="30" y="21"/>
                  <a:pt x="30" y="21"/>
                  <a:pt x="30" y="21"/>
                </a:cubicBezTo>
                <a:cubicBezTo>
                  <a:pt x="30" y="22"/>
                  <a:pt x="30" y="22"/>
                  <a:pt x="30" y="22"/>
                </a:cubicBezTo>
                <a:cubicBezTo>
                  <a:pt x="30" y="22"/>
                  <a:pt x="29" y="22"/>
                  <a:pt x="29" y="22"/>
                </a:cubicBezTo>
                <a:cubicBezTo>
                  <a:pt x="29" y="22"/>
                  <a:pt x="29" y="22"/>
                  <a:pt x="28" y="22"/>
                </a:cubicBezTo>
                <a:cubicBezTo>
                  <a:pt x="28" y="22"/>
                  <a:pt x="28" y="22"/>
                  <a:pt x="28" y="21"/>
                </a:cubicBezTo>
                <a:cubicBezTo>
                  <a:pt x="28" y="21"/>
                  <a:pt x="28" y="21"/>
                  <a:pt x="28" y="21"/>
                </a:cubicBezTo>
                <a:close/>
                <a:moveTo>
                  <a:pt x="18" y="41"/>
                </a:moveTo>
                <a:cubicBezTo>
                  <a:pt x="18" y="41"/>
                  <a:pt x="18" y="41"/>
                  <a:pt x="18" y="41"/>
                </a:cubicBezTo>
                <a:cubicBezTo>
                  <a:pt x="19" y="42"/>
                  <a:pt x="19" y="42"/>
                  <a:pt x="20" y="42"/>
                </a:cubicBezTo>
                <a:cubicBezTo>
                  <a:pt x="21" y="42"/>
                  <a:pt x="22" y="42"/>
                  <a:pt x="23" y="41"/>
                </a:cubicBezTo>
                <a:cubicBezTo>
                  <a:pt x="23" y="41"/>
                  <a:pt x="23" y="41"/>
                  <a:pt x="23" y="41"/>
                </a:cubicBezTo>
                <a:cubicBezTo>
                  <a:pt x="23" y="41"/>
                  <a:pt x="24" y="40"/>
                  <a:pt x="24" y="39"/>
                </a:cubicBezTo>
                <a:cubicBezTo>
                  <a:pt x="24" y="38"/>
                  <a:pt x="23" y="37"/>
                  <a:pt x="23" y="37"/>
                </a:cubicBezTo>
                <a:cubicBezTo>
                  <a:pt x="23" y="37"/>
                  <a:pt x="23" y="37"/>
                  <a:pt x="23" y="37"/>
                </a:cubicBezTo>
                <a:cubicBezTo>
                  <a:pt x="22" y="36"/>
                  <a:pt x="21" y="36"/>
                  <a:pt x="20" y="36"/>
                </a:cubicBezTo>
                <a:cubicBezTo>
                  <a:pt x="19" y="36"/>
                  <a:pt x="19" y="36"/>
                  <a:pt x="18" y="37"/>
                </a:cubicBezTo>
                <a:cubicBezTo>
                  <a:pt x="18" y="37"/>
                  <a:pt x="18" y="37"/>
                  <a:pt x="18" y="37"/>
                </a:cubicBezTo>
                <a:cubicBezTo>
                  <a:pt x="17" y="37"/>
                  <a:pt x="17" y="38"/>
                  <a:pt x="17" y="39"/>
                </a:cubicBezTo>
                <a:cubicBezTo>
                  <a:pt x="17" y="40"/>
                  <a:pt x="17" y="41"/>
                  <a:pt x="18" y="41"/>
                </a:cubicBezTo>
                <a:cubicBezTo>
                  <a:pt x="18" y="41"/>
                  <a:pt x="18" y="41"/>
                  <a:pt x="18" y="41"/>
                </a:cubicBezTo>
                <a:close/>
                <a:moveTo>
                  <a:pt x="20" y="38"/>
                </a:moveTo>
                <a:cubicBezTo>
                  <a:pt x="20" y="38"/>
                  <a:pt x="20" y="38"/>
                  <a:pt x="20" y="38"/>
                </a:cubicBezTo>
                <a:cubicBezTo>
                  <a:pt x="20" y="38"/>
                  <a:pt x="20" y="38"/>
                  <a:pt x="20" y="38"/>
                </a:cubicBezTo>
                <a:cubicBezTo>
                  <a:pt x="20" y="38"/>
                  <a:pt x="20" y="38"/>
                  <a:pt x="20" y="38"/>
                </a:cubicBezTo>
                <a:cubicBezTo>
                  <a:pt x="21" y="38"/>
                  <a:pt x="21" y="38"/>
                  <a:pt x="21" y="38"/>
                </a:cubicBezTo>
                <a:cubicBezTo>
                  <a:pt x="21" y="38"/>
                  <a:pt x="21" y="38"/>
                  <a:pt x="21" y="38"/>
                </a:cubicBezTo>
                <a:cubicBezTo>
                  <a:pt x="21" y="38"/>
                  <a:pt x="21" y="39"/>
                  <a:pt x="21" y="39"/>
                </a:cubicBezTo>
                <a:cubicBezTo>
                  <a:pt x="21" y="39"/>
                  <a:pt x="21" y="39"/>
                  <a:pt x="21" y="39"/>
                </a:cubicBezTo>
                <a:cubicBezTo>
                  <a:pt x="21" y="39"/>
                  <a:pt x="21" y="39"/>
                  <a:pt x="21" y="39"/>
                </a:cubicBezTo>
                <a:cubicBezTo>
                  <a:pt x="21" y="40"/>
                  <a:pt x="21" y="40"/>
                  <a:pt x="20" y="40"/>
                </a:cubicBezTo>
                <a:cubicBezTo>
                  <a:pt x="20" y="40"/>
                  <a:pt x="20" y="40"/>
                  <a:pt x="20" y="39"/>
                </a:cubicBezTo>
                <a:cubicBezTo>
                  <a:pt x="20" y="39"/>
                  <a:pt x="20" y="39"/>
                  <a:pt x="20" y="39"/>
                </a:cubicBezTo>
                <a:cubicBezTo>
                  <a:pt x="19" y="39"/>
                  <a:pt x="19" y="39"/>
                  <a:pt x="19" y="39"/>
                </a:cubicBezTo>
                <a:cubicBezTo>
                  <a:pt x="19" y="39"/>
                  <a:pt x="19" y="38"/>
                  <a:pt x="20" y="38"/>
                </a:cubicBezTo>
                <a:close/>
                <a:moveTo>
                  <a:pt x="48" y="0"/>
                </a:moveTo>
                <a:cubicBezTo>
                  <a:pt x="48" y="0"/>
                  <a:pt x="48" y="0"/>
                  <a:pt x="48" y="0"/>
                </a:cubicBezTo>
                <a:cubicBezTo>
                  <a:pt x="2" y="0"/>
                  <a:pt x="2" y="0"/>
                  <a:pt x="2" y="0"/>
                </a:cubicBezTo>
                <a:cubicBezTo>
                  <a:pt x="1" y="0"/>
                  <a:pt x="0" y="0"/>
                  <a:pt x="0" y="2"/>
                </a:cubicBezTo>
                <a:cubicBezTo>
                  <a:pt x="0" y="47"/>
                  <a:pt x="0" y="47"/>
                  <a:pt x="0" y="47"/>
                </a:cubicBezTo>
                <a:cubicBezTo>
                  <a:pt x="0" y="48"/>
                  <a:pt x="1" y="49"/>
                  <a:pt x="2" y="49"/>
                </a:cubicBezTo>
                <a:cubicBezTo>
                  <a:pt x="48" y="49"/>
                  <a:pt x="48" y="49"/>
                  <a:pt x="48" y="49"/>
                </a:cubicBezTo>
                <a:cubicBezTo>
                  <a:pt x="49" y="49"/>
                  <a:pt x="50" y="48"/>
                  <a:pt x="50" y="47"/>
                </a:cubicBezTo>
                <a:cubicBezTo>
                  <a:pt x="50" y="2"/>
                  <a:pt x="50" y="2"/>
                  <a:pt x="50" y="2"/>
                </a:cubicBezTo>
                <a:cubicBezTo>
                  <a:pt x="50" y="0"/>
                  <a:pt x="49" y="0"/>
                  <a:pt x="48" y="0"/>
                </a:cubicBezTo>
                <a:close/>
                <a:moveTo>
                  <a:pt x="46" y="46"/>
                </a:moveTo>
                <a:cubicBezTo>
                  <a:pt x="46" y="46"/>
                  <a:pt x="46" y="46"/>
                  <a:pt x="46" y="46"/>
                </a:cubicBezTo>
                <a:cubicBezTo>
                  <a:pt x="4" y="46"/>
                  <a:pt x="4" y="46"/>
                  <a:pt x="4" y="46"/>
                </a:cubicBezTo>
                <a:cubicBezTo>
                  <a:pt x="4" y="15"/>
                  <a:pt x="4" y="15"/>
                  <a:pt x="4" y="15"/>
                </a:cubicBezTo>
                <a:cubicBezTo>
                  <a:pt x="46" y="15"/>
                  <a:pt x="46" y="15"/>
                  <a:pt x="46" y="15"/>
                </a:cubicBezTo>
                <a:cubicBezTo>
                  <a:pt x="46" y="46"/>
                  <a:pt x="46" y="46"/>
                  <a:pt x="46" y="46"/>
                </a:cubicBezTo>
                <a:close/>
                <a:moveTo>
                  <a:pt x="46" y="12"/>
                </a:moveTo>
                <a:cubicBezTo>
                  <a:pt x="46" y="12"/>
                  <a:pt x="46" y="12"/>
                  <a:pt x="46" y="12"/>
                </a:cubicBezTo>
                <a:cubicBezTo>
                  <a:pt x="4" y="12"/>
                  <a:pt x="4" y="12"/>
                  <a:pt x="4" y="12"/>
                </a:cubicBezTo>
                <a:cubicBezTo>
                  <a:pt x="4" y="3"/>
                  <a:pt x="4" y="3"/>
                  <a:pt x="4" y="3"/>
                </a:cubicBezTo>
                <a:cubicBezTo>
                  <a:pt x="7" y="3"/>
                  <a:pt x="7" y="3"/>
                  <a:pt x="7" y="3"/>
                </a:cubicBezTo>
                <a:cubicBezTo>
                  <a:pt x="7" y="6"/>
                  <a:pt x="7" y="6"/>
                  <a:pt x="7" y="6"/>
                </a:cubicBezTo>
                <a:cubicBezTo>
                  <a:pt x="7" y="7"/>
                  <a:pt x="8" y="8"/>
                  <a:pt x="9" y="8"/>
                </a:cubicBezTo>
                <a:cubicBezTo>
                  <a:pt x="10" y="8"/>
                  <a:pt x="11" y="7"/>
                  <a:pt x="11" y="6"/>
                </a:cubicBezTo>
                <a:cubicBezTo>
                  <a:pt x="11" y="3"/>
                  <a:pt x="11" y="3"/>
                  <a:pt x="11" y="3"/>
                </a:cubicBezTo>
                <a:cubicBezTo>
                  <a:pt x="18" y="3"/>
                  <a:pt x="18" y="3"/>
                  <a:pt x="18" y="3"/>
                </a:cubicBezTo>
                <a:cubicBezTo>
                  <a:pt x="18" y="6"/>
                  <a:pt x="18" y="6"/>
                  <a:pt x="18" y="6"/>
                </a:cubicBezTo>
                <a:cubicBezTo>
                  <a:pt x="18" y="7"/>
                  <a:pt x="19" y="8"/>
                  <a:pt x="20" y="8"/>
                </a:cubicBezTo>
                <a:cubicBezTo>
                  <a:pt x="21" y="8"/>
                  <a:pt x="21" y="7"/>
                  <a:pt x="21" y="6"/>
                </a:cubicBezTo>
                <a:cubicBezTo>
                  <a:pt x="21" y="3"/>
                  <a:pt x="21" y="3"/>
                  <a:pt x="21" y="3"/>
                </a:cubicBezTo>
                <a:cubicBezTo>
                  <a:pt x="28" y="3"/>
                  <a:pt x="28" y="3"/>
                  <a:pt x="28" y="3"/>
                </a:cubicBezTo>
                <a:cubicBezTo>
                  <a:pt x="28" y="6"/>
                  <a:pt x="28" y="6"/>
                  <a:pt x="28" y="6"/>
                </a:cubicBezTo>
                <a:cubicBezTo>
                  <a:pt x="28" y="7"/>
                  <a:pt x="29" y="8"/>
                  <a:pt x="30" y="8"/>
                </a:cubicBezTo>
                <a:cubicBezTo>
                  <a:pt x="31" y="8"/>
                  <a:pt x="32" y="7"/>
                  <a:pt x="32" y="6"/>
                </a:cubicBezTo>
                <a:cubicBezTo>
                  <a:pt x="32" y="3"/>
                  <a:pt x="32" y="3"/>
                  <a:pt x="32" y="3"/>
                </a:cubicBezTo>
                <a:cubicBezTo>
                  <a:pt x="38" y="3"/>
                  <a:pt x="38" y="3"/>
                  <a:pt x="38" y="3"/>
                </a:cubicBezTo>
                <a:cubicBezTo>
                  <a:pt x="38" y="6"/>
                  <a:pt x="38" y="6"/>
                  <a:pt x="38" y="6"/>
                </a:cubicBezTo>
                <a:cubicBezTo>
                  <a:pt x="38" y="7"/>
                  <a:pt x="39" y="8"/>
                  <a:pt x="40" y="8"/>
                </a:cubicBezTo>
                <a:cubicBezTo>
                  <a:pt x="41" y="8"/>
                  <a:pt x="42" y="7"/>
                  <a:pt x="42" y="6"/>
                </a:cubicBezTo>
                <a:cubicBezTo>
                  <a:pt x="42" y="3"/>
                  <a:pt x="42" y="3"/>
                  <a:pt x="42" y="3"/>
                </a:cubicBezTo>
                <a:cubicBezTo>
                  <a:pt x="46" y="3"/>
                  <a:pt x="46" y="3"/>
                  <a:pt x="46" y="3"/>
                </a:cubicBezTo>
                <a:cubicBezTo>
                  <a:pt x="46" y="12"/>
                  <a:pt x="46" y="12"/>
                  <a:pt x="46" y="12"/>
                </a:cubicBezTo>
                <a:close/>
                <a:moveTo>
                  <a:pt x="27" y="41"/>
                </a:moveTo>
                <a:cubicBezTo>
                  <a:pt x="27" y="41"/>
                  <a:pt x="27" y="41"/>
                  <a:pt x="27" y="41"/>
                </a:cubicBezTo>
                <a:cubicBezTo>
                  <a:pt x="27" y="42"/>
                  <a:pt x="28" y="42"/>
                  <a:pt x="29" y="42"/>
                </a:cubicBezTo>
                <a:cubicBezTo>
                  <a:pt x="30" y="42"/>
                  <a:pt x="31" y="42"/>
                  <a:pt x="31" y="41"/>
                </a:cubicBezTo>
                <a:cubicBezTo>
                  <a:pt x="31" y="41"/>
                  <a:pt x="31" y="41"/>
                  <a:pt x="31" y="41"/>
                </a:cubicBezTo>
                <a:cubicBezTo>
                  <a:pt x="32" y="41"/>
                  <a:pt x="32" y="40"/>
                  <a:pt x="32" y="39"/>
                </a:cubicBezTo>
                <a:cubicBezTo>
                  <a:pt x="32" y="38"/>
                  <a:pt x="32" y="37"/>
                  <a:pt x="31" y="37"/>
                </a:cubicBezTo>
                <a:cubicBezTo>
                  <a:pt x="31" y="37"/>
                  <a:pt x="31" y="37"/>
                  <a:pt x="31" y="37"/>
                </a:cubicBezTo>
                <a:cubicBezTo>
                  <a:pt x="31" y="36"/>
                  <a:pt x="30" y="36"/>
                  <a:pt x="29" y="36"/>
                </a:cubicBezTo>
                <a:cubicBezTo>
                  <a:pt x="28" y="36"/>
                  <a:pt x="27" y="36"/>
                  <a:pt x="27" y="37"/>
                </a:cubicBezTo>
                <a:cubicBezTo>
                  <a:pt x="27" y="37"/>
                  <a:pt x="27" y="37"/>
                  <a:pt x="27" y="37"/>
                </a:cubicBezTo>
                <a:cubicBezTo>
                  <a:pt x="26" y="37"/>
                  <a:pt x="26" y="38"/>
                  <a:pt x="26" y="39"/>
                </a:cubicBezTo>
                <a:cubicBezTo>
                  <a:pt x="26" y="40"/>
                  <a:pt x="26" y="41"/>
                  <a:pt x="27" y="41"/>
                </a:cubicBezTo>
                <a:cubicBezTo>
                  <a:pt x="27" y="41"/>
                  <a:pt x="27" y="41"/>
                  <a:pt x="27" y="41"/>
                </a:cubicBezTo>
                <a:close/>
                <a:moveTo>
                  <a:pt x="28" y="38"/>
                </a:moveTo>
                <a:cubicBezTo>
                  <a:pt x="28" y="38"/>
                  <a:pt x="28" y="38"/>
                  <a:pt x="28" y="38"/>
                </a:cubicBezTo>
                <a:cubicBezTo>
                  <a:pt x="28" y="38"/>
                  <a:pt x="28" y="38"/>
                  <a:pt x="28" y="38"/>
                </a:cubicBezTo>
                <a:cubicBezTo>
                  <a:pt x="29" y="38"/>
                  <a:pt x="29" y="38"/>
                  <a:pt x="29" y="38"/>
                </a:cubicBezTo>
                <a:cubicBezTo>
                  <a:pt x="29" y="38"/>
                  <a:pt x="30" y="38"/>
                  <a:pt x="30" y="38"/>
                </a:cubicBezTo>
                <a:cubicBezTo>
                  <a:pt x="30" y="38"/>
                  <a:pt x="30" y="38"/>
                  <a:pt x="30" y="38"/>
                </a:cubicBezTo>
                <a:cubicBezTo>
                  <a:pt x="30" y="38"/>
                  <a:pt x="30" y="39"/>
                  <a:pt x="30" y="39"/>
                </a:cubicBezTo>
                <a:cubicBezTo>
                  <a:pt x="30" y="39"/>
                  <a:pt x="30" y="39"/>
                  <a:pt x="30" y="39"/>
                </a:cubicBezTo>
                <a:cubicBezTo>
                  <a:pt x="30" y="39"/>
                  <a:pt x="30" y="39"/>
                  <a:pt x="30" y="39"/>
                </a:cubicBezTo>
                <a:cubicBezTo>
                  <a:pt x="30" y="40"/>
                  <a:pt x="29" y="40"/>
                  <a:pt x="29" y="40"/>
                </a:cubicBezTo>
                <a:cubicBezTo>
                  <a:pt x="29" y="40"/>
                  <a:pt x="29" y="40"/>
                  <a:pt x="28" y="39"/>
                </a:cubicBezTo>
                <a:cubicBezTo>
                  <a:pt x="28" y="39"/>
                  <a:pt x="28" y="39"/>
                  <a:pt x="28" y="39"/>
                </a:cubicBezTo>
                <a:cubicBezTo>
                  <a:pt x="28" y="39"/>
                  <a:pt x="28" y="39"/>
                  <a:pt x="28" y="39"/>
                </a:cubicBezTo>
                <a:cubicBezTo>
                  <a:pt x="28" y="39"/>
                  <a:pt x="28" y="38"/>
                  <a:pt x="28" y="38"/>
                </a:cubicBezTo>
                <a:close/>
                <a:moveTo>
                  <a:pt x="9" y="32"/>
                </a:moveTo>
                <a:cubicBezTo>
                  <a:pt x="9" y="32"/>
                  <a:pt x="9" y="32"/>
                  <a:pt x="9" y="32"/>
                </a:cubicBezTo>
                <a:cubicBezTo>
                  <a:pt x="10" y="33"/>
                  <a:pt x="11" y="33"/>
                  <a:pt x="11" y="33"/>
                </a:cubicBezTo>
                <a:cubicBezTo>
                  <a:pt x="12" y="33"/>
                  <a:pt x="13" y="33"/>
                  <a:pt x="14" y="32"/>
                </a:cubicBezTo>
                <a:cubicBezTo>
                  <a:pt x="14" y="32"/>
                  <a:pt x="14" y="32"/>
                  <a:pt x="14" y="32"/>
                </a:cubicBezTo>
                <a:cubicBezTo>
                  <a:pt x="14" y="32"/>
                  <a:pt x="15" y="31"/>
                  <a:pt x="15" y="30"/>
                </a:cubicBezTo>
                <a:cubicBezTo>
                  <a:pt x="15" y="29"/>
                  <a:pt x="14" y="28"/>
                  <a:pt x="14" y="28"/>
                </a:cubicBezTo>
                <a:cubicBezTo>
                  <a:pt x="14" y="28"/>
                  <a:pt x="14" y="28"/>
                  <a:pt x="14" y="28"/>
                </a:cubicBezTo>
                <a:cubicBezTo>
                  <a:pt x="13" y="27"/>
                  <a:pt x="12" y="27"/>
                  <a:pt x="11" y="27"/>
                </a:cubicBezTo>
                <a:cubicBezTo>
                  <a:pt x="11" y="27"/>
                  <a:pt x="10" y="27"/>
                  <a:pt x="9" y="28"/>
                </a:cubicBezTo>
                <a:cubicBezTo>
                  <a:pt x="9" y="28"/>
                  <a:pt x="8" y="29"/>
                  <a:pt x="8" y="30"/>
                </a:cubicBezTo>
                <a:cubicBezTo>
                  <a:pt x="8" y="31"/>
                  <a:pt x="9" y="32"/>
                  <a:pt x="9" y="32"/>
                </a:cubicBezTo>
                <a:cubicBezTo>
                  <a:pt x="9" y="32"/>
                  <a:pt x="9" y="32"/>
                  <a:pt x="9" y="32"/>
                </a:cubicBezTo>
                <a:close/>
                <a:moveTo>
                  <a:pt x="11" y="29"/>
                </a:moveTo>
                <a:cubicBezTo>
                  <a:pt x="11" y="29"/>
                  <a:pt x="11" y="29"/>
                  <a:pt x="11" y="29"/>
                </a:cubicBezTo>
                <a:cubicBezTo>
                  <a:pt x="11" y="29"/>
                  <a:pt x="11" y="29"/>
                  <a:pt x="11" y="29"/>
                </a:cubicBezTo>
                <a:cubicBezTo>
                  <a:pt x="11" y="29"/>
                  <a:pt x="11" y="29"/>
                  <a:pt x="11" y="29"/>
                </a:cubicBezTo>
                <a:cubicBezTo>
                  <a:pt x="12" y="29"/>
                  <a:pt x="12" y="29"/>
                  <a:pt x="12" y="29"/>
                </a:cubicBezTo>
                <a:cubicBezTo>
                  <a:pt x="12" y="29"/>
                  <a:pt x="12" y="29"/>
                  <a:pt x="12" y="29"/>
                </a:cubicBezTo>
                <a:cubicBezTo>
                  <a:pt x="12" y="30"/>
                  <a:pt x="12" y="30"/>
                  <a:pt x="12" y="30"/>
                </a:cubicBezTo>
                <a:cubicBezTo>
                  <a:pt x="12" y="30"/>
                  <a:pt x="12" y="31"/>
                  <a:pt x="12" y="31"/>
                </a:cubicBezTo>
                <a:cubicBezTo>
                  <a:pt x="12" y="31"/>
                  <a:pt x="12" y="31"/>
                  <a:pt x="12" y="31"/>
                </a:cubicBezTo>
                <a:cubicBezTo>
                  <a:pt x="12" y="31"/>
                  <a:pt x="12" y="31"/>
                  <a:pt x="11" y="31"/>
                </a:cubicBezTo>
                <a:cubicBezTo>
                  <a:pt x="11" y="31"/>
                  <a:pt x="11" y="31"/>
                  <a:pt x="11" y="31"/>
                </a:cubicBezTo>
                <a:cubicBezTo>
                  <a:pt x="11" y="31"/>
                  <a:pt x="11" y="31"/>
                  <a:pt x="11" y="31"/>
                </a:cubicBezTo>
                <a:cubicBezTo>
                  <a:pt x="11" y="31"/>
                  <a:pt x="10" y="30"/>
                  <a:pt x="10" y="30"/>
                </a:cubicBezTo>
                <a:cubicBezTo>
                  <a:pt x="10" y="30"/>
                  <a:pt x="11" y="30"/>
                  <a:pt x="11" y="29"/>
                </a:cubicBezTo>
                <a:close/>
                <a:moveTo>
                  <a:pt x="9" y="41"/>
                </a:moveTo>
                <a:cubicBezTo>
                  <a:pt x="9" y="41"/>
                  <a:pt x="9" y="41"/>
                  <a:pt x="9" y="41"/>
                </a:cubicBezTo>
                <a:cubicBezTo>
                  <a:pt x="10" y="42"/>
                  <a:pt x="11" y="42"/>
                  <a:pt x="11" y="42"/>
                </a:cubicBezTo>
                <a:cubicBezTo>
                  <a:pt x="12" y="42"/>
                  <a:pt x="13" y="42"/>
                  <a:pt x="14" y="41"/>
                </a:cubicBezTo>
                <a:cubicBezTo>
                  <a:pt x="14" y="41"/>
                  <a:pt x="14" y="41"/>
                  <a:pt x="14" y="41"/>
                </a:cubicBezTo>
                <a:cubicBezTo>
                  <a:pt x="14" y="41"/>
                  <a:pt x="15" y="40"/>
                  <a:pt x="15" y="39"/>
                </a:cubicBezTo>
                <a:cubicBezTo>
                  <a:pt x="15" y="38"/>
                  <a:pt x="14" y="37"/>
                  <a:pt x="14" y="37"/>
                </a:cubicBezTo>
                <a:cubicBezTo>
                  <a:pt x="14" y="37"/>
                  <a:pt x="14" y="37"/>
                  <a:pt x="14" y="37"/>
                </a:cubicBezTo>
                <a:cubicBezTo>
                  <a:pt x="13" y="36"/>
                  <a:pt x="12" y="36"/>
                  <a:pt x="11" y="36"/>
                </a:cubicBezTo>
                <a:cubicBezTo>
                  <a:pt x="11" y="36"/>
                  <a:pt x="10" y="36"/>
                  <a:pt x="9" y="37"/>
                </a:cubicBezTo>
                <a:cubicBezTo>
                  <a:pt x="9" y="37"/>
                  <a:pt x="8" y="38"/>
                  <a:pt x="8" y="39"/>
                </a:cubicBezTo>
                <a:cubicBezTo>
                  <a:pt x="8" y="40"/>
                  <a:pt x="9" y="41"/>
                  <a:pt x="9" y="41"/>
                </a:cubicBezTo>
                <a:close/>
                <a:moveTo>
                  <a:pt x="11" y="38"/>
                </a:moveTo>
                <a:cubicBezTo>
                  <a:pt x="11" y="38"/>
                  <a:pt x="11" y="38"/>
                  <a:pt x="11" y="38"/>
                </a:cubicBezTo>
                <a:cubicBezTo>
                  <a:pt x="11" y="38"/>
                  <a:pt x="11" y="38"/>
                  <a:pt x="11" y="38"/>
                </a:cubicBezTo>
                <a:cubicBezTo>
                  <a:pt x="11" y="38"/>
                  <a:pt x="11" y="38"/>
                  <a:pt x="11" y="38"/>
                </a:cubicBezTo>
                <a:cubicBezTo>
                  <a:pt x="12" y="38"/>
                  <a:pt x="12" y="38"/>
                  <a:pt x="12" y="38"/>
                </a:cubicBezTo>
                <a:cubicBezTo>
                  <a:pt x="12" y="38"/>
                  <a:pt x="12" y="38"/>
                  <a:pt x="12" y="38"/>
                </a:cubicBezTo>
                <a:cubicBezTo>
                  <a:pt x="12" y="38"/>
                  <a:pt x="12" y="39"/>
                  <a:pt x="12" y="39"/>
                </a:cubicBezTo>
                <a:cubicBezTo>
                  <a:pt x="12" y="39"/>
                  <a:pt x="12" y="39"/>
                  <a:pt x="12" y="39"/>
                </a:cubicBezTo>
                <a:cubicBezTo>
                  <a:pt x="12" y="39"/>
                  <a:pt x="12" y="39"/>
                  <a:pt x="12" y="39"/>
                </a:cubicBezTo>
                <a:cubicBezTo>
                  <a:pt x="12" y="40"/>
                  <a:pt x="12" y="40"/>
                  <a:pt x="11" y="40"/>
                </a:cubicBezTo>
                <a:cubicBezTo>
                  <a:pt x="11" y="40"/>
                  <a:pt x="11" y="40"/>
                  <a:pt x="11" y="39"/>
                </a:cubicBezTo>
                <a:cubicBezTo>
                  <a:pt x="11" y="39"/>
                  <a:pt x="11" y="39"/>
                  <a:pt x="11" y="39"/>
                </a:cubicBezTo>
                <a:cubicBezTo>
                  <a:pt x="11" y="39"/>
                  <a:pt x="10" y="39"/>
                  <a:pt x="10" y="39"/>
                </a:cubicBezTo>
                <a:cubicBezTo>
                  <a:pt x="10" y="39"/>
                  <a:pt x="11" y="38"/>
                  <a:pt x="11" y="38"/>
                </a:cubicBezTo>
                <a:close/>
                <a:moveTo>
                  <a:pt x="27" y="32"/>
                </a:moveTo>
                <a:cubicBezTo>
                  <a:pt x="27" y="32"/>
                  <a:pt x="27" y="32"/>
                  <a:pt x="27" y="32"/>
                </a:cubicBezTo>
                <a:cubicBezTo>
                  <a:pt x="27" y="33"/>
                  <a:pt x="28" y="33"/>
                  <a:pt x="29" y="33"/>
                </a:cubicBezTo>
                <a:cubicBezTo>
                  <a:pt x="30" y="33"/>
                  <a:pt x="31" y="33"/>
                  <a:pt x="31" y="32"/>
                </a:cubicBezTo>
                <a:cubicBezTo>
                  <a:pt x="31" y="32"/>
                  <a:pt x="31" y="32"/>
                  <a:pt x="31" y="32"/>
                </a:cubicBezTo>
                <a:cubicBezTo>
                  <a:pt x="32" y="32"/>
                  <a:pt x="32" y="31"/>
                  <a:pt x="32" y="30"/>
                </a:cubicBezTo>
                <a:cubicBezTo>
                  <a:pt x="32" y="29"/>
                  <a:pt x="32" y="28"/>
                  <a:pt x="31" y="28"/>
                </a:cubicBezTo>
                <a:cubicBezTo>
                  <a:pt x="31" y="28"/>
                  <a:pt x="31" y="28"/>
                  <a:pt x="31" y="28"/>
                </a:cubicBezTo>
                <a:cubicBezTo>
                  <a:pt x="31" y="27"/>
                  <a:pt x="30" y="27"/>
                  <a:pt x="29" y="27"/>
                </a:cubicBezTo>
                <a:cubicBezTo>
                  <a:pt x="28" y="27"/>
                  <a:pt x="27" y="27"/>
                  <a:pt x="27" y="28"/>
                </a:cubicBezTo>
                <a:cubicBezTo>
                  <a:pt x="27" y="28"/>
                  <a:pt x="27" y="28"/>
                  <a:pt x="27" y="28"/>
                </a:cubicBezTo>
                <a:cubicBezTo>
                  <a:pt x="26" y="28"/>
                  <a:pt x="26" y="29"/>
                  <a:pt x="26" y="30"/>
                </a:cubicBezTo>
                <a:cubicBezTo>
                  <a:pt x="26" y="31"/>
                  <a:pt x="26" y="32"/>
                  <a:pt x="27" y="32"/>
                </a:cubicBezTo>
                <a:cubicBezTo>
                  <a:pt x="27" y="32"/>
                  <a:pt x="27" y="32"/>
                  <a:pt x="27" y="32"/>
                </a:cubicBezTo>
                <a:close/>
                <a:moveTo>
                  <a:pt x="28" y="29"/>
                </a:moveTo>
                <a:cubicBezTo>
                  <a:pt x="28" y="29"/>
                  <a:pt x="28" y="29"/>
                  <a:pt x="28" y="29"/>
                </a:cubicBezTo>
                <a:cubicBezTo>
                  <a:pt x="28" y="29"/>
                  <a:pt x="28" y="29"/>
                  <a:pt x="28" y="29"/>
                </a:cubicBezTo>
                <a:cubicBezTo>
                  <a:pt x="29" y="29"/>
                  <a:pt x="29" y="29"/>
                  <a:pt x="29" y="29"/>
                </a:cubicBezTo>
                <a:cubicBezTo>
                  <a:pt x="29" y="29"/>
                  <a:pt x="30" y="29"/>
                  <a:pt x="30" y="29"/>
                </a:cubicBezTo>
                <a:cubicBezTo>
                  <a:pt x="30" y="29"/>
                  <a:pt x="30" y="29"/>
                  <a:pt x="30" y="29"/>
                </a:cubicBezTo>
                <a:cubicBezTo>
                  <a:pt x="30" y="30"/>
                  <a:pt x="30" y="30"/>
                  <a:pt x="30" y="30"/>
                </a:cubicBezTo>
                <a:cubicBezTo>
                  <a:pt x="30" y="30"/>
                  <a:pt x="30" y="31"/>
                  <a:pt x="30" y="31"/>
                </a:cubicBezTo>
                <a:cubicBezTo>
                  <a:pt x="30" y="31"/>
                  <a:pt x="30" y="31"/>
                  <a:pt x="30" y="31"/>
                </a:cubicBezTo>
                <a:cubicBezTo>
                  <a:pt x="30" y="31"/>
                  <a:pt x="29" y="31"/>
                  <a:pt x="29" y="31"/>
                </a:cubicBezTo>
                <a:cubicBezTo>
                  <a:pt x="29" y="31"/>
                  <a:pt x="29" y="31"/>
                  <a:pt x="28" y="31"/>
                </a:cubicBezTo>
                <a:cubicBezTo>
                  <a:pt x="28" y="31"/>
                  <a:pt x="28" y="31"/>
                  <a:pt x="28" y="31"/>
                </a:cubicBezTo>
                <a:cubicBezTo>
                  <a:pt x="28" y="31"/>
                  <a:pt x="28" y="30"/>
                  <a:pt x="28" y="30"/>
                </a:cubicBezTo>
                <a:cubicBezTo>
                  <a:pt x="28" y="30"/>
                  <a:pt x="28" y="30"/>
                  <a:pt x="28" y="29"/>
                </a:cubicBezTo>
                <a:close/>
                <a:moveTo>
                  <a:pt x="36" y="32"/>
                </a:moveTo>
                <a:cubicBezTo>
                  <a:pt x="36" y="32"/>
                  <a:pt x="36" y="32"/>
                  <a:pt x="36" y="32"/>
                </a:cubicBezTo>
                <a:cubicBezTo>
                  <a:pt x="36" y="33"/>
                  <a:pt x="37" y="33"/>
                  <a:pt x="38" y="33"/>
                </a:cubicBezTo>
                <a:cubicBezTo>
                  <a:pt x="39" y="33"/>
                  <a:pt x="40" y="33"/>
                  <a:pt x="40" y="32"/>
                </a:cubicBezTo>
                <a:cubicBezTo>
                  <a:pt x="40" y="32"/>
                  <a:pt x="40" y="32"/>
                  <a:pt x="40" y="32"/>
                </a:cubicBezTo>
                <a:cubicBezTo>
                  <a:pt x="41" y="32"/>
                  <a:pt x="41" y="31"/>
                  <a:pt x="41" y="30"/>
                </a:cubicBezTo>
                <a:cubicBezTo>
                  <a:pt x="41" y="29"/>
                  <a:pt x="41" y="28"/>
                  <a:pt x="40" y="28"/>
                </a:cubicBezTo>
                <a:cubicBezTo>
                  <a:pt x="40" y="27"/>
                  <a:pt x="39" y="27"/>
                  <a:pt x="38" y="27"/>
                </a:cubicBezTo>
                <a:cubicBezTo>
                  <a:pt x="37" y="27"/>
                  <a:pt x="36" y="27"/>
                  <a:pt x="36" y="28"/>
                </a:cubicBezTo>
                <a:cubicBezTo>
                  <a:pt x="36" y="28"/>
                  <a:pt x="36" y="28"/>
                  <a:pt x="36" y="28"/>
                </a:cubicBezTo>
                <a:cubicBezTo>
                  <a:pt x="35" y="28"/>
                  <a:pt x="35" y="29"/>
                  <a:pt x="35" y="30"/>
                </a:cubicBezTo>
                <a:cubicBezTo>
                  <a:pt x="35" y="31"/>
                  <a:pt x="35" y="32"/>
                  <a:pt x="36" y="32"/>
                </a:cubicBezTo>
                <a:cubicBezTo>
                  <a:pt x="36" y="32"/>
                  <a:pt x="36" y="32"/>
                  <a:pt x="36" y="32"/>
                </a:cubicBezTo>
                <a:close/>
                <a:moveTo>
                  <a:pt x="37" y="29"/>
                </a:moveTo>
                <a:cubicBezTo>
                  <a:pt x="37" y="29"/>
                  <a:pt x="37" y="29"/>
                  <a:pt x="37" y="29"/>
                </a:cubicBezTo>
                <a:cubicBezTo>
                  <a:pt x="37" y="29"/>
                  <a:pt x="37" y="29"/>
                  <a:pt x="37" y="29"/>
                </a:cubicBezTo>
                <a:cubicBezTo>
                  <a:pt x="37" y="29"/>
                  <a:pt x="38" y="29"/>
                  <a:pt x="38" y="29"/>
                </a:cubicBezTo>
                <a:cubicBezTo>
                  <a:pt x="38" y="29"/>
                  <a:pt x="38" y="29"/>
                  <a:pt x="39" y="29"/>
                </a:cubicBezTo>
                <a:cubicBezTo>
                  <a:pt x="39" y="29"/>
                  <a:pt x="39" y="29"/>
                  <a:pt x="39" y="29"/>
                </a:cubicBezTo>
                <a:cubicBezTo>
                  <a:pt x="39" y="30"/>
                  <a:pt x="39" y="30"/>
                  <a:pt x="39" y="30"/>
                </a:cubicBezTo>
                <a:cubicBezTo>
                  <a:pt x="39" y="30"/>
                  <a:pt x="39" y="31"/>
                  <a:pt x="39" y="31"/>
                </a:cubicBezTo>
                <a:cubicBezTo>
                  <a:pt x="39" y="31"/>
                  <a:pt x="39" y="31"/>
                  <a:pt x="39" y="31"/>
                </a:cubicBezTo>
                <a:cubicBezTo>
                  <a:pt x="38" y="31"/>
                  <a:pt x="38" y="31"/>
                  <a:pt x="38" y="31"/>
                </a:cubicBezTo>
                <a:cubicBezTo>
                  <a:pt x="38" y="31"/>
                  <a:pt x="37" y="31"/>
                  <a:pt x="37" y="31"/>
                </a:cubicBezTo>
                <a:cubicBezTo>
                  <a:pt x="37" y="31"/>
                  <a:pt x="37" y="31"/>
                  <a:pt x="37" y="31"/>
                </a:cubicBezTo>
                <a:cubicBezTo>
                  <a:pt x="37" y="31"/>
                  <a:pt x="37" y="30"/>
                  <a:pt x="37" y="30"/>
                </a:cubicBezTo>
                <a:cubicBezTo>
                  <a:pt x="37" y="30"/>
                  <a:pt x="37" y="30"/>
                  <a:pt x="37" y="2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69" name="Freeform 374"/>
          <p:cNvSpPr>
            <a:spLocks noEditPoints="1"/>
          </p:cNvSpPr>
          <p:nvPr/>
        </p:nvSpPr>
        <p:spPr bwMode="auto">
          <a:xfrm>
            <a:off x="2884759" y="2637472"/>
            <a:ext cx="167996" cy="166315"/>
          </a:xfrm>
          <a:custGeom>
            <a:avLst/>
            <a:gdLst>
              <a:gd name="T0" fmla="*/ 43 w 50"/>
              <a:gd name="T1" fmla="*/ 7 h 49"/>
              <a:gd name="T2" fmla="*/ 43 w 50"/>
              <a:gd name="T3" fmla="*/ 42 h 49"/>
              <a:gd name="T4" fmla="*/ 8 w 50"/>
              <a:gd name="T5" fmla="*/ 42 h 49"/>
              <a:gd name="T6" fmla="*/ 8 w 50"/>
              <a:gd name="T7" fmla="*/ 7 h 49"/>
              <a:gd name="T8" fmla="*/ 24 w 50"/>
              <a:gd name="T9" fmla="*/ 46 h 49"/>
              <a:gd name="T10" fmla="*/ 24 w 50"/>
              <a:gd name="T11" fmla="*/ 38 h 49"/>
              <a:gd name="T12" fmla="*/ 17 w 50"/>
              <a:gd name="T13" fmla="*/ 39 h 49"/>
              <a:gd name="T14" fmla="*/ 22 w 50"/>
              <a:gd name="T15" fmla="*/ 45 h 49"/>
              <a:gd name="T16" fmla="*/ 40 w 50"/>
              <a:gd name="T17" fmla="*/ 10 h 49"/>
              <a:gd name="T18" fmla="*/ 40 w 50"/>
              <a:gd name="T19" fmla="*/ 9 h 49"/>
              <a:gd name="T20" fmla="*/ 39 w 50"/>
              <a:gd name="T21" fmla="*/ 23 h 49"/>
              <a:gd name="T22" fmla="*/ 40 w 50"/>
              <a:gd name="T23" fmla="*/ 10 h 49"/>
              <a:gd name="T24" fmla="*/ 38 w 50"/>
              <a:gd name="T25" fmla="*/ 8 h 49"/>
              <a:gd name="T26" fmla="*/ 35 w 50"/>
              <a:gd name="T27" fmla="*/ 8 h 49"/>
              <a:gd name="T28" fmla="*/ 38 w 50"/>
              <a:gd name="T29" fmla="*/ 8 h 49"/>
              <a:gd name="T30" fmla="*/ 29 w 50"/>
              <a:gd name="T31" fmla="*/ 4 h 49"/>
              <a:gd name="T32" fmla="*/ 26 w 50"/>
              <a:gd name="T33" fmla="*/ 12 h 49"/>
              <a:gd name="T34" fmla="*/ 34 w 50"/>
              <a:gd name="T35" fmla="*/ 10 h 49"/>
              <a:gd name="T36" fmla="*/ 29 w 50"/>
              <a:gd name="T37" fmla="*/ 4 h 49"/>
              <a:gd name="T38" fmla="*/ 24 w 50"/>
              <a:gd name="T39" fmla="*/ 4 h 49"/>
              <a:gd name="T40" fmla="*/ 17 w 50"/>
              <a:gd name="T41" fmla="*/ 9 h 49"/>
              <a:gd name="T42" fmla="*/ 18 w 50"/>
              <a:gd name="T43" fmla="*/ 10 h 49"/>
              <a:gd name="T44" fmla="*/ 24 w 50"/>
              <a:gd name="T45" fmla="*/ 4 h 49"/>
              <a:gd name="T46" fmla="*/ 17 w 50"/>
              <a:gd name="T47" fmla="*/ 5 h 49"/>
              <a:gd name="T48" fmla="*/ 15 w 50"/>
              <a:gd name="T49" fmla="*/ 9 h 49"/>
              <a:gd name="T50" fmla="*/ 17 w 50"/>
              <a:gd name="T51" fmla="*/ 5 h 49"/>
              <a:gd name="T52" fmla="*/ 11 w 50"/>
              <a:gd name="T53" fmla="*/ 9 h 49"/>
              <a:gd name="T54" fmla="*/ 4 w 50"/>
              <a:gd name="T55" fmla="*/ 23 h 49"/>
              <a:gd name="T56" fmla="*/ 14 w 50"/>
              <a:gd name="T57" fmla="*/ 11 h 49"/>
              <a:gd name="T58" fmla="*/ 4 w 50"/>
              <a:gd name="T59" fmla="*/ 26 h 49"/>
              <a:gd name="T60" fmla="*/ 10 w 50"/>
              <a:gd name="T61" fmla="*/ 40 h 49"/>
              <a:gd name="T62" fmla="*/ 14 w 50"/>
              <a:gd name="T63" fmla="*/ 38 h 49"/>
              <a:gd name="T64" fmla="*/ 4 w 50"/>
              <a:gd name="T65" fmla="*/ 26 h 49"/>
              <a:gd name="T66" fmla="*/ 13 w 50"/>
              <a:gd name="T67" fmla="*/ 42 h 49"/>
              <a:gd name="T68" fmla="*/ 15 w 50"/>
              <a:gd name="T69" fmla="*/ 41 h 49"/>
              <a:gd name="T70" fmla="*/ 13 w 50"/>
              <a:gd name="T71" fmla="*/ 42 h 49"/>
              <a:gd name="T72" fmla="*/ 26 w 50"/>
              <a:gd name="T73" fmla="*/ 46 h 49"/>
              <a:gd name="T74" fmla="*/ 33 w 50"/>
              <a:gd name="T75" fmla="*/ 40 h 49"/>
              <a:gd name="T76" fmla="*/ 33 w 50"/>
              <a:gd name="T77" fmla="*/ 39 h 49"/>
              <a:gd name="T78" fmla="*/ 26 w 50"/>
              <a:gd name="T79" fmla="*/ 46 h 49"/>
              <a:gd name="T80" fmla="*/ 34 w 50"/>
              <a:gd name="T81" fmla="*/ 44 h 49"/>
              <a:gd name="T82" fmla="*/ 36 w 50"/>
              <a:gd name="T83" fmla="*/ 40 h 49"/>
              <a:gd name="T84" fmla="*/ 34 w 50"/>
              <a:gd name="T85" fmla="*/ 44 h 49"/>
              <a:gd name="T86" fmla="*/ 40 w 50"/>
              <a:gd name="T87" fmla="*/ 40 h 49"/>
              <a:gd name="T88" fmla="*/ 46 w 50"/>
              <a:gd name="T89" fmla="*/ 26 h 49"/>
              <a:gd name="T90" fmla="*/ 37 w 50"/>
              <a:gd name="T91" fmla="*/ 38 h 49"/>
              <a:gd name="T92" fmla="*/ 35 w 50"/>
              <a:gd name="T93" fmla="*/ 12 h 49"/>
              <a:gd name="T94" fmla="*/ 34 w 50"/>
              <a:gd name="T95" fmla="*/ 12 h 49"/>
              <a:gd name="T96" fmla="*/ 26 w 50"/>
              <a:gd name="T97" fmla="*/ 23 h 49"/>
              <a:gd name="T98" fmla="*/ 35 w 50"/>
              <a:gd name="T99" fmla="*/ 12 h 49"/>
              <a:gd name="T100" fmla="*/ 24 w 50"/>
              <a:gd name="T101" fmla="*/ 14 h 49"/>
              <a:gd name="T102" fmla="*/ 16 w 50"/>
              <a:gd name="T103" fmla="*/ 12 h 49"/>
              <a:gd name="T104" fmla="*/ 24 w 50"/>
              <a:gd name="T105" fmla="*/ 23 h 49"/>
              <a:gd name="T106" fmla="*/ 24 w 50"/>
              <a:gd name="T107" fmla="*/ 35 h 49"/>
              <a:gd name="T108" fmla="*/ 24 w 50"/>
              <a:gd name="T109" fmla="*/ 26 h 49"/>
              <a:gd name="T110" fmla="*/ 16 w 50"/>
              <a:gd name="T111" fmla="*/ 37 h 49"/>
              <a:gd name="T112" fmla="*/ 24 w 50"/>
              <a:gd name="T113" fmla="*/ 35 h 49"/>
              <a:gd name="T114" fmla="*/ 26 w 50"/>
              <a:gd name="T115" fmla="*/ 35 h 49"/>
              <a:gd name="T116" fmla="*/ 35 w 50"/>
              <a:gd name="T117" fmla="*/ 37 h 49"/>
              <a:gd name="T118" fmla="*/ 26 w 50"/>
              <a:gd name="T119"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49">
                <a:moveTo>
                  <a:pt x="25" y="0"/>
                </a:moveTo>
                <a:cubicBezTo>
                  <a:pt x="32" y="0"/>
                  <a:pt x="38" y="3"/>
                  <a:pt x="43" y="7"/>
                </a:cubicBezTo>
                <a:cubicBezTo>
                  <a:pt x="47" y="12"/>
                  <a:pt x="50" y="18"/>
                  <a:pt x="50" y="25"/>
                </a:cubicBezTo>
                <a:cubicBezTo>
                  <a:pt x="50" y="31"/>
                  <a:pt x="47" y="38"/>
                  <a:pt x="43" y="42"/>
                </a:cubicBezTo>
                <a:cubicBezTo>
                  <a:pt x="38" y="47"/>
                  <a:pt x="32" y="49"/>
                  <a:pt x="25" y="49"/>
                </a:cubicBezTo>
                <a:cubicBezTo>
                  <a:pt x="18" y="49"/>
                  <a:pt x="12" y="47"/>
                  <a:pt x="8" y="42"/>
                </a:cubicBezTo>
                <a:cubicBezTo>
                  <a:pt x="3" y="38"/>
                  <a:pt x="0" y="31"/>
                  <a:pt x="0" y="25"/>
                </a:cubicBezTo>
                <a:cubicBezTo>
                  <a:pt x="0" y="18"/>
                  <a:pt x="3" y="12"/>
                  <a:pt x="8" y="7"/>
                </a:cubicBezTo>
                <a:cubicBezTo>
                  <a:pt x="12" y="3"/>
                  <a:pt x="18" y="0"/>
                  <a:pt x="25" y="0"/>
                </a:cubicBezTo>
                <a:close/>
                <a:moveTo>
                  <a:pt x="24" y="46"/>
                </a:moveTo>
                <a:cubicBezTo>
                  <a:pt x="24" y="46"/>
                  <a:pt x="24" y="46"/>
                  <a:pt x="24" y="46"/>
                </a:cubicBezTo>
                <a:cubicBezTo>
                  <a:pt x="24" y="38"/>
                  <a:pt x="24" y="38"/>
                  <a:pt x="24" y="38"/>
                </a:cubicBezTo>
                <a:cubicBezTo>
                  <a:pt x="22" y="38"/>
                  <a:pt x="20" y="38"/>
                  <a:pt x="18" y="39"/>
                </a:cubicBezTo>
                <a:cubicBezTo>
                  <a:pt x="17" y="39"/>
                  <a:pt x="17" y="39"/>
                  <a:pt x="17" y="39"/>
                </a:cubicBezTo>
                <a:cubicBezTo>
                  <a:pt x="17" y="40"/>
                  <a:pt x="17" y="40"/>
                  <a:pt x="17" y="40"/>
                </a:cubicBezTo>
                <a:cubicBezTo>
                  <a:pt x="19" y="43"/>
                  <a:pt x="20" y="44"/>
                  <a:pt x="22" y="45"/>
                </a:cubicBezTo>
                <a:cubicBezTo>
                  <a:pt x="23" y="45"/>
                  <a:pt x="23" y="46"/>
                  <a:pt x="24" y="46"/>
                </a:cubicBezTo>
                <a:close/>
                <a:moveTo>
                  <a:pt x="40" y="10"/>
                </a:moveTo>
                <a:cubicBezTo>
                  <a:pt x="40" y="10"/>
                  <a:pt x="40" y="10"/>
                  <a:pt x="40" y="10"/>
                </a:cubicBezTo>
                <a:cubicBezTo>
                  <a:pt x="40" y="10"/>
                  <a:pt x="40" y="9"/>
                  <a:pt x="40" y="9"/>
                </a:cubicBezTo>
                <a:cubicBezTo>
                  <a:pt x="39" y="10"/>
                  <a:pt x="38" y="11"/>
                  <a:pt x="37" y="11"/>
                </a:cubicBezTo>
                <a:cubicBezTo>
                  <a:pt x="38" y="15"/>
                  <a:pt x="39" y="19"/>
                  <a:pt x="39" y="23"/>
                </a:cubicBezTo>
                <a:cubicBezTo>
                  <a:pt x="46" y="23"/>
                  <a:pt x="46" y="23"/>
                  <a:pt x="46" y="23"/>
                </a:cubicBezTo>
                <a:cubicBezTo>
                  <a:pt x="46" y="18"/>
                  <a:pt x="44" y="13"/>
                  <a:pt x="40" y="10"/>
                </a:cubicBezTo>
                <a:close/>
                <a:moveTo>
                  <a:pt x="38" y="8"/>
                </a:moveTo>
                <a:cubicBezTo>
                  <a:pt x="38" y="8"/>
                  <a:pt x="38" y="8"/>
                  <a:pt x="38" y="8"/>
                </a:cubicBezTo>
                <a:cubicBezTo>
                  <a:pt x="37" y="7"/>
                  <a:pt x="35" y="6"/>
                  <a:pt x="34" y="5"/>
                </a:cubicBezTo>
                <a:cubicBezTo>
                  <a:pt x="34" y="6"/>
                  <a:pt x="35" y="7"/>
                  <a:pt x="35" y="8"/>
                </a:cubicBezTo>
                <a:cubicBezTo>
                  <a:pt x="35" y="8"/>
                  <a:pt x="36" y="9"/>
                  <a:pt x="36" y="9"/>
                </a:cubicBezTo>
                <a:cubicBezTo>
                  <a:pt x="37" y="9"/>
                  <a:pt x="37" y="8"/>
                  <a:pt x="38" y="8"/>
                </a:cubicBezTo>
                <a:close/>
                <a:moveTo>
                  <a:pt x="29" y="4"/>
                </a:moveTo>
                <a:cubicBezTo>
                  <a:pt x="29" y="4"/>
                  <a:pt x="29" y="4"/>
                  <a:pt x="29" y="4"/>
                </a:cubicBezTo>
                <a:cubicBezTo>
                  <a:pt x="28" y="4"/>
                  <a:pt x="27" y="4"/>
                  <a:pt x="26" y="4"/>
                </a:cubicBezTo>
                <a:cubicBezTo>
                  <a:pt x="26" y="12"/>
                  <a:pt x="26" y="12"/>
                  <a:pt x="26" y="12"/>
                </a:cubicBezTo>
                <a:cubicBezTo>
                  <a:pt x="29" y="12"/>
                  <a:pt x="31" y="11"/>
                  <a:pt x="33" y="10"/>
                </a:cubicBezTo>
                <a:cubicBezTo>
                  <a:pt x="33" y="10"/>
                  <a:pt x="34" y="10"/>
                  <a:pt x="34" y="10"/>
                </a:cubicBezTo>
                <a:cubicBezTo>
                  <a:pt x="34" y="10"/>
                  <a:pt x="33" y="9"/>
                  <a:pt x="33" y="9"/>
                </a:cubicBezTo>
                <a:cubicBezTo>
                  <a:pt x="32" y="7"/>
                  <a:pt x="30" y="5"/>
                  <a:pt x="29" y="4"/>
                </a:cubicBezTo>
                <a:close/>
                <a:moveTo>
                  <a:pt x="24" y="4"/>
                </a:moveTo>
                <a:cubicBezTo>
                  <a:pt x="24" y="4"/>
                  <a:pt x="24" y="4"/>
                  <a:pt x="24" y="4"/>
                </a:cubicBezTo>
                <a:cubicBezTo>
                  <a:pt x="23" y="4"/>
                  <a:pt x="23" y="4"/>
                  <a:pt x="22" y="4"/>
                </a:cubicBezTo>
                <a:cubicBezTo>
                  <a:pt x="20" y="5"/>
                  <a:pt x="19" y="7"/>
                  <a:pt x="17" y="9"/>
                </a:cubicBezTo>
                <a:cubicBezTo>
                  <a:pt x="17" y="9"/>
                  <a:pt x="17" y="10"/>
                  <a:pt x="17" y="10"/>
                </a:cubicBezTo>
                <a:cubicBezTo>
                  <a:pt x="17" y="10"/>
                  <a:pt x="17" y="10"/>
                  <a:pt x="18" y="10"/>
                </a:cubicBezTo>
                <a:cubicBezTo>
                  <a:pt x="20" y="11"/>
                  <a:pt x="22" y="12"/>
                  <a:pt x="24" y="12"/>
                </a:cubicBezTo>
                <a:cubicBezTo>
                  <a:pt x="24" y="4"/>
                  <a:pt x="24" y="4"/>
                  <a:pt x="24" y="4"/>
                </a:cubicBezTo>
                <a:close/>
                <a:moveTo>
                  <a:pt x="17" y="5"/>
                </a:moveTo>
                <a:cubicBezTo>
                  <a:pt x="17" y="5"/>
                  <a:pt x="17" y="5"/>
                  <a:pt x="17" y="5"/>
                </a:cubicBezTo>
                <a:cubicBezTo>
                  <a:pt x="16" y="6"/>
                  <a:pt x="14" y="7"/>
                  <a:pt x="13" y="8"/>
                </a:cubicBezTo>
                <a:cubicBezTo>
                  <a:pt x="13" y="8"/>
                  <a:pt x="14" y="9"/>
                  <a:pt x="15" y="9"/>
                </a:cubicBezTo>
                <a:cubicBezTo>
                  <a:pt x="15" y="9"/>
                  <a:pt x="15" y="8"/>
                  <a:pt x="15" y="8"/>
                </a:cubicBezTo>
                <a:cubicBezTo>
                  <a:pt x="16" y="7"/>
                  <a:pt x="16" y="6"/>
                  <a:pt x="17" y="5"/>
                </a:cubicBezTo>
                <a:close/>
                <a:moveTo>
                  <a:pt x="11" y="9"/>
                </a:moveTo>
                <a:cubicBezTo>
                  <a:pt x="11" y="9"/>
                  <a:pt x="11" y="9"/>
                  <a:pt x="11" y="9"/>
                </a:cubicBezTo>
                <a:cubicBezTo>
                  <a:pt x="11" y="9"/>
                  <a:pt x="11" y="10"/>
                  <a:pt x="10" y="10"/>
                </a:cubicBezTo>
                <a:cubicBezTo>
                  <a:pt x="7" y="13"/>
                  <a:pt x="5" y="18"/>
                  <a:pt x="4" y="23"/>
                </a:cubicBezTo>
                <a:cubicBezTo>
                  <a:pt x="12" y="23"/>
                  <a:pt x="12" y="23"/>
                  <a:pt x="12" y="23"/>
                </a:cubicBezTo>
                <a:cubicBezTo>
                  <a:pt x="12" y="19"/>
                  <a:pt x="13" y="15"/>
                  <a:pt x="14" y="11"/>
                </a:cubicBezTo>
                <a:cubicBezTo>
                  <a:pt x="13" y="11"/>
                  <a:pt x="12" y="10"/>
                  <a:pt x="11" y="9"/>
                </a:cubicBezTo>
                <a:close/>
                <a:moveTo>
                  <a:pt x="4" y="26"/>
                </a:moveTo>
                <a:cubicBezTo>
                  <a:pt x="4" y="26"/>
                  <a:pt x="4" y="26"/>
                  <a:pt x="4" y="26"/>
                </a:cubicBezTo>
                <a:cubicBezTo>
                  <a:pt x="5" y="31"/>
                  <a:pt x="7" y="36"/>
                  <a:pt x="10" y="40"/>
                </a:cubicBezTo>
                <a:cubicBezTo>
                  <a:pt x="11" y="40"/>
                  <a:pt x="11" y="40"/>
                  <a:pt x="11" y="40"/>
                </a:cubicBezTo>
                <a:cubicBezTo>
                  <a:pt x="12" y="39"/>
                  <a:pt x="13" y="39"/>
                  <a:pt x="14" y="38"/>
                </a:cubicBezTo>
                <a:cubicBezTo>
                  <a:pt x="13" y="35"/>
                  <a:pt x="12" y="30"/>
                  <a:pt x="12" y="26"/>
                </a:cubicBezTo>
                <a:cubicBezTo>
                  <a:pt x="4" y="26"/>
                  <a:pt x="4" y="26"/>
                  <a:pt x="4" y="26"/>
                </a:cubicBezTo>
                <a:close/>
                <a:moveTo>
                  <a:pt x="13" y="42"/>
                </a:moveTo>
                <a:cubicBezTo>
                  <a:pt x="13" y="42"/>
                  <a:pt x="13" y="42"/>
                  <a:pt x="13" y="42"/>
                </a:cubicBezTo>
                <a:cubicBezTo>
                  <a:pt x="14" y="42"/>
                  <a:pt x="16" y="43"/>
                  <a:pt x="17" y="44"/>
                </a:cubicBezTo>
                <a:cubicBezTo>
                  <a:pt x="16" y="43"/>
                  <a:pt x="16" y="42"/>
                  <a:pt x="15" y="41"/>
                </a:cubicBezTo>
                <a:cubicBezTo>
                  <a:pt x="15" y="41"/>
                  <a:pt x="15" y="41"/>
                  <a:pt x="15" y="40"/>
                </a:cubicBezTo>
                <a:cubicBezTo>
                  <a:pt x="14" y="41"/>
                  <a:pt x="13" y="41"/>
                  <a:pt x="13" y="42"/>
                </a:cubicBezTo>
                <a:close/>
                <a:moveTo>
                  <a:pt x="26" y="46"/>
                </a:moveTo>
                <a:cubicBezTo>
                  <a:pt x="26" y="46"/>
                  <a:pt x="26" y="46"/>
                  <a:pt x="26" y="46"/>
                </a:cubicBezTo>
                <a:cubicBezTo>
                  <a:pt x="27" y="46"/>
                  <a:pt x="28" y="45"/>
                  <a:pt x="29" y="45"/>
                </a:cubicBezTo>
                <a:cubicBezTo>
                  <a:pt x="30" y="44"/>
                  <a:pt x="32" y="43"/>
                  <a:pt x="33" y="40"/>
                </a:cubicBezTo>
                <a:cubicBezTo>
                  <a:pt x="33" y="40"/>
                  <a:pt x="34" y="40"/>
                  <a:pt x="34" y="39"/>
                </a:cubicBezTo>
                <a:cubicBezTo>
                  <a:pt x="34" y="39"/>
                  <a:pt x="33" y="39"/>
                  <a:pt x="33" y="39"/>
                </a:cubicBezTo>
                <a:cubicBezTo>
                  <a:pt x="31" y="38"/>
                  <a:pt x="29" y="38"/>
                  <a:pt x="26" y="38"/>
                </a:cubicBezTo>
                <a:cubicBezTo>
                  <a:pt x="26" y="46"/>
                  <a:pt x="26" y="46"/>
                  <a:pt x="26" y="46"/>
                </a:cubicBezTo>
                <a:close/>
                <a:moveTo>
                  <a:pt x="34" y="44"/>
                </a:moveTo>
                <a:cubicBezTo>
                  <a:pt x="34" y="44"/>
                  <a:pt x="34" y="44"/>
                  <a:pt x="34" y="44"/>
                </a:cubicBezTo>
                <a:cubicBezTo>
                  <a:pt x="35" y="43"/>
                  <a:pt x="37" y="42"/>
                  <a:pt x="38" y="42"/>
                </a:cubicBezTo>
                <a:cubicBezTo>
                  <a:pt x="37" y="41"/>
                  <a:pt x="37" y="41"/>
                  <a:pt x="36" y="40"/>
                </a:cubicBezTo>
                <a:cubicBezTo>
                  <a:pt x="36" y="41"/>
                  <a:pt x="35" y="41"/>
                  <a:pt x="35" y="41"/>
                </a:cubicBezTo>
                <a:cubicBezTo>
                  <a:pt x="35" y="42"/>
                  <a:pt x="34" y="43"/>
                  <a:pt x="34" y="44"/>
                </a:cubicBezTo>
                <a:close/>
                <a:moveTo>
                  <a:pt x="40" y="40"/>
                </a:moveTo>
                <a:cubicBezTo>
                  <a:pt x="40" y="40"/>
                  <a:pt x="40" y="40"/>
                  <a:pt x="40" y="40"/>
                </a:cubicBezTo>
                <a:cubicBezTo>
                  <a:pt x="40" y="40"/>
                  <a:pt x="40" y="40"/>
                  <a:pt x="40" y="40"/>
                </a:cubicBezTo>
                <a:cubicBezTo>
                  <a:pt x="44" y="36"/>
                  <a:pt x="46" y="31"/>
                  <a:pt x="46" y="26"/>
                </a:cubicBezTo>
                <a:cubicBezTo>
                  <a:pt x="39" y="26"/>
                  <a:pt x="39" y="26"/>
                  <a:pt x="39" y="26"/>
                </a:cubicBezTo>
                <a:cubicBezTo>
                  <a:pt x="39" y="30"/>
                  <a:pt x="38" y="35"/>
                  <a:pt x="37" y="38"/>
                </a:cubicBezTo>
                <a:cubicBezTo>
                  <a:pt x="38" y="39"/>
                  <a:pt x="39" y="39"/>
                  <a:pt x="40" y="40"/>
                </a:cubicBezTo>
                <a:close/>
                <a:moveTo>
                  <a:pt x="35" y="12"/>
                </a:moveTo>
                <a:cubicBezTo>
                  <a:pt x="35" y="12"/>
                  <a:pt x="35" y="12"/>
                  <a:pt x="35" y="12"/>
                </a:cubicBezTo>
                <a:cubicBezTo>
                  <a:pt x="34" y="12"/>
                  <a:pt x="34" y="12"/>
                  <a:pt x="34" y="12"/>
                </a:cubicBezTo>
                <a:cubicBezTo>
                  <a:pt x="31" y="13"/>
                  <a:pt x="29" y="14"/>
                  <a:pt x="26" y="14"/>
                </a:cubicBezTo>
                <a:cubicBezTo>
                  <a:pt x="26" y="23"/>
                  <a:pt x="26" y="23"/>
                  <a:pt x="26" y="23"/>
                </a:cubicBezTo>
                <a:cubicBezTo>
                  <a:pt x="37" y="23"/>
                  <a:pt x="37" y="23"/>
                  <a:pt x="37" y="23"/>
                </a:cubicBezTo>
                <a:cubicBezTo>
                  <a:pt x="37" y="19"/>
                  <a:pt x="36" y="15"/>
                  <a:pt x="35" y="12"/>
                </a:cubicBezTo>
                <a:close/>
                <a:moveTo>
                  <a:pt x="24" y="14"/>
                </a:moveTo>
                <a:cubicBezTo>
                  <a:pt x="24" y="14"/>
                  <a:pt x="24" y="14"/>
                  <a:pt x="24" y="14"/>
                </a:cubicBezTo>
                <a:cubicBezTo>
                  <a:pt x="22" y="14"/>
                  <a:pt x="19" y="13"/>
                  <a:pt x="17" y="12"/>
                </a:cubicBezTo>
                <a:cubicBezTo>
                  <a:pt x="17" y="12"/>
                  <a:pt x="16" y="12"/>
                  <a:pt x="16" y="12"/>
                </a:cubicBezTo>
                <a:cubicBezTo>
                  <a:pt x="15" y="15"/>
                  <a:pt x="14" y="19"/>
                  <a:pt x="14" y="23"/>
                </a:cubicBezTo>
                <a:cubicBezTo>
                  <a:pt x="24" y="23"/>
                  <a:pt x="24" y="23"/>
                  <a:pt x="24" y="23"/>
                </a:cubicBezTo>
                <a:cubicBezTo>
                  <a:pt x="24" y="14"/>
                  <a:pt x="24" y="14"/>
                  <a:pt x="24" y="14"/>
                </a:cubicBezTo>
                <a:close/>
                <a:moveTo>
                  <a:pt x="24" y="35"/>
                </a:moveTo>
                <a:cubicBezTo>
                  <a:pt x="24" y="35"/>
                  <a:pt x="24" y="35"/>
                  <a:pt x="24" y="35"/>
                </a:cubicBezTo>
                <a:cubicBezTo>
                  <a:pt x="24" y="26"/>
                  <a:pt x="24" y="26"/>
                  <a:pt x="24" y="26"/>
                </a:cubicBezTo>
                <a:cubicBezTo>
                  <a:pt x="14" y="26"/>
                  <a:pt x="14" y="26"/>
                  <a:pt x="14" y="26"/>
                </a:cubicBezTo>
                <a:cubicBezTo>
                  <a:pt x="14" y="30"/>
                  <a:pt x="15" y="34"/>
                  <a:pt x="16" y="37"/>
                </a:cubicBezTo>
                <a:cubicBezTo>
                  <a:pt x="16" y="37"/>
                  <a:pt x="17" y="37"/>
                  <a:pt x="17" y="37"/>
                </a:cubicBezTo>
                <a:cubicBezTo>
                  <a:pt x="19" y="36"/>
                  <a:pt x="22" y="35"/>
                  <a:pt x="24" y="35"/>
                </a:cubicBezTo>
                <a:close/>
                <a:moveTo>
                  <a:pt x="26" y="35"/>
                </a:moveTo>
                <a:cubicBezTo>
                  <a:pt x="26" y="35"/>
                  <a:pt x="26" y="35"/>
                  <a:pt x="26" y="35"/>
                </a:cubicBezTo>
                <a:cubicBezTo>
                  <a:pt x="29" y="35"/>
                  <a:pt x="31" y="36"/>
                  <a:pt x="34" y="37"/>
                </a:cubicBezTo>
                <a:cubicBezTo>
                  <a:pt x="34" y="37"/>
                  <a:pt x="34" y="37"/>
                  <a:pt x="35" y="37"/>
                </a:cubicBezTo>
                <a:cubicBezTo>
                  <a:pt x="36" y="34"/>
                  <a:pt x="37" y="30"/>
                  <a:pt x="37" y="26"/>
                </a:cubicBezTo>
                <a:cubicBezTo>
                  <a:pt x="26" y="26"/>
                  <a:pt x="26" y="26"/>
                  <a:pt x="26" y="26"/>
                </a:cubicBezTo>
                <a:cubicBezTo>
                  <a:pt x="26" y="35"/>
                  <a:pt x="26" y="35"/>
                  <a:pt x="26" y="3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0" name="Freeform 375"/>
          <p:cNvSpPr>
            <a:spLocks noEditPoints="1"/>
          </p:cNvSpPr>
          <p:nvPr/>
        </p:nvSpPr>
        <p:spPr bwMode="auto">
          <a:xfrm>
            <a:off x="2891480" y="2968422"/>
            <a:ext cx="157916" cy="167996"/>
          </a:xfrm>
          <a:custGeom>
            <a:avLst/>
            <a:gdLst>
              <a:gd name="T0" fmla="*/ 2 w 47"/>
              <a:gd name="T1" fmla="*/ 0 h 50"/>
              <a:gd name="T2" fmla="*/ 2 w 47"/>
              <a:gd name="T3" fmla="*/ 0 h 50"/>
              <a:gd name="T4" fmla="*/ 16 w 47"/>
              <a:gd name="T5" fmla="*/ 0 h 50"/>
              <a:gd name="T6" fmla="*/ 18 w 47"/>
              <a:gd name="T7" fmla="*/ 2 h 50"/>
              <a:gd name="T8" fmla="*/ 18 w 47"/>
              <a:gd name="T9" fmla="*/ 2 h 50"/>
              <a:gd name="T10" fmla="*/ 18 w 47"/>
              <a:gd name="T11" fmla="*/ 29 h 50"/>
              <a:gd name="T12" fmla="*/ 29 w 47"/>
              <a:gd name="T13" fmla="*/ 18 h 50"/>
              <a:gd name="T14" fmla="*/ 31 w 47"/>
              <a:gd name="T15" fmla="*/ 18 h 50"/>
              <a:gd name="T16" fmla="*/ 32 w 47"/>
              <a:gd name="T17" fmla="*/ 19 h 50"/>
              <a:gd name="T18" fmla="*/ 32 w 47"/>
              <a:gd name="T19" fmla="*/ 19 h 50"/>
              <a:gd name="T20" fmla="*/ 32 w 47"/>
              <a:gd name="T21" fmla="*/ 29 h 50"/>
              <a:gd name="T22" fmla="*/ 43 w 47"/>
              <a:gd name="T23" fmla="*/ 18 h 50"/>
              <a:gd name="T24" fmla="*/ 46 w 47"/>
              <a:gd name="T25" fmla="*/ 18 h 50"/>
              <a:gd name="T26" fmla="*/ 47 w 47"/>
              <a:gd name="T27" fmla="*/ 19 h 50"/>
              <a:gd name="T28" fmla="*/ 47 w 47"/>
              <a:gd name="T29" fmla="*/ 19 h 50"/>
              <a:gd name="T30" fmla="*/ 47 w 47"/>
              <a:gd name="T31" fmla="*/ 48 h 50"/>
              <a:gd name="T32" fmla="*/ 45 w 47"/>
              <a:gd name="T33" fmla="*/ 50 h 50"/>
              <a:gd name="T34" fmla="*/ 45 w 47"/>
              <a:gd name="T35" fmla="*/ 50 h 50"/>
              <a:gd name="T36" fmla="*/ 2 w 47"/>
              <a:gd name="T37" fmla="*/ 50 h 50"/>
              <a:gd name="T38" fmla="*/ 0 w 47"/>
              <a:gd name="T39" fmla="*/ 48 h 50"/>
              <a:gd name="T40" fmla="*/ 0 w 47"/>
              <a:gd name="T41" fmla="*/ 48 h 50"/>
              <a:gd name="T42" fmla="*/ 0 w 47"/>
              <a:gd name="T43" fmla="*/ 2 h 50"/>
              <a:gd name="T44" fmla="*/ 2 w 47"/>
              <a:gd name="T45" fmla="*/ 0 h 50"/>
              <a:gd name="T46" fmla="*/ 4 w 47"/>
              <a:gd name="T47" fmla="*/ 28 h 50"/>
              <a:gd name="T48" fmla="*/ 4 w 47"/>
              <a:gd name="T49" fmla="*/ 28 h 50"/>
              <a:gd name="T50" fmla="*/ 14 w 47"/>
              <a:gd name="T51" fmla="*/ 28 h 50"/>
              <a:gd name="T52" fmla="*/ 14 w 47"/>
              <a:gd name="T53" fmla="*/ 21 h 50"/>
              <a:gd name="T54" fmla="*/ 4 w 47"/>
              <a:gd name="T55" fmla="*/ 21 h 50"/>
              <a:gd name="T56" fmla="*/ 4 w 47"/>
              <a:gd name="T57" fmla="*/ 28 h 50"/>
              <a:gd name="T58" fmla="*/ 14 w 47"/>
              <a:gd name="T59" fmla="*/ 30 h 50"/>
              <a:gd name="T60" fmla="*/ 14 w 47"/>
              <a:gd name="T61" fmla="*/ 30 h 50"/>
              <a:gd name="T62" fmla="*/ 4 w 47"/>
              <a:gd name="T63" fmla="*/ 30 h 50"/>
              <a:gd name="T64" fmla="*/ 4 w 47"/>
              <a:gd name="T65" fmla="*/ 46 h 50"/>
              <a:gd name="T66" fmla="*/ 43 w 47"/>
              <a:gd name="T67" fmla="*/ 46 h 50"/>
              <a:gd name="T68" fmla="*/ 43 w 47"/>
              <a:gd name="T69" fmla="*/ 24 h 50"/>
              <a:gd name="T70" fmla="*/ 31 w 47"/>
              <a:gd name="T71" fmla="*/ 35 h 50"/>
              <a:gd name="T72" fmla="*/ 30 w 47"/>
              <a:gd name="T73" fmla="*/ 35 h 50"/>
              <a:gd name="T74" fmla="*/ 28 w 47"/>
              <a:gd name="T75" fmla="*/ 33 h 50"/>
              <a:gd name="T76" fmla="*/ 28 w 47"/>
              <a:gd name="T77" fmla="*/ 24 h 50"/>
              <a:gd name="T78" fmla="*/ 17 w 47"/>
              <a:gd name="T79" fmla="*/ 35 h 50"/>
              <a:gd name="T80" fmla="*/ 16 w 47"/>
              <a:gd name="T81" fmla="*/ 35 h 50"/>
              <a:gd name="T82" fmla="*/ 14 w 47"/>
              <a:gd name="T83" fmla="*/ 33 h 50"/>
              <a:gd name="T84" fmla="*/ 14 w 47"/>
              <a:gd name="T85" fmla="*/ 30 h 50"/>
              <a:gd name="T86" fmla="*/ 14 w 47"/>
              <a:gd name="T87" fmla="*/ 4 h 50"/>
              <a:gd name="T88" fmla="*/ 14 w 47"/>
              <a:gd name="T89" fmla="*/ 4 h 50"/>
              <a:gd name="T90" fmla="*/ 4 w 47"/>
              <a:gd name="T91" fmla="*/ 4 h 50"/>
              <a:gd name="T92" fmla="*/ 4 w 47"/>
              <a:gd name="T93" fmla="*/ 10 h 50"/>
              <a:gd name="T94" fmla="*/ 14 w 47"/>
              <a:gd name="T95" fmla="*/ 10 h 50"/>
              <a:gd name="T96" fmla="*/ 14 w 47"/>
              <a:gd name="T97" fmla="*/ 4 h 50"/>
              <a:gd name="T98" fmla="*/ 4 w 47"/>
              <a:gd name="T99" fmla="*/ 13 h 50"/>
              <a:gd name="T100" fmla="*/ 4 w 47"/>
              <a:gd name="T101" fmla="*/ 13 h 50"/>
              <a:gd name="T102" fmla="*/ 4 w 47"/>
              <a:gd name="T103" fmla="*/ 19 h 50"/>
              <a:gd name="T104" fmla="*/ 14 w 47"/>
              <a:gd name="T105" fmla="*/ 19 h 50"/>
              <a:gd name="T106" fmla="*/ 14 w 47"/>
              <a:gd name="T107" fmla="*/ 13 h 50"/>
              <a:gd name="T108" fmla="*/ 4 w 47"/>
              <a:gd name="T109" fmla="*/ 1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50">
                <a:moveTo>
                  <a:pt x="2" y="0"/>
                </a:moveTo>
                <a:cubicBezTo>
                  <a:pt x="2" y="0"/>
                  <a:pt x="2" y="0"/>
                  <a:pt x="2" y="0"/>
                </a:cubicBezTo>
                <a:cubicBezTo>
                  <a:pt x="16" y="0"/>
                  <a:pt x="16" y="0"/>
                  <a:pt x="16" y="0"/>
                </a:cubicBezTo>
                <a:cubicBezTo>
                  <a:pt x="17" y="0"/>
                  <a:pt x="18" y="1"/>
                  <a:pt x="18" y="2"/>
                </a:cubicBezTo>
                <a:cubicBezTo>
                  <a:pt x="18" y="2"/>
                  <a:pt x="18" y="2"/>
                  <a:pt x="18" y="2"/>
                </a:cubicBezTo>
                <a:cubicBezTo>
                  <a:pt x="18" y="29"/>
                  <a:pt x="18" y="29"/>
                  <a:pt x="18" y="29"/>
                </a:cubicBezTo>
                <a:cubicBezTo>
                  <a:pt x="29" y="18"/>
                  <a:pt x="29" y="18"/>
                  <a:pt x="29" y="18"/>
                </a:cubicBezTo>
                <a:cubicBezTo>
                  <a:pt x="30" y="17"/>
                  <a:pt x="31" y="17"/>
                  <a:pt x="31" y="18"/>
                </a:cubicBezTo>
                <a:cubicBezTo>
                  <a:pt x="32" y="18"/>
                  <a:pt x="32" y="18"/>
                  <a:pt x="32" y="19"/>
                </a:cubicBezTo>
                <a:cubicBezTo>
                  <a:pt x="32" y="19"/>
                  <a:pt x="32" y="19"/>
                  <a:pt x="32" y="19"/>
                </a:cubicBezTo>
                <a:cubicBezTo>
                  <a:pt x="32" y="29"/>
                  <a:pt x="32" y="29"/>
                  <a:pt x="32" y="29"/>
                </a:cubicBezTo>
                <a:cubicBezTo>
                  <a:pt x="43" y="18"/>
                  <a:pt x="43" y="18"/>
                  <a:pt x="43" y="18"/>
                </a:cubicBezTo>
                <a:cubicBezTo>
                  <a:pt x="44" y="17"/>
                  <a:pt x="45" y="17"/>
                  <a:pt x="46" y="18"/>
                </a:cubicBezTo>
                <a:cubicBezTo>
                  <a:pt x="46" y="18"/>
                  <a:pt x="47" y="18"/>
                  <a:pt x="47" y="19"/>
                </a:cubicBezTo>
                <a:cubicBezTo>
                  <a:pt x="47" y="19"/>
                  <a:pt x="47" y="19"/>
                  <a:pt x="47" y="19"/>
                </a:cubicBezTo>
                <a:cubicBezTo>
                  <a:pt x="47" y="48"/>
                  <a:pt x="47" y="48"/>
                  <a:pt x="47" y="48"/>
                </a:cubicBezTo>
                <a:cubicBezTo>
                  <a:pt x="47" y="49"/>
                  <a:pt x="46" y="50"/>
                  <a:pt x="45" y="50"/>
                </a:cubicBezTo>
                <a:cubicBezTo>
                  <a:pt x="45" y="50"/>
                  <a:pt x="45" y="50"/>
                  <a:pt x="45" y="50"/>
                </a:cubicBezTo>
                <a:cubicBezTo>
                  <a:pt x="2" y="50"/>
                  <a:pt x="2" y="50"/>
                  <a:pt x="2" y="50"/>
                </a:cubicBezTo>
                <a:cubicBezTo>
                  <a:pt x="1" y="50"/>
                  <a:pt x="0" y="49"/>
                  <a:pt x="0" y="48"/>
                </a:cubicBezTo>
                <a:cubicBezTo>
                  <a:pt x="0" y="48"/>
                  <a:pt x="0" y="48"/>
                  <a:pt x="0" y="48"/>
                </a:cubicBezTo>
                <a:cubicBezTo>
                  <a:pt x="0" y="2"/>
                  <a:pt x="0" y="2"/>
                  <a:pt x="0" y="2"/>
                </a:cubicBezTo>
                <a:cubicBezTo>
                  <a:pt x="0" y="1"/>
                  <a:pt x="1" y="0"/>
                  <a:pt x="2" y="0"/>
                </a:cubicBezTo>
                <a:close/>
                <a:moveTo>
                  <a:pt x="4" y="28"/>
                </a:moveTo>
                <a:cubicBezTo>
                  <a:pt x="4" y="28"/>
                  <a:pt x="4" y="28"/>
                  <a:pt x="4" y="28"/>
                </a:cubicBezTo>
                <a:cubicBezTo>
                  <a:pt x="14" y="28"/>
                  <a:pt x="14" y="28"/>
                  <a:pt x="14" y="28"/>
                </a:cubicBezTo>
                <a:cubicBezTo>
                  <a:pt x="14" y="21"/>
                  <a:pt x="14" y="21"/>
                  <a:pt x="14" y="21"/>
                </a:cubicBezTo>
                <a:cubicBezTo>
                  <a:pt x="4" y="21"/>
                  <a:pt x="4" y="21"/>
                  <a:pt x="4" y="21"/>
                </a:cubicBezTo>
                <a:cubicBezTo>
                  <a:pt x="4" y="28"/>
                  <a:pt x="4" y="28"/>
                  <a:pt x="4" y="28"/>
                </a:cubicBezTo>
                <a:close/>
                <a:moveTo>
                  <a:pt x="14" y="30"/>
                </a:moveTo>
                <a:cubicBezTo>
                  <a:pt x="14" y="30"/>
                  <a:pt x="14" y="30"/>
                  <a:pt x="14" y="30"/>
                </a:cubicBezTo>
                <a:cubicBezTo>
                  <a:pt x="4" y="30"/>
                  <a:pt x="4" y="30"/>
                  <a:pt x="4" y="30"/>
                </a:cubicBezTo>
                <a:cubicBezTo>
                  <a:pt x="4" y="46"/>
                  <a:pt x="4" y="46"/>
                  <a:pt x="4" y="46"/>
                </a:cubicBezTo>
                <a:cubicBezTo>
                  <a:pt x="43" y="46"/>
                  <a:pt x="43" y="46"/>
                  <a:pt x="43" y="46"/>
                </a:cubicBezTo>
                <a:cubicBezTo>
                  <a:pt x="43" y="24"/>
                  <a:pt x="43" y="24"/>
                  <a:pt x="43" y="24"/>
                </a:cubicBezTo>
                <a:cubicBezTo>
                  <a:pt x="31" y="35"/>
                  <a:pt x="31" y="35"/>
                  <a:pt x="31" y="35"/>
                </a:cubicBezTo>
                <a:cubicBezTo>
                  <a:pt x="31" y="35"/>
                  <a:pt x="31" y="35"/>
                  <a:pt x="30" y="35"/>
                </a:cubicBezTo>
                <a:cubicBezTo>
                  <a:pt x="29" y="35"/>
                  <a:pt x="28" y="35"/>
                  <a:pt x="28" y="33"/>
                </a:cubicBezTo>
                <a:cubicBezTo>
                  <a:pt x="28" y="24"/>
                  <a:pt x="28" y="24"/>
                  <a:pt x="28" y="24"/>
                </a:cubicBezTo>
                <a:cubicBezTo>
                  <a:pt x="17" y="35"/>
                  <a:pt x="17" y="35"/>
                  <a:pt x="17" y="35"/>
                </a:cubicBezTo>
                <a:cubicBezTo>
                  <a:pt x="17" y="35"/>
                  <a:pt x="16" y="35"/>
                  <a:pt x="16" y="35"/>
                </a:cubicBezTo>
                <a:cubicBezTo>
                  <a:pt x="15" y="35"/>
                  <a:pt x="14" y="35"/>
                  <a:pt x="14" y="33"/>
                </a:cubicBezTo>
                <a:cubicBezTo>
                  <a:pt x="14" y="30"/>
                  <a:pt x="14" y="30"/>
                  <a:pt x="14" y="30"/>
                </a:cubicBezTo>
                <a:close/>
                <a:moveTo>
                  <a:pt x="14" y="4"/>
                </a:moveTo>
                <a:cubicBezTo>
                  <a:pt x="14" y="4"/>
                  <a:pt x="14" y="4"/>
                  <a:pt x="14" y="4"/>
                </a:cubicBezTo>
                <a:cubicBezTo>
                  <a:pt x="4" y="4"/>
                  <a:pt x="4" y="4"/>
                  <a:pt x="4" y="4"/>
                </a:cubicBezTo>
                <a:cubicBezTo>
                  <a:pt x="4" y="10"/>
                  <a:pt x="4" y="10"/>
                  <a:pt x="4" y="10"/>
                </a:cubicBezTo>
                <a:cubicBezTo>
                  <a:pt x="14" y="10"/>
                  <a:pt x="14" y="10"/>
                  <a:pt x="14" y="10"/>
                </a:cubicBezTo>
                <a:cubicBezTo>
                  <a:pt x="14" y="4"/>
                  <a:pt x="14" y="4"/>
                  <a:pt x="14" y="4"/>
                </a:cubicBezTo>
                <a:close/>
                <a:moveTo>
                  <a:pt x="4" y="13"/>
                </a:moveTo>
                <a:cubicBezTo>
                  <a:pt x="4" y="13"/>
                  <a:pt x="4" y="13"/>
                  <a:pt x="4" y="13"/>
                </a:cubicBezTo>
                <a:cubicBezTo>
                  <a:pt x="4" y="19"/>
                  <a:pt x="4" y="19"/>
                  <a:pt x="4" y="19"/>
                </a:cubicBezTo>
                <a:cubicBezTo>
                  <a:pt x="14" y="19"/>
                  <a:pt x="14" y="19"/>
                  <a:pt x="14" y="19"/>
                </a:cubicBezTo>
                <a:cubicBezTo>
                  <a:pt x="14" y="13"/>
                  <a:pt x="14" y="13"/>
                  <a:pt x="14" y="13"/>
                </a:cubicBezTo>
                <a:cubicBezTo>
                  <a:pt x="4" y="13"/>
                  <a:pt x="4" y="13"/>
                  <a:pt x="4"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1" name="Freeform 376"/>
          <p:cNvSpPr>
            <a:spLocks noEditPoints="1"/>
          </p:cNvSpPr>
          <p:nvPr/>
        </p:nvSpPr>
        <p:spPr bwMode="auto">
          <a:xfrm>
            <a:off x="5238377" y="1992369"/>
            <a:ext cx="161276" cy="164635"/>
          </a:xfrm>
          <a:custGeom>
            <a:avLst/>
            <a:gdLst>
              <a:gd name="T0" fmla="*/ 2 w 48"/>
              <a:gd name="T1" fmla="*/ 0 h 49"/>
              <a:gd name="T2" fmla="*/ 0 w 48"/>
              <a:gd name="T3" fmla="*/ 47 h 49"/>
              <a:gd name="T4" fmla="*/ 39 w 48"/>
              <a:gd name="T5" fmla="*/ 49 h 49"/>
              <a:gd name="T6" fmla="*/ 43 w 48"/>
              <a:gd name="T7" fmla="*/ 48 h 49"/>
              <a:gd name="T8" fmla="*/ 46 w 48"/>
              <a:gd name="T9" fmla="*/ 46 h 49"/>
              <a:gd name="T10" fmla="*/ 48 w 48"/>
              <a:gd name="T11" fmla="*/ 17 h 49"/>
              <a:gd name="T12" fmla="*/ 48 w 48"/>
              <a:gd name="T13" fmla="*/ 2 h 49"/>
              <a:gd name="T14" fmla="*/ 39 w 48"/>
              <a:gd name="T15" fmla="*/ 16 h 49"/>
              <a:gd name="T16" fmla="*/ 37 w 48"/>
              <a:gd name="T17" fmla="*/ 20 h 49"/>
              <a:gd name="T18" fmla="*/ 4 w 48"/>
              <a:gd name="T19" fmla="*/ 45 h 49"/>
              <a:gd name="T20" fmla="*/ 45 w 48"/>
              <a:gd name="T21" fmla="*/ 4 h 49"/>
              <a:gd name="T22" fmla="*/ 43 w 48"/>
              <a:gd name="T23" fmla="*/ 14 h 49"/>
              <a:gd name="T24" fmla="*/ 45 w 48"/>
              <a:gd name="T25" fmla="*/ 43 h 49"/>
              <a:gd name="T26" fmla="*/ 45 w 48"/>
              <a:gd name="T27" fmla="*/ 45 h 49"/>
              <a:gd name="T28" fmla="*/ 43 w 48"/>
              <a:gd name="T29" fmla="*/ 46 h 49"/>
              <a:gd name="T30" fmla="*/ 41 w 48"/>
              <a:gd name="T31" fmla="*/ 39 h 49"/>
              <a:gd name="T32" fmla="*/ 45 w 48"/>
              <a:gd name="T33" fmla="*/ 38 h 49"/>
              <a:gd name="T34" fmla="*/ 45 w 48"/>
              <a:gd name="T35" fmla="*/ 34 h 49"/>
              <a:gd name="T36" fmla="*/ 45 w 48"/>
              <a:gd name="T37" fmla="*/ 36 h 49"/>
              <a:gd name="T38" fmla="*/ 41 w 48"/>
              <a:gd name="T39" fmla="*/ 36 h 49"/>
              <a:gd name="T40" fmla="*/ 43 w 48"/>
              <a:gd name="T41" fmla="*/ 29 h 49"/>
              <a:gd name="T42" fmla="*/ 45 w 48"/>
              <a:gd name="T43" fmla="*/ 34 h 49"/>
              <a:gd name="T44" fmla="*/ 45 w 48"/>
              <a:gd name="T45" fmla="*/ 25 h 49"/>
              <a:gd name="T46" fmla="*/ 43 w 48"/>
              <a:gd name="T47" fmla="*/ 27 h 49"/>
              <a:gd name="T48" fmla="*/ 41 w 48"/>
              <a:gd name="T49" fmla="*/ 20 h 49"/>
              <a:gd name="T50" fmla="*/ 43 w 48"/>
              <a:gd name="T51" fmla="*/ 18 h 49"/>
              <a:gd name="T52" fmla="*/ 45 w 48"/>
              <a:gd name="T53" fmla="*/ 25 h 49"/>
              <a:gd name="T54" fmla="*/ 29 w 48"/>
              <a:gd name="T55" fmla="*/ 27 h 49"/>
              <a:gd name="T56" fmla="*/ 27 w 48"/>
              <a:gd name="T57" fmla="*/ 25 h 49"/>
              <a:gd name="T58" fmla="*/ 29 w 48"/>
              <a:gd name="T59" fmla="*/ 20 h 49"/>
              <a:gd name="T60" fmla="*/ 22 w 48"/>
              <a:gd name="T61" fmla="*/ 13 h 49"/>
              <a:gd name="T62" fmla="*/ 14 w 48"/>
              <a:gd name="T63" fmla="*/ 20 h 49"/>
              <a:gd name="T64" fmla="*/ 17 w 48"/>
              <a:gd name="T65" fmla="*/ 25 h 49"/>
              <a:gd name="T66" fmla="*/ 13 w 48"/>
              <a:gd name="T67" fmla="*/ 29 h 49"/>
              <a:gd name="T68" fmla="*/ 13 w 48"/>
              <a:gd name="T69" fmla="*/ 33 h 49"/>
              <a:gd name="T70" fmla="*/ 29 w 48"/>
              <a:gd name="T71" fmla="*/ 34 h 49"/>
              <a:gd name="T72" fmla="*/ 31 w 48"/>
              <a:gd name="T73" fmla="*/ 31 h 49"/>
              <a:gd name="T74" fmla="*/ 29 w 48"/>
              <a:gd name="T75" fmla="*/ 27 h 49"/>
              <a:gd name="T76" fmla="*/ 18 w 48"/>
              <a:gd name="T77" fmla="*/ 17 h 49"/>
              <a:gd name="T78" fmla="*/ 25 w 48"/>
              <a:gd name="T79" fmla="*/ 17 h 49"/>
              <a:gd name="T80" fmla="*/ 25 w 48"/>
              <a:gd name="T81" fmla="*/ 23 h 49"/>
              <a:gd name="T82" fmla="*/ 17 w 48"/>
              <a:gd name="T83" fmla="*/ 20 h 49"/>
              <a:gd name="T84" fmla="*/ 28 w 48"/>
              <a:gd name="T85" fmla="*/ 32 h 49"/>
              <a:gd name="T86" fmla="*/ 15 w 48"/>
              <a:gd name="T87" fmla="*/ 32 h 49"/>
              <a:gd name="T88" fmla="*/ 15 w 48"/>
              <a:gd name="T89" fmla="*/ 30 h 49"/>
              <a:gd name="T90" fmla="*/ 19 w 48"/>
              <a:gd name="T91" fmla="*/ 27 h 49"/>
              <a:gd name="T92" fmla="*/ 26 w 48"/>
              <a:gd name="T93" fmla="*/ 27 h 49"/>
              <a:gd name="T94" fmla="*/ 28 w 48"/>
              <a:gd name="T95" fmla="*/ 30 h 49"/>
              <a:gd name="T96" fmla="*/ 28 w 48"/>
              <a:gd name="T97" fmla="*/ 3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 h="49">
                <a:moveTo>
                  <a:pt x="47" y="0"/>
                </a:moveTo>
                <a:cubicBezTo>
                  <a:pt x="2" y="0"/>
                  <a:pt x="2" y="0"/>
                  <a:pt x="2" y="0"/>
                </a:cubicBezTo>
                <a:cubicBezTo>
                  <a:pt x="1" y="0"/>
                  <a:pt x="0" y="1"/>
                  <a:pt x="0" y="2"/>
                </a:cubicBezTo>
                <a:cubicBezTo>
                  <a:pt x="0" y="47"/>
                  <a:pt x="0" y="47"/>
                  <a:pt x="0" y="47"/>
                </a:cubicBezTo>
                <a:cubicBezTo>
                  <a:pt x="0" y="48"/>
                  <a:pt x="1" y="49"/>
                  <a:pt x="2" y="49"/>
                </a:cubicBezTo>
                <a:cubicBezTo>
                  <a:pt x="39" y="49"/>
                  <a:pt x="39" y="49"/>
                  <a:pt x="39" y="49"/>
                </a:cubicBezTo>
                <a:cubicBezTo>
                  <a:pt x="39" y="49"/>
                  <a:pt x="40" y="48"/>
                  <a:pt x="40" y="48"/>
                </a:cubicBezTo>
                <a:cubicBezTo>
                  <a:pt x="43" y="48"/>
                  <a:pt x="43" y="48"/>
                  <a:pt x="43" y="48"/>
                </a:cubicBezTo>
                <a:cubicBezTo>
                  <a:pt x="44" y="48"/>
                  <a:pt x="45" y="47"/>
                  <a:pt x="46" y="46"/>
                </a:cubicBezTo>
                <a:cubicBezTo>
                  <a:pt x="46" y="46"/>
                  <a:pt x="46" y="46"/>
                  <a:pt x="46" y="46"/>
                </a:cubicBezTo>
                <a:cubicBezTo>
                  <a:pt x="47" y="46"/>
                  <a:pt x="48" y="44"/>
                  <a:pt x="48" y="43"/>
                </a:cubicBezTo>
                <a:cubicBezTo>
                  <a:pt x="48" y="17"/>
                  <a:pt x="48" y="17"/>
                  <a:pt x="48" y="17"/>
                </a:cubicBezTo>
                <a:cubicBezTo>
                  <a:pt x="48" y="17"/>
                  <a:pt x="48" y="16"/>
                  <a:pt x="48" y="16"/>
                </a:cubicBezTo>
                <a:cubicBezTo>
                  <a:pt x="48" y="2"/>
                  <a:pt x="48" y="2"/>
                  <a:pt x="48" y="2"/>
                </a:cubicBezTo>
                <a:cubicBezTo>
                  <a:pt x="48" y="1"/>
                  <a:pt x="48" y="0"/>
                  <a:pt x="47" y="0"/>
                </a:cubicBezTo>
                <a:close/>
                <a:moveTo>
                  <a:pt x="39" y="16"/>
                </a:moveTo>
                <a:cubicBezTo>
                  <a:pt x="39" y="16"/>
                  <a:pt x="39" y="16"/>
                  <a:pt x="39" y="16"/>
                </a:cubicBezTo>
                <a:cubicBezTo>
                  <a:pt x="37" y="17"/>
                  <a:pt x="37" y="18"/>
                  <a:pt x="37" y="20"/>
                </a:cubicBezTo>
                <a:cubicBezTo>
                  <a:pt x="37" y="45"/>
                  <a:pt x="37" y="45"/>
                  <a:pt x="37" y="45"/>
                </a:cubicBezTo>
                <a:cubicBezTo>
                  <a:pt x="4" y="45"/>
                  <a:pt x="4" y="45"/>
                  <a:pt x="4" y="45"/>
                </a:cubicBezTo>
                <a:cubicBezTo>
                  <a:pt x="4" y="4"/>
                  <a:pt x="4" y="4"/>
                  <a:pt x="4" y="4"/>
                </a:cubicBezTo>
                <a:cubicBezTo>
                  <a:pt x="45" y="4"/>
                  <a:pt x="45" y="4"/>
                  <a:pt x="45" y="4"/>
                </a:cubicBezTo>
                <a:cubicBezTo>
                  <a:pt x="45" y="14"/>
                  <a:pt x="45" y="14"/>
                  <a:pt x="45" y="14"/>
                </a:cubicBezTo>
                <a:cubicBezTo>
                  <a:pt x="43" y="14"/>
                  <a:pt x="43" y="14"/>
                  <a:pt x="43" y="14"/>
                </a:cubicBezTo>
                <a:cubicBezTo>
                  <a:pt x="41" y="14"/>
                  <a:pt x="40" y="15"/>
                  <a:pt x="39" y="16"/>
                </a:cubicBezTo>
                <a:close/>
                <a:moveTo>
                  <a:pt x="45" y="43"/>
                </a:moveTo>
                <a:cubicBezTo>
                  <a:pt x="45" y="43"/>
                  <a:pt x="45" y="43"/>
                  <a:pt x="45" y="43"/>
                </a:cubicBezTo>
                <a:cubicBezTo>
                  <a:pt x="45" y="44"/>
                  <a:pt x="45" y="44"/>
                  <a:pt x="45" y="45"/>
                </a:cubicBezTo>
                <a:cubicBezTo>
                  <a:pt x="45" y="45"/>
                  <a:pt x="45" y="45"/>
                  <a:pt x="45" y="45"/>
                </a:cubicBezTo>
                <a:cubicBezTo>
                  <a:pt x="44" y="45"/>
                  <a:pt x="44" y="46"/>
                  <a:pt x="43" y="46"/>
                </a:cubicBezTo>
                <a:cubicBezTo>
                  <a:pt x="41" y="46"/>
                  <a:pt x="41" y="46"/>
                  <a:pt x="41" y="46"/>
                </a:cubicBezTo>
                <a:cubicBezTo>
                  <a:pt x="41" y="39"/>
                  <a:pt x="41" y="39"/>
                  <a:pt x="41" y="39"/>
                </a:cubicBezTo>
                <a:cubicBezTo>
                  <a:pt x="43" y="39"/>
                  <a:pt x="43" y="39"/>
                  <a:pt x="43" y="39"/>
                </a:cubicBezTo>
                <a:cubicBezTo>
                  <a:pt x="44" y="39"/>
                  <a:pt x="45" y="38"/>
                  <a:pt x="45" y="38"/>
                </a:cubicBezTo>
                <a:cubicBezTo>
                  <a:pt x="45" y="43"/>
                  <a:pt x="45" y="43"/>
                  <a:pt x="45" y="43"/>
                </a:cubicBezTo>
                <a:close/>
                <a:moveTo>
                  <a:pt x="45" y="34"/>
                </a:moveTo>
                <a:cubicBezTo>
                  <a:pt x="45" y="34"/>
                  <a:pt x="45" y="34"/>
                  <a:pt x="45" y="34"/>
                </a:cubicBezTo>
                <a:cubicBezTo>
                  <a:pt x="45" y="35"/>
                  <a:pt x="45" y="35"/>
                  <a:pt x="45" y="36"/>
                </a:cubicBezTo>
                <a:cubicBezTo>
                  <a:pt x="44" y="36"/>
                  <a:pt x="44" y="36"/>
                  <a:pt x="43" y="36"/>
                </a:cubicBezTo>
                <a:cubicBezTo>
                  <a:pt x="41" y="36"/>
                  <a:pt x="41" y="36"/>
                  <a:pt x="41" y="36"/>
                </a:cubicBezTo>
                <a:cubicBezTo>
                  <a:pt x="41" y="29"/>
                  <a:pt x="41" y="29"/>
                  <a:pt x="41" y="29"/>
                </a:cubicBezTo>
                <a:cubicBezTo>
                  <a:pt x="43" y="29"/>
                  <a:pt x="43" y="29"/>
                  <a:pt x="43" y="29"/>
                </a:cubicBezTo>
                <a:cubicBezTo>
                  <a:pt x="44" y="29"/>
                  <a:pt x="45" y="29"/>
                  <a:pt x="45" y="29"/>
                </a:cubicBezTo>
                <a:cubicBezTo>
                  <a:pt x="45" y="34"/>
                  <a:pt x="45" y="34"/>
                  <a:pt x="45" y="34"/>
                </a:cubicBezTo>
                <a:close/>
                <a:moveTo>
                  <a:pt x="45" y="25"/>
                </a:moveTo>
                <a:cubicBezTo>
                  <a:pt x="45" y="25"/>
                  <a:pt x="45" y="25"/>
                  <a:pt x="45" y="25"/>
                </a:cubicBezTo>
                <a:cubicBezTo>
                  <a:pt x="45" y="25"/>
                  <a:pt x="45" y="26"/>
                  <a:pt x="45" y="26"/>
                </a:cubicBezTo>
                <a:cubicBezTo>
                  <a:pt x="44" y="27"/>
                  <a:pt x="44" y="27"/>
                  <a:pt x="43" y="27"/>
                </a:cubicBezTo>
                <a:cubicBezTo>
                  <a:pt x="41" y="27"/>
                  <a:pt x="41" y="27"/>
                  <a:pt x="41" y="27"/>
                </a:cubicBezTo>
                <a:cubicBezTo>
                  <a:pt x="41" y="20"/>
                  <a:pt x="41" y="20"/>
                  <a:pt x="41" y="20"/>
                </a:cubicBezTo>
                <a:cubicBezTo>
                  <a:pt x="41" y="19"/>
                  <a:pt x="41" y="19"/>
                  <a:pt x="41" y="18"/>
                </a:cubicBezTo>
                <a:cubicBezTo>
                  <a:pt x="42" y="18"/>
                  <a:pt x="42" y="18"/>
                  <a:pt x="43" y="18"/>
                </a:cubicBezTo>
                <a:cubicBezTo>
                  <a:pt x="45" y="18"/>
                  <a:pt x="45" y="18"/>
                  <a:pt x="45" y="18"/>
                </a:cubicBezTo>
                <a:cubicBezTo>
                  <a:pt x="45" y="25"/>
                  <a:pt x="45" y="25"/>
                  <a:pt x="45" y="25"/>
                </a:cubicBezTo>
                <a:close/>
                <a:moveTo>
                  <a:pt x="29" y="27"/>
                </a:moveTo>
                <a:cubicBezTo>
                  <a:pt x="29" y="27"/>
                  <a:pt x="29" y="27"/>
                  <a:pt x="29" y="27"/>
                </a:cubicBezTo>
                <a:cubicBezTo>
                  <a:pt x="28" y="26"/>
                  <a:pt x="28" y="26"/>
                  <a:pt x="27" y="25"/>
                </a:cubicBezTo>
                <a:cubicBezTo>
                  <a:pt x="27" y="25"/>
                  <a:pt x="27" y="25"/>
                  <a:pt x="27" y="25"/>
                </a:cubicBezTo>
                <a:cubicBezTo>
                  <a:pt x="27" y="25"/>
                  <a:pt x="27" y="25"/>
                  <a:pt x="27" y="25"/>
                </a:cubicBezTo>
                <a:cubicBezTo>
                  <a:pt x="28" y="24"/>
                  <a:pt x="29" y="22"/>
                  <a:pt x="29" y="20"/>
                </a:cubicBezTo>
                <a:cubicBezTo>
                  <a:pt x="29" y="18"/>
                  <a:pt x="28" y="16"/>
                  <a:pt x="27" y="15"/>
                </a:cubicBezTo>
                <a:cubicBezTo>
                  <a:pt x="25" y="14"/>
                  <a:pt x="24" y="13"/>
                  <a:pt x="22" y="13"/>
                </a:cubicBezTo>
                <a:cubicBezTo>
                  <a:pt x="20" y="13"/>
                  <a:pt x="18" y="14"/>
                  <a:pt x="17" y="15"/>
                </a:cubicBezTo>
                <a:cubicBezTo>
                  <a:pt x="15" y="16"/>
                  <a:pt x="14" y="18"/>
                  <a:pt x="14" y="20"/>
                </a:cubicBezTo>
                <a:cubicBezTo>
                  <a:pt x="14" y="22"/>
                  <a:pt x="15" y="24"/>
                  <a:pt x="17" y="25"/>
                </a:cubicBezTo>
                <a:cubicBezTo>
                  <a:pt x="17" y="25"/>
                  <a:pt x="17" y="25"/>
                  <a:pt x="17" y="25"/>
                </a:cubicBezTo>
                <a:cubicBezTo>
                  <a:pt x="16" y="26"/>
                  <a:pt x="15" y="26"/>
                  <a:pt x="14" y="27"/>
                </a:cubicBezTo>
                <a:cubicBezTo>
                  <a:pt x="14" y="27"/>
                  <a:pt x="13" y="28"/>
                  <a:pt x="13" y="29"/>
                </a:cubicBezTo>
                <a:cubicBezTo>
                  <a:pt x="13" y="29"/>
                  <a:pt x="13" y="30"/>
                  <a:pt x="13" y="31"/>
                </a:cubicBezTo>
                <a:cubicBezTo>
                  <a:pt x="13" y="33"/>
                  <a:pt x="13" y="33"/>
                  <a:pt x="13" y="33"/>
                </a:cubicBezTo>
                <a:cubicBezTo>
                  <a:pt x="13" y="33"/>
                  <a:pt x="13" y="34"/>
                  <a:pt x="14" y="34"/>
                </a:cubicBezTo>
                <a:cubicBezTo>
                  <a:pt x="29" y="34"/>
                  <a:pt x="29" y="34"/>
                  <a:pt x="29" y="34"/>
                </a:cubicBezTo>
                <a:cubicBezTo>
                  <a:pt x="30" y="34"/>
                  <a:pt x="31" y="33"/>
                  <a:pt x="31" y="33"/>
                </a:cubicBezTo>
                <a:cubicBezTo>
                  <a:pt x="31" y="31"/>
                  <a:pt x="31" y="31"/>
                  <a:pt x="31" y="31"/>
                </a:cubicBezTo>
                <a:cubicBezTo>
                  <a:pt x="31" y="30"/>
                  <a:pt x="30" y="29"/>
                  <a:pt x="30" y="29"/>
                </a:cubicBezTo>
                <a:cubicBezTo>
                  <a:pt x="30" y="28"/>
                  <a:pt x="29" y="27"/>
                  <a:pt x="29" y="27"/>
                </a:cubicBezTo>
                <a:close/>
                <a:moveTo>
                  <a:pt x="18" y="17"/>
                </a:moveTo>
                <a:cubicBezTo>
                  <a:pt x="18" y="17"/>
                  <a:pt x="18" y="17"/>
                  <a:pt x="18" y="17"/>
                </a:cubicBezTo>
                <a:cubicBezTo>
                  <a:pt x="19" y="16"/>
                  <a:pt x="20" y="15"/>
                  <a:pt x="22" y="15"/>
                </a:cubicBezTo>
                <a:cubicBezTo>
                  <a:pt x="23" y="15"/>
                  <a:pt x="24" y="16"/>
                  <a:pt x="25" y="17"/>
                </a:cubicBezTo>
                <a:cubicBezTo>
                  <a:pt x="26" y="17"/>
                  <a:pt x="27" y="19"/>
                  <a:pt x="27" y="20"/>
                </a:cubicBezTo>
                <a:cubicBezTo>
                  <a:pt x="27" y="21"/>
                  <a:pt x="26" y="23"/>
                  <a:pt x="25" y="23"/>
                </a:cubicBezTo>
                <a:cubicBezTo>
                  <a:pt x="23" y="25"/>
                  <a:pt x="20" y="25"/>
                  <a:pt x="18" y="23"/>
                </a:cubicBezTo>
                <a:cubicBezTo>
                  <a:pt x="17" y="23"/>
                  <a:pt x="17" y="21"/>
                  <a:pt x="17" y="20"/>
                </a:cubicBezTo>
                <a:cubicBezTo>
                  <a:pt x="17" y="19"/>
                  <a:pt x="17" y="17"/>
                  <a:pt x="18" y="17"/>
                </a:cubicBezTo>
                <a:close/>
                <a:moveTo>
                  <a:pt x="28" y="32"/>
                </a:moveTo>
                <a:cubicBezTo>
                  <a:pt x="28" y="32"/>
                  <a:pt x="28" y="32"/>
                  <a:pt x="28" y="32"/>
                </a:cubicBezTo>
                <a:cubicBezTo>
                  <a:pt x="15" y="32"/>
                  <a:pt x="15" y="32"/>
                  <a:pt x="15" y="32"/>
                </a:cubicBezTo>
                <a:cubicBezTo>
                  <a:pt x="15" y="31"/>
                  <a:pt x="15" y="31"/>
                  <a:pt x="15" y="31"/>
                </a:cubicBezTo>
                <a:cubicBezTo>
                  <a:pt x="15" y="30"/>
                  <a:pt x="15" y="30"/>
                  <a:pt x="15" y="30"/>
                </a:cubicBezTo>
                <a:cubicBezTo>
                  <a:pt x="15" y="29"/>
                  <a:pt x="16" y="29"/>
                  <a:pt x="16" y="28"/>
                </a:cubicBezTo>
                <a:cubicBezTo>
                  <a:pt x="17" y="28"/>
                  <a:pt x="18" y="27"/>
                  <a:pt x="19" y="27"/>
                </a:cubicBezTo>
                <a:cubicBezTo>
                  <a:pt x="24" y="27"/>
                  <a:pt x="24" y="27"/>
                  <a:pt x="24" y="27"/>
                </a:cubicBezTo>
                <a:cubicBezTo>
                  <a:pt x="25" y="27"/>
                  <a:pt x="25" y="27"/>
                  <a:pt x="26" y="27"/>
                </a:cubicBezTo>
                <a:cubicBezTo>
                  <a:pt x="26" y="28"/>
                  <a:pt x="27" y="28"/>
                  <a:pt x="27" y="28"/>
                </a:cubicBezTo>
                <a:cubicBezTo>
                  <a:pt x="28" y="29"/>
                  <a:pt x="28" y="29"/>
                  <a:pt x="28" y="30"/>
                </a:cubicBezTo>
                <a:cubicBezTo>
                  <a:pt x="28" y="30"/>
                  <a:pt x="28" y="30"/>
                  <a:pt x="28" y="31"/>
                </a:cubicBezTo>
                <a:cubicBezTo>
                  <a:pt x="28" y="32"/>
                  <a:pt x="28" y="32"/>
                  <a:pt x="28"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2" name="Freeform 377"/>
          <p:cNvSpPr>
            <a:spLocks noEditPoints="1"/>
          </p:cNvSpPr>
          <p:nvPr/>
        </p:nvSpPr>
        <p:spPr bwMode="auto">
          <a:xfrm>
            <a:off x="5537410" y="2009168"/>
            <a:ext cx="169675" cy="131037"/>
          </a:xfrm>
          <a:custGeom>
            <a:avLst/>
            <a:gdLst>
              <a:gd name="T0" fmla="*/ 42 w 50"/>
              <a:gd name="T1" fmla="*/ 22 h 39"/>
              <a:gd name="T2" fmla="*/ 42 w 50"/>
              <a:gd name="T3" fmla="*/ 20 h 39"/>
              <a:gd name="T4" fmla="*/ 29 w 50"/>
              <a:gd name="T5" fmla="*/ 21 h 39"/>
              <a:gd name="T6" fmla="*/ 30 w 50"/>
              <a:gd name="T7" fmla="*/ 12 h 39"/>
              <a:gd name="T8" fmla="*/ 42 w 50"/>
              <a:gd name="T9" fmla="*/ 12 h 39"/>
              <a:gd name="T10" fmla="*/ 42 w 50"/>
              <a:gd name="T11" fmla="*/ 10 h 39"/>
              <a:gd name="T12" fmla="*/ 29 w 50"/>
              <a:gd name="T13" fmla="*/ 11 h 39"/>
              <a:gd name="T14" fmla="*/ 30 w 50"/>
              <a:gd name="T15" fmla="*/ 17 h 39"/>
              <a:gd name="T16" fmla="*/ 42 w 50"/>
              <a:gd name="T17" fmla="*/ 17 h 39"/>
              <a:gd name="T18" fmla="*/ 42 w 50"/>
              <a:gd name="T19" fmla="*/ 15 h 39"/>
              <a:gd name="T20" fmla="*/ 29 w 50"/>
              <a:gd name="T21" fmla="*/ 16 h 39"/>
              <a:gd name="T22" fmla="*/ 48 w 50"/>
              <a:gd name="T23" fmla="*/ 0 h 39"/>
              <a:gd name="T24" fmla="*/ 2 w 50"/>
              <a:gd name="T25" fmla="*/ 0 h 39"/>
              <a:gd name="T26" fmla="*/ 0 w 50"/>
              <a:gd name="T27" fmla="*/ 37 h 39"/>
              <a:gd name="T28" fmla="*/ 10 w 50"/>
              <a:gd name="T29" fmla="*/ 39 h 39"/>
              <a:gd name="T30" fmla="*/ 12 w 50"/>
              <a:gd name="T31" fmla="*/ 34 h 39"/>
              <a:gd name="T32" fmla="*/ 15 w 50"/>
              <a:gd name="T33" fmla="*/ 37 h 39"/>
              <a:gd name="T34" fmla="*/ 34 w 50"/>
              <a:gd name="T35" fmla="*/ 39 h 39"/>
              <a:gd name="T36" fmla="*/ 36 w 50"/>
              <a:gd name="T37" fmla="*/ 34 h 39"/>
              <a:gd name="T38" fmla="*/ 39 w 50"/>
              <a:gd name="T39" fmla="*/ 37 h 39"/>
              <a:gd name="T40" fmla="*/ 48 w 50"/>
              <a:gd name="T41" fmla="*/ 39 h 39"/>
              <a:gd name="T42" fmla="*/ 50 w 50"/>
              <a:gd name="T43" fmla="*/ 2 h 39"/>
              <a:gd name="T44" fmla="*/ 46 w 50"/>
              <a:gd name="T45" fmla="*/ 35 h 39"/>
              <a:gd name="T46" fmla="*/ 43 w 50"/>
              <a:gd name="T47" fmla="*/ 35 h 39"/>
              <a:gd name="T48" fmla="*/ 41 w 50"/>
              <a:gd name="T49" fmla="*/ 30 h 39"/>
              <a:gd name="T50" fmla="*/ 32 w 50"/>
              <a:gd name="T51" fmla="*/ 32 h 39"/>
              <a:gd name="T52" fmla="*/ 19 w 50"/>
              <a:gd name="T53" fmla="*/ 35 h 39"/>
              <a:gd name="T54" fmla="*/ 17 w 50"/>
              <a:gd name="T55" fmla="*/ 30 h 39"/>
              <a:gd name="T56" fmla="*/ 8 w 50"/>
              <a:gd name="T57" fmla="*/ 32 h 39"/>
              <a:gd name="T58" fmla="*/ 4 w 50"/>
              <a:gd name="T59" fmla="*/ 35 h 39"/>
              <a:gd name="T60" fmla="*/ 46 w 50"/>
              <a:gd name="T61" fmla="*/ 4 h 39"/>
              <a:gd name="T62" fmla="*/ 8 w 50"/>
              <a:gd name="T63" fmla="*/ 27 h 39"/>
              <a:gd name="T64" fmla="*/ 24 w 50"/>
              <a:gd name="T65" fmla="*/ 27 h 39"/>
              <a:gd name="T66" fmla="*/ 25 w 50"/>
              <a:gd name="T67" fmla="*/ 24 h 39"/>
              <a:gd name="T68" fmla="*/ 23 w 50"/>
              <a:gd name="T69" fmla="*/ 20 h 39"/>
              <a:gd name="T70" fmla="*/ 21 w 50"/>
              <a:gd name="T71" fmla="*/ 19 h 39"/>
              <a:gd name="T72" fmla="*/ 23 w 50"/>
              <a:gd name="T73" fmla="*/ 13 h 39"/>
              <a:gd name="T74" fmla="*/ 16 w 50"/>
              <a:gd name="T75" fmla="*/ 6 h 39"/>
              <a:gd name="T76" fmla="*/ 9 w 50"/>
              <a:gd name="T77" fmla="*/ 13 h 39"/>
              <a:gd name="T78" fmla="*/ 11 w 50"/>
              <a:gd name="T79" fmla="*/ 19 h 39"/>
              <a:gd name="T80" fmla="*/ 8 w 50"/>
              <a:gd name="T81" fmla="*/ 22 h 39"/>
              <a:gd name="T82" fmla="*/ 7 w 50"/>
              <a:gd name="T83" fmla="*/ 26 h 39"/>
              <a:gd name="T84" fmla="*/ 13 w 50"/>
              <a:gd name="T85" fmla="*/ 10 h 39"/>
              <a:gd name="T86" fmla="*/ 16 w 50"/>
              <a:gd name="T87" fmla="*/ 9 h 39"/>
              <a:gd name="T88" fmla="*/ 21 w 50"/>
              <a:gd name="T89" fmla="*/ 13 h 39"/>
              <a:gd name="T90" fmla="*/ 13 w 50"/>
              <a:gd name="T91" fmla="*/ 17 h 39"/>
              <a:gd name="T92" fmla="*/ 13 w 50"/>
              <a:gd name="T93" fmla="*/ 10 h 39"/>
              <a:gd name="T94" fmla="*/ 9 w 50"/>
              <a:gd name="T95" fmla="*/ 24 h 39"/>
              <a:gd name="T96" fmla="*/ 11 w 50"/>
              <a:gd name="T97" fmla="*/ 22 h 39"/>
              <a:gd name="T98" fmla="*/ 19 w 50"/>
              <a:gd name="T99" fmla="*/ 21 h 39"/>
              <a:gd name="T100" fmla="*/ 22 w 50"/>
              <a:gd name="T101" fmla="*/ 22 h 39"/>
              <a:gd name="T102" fmla="*/ 23 w 50"/>
              <a:gd name="T103" fmla="*/ 24 h 39"/>
              <a:gd name="T104" fmla="*/ 9 w 50"/>
              <a:gd name="T105" fmla="*/ 2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39">
                <a:moveTo>
                  <a:pt x="30" y="22"/>
                </a:moveTo>
                <a:cubicBezTo>
                  <a:pt x="42" y="22"/>
                  <a:pt x="42" y="22"/>
                  <a:pt x="42" y="22"/>
                </a:cubicBezTo>
                <a:cubicBezTo>
                  <a:pt x="43" y="22"/>
                  <a:pt x="43" y="21"/>
                  <a:pt x="43" y="21"/>
                </a:cubicBezTo>
                <a:cubicBezTo>
                  <a:pt x="43" y="20"/>
                  <a:pt x="43" y="20"/>
                  <a:pt x="42" y="20"/>
                </a:cubicBezTo>
                <a:cubicBezTo>
                  <a:pt x="30" y="20"/>
                  <a:pt x="30" y="20"/>
                  <a:pt x="30" y="20"/>
                </a:cubicBezTo>
                <a:cubicBezTo>
                  <a:pt x="30" y="20"/>
                  <a:pt x="29" y="20"/>
                  <a:pt x="29" y="21"/>
                </a:cubicBezTo>
                <a:cubicBezTo>
                  <a:pt x="29" y="21"/>
                  <a:pt x="30" y="22"/>
                  <a:pt x="30" y="22"/>
                </a:cubicBezTo>
                <a:close/>
                <a:moveTo>
                  <a:pt x="30" y="12"/>
                </a:moveTo>
                <a:cubicBezTo>
                  <a:pt x="30" y="12"/>
                  <a:pt x="30" y="12"/>
                  <a:pt x="30" y="12"/>
                </a:cubicBezTo>
                <a:cubicBezTo>
                  <a:pt x="42" y="12"/>
                  <a:pt x="42" y="12"/>
                  <a:pt x="42" y="12"/>
                </a:cubicBezTo>
                <a:cubicBezTo>
                  <a:pt x="43" y="12"/>
                  <a:pt x="43" y="11"/>
                  <a:pt x="43" y="11"/>
                </a:cubicBezTo>
                <a:cubicBezTo>
                  <a:pt x="43" y="10"/>
                  <a:pt x="43" y="10"/>
                  <a:pt x="42" y="10"/>
                </a:cubicBezTo>
                <a:cubicBezTo>
                  <a:pt x="30" y="10"/>
                  <a:pt x="30" y="10"/>
                  <a:pt x="30" y="10"/>
                </a:cubicBezTo>
                <a:cubicBezTo>
                  <a:pt x="30" y="10"/>
                  <a:pt x="29" y="10"/>
                  <a:pt x="29" y="11"/>
                </a:cubicBezTo>
                <a:cubicBezTo>
                  <a:pt x="29" y="11"/>
                  <a:pt x="30" y="12"/>
                  <a:pt x="30" y="12"/>
                </a:cubicBezTo>
                <a:close/>
                <a:moveTo>
                  <a:pt x="30" y="17"/>
                </a:moveTo>
                <a:cubicBezTo>
                  <a:pt x="30" y="17"/>
                  <a:pt x="30" y="17"/>
                  <a:pt x="30" y="17"/>
                </a:cubicBezTo>
                <a:cubicBezTo>
                  <a:pt x="42" y="17"/>
                  <a:pt x="42" y="17"/>
                  <a:pt x="42" y="17"/>
                </a:cubicBezTo>
                <a:cubicBezTo>
                  <a:pt x="43" y="17"/>
                  <a:pt x="43" y="16"/>
                  <a:pt x="43" y="16"/>
                </a:cubicBezTo>
                <a:cubicBezTo>
                  <a:pt x="43" y="15"/>
                  <a:pt x="43" y="15"/>
                  <a:pt x="42" y="15"/>
                </a:cubicBezTo>
                <a:cubicBezTo>
                  <a:pt x="30" y="15"/>
                  <a:pt x="30" y="15"/>
                  <a:pt x="30" y="15"/>
                </a:cubicBezTo>
                <a:cubicBezTo>
                  <a:pt x="30" y="15"/>
                  <a:pt x="29" y="15"/>
                  <a:pt x="29" y="16"/>
                </a:cubicBezTo>
                <a:cubicBezTo>
                  <a:pt x="29" y="16"/>
                  <a:pt x="30" y="17"/>
                  <a:pt x="30" y="17"/>
                </a:cubicBezTo>
                <a:close/>
                <a:moveTo>
                  <a:pt x="48" y="0"/>
                </a:moveTo>
                <a:cubicBezTo>
                  <a:pt x="48" y="0"/>
                  <a:pt x="48" y="0"/>
                  <a:pt x="48" y="0"/>
                </a:cubicBezTo>
                <a:cubicBezTo>
                  <a:pt x="2" y="0"/>
                  <a:pt x="2" y="0"/>
                  <a:pt x="2" y="0"/>
                </a:cubicBezTo>
                <a:cubicBezTo>
                  <a:pt x="1" y="0"/>
                  <a:pt x="0" y="1"/>
                  <a:pt x="0" y="2"/>
                </a:cubicBezTo>
                <a:cubicBezTo>
                  <a:pt x="0" y="37"/>
                  <a:pt x="0" y="37"/>
                  <a:pt x="0" y="37"/>
                </a:cubicBezTo>
                <a:cubicBezTo>
                  <a:pt x="0" y="38"/>
                  <a:pt x="1" y="39"/>
                  <a:pt x="2" y="39"/>
                </a:cubicBezTo>
                <a:cubicBezTo>
                  <a:pt x="10" y="39"/>
                  <a:pt x="10" y="39"/>
                  <a:pt x="10" y="39"/>
                </a:cubicBezTo>
                <a:cubicBezTo>
                  <a:pt x="11" y="39"/>
                  <a:pt x="12" y="38"/>
                  <a:pt x="12" y="37"/>
                </a:cubicBezTo>
                <a:cubicBezTo>
                  <a:pt x="12" y="34"/>
                  <a:pt x="12" y="34"/>
                  <a:pt x="12" y="34"/>
                </a:cubicBezTo>
                <a:cubicBezTo>
                  <a:pt x="15" y="34"/>
                  <a:pt x="15" y="34"/>
                  <a:pt x="15" y="34"/>
                </a:cubicBezTo>
                <a:cubicBezTo>
                  <a:pt x="15" y="37"/>
                  <a:pt x="15" y="37"/>
                  <a:pt x="15" y="37"/>
                </a:cubicBezTo>
                <a:cubicBezTo>
                  <a:pt x="15" y="38"/>
                  <a:pt x="16" y="39"/>
                  <a:pt x="17" y="39"/>
                </a:cubicBezTo>
                <a:cubicBezTo>
                  <a:pt x="34" y="39"/>
                  <a:pt x="34" y="39"/>
                  <a:pt x="34" y="39"/>
                </a:cubicBezTo>
                <a:cubicBezTo>
                  <a:pt x="35" y="39"/>
                  <a:pt x="36" y="38"/>
                  <a:pt x="36" y="37"/>
                </a:cubicBezTo>
                <a:cubicBezTo>
                  <a:pt x="36" y="34"/>
                  <a:pt x="36" y="34"/>
                  <a:pt x="36" y="34"/>
                </a:cubicBezTo>
                <a:cubicBezTo>
                  <a:pt x="39" y="34"/>
                  <a:pt x="39" y="34"/>
                  <a:pt x="39" y="34"/>
                </a:cubicBezTo>
                <a:cubicBezTo>
                  <a:pt x="39" y="37"/>
                  <a:pt x="39" y="37"/>
                  <a:pt x="39" y="37"/>
                </a:cubicBezTo>
                <a:cubicBezTo>
                  <a:pt x="39" y="38"/>
                  <a:pt x="40" y="39"/>
                  <a:pt x="41" y="39"/>
                </a:cubicBezTo>
                <a:cubicBezTo>
                  <a:pt x="48" y="39"/>
                  <a:pt x="48" y="39"/>
                  <a:pt x="48" y="39"/>
                </a:cubicBezTo>
                <a:cubicBezTo>
                  <a:pt x="49" y="39"/>
                  <a:pt x="50" y="38"/>
                  <a:pt x="50" y="37"/>
                </a:cubicBezTo>
                <a:cubicBezTo>
                  <a:pt x="50" y="2"/>
                  <a:pt x="50" y="2"/>
                  <a:pt x="50" y="2"/>
                </a:cubicBezTo>
                <a:cubicBezTo>
                  <a:pt x="50" y="1"/>
                  <a:pt x="49" y="0"/>
                  <a:pt x="48" y="0"/>
                </a:cubicBezTo>
                <a:close/>
                <a:moveTo>
                  <a:pt x="46" y="35"/>
                </a:moveTo>
                <a:cubicBezTo>
                  <a:pt x="46" y="35"/>
                  <a:pt x="46" y="35"/>
                  <a:pt x="46" y="35"/>
                </a:cubicBezTo>
                <a:cubicBezTo>
                  <a:pt x="43" y="35"/>
                  <a:pt x="43" y="35"/>
                  <a:pt x="43" y="35"/>
                </a:cubicBezTo>
                <a:cubicBezTo>
                  <a:pt x="43" y="32"/>
                  <a:pt x="43" y="32"/>
                  <a:pt x="43" y="32"/>
                </a:cubicBezTo>
                <a:cubicBezTo>
                  <a:pt x="43" y="31"/>
                  <a:pt x="42" y="30"/>
                  <a:pt x="41" y="30"/>
                </a:cubicBezTo>
                <a:cubicBezTo>
                  <a:pt x="34" y="30"/>
                  <a:pt x="34" y="30"/>
                  <a:pt x="34" y="30"/>
                </a:cubicBezTo>
                <a:cubicBezTo>
                  <a:pt x="33" y="30"/>
                  <a:pt x="32" y="31"/>
                  <a:pt x="32" y="32"/>
                </a:cubicBezTo>
                <a:cubicBezTo>
                  <a:pt x="32" y="35"/>
                  <a:pt x="32" y="35"/>
                  <a:pt x="32" y="35"/>
                </a:cubicBezTo>
                <a:cubicBezTo>
                  <a:pt x="19" y="35"/>
                  <a:pt x="19" y="35"/>
                  <a:pt x="19" y="35"/>
                </a:cubicBezTo>
                <a:cubicBezTo>
                  <a:pt x="19" y="32"/>
                  <a:pt x="19" y="32"/>
                  <a:pt x="19" y="32"/>
                </a:cubicBezTo>
                <a:cubicBezTo>
                  <a:pt x="19" y="31"/>
                  <a:pt x="18" y="30"/>
                  <a:pt x="17" y="30"/>
                </a:cubicBezTo>
                <a:cubicBezTo>
                  <a:pt x="10" y="30"/>
                  <a:pt x="10" y="30"/>
                  <a:pt x="10" y="30"/>
                </a:cubicBezTo>
                <a:cubicBezTo>
                  <a:pt x="9" y="30"/>
                  <a:pt x="8" y="31"/>
                  <a:pt x="8" y="32"/>
                </a:cubicBezTo>
                <a:cubicBezTo>
                  <a:pt x="8" y="35"/>
                  <a:pt x="8" y="35"/>
                  <a:pt x="8" y="35"/>
                </a:cubicBezTo>
                <a:cubicBezTo>
                  <a:pt x="4" y="35"/>
                  <a:pt x="4" y="35"/>
                  <a:pt x="4" y="35"/>
                </a:cubicBezTo>
                <a:cubicBezTo>
                  <a:pt x="4" y="4"/>
                  <a:pt x="4" y="4"/>
                  <a:pt x="4" y="4"/>
                </a:cubicBezTo>
                <a:cubicBezTo>
                  <a:pt x="46" y="4"/>
                  <a:pt x="46" y="4"/>
                  <a:pt x="46" y="4"/>
                </a:cubicBezTo>
                <a:cubicBezTo>
                  <a:pt x="46" y="35"/>
                  <a:pt x="46" y="35"/>
                  <a:pt x="46" y="35"/>
                </a:cubicBezTo>
                <a:close/>
                <a:moveTo>
                  <a:pt x="8" y="27"/>
                </a:moveTo>
                <a:cubicBezTo>
                  <a:pt x="8" y="27"/>
                  <a:pt x="8" y="27"/>
                  <a:pt x="8" y="27"/>
                </a:cubicBezTo>
                <a:cubicBezTo>
                  <a:pt x="24" y="27"/>
                  <a:pt x="24" y="27"/>
                  <a:pt x="24" y="27"/>
                </a:cubicBezTo>
                <a:cubicBezTo>
                  <a:pt x="25" y="27"/>
                  <a:pt x="25" y="27"/>
                  <a:pt x="25" y="26"/>
                </a:cubicBezTo>
                <a:cubicBezTo>
                  <a:pt x="25" y="24"/>
                  <a:pt x="25" y="24"/>
                  <a:pt x="25" y="24"/>
                </a:cubicBezTo>
                <a:cubicBezTo>
                  <a:pt x="25" y="24"/>
                  <a:pt x="25" y="23"/>
                  <a:pt x="25" y="22"/>
                </a:cubicBezTo>
                <a:cubicBezTo>
                  <a:pt x="24" y="21"/>
                  <a:pt x="24" y="21"/>
                  <a:pt x="23" y="20"/>
                </a:cubicBezTo>
                <a:cubicBezTo>
                  <a:pt x="23" y="20"/>
                  <a:pt x="22" y="19"/>
                  <a:pt x="21" y="19"/>
                </a:cubicBezTo>
                <a:cubicBezTo>
                  <a:pt x="21" y="19"/>
                  <a:pt x="21" y="19"/>
                  <a:pt x="21" y="19"/>
                </a:cubicBezTo>
                <a:cubicBezTo>
                  <a:pt x="21" y="19"/>
                  <a:pt x="21" y="19"/>
                  <a:pt x="21" y="19"/>
                </a:cubicBezTo>
                <a:cubicBezTo>
                  <a:pt x="23" y="17"/>
                  <a:pt x="23" y="15"/>
                  <a:pt x="23" y="13"/>
                </a:cubicBezTo>
                <a:cubicBezTo>
                  <a:pt x="23" y="11"/>
                  <a:pt x="23" y="10"/>
                  <a:pt x="21" y="8"/>
                </a:cubicBezTo>
                <a:cubicBezTo>
                  <a:pt x="20" y="7"/>
                  <a:pt x="18" y="6"/>
                  <a:pt x="16" y="6"/>
                </a:cubicBezTo>
                <a:cubicBezTo>
                  <a:pt x="14" y="6"/>
                  <a:pt x="12" y="7"/>
                  <a:pt x="11" y="8"/>
                </a:cubicBezTo>
                <a:cubicBezTo>
                  <a:pt x="10" y="10"/>
                  <a:pt x="9" y="11"/>
                  <a:pt x="9" y="13"/>
                </a:cubicBezTo>
                <a:cubicBezTo>
                  <a:pt x="9" y="15"/>
                  <a:pt x="10" y="17"/>
                  <a:pt x="11" y="19"/>
                </a:cubicBezTo>
                <a:cubicBezTo>
                  <a:pt x="11" y="19"/>
                  <a:pt x="11" y="19"/>
                  <a:pt x="11" y="19"/>
                </a:cubicBezTo>
                <a:cubicBezTo>
                  <a:pt x="10" y="19"/>
                  <a:pt x="10" y="20"/>
                  <a:pt x="9" y="20"/>
                </a:cubicBezTo>
                <a:cubicBezTo>
                  <a:pt x="8" y="21"/>
                  <a:pt x="8" y="21"/>
                  <a:pt x="8" y="22"/>
                </a:cubicBezTo>
                <a:cubicBezTo>
                  <a:pt x="7" y="23"/>
                  <a:pt x="7" y="24"/>
                  <a:pt x="7" y="24"/>
                </a:cubicBezTo>
                <a:cubicBezTo>
                  <a:pt x="7" y="26"/>
                  <a:pt x="7" y="26"/>
                  <a:pt x="7" y="26"/>
                </a:cubicBezTo>
                <a:cubicBezTo>
                  <a:pt x="7" y="27"/>
                  <a:pt x="8" y="27"/>
                  <a:pt x="8" y="27"/>
                </a:cubicBezTo>
                <a:close/>
                <a:moveTo>
                  <a:pt x="13" y="10"/>
                </a:moveTo>
                <a:cubicBezTo>
                  <a:pt x="13" y="10"/>
                  <a:pt x="13" y="10"/>
                  <a:pt x="13" y="10"/>
                </a:cubicBezTo>
                <a:cubicBezTo>
                  <a:pt x="14" y="9"/>
                  <a:pt x="15" y="9"/>
                  <a:pt x="16" y="9"/>
                </a:cubicBezTo>
                <a:cubicBezTo>
                  <a:pt x="18" y="9"/>
                  <a:pt x="19" y="9"/>
                  <a:pt x="20" y="10"/>
                </a:cubicBezTo>
                <a:cubicBezTo>
                  <a:pt x="20" y="11"/>
                  <a:pt x="21" y="12"/>
                  <a:pt x="21" y="13"/>
                </a:cubicBezTo>
                <a:cubicBezTo>
                  <a:pt x="21" y="15"/>
                  <a:pt x="20" y="16"/>
                  <a:pt x="20" y="17"/>
                </a:cubicBezTo>
                <a:cubicBezTo>
                  <a:pt x="18" y="19"/>
                  <a:pt x="15" y="19"/>
                  <a:pt x="13" y="17"/>
                </a:cubicBezTo>
                <a:cubicBezTo>
                  <a:pt x="12" y="16"/>
                  <a:pt x="11" y="15"/>
                  <a:pt x="11" y="13"/>
                </a:cubicBezTo>
                <a:cubicBezTo>
                  <a:pt x="11" y="12"/>
                  <a:pt x="12" y="11"/>
                  <a:pt x="13" y="10"/>
                </a:cubicBezTo>
                <a:close/>
                <a:moveTo>
                  <a:pt x="9" y="24"/>
                </a:moveTo>
                <a:cubicBezTo>
                  <a:pt x="9" y="24"/>
                  <a:pt x="9" y="24"/>
                  <a:pt x="9" y="24"/>
                </a:cubicBezTo>
                <a:cubicBezTo>
                  <a:pt x="9" y="24"/>
                  <a:pt x="10" y="23"/>
                  <a:pt x="10" y="23"/>
                </a:cubicBezTo>
                <a:cubicBezTo>
                  <a:pt x="10" y="23"/>
                  <a:pt x="10" y="22"/>
                  <a:pt x="11" y="22"/>
                </a:cubicBezTo>
                <a:cubicBezTo>
                  <a:pt x="11" y="21"/>
                  <a:pt x="12" y="21"/>
                  <a:pt x="13" y="21"/>
                </a:cubicBezTo>
                <a:cubicBezTo>
                  <a:pt x="19" y="21"/>
                  <a:pt x="19" y="21"/>
                  <a:pt x="19" y="21"/>
                </a:cubicBezTo>
                <a:cubicBezTo>
                  <a:pt x="19" y="21"/>
                  <a:pt x="20" y="21"/>
                  <a:pt x="20" y="21"/>
                </a:cubicBezTo>
                <a:cubicBezTo>
                  <a:pt x="21" y="21"/>
                  <a:pt x="21" y="21"/>
                  <a:pt x="22" y="22"/>
                </a:cubicBezTo>
                <a:cubicBezTo>
                  <a:pt x="22" y="22"/>
                  <a:pt x="22" y="23"/>
                  <a:pt x="23" y="23"/>
                </a:cubicBezTo>
                <a:cubicBezTo>
                  <a:pt x="23" y="23"/>
                  <a:pt x="23" y="24"/>
                  <a:pt x="23" y="24"/>
                </a:cubicBezTo>
                <a:cubicBezTo>
                  <a:pt x="23" y="25"/>
                  <a:pt x="23" y="25"/>
                  <a:pt x="23" y="25"/>
                </a:cubicBezTo>
                <a:cubicBezTo>
                  <a:pt x="9" y="25"/>
                  <a:pt x="9" y="25"/>
                  <a:pt x="9" y="25"/>
                </a:cubicBezTo>
                <a:cubicBezTo>
                  <a:pt x="9" y="24"/>
                  <a:pt x="9" y="24"/>
                  <a:pt x="9"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3" name="Freeform 378"/>
          <p:cNvSpPr>
            <a:spLocks noEditPoints="1"/>
          </p:cNvSpPr>
          <p:nvPr/>
        </p:nvSpPr>
        <p:spPr bwMode="auto">
          <a:xfrm>
            <a:off x="3760016" y="2311560"/>
            <a:ext cx="171356" cy="167996"/>
          </a:xfrm>
          <a:custGeom>
            <a:avLst/>
            <a:gdLst>
              <a:gd name="T0" fmla="*/ 20 w 51"/>
              <a:gd name="T1" fmla="*/ 11 h 50"/>
              <a:gd name="T2" fmla="*/ 21 w 51"/>
              <a:gd name="T3" fmla="*/ 13 h 50"/>
              <a:gd name="T4" fmla="*/ 20 w 51"/>
              <a:gd name="T5" fmla="*/ 16 h 50"/>
              <a:gd name="T6" fmla="*/ 19 w 51"/>
              <a:gd name="T7" fmla="*/ 18 h 50"/>
              <a:gd name="T8" fmla="*/ 15 w 51"/>
              <a:gd name="T9" fmla="*/ 20 h 50"/>
              <a:gd name="T10" fmla="*/ 21 w 51"/>
              <a:gd name="T11" fmla="*/ 30 h 50"/>
              <a:gd name="T12" fmla="*/ 30 w 51"/>
              <a:gd name="T13" fmla="*/ 35 h 50"/>
              <a:gd name="T14" fmla="*/ 33 w 51"/>
              <a:gd name="T15" fmla="*/ 32 h 50"/>
              <a:gd name="T16" fmla="*/ 36 w 51"/>
              <a:gd name="T17" fmla="*/ 30 h 50"/>
              <a:gd name="T18" fmla="*/ 38 w 51"/>
              <a:gd name="T19" fmla="*/ 30 h 50"/>
              <a:gd name="T20" fmla="*/ 39 w 51"/>
              <a:gd name="T21" fmla="*/ 31 h 50"/>
              <a:gd name="T22" fmla="*/ 49 w 51"/>
              <a:gd name="T23" fmla="*/ 38 h 50"/>
              <a:gd name="T24" fmla="*/ 50 w 51"/>
              <a:gd name="T25" fmla="*/ 40 h 50"/>
              <a:gd name="T26" fmla="*/ 51 w 51"/>
              <a:gd name="T27" fmla="*/ 41 h 50"/>
              <a:gd name="T28" fmla="*/ 50 w 51"/>
              <a:gd name="T29" fmla="*/ 43 h 50"/>
              <a:gd name="T30" fmla="*/ 47 w 51"/>
              <a:gd name="T31" fmla="*/ 47 h 50"/>
              <a:gd name="T32" fmla="*/ 44 w 51"/>
              <a:gd name="T33" fmla="*/ 48 h 50"/>
              <a:gd name="T34" fmla="*/ 12 w 51"/>
              <a:gd name="T35" fmla="*/ 38 h 50"/>
              <a:gd name="T36" fmla="*/ 2 w 51"/>
              <a:gd name="T37" fmla="*/ 7 h 50"/>
              <a:gd name="T38" fmla="*/ 4 w 51"/>
              <a:gd name="T39" fmla="*/ 3 h 50"/>
              <a:gd name="T40" fmla="*/ 5 w 51"/>
              <a:gd name="T41" fmla="*/ 1 h 50"/>
              <a:gd name="T42" fmla="*/ 7 w 51"/>
              <a:gd name="T43" fmla="*/ 0 h 50"/>
              <a:gd name="T44" fmla="*/ 11 w 51"/>
              <a:gd name="T45" fmla="*/ 0 h 50"/>
              <a:gd name="T46" fmla="*/ 12 w 51"/>
              <a:gd name="T47" fmla="*/ 1 h 50"/>
              <a:gd name="T48" fmla="*/ 17 w 51"/>
              <a:gd name="T49" fmla="*/ 13 h 50"/>
              <a:gd name="T50" fmla="*/ 9 w 51"/>
              <a:gd name="T51" fmla="*/ 4 h 50"/>
              <a:gd name="T52" fmla="*/ 9 w 51"/>
              <a:gd name="T53" fmla="*/ 3 h 50"/>
              <a:gd name="T54" fmla="*/ 8 w 51"/>
              <a:gd name="T55" fmla="*/ 4 h 50"/>
              <a:gd name="T56" fmla="*/ 7 w 51"/>
              <a:gd name="T57" fmla="*/ 5 h 50"/>
              <a:gd name="T58" fmla="*/ 6 w 51"/>
              <a:gd name="T59" fmla="*/ 8 h 50"/>
              <a:gd name="T60" fmla="*/ 15 w 51"/>
              <a:gd name="T61" fmla="*/ 35 h 50"/>
              <a:gd name="T62" fmla="*/ 43 w 51"/>
              <a:gd name="T63" fmla="*/ 45 h 50"/>
              <a:gd name="T64" fmla="*/ 45 w 51"/>
              <a:gd name="T65" fmla="*/ 44 h 50"/>
              <a:gd name="T66" fmla="*/ 47 w 51"/>
              <a:gd name="T67" fmla="*/ 42 h 50"/>
              <a:gd name="T68" fmla="*/ 47 w 51"/>
              <a:gd name="T69" fmla="*/ 42 h 50"/>
              <a:gd name="T70" fmla="*/ 47 w 51"/>
              <a:gd name="T71" fmla="*/ 41 h 50"/>
              <a:gd name="T72" fmla="*/ 47 w 51"/>
              <a:gd name="T73" fmla="*/ 41 h 50"/>
              <a:gd name="T74" fmla="*/ 47 w 51"/>
              <a:gd name="T75" fmla="*/ 41 h 50"/>
              <a:gd name="T76" fmla="*/ 37 w 51"/>
              <a:gd name="T77" fmla="*/ 34 h 50"/>
              <a:gd name="T78" fmla="*/ 37 w 51"/>
              <a:gd name="T79" fmla="*/ 34 h 50"/>
              <a:gd name="T80" fmla="*/ 36 w 51"/>
              <a:gd name="T81" fmla="*/ 34 h 50"/>
              <a:gd name="T82" fmla="*/ 36 w 51"/>
              <a:gd name="T83" fmla="*/ 34 h 50"/>
              <a:gd name="T84" fmla="*/ 36 w 51"/>
              <a:gd name="T85" fmla="*/ 34 h 50"/>
              <a:gd name="T86" fmla="*/ 36 w 51"/>
              <a:gd name="T87" fmla="*/ 34 h 50"/>
              <a:gd name="T88" fmla="*/ 32 w 51"/>
              <a:gd name="T89" fmla="*/ 38 h 50"/>
              <a:gd name="T90" fmla="*/ 18 w 51"/>
              <a:gd name="T91" fmla="*/ 32 h 50"/>
              <a:gd name="T92" fmla="*/ 12 w 51"/>
              <a:gd name="T93" fmla="*/ 18 h 50"/>
              <a:gd name="T94" fmla="*/ 16 w 51"/>
              <a:gd name="T95" fmla="*/ 15 h 50"/>
              <a:gd name="T96" fmla="*/ 17 w 51"/>
              <a:gd name="T97" fmla="*/ 14 h 50"/>
              <a:gd name="T98" fmla="*/ 17 w 51"/>
              <a:gd name="T99" fmla="*/ 14 h 50"/>
              <a:gd name="T100" fmla="*/ 17 w 51"/>
              <a:gd name="T101" fmla="*/ 13 h 50"/>
              <a:gd name="T102" fmla="*/ 12 w 51"/>
              <a:gd name="T103" fmla="*/ 1 h 50"/>
              <a:gd name="T104" fmla="*/ 12 w 51"/>
              <a:gd name="T105" fmla="*/ 1 h 50"/>
              <a:gd name="T106" fmla="*/ 12 w 51"/>
              <a:gd name="T107" fmla="*/ 1 h 50"/>
              <a:gd name="T108" fmla="*/ 12 w 51"/>
              <a:gd name="T109"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50">
                <a:moveTo>
                  <a:pt x="12" y="1"/>
                </a:moveTo>
                <a:cubicBezTo>
                  <a:pt x="20" y="11"/>
                  <a:pt x="20" y="11"/>
                  <a:pt x="20" y="11"/>
                </a:cubicBezTo>
                <a:cubicBezTo>
                  <a:pt x="20" y="11"/>
                  <a:pt x="20" y="11"/>
                  <a:pt x="20" y="11"/>
                </a:cubicBezTo>
                <a:cubicBezTo>
                  <a:pt x="20" y="12"/>
                  <a:pt x="20" y="12"/>
                  <a:pt x="21" y="13"/>
                </a:cubicBezTo>
                <a:cubicBezTo>
                  <a:pt x="21" y="13"/>
                  <a:pt x="21" y="14"/>
                  <a:pt x="21" y="14"/>
                </a:cubicBezTo>
                <a:cubicBezTo>
                  <a:pt x="21" y="15"/>
                  <a:pt x="20" y="16"/>
                  <a:pt x="20" y="16"/>
                </a:cubicBezTo>
                <a:cubicBezTo>
                  <a:pt x="20" y="16"/>
                  <a:pt x="20" y="16"/>
                  <a:pt x="20" y="16"/>
                </a:cubicBezTo>
                <a:cubicBezTo>
                  <a:pt x="20" y="17"/>
                  <a:pt x="19" y="17"/>
                  <a:pt x="19" y="18"/>
                </a:cubicBezTo>
                <a:cubicBezTo>
                  <a:pt x="19" y="18"/>
                  <a:pt x="19" y="18"/>
                  <a:pt x="19" y="18"/>
                </a:cubicBezTo>
                <a:cubicBezTo>
                  <a:pt x="15" y="20"/>
                  <a:pt x="15" y="20"/>
                  <a:pt x="15" y="20"/>
                </a:cubicBezTo>
                <a:cubicBezTo>
                  <a:pt x="15" y="21"/>
                  <a:pt x="15" y="22"/>
                  <a:pt x="16" y="23"/>
                </a:cubicBezTo>
                <a:cubicBezTo>
                  <a:pt x="17" y="26"/>
                  <a:pt x="19" y="28"/>
                  <a:pt x="21" y="30"/>
                </a:cubicBezTo>
                <a:cubicBezTo>
                  <a:pt x="23" y="32"/>
                  <a:pt x="25" y="33"/>
                  <a:pt x="27" y="35"/>
                </a:cubicBezTo>
                <a:cubicBezTo>
                  <a:pt x="28" y="36"/>
                  <a:pt x="30" y="36"/>
                  <a:pt x="30" y="35"/>
                </a:cubicBezTo>
                <a:cubicBezTo>
                  <a:pt x="33" y="32"/>
                  <a:pt x="33" y="32"/>
                  <a:pt x="33" y="32"/>
                </a:cubicBezTo>
                <a:cubicBezTo>
                  <a:pt x="33" y="32"/>
                  <a:pt x="33" y="32"/>
                  <a:pt x="33" y="32"/>
                </a:cubicBezTo>
                <a:cubicBezTo>
                  <a:pt x="33" y="31"/>
                  <a:pt x="34" y="31"/>
                  <a:pt x="34" y="30"/>
                </a:cubicBezTo>
                <a:cubicBezTo>
                  <a:pt x="35" y="30"/>
                  <a:pt x="35" y="30"/>
                  <a:pt x="36" y="30"/>
                </a:cubicBezTo>
                <a:cubicBezTo>
                  <a:pt x="36" y="30"/>
                  <a:pt x="36" y="30"/>
                  <a:pt x="36" y="30"/>
                </a:cubicBezTo>
                <a:cubicBezTo>
                  <a:pt x="37" y="30"/>
                  <a:pt x="37" y="30"/>
                  <a:pt x="38" y="30"/>
                </a:cubicBezTo>
                <a:cubicBezTo>
                  <a:pt x="38" y="30"/>
                  <a:pt x="38" y="30"/>
                  <a:pt x="38" y="30"/>
                </a:cubicBezTo>
                <a:cubicBezTo>
                  <a:pt x="38" y="30"/>
                  <a:pt x="39" y="30"/>
                  <a:pt x="39" y="31"/>
                </a:cubicBezTo>
                <a:cubicBezTo>
                  <a:pt x="39" y="31"/>
                  <a:pt x="39" y="31"/>
                  <a:pt x="39" y="31"/>
                </a:cubicBezTo>
                <a:cubicBezTo>
                  <a:pt x="49" y="38"/>
                  <a:pt x="49" y="38"/>
                  <a:pt x="49" y="38"/>
                </a:cubicBezTo>
                <a:cubicBezTo>
                  <a:pt x="49" y="38"/>
                  <a:pt x="49" y="38"/>
                  <a:pt x="49" y="38"/>
                </a:cubicBezTo>
                <a:cubicBezTo>
                  <a:pt x="50" y="39"/>
                  <a:pt x="50" y="39"/>
                  <a:pt x="50" y="40"/>
                </a:cubicBezTo>
                <a:cubicBezTo>
                  <a:pt x="50" y="40"/>
                  <a:pt x="50" y="40"/>
                  <a:pt x="50" y="40"/>
                </a:cubicBezTo>
                <a:cubicBezTo>
                  <a:pt x="50" y="40"/>
                  <a:pt x="51" y="41"/>
                  <a:pt x="51" y="41"/>
                </a:cubicBezTo>
                <a:cubicBezTo>
                  <a:pt x="51" y="42"/>
                  <a:pt x="51" y="43"/>
                  <a:pt x="50" y="43"/>
                </a:cubicBezTo>
                <a:cubicBezTo>
                  <a:pt x="50" y="43"/>
                  <a:pt x="50" y="43"/>
                  <a:pt x="50" y="43"/>
                </a:cubicBezTo>
                <a:cubicBezTo>
                  <a:pt x="50" y="44"/>
                  <a:pt x="50" y="45"/>
                  <a:pt x="49" y="45"/>
                </a:cubicBezTo>
                <a:cubicBezTo>
                  <a:pt x="49" y="46"/>
                  <a:pt x="48" y="46"/>
                  <a:pt x="47" y="47"/>
                </a:cubicBezTo>
                <a:cubicBezTo>
                  <a:pt x="47" y="47"/>
                  <a:pt x="47" y="47"/>
                  <a:pt x="47" y="47"/>
                </a:cubicBezTo>
                <a:cubicBezTo>
                  <a:pt x="46" y="47"/>
                  <a:pt x="45" y="48"/>
                  <a:pt x="44" y="48"/>
                </a:cubicBezTo>
                <a:cubicBezTo>
                  <a:pt x="39" y="50"/>
                  <a:pt x="33" y="50"/>
                  <a:pt x="28" y="48"/>
                </a:cubicBezTo>
                <a:cubicBezTo>
                  <a:pt x="22" y="46"/>
                  <a:pt x="17" y="43"/>
                  <a:pt x="12" y="38"/>
                </a:cubicBezTo>
                <a:cubicBezTo>
                  <a:pt x="8" y="34"/>
                  <a:pt x="4" y="28"/>
                  <a:pt x="2" y="23"/>
                </a:cubicBezTo>
                <a:cubicBezTo>
                  <a:pt x="1" y="17"/>
                  <a:pt x="0" y="12"/>
                  <a:pt x="2" y="7"/>
                </a:cubicBezTo>
                <a:cubicBezTo>
                  <a:pt x="3" y="5"/>
                  <a:pt x="3" y="4"/>
                  <a:pt x="4" y="3"/>
                </a:cubicBezTo>
                <a:cubicBezTo>
                  <a:pt x="4" y="3"/>
                  <a:pt x="4" y="3"/>
                  <a:pt x="4" y="3"/>
                </a:cubicBezTo>
                <a:cubicBezTo>
                  <a:pt x="4" y="3"/>
                  <a:pt x="4" y="3"/>
                  <a:pt x="4" y="3"/>
                </a:cubicBezTo>
                <a:cubicBezTo>
                  <a:pt x="4" y="3"/>
                  <a:pt x="5" y="2"/>
                  <a:pt x="5" y="1"/>
                </a:cubicBezTo>
                <a:cubicBezTo>
                  <a:pt x="6" y="1"/>
                  <a:pt x="6" y="0"/>
                  <a:pt x="7" y="0"/>
                </a:cubicBezTo>
                <a:cubicBezTo>
                  <a:pt x="7" y="0"/>
                  <a:pt x="7" y="0"/>
                  <a:pt x="7" y="0"/>
                </a:cubicBezTo>
                <a:cubicBezTo>
                  <a:pt x="8" y="0"/>
                  <a:pt x="8" y="0"/>
                  <a:pt x="9" y="0"/>
                </a:cubicBezTo>
                <a:cubicBezTo>
                  <a:pt x="10" y="0"/>
                  <a:pt x="10" y="0"/>
                  <a:pt x="11" y="0"/>
                </a:cubicBezTo>
                <a:cubicBezTo>
                  <a:pt x="11" y="0"/>
                  <a:pt x="11" y="0"/>
                  <a:pt x="11" y="0"/>
                </a:cubicBezTo>
                <a:cubicBezTo>
                  <a:pt x="12" y="1"/>
                  <a:pt x="12" y="1"/>
                  <a:pt x="12" y="1"/>
                </a:cubicBezTo>
                <a:close/>
                <a:moveTo>
                  <a:pt x="17" y="13"/>
                </a:moveTo>
                <a:cubicBezTo>
                  <a:pt x="17" y="13"/>
                  <a:pt x="17" y="13"/>
                  <a:pt x="17" y="13"/>
                </a:cubicBezTo>
                <a:cubicBezTo>
                  <a:pt x="9" y="4"/>
                  <a:pt x="9" y="4"/>
                  <a:pt x="9" y="4"/>
                </a:cubicBezTo>
                <a:cubicBezTo>
                  <a:pt x="9" y="4"/>
                  <a:pt x="9" y="4"/>
                  <a:pt x="9" y="4"/>
                </a:cubicBezTo>
                <a:cubicBezTo>
                  <a:pt x="9" y="4"/>
                  <a:pt x="9" y="4"/>
                  <a:pt x="9" y="4"/>
                </a:cubicBezTo>
                <a:cubicBezTo>
                  <a:pt x="9" y="4"/>
                  <a:pt x="9" y="3"/>
                  <a:pt x="9" y="3"/>
                </a:cubicBezTo>
                <a:cubicBezTo>
                  <a:pt x="9" y="3"/>
                  <a:pt x="8" y="3"/>
                  <a:pt x="8" y="3"/>
                </a:cubicBezTo>
                <a:cubicBezTo>
                  <a:pt x="8" y="4"/>
                  <a:pt x="8" y="4"/>
                  <a:pt x="8" y="4"/>
                </a:cubicBezTo>
                <a:cubicBezTo>
                  <a:pt x="8" y="4"/>
                  <a:pt x="8" y="4"/>
                  <a:pt x="8" y="4"/>
                </a:cubicBezTo>
                <a:cubicBezTo>
                  <a:pt x="8" y="4"/>
                  <a:pt x="7" y="5"/>
                  <a:pt x="7" y="5"/>
                </a:cubicBezTo>
                <a:cubicBezTo>
                  <a:pt x="7" y="5"/>
                  <a:pt x="7" y="5"/>
                  <a:pt x="7" y="5"/>
                </a:cubicBezTo>
                <a:cubicBezTo>
                  <a:pt x="6" y="6"/>
                  <a:pt x="6" y="7"/>
                  <a:pt x="6" y="8"/>
                </a:cubicBezTo>
                <a:cubicBezTo>
                  <a:pt x="4" y="12"/>
                  <a:pt x="5" y="17"/>
                  <a:pt x="6" y="21"/>
                </a:cubicBezTo>
                <a:cubicBezTo>
                  <a:pt x="8" y="26"/>
                  <a:pt x="11" y="31"/>
                  <a:pt x="15" y="35"/>
                </a:cubicBezTo>
                <a:cubicBezTo>
                  <a:pt x="19" y="39"/>
                  <a:pt x="24" y="43"/>
                  <a:pt x="29" y="44"/>
                </a:cubicBezTo>
                <a:cubicBezTo>
                  <a:pt x="33" y="46"/>
                  <a:pt x="38" y="46"/>
                  <a:pt x="43" y="45"/>
                </a:cubicBezTo>
                <a:cubicBezTo>
                  <a:pt x="43" y="44"/>
                  <a:pt x="44" y="44"/>
                  <a:pt x="45" y="44"/>
                </a:cubicBezTo>
                <a:cubicBezTo>
                  <a:pt x="45" y="44"/>
                  <a:pt x="45" y="44"/>
                  <a:pt x="45" y="44"/>
                </a:cubicBezTo>
                <a:cubicBezTo>
                  <a:pt x="46" y="43"/>
                  <a:pt x="46" y="43"/>
                  <a:pt x="47" y="42"/>
                </a:cubicBezTo>
                <a:cubicBezTo>
                  <a:pt x="47" y="42"/>
                  <a:pt x="47" y="42"/>
                  <a:pt x="47" y="42"/>
                </a:cubicBezTo>
                <a:cubicBezTo>
                  <a:pt x="47" y="42"/>
                  <a:pt x="47" y="42"/>
                  <a:pt x="47" y="42"/>
                </a:cubicBezTo>
                <a:cubicBezTo>
                  <a:pt x="47" y="42"/>
                  <a:pt x="47" y="42"/>
                  <a:pt x="47" y="42"/>
                </a:cubicBezTo>
                <a:cubicBezTo>
                  <a:pt x="47" y="42"/>
                  <a:pt x="47" y="42"/>
                  <a:pt x="47" y="42"/>
                </a:cubicBezTo>
                <a:cubicBezTo>
                  <a:pt x="47" y="42"/>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3" y="38"/>
                  <a:pt x="33" y="38"/>
                  <a:pt x="33" y="38"/>
                </a:cubicBezTo>
                <a:cubicBezTo>
                  <a:pt x="33" y="38"/>
                  <a:pt x="33" y="38"/>
                  <a:pt x="32" y="38"/>
                </a:cubicBezTo>
                <a:cubicBezTo>
                  <a:pt x="32" y="38"/>
                  <a:pt x="29" y="41"/>
                  <a:pt x="25" y="38"/>
                </a:cubicBezTo>
                <a:cubicBezTo>
                  <a:pt x="22" y="36"/>
                  <a:pt x="20" y="34"/>
                  <a:pt x="18" y="32"/>
                </a:cubicBezTo>
                <a:cubicBezTo>
                  <a:pt x="16" y="30"/>
                  <a:pt x="14" y="28"/>
                  <a:pt x="12" y="25"/>
                </a:cubicBezTo>
                <a:cubicBezTo>
                  <a:pt x="10" y="21"/>
                  <a:pt x="12" y="18"/>
                  <a:pt x="12" y="18"/>
                </a:cubicBezTo>
                <a:cubicBezTo>
                  <a:pt x="12" y="18"/>
                  <a:pt x="12" y="18"/>
                  <a:pt x="12" y="17"/>
                </a:cubicBezTo>
                <a:cubicBezTo>
                  <a:pt x="16" y="15"/>
                  <a:pt x="16" y="15"/>
                  <a:pt x="16" y="15"/>
                </a:cubicBezTo>
                <a:cubicBezTo>
                  <a:pt x="17" y="14"/>
                  <a:pt x="17" y="14"/>
                  <a:pt x="17" y="14"/>
                </a:cubicBezTo>
                <a:cubicBezTo>
                  <a:pt x="17" y="14"/>
                  <a:pt x="17" y="14"/>
                  <a:pt x="17" y="14"/>
                </a:cubicBezTo>
                <a:cubicBezTo>
                  <a:pt x="17" y="14"/>
                  <a:pt x="17" y="14"/>
                  <a:pt x="17" y="14"/>
                </a:cubicBezTo>
                <a:cubicBezTo>
                  <a:pt x="17" y="14"/>
                  <a:pt x="17" y="14"/>
                  <a:pt x="17" y="14"/>
                </a:cubicBezTo>
                <a:cubicBezTo>
                  <a:pt x="17" y="14"/>
                  <a:pt x="17" y="14"/>
                  <a:pt x="17" y="14"/>
                </a:cubicBezTo>
                <a:cubicBezTo>
                  <a:pt x="17" y="13"/>
                  <a:pt x="17" y="13"/>
                  <a:pt x="17" y="13"/>
                </a:cubicBezTo>
                <a:cubicBezTo>
                  <a:pt x="17" y="13"/>
                  <a:pt x="17" y="13"/>
                  <a:pt x="17" y="13"/>
                </a:cubicBezTo>
                <a:close/>
                <a:moveTo>
                  <a:pt x="12" y="1"/>
                </a:moveTo>
                <a:cubicBezTo>
                  <a:pt x="12" y="1"/>
                  <a:pt x="12" y="1"/>
                  <a:pt x="12" y="1"/>
                </a:cubicBezTo>
                <a:cubicBezTo>
                  <a:pt x="12" y="1"/>
                  <a:pt x="12" y="1"/>
                  <a:pt x="12" y="1"/>
                </a:cubicBezTo>
                <a:cubicBezTo>
                  <a:pt x="12" y="1"/>
                  <a:pt x="12" y="1"/>
                  <a:pt x="12" y="1"/>
                </a:cubicBezTo>
                <a:close/>
                <a:moveTo>
                  <a:pt x="12" y="1"/>
                </a:moveTo>
                <a:cubicBezTo>
                  <a:pt x="12" y="1"/>
                  <a:pt x="12" y="1"/>
                  <a:pt x="12" y="1"/>
                </a:cubicBezTo>
                <a:cubicBezTo>
                  <a:pt x="12" y="1"/>
                  <a:pt x="12" y="1"/>
                  <a:pt x="12" y="1"/>
                </a:cubicBezTo>
                <a:cubicBezTo>
                  <a:pt x="12" y="1"/>
                  <a:pt x="12" y="1"/>
                  <a:pt x="12" y="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4" name="Freeform 379"/>
          <p:cNvSpPr>
            <a:spLocks noEditPoints="1"/>
          </p:cNvSpPr>
          <p:nvPr/>
        </p:nvSpPr>
        <p:spPr bwMode="auto">
          <a:xfrm>
            <a:off x="3445865" y="2328359"/>
            <a:ext cx="206635" cy="131037"/>
          </a:xfrm>
          <a:custGeom>
            <a:avLst/>
            <a:gdLst>
              <a:gd name="T0" fmla="*/ 8 w 61"/>
              <a:gd name="T1" fmla="*/ 0 h 39"/>
              <a:gd name="T2" fmla="*/ 8 w 61"/>
              <a:gd name="T3" fmla="*/ 0 h 39"/>
              <a:gd name="T4" fmla="*/ 54 w 61"/>
              <a:gd name="T5" fmla="*/ 0 h 39"/>
              <a:gd name="T6" fmla="*/ 56 w 61"/>
              <a:gd name="T7" fmla="*/ 2 h 39"/>
              <a:gd name="T8" fmla="*/ 56 w 61"/>
              <a:gd name="T9" fmla="*/ 2 h 39"/>
              <a:gd name="T10" fmla="*/ 56 w 61"/>
              <a:gd name="T11" fmla="*/ 32 h 39"/>
              <a:gd name="T12" fmla="*/ 54 w 61"/>
              <a:gd name="T13" fmla="*/ 34 h 39"/>
              <a:gd name="T14" fmla="*/ 54 w 61"/>
              <a:gd name="T15" fmla="*/ 34 h 39"/>
              <a:gd name="T16" fmla="*/ 8 w 61"/>
              <a:gd name="T17" fmla="*/ 34 h 39"/>
              <a:gd name="T18" fmla="*/ 6 w 61"/>
              <a:gd name="T19" fmla="*/ 32 h 39"/>
              <a:gd name="T20" fmla="*/ 6 w 61"/>
              <a:gd name="T21" fmla="*/ 32 h 39"/>
              <a:gd name="T22" fmla="*/ 6 w 61"/>
              <a:gd name="T23" fmla="*/ 2 h 39"/>
              <a:gd name="T24" fmla="*/ 8 w 61"/>
              <a:gd name="T25" fmla="*/ 0 h 39"/>
              <a:gd name="T26" fmla="*/ 2 w 61"/>
              <a:gd name="T27" fmla="*/ 39 h 39"/>
              <a:gd name="T28" fmla="*/ 2 w 61"/>
              <a:gd name="T29" fmla="*/ 39 h 39"/>
              <a:gd name="T30" fmla="*/ 0 w 61"/>
              <a:gd name="T31" fmla="*/ 37 h 39"/>
              <a:gd name="T32" fmla="*/ 2 w 61"/>
              <a:gd name="T33" fmla="*/ 36 h 39"/>
              <a:gd name="T34" fmla="*/ 59 w 61"/>
              <a:gd name="T35" fmla="*/ 36 h 39"/>
              <a:gd name="T36" fmla="*/ 61 w 61"/>
              <a:gd name="T37" fmla="*/ 37 h 39"/>
              <a:gd name="T38" fmla="*/ 59 w 61"/>
              <a:gd name="T39" fmla="*/ 39 h 39"/>
              <a:gd name="T40" fmla="*/ 2 w 61"/>
              <a:gd name="T41" fmla="*/ 39 h 39"/>
              <a:gd name="T42" fmla="*/ 52 w 61"/>
              <a:gd name="T43" fmla="*/ 4 h 39"/>
              <a:gd name="T44" fmla="*/ 52 w 61"/>
              <a:gd name="T45" fmla="*/ 4 h 39"/>
              <a:gd name="T46" fmla="*/ 10 w 61"/>
              <a:gd name="T47" fmla="*/ 4 h 39"/>
              <a:gd name="T48" fmla="*/ 10 w 61"/>
              <a:gd name="T49" fmla="*/ 30 h 39"/>
              <a:gd name="T50" fmla="*/ 52 w 61"/>
              <a:gd name="T51" fmla="*/ 30 h 39"/>
              <a:gd name="T52" fmla="*/ 52 w 61"/>
              <a:gd name="T53"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39">
                <a:moveTo>
                  <a:pt x="8" y="0"/>
                </a:moveTo>
                <a:cubicBezTo>
                  <a:pt x="8" y="0"/>
                  <a:pt x="8" y="0"/>
                  <a:pt x="8" y="0"/>
                </a:cubicBezTo>
                <a:cubicBezTo>
                  <a:pt x="54" y="0"/>
                  <a:pt x="54" y="0"/>
                  <a:pt x="54" y="0"/>
                </a:cubicBezTo>
                <a:cubicBezTo>
                  <a:pt x="55" y="0"/>
                  <a:pt x="56" y="1"/>
                  <a:pt x="56" y="2"/>
                </a:cubicBezTo>
                <a:cubicBezTo>
                  <a:pt x="56" y="2"/>
                  <a:pt x="56" y="2"/>
                  <a:pt x="56" y="2"/>
                </a:cubicBezTo>
                <a:cubicBezTo>
                  <a:pt x="56" y="32"/>
                  <a:pt x="56" y="32"/>
                  <a:pt x="56" y="32"/>
                </a:cubicBezTo>
                <a:cubicBezTo>
                  <a:pt x="56" y="33"/>
                  <a:pt x="55" y="34"/>
                  <a:pt x="54" y="34"/>
                </a:cubicBezTo>
                <a:cubicBezTo>
                  <a:pt x="54" y="34"/>
                  <a:pt x="54" y="34"/>
                  <a:pt x="54" y="34"/>
                </a:cubicBezTo>
                <a:cubicBezTo>
                  <a:pt x="8" y="34"/>
                  <a:pt x="8" y="34"/>
                  <a:pt x="8" y="34"/>
                </a:cubicBezTo>
                <a:cubicBezTo>
                  <a:pt x="7" y="34"/>
                  <a:pt x="6" y="33"/>
                  <a:pt x="6" y="32"/>
                </a:cubicBezTo>
                <a:cubicBezTo>
                  <a:pt x="6" y="32"/>
                  <a:pt x="6" y="32"/>
                  <a:pt x="6" y="32"/>
                </a:cubicBezTo>
                <a:cubicBezTo>
                  <a:pt x="6" y="2"/>
                  <a:pt x="6" y="2"/>
                  <a:pt x="6" y="2"/>
                </a:cubicBezTo>
                <a:cubicBezTo>
                  <a:pt x="6" y="1"/>
                  <a:pt x="7" y="0"/>
                  <a:pt x="8" y="0"/>
                </a:cubicBezTo>
                <a:close/>
                <a:moveTo>
                  <a:pt x="2" y="39"/>
                </a:moveTo>
                <a:cubicBezTo>
                  <a:pt x="2" y="39"/>
                  <a:pt x="2" y="39"/>
                  <a:pt x="2" y="39"/>
                </a:cubicBezTo>
                <a:cubicBezTo>
                  <a:pt x="1" y="39"/>
                  <a:pt x="0" y="39"/>
                  <a:pt x="0" y="37"/>
                </a:cubicBezTo>
                <a:cubicBezTo>
                  <a:pt x="0" y="36"/>
                  <a:pt x="1" y="36"/>
                  <a:pt x="2" y="36"/>
                </a:cubicBezTo>
                <a:cubicBezTo>
                  <a:pt x="59" y="36"/>
                  <a:pt x="59" y="36"/>
                  <a:pt x="59" y="36"/>
                </a:cubicBezTo>
                <a:cubicBezTo>
                  <a:pt x="60" y="36"/>
                  <a:pt x="61" y="36"/>
                  <a:pt x="61" y="37"/>
                </a:cubicBezTo>
                <a:cubicBezTo>
                  <a:pt x="61" y="39"/>
                  <a:pt x="60" y="39"/>
                  <a:pt x="59" y="39"/>
                </a:cubicBezTo>
                <a:cubicBezTo>
                  <a:pt x="2" y="39"/>
                  <a:pt x="2" y="39"/>
                  <a:pt x="2" y="39"/>
                </a:cubicBezTo>
                <a:close/>
                <a:moveTo>
                  <a:pt x="52" y="4"/>
                </a:moveTo>
                <a:cubicBezTo>
                  <a:pt x="52" y="4"/>
                  <a:pt x="52" y="4"/>
                  <a:pt x="52" y="4"/>
                </a:cubicBezTo>
                <a:cubicBezTo>
                  <a:pt x="10" y="4"/>
                  <a:pt x="10" y="4"/>
                  <a:pt x="10" y="4"/>
                </a:cubicBezTo>
                <a:cubicBezTo>
                  <a:pt x="10" y="30"/>
                  <a:pt x="10" y="30"/>
                  <a:pt x="10" y="30"/>
                </a:cubicBezTo>
                <a:cubicBezTo>
                  <a:pt x="52" y="30"/>
                  <a:pt x="52" y="30"/>
                  <a:pt x="52" y="30"/>
                </a:cubicBezTo>
                <a:cubicBezTo>
                  <a:pt x="52" y="4"/>
                  <a:pt x="52" y="4"/>
                  <a:pt x="52"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5" name="Freeform 380"/>
          <p:cNvSpPr>
            <a:spLocks noEditPoints="1"/>
          </p:cNvSpPr>
          <p:nvPr/>
        </p:nvSpPr>
        <p:spPr bwMode="auto">
          <a:xfrm>
            <a:off x="1695350" y="2005808"/>
            <a:ext cx="167996" cy="137757"/>
          </a:xfrm>
          <a:custGeom>
            <a:avLst/>
            <a:gdLst>
              <a:gd name="T0" fmla="*/ 2 w 50"/>
              <a:gd name="T1" fmla="*/ 0 h 41"/>
              <a:gd name="T2" fmla="*/ 2 w 50"/>
              <a:gd name="T3" fmla="*/ 0 h 41"/>
              <a:gd name="T4" fmla="*/ 48 w 50"/>
              <a:gd name="T5" fmla="*/ 0 h 41"/>
              <a:gd name="T6" fmla="*/ 50 w 50"/>
              <a:gd name="T7" fmla="*/ 2 h 41"/>
              <a:gd name="T8" fmla="*/ 50 w 50"/>
              <a:gd name="T9" fmla="*/ 2 h 41"/>
              <a:gd name="T10" fmla="*/ 50 w 50"/>
              <a:gd name="T11" fmla="*/ 35 h 41"/>
              <a:gd name="T12" fmla="*/ 48 w 50"/>
              <a:gd name="T13" fmla="*/ 37 h 41"/>
              <a:gd name="T14" fmla="*/ 48 w 50"/>
              <a:gd name="T15" fmla="*/ 37 h 41"/>
              <a:gd name="T16" fmla="*/ 27 w 50"/>
              <a:gd name="T17" fmla="*/ 37 h 41"/>
              <a:gd name="T18" fmla="*/ 27 w 50"/>
              <a:gd name="T19" fmla="*/ 39 h 41"/>
              <a:gd name="T20" fmla="*/ 27 w 50"/>
              <a:gd name="T21" fmla="*/ 39 h 41"/>
              <a:gd name="T22" fmla="*/ 38 w 50"/>
              <a:gd name="T23" fmla="*/ 39 h 41"/>
              <a:gd name="T24" fmla="*/ 39 w 50"/>
              <a:gd name="T25" fmla="*/ 40 h 41"/>
              <a:gd name="T26" fmla="*/ 38 w 50"/>
              <a:gd name="T27" fmla="*/ 41 h 41"/>
              <a:gd name="T28" fmla="*/ 13 w 50"/>
              <a:gd name="T29" fmla="*/ 41 h 41"/>
              <a:gd name="T30" fmla="*/ 12 w 50"/>
              <a:gd name="T31" fmla="*/ 40 h 41"/>
              <a:gd name="T32" fmla="*/ 13 w 50"/>
              <a:gd name="T33" fmla="*/ 39 h 41"/>
              <a:gd name="T34" fmla="*/ 23 w 50"/>
              <a:gd name="T35" fmla="*/ 39 h 41"/>
              <a:gd name="T36" fmla="*/ 23 w 50"/>
              <a:gd name="T37" fmla="*/ 39 h 41"/>
              <a:gd name="T38" fmla="*/ 23 w 50"/>
              <a:gd name="T39" fmla="*/ 37 h 41"/>
              <a:gd name="T40" fmla="*/ 2 w 50"/>
              <a:gd name="T41" fmla="*/ 37 h 41"/>
              <a:gd name="T42" fmla="*/ 0 w 50"/>
              <a:gd name="T43" fmla="*/ 35 h 41"/>
              <a:gd name="T44" fmla="*/ 0 w 50"/>
              <a:gd name="T45" fmla="*/ 35 h 41"/>
              <a:gd name="T46" fmla="*/ 0 w 50"/>
              <a:gd name="T47" fmla="*/ 2 h 41"/>
              <a:gd name="T48" fmla="*/ 2 w 50"/>
              <a:gd name="T49" fmla="*/ 0 h 41"/>
              <a:gd name="T50" fmla="*/ 43 w 50"/>
              <a:gd name="T51" fmla="*/ 27 h 41"/>
              <a:gd name="T52" fmla="*/ 43 w 50"/>
              <a:gd name="T53" fmla="*/ 27 h 41"/>
              <a:gd name="T54" fmla="*/ 41 w 50"/>
              <a:gd name="T55" fmla="*/ 29 h 41"/>
              <a:gd name="T56" fmla="*/ 43 w 50"/>
              <a:gd name="T57" fmla="*/ 31 h 41"/>
              <a:gd name="T58" fmla="*/ 45 w 50"/>
              <a:gd name="T59" fmla="*/ 29 h 41"/>
              <a:gd name="T60" fmla="*/ 43 w 50"/>
              <a:gd name="T61" fmla="*/ 27 h 41"/>
              <a:gd name="T62" fmla="*/ 46 w 50"/>
              <a:gd name="T63" fmla="*/ 4 h 41"/>
              <a:gd name="T64" fmla="*/ 46 w 50"/>
              <a:gd name="T65" fmla="*/ 4 h 41"/>
              <a:gd name="T66" fmla="*/ 4 w 50"/>
              <a:gd name="T67" fmla="*/ 4 h 41"/>
              <a:gd name="T68" fmla="*/ 4 w 50"/>
              <a:gd name="T69" fmla="*/ 33 h 41"/>
              <a:gd name="T70" fmla="*/ 46 w 50"/>
              <a:gd name="T71" fmla="*/ 33 h 41"/>
              <a:gd name="T72" fmla="*/ 46 w 50"/>
              <a:gd name="T73"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41">
                <a:moveTo>
                  <a:pt x="2" y="0"/>
                </a:moveTo>
                <a:cubicBezTo>
                  <a:pt x="2" y="0"/>
                  <a:pt x="2" y="0"/>
                  <a:pt x="2" y="0"/>
                </a:cubicBezTo>
                <a:cubicBezTo>
                  <a:pt x="48" y="0"/>
                  <a:pt x="48" y="0"/>
                  <a:pt x="48" y="0"/>
                </a:cubicBezTo>
                <a:cubicBezTo>
                  <a:pt x="49" y="0"/>
                  <a:pt x="50" y="1"/>
                  <a:pt x="50" y="2"/>
                </a:cubicBezTo>
                <a:cubicBezTo>
                  <a:pt x="50" y="2"/>
                  <a:pt x="50" y="2"/>
                  <a:pt x="50" y="2"/>
                </a:cubicBezTo>
                <a:cubicBezTo>
                  <a:pt x="50" y="35"/>
                  <a:pt x="50" y="35"/>
                  <a:pt x="50" y="35"/>
                </a:cubicBezTo>
                <a:cubicBezTo>
                  <a:pt x="50" y="36"/>
                  <a:pt x="49" y="37"/>
                  <a:pt x="48" y="37"/>
                </a:cubicBezTo>
                <a:cubicBezTo>
                  <a:pt x="48" y="37"/>
                  <a:pt x="48" y="37"/>
                  <a:pt x="48" y="37"/>
                </a:cubicBezTo>
                <a:cubicBezTo>
                  <a:pt x="27" y="37"/>
                  <a:pt x="27" y="37"/>
                  <a:pt x="27" y="37"/>
                </a:cubicBezTo>
                <a:cubicBezTo>
                  <a:pt x="27" y="39"/>
                  <a:pt x="27" y="39"/>
                  <a:pt x="27" y="39"/>
                </a:cubicBezTo>
                <a:cubicBezTo>
                  <a:pt x="27" y="39"/>
                  <a:pt x="27" y="39"/>
                  <a:pt x="27" y="39"/>
                </a:cubicBezTo>
                <a:cubicBezTo>
                  <a:pt x="38" y="39"/>
                  <a:pt x="38" y="39"/>
                  <a:pt x="38" y="39"/>
                </a:cubicBezTo>
                <a:cubicBezTo>
                  <a:pt x="38" y="39"/>
                  <a:pt x="39" y="39"/>
                  <a:pt x="39" y="40"/>
                </a:cubicBezTo>
                <a:cubicBezTo>
                  <a:pt x="39" y="41"/>
                  <a:pt x="38" y="41"/>
                  <a:pt x="38" y="41"/>
                </a:cubicBezTo>
                <a:cubicBezTo>
                  <a:pt x="13" y="41"/>
                  <a:pt x="13" y="41"/>
                  <a:pt x="13" y="41"/>
                </a:cubicBezTo>
                <a:cubicBezTo>
                  <a:pt x="12" y="41"/>
                  <a:pt x="12" y="41"/>
                  <a:pt x="12" y="40"/>
                </a:cubicBezTo>
                <a:cubicBezTo>
                  <a:pt x="12" y="39"/>
                  <a:pt x="12" y="39"/>
                  <a:pt x="13" y="39"/>
                </a:cubicBezTo>
                <a:cubicBezTo>
                  <a:pt x="23" y="39"/>
                  <a:pt x="23" y="39"/>
                  <a:pt x="23" y="39"/>
                </a:cubicBezTo>
                <a:cubicBezTo>
                  <a:pt x="23" y="39"/>
                  <a:pt x="23" y="39"/>
                  <a:pt x="23" y="39"/>
                </a:cubicBezTo>
                <a:cubicBezTo>
                  <a:pt x="23" y="37"/>
                  <a:pt x="23" y="37"/>
                  <a:pt x="23" y="37"/>
                </a:cubicBezTo>
                <a:cubicBezTo>
                  <a:pt x="2" y="37"/>
                  <a:pt x="2" y="37"/>
                  <a:pt x="2" y="37"/>
                </a:cubicBezTo>
                <a:cubicBezTo>
                  <a:pt x="1" y="37"/>
                  <a:pt x="0" y="36"/>
                  <a:pt x="0" y="35"/>
                </a:cubicBezTo>
                <a:cubicBezTo>
                  <a:pt x="0" y="35"/>
                  <a:pt x="0" y="35"/>
                  <a:pt x="0" y="35"/>
                </a:cubicBezTo>
                <a:cubicBezTo>
                  <a:pt x="0" y="2"/>
                  <a:pt x="0" y="2"/>
                  <a:pt x="0" y="2"/>
                </a:cubicBezTo>
                <a:cubicBezTo>
                  <a:pt x="0" y="1"/>
                  <a:pt x="1" y="0"/>
                  <a:pt x="2" y="0"/>
                </a:cubicBezTo>
                <a:close/>
                <a:moveTo>
                  <a:pt x="43" y="27"/>
                </a:moveTo>
                <a:cubicBezTo>
                  <a:pt x="43" y="27"/>
                  <a:pt x="43" y="27"/>
                  <a:pt x="43" y="27"/>
                </a:cubicBezTo>
                <a:cubicBezTo>
                  <a:pt x="42" y="27"/>
                  <a:pt x="41" y="28"/>
                  <a:pt x="41" y="29"/>
                </a:cubicBezTo>
                <a:cubicBezTo>
                  <a:pt x="41" y="30"/>
                  <a:pt x="42" y="31"/>
                  <a:pt x="43" y="31"/>
                </a:cubicBezTo>
                <a:cubicBezTo>
                  <a:pt x="44" y="31"/>
                  <a:pt x="45" y="30"/>
                  <a:pt x="45" y="29"/>
                </a:cubicBezTo>
                <a:cubicBezTo>
                  <a:pt x="45" y="28"/>
                  <a:pt x="44" y="27"/>
                  <a:pt x="43" y="27"/>
                </a:cubicBezTo>
                <a:close/>
                <a:moveTo>
                  <a:pt x="46" y="4"/>
                </a:moveTo>
                <a:cubicBezTo>
                  <a:pt x="46" y="4"/>
                  <a:pt x="46" y="4"/>
                  <a:pt x="46" y="4"/>
                </a:cubicBezTo>
                <a:cubicBezTo>
                  <a:pt x="4" y="4"/>
                  <a:pt x="4" y="4"/>
                  <a:pt x="4" y="4"/>
                </a:cubicBezTo>
                <a:cubicBezTo>
                  <a:pt x="4" y="13"/>
                  <a:pt x="4" y="23"/>
                  <a:pt x="4" y="33"/>
                </a:cubicBezTo>
                <a:cubicBezTo>
                  <a:pt x="18" y="33"/>
                  <a:pt x="32" y="33"/>
                  <a:pt x="46" y="33"/>
                </a:cubicBezTo>
                <a:cubicBezTo>
                  <a:pt x="46" y="23"/>
                  <a:pt x="46" y="13"/>
                  <a:pt x="4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6" name="Freeform 381"/>
          <p:cNvSpPr>
            <a:spLocks noEditPoints="1"/>
          </p:cNvSpPr>
          <p:nvPr/>
        </p:nvSpPr>
        <p:spPr bwMode="auto">
          <a:xfrm>
            <a:off x="2597487" y="2640832"/>
            <a:ext cx="166315" cy="159596"/>
          </a:xfrm>
          <a:custGeom>
            <a:avLst/>
            <a:gdLst>
              <a:gd name="T0" fmla="*/ 2 w 49"/>
              <a:gd name="T1" fmla="*/ 26 h 47"/>
              <a:gd name="T2" fmla="*/ 5 w 49"/>
              <a:gd name="T3" fmla="*/ 5 h 47"/>
              <a:gd name="T4" fmla="*/ 9 w 49"/>
              <a:gd name="T5" fmla="*/ 0 h 47"/>
              <a:gd name="T6" fmla="*/ 43 w 49"/>
              <a:gd name="T7" fmla="*/ 1 h 47"/>
              <a:gd name="T8" fmla="*/ 44 w 49"/>
              <a:gd name="T9" fmla="*/ 5 h 47"/>
              <a:gd name="T10" fmla="*/ 47 w 49"/>
              <a:gd name="T11" fmla="*/ 26 h 47"/>
              <a:gd name="T12" fmla="*/ 49 w 49"/>
              <a:gd name="T13" fmla="*/ 28 h 47"/>
              <a:gd name="T14" fmla="*/ 47 w 49"/>
              <a:gd name="T15" fmla="*/ 47 h 47"/>
              <a:gd name="T16" fmla="*/ 2 w 49"/>
              <a:gd name="T17" fmla="*/ 47 h 47"/>
              <a:gd name="T18" fmla="*/ 0 w 49"/>
              <a:gd name="T19" fmla="*/ 45 h 47"/>
              <a:gd name="T20" fmla="*/ 2 w 49"/>
              <a:gd name="T21" fmla="*/ 26 h 47"/>
              <a:gd name="T22" fmla="*/ 7 w 49"/>
              <a:gd name="T23" fmla="*/ 26 h 47"/>
              <a:gd name="T24" fmla="*/ 15 w 49"/>
              <a:gd name="T25" fmla="*/ 28 h 47"/>
              <a:gd name="T26" fmla="*/ 25 w 49"/>
              <a:gd name="T27" fmla="*/ 36 h 47"/>
              <a:gd name="T28" fmla="*/ 34 w 49"/>
              <a:gd name="T29" fmla="*/ 27 h 47"/>
              <a:gd name="T30" fmla="*/ 36 w 49"/>
              <a:gd name="T31" fmla="*/ 26 h 47"/>
              <a:gd name="T32" fmla="*/ 42 w 49"/>
              <a:gd name="T33" fmla="*/ 5 h 47"/>
              <a:gd name="T34" fmla="*/ 41 w 49"/>
              <a:gd name="T35" fmla="*/ 3 h 47"/>
              <a:gd name="T36" fmla="*/ 9 w 49"/>
              <a:gd name="T37" fmla="*/ 2 h 47"/>
              <a:gd name="T38" fmla="*/ 7 w 49"/>
              <a:gd name="T39" fmla="*/ 5 h 47"/>
              <a:gd name="T40" fmla="*/ 14 w 49"/>
              <a:gd name="T41" fmla="*/ 16 h 47"/>
              <a:gd name="T42" fmla="*/ 21 w 49"/>
              <a:gd name="T43" fmla="*/ 23 h 47"/>
              <a:gd name="T44" fmla="*/ 24 w 49"/>
              <a:gd name="T45" fmla="*/ 23 h 47"/>
              <a:gd name="T46" fmla="*/ 38 w 49"/>
              <a:gd name="T47" fmla="*/ 10 h 47"/>
              <a:gd name="T48" fmla="*/ 35 w 49"/>
              <a:gd name="T49" fmla="*/ 7 h 47"/>
              <a:gd name="T50" fmla="*/ 16 w 49"/>
              <a:gd name="T51" fmla="*/ 13 h 47"/>
              <a:gd name="T52" fmla="*/ 14 w 49"/>
              <a:gd name="T53" fmla="*/ 16 h 47"/>
              <a:gd name="T54" fmla="*/ 11 w 49"/>
              <a:gd name="T55" fmla="*/ 30 h 47"/>
              <a:gd name="T56" fmla="*/ 3 w 49"/>
              <a:gd name="T57" fmla="*/ 43 h 47"/>
              <a:gd name="T58" fmla="*/ 46 w 49"/>
              <a:gd name="T59" fmla="*/ 30 h 47"/>
              <a:gd name="T60" fmla="*/ 33 w 49"/>
              <a:gd name="T61" fmla="*/ 36 h 47"/>
              <a:gd name="T62" fmla="*/ 16 w 49"/>
              <a:gd name="T63"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47">
                <a:moveTo>
                  <a:pt x="2" y="26"/>
                </a:moveTo>
                <a:cubicBezTo>
                  <a:pt x="2" y="26"/>
                  <a:pt x="2" y="26"/>
                  <a:pt x="2" y="26"/>
                </a:cubicBezTo>
                <a:cubicBezTo>
                  <a:pt x="5" y="26"/>
                  <a:pt x="5" y="26"/>
                  <a:pt x="5" y="26"/>
                </a:cubicBezTo>
                <a:cubicBezTo>
                  <a:pt x="5" y="5"/>
                  <a:pt x="5" y="5"/>
                  <a:pt x="5" y="5"/>
                </a:cubicBezTo>
                <a:cubicBezTo>
                  <a:pt x="5" y="3"/>
                  <a:pt x="6" y="2"/>
                  <a:pt x="6" y="1"/>
                </a:cubicBezTo>
                <a:cubicBezTo>
                  <a:pt x="7" y="1"/>
                  <a:pt x="8" y="0"/>
                  <a:pt x="9" y="0"/>
                </a:cubicBezTo>
                <a:cubicBezTo>
                  <a:pt x="40" y="0"/>
                  <a:pt x="40" y="0"/>
                  <a:pt x="40" y="0"/>
                </a:cubicBezTo>
                <a:cubicBezTo>
                  <a:pt x="41" y="0"/>
                  <a:pt x="42" y="1"/>
                  <a:pt x="43" y="1"/>
                </a:cubicBezTo>
                <a:cubicBezTo>
                  <a:pt x="43" y="2"/>
                  <a:pt x="43" y="2"/>
                  <a:pt x="43" y="2"/>
                </a:cubicBezTo>
                <a:cubicBezTo>
                  <a:pt x="44" y="2"/>
                  <a:pt x="44" y="3"/>
                  <a:pt x="44" y="5"/>
                </a:cubicBezTo>
                <a:cubicBezTo>
                  <a:pt x="44" y="26"/>
                  <a:pt x="44" y="26"/>
                  <a:pt x="44" y="26"/>
                </a:cubicBezTo>
                <a:cubicBezTo>
                  <a:pt x="47" y="26"/>
                  <a:pt x="47" y="26"/>
                  <a:pt x="47" y="26"/>
                </a:cubicBezTo>
                <a:cubicBezTo>
                  <a:pt x="49" y="26"/>
                  <a:pt x="49" y="27"/>
                  <a:pt x="49" y="28"/>
                </a:cubicBezTo>
                <a:cubicBezTo>
                  <a:pt x="49" y="28"/>
                  <a:pt x="49" y="28"/>
                  <a:pt x="49" y="28"/>
                </a:cubicBezTo>
                <a:cubicBezTo>
                  <a:pt x="49" y="45"/>
                  <a:pt x="49" y="45"/>
                  <a:pt x="49" y="45"/>
                </a:cubicBezTo>
                <a:cubicBezTo>
                  <a:pt x="49" y="46"/>
                  <a:pt x="49" y="47"/>
                  <a:pt x="47" y="47"/>
                </a:cubicBezTo>
                <a:cubicBezTo>
                  <a:pt x="47" y="47"/>
                  <a:pt x="47" y="47"/>
                  <a:pt x="47" y="47"/>
                </a:cubicBezTo>
                <a:cubicBezTo>
                  <a:pt x="2" y="47"/>
                  <a:pt x="2" y="47"/>
                  <a:pt x="2" y="47"/>
                </a:cubicBezTo>
                <a:cubicBezTo>
                  <a:pt x="0" y="47"/>
                  <a:pt x="0" y="46"/>
                  <a:pt x="0" y="45"/>
                </a:cubicBezTo>
                <a:cubicBezTo>
                  <a:pt x="0" y="45"/>
                  <a:pt x="0" y="45"/>
                  <a:pt x="0" y="45"/>
                </a:cubicBezTo>
                <a:cubicBezTo>
                  <a:pt x="0" y="28"/>
                  <a:pt x="0" y="28"/>
                  <a:pt x="0" y="28"/>
                </a:cubicBezTo>
                <a:cubicBezTo>
                  <a:pt x="0" y="27"/>
                  <a:pt x="0" y="26"/>
                  <a:pt x="2" y="26"/>
                </a:cubicBezTo>
                <a:close/>
                <a:moveTo>
                  <a:pt x="7" y="26"/>
                </a:moveTo>
                <a:cubicBezTo>
                  <a:pt x="7" y="26"/>
                  <a:pt x="7" y="26"/>
                  <a:pt x="7" y="26"/>
                </a:cubicBezTo>
                <a:cubicBezTo>
                  <a:pt x="13" y="26"/>
                  <a:pt x="13" y="26"/>
                  <a:pt x="13" y="26"/>
                </a:cubicBezTo>
                <a:cubicBezTo>
                  <a:pt x="14" y="26"/>
                  <a:pt x="15" y="27"/>
                  <a:pt x="15" y="28"/>
                </a:cubicBezTo>
                <a:cubicBezTo>
                  <a:pt x="15" y="30"/>
                  <a:pt x="16" y="32"/>
                  <a:pt x="18" y="33"/>
                </a:cubicBezTo>
                <a:cubicBezTo>
                  <a:pt x="20" y="35"/>
                  <a:pt x="22" y="36"/>
                  <a:pt x="25" y="36"/>
                </a:cubicBezTo>
                <a:cubicBezTo>
                  <a:pt x="27" y="36"/>
                  <a:pt x="29" y="35"/>
                  <a:pt x="31" y="33"/>
                </a:cubicBezTo>
                <a:cubicBezTo>
                  <a:pt x="33" y="32"/>
                  <a:pt x="34" y="30"/>
                  <a:pt x="34" y="27"/>
                </a:cubicBezTo>
                <a:cubicBezTo>
                  <a:pt x="35" y="26"/>
                  <a:pt x="35" y="26"/>
                  <a:pt x="36" y="26"/>
                </a:cubicBezTo>
                <a:cubicBezTo>
                  <a:pt x="36" y="26"/>
                  <a:pt x="36" y="26"/>
                  <a:pt x="36" y="26"/>
                </a:cubicBezTo>
                <a:cubicBezTo>
                  <a:pt x="42" y="26"/>
                  <a:pt x="42" y="26"/>
                  <a:pt x="42" y="26"/>
                </a:cubicBezTo>
                <a:cubicBezTo>
                  <a:pt x="42" y="5"/>
                  <a:pt x="42" y="5"/>
                  <a:pt x="42" y="5"/>
                </a:cubicBezTo>
                <a:cubicBezTo>
                  <a:pt x="42" y="4"/>
                  <a:pt x="41" y="4"/>
                  <a:pt x="41" y="3"/>
                </a:cubicBezTo>
                <a:cubicBezTo>
                  <a:pt x="41" y="3"/>
                  <a:pt x="41" y="3"/>
                  <a:pt x="41" y="3"/>
                </a:cubicBezTo>
                <a:cubicBezTo>
                  <a:pt x="41" y="3"/>
                  <a:pt x="40" y="2"/>
                  <a:pt x="40" y="2"/>
                </a:cubicBezTo>
                <a:cubicBezTo>
                  <a:pt x="9" y="2"/>
                  <a:pt x="9" y="2"/>
                  <a:pt x="9" y="2"/>
                </a:cubicBezTo>
                <a:cubicBezTo>
                  <a:pt x="9" y="2"/>
                  <a:pt x="8" y="3"/>
                  <a:pt x="8" y="3"/>
                </a:cubicBezTo>
                <a:cubicBezTo>
                  <a:pt x="8" y="3"/>
                  <a:pt x="7" y="4"/>
                  <a:pt x="7" y="5"/>
                </a:cubicBezTo>
                <a:cubicBezTo>
                  <a:pt x="7" y="26"/>
                  <a:pt x="7" y="26"/>
                  <a:pt x="7" y="26"/>
                </a:cubicBezTo>
                <a:close/>
                <a:moveTo>
                  <a:pt x="14" y="16"/>
                </a:moveTo>
                <a:cubicBezTo>
                  <a:pt x="14" y="16"/>
                  <a:pt x="14" y="16"/>
                  <a:pt x="14" y="16"/>
                </a:cubicBezTo>
                <a:cubicBezTo>
                  <a:pt x="21" y="23"/>
                  <a:pt x="21" y="23"/>
                  <a:pt x="21" y="23"/>
                </a:cubicBezTo>
                <a:cubicBezTo>
                  <a:pt x="22" y="24"/>
                  <a:pt x="23" y="24"/>
                  <a:pt x="24" y="23"/>
                </a:cubicBezTo>
                <a:cubicBezTo>
                  <a:pt x="24" y="23"/>
                  <a:pt x="24" y="23"/>
                  <a:pt x="24" y="23"/>
                </a:cubicBezTo>
                <a:cubicBezTo>
                  <a:pt x="24" y="23"/>
                  <a:pt x="24" y="23"/>
                  <a:pt x="24" y="23"/>
                </a:cubicBezTo>
                <a:cubicBezTo>
                  <a:pt x="38" y="10"/>
                  <a:pt x="38" y="10"/>
                  <a:pt x="38" y="10"/>
                </a:cubicBezTo>
                <a:cubicBezTo>
                  <a:pt x="38" y="9"/>
                  <a:pt x="38" y="8"/>
                  <a:pt x="38" y="7"/>
                </a:cubicBezTo>
                <a:cubicBezTo>
                  <a:pt x="37" y="6"/>
                  <a:pt x="36" y="6"/>
                  <a:pt x="35" y="7"/>
                </a:cubicBezTo>
                <a:cubicBezTo>
                  <a:pt x="23" y="19"/>
                  <a:pt x="23" y="19"/>
                  <a:pt x="23" y="19"/>
                </a:cubicBezTo>
                <a:cubicBezTo>
                  <a:pt x="16" y="13"/>
                  <a:pt x="16" y="13"/>
                  <a:pt x="16" y="13"/>
                </a:cubicBezTo>
                <a:cubicBezTo>
                  <a:pt x="16" y="12"/>
                  <a:pt x="14" y="12"/>
                  <a:pt x="14" y="13"/>
                </a:cubicBezTo>
                <a:cubicBezTo>
                  <a:pt x="13" y="14"/>
                  <a:pt x="13" y="15"/>
                  <a:pt x="14" y="16"/>
                </a:cubicBezTo>
                <a:close/>
                <a:moveTo>
                  <a:pt x="11" y="30"/>
                </a:moveTo>
                <a:cubicBezTo>
                  <a:pt x="11" y="30"/>
                  <a:pt x="11" y="30"/>
                  <a:pt x="11" y="30"/>
                </a:cubicBezTo>
                <a:cubicBezTo>
                  <a:pt x="3" y="30"/>
                  <a:pt x="3" y="30"/>
                  <a:pt x="3" y="30"/>
                </a:cubicBezTo>
                <a:cubicBezTo>
                  <a:pt x="3" y="43"/>
                  <a:pt x="3" y="43"/>
                  <a:pt x="3" y="43"/>
                </a:cubicBezTo>
                <a:cubicBezTo>
                  <a:pt x="46" y="43"/>
                  <a:pt x="46" y="43"/>
                  <a:pt x="46" y="43"/>
                </a:cubicBezTo>
                <a:cubicBezTo>
                  <a:pt x="46" y="30"/>
                  <a:pt x="46" y="30"/>
                  <a:pt x="46" y="30"/>
                </a:cubicBezTo>
                <a:cubicBezTo>
                  <a:pt x="38" y="30"/>
                  <a:pt x="38" y="30"/>
                  <a:pt x="38" y="30"/>
                </a:cubicBezTo>
                <a:cubicBezTo>
                  <a:pt x="37" y="32"/>
                  <a:pt x="35" y="35"/>
                  <a:pt x="33" y="36"/>
                </a:cubicBezTo>
                <a:cubicBezTo>
                  <a:pt x="31" y="38"/>
                  <a:pt x="28" y="40"/>
                  <a:pt x="25" y="40"/>
                </a:cubicBezTo>
                <a:cubicBezTo>
                  <a:pt x="21" y="40"/>
                  <a:pt x="18" y="38"/>
                  <a:pt x="16" y="36"/>
                </a:cubicBezTo>
                <a:cubicBezTo>
                  <a:pt x="14" y="35"/>
                  <a:pt x="12" y="32"/>
                  <a:pt x="11"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7" name="Freeform 382"/>
          <p:cNvSpPr>
            <a:spLocks noEditPoints="1"/>
          </p:cNvSpPr>
          <p:nvPr/>
        </p:nvSpPr>
        <p:spPr bwMode="auto">
          <a:xfrm>
            <a:off x="2904918" y="2314921"/>
            <a:ext cx="131037" cy="157916"/>
          </a:xfrm>
          <a:custGeom>
            <a:avLst/>
            <a:gdLst>
              <a:gd name="T0" fmla="*/ 5 w 39"/>
              <a:gd name="T1" fmla="*/ 21 h 47"/>
              <a:gd name="T2" fmla="*/ 31 w 39"/>
              <a:gd name="T3" fmla="*/ 22 h 47"/>
              <a:gd name="T4" fmla="*/ 37 w 39"/>
              <a:gd name="T5" fmla="*/ 24 h 47"/>
              <a:gd name="T6" fmla="*/ 39 w 39"/>
              <a:gd name="T7" fmla="*/ 29 h 47"/>
              <a:gd name="T8" fmla="*/ 32 w 39"/>
              <a:gd name="T9" fmla="*/ 35 h 47"/>
              <a:gd name="T10" fmla="*/ 27 w 39"/>
              <a:gd name="T11" fmla="*/ 39 h 47"/>
              <a:gd name="T12" fmla="*/ 18 w 39"/>
              <a:gd name="T13" fmla="*/ 43 h 47"/>
              <a:gd name="T14" fmla="*/ 7 w 39"/>
              <a:gd name="T15" fmla="*/ 39 h 47"/>
              <a:gd name="T16" fmla="*/ 3 w 39"/>
              <a:gd name="T17" fmla="*/ 23 h 47"/>
              <a:gd name="T18" fmla="*/ 16 w 39"/>
              <a:gd name="T19" fmla="*/ 18 h 47"/>
              <a:gd name="T20" fmla="*/ 15 w 39"/>
              <a:gd name="T21" fmla="*/ 20 h 47"/>
              <a:gd name="T22" fmla="*/ 13 w 39"/>
              <a:gd name="T23" fmla="*/ 17 h 47"/>
              <a:gd name="T24" fmla="*/ 13 w 39"/>
              <a:gd name="T25" fmla="*/ 12 h 47"/>
              <a:gd name="T26" fmla="*/ 13 w 39"/>
              <a:gd name="T27" fmla="*/ 10 h 47"/>
              <a:gd name="T28" fmla="*/ 16 w 39"/>
              <a:gd name="T29" fmla="*/ 10 h 47"/>
              <a:gd name="T30" fmla="*/ 15 w 39"/>
              <a:gd name="T31" fmla="*/ 14 h 47"/>
              <a:gd name="T32" fmla="*/ 16 w 39"/>
              <a:gd name="T33" fmla="*/ 18 h 47"/>
              <a:gd name="T34" fmla="*/ 12 w 39"/>
              <a:gd name="T35" fmla="*/ 18 h 47"/>
              <a:gd name="T36" fmla="*/ 11 w 39"/>
              <a:gd name="T37" fmla="*/ 14 h 47"/>
              <a:gd name="T38" fmla="*/ 11 w 39"/>
              <a:gd name="T39" fmla="*/ 12 h 47"/>
              <a:gd name="T40" fmla="*/ 12 w 39"/>
              <a:gd name="T41" fmla="*/ 8 h 47"/>
              <a:gd name="T42" fmla="*/ 12 w 39"/>
              <a:gd name="T43" fmla="*/ 3 h 47"/>
              <a:gd name="T44" fmla="*/ 10 w 39"/>
              <a:gd name="T45" fmla="*/ 1 h 47"/>
              <a:gd name="T46" fmla="*/ 10 w 39"/>
              <a:gd name="T47" fmla="*/ 4 h 47"/>
              <a:gd name="T48" fmla="*/ 10 w 39"/>
              <a:gd name="T49" fmla="*/ 8 h 47"/>
              <a:gd name="T50" fmla="*/ 9 w 39"/>
              <a:gd name="T51" fmla="*/ 12 h 47"/>
              <a:gd name="T52" fmla="*/ 9 w 39"/>
              <a:gd name="T53" fmla="*/ 14 h 47"/>
              <a:gd name="T54" fmla="*/ 10 w 39"/>
              <a:gd name="T55" fmla="*/ 19 h 47"/>
              <a:gd name="T56" fmla="*/ 12 w 39"/>
              <a:gd name="T57" fmla="*/ 18 h 47"/>
              <a:gd name="T58" fmla="*/ 31 w 39"/>
              <a:gd name="T59" fmla="*/ 25 h 47"/>
              <a:gd name="T60" fmla="*/ 31 w 39"/>
              <a:gd name="T61" fmla="*/ 32 h 47"/>
              <a:gd name="T62" fmla="*/ 35 w 39"/>
              <a:gd name="T63" fmla="*/ 31 h 47"/>
              <a:gd name="T64" fmla="*/ 36 w 39"/>
              <a:gd name="T65" fmla="*/ 29 h 47"/>
              <a:gd name="T66" fmla="*/ 32 w 39"/>
              <a:gd name="T67" fmla="*/ 25 h 47"/>
              <a:gd name="T68" fmla="*/ 1 w 39"/>
              <a:gd name="T69" fmla="*/ 47 h 47"/>
              <a:gd name="T70" fmla="*/ 0 w 39"/>
              <a:gd name="T71" fmla="*/ 45 h 47"/>
              <a:gd name="T72" fmla="*/ 32 w 39"/>
              <a:gd name="T73" fmla="*/ 44 h 47"/>
              <a:gd name="T74" fmla="*/ 32 w 39"/>
              <a:gd name="T75" fmla="*/ 47 h 47"/>
              <a:gd name="T76" fmla="*/ 27 w 39"/>
              <a:gd name="T77" fmla="*/ 24 h 47"/>
              <a:gd name="T78" fmla="*/ 7 w 39"/>
              <a:gd name="T79" fmla="*/ 24 h 47"/>
              <a:gd name="T80" fmla="*/ 9 w 39"/>
              <a:gd name="T81" fmla="*/ 36 h 47"/>
              <a:gd name="T82" fmla="*/ 18 w 39"/>
              <a:gd name="T83" fmla="*/ 39 h 47"/>
              <a:gd name="T84" fmla="*/ 24 w 39"/>
              <a:gd name="T85" fmla="*/ 36 h 47"/>
              <a:gd name="T86" fmla="*/ 27 w 39"/>
              <a:gd name="T8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47">
                <a:moveTo>
                  <a:pt x="5" y="21"/>
                </a:moveTo>
                <a:cubicBezTo>
                  <a:pt x="5" y="21"/>
                  <a:pt x="5" y="21"/>
                  <a:pt x="5" y="21"/>
                </a:cubicBezTo>
                <a:cubicBezTo>
                  <a:pt x="29" y="21"/>
                  <a:pt x="29" y="21"/>
                  <a:pt x="29" y="21"/>
                </a:cubicBezTo>
                <a:cubicBezTo>
                  <a:pt x="30" y="21"/>
                  <a:pt x="31" y="21"/>
                  <a:pt x="31" y="22"/>
                </a:cubicBezTo>
                <a:cubicBezTo>
                  <a:pt x="32" y="22"/>
                  <a:pt x="32" y="22"/>
                  <a:pt x="32" y="22"/>
                </a:cubicBezTo>
                <a:cubicBezTo>
                  <a:pt x="34" y="22"/>
                  <a:pt x="36" y="23"/>
                  <a:pt x="37" y="24"/>
                </a:cubicBezTo>
                <a:cubicBezTo>
                  <a:pt x="38" y="25"/>
                  <a:pt x="39" y="27"/>
                  <a:pt x="39" y="29"/>
                </a:cubicBezTo>
                <a:cubicBezTo>
                  <a:pt x="39" y="29"/>
                  <a:pt x="39" y="29"/>
                  <a:pt x="39" y="29"/>
                </a:cubicBezTo>
                <a:cubicBezTo>
                  <a:pt x="39" y="30"/>
                  <a:pt x="38" y="32"/>
                  <a:pt x="37" y="33"/>
                </a:cubicBezTo>
                <a:cubicBezTo>
                  <a:pt x="36" y="34"/>
                  <a:pt x="34" y="35"/>
                  <a:pt x="32" y="35"/>
                </a:cubicBezTo>
                <a:cubicBezTo>
                  <a:pt x="30" y="35"/>
                  <a:pt x="30" y="35"/>
                  <a:pt x="30" y="35"/>
                </a:cubicBezTo>
                <a:cubicBezTo>
                  <a:pt x="29" y="36"/>
                  <a:pt x="28" y="38"/>
                  <a:pt x="27" y="39"/>
                </a:cubicBezTo>
                <a:cubicBezTo>
                  <a:pt x="27" y="39"/>
                  <a:pt x="27" y="39"/>
                  <a:pt x="27" y="39"/>
                </a:cubicBezTo>
                <a:cubicBezTo>
                  <a:pt x="25" y="41"/>
                  <a:pt x="22" y="43"/>
                  <a:pt x="18" y="43"/>
                </a:cubicBezTo>
                <a:cubicBezTo>
                  <a:pt x="15" y="43"/>
                  <a:pt x="15" y="43"/>
                  <a:pt x="15" y="43"/>
                </a:cubicBezTo>
                <a:cubicBezTo>
                  <a:pt x="12" y="43"/>
                  <a:pt x="9" y="41"/>
                  <a:pt x="7" y="39"/>
                </a:cubicBezTo>
                <a:cubicBezTo>
                  <a:pt x="4" y="37"/>
                  <a:pt x="3" y="34"/>
                  <a:pt x="3" y="30"/>
                </a:cubicBezTo>
                <a:cubicBezTo>
                  <a:pt x="3" y="23"/>
                  <a:pt x="3" y="23"/>
                  <a:pt x="3" y="23"/>
                </a:cubicBezTo>
                <a:cubicBezTo>
                  <a:pt x="3" y="21"/>
                  <a:pt x="4" y="21"/>
                  <a:pt x="5" y="21"/>
                </a:cubicBezTo>
                <a:close/>
                <a:moveTo>
                  <a:pt x="16" y="18"/>
                </a:moveTo>
                <a:cubicBezTo>
                  <a:pt x="16" y="18"/>
                  <a:pt x="16" y="18"/>
                  <a:pt x="16" y="18"/>
                </a:cubicBezTo>
                <a:cubicBezTo>
                  <a:pt x="16" y="19"/>
                  <a:pt x="15" y="19"/>
                  <a:pt x="15" y="20"/>
                </a:cubicBezTo>
                <a:cubicBezTo>
                  <a:pt x="14" y="20"/>
                  <a:pt x="14" y="20"/>
                  <a:pt x="13" y="19"/>
                </a:cubicBezTo>
                <a:cubicBezTo>
                  <a:pt x="13" y="18"/>
                  <a:pt x="13" y="17"/>
                  <a:pt x="13" y="17"/>
                </a:cubicBezTo>
                <a:cubicBezTo>
                  <a:pt x="13" y="16"/>
                  <a:pt x="12" y="15"/>
                  <a:pt x="12" y="14"/>
                </a:cubicBezTo>
                <a:cubicBezTo>
                  <a:pt x="12" y="13"/>
                  <a:pt x="13" y="13"/>
                  <a:pt x="13" y="12"/>
                </a:cubicBezTo>
                <a:cubicBezTo>
                  <a:pt x="13" y="12"/>
                  <a:pt x="13" y="12"/>
                  <a:pt x="13" y="12"/>
                </a:cubicBezTo>
                <a:cubicBezTo>
                  <a:pt x="13" y="11"/>
                  <a:pt x="13" y="10"/>
                  <a:pt x="13" y="10"/>
                </a:cubicBezTo>
                <a:cubicBezTo>
                  <a:pt x="14" y="9"/>
                  <a:pt x="14" y="9"/>
                  <a:pt x="15" y="9"/>
                </a:cubicBezTo>
                <a:cubicBezTo>
                  <a:pt x="15" y="9"/>
                  <a:pt x="16" y="10"/>
                  <a:pt x="16" y="10"/>
                </a:cubicBezTo>
                <a:cubicBezTo>
                  <a:pt x="15" y="11"/>
                  <a:pt x="15" y="12"/>
                  <a:pt x="15" y="12"/>
                </a:cubicBezTo>
                <a:cubicBezTo>
                  <a:pt x="15" y="13"/>
                  <a:pt x="15" y="14"/>
                  <a:pt x="15" y="14"/>
                </a:cubicBezTo>
                <a:cubicBezTo>
                  <a:pt x="15" y="15"/>
                  <a:pt x="15" y="16"/>
                  <a:pt x="15" y="16"/>
                </a:cubicBezTo>
                <a:cubicBezTo>
                  <a:pt x="15" y="17"/>
                  <a:pt x="15" y="17"/>
                  <a:pt x="16" y="18"/>
                </a:cubicBezTo>
                <a:close/>
                <a:moveTo>
                  <a:pt x="12" y="18"/>
                </a:moveTo>
                <a:cubicBezTo>
                  <a:pt x="12" y="18"/>
                  <a:pt x="12" y="18"/>
                  <a:pt x="12" y="18"/>
                </a:cubicBezTo>
                <a:cubicBezTo>
                  <a:pt x="11" y="17"/>
                  <a:pt x="11" y="17"/>
                  <a:pt x="11" y="16"/>
                </a:cubicBezTo>
                <a:cubicBezTo>
                  <a:pt x="11" y="16"/>
                  <a:pt x="11" y="15"/>
                  <a:pt x="11" y="14"/>
                </a:cubicBezTo>
                <a:cubicBezTo>
                  <a:pt x="11" y="14"/>
                  <a:pt x="11" y="13"/>
                  <a:pt x="11" y="12"/>
                </a:cubicBezTo>
                <a:cubicBezTo>
                  <a:pt x="11" y="12"/>
                  <a:pt x="11" y="12"/>
                  <a:pt x="11" y="12"/>
                </a:cubicBezTo>
                <a:cubicBezTo>
                  <a:pt x="11" y="12"/>
                  <a:pt x="11" y="11"/>
                  <a:pt x="12" y="10"/>
                </a:cubicBezTo>
                <a:cubicBezTo>
                  <a:pt x="12" y="10"/>
                  <a:pt x="12" y="9"/>
                  <a:pt x="12" y="8"/>
                </a:cubicBezTo>
                <a:cubicBezTo>
                  <a:pt x="13" y="7"/>
                  <a:pt x="13" y="7"/>
                  <a:pt x="13" y="6"/>
                </a:cubicBezTo>
                <a:cubicBezTo>
                  <a:pt x="13" y="5"/>
                  <a:pt x="13" y="4"/>
                  <a:pt x="12" y="3"/>
                </a:cubicBezTo>
                <a:cubicBezTo>
                  <a:pt x="12" y="3"/>
                  <a:pt x="12" y="2"/>
                  <a:pt x="12" y="1"/>
                </a:cubicBezTo>
                <a:cubicBezTo>
                  <a:pt x="11" y="1"/>
                  <a:pt x="11" y="0"/>
                  <a:pt x="10" y="1"/>
                </a:cubicBezTo>
                <a:cubicBezTo>
                  <a:pt x="10" y="1"/>
                  <a:pt x="9" y="1"/>
                  <a:pt x="10" y="2"/>
                </a:cubicBezTo>
                <a:cubicBezTo>
                  <a:pt x="10" y="3"/>
                  <a:pt x="10" y="3"/>
                  <a:pt x="10" y="4"/>
                </a:cubicBezTo>
                <a:cubicBezTo>
                  <a:pt x="10" y="4"/>
                  <a:pt x="10" y="5"/>
                  <a:pt x="10" y="6"/>
                </a:cubicBezTo>
                <a:cubicBezTo>
                  <a:pt x="10" y="7"/>
                  <a:pt x="10" y="7"/>
                  <a:pt x="10" y="8"/>
                </a:cubicBezTo>
                <a:cubicBezTo>
                  <a:pt x="10" y="8"/>
                  <a:pt x="10" y="9"/>
                  <a:pt x="10" y="10"/>
                </a:cubicBezTo>
                <a:cubicBezTo>
                  <a:pt x="9" y="10"/>
                  <a:pt x="9" y="11"/>
                  <a:pt x="9" y="12"/>
                </a:cubicBezTo>
                <a:cubicBezTo>
                  <a:pt x="9" y="12"/>
                  <a:pt x="9" y="12"/>
                  <a:pt x="9" y="12"/>
                </a:cubicBezTo>
                <a:cubicBezTo>
                  <a:pt x="9" y="13"/>
                  <a:pt x="9" y="13"/>
                  <a:pt x="9" y="14"/>
                </a:cubicBezTo>
                <a:cubicBezTo>
                  <a:pt x="9" y="15"/>
                  <a:pt x="9" y="16"/>
                  <a:pt x="9" y="17"/>
                </a:cubicBezTo>
                <a:cubicBezTo>
                  <a:pt x="9" y="17"/>
                  <a:pt x="9" y="18"/>
                  <a:pt x="10" y="19"/>
                </a:cubicBezTo>
                <a:cubicBezTo>
                  <a:pt x="10" y="20"/>
                  <a:pt x="10" y="20"/>
                  <a:pt x="11" y="20"/>
                </a:cubicBezTo>
                <a:cubicBezTo>
                  <a:pt x="12" y="19"/>
                  <a:pt x="12" y="19"/>
                  <a:pt x="12" y="18"/>
                </a:cubicBezTo>
                <a:close/>
                <a:moveTo>
                  <a:pt x="31" y="25"/>
                </a:moveTo>
                <a:cubicBezTo>
                  <a:pt x="31" y="25"/>
                  <a:pt x="31" y="25"/>
                  <a:pt x="31" y="25"/>
                </a:cubicBezTo>
                <a:cubicBezTo>
                  <a:pt x="31" y="30"/>
                  <a:pt x="31" y="30"/>
                  <a:pt x="31" y="30"/>
                </a:cubicBezTo>
                <a:cubicBezTo>
                  <a:pt x="31" y="31"/>
                  <a:pt x="31" y="32"/>
                  <a:pt x="31" y="32"/>
                </a:cubicBezTo>
                <a:cubicBezTo>
                  <a:pt x="32" y="32"/>
                  <a:pt x="32" y="32"/>
                  <a:pt x="32" y="32"/>
                </a:cubicBezTo>
                <a:cubicBezTo>
                  <a:pt x="33" y="32"/>
                  <a:pt x="34" y="32"/>
                  <a:pt x="35" y="31"/>
                </a:cubicBezTo>
                <a:cubicBezTo>
                  <a:pt x="36" y="31"/>
                  <a:pt x="36" y="30"/>
                  <a:pt x="36" y="29"/>
                </a:cubicBezTo>
                <a:cubicBezTo>
                  <a:pt x="36" y="29"/>
                  <a:pt x="36" y="29"/>
                  <a:pt x="36" y="29"/>
                </a:cubicBezTo>
                <a:cubicBezTo>
                  <a:pt x="36" y="28"/>
                  <a:pt x="36" y="27"/>
                  <a:pt x="35" y="26"/>
                </a:cubicBezTo>
                <a:cubicBezTo>
                  <a:pt x="34" y="25"/>
                  <a:pt x="33" y="25"/>
                  <a:pt x="32" y="25"/>
                </a:cubicBezTo>
                <a:cubicBezTo>
                  <a:pt x="31" y="25"/>
                  <a:pt x="31" y="25"/>
                  <a:pt x="31" y="25"/>
                </a:cubicBezTo>
                <a:close/>
                <a:moveTo>
                  <a:pt x="1" y="47"/>
                </a:moveTo>
                <a:cubicBezTo>
                  <a:pt x="1" y="47"/>
                  <a:pt x="1" y="47"/>
                  <a:pt x="1" y="47"/>
                </a:cubicBezTo>
                <a:cubicBezTo>
                  <a:pt x="1" y="47"/>
                  <a:pt x="0" y="46"/>
                  <a:pt x="0" y="45"/>
                </a:cubicBezTo>
                <a:cubicBezTo>
                  <a:pt x="0" y="45"/>
                  <a:pt x="1" y="44"/>
                  <a:pt x="1" y="44"/>
                </a:cubicBezTo>
                <a:cubicBezTo>
                  <a:pt x="32" y="44"/>
                  <a:pt x="32" y="44"/>
                  <a:pt x="32" y="44"/>
                </a:cubicBezTo>
                <a:cubicBezTo>
                  <a:pt x="33" y="44"/>
                  <a:pt x="34" y="45"/>
                  <a:pt x="34" y="45"/>
                </a:cubicBezTo>
                <a:cubicBezTo>
                  <a:pt x="34" y="46"/>
                  <a:pt x="33" y="47"/>
                  <a:pt x="32" y="47"/>
                </a:cubicBezTo>
                <a:cubicBezTo>
                  <a:pt x="1" y="47"/>
                  <a:pt x="1" y="47"/>
                  <a:pt x="1" y="47"/>
                </a:cubicBezTo>
                <a:close/>
                <a:moveTo>
                  <a:pt x="27" y="24"/>
                </a:moveTo>
                <a:cubicBezTo>
                  <a:pt x="27" y="24"/>
                  <a:pt x="27" y="24"/>
                  <a:pt x="27" y="24"/>
                </a:cubicBezTo>
                <a:cubicBezTo>
                  <a:pt x="7" y="24"/>
                  <a:pt x="7" y="24"/>
                  <a:pt x="7" y="24"/>
                </a:cubicBezTo>
                <a:cubicBezTo>
                  <a:pt x="7" y="30"/>
                  <a:pt x="7" y="30"/>
                  <a:pt x="7" y="30"/>
                </a:cubicBezTo>
                <a:cubicBezTo>
                  <a:pt x="7" y="33"/>
                  <a:pt x="8" y="35"/>
                  <a:pt x="9" y="36"/>
                </a:cubicBezTo>
                <a:cubicBezTo>
                  <a:pt x="11" y="38"/>
                  <a:pt x="13" y="39"/>
                  <a:pt x="15" y="39"/>
                </a:cubicBezTo>
                <a:cubicBezTo>
                  <a:pt x="18" y="39"/>
                  <a:pt x="18" y="39"/>
                  <a:pt x="18" y="39"/>
                </a:cubicBezTo>
                <a:cubicBezTo>
                  <a:pt x="21" y="39"/>
                  <a:pt x="23" y="38"/>
                  <a:pt x="24" y="36"/>
                </a:cubicBezTo>
                <a:cubicBezTo>
                  <a:pt x="24" y="36"/>
                  <a:pt x="24" y="36"/>
                  <a:pt x="24" y="36"/>
                </a:cubicBezTo>
                <a:cubicBezTo>
                  <a:pt x="26" y="35"/>
                  <a:pt x="27" y="33"/>
                  <a:pt x="27" y="30"/>
                </a:cubicBezTo>
                <a:cubicBezTo>
                  <a:pt x="27" y="24"/>
                  <a:pt x="27" y="24"/>
                  <a:pt x="27"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8" name="Freeform 383"/>
          <p:cNvSpPr>
            <a:spLocks noEditPoints="1"/>
          </p:cNvSpPr>
          <p:nvPr/>
        </p:nvSpPr>
        <p:spPr bwMode="auto">
          <a:xfrm>
            <a:off x="5841481" y="2644192"/>
            <a:ext cx="154556" cy="156235"/>
          </a:xfrm>
          <a:custGeom>
            <a:avLst/>
            <a:gdLst>
              <a:gd name="T0" fmla="*/ 14 w 46"/>
              <a:gd name="T1" fmla="*/ 9 h 46"/>
              <a:gd name="T2" fmla="*/ 12 w 46"/>
              <a:gd name="T3" fmla="*/ 11 h 46"/>
              <a:gd name="T4" fmla="*/ 9 w 46"/>
              <a:gd name="T5" fmla="*/ 15 h 46"/>
              <a:gd name="T6" fmla="*/ 11 w 46"/>
              <a:gd name="T7" fmla="*/ 16 h 46"/>
              <a:gd name="T8" fmla="*/ 13 w 46"/>
              <a:gd name="T9" fmla="*/ 13 h 46"/>
              <a:gd name="T10" fmla="*/ 15 w 46"/>
              <a:gd name="T11" fmla="*/ 11 h 46"/>
              <a:gd name="T12" fmla="*/ 17 w 46"/>
              <a:gd name="T13" fmla="*/ 9 h 46"/>
              <a:gd name="T14" fmla="*/ 45 w 46"/>
              <a:gd name="T15" fmla="*/ 42 h 46"/>
              <a:gd name="T16" fmla="*/ 37 w 46"/>
              <a:gd name="T17" fmla="*/ 34 h 46"/>
              <a:gd name="T18" fmla="*/ 42 w 46"/>
              <a:gd name="T19" fmla="*/ 21 h 46"/>
              <a:gd name="T20" fmla="*/ 40 w 46"/>
              <a:gd name="T21" fmla="*/ 13 h 46"/>
              <a:gd name="T22" fmla="*/ 36 w 46"/>
              <a:gd name="T23" fmla="*/ 6 h 46"/>
              <a:gd name="T24" fmla="*/ 29 w 46"/>
              <a:gd name="T25" fmla="*/ 1 h 46"/>
              <a:gd name="T26" fmla="*/ 6 w 46"/>
              <a:gd name="T27" fmla="*/ 6 h 46"/>
              <a:gd name="T28" fmla="*/ 0 w 46"/>
              <a:gd name="T29" fmla="*/ 21 h 46"/>
              <a:gd name="T30" fmla="*/ 2 w 46"/>
              <a:gd name="T31" fmla="*/ 29 h 46"/>
              <a:gd name="T32" fmla="*/ 6 w 46"/>
              <a:gd name="T33" fmla="*/ 35 h 46"/>
              <a:gd name="T34" fmla="*/ 13 w 46"/>
              <a:gd name="T35" fmla="*/ 40 h 46"/>
              <a:gd name="T36" fmla="*/ 21 w 46"/>
              <a:gd name="T37" fmla="*/ 41 h 46"/>
              <a:gd name="T38" fmla="*/ 34 w 46"/>
              <a:gd name="T39" fmla="*/ 37 h 46"/>
              <a:gd name="T40" fmla="*/ 45 w 46"/>
              <a:gd name="T41" fmla="*/ 45 h 46"/>
              <a:gd name="T42" fmla="*/ 33 w 46"/>
              <a:gd name="T43" fmla="*/ 33 h 46"/>
              <a:gd name="T44" fmla="*/ 33 w 46"/>
              <a:gd name="T45" fmla="*/ 33 h 46"/>
              <a:gd name="T46" fmla="*/ 28 w 46"/>
              <a:gd name="T47" fmla="*/ 36 h 46"/>
              <a:gd name="T48" fmla="*/ 15 w 46"/>
              <a:gd name="T49" fmla="*/ 36 h 46"/>
              <a:gd name="T50" fmla="*/ 9 w 46"/>
              <a:gd name="T51" fmla="*/ 33 h 46"/>
              <a:gd name="T52" fmla="*/ 9 w 46"/>
              <a:gd name="T53" fmla="*/ 33 h 46"/>
              <a:gd name="T54" fmla="*/ 5 w 46"/>
              <a:gd name="T55" fmla="*/ 27 h 46"/>
              <a:gd name="T56" fmla="*/ 5 w 46"/>
              <a:gd name="T57" fmla="*/ 14 h 46"/>
              <a:gd name="T58" fmla="*/ 21 w 46"/>
              <a:gd name="T59" fmla="*/ 4 h 46"/>
              <a:gd name="T60" fmla="*/ 28 w 46"/>
              <a:gd name="T61" fmla="*/ 5 h 46"/>
              <a:gd name="T62" fmla="*/ 33 w 46"/>
              <a:gd name="T63" fmla="*/ 9 h 46"/>
              <a:gd name="T64" fmla="*/ 37 w 46"/>
              <a:gd name="T65" fmla="*/ 14 h 46"/>
              <a:gd name="T66" fmla="*/ 37 w 46"/>
              <a:gd name="T67" fmla="*/ 27 h 46"/>
              <a:gd name="T68" fmla="*/ 33 w 46"/>
              <a:gd name="T69" fmla="*/ 19 h 46"/>
              <a:gd name="T70" fmla="*/ 32 w 46"/>
              <a:gd name="T71" fmla="*/ 21 h 46"/>
              <a:gd name="T72" fmla="*/ 31 w 46"/>
              <a:gd name="T73" fmla="*/ 25 h 46"/>
              <a:gd name="T74" fmla="*/ 25 w 46"/>
              <a:gd name="T75" fmla="*/ 31 h 46"/>
              <a:gd name="T76" fmla="*/ 20 w 46"/>
              <a:gd name="T77" fmla="*/ 33 h 46"/>
              <a:gd name="T78" fmla="*/ 26 w 46"/>
              <a:gd name="T79" fmla="*/ 33 h 46"/>
              <a:gd name="T80" fmla="*/ 34 w 46"/>
              <a:gd name="T81" fmla="*/ 26 h 46"/>
              <a:gd name="T82" fmla="*/ 35 w 46"/>
              <a:gd name="T83" fmla="*/ 2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6" h="46">
                <a:moveTo>
                  <a:pt x="16" y="8"/>
                </a:moveTo>
                <a:cubicBezTo>
                  <a:pt x="15" y="9"/>
                  <a:pt x="14" y="9"/>
                  <a:pt x="14" y="9"/>
                </a:cubicBezTo>
                <a:cubicBezTo>
                  <a:pt x="13" y="10"/>
                  <a:pt x="12" y="10"/>
                  <a:pt x="12" y="11"/>
                </a:cubicBezTo>
                <a:cubicBezTo>
                  <a:pt x="12" y="11"/>
                  <a:pt x="12" y="11"/>
                  <a:pt x="12" y="11"/>
                </a:cubicBezTo>
                <a:cubicBezTo>
                  <a:pt x="11" y="12"/>
                  <a:pt x="10" y="12"/>
                  <a:pt x="10" y="13"/>
                </a:cubicBezTo>
                <a:cubicBezTo>
                  <a:pt x="9" y="14"/>
                  <a:pt x="9" y="15"/>
                  <a:pt x="9" y="15"/>
                </a:cubicBezTo>
                <a:cubicBezTo>
                  <a:pt x="8" y="16"/>
                  <a:pt x="9" y="17"/>
                  <a:pt x="9" y="17"/>
                </a:cubicBezTo>
                <a:cubicBezTo>
                  <a:pt x="10" y="17"/>
                  <a:pt x="11" y="17"/>
                  <a:pt x="11" y="16"/>
                </a:cubicBezTo>
                <a:cubicBezTo>
                  <a:pt x="11" y="16"/>
                  <a:pt x="11" y="15"/>
                  <a:pt x="12" y="14"/>
                </a:cubicBezTo>
                <a:cubicBezTo>
                  <a:pt x="12" y="14"/>
                  <a:pt x="13" y="13"/>
                  <a:pt x="13" y="13"/>
                </a:cubicBezTo>
                <a:cubicBezTo>
                  <a:pt x="13" y="13"/>
                  <a:pt x="13" y="13"/>
                  <a:pt x="13" y="13"/>
                </a:cubicBezTo>
                <a:cubicBezTo>
                  <a:pt x="14" y="12"/>
                  <a:pt x="14" y="12"/>
                  <a:pt x="15" y="11"/>
                </a:cubicBezTo>
                <a:cubicBezTo>
                  <a:pt x="15" y="11"/>
                  <a:pt x="16" y="11"/>
                  <a:pt x="17" y="10"/>
                </a:cubicBezTo>
                <a:cubicBezTo>
                  <a:pt x="17" y="10"/>
                  <a:pt x="18" y="9"/>
                  <a:pt x="17" y="9"/>
                </a:cubicBezTo>
                <a:cubicBezTo>
                  <a:pt x="17" y="8"/>
                  <a:pt x="16" y="8"/>
                  <a:pt x="16" y="8"/>
                </a:cubicBezTo>
                <a:close/>
                <a:moveTo>
                  <a:pt x="45" y="42"/>
                </a:moveTo>
                <a:cubicBezTo>
                  <a:pt x="45" y="42"/>
                  <a:pt x="45" y="42"/>
                  <a:pt x="45" y="42"/>
                </a:cubicBezTo>
                <a:cubicBezTo>
                  <a:pt x="37" y="34"/>
                  <a:pt x="37" y="34"/>
                  <a:pt x="37" y="34"/>
                </a:cubicBezTo>
                <a:cubicBezTo>
                  <a:pt x="38" y="32"/>
                  <a:pt x="40" y="31"/>
                  <a:pt x="40" y="29"/>
                </a:cubicBezTo>
                <a:cubicBezTo>
                  <a:pt x="41" y="26"/>
                  <a:pt x="42" y="23"/>
                  <a:pt x="42" y="21"/>
                </a:cubicBezTo>
                <a:cubicBezTo>
                  <a:pt x="42" y="18"/>
                  <a:pt x="41" y="15"/>
                  <a:pt x="40" y="13"/>
                </a:cubicBezTo>
                <a:cubicBezTo>
                  <a:pt x="40" y="13"/>
                  <a:pt x="40" y="13"/>
                  <a:pt x="40" y="13"/>
                </a:cubicBezTo>
                <a:cubicBezTo>
                  <a:pt x="39" y="10"/>
                  <a:pt x="38" y="8"/>
                  <a:pt x="36" y="6"/>
                </a:cubicBezTo>
                <a:cubicBezTo>
                  <a:pt x="36" y="6"/>
                  <a:pt x="36" y="6"/>
                  <a:pt x="36" y="6"/>
                </a:cubicBezTo>
                <a:cubicBezTo>
                  <a:pt x="34" y="4"/>
                  <a:pt x="32" y="2"/>
                  <a:pt x="29" y="1"/>
                </a:cubicBezTo>
                <a:cubicBezTo>
                  <a:pt x="29" y="1"/>
                  <a:pt x="29" y="1"/>
                  <a:pt x="29" y="1"/>
                </a:cubicBezTo>
                <a:cubicBezTo>
                  <a:pt x="27" y="0"/>
                  <a:pt x="24" y="0"/>
                  <a:pt x="21" y="0"/>
                </a:cubicBezTo>
                <a:cubicBezTo>
                  <a:pt x="15" y="0"/>
                  <a:pt x="10" y="2"/>
                  <a:pt x="6" y="6"/>
                </a:cubicBezTo>
                <a:cubicBezTo>
                  <a:pt x="4" y="8"/>
                  <a:pt x="3" y="10"/>
                  <a:pt x="2" y="13"/>
                </a:cubicBezTo>
                <a:cubicBezTo>
                  <a:pt x="1" y="15"/>
                  <a:pt x="0" y="18"/>
                  <a:pt x="0" y="21"/>
                </a:cubicBezTo>
                <a:cubicBezTo>
                  <a:pt x="0" y="23"/>
                  <a:pt x="1" y="26"/>
                  <a:pt x="2" y="28"/>
                </a:cubicBezTo>
                <a:cubicBezTo>
                  <a:pt x="2" y="29"/>
                  <a:pt x="2" y="29"/>
                  <a:pt x="2" y="29"/>
                </a:cubicBezTo>
                <a:cubicBezTo>
                  <a:pt x="3" y="31"/>
                  <a:pt x="4" y="33"/>
                  <a:pt x="6" y="35"/>
                </a:cubicBezTo>
                <a:cubicBezTo>
                  <a:pt x="6" y="35"/>
                  <a:pt x="6" y="35"/>
                  <a:pt x="6" y="35"/>
                </a:cubicBezTo>
                <a:cubicBezTo>
                  <a:pt x="8" y="37"/>
                  <a:pt x="11" y="39"/>
                  <a:pt x="13" y="40"/>
                </a:cubicBezTo>
                <a:cubicBezTo>
                  <a:pt x="13" y="40"/>
                  <a:pt x="13" y="40"/>
                  <a:pt x="13" y="40"/>
                </a:cubicBezTo>
                <a:cubicBezTo>
                  <a:pt x="13" y="40"/>
                  <a:pt x="13" y="40"/>
                  <a:pt x="13" y="40"/>
                </a:cubicBezTo>
                <a:cubicBezTo>
                  <a:pt x="16" y="41"/>
                  <a:pt x="18" y="41"/>
                  <a:pt x="21" y="41"/>
                </a:cubicBezTo>
                <a:cubicBezTo>
                  <a:pt x="24" y="41"/>
                  <a:pt x="27" y="41"/>
                  <a:pt x="29" y="40"/>
                </a:cubicBezTo>
                <a:cubicBezTo>
                  <a:pt x="31" y="39"/>
                  <a:pt x="33" y="38"/>
                  <a:pt x="34" y="37"/>
                </a:cubicBezTo>
                <a:cubicBezTo>
                  <a:pt x="43" y="45"/>
                  <a:pt x="43" y="45"/>
                  <a:pt x="43" y="45"/>
                </a:cubicBezTo>
                <a:cubicBezTo>
                  <a:pt x="43" y="46"/>
                  <a:pt x="45" y="46"/>
                  <a:pt x="45" y="45"/>
                </a:cubicBezTo>
                <a:cubicBezTo>
                  <a:pt x="46" y="44"/>
                  <a:pt x="46" y="43"/>
                  <a:pt x="45" y="42"/>
                </a:cubicBezTo>
                <a:close/>
                <a:moveTo>
                  <a:pt x="33" y="33"/>
                </a:moveTo>
                <a:cubicBezTo>
                  <a:pt x="33" y="33"/>
                  <a:pt x="33" y="33"/>
                  <a:pt x="33" y="33"/>
                </a:cubicBezTo>
                <a:cubicBezTo>
                  <a:pt x="33" y="33"/>
                  <a:pt x="33" y="33"/>
                  <a:pt x="33" y="33"/>
                </a:cubicBezTo>
                <a:cubicBezTo>
                  <a:pt x="33" y="33"/>
                  <a:pt x="33" y="33"/>
                  <a:pt x="33" y="33"/>
                </a:cubicBezTo>
                <a:cubicBezTo>
                  <a:pt x="32" y="34"/>
                  <a:pt x="30" y="35"/>
                  <a:pt x="28" y="36"/>
                </a:cubicBezTo>
                <a:cubicBezTo>
                  <a:pt x="26" y="37"/>
                  <a:pt x="23" y="38"/>
                  <a:pt x="21" y="38"/>
                </a:cubicBezTo>
                <a:cubicBezTo>
                  <a:pt x="19" y="38"/>
                  <a:pt x="17" y="37"/>
                  <a:pt x="15" y="36"/>
                </a:cubicBezTo>
                <a:cubicBezTo>
                  <a:pt x="15" y="36"/>
                  <a:pt x="15" y="36"/>
                  <a:pt x="15" y="36"/>
                </a:cubicBezTo>
                <a:cubicBezTo>
                  <a:pt x="13" y="35"/>
                  <a:pt x="11" y="34"/>
                  <a:pt x="9" y="33"/>
                </a:cubicBezTo>
                <a:cubicBezTo>
                  <a:pt x="9" y="33"/>
                  <a:pt x="9" y="33"/>
                  <a:pt x="9" y="33"/>
                </a:cubicBezTo>
                <a:cubicBezTo>
                  <a:pt x="9" y="33"/>
                  <a:pt x="9" y="33"/>
                  <a:pt x="9" y="33"/>
                </a:cubicBezTo>
                <a:cubicBezTo>
                  <a:pt x="8" y="31"/>
                  <a:pt x="6" y="29"/>
                  <a:pt x="5" y="27"/>
                </a:cubicBezTo>
                <a:cubicBezTo>
                  <a:pt x="5" y="27"/>
                  <a:pt x="5" y="27"/>
                  <a:pt x="5" y="27"/>
                </a:cubicBezTo>
                <a:cubicBezTo>
                  <a:pt x="5" y="25"/>
                  <a:pt x="4" y="23"/>
                  <a:pt x="4" y="21"/>
                </a:cubicBezTo>
                <a:cubicBezTo>
                  <a:pt x="4" y="18"/>
                  <a:pt x="5" y="16"/>
                  <a:pt x="5" y="14"/>
                </a:cubicBezTo>
                <a:cubicBezTo>
                  <a:pt x="6" y="12"/>
                  <a:pt x="7" y="10"/>
                  <a:pt x="9" y="9"/>
                </a:cubicBezTo>
                <a:cubicBezTo>
                  <a:pt x="12" y="6"/>
                  <a:pt x="16" y="4"/>
                  <a:pt x="21" y="4"/>
                </a:cubicBezTo>
                <a:cubicBezTo>
                  <a:pt x="23" y="4"/>
                  <a:pt x="26" y="4"/>
                  <a:pt x="28" y="5"/>
                </a:cubicBezTo>
                <a:cubicBezTo>
                  <a:pt x="28" y="5"/>
                  <a:pt x="28" y="5"/>
                  <a:pt x="28" y="5"/>
                </a:cubicBezTo>
                <a:cubicBezTo>
                  <a:pt x="30" y="6"/>
                  <a:pt x="32" y="7"/>
                  <a:pt x="33" y="9"/>
                </a:cubicBezTo>
                <a:cubicBezTo>
                  <a:pt x="33" y="9"/>
                  <a:pt x="33" y="9"/>
                  <a:pt x="33" y="9"/>
                </a:cubicBezTo>
                <a:cubicBezTo>
                  <a:pt x="35" y="10"/>
                  <a:pt x="36" y="12"/>
                  <a:pt x="37" y="14"/>
                </a:cubicBezTo>
                <a:cubicBezTo>
                  <a:pt x="37" y="14"/>
                  <a:pt x="37" y="14"/>
                  <a:pt x="37" y="14"/>
                </a:cubicBezTo>
                <a:cubicBezTo>
                  <a:pt x="38" y="16"/>
                  <a:pt x="38" y="18"/>
                  <a:pt x="38" y="21"/>
                </a:cubicBezTo>
                <a:cubicBezTo>
                  <a:pt x="38" y="23"/>
                  <a:pt x="38" y="25"/>
                  <a:pt x="37" y="27"/>
                </a:cubicBezTo>
                <a:cubicBezTo>
                  <a:pt x="36" y="29"/>
                  <a:pt x="35" y="31"/>
                  <a:pt x="33" y="33"/>
                </a:cubicBezTo>
                <a:close/>
                <a:moveTo>
                  <a:pt x="33" y="19"/>
                </a:moveTo>
                <a:cubicBezTo>
                  <a:pt x="33" y="19"/>
                  <a:pt x="33" y="19"/>
                  <a:pt x="33" y="19"/>
                </a:cubicBezTo>
                <a:cubicBezTo>
                  <a:pt x="33" y="19"/>
                  <a:pt x="32" y="20"/>
                  <a:pt x="32" y="21"/>
                </a:cubicBezTo>
                <a:cubicBezTo>
                  <a:pt x="32" y="22"/>
                  <a:pt x="32" y="24"/>
                  <a:pt x="31" y="25"/>
                </a:cubicBezTo>
                <a:cubicBezTo>
                  <a:pt x="31" y="25"/>
                  <a:pt x="31" y="25"/>
                  <a:pt x="31" y="25"/>
                </a:cubicBezTo>
                <a:cubicBezTo>
                  <a:pt x="31" y="26"/>
                  <a:pt x="30" y="27"/>
                  <a:pt x="29" y="29"/>
                </a:cubicBezTo>
                <a:cubicBezTo>
                  <a:pt x="28" y="30"/>
                  <a:pt x="27" y="30"/>
                  <a:pt x="25" y="31"/>
                </a:cubicBezTo>
                <a:cubicBezTo>
                  <a:pt x="24" y="32"/>
                  <a:pt x="23" y="32"/>
                  <a:pt x="21" y="32"/>
                </a:cubicBezTo>
                <a:cubicBezTo>
                  <a:pt x="20" y="32"/>
                  <a:pt x="20" y="32"/>
                  <a:pt x="20" y="33"/>
                </a:cubicBezTo>
                <a:cubicBezTo>
                  <a:pt x="20" y="34"/>
                  <a:pt x="20" y="34"/>
                  <a:pt x="21" y="34"/>
                </a:cubicBezTo>
                <a:cubicBezTo>
                  <a:pt x="23" y="34"/>
                  <a:pt x="25" y="34"/>
                  <a:pt x="26" y="33"/>
                </a:cubicBezTo>
                <a:cubicBezTo>
                  <a:pt x="28" y="32"/>
                  <a:pt x="29" y="31"/>
                  <a:pt x="31" y="30"/>
                </a:cubicBezTo>
                <a:cubicBezTo>
                  <a:pt x="32" y="29"/>
                  <a:pt x="33" y="27"/>
                  <a:pt x="34" y="26"/>
                </a:cubicBezTo>
                <a:cubicBezTo>
                  <a:pt x="34" y="26"/>
                  <a:pt x="34" y="26"/>
                  <a:pt x="34" y="26"/>
                </a:cubicBezTo>
                <a:cubicBezTo>
                  <a:pt x="34" y="24"/>
                  <a:pt x="35" y="22"/>
                  <a:pt x="35" y="21"/>
                </a:cubicBezTo>
                <a:cubicBezTo>
                  <a:pt x="35" y="20"/>
                  <a:pt x="34" y="19"/>
                  <a:pt x="33" y="1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79" name="Freeform 384"/>
          <p:cNvSpPr>
            <a:spLocks noEditPoints="1"/>
          </p:cNvSpPr>
          <p:nvPr/>
        </p:nvSpPr>
        <p:spPr bwMode="auto">
          <a:xfrm>
            <a:off x="4055690" y="2009168"/>
            <a:ext cx="164635" cy="131037"/>
          </a:xfrm>
          <a:custGeom>
            <a:avLst/>
            <a:gdLst>
              <a:gd name="T0" fmla="*/ 2 w 49"/>
              <a:gd name="T1" fmla="*/ 0 h 39"/>
              <a:gd name="T2" fmla="*/ 2 w 49"/>
              <a:gd name="T3" fmla="*/ 0 h 39"/>
              <a:gd name="T4" fmla="*/ 48 w 49"/>
              <a:gd name="T5" fmla="*/ 0 h 39"/>
              <a:gd name="T6" fmla="*/ 49 w 49"/>
              <a:gd name="T7" fmla="*/ 2 h 39"/>
              <a:gd name="T8" fmla="*/ 49 w 49"/>
              <a:gd name="T9" fmla="*/ 2 h 39"/>
              <a:gd name="T10" fmla="*/ 49 w 49"/>
              <a:gd name="T11" fmla="*/ 37 h 39"/>
              <a:gd name="T12" fmla="*/ 48 w 49"/>
              <a:gd name="T13" fmla="*/ 39 h 39"/>
              <a:gd name="T14" fmla="*/ 48 w 49"/>
              <a:gd name="T15" fmla="*/ 39 h 39"/>
              <a:gd name="T16" fmla="*/ 2 w 49"/>
              <a:gd name="T17" fmla="*/ 39 h 39"/>
              <a:gd name="T18" fmla="*/ 0 w 49"/>
              <a:gd name="T19" fmla="*/ 37 h 39"/>
              <a:gd name="T20" fmla="*/ 0 w 49"/>
              <a:gd name="T21" fmla="*/ 37 h 39"/>
              <a:gd name="T22" fmla="*/ 0 w 49"/>
              <a:gd name="T23" fmla="*/ 2 h 39"/>
              <a:gd name="T24" fmla="*/ 2 w 49"/>
              <a:gd name="T25" fmla="*/ 0 h 39"/>
              <a:gd name="T26" fmla="*/ 46 w 49"/>
              <a:gd name="T27" fmla="*/ 6 h 39"/>
              <a:gd name="T28" fmla="*/ 46 w 49"/>
              <a:gd name="T29" fmla="*/ 6 h 39"/>
              <a:gd name="T30" fmla="*/ 25 w 49"/>
              <a:gd name="T31" fmla="*/ 26 h 39"/>
              <a:gd name="T32" fmla="*/ 24 w 49"/>
              <a:gd name="T33" fmla="*/ 26 h 39"/>
              <a:gd name="T34" fmla="*/ 4 w 49"/>
              <a:gd name="T35" fmla="*/ 6 h 39"/>
              <a:gd name="T36" fmla="*/ 4 w 49"/>
              <a:gd name="T37" fmla="*/ 35 h 39"/>
              <a:gd name="T38" fmla="*/ 46 w 49"/>
              <a:gd name="T39" fmla="*/ 35 h 39"/>
              <a:gd name="T40" fmla="*/ 46 w 49"/>
              <a:gd name="T41" fmla="*/ 6 h 39"/>
              <a:gd name="T42" fmla="*/ 44 w 49"/>
              <a:gd name="T43" fmla="*/ 4 h 39"/>
              <a:gd name="T44" fmla="*/ 44 w 49"/>
              <a:gd name="T45" fmla="*/ 4 h 39"/>
              <a:gd name="T46" fmla="*/ 5 w 49"/>
              <a:gd name="T47" fmla="*/ 4 h 39"/>
              <a:gd name="T48" fmla="*/ 25 w 49"/>
              <a:gd name="T49" fmla="*/ 23 h 39"/>
              <a:gd name="T50" fmla="*/ 44 w 49"/>
              <a:gd name="T5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39">
                <a:moveTo>
                  <a:pt x="2" y="0"/>
                </a:moveTo>
                <a:cubicBezTo>
                  <a:pt x="2" y="0"/>
                  <a:pt x="2" y="0"/>
                  <a:pt x="2" y="0"/>
                </a:cubicBezTo>
                <a:cubicBezTo>
                  <a:pt x="48" y="0"/>
                  <a:pt x="48" y="0"/>
                  <a:pt x="48" y="0"/>
                </a:cubicBezTo>
                <a:cubicBezTo>
                  <a:pt x="49" y="0"/>
                  <a:pt x="49" y="1"/>
                  <a:pt x="49" y="2"/>
                </a:cubicBezTo>
                <a:cubicBezTo>
                  <a:pt x="49" y="2"/>
                  <a:pt x="49" y="2"/>
                  <a:pt x="49" y="2"/>
                </a:cubicBezTo>
                <a:cubicBezTo>
                  <a:pt x="49" y="37"/>
                  <a:pt x="49" y="37"/>
                  <a:pt x="49" y="37"/>
                </a:cubicBezTo>
                <a:cubicBezTo>
                  <a:pt x="49" y="38"/>
                  <a:pt x="49" y="39"/>
                  <a:pt x="48" y="39"/>
                </a:cubicBezTo>
                <a:cubicBezTo>
                  <a:pt x="48" y="39"/>
                  <a:pt x="48" y="39"/>
                  <a:pt x="48" y="39"/>
                </a:cubicBezTo>
                <a:cubicBezTo>
                  <a:pt x="2" y="39"/>
                  <a:pt x="2" y="39"/>
                  <a:pt x="2" y="39"/>
                </a:cubicBezTo>
                <a:cubicBezTo>
                  <a:pt x="1" y="39"/>
                  <a:pt x="0" y="38"/>
                  <a:pt x="0" y="37"/>
                </a:cubicBezTo>
                <a:cubicBezTo>
                  <a:pt x="0" y="37"/>
                  <a:pt x="0" y="37"/>
                  <a:pt x="0" y="37"/>
                </a:cubicBezTo>
                <a:cubicBezTo>
                  <a:pt x="0" y="2"/>
                  <a:pt x="0" y="2"/>
                  <a:pt x="0" y="2"/>
                </a:cubicBezTo>
                <a:cubicBezTo>
                  <a:pt x="0" y="1"/>
                  <a:pt x="1" y="0"/>
                  <a:pt x="2" y="0"/>
                </a:cubicBezTo>
                <a:close/>
                <a:moveTo>
                  <a:pt x="46" y="6"/>
                </a:moveTo>
                <a:cubicBezTo>
                  <a:pt x="46" y="6"/>
                  <a:pt x="46" y="6"/>
                  <a:pt x="46" y="6"/>
                </a:cubicBezTo>
                <a:cubicBezTo>
                  <a:pt x="25" y="26"/>
                  <a:pt x="25" y="26"/>
                  <a:pt x="25" y="26"/>
                </a:cubicBezTo>
                <a:cubicBezTo>
                  <a:pt x="25" y="26"/>
                  <a:pt x="24" y="26"/>
                  <a:pt x="24" y="26"/>
                </a:cubicBezTo>
                <a:cubicBezTo>
                  <a:pt x="4" y="6"/>
                  <a:pt x="4" y="6"/>
                  <a:pt x="4" y="6"/>
                </a:cubicBezTo>
                <a:cubicBezTo>
                  <a:pt x="4" y="35"/>
                  <a:pt x="4" y="35"/>
                  <a:pt x="4" y="35"/>
                </a:cubicBezTo>
                <a:cubicBezTo>
                  <a:pt x="46" y="35"/>
                  <a:pt x="46" y="35"/>
                  <a:pt x="46" y="35"/>
                </a:cubicBezTo>
                <a:cubicBezTo>
                  <a:pt x="46" y="6"/>
                  <a:pt x="46" y="6"/>
                  <a:pt x="46" y="6"/>
                </a:cubicBezTo>
                <a:close/>
                <a:moveTo>
                  <a:pt x="44" y="4"/>
                </a:moveTo>
                <a:cubicBezTo>
                  <a:pt x="44" y="4"/>
                  <a:pt x="44" y="4"/>
                  <a:pt x="44" y="4"/>
                </a:cubicBezTo>
                <a:cubicBezTo>
                  <a:pt x="5" y="4"/>
                  <a:pt x="5" y="4"/>
                  <a:pt x="5" y="4"/>
                </a:cubicBezTo>
                <a:cubicBezTo>
                  <a:pt x="25" y="23"/>
                  <a:pt x="25" y="23"/>
                  <a:pt x="25" y="23"/>
                </a:cubicBezTo>
                <a:cubicBezTo>
                  <a:pt x="44" y="4"/>
                  <a:pt x="44" y="4"/>
                  <a:pt x="44"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0" name="Freeform 385"/>
          <p:cNvSpPr>
            <a:spLocks noEditPoints="1"/>
          </p:cNvSpPr>
          <p:nvPr/>
        </p:nvSpPr>
        <p:spPr bwMode="auto">
          <a:xfrm>
            <a:off x="5550850" y="2637472"/>
            <a:ext cx="144476" cy="166315"/>
          </a:xfrm>
          <a:custGeom>
            <a:avLst/>
            <a:gdLst>
              <a:gd name="T0" fmla="*/ 10 w 43"/>
              <a:gd name="T1" fmla="*/ 36 h 49"/>
              <a:gd name="T2" fmla="*/ 10 w 43"/>
              <a:gd name="T3" fmla="*/ 38 h 49"/>
              <a:gd name="T4" fmla="*/ 34 w 43"/>
              <a:gd name="T5" fmla="*/ 37 h 49"/>
              <a:gd name="T6" fmla="*/ 9 w 43"/>
              <a:gd name="T7" fmla="*/ 21 h 49"/>
              <a:gd name="T8" fmla="*/ 10 w 43"/>
              <a:gd name="T9" fmla="*/ 22 h 49"/>
              <a:gd name="T10" fmla="*/ 34 w 43"/>
              <a:gd name="T11" fmla="*/ 21 h 49"/>
              <a:gd name="T12" fmla="*/ 10 w 43"/>
              <a:gd name="T13" fmla="*/ 19 h 49"/>
              <a:gd name="T14" fmla="*/ 43 w 43"/>
              <a:gd name="T15" fmla="*/ 14 h 49"/>
              <a:gd name="T16" fmla="*/ 29 w 43"/>
              <a:gd name="T17" fmla="*/ 0 h 49"/>
              <a:gd name="T18" fmla="*/ 5 w 43"/>
              <a:gd name="T19" fmla="*/ 0 h 49"/>
              <a:gd name="T20" fmla="*/ 0 w 43"/>
              <a:gd name="T21" fmla="*/ 5 h 49"/>
              <a:gd name="T22" fmla="*/ 1 w 43"/>
              <a:gd name="T23" fmla="*/ 48 h 49"/>
              <a:gd name="T24" fmla="*/ 5 w 43"/>
              <a:gd name="T25" fmla="*/ 49 h 49"/>
              <a:gd name="T26" fmla="*/ 42 w 43"/>
              <a:gd name="T27" fmla="*/ 48 h 49"/>
              <a:gd name="T28" fmla="*/ 42 w 43"/>
              <a:gd name="T29" fmla="*/ 48 h 49"/>
              <a:gd name="T30" fmla="*/ 43 w 43"/>
              <a:gd name="T31" fmla="*/ 15 h 49"/>
              <a:gd name="T32" fmla="*/ 29 w 43"/>
              <a:gd name="T33" fmla="*/ 6 h 49"/>
              <a:gd name="T34" fmla="*/ 37 w 43"/>
              <a:gd name="T35" fmla="*/ 14 h 49"/>
              <a:gd name="T36" fmla="*/ 29 w 43"/>
              <a:gd name="T37" fmla="*/ 14 h 49"/>
              <a:gd name="T38" fmla="*/ 29 w 43"/>
              <a:gd name="T39" fmla="*/ 12 h 49"/>
              <a:gd name="T40" fmla="*/ 39 w 43"/>
              <a:gd name="T41" fmla="*/ 44 h 49"/>
              <a:gd name="T42" fmla="*/ 39 w 43"/>
              <a:gd name="T43" fmla="*/ 45 h 49"/>
              <a:gd name="T44" fmla="*/ 38 w 43"/>
              <a:gd name="T45" fmla="*/ 46 h 49"/>
              <a:gd name="T46" fmla="*/ 4 w 43"/>
              <a:gd name="T47" fmla="*/ 45 h 49"/>
              <a:gd name="T48" fmla="*/ 3 w 43"/>
              <a:gd name="T49" fmla="*/ 44 h 49"/>
              <a:gd name="T50" fmla="*/ 4 w 43"/>
              <a:gd name="T51" fmla="*/ 4 h 49"/>
              <a:gd name="T52" fmla="*/ 26 w 43"/>
              <a:gd name="T53" fmla="*/ 4 h 49"/>
              <a:gd name="T54" fmla="*/ 27 w 43"/>
              <a:gd name="T55" fmla="*/ 15 h 49"/>
              <a:gd name="T56" fmla="*/ 31 w 43"/>
              <a:gd name="T57" fmla="*/ 17 h 49"/>
              <a:gd name="T58" fmla="*/ 39 w 43"/>
              <a:gd name="T59" fmla="*/ 44 h 49"/>
              <a:gd name="T60" fmla="*/ 33 w 43"/>
              <a:gd name="T61" fmla="*/ 27 h 49"/>
              <a:gd name="T62" fmla="*/ 9 w 43"/>
              <a:gd name="T63" fmla="*/ 29 h 49"/>
              <a:gd name="T64" fmla="*/ 33 w 43"/>
              <a:gd name="T65" fmla="*/ 30 h 49"/>
              <a:gd name="T66" fmla="*/ 33 w 43"/>
              <a:gd name="T67"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49">
                <a:moveTo>
                  <a:pt x="33" y="36"/>
                </a:moveTo>
                <a:cubicBezTo>
                  <a:pt x="10" y="36"/>
                  <a:pt x="10" y="36"/>
                  <a:pt x="10" y="36"/>
                </a:cubicBezTo>
                <a:cubicBezTo>
                  <a:pt x="10" y="36"/>
                  <a:pt x="9" y="36"/>
                  <a:pt x="9" y="37"/>
                </a:cubicBezTo>
                <a:cubicBezTo>
                  <a:pt x="9" y="37"/>
                  <a:pt x="10" y="38"/>
                  <a:pt x="10" y="38"/>
                </a:cubicBezTo>
                <a:cubicBezTo>
                  <a:pt x="33" y="38"/>
                  <a:pt x="33" y="38"/>
                  <a:pt x="33" y="38"/>
                </a:cubicBezTo>
                <a:cubicBezTo>
                  <a:pt x="33" y="38"/>
                  <a:pt x="34" y="37"/>
                  <a:pt x="34" y="37"/>
                </a:cubicBezTo>
                <a:cubicBezTo>
                  <a:pt x="34" y="36"/>
                  <a:pt x="33" y="36"/>
                  <a:pt x="33" y="36"/>
                </a:cubicBezTo>
                <a:close/>
                <a:moveTo>
                  <a:pt x="9" y="21"/>
                </a:moveTo>
                <a:cubicBezTo>
                  <a:pt x="9" y="21"/>
                  <a:pt x="9" y="21"/>
                  <a:pt x="9" y="21"/>
                </a:cubicBezTo>
                <a:cubicBezTo>
                  <a:pt x="9" y="21"/>
                  <a:pt x="10" y="22"/>
                  <a:pt x="10" y="22"/>
                </a:cubicBezTo>
                <a:cubicBezTo>
                  <a:pt x="33" y="22"/>
                  <a:pt x="33" y="22"/>
                  <a:pt x="33" y="22"/>
                </a:cubicBezTo>
                <a:cubicBezTo>
                  <a:pt x="33" y="22"/>
                  <a:pt x="34" y="21"/>
                  <a:pt x="34" y="21"/>
                </a:cubicBezTo>
                <a:cubicBezTo>
                  <a:pt x="34" y="20"/>
                  <a:pt x="33" y="19"/>
                  <a:pt x="33" y="19"/>
                </a:cubicBezTo>
                <a:cubicBezTo>
                  <a:pt x="10" y="19"/>
                  <a:pt x="10" y="19"/>
                  <a:pt x="10" y="19"/>
                </a:cubicBezTo>
                <a:cubicBezTo>
                  <a:pt x="10" y="19"/>
                  <a:pt x="9" y="20"/>
                  <a:pt x="9" y="21"/>
                </a:cubicBezTo>
                <a:close/>
                <a:moveTo>
                  <a:pt x="43" y="14"/>
                </a:moveTo>
                <a:cubicBezTo>
                  <a:pt x="43" y="14"/>
                  <a:pt x="43" y="14"/>
                  <a:pt x="43" y="14"/>
                </a:cubicBezTo>
                <a:cubicBezTo>
                  <a:pt x="29" y="0"/>
                  <a:pt x="29" y="0"/>
                  <a:pt x="29" y="0"/>
                </a:cubicBezTo>
                <a:cubicBezTo>
                  <a:pt x="28" y="0"/>
                  <a:pt x="28" y="0"/>
                  <a:pt x="27" y="0"/>
                </a:cubicBezTo>
                <a:cubicBezTo>
                  <a:pt x="5" y="0"/>
                  <a:pt x="5" y="0"/>
                  <a:pt x="5" y="0"/>
                </a:cubicBezTo>
                <a:cubicBezTo>
                  <a:pt x="3" y="0"/>
                  <a:pt x="2" y="0"/>
                  <a:pt x="1" y="1"/>
                </a:cubicBezTo>
                <a:cubicBezTo>
                  <a:pt x="0" y="2"/>
                  <a:pt x="0" y="3"/>
                  <a:pt x="0" y="5"/>
                </a:cubicBezTo>
                <a:cubicBezTo>
                  <a:pt x="0" y="44"/>
                  <a:pt x="0" y="44"/>
                  <a:pt x="0" y="44"/>
                </a:cubicBezTo>
                <a:cubicBezTo>
                  <a:pt x="0" y="46"/>
                  <a:pt x="0" y="47"/>
                  <a:pt x="1" y="48"/>
                </a:cubicBezTo>
                <a:cubicBezTo>
                  <a:pt x="1" y="48"/>
                  <a:pt x="1" y="48"/>
                  <a:pt x="1" y="48"/>
                </a:cubicBezTo>
                <a:cubicBezTo>
                  <a:pt x="2" y="49"/>
                  <a:pt x="3" y="49"/>
                  <a:pt x="5" y="49"/>
                </a:cubicBezTo>
                <a:cubicBezTo>
                  <a:pt x="38" y="49"/>
                  <a:pt x="38" y="49"/>
                  <a:pt x="38" y="49"/>
                </a:cubicBezTo>
                <a:cubicBezTo>
                  <a:pt x="39" y="49"/>
                  <a:pt x="41" y="49"/>
                  <a:pt x="42" y="48"/>
                </a:cubicBezTo>
                <a:cubicBezTo>
                  <a:pt x="42" y="48"/>
                  <a:pt x="42" y="48"/>
                  <a:pt x="42" y="48"/>
                </a:cubicBezTo>
                <a:cubicBezTo>
                  <a:pt x="42" y="48"/>
                  <a:pt x="42" y="48"/>
                  <a:pt x="42" y="48"/>
                </a:cubicBezTo>
                <a:cubicBezTo>
                  <a:pt x="43" y="47"/>
                  <a:pt x="43" y="46"/>
                  <a:pt x="43" y="44"/>
                </a:cubicBezTo>
                <a:cubicBezTo>
                  <a:pt x="43" y="15"/>
                  <a:pt x="43" y="15"/>
                  <a:pt x="43" y="15"/>
                </a:cubicBezTo>
                <a:cubicBezTo>
                  <a:pt x="43" y="15"/>
                  <a:pt x="43" y="15"/>
                  <a:pt x="43" y="14"/>
                </a:cubicBezTo>
                <a:close/>
                <a:moveTo>
                  <a:pt x="29" y="6"/>
                </a:moveTo>
                <a:cubicBezTo>
                  <a:pt x="29" y="6"/>
                  <a:pt x="29" y="6"/>
                  <a:pt x="29" y="6"/>
                </a:cubicBezTo>
                <a:cubicBezTo>
                  <a:pt x="37" y="14"/>
                  <a:pt x="37" y="14"/>
                  <a:pt x="37" y="14"/>
                </a:cubicBezTo>
                <a:cubicBezTo>
                  <a:pt x="31" y="14"/>
                  <a:pt x="31" y="14"/>
                  <a:pt x="31" y="14"/>
                </a:cubicBezTo>
                <a:cubicBezTo>
                  <a:pt x="30" y="14"/>
                  <a:pt x="30" y="14"/>
                  <a:pt x="29" y="14"/>
                </a:cubicBezTo>
                <a:cubicBezTo>
                  <a:pt x="29" y="14"/>
                  <a:pt x="29" y="14"/>
                  <a:pt x="29" y="14"/>
                </a:cubicBezTo>
                <a:cubicBezTo>
                  <a:pt x="29" y="13"/>
                  <a:pt x="29" y="13"/>
                  <a:pt x="29" y="12"/>
                </a:cubicBezTo>
                <a:cubicBezTo>
                  <a:pt x="29" y="6"/>
                  <a:pt x="29" y="6"/>
                  <a:pt x="29" y="6"/>
                </a:cubicBezTo>
                <a:close/>
                <a:moveTo>
                  <a:pt x="39" y="44"/>
                </a:moveTo>
                <a:cubicBezTo>
                  <a:pt x="39" y="44"/>
                  <a:pt x="39" y="44"/>
                  <a:pt x="39" y="44"/>
                </a:cubicBezTo>
                <a:cubicBezTo>
                  <a:pt x="39" y="45"/>
                  <a:pt x="39" y="45"/>
                  <a:pt x="39" y="45"/>
                </a:cubicBezTo>
                <a:cubicBezTo>
                  <a:pt x="39" y="45"/>
                  <a:pt x="39" y="45"/>
                  <a:pt x="39" y="45"/>
                </a:cubicBezTo>
                <a:cubicBezTo>
                  <a:pt x="39" y="46"/>
                  <a:pt x="38" y="46"/>
                  <a:pt x="38" y="46"/>
                </a:cubicBezTo>
                <a:cubicBezTo>
                  <a:pt x="5" y="46"/>
                  <a:pt x="5" y="46"/>
                  <a:pt x="5" y="46"/>
                </a:cubicBezTo>
                <a:cubicBezTo>
                  <a:pt x="4" y="46"/>
                  <a:pt x="4" y="46"/>
                  <a:pt x="4" y="45"/>
                </a:cubicBezTo>
                <a:cubicBezTo>
                  <a:pt x="4" y="45"/>
                  <a:pt x="4" y="45"/>
                  <a:pt x="4" y="45"/>
                </a:cubicBezTo>
                <a:cubicBezTo>
                  <a:pt x="4" y="45"/>
                  <a:pt x="3" y="45"/>
                  <a:pt x="3" y="44"/>
                </a:cubicBezTo>
                <a:cubicBezTo>
                  <a:pt x="3" y="5"/>
                  <a:pt x="3" y="5"/>
                  <a:pt x="3" y="5"/>
                </a:cubicBezTo>
                <a:cubicBezTo>
                  <a:pt x="3" y="5"/>
                  <a:pt x="4" y="4"/>
                  <a:pt x="4" y="4"/>
                </a:cubicBezTo>
                <a:cubicBezTo>
                  <a:pt x="4" y="4"/>
                  <a:pt x="4" y="4"/>
                  <a:pt x="5" y="4"/>
                </a:cubicBezTo>
                <a:cubicBezTo>
                  <a:pt x="26" y="4"/>
                  <a:pt x="26" y="4"/>
                  <a:pt x="26" y="4"/>
                </a:cubicBezTo>
                <a:cubicBezTo>
                  <a:pt x="26" y="12"/>
                  <a:pt x="26" y="12"/>
                  <a:pt x="26" y="12"/>
                </a:cubicBezTo>
                <a:cubicBezTo>
                  <a:pt x="26" y="13"/>
                  <a:pt x="27" y="15"/>
                  <a:pt x="27" y="15"/>
                </a:cubicBezTo>
                <a:cubicBezTo>
                  <a:pt x="28" y="15"/>
                  <a:pt x="28" y="15"/>
                  <a:pt x="28" y="15"/>
                </a:cubicBezTo>
                <a:cubicBezTo>
                  <a:pt x="28" y="16"/>
                  <a:pt x="29" y="17"/>
                  <a:pt x="31" y="17"/>
                </a:cubicBezTo>
                <a:cubicBezTo>
                  <a:pt x="39" y="17"/>
                  <a:pt x="39" y="17"/>
                  <a:pt x="39" y="17"/>
                </a:cubicBezTo>
                <a:cubicBezTo>
                  <a:pt x="39" y="44"/>
                  <a:pt x="39" y="44"/>
                  <a:pt x="39" y="44"/>
                </a:cubicBezTo>
                <a:close/>
                <a:moveTo>
                  <a:pt x="33" y="27"/>
                </a:moveTo>
                <a:cubicBezTo>
                  <a:pt x="33" y="27"/>
                  <a:pt x="33" y="27"/>
                  <a:pt x="33" y="27"/>
                </a:cubicBezTo>
                <a:cubicBezTo>
                  <a:pt x="10" y="27"/>
                  <a:pt x="10" y="27"/>
                  <a:pt x="10" y="27"/>
                </a:cubicBezTo>
                <a:cubicBezTo>
                  <a:pt x="10" y="27"/>
                  <a:pt x="9" y="28"/>
                  <a:pt x="9" y="29"/>
                </a:cubicBezTo>
                <a:cubicBezTo>
                  <a:pt x="9" y="29"/>
                  <a:pt x="10" y="30"/>
                  <a:pt x="10" y="30"/>
                </a:cubicBezTo>
                <a:cubicBezTo>
                  <a:pt x="33" y="30"/>
                  <a:pt x="33" y="30"/>
                  <a:pt x="33" y="30"/>
                </a:cubicBezTo>
                <a:cubicBezTo>
                  <a:pt x="33" y="30"/>
                  <a:pt x="34" y="29"/>
                  <a:pt x="34" y="29"/>
                </a:cubicBezTo>
                <a:cubicBezTo>
                  <a:pt x="34" y="28"/>
                  <a:pt x="33" y="27"/>
                  <a:pt x="33"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1" name="Freeform 386"/>
          <p:cNvSpPr>
            <a:spLocks noEditPoints="1"/>
          </p:cNvSpPr>
          <p:nvPr/>
        </p:nvSpPr>
        <p:spPr bwMode="auto">
          <a:xfrm>
            <a:off x="1695350" y="2981863"/>
            <a:ext cx="167996" cy="144476"/>
          </a:xfrm>
          <a:custGeom>
            <a:avLst/>
            <a:gdLst>
              <a:gd name="T0" fmla="*/ 2 w 50"/>
              <a:gd name="T1" fmla="*/ 14 h 43"/>
              <a:gd name="T2" fmla="*/ 4 w 50"/>
              <a:gd name="T3" fmla="*/ 14 h 43"/>
              <a:gd name="T4" fmla="*/ 4 w 50"/>
              <a:gd name="T5" fmla="*/ 1 h 43"/>
              <a:gd name="T6" fmla="*/ 6 w 50"/>
              <a:gd name="T7" fmla="*/ 0 h 43"/>
              <a:gd name="T8" fmla="*/ 6 w 50"/>
              <a:gd name="T9" fmla="*/ 0 h 43"/>
              <a:gd name="T10" fmla="*/ 20 w 50"/>
              <a:gd name="T11" fmla="*/ 0 h 43"/>
              <a:gd name="T12" fmla="*/ 21 w 50"/>
              <a:gd name="T13" fmla="*/ 0 h 43"/>
              <a:gd name="T14" fmla="*/ 28 w 50"/>
              <a:gd name="T15" fmla="*/ 7 h 43"/>
              <a:gd name="T16" fmla="*/ 45 w 50"/>
              <a:gd name="T17" fmla="*/ 7 h 43"/>
              <a:gd name="T18" fmla="*/ 47 w 50"/>
              <a:gd name="T19" fmla="*/ 9 h 43"/>
              <a:gd name="T20" fmla="*/ 47 w 50"/>
              <a:gd name="T21" fmla="*/ 9 h 43"/>
              <a:gd name="T22" fmla="*/ 47 w 50"/>
              <a:gd name="T23" fmla="*/ 14 h 43"/>
              <a:gd name="T24" fmla="*/ 48 w 50"/>
              <a:gd name="T25" fmla="*/ 14 h 43"/>
              <a:gd name="T26" fmla="*/ 50 w 50"/>
              <a:gd name="T27" fmla="*/ 16 h 43"/>
              <a:gd name="T28" fmla="*/ 50 w 50"/>
              <a:gd name="T29" fmla="*/ 16 h 43"/>
              <a:gd name="T30" fmla="*/ 47 w 50"/>
              <a:gd name="T31" fmla="*/ 41 h 43"/>
              <a:gd name="T32" fmla="*/ 46 w 50"/>
              <a:gd name="T33" fmla="*/ 42 h 43"/>
              <a:gd name="T34" fmla="*/ 45 w 50"/>
              <a:gd name="T35" fmla="*/ 43 h 43"/>
              <a:gd name="T36" fmla="*/ 45 w 50"/>
              <a:gd name="T37" fmla="*/ 43 h 43"/>
              <a:gd name="T38" fmla="*/ 6 w 50"/>
              <a:gd name="T39" fmla="*/ 43 h 43"/>
              <a:gd name="T40" fmla="*/ 4 w 50"/>
              <a:gd name="T41" fmla="*/ 42 h 43"/>
              <a:gd name="T42" fmla="*/ 3 w 50"/>
              <a:gd name="T43" fmla="*/ 41 h 43"/>
              <a:gd name="T44" fmla="*/ 0 w 50"/>
              <a:gd name="T45" fmla="*/ 16 h 43"/>
              <a:gd name="T46" fmla="*/ 2 w 50"/>
              <a:gd name="T47" fmla="*/ 14 h 43"/>
              <a:gd name="T48" fmla="*/ 2 w 50"/>
              <a:gd name="T49" fmla="*/ 14 h 43"/>
              <a:gd name="T50" fmla="*/ 8 w 50"/>
              <a:gd name="T51" fmla="*/ 14 h 43"/>
              <a:gd name="T52" fmla="*/ 8 w 50"/>
              <a:gd name="T53" fmla="*/ 14 h 43"/>
              <a:gd name="T54" fmla="*/ 43 w 50"/>
              <a:gd name="T55" fmla="*/ 14 h 43"/>
              <a:gd name="T56" fmla="*/ 43 w 50"/>
              <a:gd name="T57" fmla="*/ 11 h 43"/>
              <a:gd name="T58" fmla="*/ 27 w 50"/>
              <a:gd name="T59" fmla="*/ 11 h 43"/>
              <a:gd name="T60" fmla="*/ 27 w 50"/>
              <a:gd name="T61" fmla="*/ 11 h 43"/>
              <a:gd name="T62" fmla="*/ 26 w 50"/>
              <a:gd name="T63" fmla="*/ 11 h 43"/>
              <a:gd name="T64" fmla="*/ 19 w 50"/>
              <a:gd name="T65" fmla="*/ 3 h 43"/>
              <a:gd name="T66" fmla="*/ 8 w 50"/>
              <a:gd name="T67" fmla="*/ 3 h 43"/>
              <a:gd name="T68" fmla="*/ 8 w 50"/>
              <a:gd name="T69" fmla="*/ 14 h 43"/>
              <a:gd name="T70" fmla="*/ 46 w 50"/>
              <a:gd name="T71" fmla="*/ 18 h 43"/>
              <a:gd name="T72" fmla="*/ 46 w 50"/>
              <a:gd name="T73" fmla="*/ 18 h 43"/>
              <a:gd name="T74" fmla="*/ 45 w 50"/>
              <a:gd name="T75" fmla="*/ 18 h 43"/>
              <a:gd name="T76" fmla="*/ 45 w 50"/>
              <a:gd name="T77" fmla="*/ 18 h 43"/>
              <a:gd name="T78" fmla="*/ 45 w 50"/>
              <a:gd name="T79" fmla="*/ 18 h 43"/>
              <a:gd name="T80" fmla="*/ 6 w 50"/>
              <a:gd name="T81" fmla="*/ 18 h 43"/>
              <a:gd name="T82" fmla="*/ 6 w 50"/>
              <a:gd name="T83" fmla="*/ 18 h 43"/>
              <a:gd name="T84" fmla="*/ 4 w 50"/>
              <a:gd name="T85" fmla="*/ 18 h 43"/>
              <a:gd name="T86" fmla="*/ 7 w 50"/>
              <a:gd name="T87" fmla="*/ 39 h 43"/>
              <a:gd name="T88" fmla="*/ 43 w 50"/>
              <a:gd name="T89" fmla="*/ 39 h 43"/>
              <a:gd name="T90" fmla="*/ 46 w 50"/>
              <a:gd name="T91" fmla="*/ 1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3">
                <a:moveTo>
                  <a:pt x="2" y="14"/>
                </a:moveTo>
                <a:cubicBezTo>
                  <a:pt x="4" y="14"/>
                  <a:pt x="4" y="14"/>
                  <a:pt x="4" y="14"/>
                </a:cubicBezTo>
                <a:cubicBezTo>
                  <a:pt x="4" y="1"/>
                  <a:pt x="4" y="1"/>
                  <a:pt x="4" y="1"/>
                </a:cubicBezTo>
                <a:cubicBezTo>
                  <a:pt x="4" y="0"/>
                  <a:pt x="5" y="0"/>
                  <a:pt x="6" y="0"/>
                </a:cubicBezTo>
                <a:cubicBezTo>
                  <a:pt x="6" y="0"/>
                  <a:pt x="6" y="0"/>
                  <a:pt x="6" y="0"/>
                </a:cubicBezTo>
                <a:cubicBezTo>
                  <a:pt x="20" y="0"/>
                  <a:pt x="20" y="0"/>
                  <a:pt x="20" y="0"/>
                </a:cubicBezTo>
                <a:cubicBezTo>
                  <a:pt x="21" y="0"/>
                  <a:pt x="21" y="0"/>
                  <a:pt x="21" y="0"/>
                </a:cubicBezTo>
                <a:cubicBezTo>
                  <a:pt x="28" y="7"/>
                  <a:pt x="28" y="7"/>
                  <a:pt x="28" y="7"/>
                </a:cubicBezTo>
                <a:cubicBezTo>
                  <a:pt x="45" y="7"/>
                  <a:pt x="45" y="7"/>
                  <a:pt x="45" y="7"/>
                </a:cubicBezTo>
                <a:cubicBezTo>
                  <a:pt x="46" y="7"/>
                  <a:pt x="47" y="8"/>
                  <a:pt x="47" y="9"/>
                </a:cubicBezTo>
                <a:cubicBezTo>
                  <a:pt x="47" y="9"/>
                  <a:pt x="47" y="9"/>
                  <a:pt x="47" y="9"/>
                </a:cubicBezTo>
                <a:cubicBezTo>
                  <a:pt x="47" y="14"/>
                  <a:pt x="47" y="14"/>
                  <a:pt x="47" y="14"/>
                </a:cubicBezTo>
                <a:cubicBezTo>
                  <a:pt x="48" y="14"/>
                  <a:pt x="48" y="14"/>
                  <a:pt x="48" y="14"/>
                </a:cubicBezTo>
                <a:cubicBezTo>
                  <a:pt x="49" y="14"/>
                  <a:pt x="50" y="15"/>
                  <a:pt x="50" y="16"/>
                </a:cubicBezTo>
                <a:cubicBezTo>
                  <a:pt x="50" y="16"/>
                  <a:pt x="50" y="16"/>
                  <a:pt x="50" y="16"/>
                </a:cubicBezTo>
                <a:cubicBezTo>
                  <a:pt x="47" y="41"/>
                  <a:pt x="47" y="41"/>
                  <a:pt x="47" y="41"/>
                </a:cubicBezTo>
                <a:cubicBezTo>
                  <a:pt x="47" y="41"/>
                  <a:pt x="47" y="42"/>
                  <a:pt x="46" y="42"/>
                </a:cubicBezTo>
                <a:cubicBezTo>
                  <a:pt x="46" y="42"/>
                  <a:pt x="45" y="43"/>
                  <a:pt x="45" y="43"/>
                </a:cubicBezTo>
                <a:cubicBezTo>
                  <a:pt x="45" y="43"/>
                  <a:pt x="45" y="43"/>
                  <a:pt x="45" y="43"/>
                </a:cubicBezTo>
                <a:cubicBezTo>
                  <a:pt x="6" y="43"/>
                  <a:pt x="6" y="43"/>
                  <a:pt x="6" y="43"/>
                </a:cubicBezTo>
                <a:cubicBezTo>
                  <a:pt x="5" y="43"/>
                  <a:pt x="5" y="42"/>
                  <a:pt x="4" y="42"/>
                </a:cubicBezTo>
                <a:cubicBezTo>
                  <a:pt x="4" y="42"/>
                  <a:pt x="3" y="41"/>
                  <a:pt x="3" y="41"/>
                </a:cubicBezTo>
                <a:cubicBezTo>
                  <a:pt x="0" y="16"/>
                  <a:pt x="0" y="16"/>
                  <a:pt x="0" y="16"/>
                </a:cubicBezTo>
                <a:cubicBezTo>
                  <a:pt x="0" y="15"/>
                  <a:pt x="1" y="14"/>
                  <a:pt x="2" y="14"/>
                </a:cubicBezTo>
                <a:cubicBezTo>
                  <a:pt x="2" y="14"/>
                  <a:pt x="2" y="14"/>
                  <a:pt x="2" y="14"/>
                </a:cubicBezTo>
                <a:close/>
                <a:moveTo>
                  <a:pt x="8" y="14"/>
                </a:moveTo>
                <a:cubicBezTo>
                  <a:pt x="8" y="14"/>
                  <a:pt x="8" y="14"/>
                  <a:pt x="8" y="14"/>
                </a:cubicBezTo>
                <a:cubicBezTo>
                  <a:pt x="43" y="14"/>
                  <a:pt x="43" y="14"/>
                  <a:pt x="43" y="14"/>
                </a:cubicBezTo>
                <a:cubicBezTo>
                  <a:pt x="43" y="11"/>
                  <a:pt x="43" y="11"/>
                  <a:pt x="43" y="11"/>
                </a:cubicBezTo>
                <a:cubicBezTo>
                  <a:pt x="27" y="11"/>
                  <a:pt x="27" y="11"/>
                  <a:pt x="27" y="11"/>
                </a:cubicBezTo>
                <a:cubicBezTo>
                  <a:pt x="27" y="11"/>
                  <a:pt x="27" y="11"/>
                  <a:pt x="27" y="11"/>
                </a:cubicBezTo>
                <a:cubicBezTo>
                  <a:pt x="27" y="11"/>
                  <a:pt x="26" y="11"/>
                  <a:pt x="26" y="11"/>
                </a:cubicBezTo>
                <a:cubicBezTo>
                  <a:pt x="19" y="3"/>
                  <a:pt x="19" y="3"/>
                  <a:pt x="19" y="3"/>
                </a:cubicBezTo>
                <a:cubicBezTo>
                  <a:pt x="8" y="3"/>
                  <a:pt x="8" y="3"/>
                  <a:pt x="8" y="3"/>
                </a:cubicBezTo>
                <a:cubicBezTo>
                  <a:pt x="8" y="14"/>
                  <a:pt x="8" y="14"/>
                  <a:pt x="8" y="14"/>
                </a:cubicBezTo>
                <a:close/>
                <a:moveTo>
                  <a:pt x="46" y="18"/>
                </a:moveTo>
                <a:cubicBezTo>
                  <a:pt x="46" y="18"/>
                  <a:pt x="46" y="18"/>
                  <a:pt x="46" y="18"/>
                </a:cubicBezTo>
                <a:cubicBezTo>
                  <a:pt x="45" y="18"/>
                  <a:pt x="45" y="18"/>
                  <a:pt x="45" y="18"/>
                </a:cubicBezTo>
                <a:cubicBezTo>
                  <a:pt x="45" y="18"/>
                  <a:pt x="45" y="18"/>
                  <a:pt x="45" y="18"/>
                </a:cubicBezTo>
                <a:cubicBezTo>
                  <a:pt x="45" y="18"/>
                  <a:pt x="45" y="18"/>
                  <a:pt x="45" y="18"/>
                </a:cubicBezTo>
                <a:cubicBezTo>
                  <a:pt x="6" y="18"/>
                  <a:pt x="6" y="18"/>
                  <a:pt x="6" y="18"/>
                </a:cubicBezTo>
                <a:cubicBezTo>
                  <a:pt x="6" y="18"/>
                  <a:pt x="6" y="18"/>
                  <a:pt x="6" y="18"/>
                </a:cubicBezTo>
                <a:cubicBezTo>
                  <a:pt x="4" y="18"/>
                  <a:pt x="4" y="18"/>
                  <a:pt x="4" y="18"/>
                </a:cubicBezTo>
                <a:cubicBezTo>
                  <a:pt x="7" y="39"/>
                  <a:pt x="7" y="39"/>
                  <a:pt x="7" y="39"/>
                </a:cubicBezTo>
                <a:cubicBezTo>
                  <a:pt x="43" y="39"/>
                  <a:pt x="43" y="39"/>
                  <a:pt x="43" y="39"/>
                </a:cubicBezTo>
                <a:cubicBezTo>
                  <a:pt x="46" y="18"/>
                  <a:pt x="46" y="18"/>
                  <a:pt x="46"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2" name="Freeform 387"/>
          <p:cNvSpPr>
            <a:spLocks noEditPoints="1"/>
          </p:cNvSpPr>
          <p:nvPr/>
        </p:nvSpPr>
        <p:spPr bwMode="auto">
          <a:xfrm>
            <a:off x="3776816" y="1992369"/>
            <a:ext cx="141116" cy="164635"/>
          </a:xfrm>
          <a:custGeom>
            <a:avLst/>
            <a:gdLst>
              <a:gd name="T0" fmla="*/ 28 w 42"/>
              <a:gd name="T1" fmla="*/ 34 h 49"/>
              <a:gd name="T2" fmla="*/ 14 w 42"/>
              <a:gd name="T3" fmla="*/ 34 h 49"/>
              <a:gd name="T4" fmla="*/ 10 w 42"/>
              <a:gd name="T5" fmla="*/ 35 h 49"/>
              <a:gd name="T6" fmla="*/ 4 w 42"/>
              <a:gd name="T7" fmla="*/ 44 h 49"/>
              <a:gd name="T8" fmla="*/ 4 w 42"/>
              <a:gd name="T9" fmla="*/ 46 h 49"/>
              <a:gd name="T10" fmla="*/ 38 w 42"/>
              <a:gd name="T11" fmla="*/ 46 h 49"/>
              <a:gd name="T12" fmla="*/ 38 w 42"/>
              <a:gd name="T13" fmla="*/ 44 h 49"/>
              <a:gd name="T14" fmla="*/ 33 w 42"/>
              <a:gd name="T15" fmla="*/ 36 h 49"/>
              <a:gd name="T16" fmla="*/ 32 w 42"/>
              <a:gd name="T17" fmla="*/ 35 h 49"/>
              <a:gd name="T18" fmla="*/ 30 w 42"/>
              <a:gd name="T19" fmla="*/ 34 h 49"/>
              <a:gd name="T20" fmla="*/ 28 w 42"/>
              <a:gd name="T21" fmla="*/ 34 h 49"/>
              <a:gd name="T22" fmla="*/ 29 w 42"/>
              <a:gd name="T23" fmla="*/ 30 h 49"/>
              <a:gd name="T24" fmla="*/ 29 w 42"/>
              <a:gd name="T25" fmla="*/ 30 h 49"/>
              <a:gd name="T26" fmla="*/ 31 w 42"/>
              <a:gd name="T27" fmla="*/ 30 h 49"/>
              <a:gd name="T28" fmla="*/ 33 w 42"/>
              <a:gd name="T29" fmla="*/ 31 h 49"/>
              <a:gd name="T30" fmla="*/ 42 w 42"/>
              <a:gd name="T31" fmla="*/ 44 h 49"/>
              <a:gd name="T32" fmla="*/ 42 w 42"/>
              <a:gd name="T33" fmla="*/ 47 h 49"/>
              <a:gd name="T34" fmla="*/ 40 w 42"/>
              <a:gd name="T35" fmla="*/ 49 h 49"/>
              <a:gd name="T36" fmla="*/ 40 w 42"/>
              <a:gd name="T37" fmla="*/ 49 h 49"/>
              <a:gd name="T38" fmla="*/ 2 w 42"/>
              <a:gd name="T39" fmla="*/ 49 h 49"/>
              <a:gd name="T40" fmla="*/ 0 w 42"/>
              <a:gd name="T41" fmla="*/ 47 h 49"/>
              <a:gd name="T42" fmla="*/ 0 w 42"/>
              <a:gd name="T43" fmla="*/ 47 h 49"/>
              <a:gd name="T44" fmla="*/ 0 w 42"/>
              <a:gd name="T45" fmla="*/ 44 h 49"/>
              <a:gd name="T46" fmla="*/ 8 w 42"/>
              <a:gd name="T47" fmla="*/ 31 h 49"/>
              <a:gd name="T48" fmla="*/ 12 w 42"/>
              <a:gd name="T49" fmla="*/ 30 h 49"/>
              <a:gd name="T50" fmla="*/ 4 w 42"/>
              <a:gd name="T51" fmla="*/ 16 h 49"/>
              <a:gd name="T52" fmla="*/ 21 w 42"/>
              <a:gd name="T53" fmla="*/ 0 h 49"/>
              <a:gd name="T54" fmla="*/ 37 w 42"/>
              <a:gd name="T55" fmla="*/ 16 h 49"/>
              <a:gd name="T56" fmla="*/ 29 w 42"/>
              <a:gd name="T57" fmla="*/ 30 h 49"/>
              <a:gd name="T58" fmla="*/ 21 w 42"/>
              <a:gd name="T59" fmla="*/ 3 h 49"/>
              <a:gd name="T60" fmla="*/ 21 w 42"/>
              <a:gd name="T61" fmla="*/ 3 h 49"/>
              <a:gd name="T62" fmla="*/ 9 w 42"/>
              <a:gd name="T63" fmla="*/ 11 h 49"/>
              <a:gd name="T64" fmla="*/ 8 w 42"/>
              <a:gd name="T65" fmla="*/ 16 h 49"/>
              <a:gd name="T66" fmla="*/ 16 w 42"/>
              <a:gd name="T67" fmla="*/ 28 h 49"/>
              <a:gd name="T68" fmla="*/ 26 w 42"/>
              <a:gd name="T69" fmla="*/ 28 h 49"/>
              <a:gd name="T70" fmla="*/ 33 w 42"/>
              <a:gd name="T71" fmla="*/ 16 h 49"/>
              <a:gd name="T72" fmla="*/ 21 w 42"/>
              <a:gd name="T73" fmla="*/ 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49">
                <a:moveTo>
                  <a:pt x="28" y="34"/>
                </a:moveTo>
                <a:cubicBezTo>
                  <a:pt x="14" y="34"/>
                  <a:pt x="14" y="34"/>
                  <a:pt x="14" y="34"/>
                </a:cubicBezTo>
                <a:cubicBezTo>
                  <a:pt x="12" y="34"/>
                  <a:pt x="11" y="34"/>
                  <a:pt x="10" y="35"/>
                </a:cubicBezTo>
                <a:cubicBezTo>
                  <a:pt x="6" y="36"/>
                  <a:pt x="4" y="40"/>
                  <a:pt x="4" y="44"/>
                </a:cubicBezTo>
                <a:cubicBezTo>
                  <a:pt x="4" y="46"/>
                  <a:pt x="4" y="46"/>
                  <a:pt x="4" y="46"/>
                </a:cubicBezTo>
                <a:cubicBezTo>
                  <a:pt x="38" y="46"/>
                  <a:pt x="38" y="46"/>
                  <a:pt x="38" y="46"/>
                </a:cubicBezTo>
                <a:cubicBezTo>
                  <a:pt x="38" y="44"/>
                  <a:pt x="38" y="44"/>
                  <a:pt x="38" y="44"/>
                </a:cubicBezTo>
                <a:cubicBezTo>
                  <a:pt x="38" y="41"/>
                  <a:pt x="36" y="37"/>
                  <a:pt x="33" y="36"/>
                </a:cubicBezTo>
                <a:cubicBezTo>
                  <a:pt x="33" y="35"/>
                  <a:pt x="32" y="35"/>
                  <a:pt x="32" y="35"/>
                </a:cubicBezTo>
                <a:cubicBezTo>
                  <a:pt x="31" y="34"/>
                  <a:pt x="31" y="34"/>
                  <a:pt x="30" y="34"/>
                </a:cubicBezTo>
                <a:cubicBezTo>
                  <a:pt x="29" y="34"/>
                  <a:pt x="29" y="34"/>
                  <a:pt x="28" y="34"/>
                </a:cubicBezTo>
                <a:close/>
                <a:moveTo>
                  <a:pt x="29" y="30"/>
                </a:moveTo>
                <a:cubicBezTo>
                  <a:pt x="29" y="30"/>
                  <a:pt x="29" y="30"/>
                  <a:pt x="29" y="30"/>
                </a:cubicBezTo>
                <a:cubicBezTo>
                  <a:pt x="30" y="30"/>
                  <a:pt x="30" y="30"/>
                  <a:pt x="31" y="30"/>
                </a:cubicBezTo>
                <a:cubicBezTo>
                  <a:pt x="32" y="31"/>
                  <a:pt x="32" y="31"/>
                  <a:pt x="33" y="31"/>
                </a:cubicBezTo>
                <a:cubicBezTo>
                  <a:pt x="38" y="33"/>
                  <a:pt x="42" y="38"/>
                  <a:pt x="42" y="44"/>
                </a:cubicBezTo>
                <a:cubicBezTo>
                  <a:pt x="42" y="47"/>
                  <a:pt x="42" y="47"/>
                  <a:pt x="42" y="47"/>
                </a:cubicBezTo>
                <a:cubicBezTo>
                  <a:pt x="42" y="48"/>
                  <a:pt x="41" y="49"/>
                  <a:pt x="40" y="49"/>
                </a:cubicBezTo>
                <a:cubicBezTo>
                  <a:pt x="40" y="49"/>
                  <a:pt x="40" y="49"/>
                  <a:pt x="40" y="49"/>
                </a:cubicBezTo>
                <a:cubicBezTo>
                  <a:pt x="2" y="49"/>
                  <a:pt x="2" y="49"/>
                  <a:pt x="2" y="49"/>
                </a:cubicBezTo>
                <a:cubicBezTo>
                  <a:pt x="1" y="49"/>
                  <a:pt x="0" y="48"/>
                  <a:pt x="0" y="47"/>
                </a:cubicBezTo>
                <a:cubicBezTo>
                  <a:pt x="0" y="47"/>
                  <a:pt x="0" y="47"/>
                  <a:pt x="0" y="47"/>
                </a:cubicBezTo>
                <a:cubicBezTo>
                  <a:pt x="0" y="44"/>
                  <a:pt x="0" y="44"/>
                  <a:pt x="0" y="44"/>
                </a:cubicBezTo>
                <a:cubicBezTo>
                  <a:pt x="0" y="38"/>
                  <a:pt x="3" y="33"/>
                  <a:pt x="8" y="31"/>
                </a:cubicBezTo>
                <a:cubicBezTo>
                  <a:pt x="10" y="31"/>
                  <a:pt x="11" y="30"/>
                  <a:pt x="12" y="30"/>
                </a:cubicBezTo>
                <a:cubicBezTo>
                  <a:pt x="7" y="27"/>
                  <a:pt x="4" y="22"/>
                  <a:pt x="4" y="16"/>
                </a:cubicBezTo>
                <a:cubicBezTo>
                  <a:pt x="4" y="7"/>
                  <a:pt x="12" y="0"/>
                  <a:pt x="21" y="0"/>
                </a:cubicBezTo>
                <a:cubicBezTo>
                  <a:pt x="30" y="0"/>
                  <a:pt x="37" y="7"/>
                  <a:pt x="37" y="16"/>
                </a:cubicBezTo>
                <a:cubicBezTo>
                  <a:pt x="37" y="22"/>
                  <a:pt x="34" y="27"/>
                  <a:pt x="29" y="30"/>
                </a:cubicBezTo>
                <a:close/>
                <a:moveTo>
                  <a:pt x="21" y="3"/>
                </a:moveTo>
                <a:cubicBezTo>
                  <a:pt x="21" y="3"/>
                  <a:pt x="21" y="3"/>
                  <a:pt x="21" y="3"/>
                </a:cubicBezTo>
                <a:cubicBezTo>
                  <a:pt x="16" y="3"/>
                  <a:pt x="11" y="6"/>
                  <a:pt x="9" y="11"/>
                </a:cubicBezTo>
                <a:cubicBezTo>
                  <a:pt x="9" y="13"/>
                  <a:pt x="8" y="14"/>
                  <a:pt x="8" y="16"/>
                </a:cubicBezTo>
                <a:cubicBezTo>
                  <a:pt x="8" y="21"/>
                  <a:pt x="11" y="26"/>
                  <a:pt x="16" y="28"/>
                </a:cubicBezTo>
                <a:cubicBezTo>
                  <a:pt x="19" y="29"/>
                  <a:pt x="23" y="29"/>
                  <a:pt x="26" y="28"/>
                </a:cubicBezTo>
                <a:cubicBezTo>
                  <a:pt x="30" y="26"/>
                  <a:pt x="33" y="21"/>
                  <a:pt x="33" y="16"/>
                </a:cubicBezTo>
                <a:cubicBezTo>
                  <a:pt x="33" y="9"/>
                  <a:pt x="28" y="3"/>
                  <a:pt x="21"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3" name="Freeform 388"/>
          <p:cNvSpPr>
            <a:spLocks noEditPoints="1"/>
          </p:cNvSpPr>
          <p:nvPr/>
        </p:nvSpPr>
        <p:spPr bwMode="auto">
          <a:xfrm>
            <a:off x="4655433" y="1992368"/>
            <a:ext cx="157916" cy="161276"/>
          </a:xfrm>
          <a:custGeom>
            <a:avLst/>
            <a:gdLst>
              <a:gd name="T0" fmla="*/ 23 w 47"/>
              <a:gd name="T1" fmla="*/ 34 h 48"/>
              <a:gd name="T2" fmla="*/ 22 w 47"/>
              <a:gd name="T3" fmla="*/ 33 h 48"/>
              <a:gd name="T4" fmla="*/ 23 w 47"/>
              <a:gd name="T5" fmla="*/ 43 h 48"/>
              <a:gd name="T6" fmla="*/ 19 w 47"/>
              <a:gd name="T7" fmla="*/ 47 h 48"/>
              <a:gd name="T8" fmla="*/ 13 w 47"/>
              <a:gd name="T9" fmla="*/ 47 h 48"/>
              <a:gd name="T10" fmla="*/ 3 w 47"/>
              <a:gd name="T11" fmla="*/ 29 h 48"/>
              <a:gd name="T12" fmla="*/ 3 w 47"/>
              <a:gd name="T13" fmla="*/ 16 h 48"/>
              <a:gd name="T14" fmla="*/ 3 w 47"/>
              <a:gd name="T15" fmla="*/ 16 h 48"/>
              <a:gd name="T16" fmla="*/ 22 w 47"/>
              <a:gd name="T17" fmla="*/ 13 h 48"/>
              <a:gd name="T18" fmla="*/ 23 w 47"/>
              <a:gd name="T19" fmla="*/ 12 h 48"/>
              <a:gd name="T20" fmla="*/ 41 w 47"/>
              <a:gd name="T21" fmla="*/ 2 h 48"/>
              <a:gd name="T22" fmla="*/ 42 w 47"/>
              <a:gd name="T23" fmla="*/ 16 h 48"/>
              <a:gd name="T24" fmla="*/ 45 w 47"/>
              <a:gd name="T25" fmla="*/ 18 h 48"/>
              <a:gd name="T26" fmla="*/ 45 w 47"/>
              <a:gd name="T27" fmla="*/ 28 h 48"/>
              <a:gd name="T28" fmla="*/ 45 w 47"/>
              <a:gd name="T29" fmla="*/ 28 h 48"/>
              <a:gd name="T30" fmla="*/ 42 w 47"/>
              <a:gd name="T31" fmla="*/ 43 h 48"/>
              <a:gd name="T32" fmla="*/ 39 w 47"/>
              <a:gd name="T33" fmla="*/ 45 h 48"/>
              <a:gd name="T34" fmla="*/ 23 w 47"/>
              <a:gd name="T35" fmla="*/ 29 h 48"/>
              <a:gd name="T36" fmla="*/ 10 w 47"/>
              <a:gd name="T37" fmla="*/ 17 h 48"/>
              <a:gd name="T38" fmla="*/ 4 w 47"/>
              <a:gd name="T39" fmla="*/ 23 h 48"/>
              <a:gd name="T40" fmla="*/ 9 w 47"/>
              <a:gd name="T41" fmla="*/ 29 h 48"/>
              <a:gd name="T42" fmla="*/ 16 w 47"/>
              <a:gd name="T43" fmla="*/ 44 h 48"/>
              <a:gd name="T44" fmla="*/ 19 w 47"/>
              <a:gd name="T45" fmla="*/ 43 h 48"/>
              <a:gd name="T46" fmla="*/ 15 w 47"/>
              <a:gd name="T47" fmla="*/ 31 h 48"/>
              <a:gd name="T48" fmla="*/ 23 w 47"/>
              <a:gd name="T49" fmla="*/ 29 h 48"/>
              <a:gd name="T50" fmla="*/ 25 w 47"/>
              <a:gd name="T51" fmla="*/ 15 h 48"/>
              <a:gd name="T52" fmla="*/ 25 w 47"/>
              <a:gd name="T53" fmla="*/ 31 h 48"/>
              <a:gd name="T54" fmla="*/ 25 w 47"/>
              <a:gd name="T55" fmla="*/ 31 h 48"/>
              <a:gd name="T56" fmla="*/ 38 w 47"/>
              <a:gd name="T57" fmla="*/ 40 h 48"/>
              <a:gd name="T58" fmla="*/ 25 w 47"/>
              <a:gd name="T59" fmla="*/ 14 h 48"/>
              <a:gd name="T60" fmla="*/ 25 w 47"/>
              <a:gd name="T61" fmla="*/ 15 h 48"/>
              <a:gd name="T62" fmla="*/ 42 w 47"/>
              <a:gd name="T63" fmla="*/ 18 h 48"/>
              <a:gd name="T64" fmla="*/ 42 w 47"/>
              <a:gd name="T65" fmla="*/ 28 h 48"/>
              <a:gd name="T66" fmla="*/ 45 w 47"/>
              <a:gd name="T67" fmla="*/ 23 h 48"/>
              <a:gd name="T68" fmla="*/ 43 w 47"/>
              <a:gd name="T69" fmla="*/ 1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48">
                <a:moveTo>
                  <a:pt x="39" y="45"/>
                </a:moveTo>
                <a:cubicBezTo>
                  <a:pt x="23" y="34"/>
                  <a:pt x="23" y="34"/>
                  <a:pt x="23" y="34"/>
                </a:cubicBezTo>
                <a:cubicBezTo>
                  <a:pt x="22" y="34"/>
                  <a:pt x="22" y="33"/>
                  <a:pt x="22" y="33"/>
                </a:cubicBezTo>
                <a:cubicBezTo>
                  <a:pt x="22" y="33"/>
                  <a:pt x="22" y="33"/>
                  <a:pt x="22" y="33"/>
                </a:cubicBezTo>
                <a:cubicBezTo>
                  <a:pt x="20" y="33"/>
                  <a:pt x="20" y="33"/>
                  <a:pt x="20" y="33"/>
                </a:cubicBezTo>
                <a:cubicBezTo>
                  <a:pt x="23" y="43"/>
                  <a:pt x="23" y="43"/>
                  <a:pt x="23" y="43"/>
                </a:cubicBezTo>
                <a:cubicBezTo>
                  <a:pt x="24" y="44"/>
                  <a:pt x="23" y="45"/>
                  <a:pt x="22" y="46"/>
                </a:cubicBezTo>
                <a:cubicBezTo>
                  <a:pt x="19" y="47"/>
                  <a:pt x="19" y="47"/>
                  <a:pt x="19" y="47"/>
                </a:cubicBezTo>
                <a:cubicBezTo>
                  <a:pt x="15" y="48"/>
                  <a:pt x="15" y="48"/>
                  <a:pt x="15" y="48"/>
                </a:cubicBezTo>
                <a:cubicBezTo>
                  <a:pt x="14" y="48"/>
                  <a:pt x="13" y="48"/>
                  <a:pt x="13" y="47"/>
                </a:cubicBezTo>
                <a:cubicBezTo>
                  <a:pt x="8" y="32"/>
                  <a:pt x="8" y="32"/>
                  <a:pt x="8" y="32"/>
                </a:cubicBezTo>
                <a:cubicBezTo>
                  <a:pt x="6" y="32"/>
                  <a:pt x="4" y="31"/>
                  <a:pt x="3" y="29"/>
                </a:cubicBezTo>
                <a:cubicBezTo>
                  <a:pt x="1" y="28"/>
                  <a:pt x="0" y="26"/>
                  <a:pt x="0" y="23"/>
                </a:cubicBezTo>
                <a:cubicBezTo>
                  <a:pt x="0" y="20"/>
                  <a:pt x="1" y="18"/>
                  <a:pt x="3" y="16"/>
                </a:cubicBezTo>
                <a:cubicBezTo>
                  <a:pt x="3" y="16"/>
                  <a:pt x="3" y="16"/>
                  <a:pt x="3" y="16"/>
                </a:cubicBezTo>
                <a:cubicBezTo>
                  <a:pt x="3" y="16"/>
                  <a:pt x="3" y="16"/>
                  <a:pt x="3" y="16"/>
                </a:cubicBezTo>
                <a:cubicBezTo>
                  <a:pt x="5" y="14"/>
                  <a:pt x="7" y="13"/>
                  <a:pt x="10" y="13"/>
                </a:cubicBezTo>
                <a:cubicBezTo>
                  <a:pt x="22" y="13"/>
                  <a:pt x="22" y="13"/>
                  <a:pt x="22" y="13"/>
                </a:cubicBezTo>
                <a:cubicBezTo>
                  <a:pt x="22" y="13"/>
                  <a:pt x="22" y="13"/>
                  <a:pt x="22" y="13"/>
                </a:cubicBezTo>
                <a:cubicBezTo>
                  <a:pt x="22" y="13"/>
                  <a:pt x="22" y="12"/>
                  <a:pt x="23" y="12"/>
                </a:cubicBezTo>
                <a:cubicBezTo>
                  <a:pt x="39" y="1"/>
                  <a:pt x="39" y="1"/>
                  <a:pt x="39" y="1"/>
                </a:cubicBezTo>
                <a:cubicBezTo>
                  <a:pt x="39" y="0"/>
                  <a:pt x="41" y="1"/>
                  <a:pt x="41" y="2"/>
                </a:cubicBezTo>
                <a:cubicBezTo>
                  <a:pt x="41" y="2"/>
                  <a:pt x="42" y="2"/>
                  <a:pt x="42" y="3"/>
                </a:cubicBezTo>
                <a:cubicBezTo>
                  <a:pt x="42" y="16"/>
                  <a:pt x="42" y="16"/>
                  <a:pt x="42" y="16"/>
                </a:cubicBezTo>
                <a:cubicBezTo>
                  <a:pt x="43" y="16"/>
                  <a:pt x="44" y="17"/>
                  <a:pt x="45" y="18"/>
                </a:cubicBezTo>
                <a:cubicBezTo>
                  <a:pt x="45" y="18"/>
                  <a:pt x="45" y="18"/>
                  <a:pt x="45" y="18"/>
                </a:cubicBezTo>
                <a:cubicBezTo>
                  <a:pt x="46" y="19"/>
                  <a:pt x="47" y="21"/>
                  <a:pt x="47" y="23"/>
                </a:cubicBezTo>
                <a:cubicBezTo>
                  <a:pt x="47" y="25"/>
                  <a:pt x="46" y="27"/>
                  <a:pt x="45" y="28"/>
                </a:cubicBezTo>
                <a:cubicBezTo>
                  <a:pt x="45" y="28"/>
                  <a:pt x="45" y="28"/>
                  <a:pt x="45" y="28"/>
                </a:cubicBezTo>
                <a:cubicBezTo>
                  <a:pt x="45" y="28"/>
                  <a:pt x="45" y="28"/>
                  <a:pt x="45" y="28"/>
                </a:cubicBezTo>
                <a:cubicBezTo>
                  <a:pt x="44" y="29"/>
                  <a:pt x="43" y="30"/>
                  <a:pt x="42" y="30"/>
                </a:cubicBezTo>
                <a:cubicBezTo>
                  <a:pt x="42" y="43"/>
                  <a:pt x="42" y="43"/>
                  <a:pt x="42" y="43"/>
                </a:cubicBezTo>
                <a:cubicBezTo>
                  <a:pt x="42" y="44"/>
                  <a:pt x="41" y="45"/>
                  <a:pt x="40" y="45"/>
                </a:cubicBezTo>
                <a:cubicBezTo>
                  <a:pt x="39" y="45"/>
                  <a:pt x="39" y="45"/>
                  <a:pt x="39" y="45"/>
                </a:cubicBezTo>
                <a:close/>
                <a:moveTo>
                  <a:pt x="23" y="29"/>
                </a:moveTo>
                <a:cubicBezTo>
                  <a:pt x="23" y="29"/>
                  <a:pt x="23" y="29"/>
                  <a:pt x="23" y="29"/>
                </a:cubicBezTo>
                <a:cubicBezTo>
                  <a:pt x="23" y="17"/>
                  <a:pt x="23" y="17"/>
                  <a:pt x="23" y="17"/>
                </a:cubicBezTo>
                <a:cubicBezTo>
                  <a:pt x="10" y="17"/>
                  <a:pt x="10" y="17"/>
                  <a:pt x="10" y="17"/>
                </a:cubicBezTo>
                <a:cubicBezTo>
                  <a:pt x="8" y="17"/>
                  <a:pt x="7" y="18"/>
                  <a:pt x="6" y="19"/>
                </a:cubicBezTo>
                <a:cubicBezTo>
                  <a:pt x="5" y="20"/>
                  <a:pt x="4" y="21"/>
                  <a:pt x="4" y="23"/>
                </a:cubicBezTo>
                <a:cubicBezTo>
                  <a:pt x="4" y="25"/>
                  <a:pt x="5" y="26"/>
                  <a:pt x="5" y="27"/>
                </a:cubicBezTo>
                <a:cubicBezTo>
                  <a:pt x="6" y="28"/>
                  <a:pt x="8" y="29"/>
                  <a:pt x="9" y="29"/>
                </a:cubicBezTo>
                <a:cubicBezTo>
                  <a:pt x="10" y="29"/>
                  <a:pt x="10" y="29"/>
                  <a:pt x="11" y="30"/>
                </a:cubicBezTo>
                <a:cubicBezTo>
                  <a:pt x="16" y="44"/>
                  <a:pt x="16" y="44"/>
                  <a:pt x="16" y="44"/>
                </a:cubicBezTo>
                <a:cubicBezTo>
                  <a:pt x="17" y="43"/>
                  <a:pt x="17" y="43"/>
                  <a:pt x="17" y="43"/>
                </a:cubicBezTo>
                <a:cubicBezTo>
                  <a:pt x="19" y="43"/>
                  <a:pt x="19" y="43"/>
                  <a:pt x="19" y="43"/>
                </a:cubicBezTo>
                <a:cubicBezTo>
                  <a:pt x="15" y="32"/>
                  <a:pt x="15" y="32"/>
                  <a:pt x="15" y="32"/>
                </a:cubicBezTo>
                <a:cubicBezTo>
                  <a:pt x="15" y="31"/>
                  <a:pt x="15" y="31"/>
                  <a:pt x="15" y="31"/>
                </a:cubicBezTo>
                <a:cubicBezTo>
                  <a:pt x="15" y="30"/>
                  <a:pt x="16" y="29"/>
                  <a:pt x="17" y="29"/>
                </a:cubicBezTo>
                <a:cubicBezTo>
                  <a:pt x="23" y="29"/>
                  <a:pt x="23" y="29"/>
                  <a:pt x="23" y="29"/>
                </a:cubicBezTo>
                <a:close/>
                <a:moveTo>
                  <a:pt x="25" y="15"/>
                </a:moveTo>
                <a:cubicBezTo>
                  <a:pt x="25" y="15"/>
                  <a:pt x="25" y="15"/>
                  <a:pt x="25" y="15"/>
                </a:cubicBezTo>
                <a:cubicBezTo>
                  <a:pt x="25" y="31"/>
                  <a:pt x="25" y="31"/>
                  <a:pt x="25" y="31"/>
                </a:cubicBezTo>
                <a:cubicBezTo>
                  <a:pt x="25" y="31"/>
                  <a:pt x="25" y="31"/>
                  <a:pt x="25" y="31"/>
                </a:cubicBezTo>
                <a:cubicBezTo>
                  <a:pt x="25" y="31"/>
                  <a:pt x="25" y="31"/>
                  <a:pt x="25" y="31"/>
                </a:cubicBezTo>
                <a:cubicBezTo>
                  <a:pt x="25" y="31"/>
                  <a:pt x="25" y="31"/>
                  <a:pt x="25" y="31"/>
                </a:cubicBezTo>
                <a:cubicBezTo>
                  <a:pt x="25" y="32"/>
                  <a:pt x="25" y="32"/>
                  <a:pt x="25" y="32"/>
                </a:cubicBezTo>
                <a:cubicBezTo>
                  <a:pt x="38" y="40"/>
                  <a:pt x="38" y="40"/>
                  <a:pt x="38" y="40"/>
                </a:cubicBezTo>
                <a:cubicBezTo>
                  <a:pt x="38" y="6"/>
                  <a:pt x="38" y="6"/>
                  <a:pt x="38" y="6"/>
                </a:cubicBezTo>
                <a:cubicBezTo>
                  <a:pt x="25" y="14"/>
                  <a:pt x="25" y="14"/>
                  <a:pt x="25" y="14"/>
                </a:cubicBezTo>
                <a:cubicBezTo>
                  <a:pt x="25" y="15"/>
                  <a:pt x="25" y="15"/>
                  <a:pt x="25" y="15"/>
                </a:cubicBezTo>
                <a:cubicBezTo>
                  <a:pt x="25" y="15"/>
                  <a:pt x="25" y="15"/>
                  <a:pt x="25" y="15"/>
                </a:cubicBezTo>
                <a:cubicBezTo>
                  <a:pt x="25" y="15"/>
                  <a:pt x="25" y="15"/>
                  <a:pt x="25" y="15"/>
                </a:cubicBezTo>
                <a:close/>
                <a:moveTo>
                  <a:pt x="42" y="18"/>
                </a:moveTo>
                <a:cubicBezTo>
                  <a:pt x="42" y="18"/>
                  <a:pt x="42" y="18"/>
                  <a:pt x="42" y="18"/>
                </a:cubicBezTo>
                <a:cubicBezTo>
                  <a:pt x="42" y="28"/>
                  <a:pt x="42" y="28"/>
                  <a:pt x="42" y="28"/>
                </a:cubicBezTo>
                <a:cubicBezTo>
                  <a:pt x="42" y="28"/>
                  <a:pt x="43" y="27"/>
                  <a:pt x="43" y="27"/>
                </a:cubicBezTo>
                <a:cubicBezTo>
                  <a:pt x="44" y="26"/>
                  <a:pt x="45" y="25"/>
                  <a:pt x="45" y="23"/>
                </a:cubicBezTo>
                <a:cubicBezTo>
                  <a:pt x="45" y="22"/>
                  <a:pt x="44" y="20"/>
                  <a:pt x="43" y="19"/>
                </a:cubicBezTo>
                <a:cubicBezTo>
                  <a:pt x="43" y="19"/>
                  <a:pt x="43" y="19"/>
                  <a:pt x="43" y="19"/>
                </a:cubicBezTo>
                <a:cubicBezTo>
                  <a:pt x="43" y="19"/>
                  <a:pt x="42" y="18"/>
                  <a:pt x="42"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4" name="Freeform 389"/>
          <p:cNvSpPr>
            <a:spLocks noEditPoints="1"/>
          </p:cNvSpPr>
          <p:nvPr/>
        </p:nvSpPr>
        <p:spPr bwMode="auto">
          <a:xfrm>
            <a:off x="3763377" y="2637472"/>
            <a:ext cx="167996" cy="166315"/>
          </a:xfrm>
          <a:custGeom>
            <a:avLst/>
            <a:gdLst>
              <a:gd name="T0" fmla="*/ 2 w 50"/>
              <a:gd name="T1" fmla="*/ 0 h 49"/>
              <a:gd name="T2" fmla="*/ 50 w 50"/>
              <a:gd name="T3" fmla="*/ 2 h 49"/>
              <a:gd name="T4" fmla="*/ 50 w 50"/>
              <a:gd name="T5" fmla="*/ 48 h 49"/>
              <a:gd name="T6" fmla="*/ 48 w 50"/>
              <a:gd name="T7" fmla="*/ 49 h 49"/>
              <a:gd name="T8" fmla="*/ 0 w 50"/>
              <a:gd name="T9" fmla="*/ 48 h 49"/>
              <a:gd name="T10" fmla="*/ 0 w 50"/>
              <a:gd name="T11" fmla="*/ 2 h 49"/>
              <a:gd name="T12" fmla="*/ 26 w 50"/>
              <a:gd name="T13" fmla="*/ 4 h 49"/>
              <a:gd name="T14" fmla="*/ 26 w 50"/>
              <a:gd name="T15" fmla="*/ 23 h 49"/>
              <a:gd name="T16" fmla="*/ 46 w 50"/>
              <a:gd name="T17" fmla="*/ 4 h 49"/>
              <a:gd name="T18" fmla="*/ 26 w 50"/>
              <a:gd name="T19" fmla="*/ 26 h 49"/>
              <a:gd name="T20" fmla="*/ 26 w 50"/>
              <a:gd name="T21" fmla="*/ 46 h 49"/>
              <a:gd name="T22" fmla="*/ 46 w 50"/>
              <a:gd name="T23" fmla="*/ 26 h 49"/>
              <a:gd name="T24" fmla="*/ 24 w 50"/>
              <a:gd name="T25" fmla="*/ 46 h 49"/>
              <a:gd name="T26" fmla="*/ 24 w 50"/>
              <a:gd name="T27" fmla="*/ 26 h 49"/>
              <a:gd name="T28" fmla="*/ 4 w 50"/>
              <a:gd name="T29" fmla="*/ 46 h 49"/>
              <a:gd name="T30" fmla="*/ 24 w 50"/>
              <a:gd name="T31" fmla="*/ 23 h 49"/>
              <a:gd name="T32" fmla="*/ 24 w 50"/>
              <a:gd name="T33" fmla="*/ 4 h 49"/>
              <a:gd name="T34" fmla="*/ 4 w 50"/>
              <a:gd name="T35" fmla="*/ 23 h 49"/>
              <a:gd name="T36" fmla="*/ 16 w 50"/>
              <a:gd name="T37" fmla="*/ 32 h 49"/>
              <a:gd name="T38" fmla="*/ 13 w 50"/>
              <a:gd name="T39" fmla="*/ 34 h 49"/>
              <a:gd name="T40" fmla="*/ 9 w 50"/>
              <a:gd name="T41" fmla="*/ 32 h 49"/>
              <a:gd name="T42" fmla="*/ 12 w 50"/>
              <a:gd name="T43" fmla="*/ 36 h 49"/>
              <a:gd name="T44" fmla="*/ 9 w 50"/>
              <a:gd name="T45" fmla="*/ 40 h 49"/>
              <a:gd name="T46" fmla="*/ 13 w 50"/>
              <a:gd name="T47" fmla="*/ 38 h 49"/>
              <a:gd name="T48" fmla="*/ 18 w 50"/>
              <a:gd name="T49" fmla="*/ 40 h 49"/>
              <a:gd name="T50" fmla="*/ 15 w 50"/>
              <a:gd name="T51" fmla="*/ 36 h 49"/>
              <a:gd name="T52" fmla="*/ 18 w 50"/>
              <a:gd name="T53" fmla="*/ 32 h 49"/>
              <a:gd name="T54" fmla="*/ 12 w 50"/>
              <a:gd name="T55" fmla="*/ 8 h 49"/>
              <a:gd name="T56" fmla="*/ 12 w 50"/>
              <a:gd name="T57" fmla="*/ 12 h 49"/>
              <a:gd name="T58" fmla="*/ 7 w 50"/>
              <a:gd name="T59" fmla="*/ 13 h 49"/>
              <a:gd name="T60" fmla="*/ 12 w 50"/>
              <a:gd name="T61" fmla="*/ 14 h 49"/>
              <a:gd name="T62" fmla="*/ 13 w 50"/>
              <a:gd name="T63" fmla="*/ 19 h 49"/>
              <a:gd name="T64" fmla="*/ 14 w 50"/>
              <a:gd name="T65" fmla="*/ 14 h 49"/>
              <a:gd name="T66" fmla="*/ 19 w 50"/>
              <a:gd name="T67" fmla="*/ 13 h 49"/>
              <a:gd name="T68" fmla="*/ 14 w 50"/>
              <a:gd name="T69" fmla="*/ 12 h 49"/>
              <a:gd name="T70" fmla="*/ 13 w 50"/>
              <a:gd name="T71" fmla="*/ 7 h 49"/>
              <a:gd name="T72" fmla="*/ 41 w 50"/>
              <a:gd name="T73" fmla="*/ 37 h 49"/>
              <a:gd name="T74" fmla="*/ 31 w 50"/>
              <a:gd name="T75" fmla="*/ 37 h 49"/>
              <a:gd name="T76" fmla="*/ 31 w 50"/>
              <a:gd name="T77" fmla="*/ 40 h 49"/>
              <a:gd name="T78" fmla="*/ 42 w 50"/>
              <a:gd name="T79" fmla="*/ 38 h 49"/>
              <a:gd name="T80" fmla="*/ 41 w 50"/>
              <a:gd name="T81" fmla="*/ 33 h 49"/>
              <a:gd name="T82" fmla="*/ 31 w 50"/>
              <a:gd name="T83" fmla="*/ 33 h 49"/>
              <a:gd name="T84" fmla="*/ 31 w 50"/>
              <a:gd name="T85" fmla="*/ 35 h 49"/>
              <a:gd name="T86" fmla="*/ 42 w 50"/>
              <a:gd name="T87" fmla="*/ 34 h 49"/>
              <a:gd name="T88" fmla="*/ 41 w 50"/>
              <a:gd name="T89" fmla="*/ 12 h 49"/>
              <a:gd name="T90" fmla="*/ 31 w 50"/>
              <a:gd name="T91" fmla="*/ 12 h 49"/>
              <a:gd name="T92" fmla="*/ 31 w 50"/>
              <a:gd name="T93" fmla="*/ 14 h 49"/>
              <a:gd name="T94" fmla="*/ 42 w 50"/>
              <a:gd name="T95"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49">
                <a:moveTo>
                  <a:pt x="2" y="0"/>
                </a:moveTo>
                <a:cubicBezTo>
                  <a:pt x="2" y="0"/>
                  <a:pt x="2" y="0"/>
                  <a:pt x="2" y="0"/>
                </a:cubicBezTo>
                <a:cubicBezTo>
                  <a:pt x="48" y="0"/>
                  <a:pt x="48" y="0"/>
                  <a:pt x="48" y="0"/>
                </a:cubicBezTo>
                <a:cubicBezTo>
                  <a:pt x="49" y="0"/>
                  <a:pt x="50" y="1"/>
                  <a:pt x="50" y="2"/>
                </a:cubicBezTo>
                <a:cubicBezTo>
                  <a:pt x="50" y="2"/>
                  <a:pt x="50" y="2"/>
                  <a:pt x="50" y="2"/>
                </a:cubicBezTo>
                <a:cubicBezTo>
                  <a:pt x="50" y="48"/>
                  <a:pt x="50" y="48"/>
                  <a:pt x="50" y="48"/>
                </a:cubicBezTo>
                <a:cubicBezTo>
                  <a:pt x="50" y="49"/>
                  <a:pt x="49" y="49"/>
                  <a:pt x="48" y="49"/>
                </a:cubicBezTo>
                <a:cubicBezTo>
                  <a:pt x="48" y="49"/>
                  <a:pt x="48" y="49"/>
                  <a:pt x="48" y="49"/>
                </a:cubicBezTo>
                <a:cubicBezTo>
                  <a:pt x="2" y="49"/>
                  <a:pt x="2" y="49"/>
                  <a:pt x="2" y="49"/>
                </a:cubicBezTo>
                <a:cubicBezTo>
                  <a:pt x="1" y="49"/>
                  <a:pt x="0" y="49"/>
                  <a:pt x="0" y="48"/>
                </a:cubicBezTo>
                <a:cubicBezTo>
                  <a:pt x="0" y="48"/>
                  <a:pt x="0" y="48"/>
                  <a:pt x="0" y="48"/>
                </a:cubicBezTo>
                <a:cubicBezTo>
                  <a:pt x="0" y="2"/>
                  <a:pt x="0" y="2"/>
                  <a:pt x="0" y="2"/>
                </a:cubicBezTo>
                <a:cubicBezTo>
                  <a:pt x="0" y="1"/>
                  <a:pt x="1" y="0"/>
                  <a:pt x="2" y="0"/>
                </a:cubicBezTo>
                <a:close/>
                <a:moveTo>
                  <a:pt x="26" y="4"/>
                </a:moveTo>
                <a:cubicBezTo>
                  <a:pt x="26" y="4"/>
                  <a:pt x="26" y="4"/>
                  <a:pt x="26" y="4"/>
                </a:cubicBezTo>
                <a:cubicBezTo>
                  <a:pt x="26" y="23"/>
                  <a:pt x="26" y="23"/>
                  <a:pt x="26" y="23"/>
                </a:cubicBezTo>
                <a:cubicBezTo>
                  <a:pt x="46" y="23"/>
                  <a:pt x="46" y="23"/>
                  <a:pt x="46" y="23"/>
                </a:cubicBezTo>
                <a:cubicBezTo>
                  <a:pt x="46" y="4"/>
                  <a:pt x="46" y="4"/>
                  <a:pt x="46" y="4"/>
                </a:cubicBezTo>
                <a:cubicBezTo>
                  <a:pt x="26" y="4"/>
                  <a:pt x="26" y="4"/>
                  <a:pt x="26" y="4"/>
                </a:cubicBezTo>
                <a:close/>
                <a:moveTo>
                  <a:pt x="26" y="26"/>
                </a:moveTo>
                <a:cubicBezTo>
                  <a:pt x="26" y="26"/>
                  <a:pt x="26" y="26"/>
                  <a:pt x="26" y="26"/>
                </a:cubicBezTo>
                <a:cubicBezTo>
                  <a:pt x="26" y="46"/>
                  <a:pt x="26" y="46"/>
                  <a:pt x="26" y="46"/>
                </a:cubicBezTo>
                <a:cubicBezTo>
                  <a:pt x="46" y="46"/>
                  <a:pt x="46" y="46"/>
                  <a:pt x="46" y="46"/>
                </a:cubicBezTo>
                <a:cubicBezTo>
                  <a:pt x="46" y="26"/>
                  <a:pt x="46" y="26"/>
                  <a:pt x="46" y="26"/>
                </a:cubicBezTo>
                <a:cubicBezTo>
                  <a:pt x="26" y="26"/>
                  <a:pt x="26" y="26"/>
                  <a:pt x="26" y="26"/>
                </a:cubicBezTo>
                <a:close/>
                <a:moveTo>
                  <a:pt x="24" y="46"/>
                </a:moveTo>
                <a:cubicBezTo>
                  <a:pt x="24" y="46"/>
                  <a:pt x="24" y="46"/>
                  <a:pt x="24" y="46"/>
                </a:cubicBezTo>
                <a:cubicBezTo>
                  <a:pt x="24" y="26"/>
                  <a:pt x="24" y="26"/>
                  <a:pt x="24" y="26"/>
                </a:cubicBezTo>
                <a:cubicBezTo>
                  <a:pt x="4" y="26"/>
                  <a:pt x="4" y="26"/>
                  <a:pt x="4" y="26"/>
                </a:cubicBezTo>
                <a:cubicBezTo>
                  <a:pt x="4" y="46"/>
                  <a:pt x="4" y="46"/>
                  <a:pt x="4" y="46"/>
                </a:cubicBezTo>
                <a:cubicBezTo>
                  <a:pt x="24" y="46"/>
                  <a:pt x="24" y="46"/>
                  <a:pt x="24" y="46"/>
                </a:cubicBezTo>
                <a:close/>
                <a:moveTo>
                  <a:pt x="24" y="23"/>
                </a:moveTo>
                <a:cubicBezTo>
                  <a:pt x="24" y="23"/>
                  <a:pt x="24" y="23"/>
                  <a:pt x="24" y="23"/>
                </a:cubicBezTo>
                <a:cubicBezTo>
                  <a:pt x="24" y="4"/>
                  <a:pt x="24" y="4"/>
                  <a:pt x="24" y="4"/>
                </a:cubicBezTo>
                <a:cubicBezTo>
                  <a:pt x="4" y="4"/>
                  <a:pt x="4" y="4"/>
                  <a:pt x="4" y="4"/>
                </a:cubicBezTo>
                <a:cubicBezTo>
                  <a:pt x="4" y="23"/>
                  <a:pt x="4" y="23"/>
                  <a:pt x="4" y="23"/>
                </a:cubicBezTo>
                <a:cubicBezTo>
                  <a:pt x="24" y="23"/>
                  <a:pt x="24" y="23"/>
                  <a:pt x="24" y="23"/>
                </a:cubicBezTo>
                <a:close/>
                <a:moveTo>
                  <a:pt x="16" y="32"/>
                </a:moveTo>
                <a:cubicBezTo>
                  <a:pt x="16" y="32"/>
                  <a:pt x="16" y="32"/>
                  <a:pt x="16" y="32"/>
                </a:cubicBezTo>
                <a:cubicBezTo>
                  <a:pt x="13" y="34"/>
                  <a:pt x="13" y="34"/>
                  <a:pt x="13" y="34"/>
                </a:cubicBezTo>
                <a:cubicBezTo>
                  <a:pt x="11" y="32"/>
                  <a:pt x="11" y="32"/>
                  <a:pt x="11" y="32"/>
                </a:cubicBezTo>
                <a:cubicBezTo>
                  <a:pt x="10" y="31"/>
                  <a:pt x="9" y="31"/>
                  <a:pt x="9" y="32"/>
                </a:cubicBezTo>
                <a:cubicBezTo>
                  <a:pt x="9" y="32"/>
                  <a:pt x="9" y="33"/>
                  <a:pt x="9" y="33"/>
                </a:cubicBezTo>
                <a:cubicBezTo>
                  <a:pt x="12" y="36"/>
                  <a:pt x="12" y="36"/>
                  <a:pt x="12" y="36"/>
                </a:cubicBezTo>
                <a:cubicBezTo>
                  <a:pt x="9" y="39"/>
                  <a:pt x="9" y="39"/>
                  <a:pt x="9" y="39"/>
                </a:cubicBezTo>
                <a:cubicBezTo>
                  <a:pt x="9" y="39"/>
                  <a:pt x="9" y="40"/>
                  <a:pt x="9" y="40"/>
                </a:cubicBezTo>
                <a:cubicBezTo>
                  <a:pt x="9" y="41"/>
                  <a:pt x="10" y="41"/>
                  <a:pt x="11" y="40"/>
                </a:cubicBezTo>
                <a:cubicBezTo>
                  <a:pt x="13" y="38"/>
                  <a:pt x="13" y="38"/>
                  <a:pt x="13" y="38"/>
                </a:cubicBezTo>
                <a:cubicBezTo>
                  <a:pt x="16" y="40"/>
                  <a:pt x="16" y="40"/>
                  <a:pt x="16" y="40"/>
                </a:cubicBezTo>
                <a:cubicBezTo>
                  <a:pt x="17" y="41"/>
                  <a:pt x="17" y="41"/>
                  <a:pt x="18" y="40"/>
                </a:cubicBezTo>
                <a:cubicBezTo>
                  <a:pt x="18" y="40"/>
                  <a:pt x="18" y="39"/>
                  <a:pt x="18" y="39"/>
                </a:cubicBezTo>
                <a:cubicBezTo>
                  <a:pt x="15" y="36"/>
                  <a:pt x="15" y="36"/>
                  <a:pt x="15" y="36"/>
                </a:cubicBezTo>
                <a:cubicBezTo>
                  <a:pt x="18" y="33"/>
                  <a:pt x="18" y="33"/>
                  <a:pt x="18" y="33"/>
                </a:cubicBezTo>
                <a:cubicBezTo>
                  <a:pt x="18" y="33"/>
                  <a:pt x="18" y="32"/>
                  <a:pt x="18" y="32"/>
                </a:cubicBezTo>
                <a:cubicBezTo>
                  <a:pt x="17" y="31"/>
                  <a:pt x="17" y="31"/>
                  <a:pt x="16" y="32"/>
                </a:cubicBezTo>
                <a:close/>
                <a:moveTo>
                  <a:pt x="12" y="8"/>
                </a:moveTo>
                <a:cubicBezTo>
                  <a:pt x="12" y="8"/>
                  <a:pt x="12" y="8"/>
                  <a:pt x="12" y="8"/>
                </a:cubicBezTo>
                <a:cubicBezTo>
                  <a:pt x="12" y="12"/>
                  <a:pt x="12" y="12"/>
                  <a:pt x="12" y="12"/>
                </a:cubicBezTo>
                <a:cubicBezTo>
                  <a:pt x="8" y="12"/>
                  <a:pt x="8" y="12"/>
                  <a:pt x="8" y="12"/>
                </a:cubicBezTo>
                <a:cubicBezTo>
                  <a:pt x="8" y="12"/>
                  <a:pt x="7" y="13"/>
                  <a:pt x="7" y="13"/>
                </a:cubicBezTo>
                <a:cubicBezTo>
                  <a:pt x="7" y="14"/>
                  <a:pt x="8" y="14"/>
                  <a:pt x="8" y="14"/>
                </a:cubicBezTo>
                <a:cubicBezTo>
                  <a:pt x="12" y="14"/>
                  <a:pt x="12" y="14"/>
                  <a:pt x="12" y="14"/>
                </a:cubicBezTo>
                <a:cubicBezTo>
                  <a:pt x="12" y="18"/>
                  <a:pt x="12" y="18"/>
                  <a:pt x="12" y="18"/>
                </a:cubicBezTo>
                <a:cubicBezTo>
                  <a:pt x="12" y="19"/>
                  <a:pt x="13" y="19"/>
                  <a:pt x="13" y="19"/>
                </a:cubicBezTo>
                <a:cubicBezTo>
                  <a:pt x="14" y="19"/>
                  <a:pt x="14" y="19"/>
                  <a:pt x="14" y="18"/>
                </a:cubicBezTo>
                <a:cubicBezTo>
                  <a:pt x="14" y="14"/>
                  <a:pt x="14" y="14"/>
                  <a:pt x="14" y="14"/>
                </a:cubicBezTo>
                <a:cubicBezTo>
                  <a:pt x="18" y="14"/>
                  <a:pt x="18" y="14"/>
                  <a:pt x="18" y="14"/>
                </a:cubicBezTo>
                <a:cubicBezTo>
                  <a:pt x="19" y="14"/>
                  <a:pt x="19" y="14"/>
                  <a:pt x="19" y="13"/>
                </a:cubicBezTo>
                <a:cubicBezTo>
                  <a:pt x="19" y="13"/>
                  <a:pt x="19" y="12"/>
                  <a:pt x="18" y="12"/>
                </a:cubicBezTo>
                <a:cubicBezTo>
                  <a:pt x="14" y="12"/>
                  <a:pt x="14" y="12"/>
                  <a:pt x="14" y="12"/>
                </a:cubicBezTo>
                <a:cubicBezTo>
                  <a:pt x="14" y="8"/>
                  <a:pt x="14" y="8"/>
                  <a:pt x="14" y="8"/>
                </a:cubicBezTo>
                <a:cubicBezTo>
                  <a:pt x="14" y="7"/>
                  <a:pt x="14" y="7"/>
                  <a:pt x="13" y="7"/>
                </a:cubicBezTo>
                <a:cubicBezTo>
                  <a:pt x="13" y="7"/>
                  <a:pt x="12" y="7"/>
                  <a:pt x="12" y="8"/>
                </a:cubicBezTo>
                <a:close/>
                <a:moveTo>
                  <a:pt x="41" y="37"/>
                </a:moveTo>
                <a:cubicBezTo>
                  <a:pt x="41" y="37"/>
                  <a:pt x="41" y="37"/>
                  <a:pt x="41" y="37"/>
                </a:cubicBezTo>
                <a:cubicBezTo>
                  <a:pt x="33" y="37"/>
                  <a:pt x="40" y="37"/>
                  <a:pt x="31" y="37"/>
                </a:cubicBezTo>
                <a:cubicBezTo>
                  <a:pt x="31" y="37"/>
                  <a:pt x="30" y="38"/>
                  <a:pt x="30" y="38"/>
                </a:cubicBezTo>
                <a:cubicBezTo>
                  <a:pt x="30" y="39"/>
                  <a:pt x="31" y="40"/>
                  <a:pt x="31" y="40"/>
                </a:cubicBezTo>
                <a:cubicBezTo>
                  <a:pt x="40" y="40"/>
                  <a:pt x="33" y="40"/>
                  <a:pt x="41" y="40"/>
                </a:cubicBezTo>
                <a:cubicBezTo>
                  <a:pt x="42" y="40"/>
                  <a:pt x="42" y="39"/>
                  <a:pt x="42" y="38"/>
                </a:cubicBezTo>
                <a:cubicBezTo>
                  <a:pt x="42" y="38"/>
                  <a:pt x="42" y="37"/>
                  <a:pt x="41" y="37"/>
                </a:cubicBezTo>
                <a:close/>
                <a:moveTo>
                  <a:pt x="41" y="33"/>
                </a:moveTo>
                <a:cubicBezTo>
                  <a:pt x="41" y="33"/>
                  <a:pt x="41" y="33"/>
                  <a:pt x="41" y="33"/>
                </a:cubicBezTo>
                <a:cubicBezTo>
                  <a:pt x="33" y="33"/>
                  <a:pt x="40" y="33"/>
                  <a:pt x="31" y="33"/>
                </a:cubicBezTo>
                <a:cubicBezTo>
                  <a:pt x="31" y="33"/>
                  <a:pt x="30" y="33"/>
                  <a:pt x="30" y="34"/>
                </a:cubicBezTo>
                <a:cubicBezTo>
                  <a:pt x="30" y="34"/>
                  <a:pt x="31" y="35"/>
                  <a:pt x="31" y="35"/>
                </a:cubicBezTo>
                <a:cubicBezTo>
                  <a:pt x="40" y="35"/>
                  <a:pt x="33" y="35"/>
                  <a:pt x="41" y="35"/>
                </a:cubicBezTo>
                <a:cubicBezTo>
                  <a:pt x="42" y="35"/>
                  <a:pt x="42" y="34"/>
                  <a:pt x="42" y="34"/>
                </a:cubicBezTo>
                <a:cubicBezTo>
                  <a:pt x="42" y="33"/>
                  <a:pt x="42" y="33"/>
                  <a:pt x="41" y="33"/>
                </a:cubicBezTo>
                <a:close/>
                <a:moveTo>
                  <a:pt x="41" y="12"/>
                </a:moveTo>
                <a:cubicBezTo>
                  <a:pt x="41" y="12"/>
                  <a:pt x="41" y="12"/>
                  <a:pt x="41" y="12"/>
                </a:cubicBezTo>
                <a:cubicBezTo>
                  <a:pt x="33" y="12"/>
                  <a:pt x="40" y="12"/>
                  <a:pt x="31" y="12"/>
                </a:cubicBezTo>
                <a:cubicBezTo>
                  <a:pt x="31" y="12"/>
                  <a:pt x="30" y="13"/>
                  <a:pt x="30" y="13"/>
                </a:cubicBezTo>
                <a:cubicBezTo>
                  <a:pt x="30" y="14"/>
                  <a:pt x="31" y="14"/>
                  <a:pt x="31" y="14"/>
                </a:cubicBezTo>
                <a:cubicBezTo>
                  <a:pt x="40" y="14"/>
                  <a:pt x="33" y="14"/>
                  <a:pt x="41" y="14"/>
                </a:cubicBezTo>
                <a:cubicBezTo>
                  <a:pt x="42" y="14"/>
                  <a:pt x="42" y="14"/>
                  <a:pt x="42" y="13"/>
                </a:cubicBezTo>
                <a:cubicBezTo>
                  <a:pt x="42" y="13"/>
                  <a:pt x="42" y="12"/>
                  <a:pt x="41"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5" name="Freeform 390"/>
          <p:cNvSpPr>
            <a:spLocks noEditPoints="1"/>
          </p:cNvSpPr>
          <p:nvPr/>
        </p:nvSpPr>
        <p:spPr bwMode="auto">
          <a:xfrm>
            <a:off x="3207311" y="2311560"/>
            <a:ext cx="110877" cy="167996"/>
          </a:xfrm>
          <a:custGeom>
            <a:avLst/>
            <a:gdLst>
              <a:gd name="T0" fmla="*/ 8 w 33"/>
              <a:gd name="T1" fmla="*/ 12 h 50"/>
              <a:gd name="T2" fmla="*/ 17 w 33"/>
              <a:gd name="T3" fmla="*/ 12 h 50"/>
              <a:gd name="T4" fmla="*/ 19 w 33"/>
              <a:gd name="T5" fmla="*/ 6 h 50"/>
              <a:gd name="T6" fmla="*/ 19 w 33"/>
              <a:gd name="T7" fmla="*/ 3 h 50"/>
              <a:gd name="T8" fmla="*/ 6 w 33"/>
              <a:gd name="T9" fmla="*/ 3 h 50"/>
              <a:gd name="T10" fmla="*/ 6 w 33"/>
              <a:gd name="T11" fmla="*/ 6 h 50"/>
              <a:gd name="T12" fmla="*/ 8 w 33"/>
              <a:gd name="T13" fmla="*/ 12 h 50"/>
              <a:gd name="T14" fmla="*/ 21 w 33"/>
              <a:gd name="T15" fmla="*/ 14 h 50"/>
              <a:gd name="T16" fmla="*/ 21 w 33"/>
              <a:gd name="T17" fmla="*/ 14 h 50"/>
              <a:gd name="T18" fmla="*/ 32 w 33"/>
              <a:gd name="T19" fmla="*/ 26 h 50"/>
              <a:gd name="T20" fmla="*/ 32 w 33"/>
              <a:gd name="T21" fmla="*/ 27 h 50"/>
              <a:gd name="T22" fmla="*/ 28 w 33"/>
              <a:gd name="T23" fmla="*/ 32 h 50"/>
              <a:gd name="T24" fmla="*/ 26 w 33"/>
              <a:gd name="T25" fmla="*/ 32 h 50"/>
              <a:gd name="T26" fmla="*/ 26 w 33"/>
              <a:gd name="T27" fmla="*/ 32 h 50"/>
              <a:gd name="T28" fmla="*/ 23 w 33"/>
              <a:gd name="T29" fmla="*/ 29 h 50"/>
              <a:gd name="T30" fmla="*/ 25 w 33"/>
              <a:gd name="T31" fmla="*/ 37 h 50"/>
              <a:gd name="T32" fmla="*/ 24 w 33"/>
              <a:gd name="T33" fmla="*/ 39 h 50"/>
              <a:gd name="T34" fmla="*/ 14 w 33"/>
              <a:gd name="T35" fmla="*/ 49 h 50"/>
              <a:gd name="T36" fmla="*/ 11 w 33"/>
              <a:gd name="T37" fmla="*/ 49 h 50"/>
              <a:gd name="T38" fmla="*/ 11 w 33"/>
              <a:gd name="T39" fmla="*/ 49 h 50"/>
              <a:gd name="T40" fmla="*/ 1 w 33"/>
              <a:gd name="T41" fmla="*/ 39 h 50"/>
              <a:gd name="T42" fmla="*/ 0 w 33"/>
              <a:gd name="T43" fmla="*/ 37 h 50"/>
              <a:gd name="T44" fmla="*/ 5 w 33"/>
              <a:gd name="T45" fmla="*/ 13 h 50"/>
              <a:gd name="T46" fmla="*/ 2 w 33"/>
              <a:gd name="T47" fmla="*/ 6 h 50"/>
              <a:gd name="T48" fmla="*/ 2 w 33"/>
              <a:gd name="T49" fmla="*/ 5 h 50"/>
              <a:gd name="T50" fmla="*/ 3 w 33"/>
              <a:gd name="T51" fmla="*/ 1 h 50"/>
              <a:gd name="T52" fmla="*/ 5 w 33"/>
              <a:gd name="T53" fmla="*/ 0 h 50"/>
              <a:gd name="T54" fmla="*/ 20 w 33"/>
              <a:gd name="T55" fmla="*/ 0 h 50"/>
              <a:gd name="T56" fmla="*/ 22 w 33"/>
              <a:gd name="T57" fmla="*/ 1 h 50"/>
              <a:gd name="T58" fmla="*/ 23 w 33"/>
              <a:gd name="T59" fmla="*/ 5 h 50"/>
              <a:gd name="T60" fmla="*/ 23 w 33"/>
              <a:gd name="T61" fmla="*/ 6 h 50"/>
              <a:gd name="T62" fmla="*/ 20 w 33"/>
              <a:gd name="T63" fmla="*/ 13 h 50"/>
              <a:gd name="T64" fmla="*/ 21 w 33"/>
              <a:gd name="T65" fmla="*/ 14 h 50"/>
              <a:gd name="T66" fmla="*/ 17 w 33"/>
              <a:gd name="T67" fmla="*/ 14 h 50"/>
              <a:gd name="T68" fmla="*/ 17 w 33"/>
              <a:gd name="T69" fmla="*/ 14 h 50"/>
              <a:gd name="T70" fmla="*/ 8 w 33"/>
              <a:gd name="T71" fmla="*/ 14 h 50"/>
              <a:gd name="T72" fmla="*/ 4 w 33"/>
              <a:gd name="T73" fmla="*/ 37 h 50"/>
              <a:gd name="T74" fmla="*/ 13 w 33"/>
              <a:gd name="T75" fmla="*/ 45 h 50"/>
              <a:gd name="T76" fmla="*/ 21 w 33"/>
              <a:gd name="T77" fmla="*/ 37 h 50"/>
              <a:gd name="T78" fmla="*/ 17 w 33"/>
              <a:gd name="T79" fmla="*/ 14 h 50"/>
              <a:gd name="T80" fmla="*/ 21 w 33"/>
              <a:gd name="T81" fmla="*/ 18 h 50"/>
              <a:gd name="T82" fmla="*/ 21 w 33"/>
              <a:gd name="T83" fmla="*/ 18 h 50"/>
              <a:gd name="T84" fmla="*/ 22 w 33"/>
              <a:gd name="T85" fmla="*/ 25 h 50"/>
              <a:gd name="T86" fmla="*/ 27 w 33"/>
              <a:gd name="T87" fmla="*/ 29 h 50"/>
              <a:gd name="T88" fmla="*/ 30 w 33"/>
              <a:gd name="T89" fmla="*/ 27 h 50"/>
              <a:gd name="T90" fmla="*/ 21 w 33"/>
              <a:gd name="T91"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3" h="50">
                <a:moveTo>
                  <a:pt x="8" y="12"/>
                </a:moveTo>
                <a:cubicBezTo>
                  <a:pt x="17" y="12"/>
                  <a:pt x="17" y="12"/>
                  <a:pt x="17" y="12"/>
                </a:cubicBezTo>
                <a:cubicBezTo>
                  <a:pt x="19" y="6"/>
                  <a:pt x="19" y="6"/>
                  <a:pt x="19" y="6"/>
                </a:cubicBezTo>
                <a:cubicBezTo>
                  <a:pt x="19" y="3"/>
                  <a:pt x="19" y="3"/>
                  <a:pt x="19" y="3"/>
                </a:cubicBezTo>
                <a:cubicBezTo>
                  <a:pt x="6" y="3"/>
                  <a:pt x="6" y="3"/>
                  <a:pt x="6" y="3"/>
                </a:cubicBezTo>
                <a:cubicBezTo>
                  <a:pt x="6" y="6"/>
                  <a:pt x="6" y="6"/>
                  <a:pt x="6" y="6"/>
                </a:cubicBezTo>
                <a:cubicBezTo>
                  <a:pt x="8" y="12"/>
                  <a:pt x="8" y="12"/>
                  <a:pt x="8" y="12"/>
                </a:cubicBezTo>
                <a:close/>
                <a:moveTo>
                  <a:pt x="21" y="14"/>
                </a:moveTo>
                <a:cubicBezTo>
                  <a:pt x="21" y="14"/>
                  <a:pt x="21" y="14"/>
                  <a:pt x="21" y="14"/>
                </a:cubicBezTo>
                <a:cubicBezTo>
                  <a:pt x="32" y="26"/>
                  <a:pt x="32" y="26"/>
                  <a:pt x="32" y="26"/>
                </a:cubicBezTo>
                <a:cubicBezTo>
                  <a:pt x="33" y="26"/>
                  <a:pt x="33" y="27"/>
                  <a:pt x="32" y="27"/>
                </a:cubicBezTo>
                <a:cubicBezTo>
                  <a:pt x="28" y="32"/>
                  <a:pt x="28" y="32"/>
                  <a:pt x="28" y="32"/>
                </a:cubicBezTo>
                <a:cubicBezTo>
                  <a:pt x="27" y="32"/>
                  <a:pt x="26" y="32"/>
                  <a:pt x="26" y="32"/>
                </a:cubicBezTo>
                <a:cubicBezTo>
                  <a:pt x="26" y="32"/>
                  <a:pt x="26" y="32"/>
                  <a:pt x="26" y="32"/>
                </a:cubicBezTo>
                <a:cubicBezTo>
                  <a:pt x="23" y="29"/>
                  <a:pt x="23" y="29"/>
                  <a:pt x="23" y="29"/>
                </a:cubicBezTo>
                <a:cubicBezTo>
                  <a:pt x="25" y="37"/>
                  <a:pt x="25" y="37"/>
                  <a:pt x="25" y="37"/>
                </a:cubicBezTo>
                <a:cubicBezTo>
                  <a:pt x="25" y="38"/>
                  <a:pt x="24" y="38"/>
                  <a:pt x="24" y="39"/>
                </a:cubicBezTo>
                <a:cubicBezTo>
                  <a:pt x="14" y="49"/>
                  <a:pt x="14" y="49"/>
                  <a:pt x="14" y="49"/>
                </a:cubicBezTo>
                <a:cubicBezTo>
                  <a:pt x="13" y="50"/>
                  <a:pt x="12" y="50"/>
                  <a:pt x="11" y="49"/>
                </a:cubicBezTo>
                <a:cubicBezTo>
                  <a:pt x="11" y="49"/>
                  <a:pt x="11" y="49"/>
                  <a:pt x="11" y="49"/>
                </a:cubicBezTo>
                <a:cubicBezTo>
                  <a:pt x="1" y="39"/>
                  <a:pt x="1" y="39"/>
                  <a:pt x="1" y="39"/>
                </a:cubicBezTo>
                <a:cubicBezTo>
                  <a:pt x="0" y="38"/>
                  <a:pt x="0" y="38"/>
                  <a:pt x="0" y="37"/>
                </a:cubicBezTo>
                <a:cubicBezTo>
                  <a:pt x="5" y="13"/>
                  <a:pt x="5" y="13"/>
                  <a:pt x="5" y="13"/>
                </a:cubicBezTo>
                <a:cubicBezTo>
                  <a:pt x="2" y="6"/>
                  <a:pt x="2" y="6"/>
                  <a:pt x="2" y="6"/>
                </a:cubicBezTo>
                <a:cubicBezTo>
                  <a:pt x="2" y="6"/>
                  <a:pt x="2" y="5"/>
                  <a:pt x="2" y="5"/>
                </a:cubicBezTo>
                <a:cubicBezTo>
                  <a:pt x="3" y="1"/>
                  <a:pt x="3" y="1"/>
                  <a:pt x="3" y="1"/>
                </a:cubicBezTo>
                <a:cubicBezTo>
                  <a:pt x="4" y="0"/>
                  <a:pt x="4" y="0"/>
                  <a:pt x="5" y="0"/>
                </a:cubicBezTo>
                <a:cubicBezTo>
                  <a:pt x="20" y="0"/>
                  <a:pt x="20" y="0"/>
                  <a:pt x="20" y="0"/>
                </a:cubicBezTo>
                <a:cubicBezTo>
                  <a:pt x="21" y="0"/>
                  <a:pt x="22" y="0"/>
                  <a:pt x="22" y="1"/>
                </a:cubicBezTo>
                <a:cubicBezTo>
                  <a:pt x="23" y="5"/>
                  <a:pt x="23" y="5"/>
                  <a:pt x="23" y="5"/>
                </a:cubicBezTo>
                <a:cubicBezTo>
                  <a:pt x="23" y="5"/>
                  <a:pt x="23" y="6"/>
                  <a:pt x="23" y="6"/>
                </a:cubicBezTo>
                <a:cubicBezTo>
                  <a:pt x="20" y="13"/>
                  <a:pt x="20" y="13"/>
                  <a:pt x="20" y="13"/>
                </a:cubicBezTo>
                <a:cubicBezTo>
                  <a:pt x="21" y="14"/>
                  <a:pt x="21" y="14"/>
                  <a:pt x="21" y="14"/>
                </a:cubicBezTo>
                <a:close/>
                <a:moveTo>
                  <a:pt x="17" y="14"/>
                </a:moveTo>
                <a:cubicBezTo>
                  <a:pt x="17" y="14"/>
                  <a:pt x="17" y="14"/>
                  <a:pt x="17" y="14"/>
                </a:cubicBezTo>
                <a:cubicBezTo>
                  <a:pt x="8" y="14"/>
                  <a:pt x="8" y="14"/>
                  <a:pt x="8" y="14"/>
                </a:cubicBezTo>
                <a:cubicBezTo>
                  <a:pt x="4" y="37"/>
                  <a:pt x="4" y="37"/>
                  <a:pt x="4" y="37"/>
                </a:cubicBezTo>
                <a:cubicBezTo>
                  <a:pt x="13" y="45"/>
                  <a:pt x="13" y="45"/>
                  <a:pt x="13" y="45"/>
                </a:cubicBezTo>
                <a:cubicBezTo>
                  <a:pt x="21" y="37"/>
                  <a:pt x="21" y="37"/>
                  <a:pt x="21" y="37"/>
                </a:cubicBezTo>
                <a:cubicBezTo>
                  <a:pt x="17" y="14"/>
                  <a:pt x="17" y="14"/>
                  <a:pt x="17" y="14"/>
                </a:cubicBezTo>
                <a:close/>
                <a:moveTo>
                  <a:pt x="21" y="18"/>
                </a:moveTo>
                <a:cubicBezTo>
                  <a:pt x="21" y="18"/>
                  <a:pt x="21" y="18"/>
                  <a:pt x="21" y="18"/>
                </a:cubicBezTo>
                <a:cubicBezTo>
                  <a:pt x="22" y="25"/>
                  <a:pt x="22" y="25"/>
                  <a:pt x="22" y="25"/>
                </a:cubicBezTo>
                <a:cubicBezTo>
                  <a:pt x="27" y="29"/>
                  <a:pt x="27" y="29"/>
                  <a:pt x="27" y="29"/>
                </a:cubicBezTo>
                <a:cubicBezTo>
                  <a:pt x="30" y="27"/>
                  <a:pt x="30" y="27"/>
                  <a:pt x="30" y="27"/>
                </a:cubicBezTo>
                <a:cubicBezTo>
                  <a:pt x="21" y="18"/>
                  <a:pt x="21" y="18"/>
                  <a:pt x="21"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6" name="Freeform 391"/>
          <p:cNvSpPr>
            <a:spLocks noEditPoints="1"/>
          </p:cNvSpPr>
          <p:nvPr/>
        </p:nvSpPr>
        <p:spPr bwMode="auto">
          <a:xfrm>
            <a:off x="2301815" y="2647552"/>
            <a:ext cx="167996" cy="146155"/>
          </a:xfrm>
          <a:custGeom>
            <a:avLst/>
            <a:gdLst>
              <a:gd name="T0" fmla="*/ 6 w 50"/>
              <a:gd name="T1" fmla="*/ 10 h 43"/>
              <a:gd name="T2" fmla="*/ 10 w 50"/>
              <a:gd name="T3" fmla="*/ 1 h 43"/>
              <a:gd name="T4" fmla="*/ 11 w 50"/>
              <a:gd name="T5" fmla="*/ 0 h 43"/>
              <a:gd name="T6" fmla="*/ 40 w 50"/>
              <a:gd name="T7" fmla="*/ 1 h 43"/>
              <a:gd name="T8" fmla="*/ 40 w 50"/>
              <a:gd name="T9" fmla="*/ 10 h 43"/>
              <a:gd name="T10" fmla="*/ 45 w 50"/>
              <a:gd name="T11" fmla="*/ 11 h 43"/>
              <a:gd name="T12" fmla="*/ 45 w 50"/>
              <a:gd name="T13" fmla="*/ 22 h 43"/>
              <a:gd name="T14" fmla="*/ 50 w 50"/>
              <a:gd name="T15" fmla="*/ 24 h 43"/>
              <a:gd name="T16" fmla="*/ 50 w 50"/>
              <a:gd name="T17" fmla="*/ 41 h 43"/>
              <a:gd name="T18" fmla="*/ 48 w 50"/>
              <a:gd name="T19" fmla="*/ 43 h 43"/>
              <a:gd name="T20" fmla="*/ 0 w 50"/>
              <a:gd name="T21" fmla="*/ 41 h 43"/>
              <a:gd name="T22" fmla="*/ 0 w 50"/>
              <a:gd name="T23" fmla="*/ 24 h 43"/>
              <a:gd name="T24" fmla="*/ 2 w 50"/>
              <a:gd name="T25" fmla="*/ 22 h 43"/>
              <a:gd name="T26" fmla="*/ 5 w 50"/>
              <a:gd name="T27" fmla="*/ 11 h 43"/>
              <a:gd name="T28" fmla="*/ 7 w 50"/>
              <a:gd name="T29" fmla="*/ 22 h 43"/>
              <a:gd name="T30" fmla="*/ 10 w 50"/>
              <a:gd name="T31" fmla="*/ 22 h 43"/>
              <a:gd name="T32" fmla="*/ 7 w 50"/>
              <a:gd name="T33" fmla="*/ 12 h 43"/>
              <a:gd name="T34" fmla="*/ 12 w 50"/>
              <a:gd name="T35" fmla="*/ 22 h 43"/>
              <a:gd name="T36" fmla="*/ 37 w 50"/>
              <a:gd name="T37" fmla="*/ 22 h 43"/>
              <a:gd name="T38" fmla="*/ 37 w 50"/>
              <a:gd name="T39" fmla="*/ 11 h 43"/>
              <a:gd name="T40" fmla="*/ 12 w 50"/>
              <a:gd name="T41" fmla="*/ 3 h 43"/>
              <a:gd name="T42" fmla="*/ 12 w 50"/>
              <a:gd name="T43" fmla="*/ 11 h 43"/>
              <a:gd name="T44" fmla="*/ 12 w 50"/>
              <a:gd name="T45" fmla="*/ 22 h 43"/>
              <a:gd name="T46" fmla="*/ 40 w 50"/>
              <a:gd name="T47" fmla="*/ 22 h 43"/>
              <a:gd name="T48" fmla="*/ 43 w 50"/>
              <a:gd name="T49" fmla="*/ 12 h 43"/>
              <a:gd name="T50" fmla="*/ 40 w 50"/>
              <a:gd name="T51" fmla="*/ 22 h 43"/>
              <a:gd name="T52" fmla="*/ 46 w 50"/>
              <a:gd name="T53" fmla="*/ 26 h 43"/>
              <a:gd name="T54" fmla="*/ 4 w 50"/>
              <a:gd name="T55" fmla="*/ 39 h 43"/>
              <a:gd name="T56" fmla="*/ 10 w 50"/>
              <a:gd name="T57" fmla="*/ 35 h 43"/>
              <a:gd name="T58" fmla="*/ 11 w 50"/>
              <a:gd name="T59" fmla="*/ 34 h 43"/>
              <a:gd name="T60" fmla="*/ 40 w 50"/>
              <a:gd name="T61" fmla="*/ 35 h 43"/>
              <a:gd name="T62" fmla="*/ 40 w 50"/>
              <a:gd name="T63" fmla="*/ 39 h 43"/>
              <a:gd name="T64" fmla="*/ 46 w 50"/>
              <a:gd name="T65" fmla="*/ 26 h 43"/>
              <a:gd name="T66" fmla="*/ 12 w 50"/>
              <a:gd name="T67" fmla="*/ 39 h 43"/>
              <a:gd name="T68" fmla="*/ 37 w 50"/>
              <a:gd name="T69" fmla="*/ 36 h 43"/>
              <a:gd name="T70" fmla="*/ 12 w 50"/>
              <a:gd name="T71"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43">
                <a:moveTo>
                  <a:pt x="6" y="10"/>
                </a:moveTo>
                <a:cubicBezTo>
                  <a:pt x="6" y="10"/>
                  <a:pt x="6" y="10"/>
                  <a:pt x="6" y="10"/>
                </a:cubicBezTo>
                <a:cubicBezTo>
                  <a:pt x="10" y="10"/>
                  <a:pt x="10" y="10"/>
                  <a:pt x="10" y="10"/>
                </a:cubicBezTo>
                <a:cubicBezTo>
                  <a:pt x="10" y="1"/>
                  <a:pt x="10" y="1"/>
                  <a:pt x="10" y="1"/>
                </a:cubicBezTo>
                <a:cubicBezTo>
                  <a:pt x="10" y="1"/>
                  <a:pt x="10" y="0"/>
                  <a:pt x="11" y="0"/>
                </a:cubicBezTo>
                <a:cubicBezTo>
                  <a:pt x="11" y="0"/>
                  <a:pt x="11" y="0"/>
                  <a:pt x="11" y="0"/>
                </a:cubicBezTo>
                <a:cubicBezTo>
                  <a:pt x="39" y="0"/>
                  <a:pt x="39" y="0"/>
                  <a:pt x="39" y="0"/>
                </a:cubicBezTo>
                <a:cubicBezTo>
                  <a:pt x="39" y="0"/>
                  <a:pt x="40" y="1"/>
                  <a:pt x="40" y="1"/>
                </a:cubicBezTo>
                <a:cubicBezTo>
                  <a:pt x="40" y="1"/>
                  <a:pt x="40" y="1"/>
                  <a:pt x="40" y="1"/>
                </a:cubicBezTo>
                <a:cubicBezTo>
                  <a:pt x="40" y="10"/>
                  <a:pt x="40" y="10"/>
                  <a:pt x="40" y="10"/>
                </a:cubicBezTo>
                <a:cubicBezTo>
                  <a:pt x="44" y="10"/>
                  <a:pt x="44" y="10"/>
                  <a:pt x="44" y="10"/>
                </a:cubicBezTo>
                <a:cubicBezTo>
                  <a:pt x="44" y="10"/>
                  <a:pt x="45" y="10"/>
                  <a:pt x="45" y="11"/>
                </a:cubicBezTo>
                <a:cubicBezTo>
                  <a:pt x="45" y="11"/>
                  <a:pt x="45" y="11"/>
                  <a:pt x="45" y="11"/>
                </a:cubicBezTo>
                <a:cubicBezTo>
                  <a:pt x="45" y="22"/>
                  <a:pt x="45" y="22"/>
                  <a:pt x="45" y="22"/>
                </a:cubicBezTo>
                <a:cubicBezTo>
                  <a:pt x="48" y="22"/>
                  <a:pt x="48" y="22"/>
                  <a:pt x="48" y="22"/>
                </a:cubicBezTo>
                <a:cubicBezTo>
                  <a:pt x="49" y="22"/>
                  <a:pt x="50" y="23"/>
                  <a:pt x="50" y="24"/>
                </a:cubicBezTo>
                <a:cubicBezTo>
                  <a:pt x="50" y="24"/>
                  <a:pt x="50" y="24"/>
                  <a:pt x="50" y="24"/>
                </a:cubicBezTo>
                <a:cubicBezTo>
                  <a:pt x="50" y="41"/>
                  <a:pt x="50" y="41"/>
                  <a:pt x="50" y="41"/>
                </a:cubicBezTo>
                <a:cubicBezTo>
                  <a:pt x="50" y="42"/>
                  <a:pt x="49" y="43"/>
                  <a:pt x="48" y="43"/>
                </a:cubicBezTo>
                <a:cubicBezTo>
                  <a:pt x="48" y="43"/>
                  <a:pt x="48" y="43"/>
                  <a:pt x="48" y="43"/>
                </a:cubicBezTo>
                <a:cubicBezTo>
                  <a:pt x="2" y="43"/>
                  <a:pt x="2" y="43"/>
                  <a:pt x="2" y="43"/>
                </a:cubicBezTo>
                <a:cubicBezTo>
                  <a:pt x="1" y="43"/>
                  <a:pt x="0" y="42"/>
                  <a:pt x="0" y="41"/>
                </a:cubicBezTo>
                <a:cubicBezTo>
                  <a:pt x="0" y="41"/>
                  <a:pt x="0" y="41"/>
                  <a:pt x="0" y="41"/>
                </a:cubicBezTo>
                <a:cubicBezTo>
                  <a:pt x="0" y="24"/>
                  <a:pt x="0" y="24"/>
                  <a:pt x="0" y="24"/>
                </a:cubicBezTo>
                <a:cubicBezTo>
                  <a:pt x="0" y="23"/>
                  <a:pt x="1" y="22"/>
                  <a:pt x="2" y="22"/>
                </a:cubicBezTo>
                <a:cubicBezTo>
                  <a:pt x="2" y="22"/>
                  <a:pt x="2" y="22"/>
                  <a:pt x="2" y="22"/>
                </a:cubicBezTo>
                <a:cubicBezTo>
                  <a:pt x="5" y="22"/>
                  <a:pt x="5" y="22"/>
                  <a:pt x="5" y="22"/>
                </a:cubicBezTo>
                <a:cubicBezTo>
                  <a:pt x="5" y="11"/>
                  <a:pt x="5" y="11"/>
                  <a:pt x="5" y="11"/>
                </a:cubicBezTo>
                <a:cubicBezTo>
                  <a:pt x="5" y="10"/>
                  <a:pt x="5" y="10"/>
                  <a:pt x="6" y="10"/>
                </a:cubicBezTo>
                <a:close/>
                <a:moveTo>
                  <a:pt x="7" y="22"/>
                </a:moveTo>
                <a:cubicBezTo>
                  <a:pt x="7" y="22"/>
                  <a:pt x="7" y="22"/>
                  <a:pt x="7" y="22"/>
                </a:cubicBezTo>
                <a:cubicBezTo>
                  <a:pt x="10" y="22"/>
                  <a:pt x="10" y="22"/>
                  <a:pt x="10" y="22"/>
                </a:cubicBezTo>
                <a:cubicBezTo>
                  <a:pt x="10" y="12"/>
                  <a:pt x="10" y="12"/>
                  <a:pt x="10" y="12"/>
                </a:cubicBezTo>
                <a:cubicBezTo>
                  <a:pt x="7" y="12"/>
                  <a:pt x="7" y="12"/>
                  <a:pt x="7" y="12"/>
                </a:cubicBezTo>
                <a:cubicBezTo>
                  <a:pt x="7" y="22"/>
                  <a:pt x="7" y="22"/>
                  <a:pt x="7" y="22"/>
                </a:cubicBezTo>
                <a:close/>
                <a:moveTo>
                  <a:pt x="12" y="22"/>
                </a:moveTo>
                <a:cubicBezTo>
                  <a:pt x="12" y="22"/>
                  <a:pt x="12" y="22"/>
                  <a:pt x="12" y="22"/>
                </a:cubicBezTo>
                <a:cubicBezTo>
                  <a:pt x="37" y="22"/>
                  <a:pt x="37" y="22"/>
                  <a:pt x="37" y="22"/>
                </a:cubicBezTo>
                <a:cubicBezTo>
                  <a:pt x="37" y="11"/>
                  <a:pt x="37" y="11"/>
                  <a:pt x="37" y="11"/>
                </a:cubicBezTo>
                <a:cubicBezTo>
                  <a:pt x="37" y="11"/>
                  <a:pt x="37" y="11"/>
                  <a:pt x="37" y="11"/>
                </a:cubicBezTo>
                <a:cubicBezTo>
                  <a:pt x="37" y="3"/>
                  <a:pt x="37" y="3"/>
                  <a:pt x="37" y="3"/>
                </a:cubicBezTo>
                <a:cubicBezTo>
                  <a:pt x="12" y="3"/>
                  <a:pt x="12" y="3"/>
                  <a:pt x="12" y="3"/>
                </a:cubicBezTo>
                <a:cubicBezTo>
                  <a:pt x="12" y="11"/>
                  <a:pt x="12" y="11"/>
                  <a:pt x="12" y="11"/>
                </a:cubicBezTo>
                <a:cubicBezTo>
                  <a:pt x="12" y="11"/>
                  <a:pt x="12" y="11"/>
                  <a:pt x="12" y="11"/>
                </a:cubicBezTo>
                <a:cubicBezTo>
                  <a:pt x="12" y="11"/>
                  <a:pt x="12" y="11"/>
                  <a:pt x="12" y="11"/>
                </a:cubicBezTo>
                <a:cubicBezTo>
                  <a:pt x="12" y="22"/>
                  <a:pt x="12" y="22"/>
                  <a:pt x="12" y="22"/>
                </a:cubicBezTo>
                <a:close/>
                <a:moveTo>
                  <a:pt x="40" y="22"/>
                </a:moveTo>
                <a:cubicBezTo>
                  <a:pt x="40" y="22"/>
                  <a:pt x="40" y="22"/>
                  <a:pt x="40" y="22"/>
                </a:cubicBezTo>
                <a:cubicBezTo>
                  <a:pt x="43" y="22"/>
                  <a:pt x="43" y="22"/>
                  <a:pt x="43" y="22"/>
                </a:cubicBezTo>
                <a:cubicBezTo>
                  <a:pt x="43" y="12"/>
                  <a:pt x="43" y="12"/>
                  <a:pt x="43" y="12"/>
                </a:cubicBezTo>
                <a:cubicBezTo>
                  <a:pt x="40" y="12"/>
                  <a:pt x="40" y="12"/>
                  <a:pt x="40" y="12"/>
                </a:cubicBezTo>
                <a:cubicBezTo>
                  <a:pt x="40" y="22"/>
                  <a:pt x="40" y="22"/>
                  <a:pt x="40" y="22"/>
                </a:cubicBezTo>
                <a:close/>
                <a:moveTo>
                  <a:pt x="46" y="26"/>
                </a:moveTo>
                <a:cubicBezTo>
                  <a:pt x="46" y="26"/>
                  <a:pt x="46" y="26"/>
                  <a:pt x="46" y="26"/>
                </a:cubicBezTo>
                <a:cubicBezTo>
                  <a:pt x="4" y="26"/>
                  <a:pt x="4" y="26"/>
                  <a:pt x="4" y="26"/>
                </a:cubicBezTo>
                <a:cubicBezTo>
                  <a:pt x="4" y="39"/>
                  <a:pt x="4" y="39"/>
                  <a:pt x="4" y="39"/>
                </a:cubicBezTo>
                <a:cubicBezTo>
                  <a:pt x="10" y="39"/>
                  <a:pt x="10" y="39"/>
                  <a:pt x="10" y="39"/>
                </a:cubicBezTo>
                <a:cubicBezTo>
                  <a:pt x="10" y="35"/>
                  <a:pt x="10" y="35"/>
                  <a:pt x="10" y="35"/>
                </a:cubicBezTo>
                <a:cubicBezTo>
                  <a:pt x="10" y="34"/>
                  <a:pt x="10" y="34"/>
                  <a:pt x="11" y="34"/>
                </a:cubicBezTo>
                <a:cubicBezTo>
                  <a:pt x="11" y="34"/>
                  <a:pt x="11" y="34"/>
                  <a:pt x="11" y="34"/>
                </a:cubicBezTo>
                <a:cubicBezTo>
                  <a:pt x="39" y="34"/>
                  <a:pt x="39" y="34"/>
                  <a:pt x="39" y="34"/>
                </a:cubicBezTo>
                <a:cubicBezTo>
                  <a:pt x="39" y="34"/>
                  <a:pt x="40" y="34"/>
                  <a:pt x="40" y="35"/>
                </a:cubicBezTo>
                <a:cubicBezTo>
                  <a:pt x="40" y="35"/>
                  <a:pt x="40" y="35"/>
                  <a:pt x="40" y="35"/>
                </a:cubicBezTo>
                <a:cubicBezTo>
                  <a:pt x="40" y="39"/>
                  <a:pt x="40" y="39"/>
                  <a:pt x="40" y="39"/>
                </a:cubicBezTo>
                <a:cubicBezTo>
                  <a:pt x="46" y="39"/>
                  <a:pt x="46" y="39"/>
                  <a:pt x="46" y="39"/>
                </a:cubicBezTo>
                <a:cubicBezTo>
                  <a:pt x="46" y="26"/>
                  <a:pt x="46" y="26"/>
                  <a:pt x="46" y="26"/>
                </a:cubicBezTo>
                <a:close/>
                <a:moveTo>
                  <a:pt x="12" y="39"/>
                </a:moveTo>
                <a:cubicBezTo>
                  <a:pt x="12" y="39"/>
                  <a:pt x="12" y="39"/>
                  <a:pt x="12" y="39"/>
                </a:cubicBezTo>
                <a:cubicBezTo>
                  <a:pt x="37" y="39"/>
                  <a:pt x="37" y="39"/>
                  <a:pt x="37" y="39"/>
                </a:cubicBezTo>
                <a:cubicBezTo>
                  <a:pt x="37" y="36"/>
                  <a:pt x="37" y="36"/>
                  <a:pt x="37" y="36"/>
                </a:cubicBezTo>
                <a:cubicBezTo>
                  <a:pt x="12" y="36"/>
                  <a:pt x="12" y="36"/>
                  <a:pt x="12" y="36"/>
                </a:cubicBezTo>
                <a:cubicBezTo>
                  <a:pt x="12" y="39"/>
                  <a:pt x="12" y="39"/>
                  <a:pt x="12" y="3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7" name="Freeform 392"/>
          <p:cNvSpPr>
            <a:spLocks noEditPoints="1"/>
          </p:cNvSpPr>
          <p:nvPr/>
        </p:nvSpPr>
        <p:spPr bwMode="auto">
          <a:xfrm>
            <a:off x="1997743" y="2978502"/>
            <a:ext cx="166316" cy="147836"/>
          </a:xfrm>
          <a:custGeom>
            <a:avLst/>
            <a:gdLst>
              <a:gd name="T0" fmla="*/ 38 w 49"/>
              <a:gd name="T1" fmla="*/ 27 h 44"/>
              <a:gd name="T2" fmla="*/ 34 w 49"/>
              <a:gd name="T3" fmla="*/ 27 h 44"/>
              <a:gd name="T4" fmla="*/ 26 w 49"/>
              <a:gd name="T5" fmla="*/ 17 h 44"/>
              <a:gd name="T6" fmla="*/ 36 w 49"/>
              <a:gd name="T7" fmla="*/ 17 h 44"/>
              <a:gd name="T8" fmla="*/ 37 w 49"/>
              <a:gd name="T9" fmla="*/ 15 h 44"/>
              <a:gd name="T10" fmla="*/ 37 w 49"/>
              <a:gd name="T11" fmla="*/ 1 h 44"/>
              <a:gd name="T12" fmla="*/ 13 w 49"/>
              <a:gd name="T13" fmla="*/ 0 h 44"/>
              <a:gd name="T14" fmla="*/ 12 w 49"/>
              <a:gd name="T15" fmla="*/ 1 h 44"/>
              <a:gd name="T16" fmla="*/ 12 w 49"/>
              <a:gd name="T17" fmla="*/ 15 h 44"/>
              <a:gd name="T18" fmla="*/ 23 w 49"/>
              <a:gd name="T19" fmla="*/ 17 h 44"/>
              <a:gd name="T20" fmla="*/ 2 w 49"/>
              <a:gd name="T21" fmla="*/ 19 h 44"/>
              <a:gd name="T22" fmla="*/ 2 w 49"/>
              <a:gd name="T23" fmla="*/ 23 h 44"/>
              <a:gd name="T24" fmla="*/ 4 w 49"/>
              <a:gd name="T25" fmla="*/ 26 h 44"/>
              <a:gd name="T26" fmla="*/ 4 w 49"/>
              <a:gd name="T27" fmla="*/ 26 h 44"/>
              <a:gd name="T28" fmla="*/ 4 w 49"/>
              <a:gd name="T29" fmla="*/ 37 h 44"/>
              <a:gd name="T30" fmla="*/ 4 w 49"/>
              <a:gd name="T31" fmla="*/ 43 h 44"/>
              <a:gd name="T32" fmla="*/ 6 w 49"/>
              <a:gd name="T33" fmla="*/ 43 h 44"/>
              <a:gd name="T34" fmla="*/ 26 w 49"/>
              <a:gd name="T35" fmla="*/ 38 h 44"/>
              <a:gd name="T36" fmla="*/ 26 w 49"/>
              <a:gd name="T37" fmla="*/ 43 h 44"/>
              <a:gd name="T38" fmla="*/ 44 w 49"/>
              <a:gd name="T39" fmla="*/ 44 h 44"/>
              <a:gd name="T40" fmla="*/ 46 w 49"/>
              <a:gd name="T41" fmla="*/ 43 h 44"/>
              <a:gd name="T42" fmla="*/ 48 w 49"/>
              <a:gd name="T43" fmla="*/ 23 h 44"/>
              <a:gd name="T44" fmla="*/ 48 w 49"/>
              <a:gd name="T45" fmla="*/ 19 h 44"/>
              <a:gd name="T46" fmla="*/ 26 w 49"/>
              <a:gd name="T47" fmla="*/ 17 h 44"/>
              <a:gd name="T48" fmla="*/ 35 w 49"/>
              <a:gd name="T49" fmla="*/ 2 h 44"/>
              <a:gd name="T50" fmla="*/ 14 w 49"/>
              <a:gd name="T51" fmla="*/ 14 h 44"/>
              <a:gd name="T52" fmla="*/ 35 w 49"/>
              <a:gd name="T53" fmla="*/ 2 h 44"/>
              <a:gd name="T54" fmla="*/ 6 w 49"/>
              <a:gd name="T55" fmla="*/ 24 h 44"/>
              <a:gd name="T56" fmla="*/ 26 w 49"/>
              <a:gd name="T57" fmla="*/ 23 h 44"/>
              <a:gd name="T58" fmla="*/ 6 w 49"/>
              <a:gd name="T59" fmla="*/ 24 h 44"/>
              <a:gd name="T60" fmla="*/ 26 w 49"/>
              <a:gd name="T61" fmla="*/ 27 h 44"/>
              <a:gd name="T62" fmla="*/ 6 w 49"/>
              <a:gd name="T63" fmla="*/ 35 h 44"/>
              <a:gd name="T64" fmla="*/ 26 w 49"/>
              <a:gd name="T65" fmla="*/ 27 h 44"/>
              <a:gd name="T66" fmla="*/ 43 w 49"/>
              <a:gd name="T67" fmla="*/ 23 h 44"/>
              <a:gd name="T68" fmla="*/ 28 w 49"/>
              <a:gd name="T69" fmla="*/ 37 h 44"/>
              <a:gd name="T70" fmla="*/ 28 w 49"/>
              <a:gd name="T71" fmla="*/ 37 h 44"/>
              <a:gd name="T72" fmla="*/ 43 w 49"/>
              <a:gd name="T73" fmla="*/ 42 h 44"/>
              <a:gd name="T74" fmla="*/ 36 w 49"/>
              <a:gd name="T75" fmla="*/ 33 h 44"/>
              <a:gd name="T76" fmla="*/ 38 w 49"/>
              <a:gd name="T77" fmla="*/ 35 h 44"/>
              <a:gd name="T78" fmla="*/ 34 w 49"/>
              <a:gd name="T7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 h="44">
                <a:moveTo>
                  <a:pt x="36" y="25"/>
                </a:moveTo>
                <a:cubicBezTo>
                  <a:pt x="37" y="25"/>
                  <a:pt x="38" y="26"/>
                  <a:pt x="38" y="27"/>
                </a:cubicBezTo>
                <a:cubicBezTo>
                  <a:pt x="38" y="28"/>
                  <a:pt x="37" y="29"/>
                  <a:pt x="36" y="29"/>
                </a:cubicBezTo>
                <a:cubicBezTo>
                  <a:pt x="35" y="29"/>
                  <a:pt x="34" y="28"/>
                  <a:pt x="34" y="27"/>
                </a:cubicBezTo>
                <a:cubicBezTo>
                  <a:pt x="34" y="26"/>
                  <a:pt x="35" y="25"/>
                  <a:pt x="36" y="25"/>
                </a:cubicBezTo>
                <a:close/>
                <a:moveTo>
                  <a:pt x="26" y="17"/>
                </a:moveTo>
                <a:cubicBezTo>
                  <a:pt x="26" y="17"/>
                  <a:pt x="26" y="17"/>
                  <a:pt x="26" y="17"/>
                </a:cubicBezTo>
                <a:cubicBezTo>
                  <a:pt x="36" y="17"/>
                  <a:pt x="36" y="17"/>
                  <a:pt x="36" y="17"/>
                </a:cubicBezTo>
                <a:cubicBezTo>
                  <a:pt x="36" y="17"/>
                  <a:pt x="36" y="17"/>
                  <a:pt x="36" y="17"/>
                </a:cubicBezTo>
                <a:cubicBezTo>
                  <a:pt x="37" y="17"/>
                  <a:pt x="37" y="16"/>
                  <a:pt x="37" y="15"/>
                </a:cubicBezTo>
                <a:cubicBezTo>
                  <a:pt x="37" y="1"/>
                  <a:pt x="37" y="1"/>
                  <a:pt x="37" y="1"/>
                </a:cubicBezTo>
                <a:cubicBezTo>
                  <a:pt x="37" y="1"/>
                  <a:pt x="37" y="1"/>
                  <a:pt x="37" y="1"/>
                </a:cubicBezTo>
                <a:cubicBezTo>
                  <a:pt x="37" y="1"/>
                  <a:pt x="37" y="0"/>
                  <a:pt x="36" y="0"/>
                </a:cubicBezTo>
                <a:cubicBezTo>
                  <a:pt x="13" y="0"/>
                  <a:pt x="13" y="0"/>
                  <a:pt x="13" y="0"/>
                </a:cubicBezTo>
                <a:cubicBezTo>
                  <a:pt x="13" y="0"/>
                  <a:pt x="13" y="0"/>
                  <a:pt x="13" y="0"/>
                </a:cubicBezTo>
                <a:cubicBezTo>
                  <a:pt x="13" y="0"/>
                  <a:pt x="12" y="1"/>
                  <a:pt x="12" y="1"/>
                </a:cubicBezTo>
                <a:cubicBezTo>
                  <a:pt x="12" y="15"/>
                  <a:pt x="12" y="15"/>
                  <a:pt x="12" y="15"/>
                </a:cubicBezTo>
                <a:cubicBezTo>
                  <a:pt x="12" y="15"/>
                  <a:pt x="12" y="15"/>
                  <a:pt x="12" y="15"/>
                </a:cubicBezTo>
                <a:cubicBezTo>
                  <a:pt x="12" y="16"/>
                  <a:pt x="13" y="17"/>
                  <a:pt x="13" y="17"/>
                </a:cubicBezTo>
                <a:cubicBezTo>
                  <a:pt x="23" y="17"/>
                  <a:pt x="23" y="17"/>
                  <a:pt x="23" y="17"/>
                </a:cubicBezTo>
                <a:cubicBezTo>
                  <a:pt x="23" y="19"/>
                  <a:pt x="23" y="19"/>
                  <a:pt x="23" y="19"/>
                </a:cubicBezTo>
                <a:cubicBezTo>
                  <a:pt x="2" y="19"/>
                  <a:pt x="2" y="19"/>
                  <a:pt x="2" y="19"/>
                </a:cubicBezTo>
                <a:cubicBezTo>
                  <a:pt x="1" y="19"/>
                  <a:pt x="0" y="20"/>
                  <a:pt x="0" y="21"/>
                </a:cubicBezTo>
                <a:cubicBezTo>
                  <a:pt x="0" y="22"/>
                  <a:pt x="1" y="23"/>
                  <a:pt x="2" y="23"/>
                </a:cubicBezTo>
                <a:cubicBezTo>
                  <a:pt x="4" y="23"/>
                  <a:pt x="4" y="23"/>
                  <a:pt x="4" y="23"/>
                </a:cubicBezTo>
                <a:cubicBezTo>
                  <a:pt x="4" y="26"/>
                  <a:pt x="4" y="26"/>
                  <a:pt x="4" y="26"/>
                </a:cubicBezTo>
                <a:cubicBezTo>
                  <a:pt x="4" y="26"/>
                  <a:pt x="4" y="26"/>
                  <a:pt x="4" y="26"/>
                </a:cubicBezTo>
                <a:cubicBezTo>
                  <a:pt x="4" y="26"/>
                  <a:pt x="4" y="26"/>
                  <a:pt x="4" y="26"/>
                </a:cubicBezTo>
                <a:cubicBezTo>
                  <a:pt x="4" y="37"/>
                  <a:pt x="4" y="37"/>
                  <a:pt x="4" y="37"/>
                </a:cubicBezTo>
                <a:cubicBezTo>
                  <a:pt x="4" y="37"/>
                  <a:pt x="4" y="37"/>
                  <a:pt x="4" y="37"/>
                </a:cubicBezTo>
                <a:cubicBezTo>
                  <a:pt x="4" y="37"/>
                  <a:pt x="4" y="37"/>
                  <a:pt x="4" y="37"/>
                </a:cubicBezTo>
                <a:cubicBezTo>
                  <a:pt x="4" y="43"/>
                  <a:pt x="4" y="43"/>
                  <a:pt x="4" y="43"/>
                </a:cubicBezTo>
                <a:cubicBezTo>
                  <a:pt x="4" y="44"/>
                  <a:pt x="4" y="44"/>
                  <a:pt x="5" y="44"/>
                </a:cubicBezTo>
                <a:cubicBezTo>
                  <a:pt x="5" y="44"/>
                  <a:pt x="6" y="44"/>
                  <a:pt x="6" y="43"/>
                </a:cubicBezTo>
                <a:cubicBezTo>
                  <a:pt x="6" y="38"/>
                  <a:pt x="6" y="38"/>
                  <a:pt x="6" y="38"/>
                </a:cubicBezTo>
                <a:cubicBezTo>
                  <a:pt x="26" y="38"/>
                  <a:pt x="26" y="38"/>
                  <a:pt x="26" y="38"/>
                </a:cubicBezTo>
                <a:cubicBezTo>
                  <a:pt x="26" y="43"/>
                  <a:pt x="26" y="43"/>
                  <a:pt x="26" y="43"/>
                </a:cubicBezTo>
                <a:cubicBezTo>
                  <a:pt x="26" y="43"/>
                  <a:pt x="26" y="43"/>
                  <a:pt x="26" y="43"/>
                </a:cubicBezTo>
                <a:cubicBezTo>
                  <a:pt x="26" y="44"/>
                  <a:pt x="26" y="44"/>
                  <a:pt x="27" y="44"/>
                </a:cubicBezTo>
                <a:cubicBezTo>
                  <a:pt x="44" y="44"/>
                  <a:pt x="44" y="44"/>
                  <a:pt x="44" y="44"/>
                </a:cubicBezTo>
                <a:cubicBezTo>
                  <a:pt x="44" y="44"/>
                  <a:pt x="44" y="44"/>
                  <a:pt x="44" y="44"/>
                </a:cubicBezTo>
                <a:cubicBezTo>
                  <a:pt x="45" y="44"/>
                  <a:pt x="46" y="44"/>
                  <a:pt x="46" y="43"/>
                </a:cubicBezTo>
                <a:cubicBezTo>
                  <a:pt x="46" y="23"/>
                  <a:pt x="46" y="23"/>
                  <a:pt x="46" y="23"/>
                </a:cubicBezTo>
                <a:cubicBezTo>
                  <a:pt x="48" y="23"/>
                  <a:pt x="48" y="23"/>
                  <a:pt x="48" y="23"/>
                </a:cubicBezTo>
                <a:cubicBezTo>
                  <a:pt x="49" y="23"/>
                  <a:pt x="49" y="22"/>
                  <a:pt x="49" y="21"/>
                </a:cubicBezTo>
                <a:cubicBezTo>
                  <a:pt x="49" y="20"/>
                  <a:pt x="49" y="19"/>
                  <a:pt x="48" y="19"/>
                </a:cubicBezTo>
                <a:cubicBezTo>
                  <a:pt x="26" y="19"/>
                  <a:pt x="26" y="19"/>
                  <a:pt x="26" y="19"/>
                </a:cubicBezTo>
                <a:cubicBezTo>
                  <a:pt x="26" y="17"/>
                  <a:pt x="26" y="17"/>
                  <a:pt x="26" y="17"/>
                </a:cubicBezTo>
                <a:close/>
                <a:moveTo>
                  <a:pt x="35" y="2"/>
                </a:moveTo>
                <a:cubicBezTo>
                  <a:pt x="35" y="2"/>
                  <a:pt x="35" y="2"/>
                  <a:pt x="35" y="2"/>
                </a:cubicBezTo>
                <a:cubicBezTo>
                  <a:pt x="35" y="14"/>
                  <a:pt x="35" y="14"/>
                  <a:pt x="35" y="14"/>
                </a:cubicBezTo>
                <a:cubicBezTo>
                  <a:pt x="14" y="14"/>
                  <a:pt x="14" y="14"/>
                  <a:pt x="14" y="14"/>
                </a:cubicBezTo>
                <a:cubicBezTo>
                  <a:pt x="14" y="2"/>
                  <a:pt x="14" y="2"/>
                  <a:pt x="14" y="2"/>
                </a:cubicBezTo>
                <a:cubicBezTo>
                  <a:pt x="35" y="2"/>
                  <a:pt x="35" y="2"/>
                  <a:pt x="35" y="2"/>
                </a:cubicBezTo>
                <a:close/>
                <a:moveTo>
                  <a:pt x="6" y="24"/>
                </a:moveTo>
                <a:cubicBezTo>
                  <a:pt x="6" y="24"/>
                  <a:pt x="6" y="24"/>
                  <a:pt x="6" y="24"/>
                </a:cubicBezTo>
                <a:cubicBezTo>
                  <a:pt x="6" y="23"/>
                  <a:pt x="6" y="23"/>
                  <a:pt x="6" y="23"/>
                </a:cubicBezTo>
                <a:cubicBezTo>
                  <a:pt x="26" y="23"/>
                  <a:pt x="26" y="23"/>
                  <a:pt x="26" y="23"/>
                </a:cubicBezTo>
                <a:cubicBezTo>
                  <a:pt x="26" y="24"/>
                  <a:pt x="26" y="24"/>
                  <a:pt x="26" y="24"/>
                </a:cubicBezTo>
                <a:cubicBezTo>
                  <a:pt x="6" y="24"/>
                  <a:pt x="6" y="24"/>
                  <a:pt x="6" y="24"/>
                </a:cubicBezTo>
                <a:close/>
                <a:moveTo>
                  <a:pt x="26" y="27"/>
                </a:moveTo>
                <a:cubicBezTo>
                  <a:pt x="26" y="27"/>
                  <a:pt x="26" y="27"/>
                  <a:pt x="26" y="27"/>
                </a:cubicBezTo>
                <a:cubicBezTo>
                  <a:pt x="26" y="35"/>
                  <a:pt x="26" y="35"/>
                  <a:pt x="26" y="35"/>
                </a:cubicBezTo>
                <a:cubicBezTo>
                  <a:pt x="6" y="35"/>
                  <a:pt x="6" y="35"/>
                  <a:pt x="6" y="35"/>
                </a:cubicBezTo>
                <a:cubicBezTo>
                  <a:pt x="6" y="27"/>
                  <a:pt x="6" y="27"/>
                  <a:pt x="6" y="27"/>
                </a:cubicBezTo>
                <a:cubicBezTo>
                  <a:pt x="26" y="27"/>
                  <a:pt x="26" y="27"/>
                  <a:pt x="26" y="27"/>
                </a:cubicBezTo>
                <a:close/>
                <a:moveTo>
                  <a:pt x="43" y="23"/>
                </a:moveTo>
                <a:cubicBezTo>
                  <a:pt x="43" y="23"/>
                  <a:pt x="43" y="23"/>
                  <a:pt x="43" y="23"/>
                </a:cubicBezTo>
                <a:cubicBezTo>
                  <a:pt x="28" y="23"/>
                  <a:pt x="28" y="23"/>
                  <a:pt x="28" y="23"/>
                </a:cubicBezTo>
                <a:cubicBezTo>
                  <a:pt x="28" y="37"/>
                  <a:pt x="28" y="37"/>
                  <a:pt x="28" y="37"/>
                </a:cubicBezTo>
                <a:cubicBezTo>
                  <a:pt x="28" y="37"/>
                  <a:pt x="28" y="37"/>
                  <a:pt x="28" y="37"/>
                </a:cubicBezTo>
                <a:cubicBezTo>
                  <a:pt x="28" y="37"/>
                  <a:pt x="28" y="37"/>
                  <a:pt x="28" y="37"/>
                </a:cubicBezTo>
                <a:cubicBezTo>
                  <a:pt x="28" y="42"/>
                  <a:pt x="28" y="42"/>
                  <a:pt x="28" y="42"/>
                </a:cubicBezTo>
                <a:cubicBezTo>
                  <a:pt x="43" y="42"/>
                  <a:pt x="43" y="42"/>
                  <a:pt x="43" y="42"/>
                </a:cubicBezTo>
                <a:cubicBezTo>
                  <a:pt x="43" y="23"/>
                  <a:pt x="43" y="23"/>
                  <a:pt x="43" y="23"/>
                </a:cubicBezTo>
                <a:close/>
                <a:moveTo>
                  <a:pt x="36" y="33"/>
                </a:moveTo>
                <a:cubicBezTo>
                  <a:pt x="36" y="33"/>
                  <a:pt x="36" y="33"/>
                  <a:pt x="36" y="33"/>
                </a:cubicBezTo>
                <a:cubicBezTo>
                  <a:pt x="37" y="33"/>
                  <a:pt x="38" y="34"/>
                  <a:pt x="38" y="35"/>
                </a:cubicBezTo>
                <a:cubicBezTo>
                  <a:pt x="38" y="36"/>
                  <a:pt x="37" y="37"/>
                  <a:pt x="36" y="37"/>
                </a:cubicBezTo>
                <a:cubicBezTo>
                  <a:pt x="35" y="37"/>
                  <a:pt x="34" y="36"/>
                  <a:pt x="34" y="35"/>
                </a:cubicBezTo>
                <a:cubicBezTo>
                  <a:pt x="34" y="34"/>
                  <a:pt x="35" y="33"/>
                  <a:pt x="36"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8" name="Freeform 393"/>
          <p:cNvSpPr>
            <a:spLocks noEditPoints="1"/>
          </p:cNvSpPr>
          <p:nvPr/>
        </p:nvSpPr>
        <p:spPr bwMode="auto">
          <a:xfrm>
            <a:off x="3501303" y="2002449"/>
            <a:ext cx="100797" cy="144476"/>
          </a:xfrm>
          <a:custGeom>
            <a:avLst/>
            <a:gdLst>
              <a:gd name="T0" fmla="*/ 20 w 30"/>
              <a:gd name="T1" fmla="*/ 0 h 43"/>
              <a:gd name="T2" fmla="*/ 27 w 30"/>
              <a:gd name="T3" fmla="*/ 11 h 43"/>
              <a:gd name="T4" fmla="*/ 17 w 30"/>
              <a:gd name="T5" fmla="*/ 18 h 43"/>
              <a:gd name="T6" fmla="*/ 28 w 30"/>
              <a:gd name="T7" fmla="*/ 24 h 43"/>
              <a:gd name="T8" fmla="*/ 28 w 30"/>
              <a:gd name="T9" fmla="*/ 28 h 43"/>
              <a:gd name="T10" fmla="*/ 17 w 30"/>
              <a:gd name="T11" fmla="*/ 31 h 43"/>
              <a:gd name="T12" fmla="*/ 17 w 30"/>
              <a:gd name="T13" fmla="*/ 31 h 43"/>
              <a:gd name="T14" fmla="*/ 19 w 30"/>
              <a:gd name="T15" fmla="*/ 32 h 43"/>
              <a:gd name="T16" fmla="*/ 25 w 30"/>
              <a:gd name="T17" fmla="*/ 36 h 43"/>
              <a:gd name="T18" fmla="*/ 25 w 30"/>
              <a:gd name="T19" fmla="*/ 36 h 43"/>
              <a:gd name="T20" fmla="*/ 25 w 30"/>
              <a:gd name="T21" fmla="*/ 36 h 43"/>
              <a:gd name="T22" fmla="*/ 25 w 30"/>
              <a:gd name="T23" fmla="*/ 36 h 43"/>
              <a:gd name="T24" fmla="*/ 25 w 30"/>
              <a:gd name="T25" fmla="*/ 36 h 43"/>
              <a:gd name="T26" fmla="*/ 25 w 30"/>
              <a:gd name="T27" fmla="*/ 36 h 43"/>
              <a:gd name="T28" fmla="*/ 25 w 30"/>
              <a:gd name="T29" fmla="*/ 36 h 43"/>
              <a:gd name="T30" fmla="*/ 25 w 30"/>
              <a:gd name="T31" fmla="*/ 36 h 43"/>
              <a:gd name="T32" fmla="*/ 25 w 30"/>
              <a:gd name="T33" fmla="*/ 36 h 43"/>
              <a:gd name="T34" fmla="*/ 25 w 30"/>
              <a:gd name="T35" fmla="*/ 36 h 43"/>
              <a:gd name="T36" fmla="*/ 25 w 30"/>
              <a:gd name="T37" fmla="*/ 36 h 43"/>
              <a:gd name="T38" fmla="*/ 27 w 30"/>
              <a:gd name="T39" fmla="*/ 38 h 43"/>
              <a:gd name="T40" fmla="*/ 25 w 30"/>
              <a:gd name="T41" fmla="*/ 43 h 43"/>
              <a:gd name="T42" fmla="*/ 23 w 30"/>
              <a:gd name="T43" fmla="*/ 40 h 43"/>
              <a:gd name="T44" fmla="*/ 17 w 30"/>
              <a:gd name="T45" fmla="*/ 41 h 43"/>
              <a:gd name="T46" fmla="*/ 13 w 30"/>
              <a:gd name="T47" fmla="*/ 41 h 43"/>
              <a:gd name="T48" fmla="*/ 7 w 30"/>
              <a:gd name="T49" fmla="*/ 40 h 43"/>
              <a:gd name="T50" fmla="*/ 5 w 30"/>
              <a:gd name="T51" fmla="*/ 43 h 43"/>
              <a:gd name="T52" fmla="*/ 3 w 30"/>
              <a:gd name="T53" fmla="*/ 38 h 43"/>
              <a:gd name="T54" fmla="*/ 4 w 30"/>
              <a:gd name="T55" fmla="*/ 36 h 43"/>
              <a:gd name="T56" fmla="*/ 4 w 30"/>
              <a:gd name="T57" fmla="*/ 36 h 43"/>
              <a:gd name="T58" fmla="*/ 4 w 30"/>
              <a:gd name="T59" fmla="*/ 36 h 43"/>
              <a:gd name="T60" fmla="*/ 4 w 30"/>
              <a:gd name="T61" fmla="*/ 36 h 43"/>
              <a:gd name="T62" fmla="*/ 4 w 30"/>
              <a:gd name="T63" fmla="*/ 36 h 43"/>
              <a:gd name="T64" fmla="*/ 4 w 30"/>
              <a:gd name="T65" fmla="*/ 36 h 43"/>
              <a:gd name="T66" fmla="*/ 4 w 30"/>
              <a:gd name="T67" fmla="*/ 36 h 43"/>
              <a:gd name="T68" fmla="*/ 5 w 30"/>
              <a:gd name="T69" fmla="*/ 36 h 43"/>
              <a:gd name="T70" fmla="*/ 5 w 30"/>
              <a:gd name="T71" fmla="*/ 36 h 43"/>
              <a:gd name="T72" fmla="*/ 5 w 30"/>
              <a:gd name="T73" fmla="*/ 36 h 43"/>
              <a:gd name="T74" fmla="*/ 11 w 30"/>
              <a:gd name="T75" fmla="*/ 36 h 43"/>
              <a:gd name="T76" fmla="*/ 12 w 30"/>
              <a:gd name="T77" fmla="*/ 31 h 43"/>
              <a:gd name="T78" fmla="*/ 13 w 30"/>
              <a:gd name="T79" fmla="*/ 31 h 43"/>
              <a:gd name="T80" fmla="*/ 13 w 30"/>
              <a:gd name="T81" fmla="*/ 28 h 43"/>
              <a:gd name="T82" fmla="*/ 0 w 30"/>
              <a:gd name="T83" fmla="*/ 26 h 43"/>
              <a:gd name="T84" fmla="*/ 13 w 30"/>
              <a:gd name="T85" fmla="*/ 24 h 43"/>
              <a:gd name="T86" fmla="*/ 10 w 30"/>
              <a:gd name="T87" fmla="*/ 18 h 43"/>
              <a:gd name="T88" fmla="*/ 2 w 30"/>
              <a:gd name="T89" fmla="*/ 7 h 43"/>
              <a:gd name="T90" fmla="*/ 26 w 30"/>
              <a:gd name="T91" fmla="*/ 17 h 43"/>
              <a:gd name="T92" fmla="*/ 26 w 30"/>
              <a:gd name="T93" fmla="*/ 22 h 43"/>
              <a:gd name="T94" fmla="*/ 28 w 30"/>
              <a:gd name="T95" fmla="*/ 22 h 43"/>
              <a:gd name="T96" fmla="*/ 27 w 30"/>
              <a:gd name="T97" fmla="*/ 16 h 43"/>
              <a:gd name="T98" fmla="*/ 1 w 30"/>
              <a:gd name="T99" fmla="*/ 17 h 43"/>
              <a:gd name="T100" fmla="*/ 1 w 30"/>
              <a:gd name="T101" fmla="*/ 22 h 43"/>
              <a:gd name="T102" fmla="*/ 3 w 30"/>
              <a:gd name="T103" fmla="*/ 22 h 43"/>
              <a:gd name="T104" fmla="*/ 2 w 30"/>
              <a:gd name="T105" fmla="*/ 16 h 43"/>
              <a:gd name="T106" fmla="*/ 16 w 30"/>
              <a:gd name="T107" fmla="*/ 33 h 43"/>
              <a:gd name="T108" fmla="*/ 13 w 30"/>
              <a:gd name="T109" fmla="*/ 33 h 43"/>
              <a:gd name="T110" fmla="*/ 16 w 30"/>
              <a:gd name="T111" fmla="*/ 36 h 43"/>
              <a:gd name="T112" fmla="*/ 20 w 30"/>
              <a:gd name="T113" fmla="*/ 4 h 43"/>
              <a:gd name="T114" fmla="*/ 10 w 30"/>
              <a:gd name="T115" fmla="*/ 4 h 43"/>
              <a:gd name="T116" fmla="*/ 6 w 30"/>
              <a:gd name="T117" fmla="*/ 11 h 43"/>
              <a:gd name="T118" fmla="*/ 20 w 30"/>
              <a:gd name="T119" fmla="*/ 15 h 43"/>
              <a:gd name="T120" fmla="*/ 23 w 30"/>
              <a:gd name="T121" fmla="*/ 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 h="43">
                <a:moveTo>
                  <a:pt x="10" y="0"/>
                </a:moveTo>
                <a:cubicBezTo>
                  <a:pt x="20" y="0"/>
                  <a:pt x="20" y="0"/>
                  <a:pt x="20" y="0"/>
                </a:cubicBezTo>
                <a:cubicBezTo>
                  <a:pt x="24" y="0"/>
                  <a:pt x="27" y="3"/>
                  <a:pt x="27" y="7"/>
                </a:cubicBezTo>
                <a:cubicBezTo>
                  <a:pt x="27" y="11"/>
                  <a:pt x="27" y="11"/>
                  <a:pt x="27" y="11"/>
                </a:cubicBezTo>
                <a:cubicBezTo>
                  <a:pt x="27" y="15"/>
                  <a:pt x="24" y="18"/>
                  <a:pt x="20" y="18"/>
                </a:cubicBezTo>
                <a:cubicBezTo>
                  <a:pt x="17" y="18"/>
                  <a:pt x="17" y="18"/>
                  <a:pt x="17" y="18"/>
                </a:cubicBezTo>
                <a:cubicBezTo>
                  <a:pt x="17" y="24"/>
                  <a:pt x="17" y="24"/>
                  <a:pt x="17" y="24"/>
                </a:cubicBezTo>
                <a:cubicBezTo>
                  <a:pt x="28" y="24"/>
                  <a:pt x="28" y="24"/>
                  <a:pt x="28" y="24"/>
                </a:cubicBezTo>
                <a:cubicBezTo>
                  <a:pt x="29" y="24"/>
                  <a:pt x="30" y="25"/>
                  <a:pt x="30" y="26"/>
                </a:cubicBezTo>
                <a:cubicBezTo>
                  <a:pt x="30" y="27"/>
                  <a:pt x="29" y="28"/>
                  <a:pt x="28" y="28"/>
                </a:cubicBezTo>
                <a:cubicBezTo>
                  <a:pt x="17" y="28"/>
                  <a:pt x="17" y="28"/>
                  <a:pt x="17" y="28"/>
                </a:cubicBezTo>
                <a:cubicBezTo>
                  <a:pt x="17" y="31"/>
                  <a:pt x="17" y="31"/>
                  <a:pt x="17" y="31"/>
                </a:cubicBezTo>
                <a:cubicBezTo>
                  <a:pt x="17" y="31"/>
                  <a:pt x="17" y="31"/>
                  <a:pt x="17" y="31"/>
                </a:cubicBezTo>
                <a:cubicBezTo>
                  <a:pt x="17" y="31"/>
                  <a:pt x="17" y="31"/>
                  <a:pt x="17" y="31"/>
                </a:cubicBezTo>
                <a:cubicBezTo>
                  <a:pt x="18" y="31"/>
                  <a:pt x="19" y="31"/>
                  <a:pt x="19" y="32"/>
                </a:cubicBezTo>
                <a:cubicBezTo>
                  <a:pt x="19" y="32"/>
                  <a:pt x="19" y="32"/>
                  <a:pt x="19" y="32"/>
                </a:cubicBezTo>
                <a:cubicBezTo>
                  <a:pt x="19" y="36"/>
                  <a:pt x="19" y="36"/>
                  <a:pt x="19"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5" y="36"/>
                  <a:pt x="25" y="36"/>
                  <a:pt x="25" y="36"/>
                </a:cubicBezTo>
                <a:cubicBezTo>
                  <a:pt x="26" y="37"/>
                  <a:pt x="27" y="37"/>
                  <a:pt x="27" y="38"/>
                </a:cubicBezTo>
                <a:cubicBezTo>
                  <a:pt x="27" y="38"/>
                  <a:pt x="27" y="38"/>
                  <a:pt x="27" y="38"/>
                </a:cubicBezTo>
                <a:cubicBezTo>
                  <a:pt x="27" y="41"/>
                  <a:pt x="27" y="41"/>
                  <a:pt x="27" y="41"/>
                </a:cubicBezTo>
                <a:cubicBezTo>
                  <a:pt x="27" y="42"/>
                  <a:pt x="26" y="43"/>
                  <a:pt x="25" y="43"/>
                </a:cubicBezTo>
                <a:cubicBezTo>
                  <a:pt x="24" y="43"/>
                  <a:pt x="23" y="42"/>
                  <a:pt x="23" y="41"/>
                </a:cubicBezTo>
                <a:cubicBezTo>
                  <a:pt x="23" y="40"/>
                  <a:pt x="23" y="40"/>
                  <a:pt x="23" y="40"/>
                </a:cubicBezTo>
                <a:cubicBezTo>
                  <a:pt x="17" y="40"/>
                  <a:pt x="17" y="40"/>
                  <a:pt x="17" y="40"/>
                </a:cubicBezTo>
                <a:cubicBezTo>
                  <a:pt x="17" y="41"/>
                  <a:pt x="17" y="41"/>
                  <a:pt x="17" y="41"/>
                </a:cubicBezTo>
                <a:cubicBezTo>
                  <a:pt x="17" y="42"/>
                  <a:pt x="16" y="43"/>
                  <a:pt x="15" y="43"/>
                </a:cubicBezTo>
                <a:cubicBezTo>
                  <a:pt x="14" y="43"/>
                  <a:pt x="13" y="42"/>
                  <a:pt x="13" y="41"/>
                </a:cubicBezTo>
                <a:cubicBezTo>
                  <a:pt x="13" y="40"/>
                  <a:pt x="13" y="40"/>
                  <a:pt x="13" y="40"/>
                </a:cubicBezTo>
                <a:cubicBezTo>
                  <a:pt x="7" y="40"/>
                  <a:pt x="7" y="40"/>
                  <a:pt x="7" y="40"/>
                </a:cubicBezTo>
                <a:cubicBezTo>
                  <a:pt x="7" y="41"/>
                  <a:pt x="7" y="41"/>
                  <a:pt x="7" y="41"/>
                </a:cubicBezTo>
                <a:cubicBezTo>
                  <a:pt x="7" y="42"/>
                  <a:pt x="6" y="43"/>
                  <a:pt x="5" y="43"/>
                </a:cubicBezTo>
                <a:cubicBezTo>
                  <a:pt x="4" y="43"/>
                  <a:pt x="3" y="42"/>
                  <a:pt x="3" y="41"/>
                </a:cubicBezTo>
                <a:cubicBezTo>
                  <a:pt x="3" y="38"/>
                  <a:pt x="3" y="38"/>
                  <a:pt x="3" y="38"/>
                </a:cubicBezTo>
                <a:cubicBezTo>
                  <a:pt x="3" y="38"/>
                  <a:pt x="3" y="38"/>
                  <a:pt x="3" y="38"/>
                </a:cubicBezTo>
                <a:cubicBezTo>
                  <a:pt x="3" y="37"/>
                  <a:pt x="3" y="37"/>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4" y="36"/>
                  <a:pt x="4" y="36"/>
                  <a:pt x="4"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5" y="36"/>
                  <a:pt x="5" y="36"/>
                  <a:pt x="5" y="36"/>
                </a:cubicBezTo>
                <a:cubicBezTo>
                  <a:pt x="11" y="36"/>
                  <a:pt x="11" y="36"/>
                  <a:pt x="11" y="36"/>
                </a:cubicBezTo>
                <a:cubicBezTo>
                  <a:pt x="11" y="32"/>
                  <a:pt x="11" y="32"/>
                  <a:pt x="11" y="32"/>
                </a:cubicBezTo>
                <a:cubicBezTo>
                  <a:pt x="11" y="31"/>
                  <a:pt x="11" y="31"/>
                  <a:pt x="12" y="31"/>
                </a:cubicBezTo>
                <a:cubicBezTo>
                  <a:pt x="12" y="31"/>
                  <a:pt x="12" y="31"/>
                  <a:pt x="12" y="31"/>
                </a:cubicBezTo>
                <a:cubicBezTo>
                  <a:pt x="13" y="31"/>
                  <a:pt x="13" y="31"/>
                  <a:pt x="13" y="31"/>
                </a:cubicBezTo>
                <a:cubicBezTo>
                  <a:pt x="13" y="31"/>
                  <a:pt x="13" y="31"/>
                  <a:pt x="13" y="31"/>
                </a:cubicBezTo>
                <a:cubicBezTo>
                  <a:pt x="13" y="28"/>
                  <a:pt x="13" y="28"/>
                  <a:pt x="13" y="28"/>
                </a:cubicBezTo>
                <a:cubicBezTo>
                  <a:pt x="2" y="28"/>
                  <a:pt x="2" y="28"/>
                  <a:pt x="2" y="28"/>
                </a:cubicBezTo>
                <a:cubicBezTo>
                  <a:pt x="1" y="28"/>
                  <a:pt x="0" y="27"/>
                  <a:pt x="0" y="26"/>
                </a:cubicBezTo>
                <a:cubicBezTo>
                  <a:pt x="0" y="25"/>
                  <a:pt x="1" y="24"/>
                  <a:pt x="2" y="24"/>
                </a:cubicBezTo>
                <a:cubicBezTo>
                  <a:pt x="13" y="24"/>
                  <a:pt x="13" y="24"/>
                  <a:pt x="13" y="24"/>
                </a:cubicBezTo>
                <a:cubicBezTo>
                  <a:pt x="13" y="18"/>
                  <a:pt x="13" y="18"/>
                  <a:pt x="13" y="18"/>
                </a:cubicBezTo>
                <a:cubicBezTo>
                  <a:pt x="10" y="18"/>
                  <a:pt x="10" y="18"/>
                  <a:pt x="10" y="18"/>
                </a:cubicBezTo>
                <a:cubicBezTo>
                  <a:pt x="6" y="18"/>
                  <a:pt x="2" y="15"/>
                  <a:pt x="2" y="11"/>
                </a:cubicBezTo>
                <a:cubicBezTo>
                  <a:pt x="2" y="7"/>
                  <a:pt x="2" y="7"/>
                  <a:pt x="2" y="7"/>
                </a:cubicBezTo>
                <a:cubicBezTo>
                  <a:pt x="2" y="3"/>
                  <a:pt x="6" y="0"/>
                  <a:pt x="10" y="0"/>
                </a:cubicBezTo>
                <a:close/>
                <a:moveTo>
                  <a:pt x="26" y="17"/>
                </a:moveTo>
                <a:cubicBezTo>
                  <a:pt x="26" y="17"/>
                  <a:pt x="26" y="17"/>
                  <a:pt x="26" y="17"/>
                </a:cubicBezTo>
                <a:cubicBezTo>
                  <a:pt x="26" y="22"/>
                  <a:pt x="26" y="22"/>
                  <a:pt x="26" y="22"/>
                </a:cubicBezTo>
                <a:cubicBezTo>
                  <a:pt x="26" y="22"/>
                  <a:pt x="27" y="23"/>
                  <a:pt x="27" y="23"/>
                </a:cubicBezTo>
                <a:cubicBezTo>
                  <a:pt x="28" y="23"/>
                  <a:pt x="28" y="22"/>
                  <a:pt x="28" y="22"/>
                </a:cubicBezTo>
                <a:cubicBezTo>
                  <a:pt x="28" y="17"/>
                  <a:pt x="28" y="17"/>
                  <a:pt x="28" y="17"/>
                </a:cubicBezTo>
                <a:cubicBezTo>
                  <a:pt x="28" y="17"/>
                  <a:pt x="28" y="16"/>
                  <a:pt x="27" y="16"/>
                </a:cubicBezTo>
                <a:cubicBezTo>
                  <a:pt x="27" y="16"/>
                  <a:pt x="26" y="17"/>
                  <a:pt x="26" y="17"/>
                </a:cubicBezTo>
                <a:close/>
                <a:moveTo>
                  <a:pt x="1" y="17"/>
                </a:moveTo>
                <a:cubicBezTo>
                  <a:pt x="1" y="17"/>
                  <a:pt x="1" y="17"/>
                  <a:pt x="1" y="17"/>
                </a:cubicBezTo>
                <a:cubicBezTo>
                  <a:pt x="1" y="22"/>
                  <a:pt x="1" y="22"/>
                  <a:pt x="1" y="22"/>
                </a:cubicBezTo>
                <a:cubicBezTo>
                  <a:pt x="1" y="22"/>
                  <a:pt x="2" y="23"/>
                  <a:pt x="2" y="23"/>
                </a:cubicBezTo>
                <a:cubicBezTo>
                  <a:pt x="3" y="23"/>
                  <a:pt x="3" y="22"/>
                  <a:pt x="3" y="22"/>
                </a:cubicBezTo>
                <a:cubicBezTo>
                  <a:pt x="3" y="17"/>
                  <a:pt x="3" y="17"/>
                  <a:pt x="3" y="17"/>
                </a:cubicBezTo>
                <a:cubicBezTo>
                  <a:pt x="3" y="17"/>
                  <a:pt x="3" y="16"/>
                  <a:pt x="2" y="16"/>
                </a:cubicBezTo>
                <a:cubicBezTo>
                  <a:pt x="2" y="16"/>
                  <a:pt x="1" y="17"/>
                  <a:pt x="1" y="17"/>
                </a:cubicBezTo>
                <a:close/>
                <a:moveTo>
                  <a:pt x="16" y="33"/>
                </a:moveTo>
                <a:cubicBezTo>
                  <a:pt x="16" y="33"/>
                  <a:pt x="16" y="33"/>
                  <a:pt x="16" y="33"/>
                </a:cubicBezTo>
                <a:cubicBezTo>
                  <a:pt x="13" y="33"/>
                  <a:pt x="13" y="33"/>
                  <a:pt x="13" y="33"/>
                </a:cubicBezTo>
                <a:cubicBezTo>
                  <a:pt x="13" y="36"/>
                  <a:pt x="13" y="36"/>
                  <a:pt x="13" y="36"/>
                </a:cubicBezTo>
                <a:cubicBezTo>
                  <a:pt x="14" y="36"/>
                  <a:pt x="15" y="36"/>
                  <a:pt x="16" y="36"/>
                </a:cubicBezTo>
                <a:cubicBezTo>
                  <a:pt x="16" y="33"/>
                  <a:pt x="16" y="33"/>
                  <a:pt x="16" y="33"/>
                </a:cubicBezTo>
                <a:close/>
                <a:moveTo>
                  <a:pt x="20" y="4"/>
                </a:moveTo>
                <a:cubicBezTo>
                  <a:pt x="20" y="4"/>
                  <a:pt x="20" y="4"/>
                  <a:pt x="20" y="4"/>
                </a:cubicBezTo>
                <a:cubicBezTo>
                  <a:pt x="10" y="4"/>
                  <a:pt x="10" y="4"/>
                  <a:pt x="10" y="4"/>
                </a:cubicBezTo>
                <a:cubicBezTo>
                  <a:pt x="8" y="4"/>
                  <a:pt x="6" y="6"/>
                  <a:pt x="6" y="7"/>
                </a:cubicBezTo>
                <a:cubicBezTo>
                  <a:pt x="6" y="11"/>
                  <a:pt x="6" y="11"/>
                  <a:pt x="6" y="11"/>
                </a:cubicBezTo>
                <a:cubicBezTo>
                  <a:pt x="6" y="13"/>
                  <a:pt x="8" y="15"/>
                  <a:pt x="10" y="15"/>
                </a:cubicBezTo>
                <a:cubicBezTo>
                  <a:pt x="20" y="15"/>
                  <a:pt x="20" y="15"/>
                  <a:pt x="20" y="15"/>
                </a:cubicBezTo>
                <a:cubicBezTo>
                  <a:pt x="22" y="15"/>
                  <a:pt x="23" y="13"/>
                  <a:pt x="23" y="11"/>
                </a:cubicBezTo>
                <a:cubicBezTo>
                  <a:pt x="23" y="7"/>
                  <a:pt x="23" y="7"/>
                  <a:pt x="23" y="7"/>
                </a:cubicBezTo>
                <a:cubicBezTo>
                  <a:pt x="23" y="6"/>
                  <a:pt x="22" y="4"/>
                  <a:pt x="20"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89" name="Freeform 394"/>
          <p:cNvSpPr>
            <a:spLocks noEditPoints="1"/>
          </p:cNvSpPr>
          <p:nvPr/>
        </p:nvSpPr>
        <p:spPr bwMode="auto">
          <a:xfrm>
            <a:off x="5828041" y="2301481"/>
            <a:ext cx="181435" cy="184795"/>
          </a:xfrm>
          <a:custGeom>
            <a:avLst/>
            <a:gdLst>
              <a:gd name="T0" fmla="*/ 46 w 54"/>
              <a:gd name="T1" fmla="*/ 8 h 55"/>
              <a:gd name="T2" fmla="*/ 27 w 54"/>
              <a:gd name="T3" fmla="*/ 0 h 55"/>
              <a:gd name="T4" fmla="*/ 8 w 54"/>
              <a:gd name="T5" fmla="*/ 8 h 55"/>
              <a:gd name="T6" fmla="*/ 8 w 54"/>
              <a:gd name="T7" fmla="*/ 47 h 55"/>
              <a:gd name="T8" fmla="*/ 27 w 54"/>
              <a:gd name="T9" fmla="*/ 55 h 55"/>
              <a:gd name="T10" fmla="*/ 46 w 54"/>
              <a:gd name="T11" fmla="*/ 47 h 55"/>
              <a:gd name="T12" fmla="*/ 46 w 54"/>
              <a:gd name="T13" fmla="*/ 8 h 55"/>
              <a:gd name="T14" fmla="*/ 44 w 54"/>
              <a:gd name="T15" fmla="*/ 44 h 55"/>
              <a:gd name="T16" fmla="*/ 11 w 54"/>
              <a:gd name="T17" fmla="*/ 44 h 55"/>
              <a:gd name="T18" fmla="*/ 11 w 54"/>
              <a:gd name="T19" fmla="*/ 11 h 55"/>
              <a:gd name="T20" fmla="*/ 44 w 54"/>
              <a:gd name="T21" fmla="*/ 11 h 55"/>
              <a:gd name="T22" fmla="*/ 44 w 54"/>
              <a:gd name="T23" fmla="*/ 44 h 55"/>
              <a:gd name="T24" fmla="*/ 41 w 54"/>
              <a:gd name="T25" fmla="*/ 13 h 55"/>
              <a:gd name="T26" fmla="*/ 13 w 54"/>
              <a:gd name="T27" fmla="*/ 13 h 55"/>
              <a:gd name="T28" fmla="*/ 13 w 54"/>
              <a:gd name="T29" fmla="*/ 42 h 55"/>
              <a:gd name="T30" fmla="*/ 41 w 54"/>
              <a:gd name="T31" fmla="*/ 42 h 55"/>
              <a:gd name="T32" fmla="*/ 41 w 54"/>
              <a:gd name="T33" fmla="*/ 13 h 55"/>
              <a:gd name="T34" fmla="*/ 39 w 54"/>
              <a:gd name="T35" fmla="*/ 40 h 55"/>
              <a:gd name="T36" fmla="*/ 15 w 54"/>
              <a:gd name="T37" fmla="*/ 40 h 55"/>
              <a:gd name="T38" fmla="*/ 15 w 54"/>
              <a:gd name="T39" fmla="*/ 15 h 55"/>
              <a:gd name="T40" fmla="*/ 39 w 54"/>
              <a:gd name="T41" fmla="*/ 15 h 55"/>
              <a:gd name="T42" fmla="*/ 39 w 54"/>
              <a:gd name="T43" fmla="*/ 40 h 55"/>
              <a:gd name="T44" fmla="*/ 30 w 54"/>
              <a:gd name="T45" fmla="*/ 20 h 55"/>
              <a:gd name="T46" fmla="*/ 31 w 54"/>
              <a:gd name="T47" fmla="*/ 21 h 55"/>
              <a:gd name="T48" fmla="*/ 33 w 54"/>
              <a:gd name="T49" fmla="*/ 21 h 55"/>
              <a:gd name="T50" fmla="*/ 30 w 54"/>
              <a:gd name="T51" fmla="*/ 18 h 55"/>
              <a:gd name="T52" fmla="*/ 28 w 54"/>
              <a:gd name="T53" fmla="*/ 17 h 55"/>
              <a:gd name="T54" fmla="*/ 26 w 54"/>
              <a:gd name="T55" fmla="*/ 17 h 55"/>
              <a:gd name="T56" fmla="*/ 24 w 54"/>
              <a:gd name="T57" fmla="*/ 18 h 55"/>
              <a:gd name="T58" fmla="*/ 21 w 54"/>
              <a:gd name="T59" fmla="*/ 21 h 55"/>
              <a:gd name="T60" fmla="*/ 22 w 54"/>
              <a:gd name="T61" fmla="*/ 28 h 55"/>
              <a:gd name="T62" fmla="*/ 24 w 54"/>
              <a:gd name="T63" fmla="*/ 29 h 55"/>
              <a:gd name="T64" fmla="*/ 26 w 54"/>
              <a:gd name="T65" fmla="*/ 35 h 55"/>
              <a:gd name="T66" fmla="*/ 23 w 54"/>
              <a:gd name="T67" fmla="*/ 34 h 55"/>
              <a:gd name="T68" fmla="*/ 22 w 54"/>
              <a:gd name="T69" fmla="*/ 32 h 55"/>
              <a:gd name="T70" fmla="*/ 22 w 54"/>
              <a:gd name="T71" fmla="*/ 36 h 55"/>
              <a:gd name="T72" fmla="*/ 26 w 54"/>
              <a:gd name="T73" fmla="*/ 37 h 55"/>
              <a:gd name="T74" fmla="*/ 27 w 54"/>
              <a:gd name="T75" fmla="*/ 39 h 55"/>
              <a:gd name="T76" fmla="*/ 28 w 54"/>
              <a:gd name="T77" fmla="*/ 37 h 55"/>
              <a:gd name="T78" fmla="*/ 32 w 54"/>
              <a:gd name="T79" fmla="*/ 36 h 55"/>
              <a:gd name="T80" fmla="*/ 33 w 54"/>
              <a:gd name="T81" fmla="*/ 30 h 55"/>
              <a:gd name="T82" fmla="*/ 30 w 54"/>
              <a:gd name="T83" fmla="*/ 26 h 55"/>
              <a:gd name="T84" fmla="*/ 28 w 54"/>
              <a:gd name="T85" fmla="*/ 26 h 55"/>
              <a:gd name="T86" fmla="*/ 30 w 54"/>
              <a:gd name="T87" fmla="*/ 20 h 55"/>
              <a:gd name="T88" fmla="*/ 26 w 54"/>
              <a:gd name="T89" fmla="*/ 26 h 55"/>
              <a:gd name="T90" fmla="*/ 23 w 54"/>
              <a:gd name="T91" fmla="*/ 26 h 55"/>
              <a:gd name="T92" fmla="*/ 23 w 54"/>
              <a:gd name="T93" fmla="*/ 21 h 55"/>
              <a:gd name="T94" fmla="*/ 24 w 54"/>
              <a:gd name="T95" fmla="*/ 20 h 55"/>
              <a:gd name="T96" fmla="*/ 26 w 54"/>
              <a:gd name="T97" fmla="*/ 26 h 55"/>
              <a:gd name="T98" fmla="*/ 30 w 54"/>
              <a:gd name="T99" fmla="*/ 29 h 55"/>
              <a:gd name="T100" fmla="*/ 31 w 54"/>
              <a:gd name="T101" fmla="*/ 30 h 55"/>
              <a:gd name="T102" fmla="*/ 31 w 54"/>
              <a:gd name="T103" fmla="*/ 34 h 55"/>
              <a:gd name="T104" fmla="*/ 28 w 54"/>
              <a:gd name="T105" fmla="*/ 35 h 55"/>
              <a:gd name="T106" fmla="*/ 30 w 54"/>
              <a:gd name="T107" fmla="*/ 2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 h="55">
                <a:moveTo>
                  <a:pt x="46" y="8"/>
                </a:moveTo>
                <a:cubicBezTo>
                  <a:pt x="46" y="8"/>
                  <a:pt x="46" y="8"/>
                  <a:pt x="46" y="8"/>
                </a:cubicBezTo>
                <a:cubicBezTo>
                  <a:pt x="46" y="8"/>
                  <a:pt x="46" y="8"/>
                  <a:pt x="46" y="8"/>
                </a:cubicBezTo>
                <a:cubicBezTo>
                  <a:pt x="41" y="3"/>
                  <a:pt x="35" y="0"/>
                  <a:pt x="27" y="0"/>
                </a:cubicBezTo>
                <a:cubicBezTo>
                  <a:pt x="20" y="0"/>
                  <a:pt x="13" y="3"/>
                  <a:pt x="8" y="8"/>
                </a:cubicBezTo>
                <a:cubicBezTo>
                  <a:pt x="8" y="8"/>
                  <a:pt x="8" y="8"/>
                  <a:pt x="8" y="8"/>
                </a:cubicBezTo>
                <a:cubicBezTo>
                  <a:pt x="3" y="13"/>
                  <a:pt x="0" y="20"/>
                  <a:pt x="0" y="28"/>
                </a:cubicBezTo>
                <a:cubicBezTo>
                  <a:pt x="0" y="35"/>
                  <a:pt x="3" y="42"/>
                  <a:pt x="8" y="47"/>
                </a:cubicBezTo>
                <a:cubicBezTo>
                  <a:pt x="8" y="47"/>
                  <a:pt x="8" y="47"/>
                  <a:pt x="8" y="47"/>
                </a:cubicBezTo>
                <a:cubicBezTo>
                  <a:pt x="13" y="52"/>
                  <a:pt x="20" y="55"/>
                  <a:pt x="27" y="55"/>
                </a:cubicBezTo>
                <a:cubicBezTo>
                  <a:pt x="35" y="55"/>
                  <a:pt x="41" y="52"/>
                  <a:pt x="46" y="47"/>
                </a:cubicBezTo>
                <a:cubicBezTo>
                  <a:pt x="46" y="47"/>
                  <a:pt x="46" y="47"/>
                  <a:pt x="46" y="47"/>
                </a:cubicBezTo>
                <a:cubicBezTo>
                  <a:pt x="51" y="42"/>
                  <a:pt x="54" y="35"/>
                  <a:pt x="54" y="28"/>
                </a:cubicBezTo>
                <a:cubicBezTo>
                  <a:pt x="54" y="20"/>
                  <a:pt x="51" y="13"/>
                  <a:pt x="46" y="8"/>
                </a:cubicBezTo>
                <a:close/>
                <a:moveTo>
                  <a:pt x="44" y="44"/>
                </a:moveTo>
                <a:cubicBezTo>
                  <a:pt x="44" y="44"/>
                  <a:pt x="44" y="44"/>
                  <a:pt x="44" y="44"/>
                </a:cubicBezTo>
                <a:cubicBezTo>
                  <a:pt x="39" y="48"/>
                  <a:pt x="34" y="51"/>
                  <a:pt x="27" y="51"/>
                </a:cubicBezTo>
                <a:cubicBezTo>
                  <a:pt x="21" y="51"/>
                  <a:pt x="15" y="48"/>
                  <a:pt x="11" y="44"/>
                </a:cubicBezTo>
                <a:cubicBezTo>
                  <a:pt x="6" y="40"/>
                  <a:pt x="4" y="34"/>
                  <a:pt x="4" y="28"/>
                </a:cubicBezTo>
                <a:cubicBezTo>
                  <a:pt x="4" y="21"/>
                  <a:pt x="6" y="15"/>
                  <a:pt x="11" y="11"/>
                </a:cubicBezTo>
                <a:cubicBezTo>
                  <a:pt x="15" y="7"/>
                  <a:pt x="21" y="4"/>
                  <a:pt x="27" y="4"/>
                </a:cubicBezTo>
                <a:cubicBezTo>
                  <a:pt x="34" y="4"/>
                  <a:pt x="39" y="7"/>
                  <a:pt x="44" y="11"/>
                </a:cubicBezTo>
                <a:cubicBezTo>
                  <a:pt x="48" y="15"/>
                  <a:pt x="50" y="21"/>
                  <a:pt x="50" y="28"/>
                </a:cubicBezTo>
                <a:cubicBezTo>
                  <a:pt x="50" y="34"/>
                  <a:pt x="48" y="40"/>
                  <a:pt x="44" y="44"/>
                </a:cubicBezTo>
                <a:close/>
                <a:moveTo>
                  <a:pt x="41" y="13"/>
                </a:moveTo>
                <a:cubicBezTo>
                  <a:pt x="41" y="13"/>
                  <a:pt x="41" y="13"/>
                  <a:pt x="41" y="13"/>
                </a:cubicBezTo>
                <a:cubicBezTo>
                  <a:pt x="38" y="10"/>
                  <a:pt x="33" y="8"/>
                  <a:pt x="27" y="8"/>
                </a:cubicBezTo>
                <a:cubicBezTo>
                  <a:pt x="22" y="8"/>
                  <a:pt x="17" y="10"/>
                  <a:pt x="13" y="13"/>
                </a:cubicBezTo>
                <a:cubicBezTo>
                  <a:pt x="10" y="17"/>
                  <a:pt x="7" y="22"/>
                  <a:pt x="7" y="28"/>
                </a:cubicBezTo>
                <a:cubicBezTo>
                  <a:pt x="7" y="33"/>
                  <a:pt x="10" y="38"/>
                  <a:pt x="13" y="42"/>
                </a:cubicBezTo>
                <a:cubicBezTo>
                  <a:pt x="17" y="45"/>
                  <a:pt x="22" y="47"/>
                  <a:pt x="27" y="47"/>
                </a:cubicBezTo>
                <a:cubicBezTo>
                  <a:pt x="33" y="47"/>
                  <a:pt x="38" y="45"/>
                  <a:pt x="41" y="42"/>
                </a:cubicBezTo>
                <a:cubicBezTo>
                  <a:pt x="45" y="38"/>
                  <a:pt x="47" y="33"/>
                  <a:pt x="47" y="28"/>
                </a:cubicBezTo>
                <a:cubicBezTo>
                  <a:pt x="47" y="22"/>
                  <a:pt x="45" y="17"/>
                  <a:pt x="41" y="13"/>
                </a:cubicBezTo>
                <a:close/>
                <a:moveTo>
                  <a:pt x="39" y="40"/>
                </a:moveTo>
                <a:cubicBezTo>
                  <a:pt x="39" y="40"/>
                  <a:pt x="39" y="40"/>
                  <a:pt x="39" y="40"/>
                </a:cubicBezTo>
                <a:cubicBezTo>
                  <a:pt x="36" y="43"/>
                  <a:pt x="32" y="45"/>
                  <a:pt x="27" y="45"/>
                </a:cubicBezTo>
                <a:cubicBezTo>
                  <a:pt x="22" y="45"/>
                  <a:pt x="18" y="43"/>
                  <a:pt x="15" y="40"/>
                </a:cubicBezTo>
                <a:cubicBezTo>
                  <a:pt x="12" y="37"/>
                  <a:pt x="10" y="32"/>
                  <a:pt x="10" y="28"/>
                </a:cubicBezTo>
                <a:cubicBezTo>
                  <a:pt x="10" y="23"/>
                  <a:pt x="12" y="18"/>
                  <a:pt x="15" y="15"/>
                </a:cubicBezTo>
                <a:cubicBezTo>
                  <a:pt x="18" y="12"/>
                  <a:pt x="22" y="10"/>
                  <a:pt x="27" y="10"/>
                </a:cubicBezTo>
                <a:cubicBezTo>
                  <a:pt x="32" y="10"/>
                  <a:pt x="36" y="12"/>
                  <a:pt x="39" y="15"/>
                </a:cubicBezTo>
                <a:cubicBezTo>
                  <a:pt x="43" y="18"/>
                  <a:pt x="45" y="23"/>
                  <a:pt x="45" y="28"/>
                </a:cubicBezTo>
                <a:cubicBezTo>
                  <a:pt x="45" y="32"/>
                  <a:pt x="43" y="37"/>
                  <a:pt x="39" y="40"/>
                </a:cubicBezTo>
                <a:close/>
                <a:moveTo>
                  <a:pt x="30" y="20"/>
                </a:moveTo>
                <a:cubicBezTo>
                  <a:pt x="30" y="20"/>
                  <a:pt x="30" y="20"/>
                  <a:pt x="30" y="20"/>
                </a:cubicBezTo>
                <a:cubicBezTo>
                  <a:pt x="30" y="20"/>
                  <a:pt x="31" y="20"/>
                  <a:pt x="31" y="21"/>
                </a:cubicBezTo>
                <a:cubicBezTo>
                  <a:pt x="31" y="21"/>
                  <a:pt x="31" y="21"/>
                  <a:pt x="31" y="21"/>
                </a:cubicBezTo>
                <a:cubicBezTo>
                  <a:pt x="31" y="22"/>
                  <a:pt x="32" y="23"/>
                  <a:pt x="32" y="23"/>
                </a:cubicBezTo>
                <a:cubicBezTo>
                  <a:pt x="33" y="23"/>
                  <a:pt x="33" y="22"/>
                  <a:pt x="33" y="21"/>
                </a:cubicBezTo>
                <a:cubicBezTo>
                  <a:pt x="33" y="20"/>
                  <a:pt x="33" y="20"/>
                  <a:pt x="32" y="19"/>
                </a:cubicBezTo>
                <a:cubicBezTo>
                  <a:pt x="32" y="18"/>
                  <a:pt x="31" y="18"/>
                  <a:pt x="30" y="18"/>
                </a:cubicBezTo>
                <a:cubicBezTo>
                  <a:pt x="28" y="18"/>
                  <a:pt x="28" y="18"/>
                  <a:pt x="28" y="18"/>
                </a:cubicBezTo>
                <a:cubicBezTo>
                  <a:pt x="28" y="17"/>
                  <a:pt x="28" y="17"/>
                  <a:pt x="28" y="17"/>
                </a:cubicBezTo>
                <a:cubicBezTo>
                  <a:pt x="28" y="16"/>
                  <a:pt x="28" y="16"/>
                  <a:pt x="27" y="16"/>
                </a:cubicBezTo>
                <a:cubicBezTo>
                  <a:pt x="26" y="16"/>
                  <a:pt x="26" y="16"/>
                  <a:pt x="26" y="17"/>
                </a:cubicBezTo>
                <a:cubicBezTo>
                  <a:pt x="26" y="18"/>
                  <a:pt x="26" y="18"/>
                  <a:pt x="26" y="18"/>
                </a:cubicBezTo>
                <a:cubicBezTo>
                  <a:pt x="24" y="18"/>
                  <a:pt x="24" y="18"/>
                  <a:pt x="24" y="18"/>
                </a:cubicBezTo>
                <a:cubicBezTo>
                  <a:pt x="23" y="18"/>
                  <a:pt x="22" y="18"/>
                  <a:pt x="22" y="19"/>
                </a:cubicBezTo>
                <a:cubicBezTo>
                  <a:pt x="21" y="20"/>
                  <a:pt x="21" y="20"/>
                  <a:pt x="21" y="21"/>
                </a:cubicBezTo>
                <a:cubicBezTo>
                  <a:pt x="21" y="25"/>
                  <a:pt x="21" y="25"/>
                  <a:pt x="21" y="25"/>
                </a:cubicBezTo>
                <a:cubicBezTo>
                  <a:pt x="21" y="26"/>
                  <a:pt x="21" y="27"/>
                  <a:pt x="22" y="28"/>
                </a:cubicBezTo>
                <a:cubicBezTo>
                  <a:pt x="22" y="28"/>
                  <a:pt x="23" y="29"/>
                  <a:pt x="24" y="29"/>
                </a:cubicBezTo>
                <a:cubicBezTo>
                  <a:pt x="24" y="29"/>
                  <a:pt x="24" y="29"/>
                  <a:pt x="24" y="29"/>
                </a:cubicBezTo>
                <a:cubicBezTo>
                  <a:pt x="26" y="29"/>
                  <a:pt x="26" y="29"/>
                  <a:pt x="26" y="29"/>
                </a:cubicBezTo>
                <a:cubicBezTo>
                  <a:pt x="26" y="35"/>
                  <a:pt x="26" y="35"/>
                  <a:pt x="26" y="35"/>
                </a:cubicBezTo>
                <a:cubicBezTo>
                  <a:pt x="24" y="35"/>
                  <a:pt x="24" y="35"/>
                  <a:pt x="24" y="35"/>
                </a:cubicBezTo>
                <a:cubicBezTo>
                  <a:pt x="24" y="35"/>
                  <a:pt x="24" y="35"/>
                  <a:pt x="23" y="34"/>
                </a:cubicBezTo>
                <a:cubicBezTo>
                  <a:pt x="23" y="34"/>
                  <a:pt x="23" y="34"/>
                  <a:pt x="23" y="34"/>
                </a:cubicBezTo>
                <a:cubicBezTo>
                  <a:pt x="23" y="33"/>
                  <a:pt x="23" y="32"/>
                  <a:pt x="22" y="32"/>
                </a:cubicBezTo>
                <a:cubicBezTo>
                  <a:pt x="21" y="32"/>
                  <a:pt x="21" y="33"/>
                  <a:pt x="21" y="34"/>
                </a:cubicBezTo>
                <a:cubicBezTo>
                  <a:pt x="21" y="35"/>
                  <a:pt x="21" y="35"/>
                  <a:pt x="22" y="36"/>
                </a:cubicBezTo>
                <a:cubicBezTo>
                  <a:pt x="22" y="37"/>
                  <a:pt x="23" y="37"/>
                  <a:pt x="24" y="37"/>
                </a:cubicBezTo>
                <a:cubicBezTo>
                  <a:pt x="26" y="37"/>
                  <a:pt x="26" y="37"/>
                  <a:pt x="26" y="37"/>
                </a:cubicBezTo>
                <a:cubicBezTo>
                  <a:pt x="26" y="38"/>
                  <a:pt x="26" y="38"/>
                  <a:pt x="26" y="38"/>
                </a:cubicBezTo>
                <a:cubicBezTo>
                  <a:pt x="26" y="39"/>
                  <a:pt x="26" y="39"/>
                  <a:pt x="27" y="39"/>
                </a:cubicBezTo>
                <a:cubicBezTo>
                  <a:pt x="28" y="39"/>
                  <a:pt x="28" y="39"/>
                  <a:pt x="28" y="38"/>
                </a:cubicBezTo>
                <a:cubicBezTo>
                  <a:pt x="28" y="37"/>
                  <a:pt x="28" y="37"/>
                  <a:pt x="28" y="37"/>
                </a:cubicBezTo>
                <a:cubicBezTo>
                  <a:pt x="30" y="37"/>
                  <a:pt x="30" y="37"/>
                  <a:pt x="30" y="37"/>
                </a:cubicBezTo>
                <a:cubicBezTo>
                  <a:pt x="31" y="37"/>
                  <a:pt x="32" y="37"/>
                  <a:pt x="32" y="36"/>
                </a:cubicBezTo>
                <a:cubicBezTo>
                  <a:pt x="33" y="35"/>
                  <a:pt x="33" y="35"/>
                  <a:pt x="33" y="34"/>
                </a:cubicBezTo>
                <a:cubicBezTo>
                  <a:pt x="33" y="30"/>
                  <a:pt x="33" y="30"/>
                  <a:pt x="33" y="30"/>
                </a:cubicBezTo>
                <a:cubicBezTo>
                  <a:pt x="33" y="29"/>
                  <a:pt x="33" y="28"/>
                  <a:pt x="32" y="27"/>
                </a:cubicBezTo>
                <a:cubicBezTo>
                  <a:pt x="32" y="27"/>
                  <a:pt x="31" y="26"/>
                  <a:pt x="30" y="26"/>
                </a:cubicBezTo>
                <a:cubicBezTo>
                  <a:pt x="30" y="26"/>
                  <a:pt x="30" y="26"/>
                  <a:pt x="30" y="26"/>
                </a:cubicBezTo>
                <a:cubicBezTo>
                  <a:pt x="28" y="26"/>
                  <a:pt x="28" y="26"/>
                  <a:pt x="28" y="26"/>
                </a:cubicBezTo>
                <a:cubicBezTo>
                  <a:pt x="28" y="20"/>
                  <a:pt x="28" y="20"/>
                  <a:pt x="28" y="20"/>
                </a:cubicBezTo>
                <a:cubicBezTo>
                  <a:pt x="30" y="20"/>
                  <a:pt x="30" y="20"/>
                  <a:pt x="30" y="20"/>
                </a:cubicBezTo>
                <a:close/>
                <a:moveTo>
                  <a:pt x="26" y="26"/>
                </a:moveTo>
                <a:cubicBezTo>
                  <a:pt x="26" y="26"/>
                  <a:pt x="26" y="26"/>
                  <a:pt x="26" y="26"/>
                </a:cubicBezTo>
                <a:cubicBezTo>
                  <a:pt x="24" y="26"/>
                  <a:pt x="24" y="26"/>
                  <a:pt x="24" y="26"/>
                </a:cubicBezTo>
                <a:cubicBezTo>
                  <a:pt x="24" y="26"/>
                  <a:pt x="24" y="26"/>
                  <a:pt x="23" y="26"/>
                </a:cubicBezTo>
                <a:cubicBezTo>
                  <a:pt x="23" y="26"/>
                  <a:pt x="23" y="25"/>
                  <a:pt x="23" y="25"/>
                </a:cubicBezTo>
                <a:cubicBezTo>
                  <a:pt x="23" y="21"/>
                  <a:pt x="23" y="21"/>
                  <a:pt x="23" y="21"/>
                </a:cubicBezTo>
                <a:cubicBezTo>
                  <a:pt x="23" y="21"/>
                  <a:pt x="23" y="21"/>
                  <a:pt x="23" y="21"/>
                </a:cubicBezTo>
                <a:cubicBezTo>
                  <a:pt x="24" y="20"/>
                  <a:pt x="24" y="20"/>
                  <a:pt x="24" y="20"/>
                </a:cubicBezTo>
                <a:cubicBezTo>
                  <a:pt x="26" y="20"/>
                  <a:pt x="26" y="20"/>
                  <a:pt x="26" y="20"/>
                </a:cubicBezTo>
                <a:cubicBezTo>
                  <a:pt x="26" y="26"/>
                  <a:pt x="26" y="26"/>
                  <a:pt x="26" y="26"/>
                </a:cubicBezTo>
                <a:close/>
                <a:moveTo>
                  <a:pt x="30" y="29"/>
                </a:moveTo>
                <a:cubicBezTo>
                  <a:pt x="30" y="29"/>
                  <a:pt x="30" y="29"/>
                  <a:pt x="30" y="29"/>
                </a:cubicBezTo>
                <a:cubicBezTo>
                  <a:pt x="30" y="29"/>
                  <a:pt x="31" y="29"/>
                  <a:pt x="31" y="29"/>
                </a:cubicBezTo>
                <a:cubicBezTo>
                  <a:pt x="31" y="29"/>
                  <a:pt x="31" y="30"/>
                  <a:pt x="31" y="30"/>
                </a:cubicBezTo>
                <a:cubicBezTo>
                  <a:pt x="31" y="34"/>
                  <a:pt x="31" y="34"/>
                  <a:pt x="31" y="34"/>
                </a:cubicBezTo>
                <a:cubicBezTo>
                  <a:pt x="31" y="34"/>
                  <a:pt x="31" y="34"/>
                  <a:pt x="31" y="34"/>
                </a:cubicBezTo>
                <a:cubicBezTo>
                  <a:pt x="31" y="35"/>
                  <a:pt x="30" y="35"/>
                  <a:pt x="30" y="35"/>
                </a:cubicBezTo>
                <a:cubicBezTo>
                  <a:pt x="28" y="35"/>
                  <a:pt x="28" y="35"/>
                  <a:pt x="28" y="35"/>
                </a:cubicBezTo>
                <a:cubicBezTo>
                  <a:pt x="28" y="29"/>
                  <a:pt x="28" y="29"/>
                  <a:pt x="28" y="29"/>
                </a:cubicBezTo>
                <a:cubicBezTo>
                  <a:pt x="30" y="29"/>
                  <a:pt x="30" y="29"/>
                  <a:pt x="30" y="2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0" name="Freeform 395"/>
          <p:cNvSpPr/>
          <p:nvPr/>
        </p:nvSpPr>
        <p:spPr bwMode="auto">
          <a:xfrm>
            <a:off x="3548342" y="2790346"/>
            <a:ext cx="336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1" name="Freeform 396"/>
          <p:cNvSpPr>
            <a:spLocks noEditPoints="1"/>
          </p:cNvSpPr>
          <p:nvPr/>
        </p:nvSpPr>
        <p:spPr bwMode="auto">
          <a:xfrm>
            <a:off x="3472745" y="2637472"/>
            <a:ext cx="152876" cy="166315"/>
          </a:xfrm>
          <a:custGeom>
            <a:avLst/>
            <a:gdLst>
              <a:gd name="T0" fmla="*/ 42 w 45"/>
              <a:gd name="T1" fmla="*/ 41 h 49"/>
              <a:gd name="T2" fmla="*/ 41 w 45"/>
              <a:gd name="T3" fmla="*/ 26 h 49"/>
              <a:gd name="T4" fmla="*/ 30 w 45"/>
              <a:gd name="T5" fmla="*/ 9 h 49"/>
              <a:gd name="T6" fmla="*/ 32 w 45"/>
              <a:gd name="T7" fmla="*/ 3 h 49"/>
              <a:gd name="T8" fmla="*/ 30 w 45"/>
              <a:gd name="T9" fmla="*/ 0 h 49"/>
              <a:gd name="T10" fmla="*/ 14 w 45"/>
              <a:gd name="T11" fmla="*/ 0 h 49"/>
              <a:gd name="T12" fmla="*/ 19 w 45"/>
              <a:gd name="T13" fmla="*/ 8 h 49"/>
              <a:gd name="T14" fmla="*/ 10 w 45"/>
              <a:gd name="T15" fmla="*/ 13 h 49"/>
              <a:gd name="T16" fmla="*/ 4 w 45"/>
              <a:gd name="T17" fmla="*/ 26 h 49"/>
              <a:gd name="T18" fmla="*/ 3 w 45"/>
              <a:gd name="T19" fmla="*/ 41 h 49"/>
              <a:gd name="T20" fmla="*/ 0 w 45"/>
              <a:gd name="T21" fmla="*/ 48 h 49"/>
              <a:gd name="T22" fmla="*/ 43 w 45"/>
              <a:gd name="T23" fmla="*/ 49 h 49"/>
              <a:gd name="T24" fmla="*/ 45 w 45"/>
              <a:gd name="T25" fmla="*/ 49 h 49"/>
              <a:gd name="T26" fmla="*/ 26 w 45"/>
              <a:gd name="T27" fmla="*/ 4 h 49"/>
              <a:gd name="T28" fmla="*/ 23 w 45"/>
              <a:gd name="T29" fmla="*/ 7 h 49"/>
              <a:gd name="T30" fmla="*/ 26 w 45"/>
              <a:gd name="T31" fmla="*/ 4 h 49"/>
              <a:gd name="T32" fmla="*/ 6 w 45"/>
              <a:gd name="T33" fmla="*/ 46 h 49"/>
              <a:gd name="T34" fmla="*/ 8 w 45"/>
              <a:gd name="T35" fmla="*/ 35 h 49"/>
              <a:gd name="T36" fmla="*/ 9 w 45"/>
              <a:gd name="T37" fmla="*/ 21 h 49"/>
              <a:gd name="T38" fmla="*/ 17 w 45"/>
              <a:gd name="T39" fmla="*/ 13 h 49"/>
              <a:gd name="T40" fmla="*/ 23 w 45"/>
              <a:gd name="T41" fmla="*/ 12 h 49"/>
              <a:gd name="T42" fmla="*/ 33 w 45"/>
              <a:gd name="T43" fmla="*/ 16 h 49"/>
              <a:gd name="T44" fmla="*/ 37 w 45"/>
              <a:gd name="T45" fmla="*/ 35 h 49"/>
              <a:gd name="T46" fmla="*/ 40 w 45"/>
              <a:gd name="T47" fmla="*/ 46 h 49"/>
              <a:gd name="T48" fmla="*/ 29 w 45"/>
              <a:gd name="T49" fmla="*/ 31 h 49"/>
              <a:gd name="T50" fmla="*/ 28 w 45"/>
              <a:gd name="T51" fmla="*/ 29 h 49"/>
              <a:gd name="T52" fmla="*/ 24 w 45"/>
              <a:gd name="T53" fmla="*/ 28 h 49"/>
              <a:gd name="T54" fmla="*/ 26 w 45"/>
              <a:gd name="T55" fmla="*/ 22 h 49"/>
              <a:gd name="T56" fmla="*/ 27 w 45"/>
              <a:gd name="T57" fmla="*/ 23 h 49"/>
              <a:gd name="T58" fmla="*/ 29 w 45"/>
              <a:gd name="T59" fmla="*/ 23 h 49"/>
              <a:gd name="T60" fmla="*/ 26 w 45"/>
              <a:gd name="T61" fmla="*/ 19 h 49"/>
              <a:gd name="T62" fmla="*/ 24 w 45"/>
              <a:gd name="T63" fmla="*/ 18 h 49"/>
              <a:gd name="T64" fmla="*/ 22 w 45"/>
              <a:gd name="T65" fmla="*/ 18 h 49"/>
              <a:gd name="T66" fmla="*/ 20 w 45"/>
              <a:gd name="T67" fmla="*/ 19 h 49"/>
              <a:gd name="T68" fmla="*/ 16 w 45"/>
              <a:gd name="T69" fmla="*/ 23 h 49"/>
              <a:gd name="T70" fmla="*/ 17 w 45"/>
              <a:gd name="T71" fmla="*/ 29 h 49"/>
              <a:gd name="T72" fmla="*/ 20 w 45"/>
              <a:gd name="T73" fmla="*/ 30 h 49"/>
              <a:gd name="T74" fmla="*/ 22 w 45"/>
              <a:gd name="T75" fmla="*/ 36 h 49"/>
              <a:gd name="T76" fmla="*/ 19 w 45"/>
              <a:gd name="T77" fmla="*/ 36 h 49"/>
              <a:gd name="T78" fmla="*/ 18 w 45"/>
              <a:gd name="T79" fmla="*/ 34 h 49"/>
              <a:gd name="T80" fmla="*/ 17 w 45"/>
              <a:gd name="T81" fmla="*/ 37 h 49"/>
              <a:gd name="T82" fmla="*/ 22 w 45"/>
              <a:gd name="T83" fmla="*/ 38 h 49"/>
              <a:gd name="T84" fmla="*/ 23 w 45"/>
              <a:gd name="T85" fmla="*/ 41 h 49"/>
              <a:gd name="T86" fmla="*/ 24 w 45"/>
              <a:gd name="T87" fmla="*/ 38 h 49"/>
              <a:gd name="T88" fmla="*/ 28 w 45"/>
              <a:gd name="T89" fmla="*/ 37 h 49"/>
              <a:gd name="T90" fmla="*/ 29 w 45"/>
              <a:gd name="T91" fmla="*/ 32 h 49"/>
              <a:gd name="T92" fmla="*/ 29 w 45"/>
              <a:gd name="T93" fmla="*/ 31 h 49"/>
              <a:gd name="T94" fmla="*/ 22 w 45"/>
              <a:gd name="T95" fmla="*/ 28 h 49"/>
              <a:gd name="T96" fmla="*/ 19 w 45"/>
              <a:gd name="T97" fmla="*/ 27 h 49"/>
              <a:gd name="T98" fmla="*/ 19 w 45"/>
              <a:gd name="T99" fmla="*/ 23 h 49"/>
              <a:gd name="T100" fmla="*/ 20 w 45"/>
              <a:gd name="T101" fmla="*/ 22 h 49"/>
              <a:gd name="T102" fmla="*/ 22 w 45"/>
              <a:gd name="T103" fmla="*/ 28 h 49"/>
              <a:gd name="T104" fmla="*/ 27 w 45"/>
              <a:gd name="T105" fmla="*/ 35 h 49"/>
              <a:gd name="T106" fmla="*/ 26 w 45"/>
              <a:gd name="T107" fmla="*/ 36 h 49"/>
              <a:gd name="T108" fmla="*/ 24 w 45"/>
              <a:gd name="T109" fmla="*/ 30 h 49"/>
              <a:gd name="T110" fmla="*/ 26 w 45"/>
              <a:gd name="T111" fmla="*/ 30 h 49"/>
              <a:gd name="T112" fmla="*/ 27 w 45"/>
              <a:gd name="T113"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5" h="49">
                <a:moveTo>
                  <a:pt x="45" y="46"/>
                </a:moveTo>
                <a:cubicBezTo>
                  <a:pt x="44" y="45"/>
                  <a:pt x="43" y="43"/>
                  <a:pt x="42" y="41"/>
                </a:cubicBezTo>
                <a:cubicBezTo>
                  <a:pt x="42" y="39"/>
                  <a:pt x="41" y="37"/>
                  <a:pt x="41" y="35"/>
                </a:cubicBezTo>
                <a:cubicBezTo>
                  <a:pt x="41" y="26"/>
                  <a:pt x="41" y="26"/>
                  <a:pt x="41" y="26"/>
                </a:cubicBezTo>
                <a:cubicBezTo>
                  <a:pt x="41" y="21"/>
                  <a:pt x="39" y="17"/>
                  <a:pt x="36" y="13"/>
                </a:cubicBezTo>
                <a:cubicBezTo>
                  <a:pt x="34" y="11"/>
                  <a:pt x="32" y="10"/>
                  <a:pt x="30" y="9"/>
                </a:cubicBezTo>
                <a:cubicBezTo>
                  <a:pt x="29" y="9"/>
                  <a:pt x="28" y="8"/>
                  <a:pt x="27" y="8"/>
                </a:cubicBezTo>
                <a:cubicBezTo>
                  <a:pt x="32" y="3"/>
                  <a:pt x="32" y="3"/>
                  <a:pt x="32" y="3"/>
                </a:cubicBezTo>
                <a:cubicBezTo>
                  <a:pt x="32" y="3"/>
                  <a:pt x="32" y="2"/>
                  <a:pt x="32" y="2"/>
                </a:cubicBezTo>
                <a:cubicBezTo>
                  <a:pt x="32" y="1"/>
                  <a:pt x="32" y="0"/>
                  <a:pt x="30" y="0"/>
                </a:cubicBezTo>
                <a:cubicBezTo>
                  <a:pt x="15" y="0"/>
                  <a:pt x="15" y="0"/>
                  <a:pt x="15" y="0"/>
                </a:cubicBezTo>
                <a:cubicBezTo>
                  <a:pt x="14" y="0"/>
                  <a:pt x="14" y="0"/>
                  <a:pt x="14" y="0"/>
                </a:cubicBezTo>
                <a:cubicBezTo>
                  <a:pt x="13" y="1"/>
                  <a:pt x="13" y="2"/>
                  <a:pt x="14" y="3"/>
                </a:cubicBezTo>
                <a:cubicBezTo>
                  <a:pt x="19" y="8"/>
                  <a:pt x="19" y="8"/>
                  <a:pt x="19" y="8"/>
                </a:cubicBezTo>
                <a:cubicBezTo>
                  <a:pt x="18" y="8"/>
                  <a:pt x="17" y="9"/>
                  <a:pt x="16" y="9"/>
                </a:cubicBezTo>
                <a:cubicBezTo>
                  <a:pt x="13" y="10"/>
                  <a:pt x="11" y="11"/>
                  <a:pt x="10" y="13"/>
                </a:cubicBezTo>
                <a:cubicBezTo>
                  <a:pt x="8" y="15"/>
                  <a:pt x="7" y="17"/>
                  <a:pt x="6" y="19"/>
                </a:cubicBezTo>
                <a:cubicBezTo>
                  <a:pt x="5" y="21"/>
                  <a:pt x="4" y="24"/>
                  <a:pt x="4" y="26"/>
                </a:cubicBezTo>
                <a:cubicBezTo>
                  <a:pt x="4" y="35"/>
                  <a:pt x="4" y="35"/>
                  <a:pt x="4" y="35"/>
                </a:cubicBezTo>
                <a:cubicBezTo>
                  <a:pt x="4" y="37"/>
                  <a:pt x="4" y="39"/>
                  <a:pt x="3" y="41"/>
                </a:cubicBezTo>
                <a:cubicBezTo>
                  <a:pt x="3" y="43"/>
                  <a:pt x="2" y="45"/>
                  <a:pt x="1" y="46"/>
                </a:cubicBezTo>
                <a:cubicBezTo>
                  <a:pt x="0" y="47"/>
                  <a:pt x="0" y="47"/>
                  <a:pt x="0" y="48"/>
                </a:cubicBezTo>
                <a:cubicBezTo>
                  <a:pt x="0" y="49"/>
                  <a:pt x="1" y="49"/>
                  <a:pt x="2" y="49"/>
                </a:cubicBezTo>
                <a:cubicBezTo>
                  <a:pt x="43" y="49"/>
                  <a:pt x="43" y="49"/>
                  <a:pt x="43" y="49"/>
                </a:cubicBezTo>
                <a:cubicBezTo>
                  <a:pt x="43" y="49"/>
                  <a:pt x="43" y="49"/>
                  <a:pt x="43" y="49"/>
                </a:cubicBezTo>
                <a:cubicBezTo>
                  <a:pt x="44" y="49"/>
                  <a:pt x="44" y="49"/>
                  <a:pt x="45" y="49"/>
                </a:cubicBezTo>
                <a:cubicBezTo>
                  <a:pt x="45" y="48"/>
                  <a:pt x="45" y="47"/>
                  <a:pt x="45" y="46"/>
                </a:cubicBezTo>
                <a:close/>
                <a:moveTo>
                  <a:pt x="26" y="4"/>
                </a:moveTo>
                <a:cubicBezTo>
                  <a:pt x="26" y="4"/>
                  <a:pt x="26" y="4"/>
                  <a:pt x="26" y="4"/>
                </a:cubicBezTo>
                <a:cubicBezTo>
                  <a:pt x="23" y="7"/>
                  <a:pt x="23" y="7"/>
                  <a:pt x="23" y="7"/>
                </a:cubicBezTo>
                <a:cubicBezTo>
                  <a:pt x="20" y="4"/>
                  <a:pt x="20" y="4"/>
                  <a:pt x="20" y="4"/>
                </a:cubicBezTo>
                <a:cubicBezTo>
                  <a:pt x="26" y="4"/>
                  <a:pt x="26" y="4"/>
                  <a:pt x="26" y="4"/>
                </a:cubicBezTo>
                <a:close/>
                <a:moveTo>
                  <a:pt x="6" y="46"/>
                </a:moveTo>
                <a:cubicBezTo>
                  <a:pt x="6" y="46"/>
                  <a:pt x="6" y="46"/>
                  <a:pt x="6" y="46"/>
                </a:cubicBezTo>
                <a:cubicBezTo>
                  <a:pt x="6" y="45"/>
                  <a:pt x="6" y="44"/>
                  <a:pt x="7" y="43"/>
                </a:cubicBezTo>
                <a:cubicBezTo>
                  <a:pt x="8" y="40"/>
                  <a:pt x="8" y="38"/>
                  <a:pt x="8" y="35"/>
                </a:cubicBezTo>
                <a:cubicBezTo>
                  <a:pt x="8" y="26"/>
                  <a:pt x="8" y="26"/>
                  <a:pt x="8" y="26"/>
                </a:cubicBezTo>
                <a:cubicBezTo>
                  <a:pt x="8" y="24"/>
                  <a:pt x="8" y="22"/>
                  <a:pt x="9" y="21"/>
                </a:cubicBezTo>
                <a:cubicBezTo>
                  <a:pt x="10" y="19"/>
                  <a:pt x="11" y="17"/>
                  <a:pt x="12" y="16"/>
                </a:cubicBezTo>
                <a:cubicBezTo>
                  <a:pt x="14" y="15"/>
                  <a:pt x="15" y="13"/>
                  <a:pt x="17" y="13"/>
                </a:cubicBezTo>
                <a:cubicBezTo>
                  <a:pt x="19" y="12"/>
                  <a:pt x="21" y="12"/>
                  <a:pt x="23" y="12"/>
                </a:cubicBezTo>
                <a:cubicBezTo>
                  <a:pt x="23" y="12"/>
                  <a:pt x="23" y="12"/>
                  <a:pt x="23" y="12"/>
                </a:cubicBezTo>
                <a:cubicBezTo>
                  <a:pt x="25" y="12"/>
                  <a:pt x="27" y="12"/>
                  <a:pt x="28" y="13"/>
                </a:cubicBezTo>
                <a:cubicBezTo>
                  <a:pt x="30" y="13"/>
                  <a:pt x="32" y="15"/>
                  <a:pt x="33" y="16"/>
                </a:cubicBezTo>
                <a:cubicBezTo>
                  <a:pt x="36" y="19"/>
                  <a:pt x="37" y="22"/>
                  <a:pt x="37" y="26"/>
                </a:cubicBezTo>
                <a:cubicBezTo>
                  <a:pt x="37" y="35"/>
                  <a:pt x="37" y="35"/>
                  <a:pt x="37" y="35"/>
                </a:cubicBezTo>
                <a:cubicBezTo>
                  <a:pt x="37" y="38"/>
                  <a:pt x="38" y="40"/>
                  <a:pt x="39" y="43"/>
                </a:cubicBezTo>
                <a:cubicBezTo>
                  <a:pt x="39" y="44"/>
                  <a:pt x="39" y="45"/>
                  <a:pt x="40" y="46"/>
                </a:cubicBezTo>
                <a:cubicBezTo>
                  <a:pt x="6" y="46"/>
                  <a:pt x="6" y="46"/>
                  <a:pt x="6" y="46"/>
                </a:cubicBezTo>
                <a:close/>
                <a:moveTo>
                  <a:pt x="29" y="31"/>
                </a:moveTo>
                <a:cubicBezTo>
                  <a:pt x="29" y="31"/>
                  <a:pt x="29" y="31"/>
                  <a:pt x="29" y="31"/>
                </a:cubicBezTo>
                <a:cubicBezTo>
                  <a:pt x="29" y="30"/>
                  <a:pt x="29" y="29"/>
                  <a:pt x="28" y="29"/>
                </a:cubicBezTo>
                <a:cubicBezTo>
                  <a:pt x="27" y="28"/>
                  <a:pt x="27" y="28"/>
                  <a:pt x="26" y="28"/>
                </a:cubicBezTo>
                <a:cubicBezTo>
                  <a:pt x="24" y="28"/>
                  <a:pt x="24" y="28"/>
                  <a:pt x="24" y="28"/>
                </a:cubicBezTo>
                <a:cubicBezTo>
                  <a:pt x="24" y="22"/>
                  <a:pt x="24" y="22"/>
                  <a:pt x="24" y="22"/>
                </a:cubicBezTo>
                <a:cubicBezTo>
                  <a:pt x="26" y="22"/>
                  <a:pt x="26" y="22"/>
                  <a:pt x="26" y="22"/>
                </a:cubicBezTo>
                <a:cubicBezTo>
                  <a:pt x="26" y="22"/>
                  <a:pt x="26" y="22"/>
                  <a:pt x="26" y="22"/>
                </a:cubicBezTo>
                <a:cubicBezTo>
                  <a:pt x="27" y="22"/>
                  <a:pt x="27" y="22"/>
                  <a:pt x="27" y="23"/>
                </a:cubicBezTo>
                <a:cubicBezTo>
                  <a:pt x="27" y="23"/>
                  <a:pt x="27" y="24"/>
                  <a:pt x="28" y="24"/>
                </a:cubicBezTo>
                <a:cubicBezTo>
                  <a:pt x="29" y="24"/>
                  <a:pt x="29" y="23"/>
                  <a:pt x="29" y="23"/>
                </a:cubicBezTo>
                <a:cubicBezTo>
                  <a:pt x="29" y="22"/>
                  <a:pt x="29" y="21"/>
                  <a:pt x="28" y="20"/>
                </a:cubicBezTo>
                <a:cubicBezTo>
                  <a:pt x="27" y="20"/>
                  <a:pt x="27" y="19"/>
                  <a:pt x="26" y="19"/>
                </a:cubicBezTo>
                <a:cubicBezTo>
                  <a:pt x="24" y="19"/>
                  <a:pt x="24" y="19"/>
                  <a:pt x="24" y="19"/>
                </a:cubicBezTo>
                <a:cubicBezTo>
                  <a:pt x="24" y="18"/>
                  <a:pt x="24" y="18"/>
                  <a:pt x="24" y="18"/>
                </a:cubicBezTo>
                <a:cubicBezTo>
                  <a:pt x="24" y="18"/>
                  <a:pt x="23" y="17"/>
                  <a:pt x="23" y="17"/>
                </a:cubicBezTo>
                <a:cubicBezTo>
                  <a:pt x="22" y="17"/>
                  <a:pt x="22" y="18"/>
                  <a:pt x="22" y="18"/>
                </a:cubicBezTo>
                <a:cubicBezTo>
                  <a:pt x="22" y="19"/>
                  <a:pt x="22" y="19"/>
                  <a:pt x="22" y="19"/>
                </a:cubicBezTo>
                <a:cubicBezTo>
                  <a:pt x="20" y="19"/>
                  <a:pt x="20" y="19"/>
                  <a:pt x="20" y="19"/>
                </a:cubicBezTo>
                <a:cubicBezTo>
                  <a:pt x="19" y="19"/>
                  <a:pt x="18" y="20"/>
                  <a:pt x="17" y="20"/>
                </a:cubicBezTo>
                <a:cubicBezTo>
                  <a:pt x="17" y="21"/>
                  <a:pt x="16" y="22"/>
                  <a:pt x="16" y="23"/>
                </a:cubicBezTo>
                <a:cubicBezTo>
                  <a:pt x="16" y="26"/>
                  <a:pt x="16" y="26"/>
                  <a:pt x="16" y="26"/>
                </a:cubicBezTo>
                <a:cubicBezTo>
                  <a:pt x="16" y="27"/>
                  <a:pt x="17" y="28"/>
                  <a:pt x="17" y="29"/>
                </a:cubicBezTo>
                <a:cubicBezTo>
                  <a:pt x="18" y="30"/>
                  <a:pt x="19" y="30"/>
                  <a:pt x="20" y="30"/>
                </a:cubicBezTo>
                <a:cubicBezTo>
                  <a:pt x="20" y="30"/>
                  <a:pt x="20" y="30"/>
                  <a:pt x="20" y="30"/>
                </a:cubicBezTo>
                <a:cubicBezTo>
                  <a:pt x="22" y="30"/>
                  <a:pt x="22" y="30"/>
                  <a:pt x="22" y="30"/>
                </a:cubicBezTo>
                <a:cubicBezTo>
                  <a:pt x="22" y="36"/>
                  <a:pt x="22" y="36"/>
                  <a:pt x="22" y="36"/>
                </a:cubicBezTo>
                <a:cubicBezTo>
                  <a:pt x="20" y="36"/>
                  <a:pt x="20" y="36"/>
                  <a:pt x="20" y="36"/>
                </a:cubicBezTo>
                <a:cubicBezTo>
                  <a:pt x="20" y="36"/>
                  <a:pt x="19" y="36"/>
                  <a:pt x="19" y="36"/>
                </a:cubicBezTo>
                <a:cubicBezTo>
                  <a:pt x="19" y="36"/>
                  <a:pt x="19" y="35"/>
                  <a:pt x="19" y="35"/>
                </a:cubicBezTo>
                <a:cubicBezTo>
                  <a:pt x="19" y="34"/>
                  <a:pt x="18" y="34"/>
                  <a:pt x="18" y="34"/>
                </a:cubicBezTo>
                <a:cubicBezTo>
                  <a:pt x="17" y="34"/>
                  <a:pt x="16" y="34"/>
                  <a:pt x="16" y="35"/>
                </a:cubicBezTo>
                <a:cubicBezTo>
                  <a:pt x="16" y="36"/>
                  <a:pt x="17" y="37"/>
                  <a:pt x="17" y="37"/>
                </a:cubicBezTo>
                <a:cubicBezTo>
                  <a:pt x="18" y="38"/>
                  <a:pt x="19" y="38"/>
                  <a:pt x="20" y="38"/>
                </a:cubicBezTo>
                <a:cubicBezTo>
                  <a:pt x="22" y="38"/>
                  <a:pt x="22" y="38"/>
                  <a:pt x="22" y="38"/>
                </a:cubicBezTo>
                <a:cubicBezTo>
                  <a:pt x="22" y="39"/>
                  <a:pt x="22" y="39"/>
                  <a:pt x="22" y="39"/>
                </a:cubicBezTo>
                <a:cubicBezTo>
                  <a:pt x="22" y="40"/>
                  <a:pt x="22" y="41"/>
                  <a:pt x="23" y="41"/>
                </a:cubicBezTo>
                <a:cubicBezTo>
                  <a:pt x="23" y="41"/>
                  <a:pt x="24" y="40"/>
                  <a:pt x="24" y="39"/>
                </a:cubicBezTo>
                <a:cubicBezTo>
                  <a:pt x="24" y="38"/>
                  <a:pt x="24" y="38"/>
                  <a:pt x="24" y="38"/>
                </a:cubicBezTo>
                <a:cubicBezTo>
                  <a:pt x="26" y="38"/>
                  <a:pt x="26" y="38"/>
                  <a:pt x="26" y="38"/>
                </a:cubicBezTo>
                <a:cubicBezTo>
                  <a:pt x="27" y="38"/>
                  <a:pt x="27" y="38"/>
                  <a:pt x="28" y="37"/>
                </a:cubicBezTo>
                <a:cubicBezTo>
                  <a:pt x="29" y="37"/>
                  <a:pt x="29" y="36"/>
                  <a:pt x="29" y="35"/>
                </a:cubicBezTo>
                <a:cubicBezTo>
                  <a:pt x="29" y="32"/>
                  <a:pt x="29" y="32"/>
                  <a:pt x="29" y="32"/>
                </a:cubicBezTo>
                <a:cubicBezTo>
                  <a:pt x="29" y="32"/>
                  <a:pt x="29" y="32"/>
                  <a:pt x="29" y="32"/>
                </a:cubicBezTo>
                <a:cubicBezTo>
                  <a:pt x="29" y="31"/>
                  <a:pt x="29" y="31"/>
                  <a:pt x="29" y="31"/>
                </a:cubicBezTo>
                <a:close/>
                <a:moveTo>
                  <a:pt x="22" y="28"/>
                </a:moveTo>
                <a:cubicBezTo>
                  <a:pt x="22" y="28"/>
                  <a:pt x="22" y="28"/>
                  <a:pt x="22" y="28"/>
                </a:cubicBezTo>
                <a:cubicBezTo>
                  <a:pt x="20" y="28"/>
                  <a:pt x="20" y="28"/>
                  <a:pt x="20" y="28"/>
                </a:cubicBezTo>
                <a:cubicBezTo>
                  <a:pt x="20" y="28"/>
                  <a:pt x="19" y="28"/>
                  <a:pt x="19" y="27"/>
                </a:cubicBezTo>
                <a:cubicBezTo>
                  <a:pt x="19" y="27"/>
                  <a:pt x="19" y="27"/>
                  <a:pt x="19" y="26"/>
                </a:cubicBezTo>
                <a:cubicBezTo>
                  <a:pt x="19" y="23"/>
                  <a:pt x="19" y="23"/>
                  <a:pt x="19" y="23"/>
                </a:cubicBezTo>
                <a:cubicBezTo>
                  <a:pt x="19" y="22"/>
                  <a:pt x="19" y="22"/>
                  <a:pt x="19" y="22"/>
                </a:cubicBezTo>
                <a:cubicBezTo>
                  <a:pt x="19" y="22"/>
                  <a:pt x="20" y="22"/>
                  <a:pt x="20" y="22"/>
                </a:cubicBezTo>
                <a:cubicBezTo>
                  <a:pt x="22" y="22"/>
                  <a:pt x="22" y="22"/>
                  <a:pt x="22" y="22"/>
                </a:cubicBezTo>
                <a:cubicBezTo>
                  <a:pt x="22" y="28"/>
                  <a:pt x="22" y="28"/>
                  <a:pt x="22" y="28"/>
                </a:cubicBezTo>
                <a:close/>
                <a:moveTo>
                  <a:pt x="27" y="35"/>
                </a:moveTo>
                <a:cubicBezTo>
                  <a:pt x="27" y="35"/>
                  <a:pt x="27" y="35"/>
                  <a:pt x="27" y="35"/>
                </a:cubicBezTo>
                <a:cubicBezTo>
                  <a:pt x="27" y="35"/>
                  <a:pt x="27" y="36"/>
                  <a:pt x="26" y="36"/>
                </a:cubicBezTo>
                <a:cubicBezTo>
                  <a:pt x="26" y="36"/>
                  <a:pt x="26" y="36"/>
                  <a:pt x="26" y="36"/>
                </a:cubicBezTo>
                <a:cubicBezTo>
                  <a:pt x="24" y="36"/>
                  <a:pt x="24" y="36"/>
                  <a:pt x="24" y="36"/>
                </a:cubicBezTo>
                <a:cubicBezTo>
                  <a:pt x="24" y="30"/>
                  <a:pt x="24" y="30"/>
                  <a:pt x="24" y="30"/>
                </a:cubicBezTo>
                <a:cubicBezTo>
                  <a:pt x="26" y="30"/>
                  <a:pt x="26" y="30"/>
                  <a:pt x="26" y="30"/>
                </a:cubicBezTo>
                <a:cubicBezTo>
                  <a:pt x="26" y="30"/>
                  <a:pt x="26" y="30"/>
                  <a:pt x="26" y="30"/>
                </a:cubicBezTo>
                <a:cubicBezTo>
                  <a:pt x="27" y="31"/>
                  <a:pt x="27" y="31"/>
                  <a:pt x="27" y="31"/>
                </a:cubicBezTo>
                <a:cubicBezTo>
                  <a:pt x="27" y="35"/>
                  <a:pt x="27" y="35"/>
                  <a:pt x="27" y="3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2" name="Freeform 397"/>
          <p:cNvSpPr>
            <a:spLocks noEditPoints="1"/>
          </p:cNvSpPr>
          <p:nvPr/>
        </p:nvSpPr>
        <p:spPr bwMode="auto">
          <a:xfrm>
            <a:off x="5235018" y="2640832"/>
            <a:ext cx="167996" cy="159596"/>
          </a:xfrm>
          <a:custGeom>
            <a:avLst/>
            <a:gdLst>
              <a:gd name="T0" fmla="*/ 36 w 50"/>
              <a:gd name="T1" fmla="*/ 8 h 47"/>
              <a:gd name="T2" fmla="*/ 44 w 50"/>
              <a:gd name="T3" fmla="*/ 5 h 47"/>
              <a:gd name="T4" fmla="*/ 50 w 50"/>
              <a:gd name="T5" fmla="*/ 15 h 47"/>
              <a:gd name="T6" fmla="*/ 46 w 50"/>
              <a:gd name="T7" fmla="*/ 19 h 47"/>
              <a:gd name="T8" fmla="*/ 45 w 50"/>
              <a:gd name="T9" fmla="*/ 23 h 47"/>
              <a:gd name="T10" fmla="*/ 46 w 50"/>
              <a:gd name="T11" fmla="*/ 30 h 47"/>
              <a:gd name="T12" fmla="*/ 42 w 50"/>
              <a:gd name="T13" fmla="*/ 36 h 47"/>
              <a:gd name="T14" fmla="*/ 25 w 50"/>
              <a:gd name="T15" fmla="*/ 46 h 47"/>
              <a:gd name="T16" fmla="*/ 12 w 50"/>
              <a:gd name="T17" fmla="*/ 42 h 47"/>
              <a:gd name="T18" fmla="*/ 11 w 50"/>
              <a:gd name="T19" fmla="*/ 35 h 47"/>
              <a:gd name="T20" fmla="*/ 14 w 50"/>
              <a:gd name="T21" fmla="*/ 36 h 47"/>
              <a:gd name="T22" fmla="*/ 17 w 50"/>
              <a:gd name="T23" fmla="*/ 33 h 47"/>
              <a:gd name="T24" fmla="*/ 17 w 50"/>
              <a:gd name="T25" fmla="*/ 30 h 47"/>
              <a:gd name="T26" fmla="*/ 12 w 50"/>
              <a:gd name="T27" fmla="*/ 28 h 47"/>
              <a:gd name="T28" fmla="*/ 10 w 50"/>
              <a:gd name="T29" fmla="*/ 30 h 47"/>
              <a:gd name="T30" fmla="*/ 8 w 50"/>
              <a:gd name="T31" fmla="*/ 33 h 47"/>
              <a:gd name="T32" fmla="*/ 2 w 50"/>
              <a:gd name="T33" fmla="*/ 24 h 47"/>
              <a:gd name="T34" fmla="*/ 1 w 50"/>
              <a:gd name="T35" fmla="*/ 17 h 47"/>
              <a:gd name="T36" fmla="*/ 5 w 50"/>
              <a:gd name="T37" fmla="*/ 11 h 47"/>
              <a:gd name="T38" fmla="*/ 13 w 50"/>
              <a:gd name="T39" fmla="*/ 9 h 47"/>
              <a:gd name="T40" fmla="*/ 13 w 50"/>
              <a:gd name="T41" fmla="*/ 12 h 47"/>
              <a:gd name="T42" fmla="*/ 13 w 50"/>
              <a:gd name="T43" fmla="*/ 14 h 47"/>
              <a:gd name="T44" fmla="*/ 18 w 50"/>
              <a:gd name="T45" fmla="*/ 15 h 47"/>
              <a:gd name="T46" fmla="*/ 20 w 50"/>
              <a:gd name="T47" fmla="*/ 13 h 47"/>
              <a:gd name="T48" fmla="*/ 20 w 50"/>
              <a:gd name="T49" fmla="*/ 10 h 47"/>
              <a:gd name="T50" fmla="*/ 19 w 50"/>
              <a:gd name="T51" fmla="*/ 9 h 47"/>
              <a:gd name="T52" fmla="*/ 16 w 50"/>
              <a:gd name="T53" fmla="*/ 6 h 47"/>
              <a:gd name="T54" fmla="*/ 22 w 50"/>
              <a:gd name="T55" fmla="*/ 2 h 47"/>
              <a:gd name="T56" fmla="*/ 29 w 50"/>
              <a:gd name="T57" fmla="*/ 1 h 47"/>
              <a:gd name="T58" fmla="*/ 35 w 50"/>
              <a:gd name="T59" fmla="*/ 5 h 47"/>
              <a:gd name="T60" fmla="*/ 35 w 50"/>
              <a:gd name="T61" fmla="*/ 13 h 47"/>
              <a:gd name="T62" fmla="*/ 31 w 50"/>
              <a:gd name="T63" fmla="*/ 7 h 47"/>
              <a:gd name="T64" fmla="*/ 31 w 50"/>
              <a:gd name="T65" fmla="*/ 7 h 47"/>
              <a:gd name="T66" fmla="*/ 24 w 50"/>
              <a:gd name="T67" fmla="*/ 5 h 47"/>
              <a:gd name="T68" fmla="*/ 24 w 50"/>
              <a:gd name="T69" fmla="*/ 5 h 47"/>
              <a:gd name="T70" fmla="*/ 23 w 50"/>
              <a:gd name="T71" fmla="*/ 8 h 47"/>
              <a:gd name="T72" fmla="*/ 24 w 50"/>
              <a:gd name="T73" fmla="*/ 14 h 47"/>
              <a:gd name="T74" fmla="*/ 21 w 50"/>
              <a:gd name="T75" fmla="*/ 19 h 47"/>
              <a:gd name="T76" fmla="*/ 10 w 50"/>
              <a:gd name="T77" fmla="*/ 16 h 47"/>
              <a:gd name="T78" fmla="*/ 9 w 50"/>
              <a:gd name="T79" fmla="*/ 13 h 47"/>
              <a:gd name="T80" fmla="*/ 7 w 50"/>
              <a:gd name="T81" fmla="*/ 14 h 47"/>
              <a:gd name="T82" fmla="*/ 5 w 50"/>
              <a:gd name="T83" fmla="*/ 22 h 47"/>
              <a:gd name="T84" fmla="*/ 8 w 50"/>
              <a:gd name="T85" fmla="*/ 27 h 47"/>
              <a:gd name="T86" fmla="*/ 10 w 50"/>
              <a:gd name="T87" fmla="*/ 25 h 47"/>
              <a:gd name="T88" fmla="*/ 20 w 50"/>
              <a:gd name="T89" fmla="*/ 28 h 47"/>
              <a:gd name="T90" fmla="*/ 21 w 50"/>
              <a:gd name="T91" fmla="*/ 28 h 47"/>
              <a:gd name="T92" fmla="*/ 21 w 50"/>
              <a:gd name="T93" fmla="*/ 34 h 47"/>
              <a:gd name="T94" fmla="*/ 15 w 50"/>
              <a:gd name="T95" fmla="*/ 39 h 47"/>
              <a:gd name="T96" fmla="*/ 16 w 50"/>
              <a:gd name="T97" fmla="*/ 40 h 47"/>
              <a:gd name="T98" fmla="*/ 23 w 50"/>
              <a:gd name="T99" fmla="*/ 42 h 47"/>
              <a:gd name="T100" fmla="*/ 40 w 50"/>
              <a:gd name="T101" fmla="*/ 33 h 47"/>
              <a:gd name="T102" fmla="*/ 42 w 50"/>
              <a:gd name="T103" fmla="*/ 29 h 47"/>
              <a:gd name="T104" fmla="*/ 42 w 50"/>
              <a:gd name="T105" fmla="*/ 25 h 47"/>
              <a:gd name="T106" fmla="*/ 38 w 50"/>
              <a:gd name="T107" fmla="*/ 17 h 47"/>
              <a:gd name="T108" fmla="*/ 43 w 50"/>
              <a:gd name="T109" fmla="*/ 17 h 47"/>
              <a:gd name="T110" fmla="*/ 44 w 50"/>
              <a:gd name="T111" fmla="*/ 16 h 47"/>
              <a:gd name="T112" fmla="*/ 46 w 50"/>
              <a:gd name="T113" fmla="*/ 11 h 47"/>
              <a:gd name="T114" fmla="*/ 40 w 50"/>
              <a:gd name="T115" fmla="*/ 9 h 47"/>
              <a:gd name="T116" fmla="*/ 38 w 50"/>
              <a:gd name="T117" fmla="*/ 12 h 47"/>
              <a:gd name="T118" fmla="*/ 35 w 50"/>
              <a:gd name="T119" fmla="*/ 13 h 47"/>
              <a:gd name="T120" fmla="*/ 35 w 50"/>
              <a:gd name="T121" fmla="*/ 5 h 47"/>
              <a:gd name="T122" fmla="*/ 35 w 50"/>
              <a:gd name="T123"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 h="47">
                <a:moveTo>
                  <a:pt x="35" y="5"/>
                </a:moveTo>
                <a:cubicBezTo>
                  <a:pt x="36" y="8"/>
                  <a:pt x="36" y="8"/>
                  <a:pt x="36" y="8"/>
                </a:cubicBezTo>
                <a:cubicBezTo>
                  <a:pt x="37" y="7"/>
                  <a:pt x="38" y="6"/>
                  <a:pt x="39" y="6"/>
                </a:cubicBezTo>
                <a:cubicBezTo>
                  <a:pt x="40" y="5"/>
                  <a:pt x="43" y="5"/>
                  <a:pt x="44" y="5"/>
                </a:cubicBezTo>
                <a:cubicBezTo>
                  <a:pt x="46" y="6"/>
                  <a:pt x="48" y="7"/>
                  <a:pt x="49" y="9"/>
                </a:cubicBezTo>
                <a:cubicBezTo>
                  <a:pt x="50" y="11"/>
                  <a:pt x="50" y="13"/>
                  <a:pt x="50" y="15"/>
                </a:cubicBezTo>
                <a:cubicBezTo>
                  <a:pt x="49" y="17"/>
                  <a:pt x="48" y="18"/>
                  <a:pt x="46" y="19"/>
                </a:cubicBezTo>
                <a:cubicBezTo>
                  <a:pt x="46" y="19"/>
                  <a:pt x="46" y="19"/>
                  <a:pt x="46" y="19"/>
                </a:cubicBezTo>
                <a:cubicBezTo>
                  <a:pt x="45" y="20"/>
                  <a:pt x="44" y="20"/>
                  <a:pt x="43" y="20"/>
                </a:cubicBezTo>
                <a:cubicBezTo>
                  <a:pt x="45" y="23"/>
                  <a:pt x="45" y="23"/>
                  <a:pt x="45" y="23"/>
                </a:cubicBezTo>
                <a:cubicBezTo>
                  <a:pt x="45" y="23"/>
                  <a:pt x="45" y="23"/>
                  <a:pt x="45" y="23"/>
                </a:cubicBezTo>
                <a:cubicBezTo>
                  <a:pt x="46" y="26"/>
                  <a:pt x="47" y="28"/>
                  <a:pt x="46" y="30"/>
                </a:cubicBezTo>
                <a:cubicBezTo>
                  <a:pt x="46" y="33"/>
                  <a:pt x="44" y="35"/>
                  <a:pt x="42" y="36"/>
                </a:cubicBezTo>
                <a:cubicBezTo>
                  <a:pt x="42" y="36"/>
                  <a:pt x="42" y="36"/>
                  <a:pt x="42" y="36"/>
                </a:cubicBezTo>
                <a:cubicBezTo>
                  <a:pt x="25" y="46"/>
                  <a:pt x="25" y="46"/>
                  <a:pt x="25" y="46"/>
                </a:cubicBezTo>
                <a:cubicBezTo>
                  <a:pt x="25" y="46"/>
                  <a:pt x="25" y="46"/>
                  <a:pt x="25" y="46"/>
                </a:cubicBezTo>
                <a:cubicBezTo>
                  <a:pt x="23" y="47"/>
                  <a:pt x="20" y="47"/>
                  <a:pt x="18" y="47"/>
                </a:cubicBezTo>
                <a:cubicBezTo>
                  <a:pt x="16" y="46"/>
                  <a:pt x="14" y="45"/>
                  <a:pt x="12" y="42"/>
                </a:cubicBezTo>
                <a:cubicBezTo>
                  <a:pt x="10" y="38"/>
                  <a:pt x="10" y="38"/>
                  <a:pt x="10" y="38"/>
                </a:cubicBezTo>
                <a:cubicBezTo>
                  <a:pt x="9" y="37"/>
                  <a:pt x="10" y="36"/>
                  <a:pt x="11" y="35"/>
                </a:cubicBezTo>
                <a:cubicBezTo>
                  <a:pt x="11" y="35"/>
                  <a:pt x="12" y="35"/>
                  <a:pt x="12" y="35"/>
                </a:cubicBezTo>
                <a:cubicBezTo>
                  <a:pt x="13" y="36"/>
                  <a:pt x="13" y="36"/>
                  <a:pt x="14" y="36"/>
                </a:cubicBezTo>
                <a:cubicBezTo>
                  <a:pt x="14" y="36"/>
                  <a:pt x="15" y="36"/>
                  <a:pt x="16" y="35"/>
                </a:cubicBezTo>
                <a:cubicBezTo>
                  <a:pt x="17" y="35"/>
                  <a:pt x="17" y="34"/>
                  <a:pt x="17" y="33"/>
                </a:cubicBezTo>
                <a:cubicBezTo>
                  <a:pt x="18" y="32"/>
                  <a:pt x="18" y="31"/>
                  <a:pt x="17" y="30"/>
                </a:cubicBezTo>
                <a:cubicBezTo>
                  <a:pt x="17" y="30"/>
                  <a:pt x="17" y="30"/>
                  <a:pt x="17" y="30"/>
                </a:cubicBezTo>
                <a:cubicBezTo>
                  <a:pt x="17" y="29"/>
                  <a:pt x="16" y="28"/>
                  <a:pt x="15" y="28"/>
                </a:cubicBezTo>
                <a:cubicBezTo>
                  <a:pt x="14" y="28"/>
                  <a:pt x="12" y="28"/>
                  <a:pt x="12" y="28"/>
                </a:cubicBezTo>
                <a:cubicBezTo>
                  <a:pt x="12" y="28"/>
                  <a:pt x="12" y="28"/>
                  <a:pt x="12" y="28"/>
                </a:cubicBezTo>
                <a:cubicBezTo>
                  <a:pt x="11" y="29"/>
                  <a:pt x="11" y="29"/>
                  <a:pt x="10" y="30"/>
                </a:cubicBezTo>
                <a:cubicBezTo>
                  <a:pt x="10" y="30"/>
                  <a:pt x="10" y="30"/>
                  <a:pt x="10" y="31"/>
                </a:cubicBezTo>
                <a:cubicBezTo>
                  <a:pt x="10" y="32"/>
                  <a:pt x="9" y="33"/>
                  <a:pt x="8" y="33"/>
                </a:cubicBezTo>
                <a:cubicBezTo>
                  <a:pt x="7" y="33"/>
                  <a:pt x="7" y="32"/>
                  <a:pt x="6" y="32"/>
                </a:cubicBezTo>
                <a:cubicBezTo>
                  <a:pt x="2" y="24"/>
                  <a:pt x="2" y="24"/>
                  <a:pt x="2" y="24"/>
                </a:cubicBezTo>
                <a:cubicBezTo>
                  <a:pt x="2" y="24"/>
                  <a:pt x="2" y="24"/>
                  <a:pt x="2" y="24"/>
                </a:cubicBezTo>
                <a:cubicBezTo>
                  <a:pt x="0" y="22"/>
                  <a:pt x="0" y="19"/>
                  <a:pt x="1" y="17"/>
                </a:cubicBezTo>
                <a:cubicBezTo>
                  <a:pt x="1" y="15"/>
                  <a:pt x="3" y="12"/>
                  <a:pt x="5" y="11"/>
                </a:cubicBezTo>
                <a:cubicBezTo>
                  <a:pt x="5" y="11"/>
                  <a:pt x="5" y="11"/>
                  <a:pt x="5" y="11"/>
                </a:cubicBezTo>
                <a:cubicBezTo>
                  <a:pt x="10" y="8"/>
                  <a:pt x="10" y="8"/>
                  <a:pt x="10" y="8"/>
                </a:cubicBezTo>
                <a:cubicBezTo>
                  <a:pt x="11" y="8"/>
                  <a:pt x="12" y="8"/>
                  <a:pt x="13" y="9"/>
                </a:cubicBezTo>
                <a:cubicBezTo>
                  <a:pt x="13" y="9"/>
                  <a:pt x="13" y="10"/>
                  <a:pt x="13" y="11"/>
                </a:cubicBezTo>
                <a:cubicBezTo>
                  <a:pt x="13" y="11"/>
                  <a:pt x="13" y="12"/>
                  <a:pt x="13" y="12"/>
                </a:cubicBezTo>
                <a:cubicBezTo>
                  <a:pt x="13" y="13"/>
                  <a:pt x="13" y="13"/>
                  <a:pt x="13" y="14"/>
                </a:cubicBezTo>
                <a:cubicBezTo>
                  <a:pt x="13" y="14"/>
                  <a:pt x="13" y="14"/>
                  <a:pt x="13" y="14"/>
                </a:cubicBezTo>
                <a:cubicBezTo>
                  <a:pt x="14" y="15"/>
                  <a:pt x="15" y="15"/>
                  <a:pt x="16" y="16"/>
                </a:cubicBezTo>
                <a:cubicBezTo>
                  <a:pt x="17" y="16"/>
                  <a:pt x="18" y="16"/>
                  <a:pt x="18" y="15"/>
                </a:cubicBezTo>
                <a:cubicBezTo>
                  <a:pt x="19" y="15"/>
                  <a:pt x="19" y="15"/>
                  <a:pt x="19" y="15"/>
                </a:cubicBezTo>
                <a:cubicBezTo>
                  <a:pt x="20" y="15"/>
                  <a:pt x="20" y="14"/>
                  <a:pt x="20" y="13"/>
                </a:cubicBezTo>
                <a:cubicBezTo>
                  <a:pt x="21" y="12"/>
                  <a:pt x="21" y="11"/>
                  <a:pt x="20" y="10"/>
                </a:cubicBezTo>
                <a:cubicBezTo>
                  <a:pt x="20" y="10"/>
                  <a:pt x="20" y="10"/>
                  <a:pt x="20" y="10"/>
                </a:cubicBezTo>
                <a:cubicBezTo>
                  <a:pt x="20" y="9"/>
                  <a:pt x="19" y="9"/>
                  <a:pt x="19" y="9"/>
                </a:cubicBezTo>
                <a:cubicBezTo>
                  <a:pt x="19" y="9"/>
                  <a:pt x="19" y="9"/>
                  <a:pt x="19" y="9"/>
                </a:cubicBezTo>
                <a:cubicBezTo>
                  <a:pt x="18" y="8"/>
                  <a:pt x="18" y="8"/>
                  <a:pt x="17" y="8"/>
                </a:cubicBezTo>
                <a:cubicBezTo>
                  <a:pt x="16" y="8"/>
                  <a:pt x="16" y="7"/>
                  <a:pt x="16" y="6"/>
                </a:cubicBezTo>
                <a:cubicBezTo>
                  <a:pt x="16" y="5"/>
                  <a:pt x="16" y="5"/>
                  <a:pt x="17" y="4"/>
                </a:cubicBezTo>
                <a:cubicBezTo>
                  <a:pt x="22" y="2"/>
                  <a:pt x="22" y="2"/>
                  <a:pt x="22" y="2"/>
                </a:cubicBezTo>
                <a:cubicBezTo>
                  <a:pt x="22" y="2"/>
                  <a:pt x="22" y="2"/>
                  <a:pt x="22" y="2"/>
                </a:cubicBezTo>
                <a:cubicBezTo>
                  <a:pt x="24" y="0"/>
                  <a:pt x="27" y="0"/>
                  <a:pt x="29" y="1"/>
                </a:cubicBezTo>
                <a:cubicBezTo>
                  <a:pt x="31" y="1"/>
                  <a:pt x="33" y="3"/>
                  <a:pt x="35" y="5"/>
                </a:cubicBezTo>
                <a:cubicBezTo>
                  <a:pt x="35" y="5"/>
                  <a:pt x="35" y="5"/>
                  <a:pt x="35" y="5"/>
                </a:cubicBezTo>
                <a:close/>
                <a:moveTo>
                  <a:pt x="35" y="13"/>
                </a:moveTo>
                <a:cubicBezTo>
                  <a:pt x="35" y="13"/>
                  <a:pt x="35" y="13"/>
                  <a:pt x="35" y="13"/>
                </a:cubicBezTo>
                <a:cubicBezTo>
                  <a:pt x="31" y="7"/>
                  <a:pt x="31" y="7"/>
                  <a:pt x="31" y="7"/>
                </a:cubicBezTo>
                <a:cubicBezTo>
                  <a:pt x="31" y="7"/>
                  <a:pt x="31" y="7"/>
                  <a:pt x="31" y="7"/>
                </a:cubicBezTo>
                <a:cubicBezTo>
                  <a:pt x="31" y="7"/>
                  <a:pt x="31" y="7"/>
                  <a:pt x="31" y="7"/>
                </a:cubicBezTo>
                <a:cubicBezTo>
                  <a:pt x="31" y="7"/>
                  <a:pt x="31" y="7"/>
                  <a:pt x="31" y="7"/>
                </a:cubicBezTo>
                <a:cubicBezTo>
                  <a:pt x="31" y="6"/>
                  <a:pt x="29" y="5"/>
                  <a:pt x="28" y="4"/>
                </a:cubicBezTo>
                <a:cubicBezTo>
                  <a:pt x="27" y="4"/>
                  <a:pt x="25" y="4"/>
                  <a:pt x="24" y="5"/>
                </a:cubicBezTo>
                <a:cubicBezTo>
                  <a:pt x="24" y="5"/>
                  <a:pt x="24" y="5"/>
                  <a:pt x="24" y="5"/>
                </a:cubicBezTo>
                <a:cubicBezTo>
                  <a:pt x="24" y="5"/>
                  <a:pt x="24" y="5"/>
                  <a:pt x="24" y="5"/>
                </a:cubicBezTo>
                <a:cubicBezTo>
                  <a:pt x="22" y="6"/>
                  <a:pt x="22" y="6"/>
                  <a:pt x="22" y="6"/>
                </a:cubicBezTo>
                <a:cubicBezTo>
                  <a:pt x="22" y="6"/>
                  <a:pt x="23" y="7"/>
                  <a:pt x="23" y="8"/>
                </a:cubicBezTo>
                <a:cubicBezTo>
                  <a:pt x="23" y="8"/>
                  <a:pt x="23" y="8"/>
                  <a:pt x="23" y="8"/>
                </a:cubicBezTo>
                <a:cubicBezTo>
                  <a:pt x="24" y="10"/>
                  <a:pt x="25" y="12"/>
                  <a:pt x="24" y="14"/>
                </a:cubicBezTo>
                <a:cubicBezTo>
                  <a:pt x="24" y="16"/>
                  <a:pt x="22" y="17"/>
                  <a:pt x="21" y="19"/>
                </a:cubicBezTo>
                <a:cubicBezTo>
                  <a:pt x="21" y="19"/>
                  <a:pt x="21" y="19"/>
                  <a:pt x="21" y="19"/>
                </a:cubicBezTo>
                <a:cubicBezTo>
                  <a:pt x="19" y="20"/>
                  <a:pt x="17" y="20"/>
                  <a:pt x="15" y="19"/>
                </a:cubicBezTo>
                <a:cubicBezTo>
                  <a:pt x="13" y="19"/>
                  <a:pt x="11" y="18"/>
                  <a:pt x="10" y="16"/>
                </a:cubicBezTo>
                <a:cubicBezTo>
                  <a:pt x="10" y="16"/>
                  <a:pt x="10" y="16"/>
                  <a:pt x="10" y="16"/>
                </a:cubicBezTo>
                <a:cubicBezTo>
                  <a:pt x="9" y="15"/>
                  <a:pt x="9" y="14"/>
                  <a:pt x="9" y="13"/>
                </a:cubicBezTo>
                <a:cubicBezTo>
                  <a:pt x="7" y="14"/>
                  <a:pt x="7" y="14"/>
                  <a:pt x="7" y="14"/>
                </a:cubicBezTo>
                <a:cubicBezTo>
                  <a:pt x="7" y="14"/>
                  <a:pt x="7" y="14"/>
                  <a:pt x="7" y="14"/>
                </a:cubicBezTo>
                <a:cubicBezTo>
                  <a:pt x="6" y="15"/>
                  <a:pt x="5" y="16"/>
                  <a:pt x="4" y="18"/>
                </a:cubicBezTo>
                <a:cubicBezTo>
                  <a:pt x="4" y="19"/>
                  <a:pt x="4" y="21"/>
                  <a:pt x="5" y="22"/>
                </a:cubicBezTo>
                <a:cubicBezTo>
                  <a:pt x="5" y="22"/>
                  <a:pt x="5" y="22"/>
                  <a:pt x="5" y="22"/>
                </a:cubicBezTo>
                <a:cubicBezTo>
                  <a:pt x="8" y="27"/>
                  <a:pt x="8" y="27"/>
                  <a:pt x="8" y="27"/>
                </a:cubicBezTo>
                <a:cubicBezTo>
                  <a:pt x="8" y="26"/>
                  <a:pt x="9" y="26"/>
                  <a:pt x="10" y="25"/>
                </a:cubicBezTo>
                <a:cubicBezTo>
                  <a:pt x="10" y="25"/>
                  <a:pt x="10" y="25"/>
                  <a:pt x="10" y="25"/>
                </a:cubicBezTo>
                <a:cubicBezTo>
                  <a:pt x="11" y="24"/>
                  <a:pt x="14" y="24"/>
                  <a:pt x="15" y="24"/>
                </a:cubicBezTo>
                <a:cubicBezTo>
                  <a:pt x="17" y="25"/>
                  <a:pt x="19" y="26"/>
                  <a:pt x="20" y="28"/>
                </a:cubicBezTo>
                <a:cubicBezTo>
                  <a:pt x="20" y="28"/>
                  <a:pt x="20" y="28"/>
                  <a:pt x="20" y="28"/>
                </a:cubicBezTo>
                <a:cubicBezTo>
                  <a:pt x="21" y="28"/>
                  <a:pt x="21" y="28"/>
                  <a:pt x="21" y="28"/>
                </a:cubicBezTo>
                <a:cubicBezTo>
                  <a:pt x="21" y="28"/>
                  <a:pt x="21" y="28"/>
                  <a:pt x="21" y="28"/>
                </a:cubicBezTo>
                <a:cubicBezTo>
                  <a:pt x="22" y="30"/>
                  <a:pt x="22" y="32"/>
                  <a:pt x="21" y="34"/>
                </a:cubicBezTo>
                <a:cubicBezTo>
                  <a:pt x="21" y="36"/>
                  <a:pt x="19" y="37"/>
                  <a:pt x="18" y="38"/>
                </a:cubicBezTo>
                <a:cubicBezTo>
                  <a:pt x="17" y="39"/>
                  <a:pt x="16" y="39"/>
                  <a:pt x="15" y="39"/>
                </a:cubicBezTo>
                <a:cubicBezTo>
                  <a:pt x="16" y="40"/>
                  <a:pt x="16" y="40"/>
                  <a:pt x="16" y="40"/>
                </a:cubicBezTo>
                <a:cubicBezTo>
                  <a:pt x="16" y="40"/>
                  <a:pt x="16" y="40"/>
                  <a:pt x="16" y="40"/>
                </a:cubicBezTo>
                <a:cubicBezTo>
                  <a:pt x="16" y="42"/>
                  <a:pt x="18" y="43"/>
                  <a:pt x="19" y="43"/>
                </a:cubicBezTo>
                <a:cubicBezTo>
                  <a:pt x="20" y="43"/>
                  <a:pt x="22" y="43"/>
                  <a:pt x="23" y="42"/>
                </a:cubicBezTo>
                <a:cubicBezTo>
                  <a:pt x="23" y="42"/>
                  <a:pt x="23" y="42"/>
                  <a:pt x="23" y="42"/>
                </a:cubicBezTo>
                <a:cubicBezTo>
                  <a:pt x="40" y="33"/>
                  <a:pt x="40" y="33"/>
                  <a:pt x="40" y="33"/>
                </a:cubicBezTo>
                <a:cubicBezTo>
                  <a:pt x="40" y="33"/>
                  <a:pt x="40" y="33"/>
                  <a:pt x="40" y="33"/>
                </a:cubicBezTo>
                <a:cubicBezTo>
                  <a:pt x="41" y="32"/>
                  <a:pt x="42" y="31"/>
                  <a:pt x="42" y="29"/>
                </a:cubicBezTo>
                <a:cubicBezTo>
                  <a:pt x="43" y="28"/>
                  <a:pt x="43" y="27"/>
                  <a:pt x="42" y="25"/>
                </a:cubicBezTo>
                <a:cubicBezTo>
                  <a:pt x="42" y="25"/>
                  <a:pt x="42" y="25"/>
                  <a:pt x="42" y="25"/>
                </a:cubicBezTo>
                <a:cubicBezTo>
                  <a:pt x="38" y="19"/>
                  <a:pt x="38" y="19"/>
                  <a:pt x="38" y="19"/>
                </a:cubicBezTo>
                <a:cubicBezTo>
                  <a:pt x="38" y="19"/>
                  <a:pt x="38" y="18"/>
                  <a:pt x="38" y="17"/>
                </a:cubicBezTo>
                <a:cubicBezTo>
                  <a:pt x="39" y="16"/>
                  <a:pt x="40" y="16"/>
                  <a:pt x="41" y="16"/>
                </a:cubicBezTo>
                <a:cubicBezTo>
                  <a:pt x="41" y="17"/>
                  <a:pt x="42" y="17"/>
                  <a:pt x="43" y="17"/>
                </a:cubicBezTo>
                <a:cubicBezTo>
                  <a:pt x="43" y="17"/>
                  <a:pt x="44" y="16"/>
                  <a:pt x="44" y="16"/>
                </a:cubicBezTo>
                <a:cubicBezTo>
                  <a:pt x="44" y="16"/>
                  <a:pt x="44" y="16"/>
                  <a:pt x="44" y="16"/>
                </a:cubicBezTo>
                <a:cubicBezTo>
                  <a:pt x="45" y="16"/>
                  <a:pt x="46" y="15"/>
                  <a:pt x="46" y="14"/>
                </a:cubicBezTo>
                <a:cubicBezTo>
                  <a:pt x="47" y="13"/>
                  <a:pt x="46" y="12"/>
                  <a:pt x="46" y="11"/>
                </a:cubicBezTo>
                <a:cubicBezTo>
                  <a:pt x="45" y="10"/>
                  <a:pt x="44" y="9"/>
                  <a:pt x="43" y="9"/>
                </a:cubicBezTo>
                <a:cubicBezTo>
                  <a:pt x="42" y="9"/>
                  <a:pt x="41" y="9"/>
                  <a:pt x="40" y="9"/>
                </a:cubicBezTo>
                <a:cubicBezTo>
                  <a:pt x="40" y="10"/>
                  <a:pt x="39" y="10"/>
                  <a:pt x="39" y="11"/>
                </a:cubicBezTo>
                <a:cubicBezTo>
                  <a:pt x="39" y="11"/>
                  <a:pt x="39" y="12"/>
                  <a:pt x="38" y="12"/>
                </a:cubicBezTo>
                <a:cubicBezTo>
                  <a:pt x="38" y="13"/>
                  <a:pt x="38" y="13"/>
                  <a:pt x="38" y="14"/>
                </a:cubicBezTo>
                <a:cubicBezTo>
                  <a:pt x="37" y="14"/>
                  <a:pt x="35" y="14"/>
                  <a:pt x="35" y="13"/>
                </a:cubicBezTo>
                <a:close/>
                <a:moveTo>
                  <a:pt x="35" y="5"/>
                </a:moveTo>
                <a:cubicBezTo>
                  <a:pt x="35" y="5"/>
                  <a:pt x="35" y="5"/>
                  <a:pt x="35" y="5"/>
                </a:cubicBezTo>
                <a:cubicBezTo>
                  <a:pt x="35" y="7"/>
                  <a:pt x="35" y="7"/>
                  <a:pt x="35" y="7"/>
                </a:cubicBezTo>
                <a:cubicBezTo>
                  <a:pt x="35" y="6"/>
                  <a:pt x="35" y="6"/>
                  <a:pt x="35" y="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3" name="Freeform 398"/>
          <p:cNvSpPr>
            <a:spLocks noEditPoints="1"/>
          </p:cNvSpPr>
          <p:nvPr/>
        </p:nvSpPr>
        <p:spPr bwMode="auto">
          <a:xfrm>
            <a:off x="3180432" y="1995729"/>
            <a:ext cx="164635" cy="157916"/>
          </a:xfrm>
          <a:custGeom>
            <a:avLst/>
            <a:gdLst>
              <a:gd name="T0" fmla="*/ 30 w 49"/>
              <a:gd name="T1" fmla="*/ 0 h 47"/>
              <a:gd name="T2" fmla="*/ 35 w 49"/>
              <a:gd name="T3" fmla="*/ 5 h 47"/>
              <a:gd name="T4" fmla="*/ 39 w 49"/>
              <a:gd name="T5" fmla="*/ 7 h 47"/>
              <a:gd name="T6" fmla="*/ 49 w 49"/>
              <a:gd name="T7" fmla="*/ 17 h 47"/>
              <a:gd name="T8" fmla="*/ 46 w 49"/>
              <a:gd name="T9" fmla="*/ 44 h 47"/>
              <a:gd name="T10" fmla="*/ 9 w 49"/>
              <a:gd name="T11" fmla="*/ 47 h 47"/>
              <a:gd name="T12" fmla="*/ 2 w 49"/>
              <a:gd name="T13" fmla="*/ 44 h 47"/>
              <a:gd name="T14" fmla="*/ 0 w 49"/>
              <a:gd name="T15" fmla="*/ 17 h 47"/>
              <a:gd name="T16" fmla="*/ 2 w 49"/>
              <a:gd name="T17" fmla="*/ 10 h 47"/>
              <a:gd name="T18" fmla="*/ 9 w 49"/>
              <a:gd name="T19" fmla="*/ 7 h 47"/>
              <a:gd name="T20" fmla="*/ 14 w 49"/>
              <a:gd name="T21" fmla="*/ 5 h 47"/>
              <a:gd name="T22" fmla="*/ 19 w 49"/>
              <a:gd name="T23" fmla="*/ 0 h 47"/>
              <a:gd name="T24" fmla="*/ 34 w 49"/>
              <a:gd name="T25" fmla="*/ 11 h 47"/>
              <a:gd name="T26" fmla="*/ 34 w 49"/>
              <a:gd name="T27" fmla="*/ 11 h 47"/>
              <a:gd name="T28" fmla="*/ 14 w 49"/>
              <a:gd name="T29" fmla="*/ 11 h 47"/>
              <a:gd name="T30" fmla="*/ 5 w 49"/>
              <a:gd name="T31" fmla="*/ 13 h 47"/>
              <a:gd name="T32" fmla="*/ 3 w 49"/>
              <a:gd name="T33" fmla="*/ 17 h 47"/>
              <a:gd name="T34" fmla="*/ 9 w 49"/>
              <a:gd name="T35" fmla="*/ 26 h 47"/>
              <a:gd name="T36" fmla="*/ 10 w 49"/>
              <a:gd name="T37" fmla="*/ 21 h 47"/>
              <a:gd name="T38" fmla="*/ 18 w 49"/>
              <a:gd name="T39" fmla="*/ 21 h 47"/>
              <a:gd name="T40" fmla="*/ 19 w 49"/>
              <a:gd name="T41" fmla="*/ 23 h 47"/>
              <a:gd name="T42" fmla="*/ 30 w 49"/>
              <a:gd name="T43" fmla="*/ 26 h 47"/>
              <a:gd name="T44" fmla="*/ 31 w 49"/>
              <a:gd name="T45" fmla="*/ 21 h 47"/>
              <a:gd name="T46" fmla="*/ 39 w 49"/>
              <a:gd name="T47" fmla="*/ 21 h 47"/>
              <a:gd name="T48" fmla="*/ 40 w 49"/>
              <a:gd name="T49" fmla="*/ 23 h 47"/>
              <a:gd name="T50" fmla="*/ 45 w 49"/>
              <a:gd name="T51" fmla="*/ 26 h 47"/>
              <a:gd name="T52" fmla="*/ 44 w 49"/>
              <a:gd name="T53" fmla="*/ 13 h 47"/>
              <a:gd name="T54" fmla="*/ 34 w 49"/>
              <a:gd name="T55" fmla="*/ 11 h 47"/>
              <a:gd name="T56" fmla="*/ 16 w 49"/>
              <a:gd name="T57" fmla="*/ 7 h 47"/>
              <a:gd name="T58" fmla="*/ 33 w 49"/>
              <a:gd name="T59" fmla="*/ 5 h 47"/>
              <a:gd name="T60" fmla="*/ 30 w 49"/>
              <a:gd name="T61" fmla="*/ 2 h 47"/>
              <a:gd name="T62" fmla="*/ 17 w 49"/>
              <a:gd name="T63" fmla="*/ 3 h 47"/>
              <a:gd name="T64" fmla="*/ 16 w 49"/>
              <a:gd name="T65" fmla="*/ 7 h 47"/>
              <a:gd name="T66" fmla="*/ 3 w 49"/>
              <a:gd name="T67" fmla="*/ 28 h 47"/>
              <a:gd name="T68" fmla="*/ 5 w 49"/>
              <a:gd name="T69" fmla="*/ 42 h 47"/>
              <a:gd name="T70" fmla="*/ 9 w 49"/>
              <a:gd name="T71" fmla="*/ 43 h 47"/>
              <a:gd name="T72" fmla="*/ 44 w 49"/>
              <a:gd name="T73" fmla="*/ 42 h 47"/>
              <a:gd name="T74" fmla="*/ 45 w 49"/>
              <a:gd name="T75" fmla="*/ 28 h 47"/>
              <a:gd name="T76" fmla="*/ 40 w 49"/>
              <a:gd name="T77" fmla="*/ 32 h 47"/>
              <a:gd name="T78" fmla="*/ 39 w 49"/>
              <a:gd name="T79" fmla="*/ 33 h 47"/>
              <a:gd name="T80" fmla="*/ 30 w 49"/>
              <a:gd name="T81" fmla="*/ 32 h 47"/>
              <a:gd name="T82" fmla="*/ 30 w 49"/>
              <a:gd name="T83" fmla="*/ 28 h 47"/>
              <a:gd name="T84" fmla="*/ 19 w 49"/>
              <a:gd name="T85" fmla="*/ 32 h 47"/>
              <a:gd name="T86" fmla="*/ 18 w 49"/>
              <a:gd name="T87" fmla="*/ 33 h 47"/>
              <a:gd name="T88" fmla="*/ 9 w 49"/>
              <a:gd name="T89" fmla="*/ 32 h 47"/>
              <a:gd name="T90" fmla="*/ 9 w 49"/>
              <a:gd name="T91" fmla="*/ 28 h 47"/>
              <a:gd name="T92" fmla="*/ 17 w 49"/>
              <a:gd name="T93" fmla="*/ 24 h 47"/>
              <a:gd name="T94" fmla="*/ 11 w 49"/>
              <a:gd name="T95" fmla="*/ 24 h 47"/>
              <a:gd name="T96" fmla="*/ 11 w 49"/>
              <a:gd name="T97" fmla="*/ 27 h 47"/>
              <a:gd name="T98" fmla="*/ 11 w 49"/>
              <a:gd name="T99" fmla="*/ 31 h 47"/>
              <a:gd name="T100" fmla="*/ 17 w 49"/>
              <a:gd name="T101" fmla="*/ 27 h 47"/>
              <a:gd name="T102" fmla="*/ 17 w 49"/>
              <a:gd name="T103" fmla="*/ 27 h 47"/>
              <a:gd name="T104" fmla="*/ 38 w 49"/>
              <a:gd name="T105" fmla="*/ 24 h 47"/>
              <a:gd name="T106" fmla="*/ 32 w 49"/>
              <a:gd name="T107" fmla="*/ 24 h 47"/>
              <a:gd name="T108" fmla="*/ 32 w 49"/>
              <a:gd name="T109" fmla="*/ 27 h 47"/>
              <a:gd name="T110" fmla="*/ 32 w 49"/>
              <a:gd name="T111" fmla="*/ 31 h 47"/>
              <a:gd name="T112" fmla="*/ 38 w 49"/>
              <a:gd name="T113" fmla="*/ 27 h 47"/>
              <a:gd name="T114" fmla="*/ 38 w 49"/>
              <a:gd name="T115"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 h="47">
                <a:moveTo>
                  <a:pt x="19" y="0"/>
                </a:moveTo>
                <a:cubicBezTo>
                  <a:pt x="30" y="0"/>
                  <a:pt x="30" y="0"/>
                  <a:pt x="30" y="0"/>
                </a:cubicBezTo>
                <a:cubicBezTo>
                  <a:pt x="31" y="0"/>
                  <a:pt x="33" y="0"/>
                  <a:pt x="34" y="1"/>
                </a:cubicBezTo>
                <a:cubicBezTo>
                  <a:pt x="35" y="2"/>
                  <a:pt x="35" y="4"/>
                  <a:pt x="35" y="5"/>
                </a:cubicBezTo>
                <a:cubicBezTo>
                  <a:pt x="35" y="7"/>
                  <a:pt x="35" y="7"/>
                  <a:pt x="35" y="7"/>
                </a:cubicBezTo>
                <a:cubicBezTo>
                  <a:pt x="39" y="7"/>
                  <a:pt x="39" y="7"/>
                  <a:pt x="39" y="7"/>
                </a:cubicBezTo>
                <a:cubicBezTo>
                  <a:pt x="42" y="7"/>
                  <a:pt x="45" y="8"/>
                  <a:pt x="46" y="10"/>
                </a:cubicBezTo>
                <a:cubicBezTo>
                  <a:pt x="48" y="12"/>
                  <a:pt x="49" y="14"/>
                  <a:pt x="49" y="17"/>
                </a:cubicBezTo>
                <a:cubicBezTo>
                  <a:pt x="49" y="37"/>
                  <a:pt x="49" y="37"/>
                  <a:pt x="49" y="37"/>
                </a:cubicBezTo>
                <a:cubicBezTo>
                  <a:pt x="49" y="40"/>
                  <a:pt x="48" y="43"/>
                  <a:pt x="46" y="44"/>
                </a:cubicBezTo>
                <a:cubicBezTo>
                  <a:pt x="45" y="46"/>
                  <a:pt x="42" y="47"/>
                  <a:pt x="39" y="47"/>
                </a:cubicBezTo>
                <a:cubicBezTo>
                  <a:pt x="9" y="47"/>
                  <a:pt x="9" y="47"/>
                  <a:pt x="9" y="47"/>
                </a:cubicBezTo>
                <a:cubicBezTo>
                  <a:pt x="7" y="47"/>
                  <a:pt x="4" y="46"/>
                  <a:pt x="2" y="44"/>
                </a:cubicBezTo>
                <a:cubicBezTo>
                  <a:pt x="2" y="44"/>
                  <a:pt x="2" y="44"/>
                  <a:pt x="2" y="44"/>
                </a:cubicBezTo>
                <a:cubicBezTo>
                  <a:pt x="1" y="43"/>
                  <a:pt x="0" y="40"/>
                  <a:pt x="0" y="37"/>
                </a:cubicBezTo>
                <a:cubicBezTo>
                  <a:pt x="0" y="17"/>
                  <a:pt x="0" y="17"/>
                  <a:pt x="0" y="17"/>
                </a:cubicBezTo>
                <a:cubicBezTo>
                  <a:pt x="0" y="14"/>
                  <a:pt x="1" y="12"/>
                  <a:pt x="2" y="10"/>
                </a:cubicBezTo>
                <a:cubicBezTo>
                  <a:pt x="2" y="10"/>
                  <a:pt x="2" y="10"/>
                  <a:pt x="2" y="10"/>
                </a:cubicBezTo>
                <a:cubicBezTo>
                  <a:pt x="2" y="10"/>
                  <a:pt x="2" y="10"/>
                  <a:pt x="2" y="10"/>
                </a:cubicBezTo>
                <a:cubicBezTo>
                  <a:pt x="4" y="8"/>
                  <a:pt x="7" y="7"/>
                  <a:pt x="9" y="7"/>
                </a:cubicBezTo>
                <a:cubicBezTo>
                  <a:pt x="14" y="7"/>
                  <a:pt x="14" y="7"/>
                  <a:pt x="14" y="7"/>
                </a:cubicBezTo>
                <a:cubicBezTo>
                  <a:pt x="14" y="5"/>
                  <a:pt x="14" y="5"/>
                  <a:pt x="14" y="5"/>
                </a:cubicBezTo>
                <a:cubicBezTo>
                  <a:pt x="14" y="4"/>
                  <a:pt x="14" y="2"/>
                  <a:pt x="15" y="1"/>
                </a:cubicBezTo>
                <a:cubicBezTo>
                  <a:pt x="16" y="0"/>
                  <a:pt x="18" y="0"/>
                  <a:pt x="19" y="0"/>
                </a:cubicBezTo>
                <a:close/>
                <a:moveTo>
                  <a:pt x="34" y="11"/>
                </a:moveTo>
                <a:cubicBezTo>
                  <a:pt x="34" y="11"/>
                  <a:pt x="34" y="11"/>
                  <a:pt x="34" y="11"/>
                </a:cubicBezTo>
                <a:cubicBezTo>
                  <a:pt x="34" y="11"/>
                  <a:pt x="34" y="11"/>
                  <a:pt x="34" y="11"/>
                </a:cubicBezTo>
                <a:cubicBezTo>
                  <a:pt x="34" y="11"/>
                  <a:pt x="34" y="11"/>
                  <a:pt x="34" y="11"/>
                </a:cubicBezTo>
                <a:cubicBezTo>
                  <a:pt x="15" y="11"/>
                  <a:pt x="15" y="11"/>
                  <a:pt x="15" y="11"/>
                </a:cubicBezTo>
                <a:cubicBezTo>
                  <a:pt x="15" y="11"/>
                  <a:pt x="15" y="11"/>
                  <a:pt x="14" y="11"/>
                </a:cubicBezTo>
                <a:cubicBezTo>
                  <a:pt x="9" y="11"/>
                  <a:pt x="9" y="11"/>
                  <a:pt x="9" y="11"/>
                </a:cubicBezTo>
                <a:cubicBezTo>
                  <a:pt x="8" y="11"/>
                  <a:pt x="6" y="11"/>
                  <a:pt x="5" y="13"/>
                </a:cubicBezTo>
                <a:cubicBezTo>
                  <a:pt x="5" y="13"/>
                  <a:pt x="5" y="13"/>
                  <a:pt x="5" y="13"/>
                </a:cubicBezTo>
                <a:cubicBezTo>
                  <a:pt x="4" y="14"/>
                  <a:pt x="3" y="15"/>
                  <a:pt x="3" y="17"/>
                </a:cubicBezTo>
                <a:cubicBezTo>
                  <a:pt x="3" y="26"/>
                  <a:pt x="3" y="26"/>
                  <a:pt x="3" y="26"/>
                </a:cubicBezTo>
                <a:cubicBezTo>
                  <a:pt x="9" y="26"/>
                  <a:pt x="9" y="26"/>
                  <a:pt x="9" y="26"/>
                </a:cubicBezTo>
                <a:cubicBezTo>
                  <a:pt x="9" y="23"/>
                  <a:pt x="9" y="23"/>
                  <a:pt x="9" y="23"/>
                </a:cubicBezTo>
                <a:cubicBezTo>
                  <a:pt x="9" y="22"/>
                  <a:pt x="9" y="21"/>
                  <a:pt x="10" y="21"/>
                </a:cubicBezTo>
                <a:cubicBezTo>
                  <a:pt x="10" y="21"/>
                  <a:pt x="10" y="21"/>
                  <a:pt x="10" y="21"/>
                </a:cubicBezTo>
                <a:cubicBezTo>
                  <a:pt x="18" y="21"/>
                  <a:pt x="18" y="21"/>
                  <a:pt x="18" y="21"/>
                </a:cubicBezTo>
                <a:cubicBezTo>
                  <a:pt x="19" y="21"/>
                  <a:pt x="19" y="22"/>
                  <a:pt x="19" y="23"/>
                </a:cubicBezTo>
                <a:cubicBezTo>
                  <a:pt x="19" y="23"/>
                  <a:pt x="19" y="23"/>
                  <a:pt x="19" y="23"/>
                </a:cubicBezTo>
                <a:cubicBezTo>
                  <a:pt x="19" y="26"/>
                  <a:pt x="19" y="26"/>
                  <a:pt x="19" y="26"/>
                </a:cubicBezTo>
                <a:cubicBezTo>
                  <a:pt x="30" y="26"/>
                  <a:pt x="30" y="26"/>
                  <a:pt x="30" y="26"/>
                </a:cubicBezTo>
                <a:cubicBezTo>
                  <a:pt x="30" y="23"/>
                  <a:pt x="30" y="23"/>
                  <a:pt x="30" y="23"/>
                </a:cubicBezTo>
                <a:cubicBezTo>
                  <a:pt x="30" y="22"/>
                  <a:pt x="30" y="21"/>
                  <a:pt x="31" y="21"/>
                </a:cubicBezTo>
                <a:cubicBezTo>
                  <a:pt x="31" y="21"/>
                  <a:pt x="31" y="21"/>
                  <a:pt x="31" y="21"/>
                </a:cubicBezTo>
                <a:cubicBezTo>
                  <a:pt x="39" y="21"/>
                  <a:pt x="39" y="21"/>
                  <a:pt x="39" y="21"/>
                </a:cubicBezTo>
                <a:cubicBezTo>
                  <a:pt x="39" y="21"/>
                  <a:pt x="40" y="22"/>
                  <a:pt x="40" y="23"/>
                </a:cubicBezTo>
                <a:cubicBezTo>
                  <a:pt x="40" y="23"/>
                  <a:pt x="40" y="23"/>
                  <a:pt x="40" y="23"/>
                </a:cubicBezTo>
                <a:cubicBezTo>
                  <a:pt x="40" y="26"/>
                  <a:pt x="40" y="26"/>
                  <a:pt x="40" y="26"/>
                </a:cubicBezTo>
                <a:cubicBezTo>
                  <a:pt x="45" y="26"/>
                  <a:pt x="45" y="26"/>
                  <a:pt x="45" y="26"/>
                </a:cubicBezTo>
                <a:cubicBezTo>
                  <a:pt x="45" y="17"/>
                  <a:pt x="45" y="17"/>
                  <a:pt x="45" y="17"/>
                </a:cubicBezTo>
                <a:cubicBezTo>
                  <a:pt x="45" y="15"/>
                  <a:pt x="45" y="14"/>
                  <a:pt x="44" y="13"/>
                </a:cubicBezTo>
                <a:cubicBezTo>
                  <a:pt x="43" y="11"/>
                  <a:pt x="41" y="11"/>
                  <a:pt x="39" y="11"/>
                </a:cubicBezTo>
                <a:cubicBezTo>
                  <a:pt x="34" y="11"/>
                  <a:pt x="34" y="11"/>
                  <a:pt x="34" y="11"/>
                </a:cubicBezTo>
                <a:close/>
                <a:moveTo>
                  <a:pt x="16" y="7"/>
                </a:moveTo>
                <a:cubicBezTo>
                  <a:pt x="16" y="7"/>
                  <a:pt x="16" y="7"/>
                  <a:pt x="16" y="7"/>
                </a:cubicBezTo>
                <a:cubicBezTo>
                  <a:pt x="33" y="7"/>
                  <a:pt x="33" y="7"/>
                  <a:pt x="33" y="7"/>
                </a:cubicBezTo>
                <a:cubicBezTo>
                  <a:pt x="33" y="5"/>
                  <a:pt x="33" y="5"/>
                  <a:pt x="33" y="5"/>
                </a:cubicBezTo>
                <a:cubicBezTo>
                  <a:pt x="33" y="4"/>
                  <a:pt x="33" y="3"/>
                  <a:pt x="32" y="3"/>
                </a:cubicBezTo>
                <a:cubicBezTo>
                  <a:pt x="31" y="2"/>
                  <a:pt x="31" y="2"/>
                  <a:pt x="30" y="2"/>
                </a:cubicBezTo>
                <a:cubicBezTo>
                  <a:pt x="19" y="2"/>
                  <a:pt x="19" y="2"/>
                  <a:pt x="19" y="2"/>
                </a:cubicBezTo>
                <a:cubicBezTo>
                  <a:pt x="18" y="2"/>
                  <a:pt x="17" y="2"/>
                  <a:pt x="17" y="3"/>
                </a:cubicBezTo>
                <a:cubicBezTo>
                  <a:pt x="16" y="3"/>
                  <a:pt x="16" y="4"/>
                  <a:pt x="16" y="5"/>
                </a:cubicBezTo>
                <a:cubicBezTo>
                  <a:pt x="16" y="7"/>
                  <a:pt x="16" y="7"/>
                  <a:pt x="16" y="7"/>
                </a:cubicBezTo>
                <a:close/>
                <a:moveTo>
                  <a:pt x="3" y="28"/>
                </a:moveTo>
                <a:cubicBezTo>
                  <a:pt x="3" y="28"/>
                  <a:pt x="3" y="28"/>
                  <a:pt x="3" y="28"/>
                </a:cubicBezTo>
                <a:cubicBezTo>
                  <a:pt x="3" y="37"/>
                  <a:pt x="3" y="37"/>
                  <a:pt x="3" y="37"/>
                </a:cubicBezTo>
                <a:cubicBezTo>
                  <a:pt x="3" y="39"/>
                  <a:pt x="4" y="41"/>
                  <a:pt x="5" y="42"/>
                </a:cubicBezTo>
                <a:cubicBezTo>
                  <a:pt x="5" y="42"/>
                  <a:pt x="5" y="42"/>
                  <a:pt x="5" y="42"/>
                </a:cubicBezTo>
                <a:cubicBezTo>
                  <a:pt x="6" y="43"/>
                  <a:pt x="8" y="43"/>
                  <a:pt x="9" y="43"/>
                </a:cubicBezTo>
                <a:cubicBezTo>
                  <a:pt x="39" y="43"/>
                  <a:pt x="39" y="43"/>
                  <a:pt x="39" y="43"/>
                </a:cubicBezTo>
                <a:cubicBezTo>
                  <a:pt x="41" y="43"/>
                  <a:pt x="43" y="43"/>
                  <a:pt x="44" y="42"/>
                </a:cubicBezTo>
                <a:cubicBezTo>
                  <a:pt x="45" y="41"/>
                  <a:pt x="45" y="39"/>
                  <a:pt x="45" y="37"/>
                </a:cubicBezTo>
                <a:cubicBezTo>
                  <a:pt x="45" y="28"/>
                  <a:pt x="45" y="28"/>
                  <a:pt x="45" y="28"/>
                </a:cubicBezTo>
                <a:cubicBezTo>
                  <a:pt x="40" y="28"/>
                  <a:pt x="40" y="28"/>
                  <a:pt x="40" y="28"/>
                </a:cubicBezTo>
                <a:cubicBezTo>
                  <a:pt x="40" y="32"/>
                  <a:pt x="40" y="32"/>
                  <a:pt x="40" y="32"/>
                </a:cubicBezTo>
                <a:cubicBezTo>
                  <a:pt x="40" y="32"/>
                  <a:pt x="39" y="33"/>
                  <a:pt x="39" y="33"/>
                </a:cubicBezTo>
                <a:cubicBezTo>
                  <a:pt x="39" y="33"/>
                  <a:pt x="39" y="33"/>
                  <a:pt x="39" y="33"/>
                </a:cubicBezTo>
                <a:cubicBezTo>
                  <a:pt x="31" y="33"/>
                  <a:pt x="31" y="33"/>
                  <a:pt x="31" y="33"/>
                </a:cubicBezTo>
                <a:cubicBezTo>
                  <a:pt x="30" y="33"/>
                  <a:pt x="30" y="32"/>
                  <a:pt x="30" y="32"/>
                </a:cubicBezTo>
                <a:cubicBezTo>
                  <a:pt x="30" y="32"/>
                  <a:pt x="30" y="32"/>
                  <a:pt x="30" y="32"/>
                </a:cubicBezTo>
                <a:cubicBezTo>
                  <a:pt x="30" y="28"/>
                  <a:pt x="30" y="28"/>
                  <a:pt x="30" y="28"/>
                </a:cubicBezTo>
                <a:cubicBezTo>
                  <a:pt x="19" y="28"/>
                  <a:pt x="19" y="28"/>
                  <a:pt x="19" y="28"/>
                </a:cubicBezTo>
                <a:cubicBezTo>
                  <a:pt x="19" y="32"/>
                  <a:pt x="19" y="32"/>
                  <a:pt x="19" y="32"/>
                </a:cubicBezTo>
                <a:cubicBezTo>
                  <a:pt x="19" y="32"/>
                  <a:pt x="19" y="33"/>
                  <a:pt x="18" y="33"/>
                </a:cubicBezTo>
                <a:cubicBezTo>
                  <a:pt x="18" y="33"/>
                  <a:pt x="18" y="33"/>
                  <a:pt x="18" y="33"/>
                </a:cubicBezTo>
                <a:cubicBezTo>
                  <a:pt x="10" y="33"/>
                  <a:pt x="10" y="33"/>
                  <a:pt x="10" y="33"/>
                </a:cubicBezTo>
                <a:cubicBezTo>
                  <a:pt x="9" y="33"/>
                  <a:pt x="9" y="32"/>
                  <a:pt x="9" y="32"/>
                </a:cubicBezTo>
                <a:cubicBezTo>
                  <a:pt x="9" y="32"/>
                  <a:pt x="9" y="32"/>
                  <a:pt x="9" y="32"/>
                </a:cubicBezTo>
                <a:cubicBezTo>
                  <a:pt x="9" y="28"/>
                  <a:pt x="9" y="28"/>
                  <a:pt x="9" y="28"/>
                </a:cubicBezTo>
                <a:cubicBezTo>
                  <a:pt x="3" y="28"/>
                  <a:pt x="3" y="28"/>
                  <a:pt x="3" y="28"/>
                </a:cubicBezTo>
                <a:close/>
                <a:moveTo>
                  <a:pt x="17" y="24"/>
                </a:moveTo>
                <a:cubicBezTo>
                  <a:pt x="17" y="24"/>
                  <a:pt x="17" y="24"/>
                  <a:pt x="17" y="24"/>
                </a:cubicBezTo>
                <a:cubicBezTo>
                  <a:pt x="11" y="24"/>
                  <a:pt x="11" y="24"/>
                  <a:pt x="11" y="24"/>
                </a:cubicBezTo>
                <a:cubicBezTo>
                  <a:pt x="11" y="27"/>
                  <a:pt x="11" y="27"/>
                  <a:pt x="11" y="27"/>
                </a:cubicBezTo>
                <a:cubicBezTo>
                  <a:pt x="11" y="27"/>
                  <a:pt x="11" y="27"/>
                  <a:pt x="11" y="27"/>
                </a:cubicBezTo>
                <a:cubicBezTo>
                  <a:pt x="11" y="27"/>
                  <a:pt x="11" y="27"/>
                  <a:pt x="11" y="27"/>
                </a:cubicBezTo>
                <a:cubicBezTo>
                  <a:pt x="11" y="31"/>
                  <a:pt x="11" y="31"/>
                  <a:pt x="11" y="31"/>
                </a:cubicBezTo>
                <a:cubicBezTo>
                  <a:pt x="17" y="31"/>
                  <a:pt x="17" y="31"/>
                  <a:pt x="17" y="31"/>
                </a:cubicBezTo>
                <a:cubicBezTo>
                  <a:pt x="17" y="27"/>
                  <a:pt x="17" y="27"/>
                  <a:pt x="17" y="27"/>
                </a:cubicBezTo>
                <a:cubicBezTo>
                  <a:pt x="17" y="27"/>
                  <a:pt x="17" y="27"/>
                  <a:pt x="17" y="27"/>
                </a:cubicBezTo>
                <a:cubicBezTo>
                  <a:pt x="17" y="27"/>
                  <a:pt x="17" y="27"/>
                  <a:pt x="17" y="27"/>
                </a:cubicBezTo>
                <a:cubicBezTo>
                  <a:pt x="17" y="24"/>
                  <a:pt x="17" y="24"/>
                  <a:pt x="17" y="24"/>
                </a:cubicBezTo>
                <a:close/>
                <a:moveTo>
                  <a:pt x="38" y="24"/>
                </a:moveTo>
                <a:cubicBezTo>
                  <a:pt x="38" y="24"/>
                  <a:pt x="38" y="24"/>
                  <a:pt x="38" y="24"/>
                </a:cubicBezTo>
                <a:cubicBezTo>
                  <a:pt x="32" y="24"/>
                  <a:pt x="32" y="24"/>
                  <a:pt x="32" y="24"/>
                </a:cubicBezTo>
                <a:cubicBezTo>
                  <a:pt x="32" y="27"/>
                  <a:pt x="32" y="27"/>
                  <a:pt x="32" y="27"/>
                </a:cubicBezTo>
                <a:cubicBezTo>
                  <a:pt x="32" y="27"/>
                  <a:pt x="32" y="27"/>
                  <a:pt x="32" y="27"/>
                </a:cubicBezTo>
                <a:cubicBezTo>
                  <a:pt x="32" y="27"/>
                  <a:pt x="32" y="27"/>
                  <a:pt x="32" y="27"/>
                </a:cubicBezTo>
                <a:cubicBezTo>
                  <a:pt x="32" y="31"/>
                  <a:pt x="32" y="31"/>
                  <a:pt x="32" y="31"/>
                </a:cubicBezTo>
                <a:cubicBezTo>
                  <a:pt x="38" y="31"/>
                  <a:pt x="38" y="31"/>
                  <a:pt x="38" y="31"/>
                </a:cubicBezTo>
                <a:cubicBezTo>
                  <a:pt x="38" y="27"/>
                  <a:pt x="38" y="27"/>
                  <a:pt x="38" y="27"/>
                </a:cubicBezTo>
                <a:cubicBezTo>
                  <a:pt x="38" y="27"/>
                  <a:pt x="38" y="27"/>
                  <a:pt x="38" y="27"/>
                </a:cubicBezTo>
                <a:cubicBezTo>
                  <a:pt x="38" y="27"/>
                  <a:pt x="38" y="27"/>
                  <a:pt x="38" y="27"/>
                </a:cubicBezTo>
                <a:cubicBezTo>
                  <a:pt x="38" y="24"/>
                  <a:pt x="38" y="24"/>
                  <a:pt x="38"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4" name="Freeform 399"/>
          <p:cNvSpPr>
            <a:spLocks noEditPoints="1"/>
          </p:cNvSpPr>
          <p:nvPr/>
        </p:nvSpPr>
        <p:spPr bwMode="auto">
          <a:xfrm>
            <a:off x="5838121" y="1992369"/>
            <a:ext cx="161276" cy="164635"/>
          </a:xfrm>
          <a:custGeom>
            <a:avLst/>
            <a:gdLst>
              <a:gd name="T0" fmla="*/ 26 w 48"/>
              <a:gd name="T1" fmla="*/ 22 h 49"/>
              <a:gd name="T2" fmla="*/ 22 w 48"/>
              <a:gd name="T3" fmla="*/ 22 h 49"/>
              <a:gd name="T4" fmla="*/ 24 w 48"/>
              <a:gd name="T5" fmla="*/ 34 h 49"/>
              <a:gd name="T6" fmla="*/ 33 w 48"/>
              <a:gd name="T7" fmla="*/ 31 h 49"/>
              <a:gd name="T8" fmla="*/ 33 w 48"/>
              <a:gd name="T9" fmla="*/ 13 h 49"/>
              <a:gd name="T10" fmla="*/ 24 w 48"/>
              <a:gd name="T11" fmla="*/ 9 h 49"/>
              <a:gd name="T12" fmla="*/ 15 w 48"/>
              <a:gd name="T13" fmla="*/ 13 h 49"/>
              <a:gd name="T14" fmla="*/ 15 w 48"/>
              <a:gd name="T15" fmla="*/ 31 h 49"/>
              <a:gd name="T16" fmla="*/ 17 w 48"/>
              <a:gd name="T17" fmla="*/ 15 h 49"/>
              <a:gd name="T18" fmla="*/ 17 w 48"/>
              <a:gd name="T19" fmla="*/ 15 h 49"/>
              <a:gd name="T20" fmla="*/ 31 w 48"/>
              <a:gd name="T21" fmla="*/ 15 h 49"/>
              <a:gd name="T22" fmla="*/ 34 w 48"/>
              <a:gd name="T23" fmla="*/ 22 h 49"/>
              <a:gd name="T24" fmla="*/ 24 w 48"/>
              <a:gd name="T25" fmla="*/ 32 h 49"/>
              <a:gd name="T26" fmla="*/ 14 w 48"/>
              <a:gd name="T27" fmla="*/ 22 h 49"/>
              <a:gd name="T28" fmla="*/ 45 w 48"/>
              <a:gd name="T29" fmla="*/ 41 h 49"/>
              <a:gd name="T30" fmla="*/ 39 w 48"/>
              <a:gd name="T31" fmla="*/ 38 h 49"/>
              <a:gd name="T32" fmla="*/ 40 w 48"/>
              <a:gd name="T33" fmla="*/ 37 h 49"/>
              <a:gd name="T34" fmla="*/ 40 w 48"/>
              <a:gd name="T35" fmla="*/ 6 h 49"/>
              <a:gd name="T36" fmla="*/ 9 w 48"/>
              <a:gd name="T37" fmla="*/ 6 h 49"/>
              <a:gd name="T38" fmla="*/ 9 w 48"/>
              <a:gd name="T39" fmla="*/ 37 h 49"/>
              <a:gd name="T40" fmla="*/ 9 w 48"/>
              <a:gd name="T41" fmla="*/ 37 h 49"/>
              <a:gd name="T42" fmla="*/ 4 w 48"/>
              <a:gd name="T43" fmla="*/ 41 h 49"/>
              <a:gd name="T44" fmla="*/ 0 w 48"/>
              <a:gd name="T45" fmla="*/ 48 h 49"/>
              <a:gd name="T46" fmla="*/ 47 w 48"/>
              <a:gd name="T47" fmla="*/ 49 h 49"/>
              <a:gd name="T48" fmla="*/ 45 w 48"/>
              <a:gd name="T49" fmla="*/ 41 h 49"/>
              <a:gd name="T50" fmla="*/ 6 w 48"/>
              <a:gd name="T51" fmla="*/ 22 h 49"/>
              <a:gd name="T52" fmla="*/ 24 w 48"/>
              <a:gd name="T53" fmla="*/ 4 h 49"/>
              <a:gd name="T54" fmla="*/ 42 w 48"/>
              <a:gd name="T55" fmla="*/ 22 h 49"/>
              <a:gd name="T56" fmla="*/ 37 w 48"/>
              <a:gd name="T57" fmla="*/ 35 h 49"/>
              <a:gd name="T58" fmla="*/ 11 w 48"/>
              <a:gd name="T59" fmla="*/ 35 h 49"/>
              <a:gd name="T60" fmla="*/ 6 w 48"/>
              <a:gd name="T61" fmla="*/ 22 h 49"/>
              <a:gd name="T62" fmla="*/ 2 w 48"/>
              <a:gd name="T63" fmla="*/ 47 h 49"/>
              <a:gd name="T64" fmla="*/ 12 w 48"/>
              <a:gd name="T65" fmla="*/ 40 h 49"/>
              <a:gd name="T66" fmla="*/ 36 w 48"/>
              <a:gd name="T67" fmla="*/ 40 h 49"/>
              <a:gd name="T68" fmla="*/ 46 w 48"/>
              <a:gd name="T69" fmla="*/ 47 h 49"/>
              <a:gd name="T70" fmla="*/ 24 w 48"/>
              <a:gd name="T71" fmla="*/ 30 h 49"/>
              <a:gd name="T72" fmla="*/ 30 w 48"/>
              <a:gd name="T73" fmla="*/ 28 h 49"/>
              <a:gd name="T74" fmla="*/ 30 w 48"/>
              <a:gd name="T75" fmla="*/ 16 h 49"/>
              <a:gd name="T76" fmla="*/ 24 w 48"/>
              <a:gd name="T77" fmla="*/ 14 h 49"/>
              <a:gd name="T78" fmla="*/ 16 w 48"/>
              <a:gd name="T79" fmla="*/ 22 h 49"/>
              <a:gd name="T80" fmla="*/ 24 w 48"/>
              <a:gd name="T81" fmla="*/ 30 h 49"/>
              <a:gd name="T82" fmla="*/ 20 w 48"/>
              <a:gd name="T83" fmla="*/ 18 h 49"/>
              <a:gd name="T84" fmla="*/ 24 w 48"/>
              <a:gd name="T85" fmla="*/ 16 h 49"/>
              <a:gd name="T86" fmla="*/ 28 w 48"/>
              <a:gd name="T87" fmla="*/ 18 h 49"/>
              <a:gd name="T88" fmla="*/ 28 w 48"/>
              <a:gd name="T89" fmla="*/ 26 h 49"/>
              <a:gd name="T90" fmla="*/ 20 w 48"/>
              <a:gd name="T91" fmla="*/ 26 h 49"/>
              <a:gd name="T92" fmla="*/ 20 w 48"/>
              <a:gd name="T93"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49">
                <a:moveTo>
                  <a:pt x="24" y="24"/>
                </a:moveTo>
                <a:cubicBezTo>
                  <a:pt x="25" y="24"/>
                  <a:pt x="26" y="23"/>
                  <a:pt x="26" y="22"/>
                </a:cubicBezTo>
                <a:cubicBezTo>
                  <a:pt x="26" y="21"/>
                  <a:pt x="25" y="20"/>
                  <a:pt x="24" y="20"/>
                </a:cubicBezTo>
                <a:cubicBezTo>
                  <a:pt x="23" y="20"/>
                  <a:pt x="22" y="21"/>
                  <a:pt x="22" y="22"/>
                </a:cubicBezTo>
                <a:cubicBezTo>
                  <a:pt x="22" y="23"/>
                  <a:pt x="23" y="24"/>
                  <a:pt x="24" y="24"/>
                </a:cubicBezTo>
                <a:close/>
                <a:moveTo>
                  <a:pt x="24" y="34"/>
                </a:moveTo>
                <a:cubicBezTo>
                  <a:pt x="24" y="34"/>
                  <a:pt x="24" y="34"/>
                  <a:pt x="24" y="34"/>
                </a:cubicBezTo>
                <a:cubicBezTo>
                  <a:pt x="28" y="34"/>
                  <a:pt x="31" y="33"/>
                  <a:pt x="33" y="31"/>
                </a:cubicBezTo>
                <a:cubicBezTo>
                  <a:pt x="35" y="28"/>
                  <a:pt x="37" y="25"/>
                  <a:pt x="37" y="22"/>
                </a:cubicBezTo>
                <a:cubicBezTo>
                  <a:pt x="37" y="18"/>
                  <a:pt x="35" y="15"/>
                  <a:pt x="33" y="13"/>
                </a:cubicBezTo>
                <a:cubicBezTo>
                  <a:pt x="33" y="13"/>
                  <a:pt x="33" y="13"/>
                  <a:pt x="33" y="13"/>
                </a:cubicBezTo>
                <a:cubicBezTo>
                  <a:pt x="31" y="11"/>
                  <a:pt x="28" y="9"/>
                  <a:pt x="24" y="9"/>
                </a:cubicBezTo>
                <a:cubicBezTo>
                  <a:pt x="21" y="9"/>
                  <a:pt x="18" y="11"/>
                  <a:pt x="15" y="13"/>
                </a:cubicBezTo>
                <a:cubicBezTo>
                  <a:pt x="15" y="13"/>
                  <a:pt x="15" y="13"/>
                  <a:pt x="15" y="13"/>
                </a:cubicBezTo>
                <a:cubicBezTo>
                  <a:pt x="13" y="15"/>
                  <a:pt x="12" y="18"/>
                  <a:pt x="12" y="22"/>
                </a:cubicBezTo>
                <a:cubicBezTo>
                  <a:pt x="12" y="25"/>
                  <a:pt x="13" y="28"/>
                  <a:pt x="15" y="31"/>
                </a:cubicBezTo>
                <a:cubicBezTo>
                  <a:pt x="18" y="33"/>
                  <a:pt x="21" y="34"/>
                  <a:pt x="24" y="34"/>
                </a:cubicBezTo>
                <a:close/>
                <a:moveTo>
                  <a:pt x="17" y="15"/>
                </a:moveTo>
                <a:cubicBezTo>
                  <a:pt x="17" y="15"/>
                  <a:pt x="17" y="15"/>
                  <a:pt x="17" y="15"/>
                </a:cubicBezTo>
                <a:cubicBezTo>
                  <a:pt x="17" y="15"/>
                  <a:pt x="17" y="15"/>
                  <a:pt x="17" y="15"/>
                </a:cubicBezTo>
                <a:cubicBezTo>
                  <a:pt x="19" y="13"/>
                  <a:pt x="21" y="12"/>
                  <a:pt x="24" y="12"/>
                </a:cubicBezTo>
                <a:cubicBezTo>
                  <a:pt x="27" y="12"/>
                  <a:pt x="29" y="13"/>
                  <a:pt x="31" y="15"/>
                </a:cubicBezTo>
                <a:cubicBezTo>
                  <a:pt x="31" y="15"/>
                  <a:pt x="31" y="15"/>
                  <a:pt x="31" y="15"/>
                </a:cubicBezTo>
                <a:cubicBezTo>
                  <a:pt x="33" y="17"/>
                  <a:pt x="34" y="19"/>
                  <a:pt x="34" y="22"/>
                </a:cubicBezTo>
                <a:cubicBezTo>
                  <a:pt x="34" y="25"/>
                  <a:pt x="33" y="27"/>
                  <a:pt x="31" y="29"/>
                </a:cubicBezTo>
                <a:cubicBezTo>
                  <a:pt x="29" y="31"/>
                  <a:pt x="27" y="32"/>
                  <a:pt x="24" y="32"/>
                </a:cubicBezTo>
                <a:cubicBezTo>
                  <a:pt x="21" y="32"/>
                  <a:pt x="19" y="31"/>
                  <a:pt x="17" y="29"/>
                </a:cubicBezTo>
                <a:cubicBezTo>
                  <a:pt x="15" y="27"/>
                  <a:pt x="14" y="25"/>
                  <a:pt x="14" y="22"/>
                </a:cubicBezTo>
                <a:cubicBezTo>
                  <a:pt x="14" y="19"/>
                  <a:pt x="15" y="17"/>
                  <a:pt x="17" y="15"/>
                </a:cubicBezTo>
                <a:close/>
                <a:moveTo>
                  <a:pt x="45" y="41"/>
                </a:moveTo>
                <a:cubicBezTo>
                  <a:pt x="45" y="41"/>
                  <a:pt x="45" y="41"/>
                  <a:pt x="45" y="41"/>
                </a:cubicBezTo>
                <a:cubicBezTo>
                  <a:pt x="43" y="40"/>
                  <a:pt x="41" y="39"/>
                  <a:pt x="39" y="38"/>
                </a:cubicBezTo>
                <a:cubicBezTo>
                  <a:pt x="39" y="38"/>
                  <a:pt x="39" y="38"/>
                  <a:pt x="39" y="37"/>
                </a:cubicBezTo>
                <a:cubicBezTo>
                  <a:pt x="40" y="37"/>
                  <a:pt x="40" y="37"/>
                  <a:pt x="40" y="37"/>
                </a:cubicBezTo>
                <a:cubicBezTo>
                  <a:pt x="43" y="33"/>
                  <a:pt x="46" y="28"/>
                  <a:pt x="46" y="22"/>
                </a:cubicBezTo>
                <a:cubicBezTo>
                  <a:pt x="46" y="16"/>
                  <a:pt x="43" y="10"/>
                  <a:pt x="40" y="6"/>
                </a:cubicBezTo>
                <a:cubicBezTo>
                  <a:pt x="36" y="2"/>
                  <a:pt x="30" y="0"/>
                  <a:pt x="24" y="0"/>
                </a:cubicBezTo>
                <a:cubicBezTo>
                  <a:pt x="18" y="0"/>
                  <a:pt x="13" y="2"/>
                  <a:pt x="9" y="6"/>
                </a:cubicBezTo>
                <a:cubicBezTo>
                  <a:pt x="5" y="10"/>
                  <a:pt x="2" y="16"/>
                  <a:pt x="2" y="22"/>
                </a:cubicBezTo>
                <a:cubicBezTo>
                  <a:pt x="2" y="28"/>
                  <a:pt x="5" y="33"/>
                  <a:pt x="9" y="37"/>
                </a:cubicBezTo>
                <a:cubicBezTo>
                  <a:pt x="9" y="37"/>
                  <a:pt x="9" y="37"/>
                  <a:pt x="9" y="37"/>
                </a:cubicBezTo>
                <a:cubicBezTo>
                  <a:pt x="9" y="37"/>
                  <a:pt x="9" y="37"/>
                  <a:pt x="9" y="37"/>
                </a:cubicBezTo>
                <a:cubicBezTo>
                  <a:pt x="9" y="38"/>
                  <a:pt x="9" y="38"/>
                  <a:pt x="10" y="38"/>
                </a:cubicBezTo>
                <a:cubicBezTo>
                  <a:pt x="7" y="39"/>
                  <a:pt x="5" y="40"/>
                  <a:pt x="4" y="41"/>
                </a:cubicBezTo>
                <a:cubicBezTo>
                  <a:pt x="1" y="43"/>
                  <a:pt x="0" y="45"/>
                  <a:pt x="0" y="48"/>
                </a:cubicBezTo>
                <a:cubicBezTo>
                  <a:pt x="0" y="48"/>
                  <a:pt x="0" y="48"/>
                  <a:pt x="0" y="48"/>
                </a:cubicBezTo>
                <a:cubicBezTo>
                  <a:pt x="0" y="48"/>
                  <a:pt x="0" y="49"/>
                  <a:pt x="1" y="49"/>
                </a:cubicBezTo>
                <a:cubicBezTo>
                  <a:pt x="47" y="49"/>
                  <a:pt x="47" y="49"/>
                  <a:pt x="47" y="49"/>
                </a:cubicBezTo>
                <a:cubicBezTo>
                  <a:pt x="48" y="49"/>
                  <a:pt x="48" y="48"/>
                  <a:pt x="48" y="48"/>
                </a:cubicBezTo>
                <a:cubicBezTo>
                  <a:pt x="48" y="45"/>
                  <a:pt x="47" y="43"/>
                  <a:pt x="45" y="41"/>
                </a:cubicBezTo>
                <a:close/>
                <a:moveTo>
                  <a:pt x="6" y="22"/>
                </a:moveTo>
                <a:cubicBezTo>
                  <a:pt x="6" y="22"/>
                  <a:pt x="6" y="22"/>
                  <a:pt x="6" y="22"/>
                </a:cubicBezTo>
                <a:cubicBezTo>
                  <a:pt x="6" y="17"/>
                  <a:pt x="8" y="12"/>
                  <a:pt x="11" y="9"/>
                </a:cubicBezTo>
                <a:cubicBezTo>
                  <a:pt x="15" y="6"/>
                  <a:pt x="19" y="4"/>
                  <a:pt x="24" y="4"/>
                </a:cubicBezTo>
                <a:cubicBezTo>
                  <a:pt x="29" y="4"/>
                  <a:pt x="34" y="6"/>
                  <a:pt x="37" y="9"/>
                </a:cubicBezTo>
                <a:cubicBezTo>
                  <a:pt x="40" y="12"/>
                  <a:pt x="42" y="17"/>
                  <a:pt x="42" y="22"/>
                </a:cubicBezTo>
                <a:cubicBezTo>
                  <a:pt x="42" y="27"/>
                  <a:pt x="40" y="31"/>
                  <a:pt x="37" y="35"/>
                </a:cubicBezTo>
                <a:cubicBezTo>
                  <a:pt x="37" y="35"/>
                  <a:pt x="37" y="35"/>
                  <a:pt x="37" y="35"/>
                </a:cubicBezTo>
                <a:cubicBezTo>
                  <a:pt x="34" y="38"/>
                  <a:pt x="29" y="40"/>
                  <a:pt x="24" y="40"/>
                </a:cubicBezTo>
                <a:cubicBezTo>
                  <a:pt x="19" y="40"/>
                  <a:pt x="15" y="38"/>
                  <a:pt x="11" y="35"/>
                </a:cubicBezTo>
                <a:cubicBezTo>
                  <a:pt x="11" y="35"/>
                  <a:pt x="11" y="35"/>
                  <a:pt x="11" y="35"/>
                </a:cubicBezTo>
                <a:cubicBezTo>
                  <a:pt x="8" y="31"/>
                  <a:pt x="6" y="27"/>
                  <a:pt x="6" y="22"/>
                </a:cubicBezTo>
                <a:close/>
                <a:moveTo>
                  <a:pt x="2" y="47"/>
                </a:moveTo>
                <a:cubicBezTo>
                  <a:pt x="2" y="47"/>
                  <a:pt x="2" y="47"/>
                  <a:pt x="2" y="47"/>
                </a:cubicBezTo>
                <a:cubicBezTo>
                  <a:pt x="3" y="45"/>
                  <a:pt x="4" y="44"/>
                  <a:pt x="5" y="43"/>
                </a:cubicBezTo>
                <a:cubicBezTo>
                  <a:pt x="7" y="42"/>
                  <a:pt x="9" y="41"/>
                  <a:pt x="12" y="40"/>
                </a:cubicBezTo>
                <a:cubicBezTo>
                  <a:pt x="15" y="42"/>
                  <a:pt x="19" y="44"/>
                  <a:pt x="24" y="44"/>
                </a:cubicBezTo>
                <a:cubicBezTo>
                  <a:pt x="29" y="44"/>
                  <a:pt x="33" y="42"/>
                  <a:pt x="36" y="40"/>
                </a:cubicBezTo>
                <a:cubicBezTo>
                  <a:pt x="39" y="41"/>
                  <a:pt x="42" y="42"/>
                  <a:pt x="43" y="43"/>
                </a:cubicBezTo>
                <a:cubicBezTo>
                  <a:pt x="44" y="44"/>
                  <a:pt x="45" y="45"/>
                  <a:pt x="46" y="47"/>
                </a:cubicBezTo>
                <a:cubicBezTo>
                  <a:pt x="2" y="47"/>
                  <a:pt x="2" y="47"/>
                  <a:pt x="2" y="47"/>
                </a:cubicBezTo>
                <a:close/>
                <a:moveTo>
                  <a:pt x="24" y="30"/>
                </a:moveTo>
                <a:cubicBezTo>
                  <a:pt x="24" y="30"/>
                  <a:pt x="24" y="30"/>
                  <a:pt x="24" y="30"/>
                </a:cubicBezTo>
                <a:cubicBezTo>
                  <a:pt x="26" y="30"/>
                  <a:pt x="28" y="29"/>
                  <a:pt x="30" y="28"/>
                </a:cubicBezTo>
                <a:cubicBezTo>
                  <a:pt x="31" y="26"/>
                  <a:pt x="32" y="24"/>
                  <a:pt x="32" y="22"/>
                </a:cubicBezTo>
                <a:cubicBezTo>
                  <a:pt x="32" y="20"/>
                  <a:pt x="31" y="18"/>
                  <a:pt x="30" y="16"/>
                </a:cubicBezTo>
                <a:cubicBezTo>
                  <a:pt x="30" y="16"/>
                  <a:pt x="30" y="16"/>
                  <a:pt x="30" y="16"/>
                </a:cubicBezTo>
                <a:cubicBezTo>
                  <a:pt x="28" y="15"/>
                  <a:pt x="26" y="14"/>
                  <a:pt x="24" y="14"/>
                </a:cubicBezTo>
                <a:cubicBezTo>
                  <a:pt x="22" y="14"/>
                  <a:pt x="20" y="15"/>
                  <a:pt x="18" y="16"/>
                </a:cubicBezTo>
                <a:cubicBezTo>
                  <a:pt x="17" y="18"/>
                  <a:pt x="16" y="20"/>
                  <a:pt x="16" y="22"/>
                </a:cubicBezTo>
                <a:cubicBezTo>
                  <a:pt x="16" y="24"/>
                  <a:pt x="17" y="26"/>
                  <a:pt x="18" y="28"/>
                </a:cubicBezTo>
                <a:cubicBezTo>
                  <a:pt x="20" y="29"/>
                  <a:pt x="22" y="30"/>
                  <a:pt x="24" y="30"/>
                </a:cubicBezTo>
                <a:close/>
                <a:moveTo>
                  <a:pt x="20" y="18"/>
                </a:moveTo>
                <a:cubicBezTo>
                  <a:pt x="20" y="18"/>
                  <a:pt x="20" y="18"/>
                  <a:pt x="20" y="18"/>
                </a:cubicBezTo>
                <a:cubicBezTo>
                  <a:pt x="20" y="18"/>
                  <a:pt x="20" y="18"/>
                  <a:pt x="20" y="18"/>
                </a:cubicBezTo>
                <a:cubicBezTo>
                  <a:pt x="21" y="17"/>
                  <a:pt x="22" y="16"/>
                  <a:pt x="24" y="16"/>
                </a:cubicBezTo>
                <a:cubicBezTo>
                  <a:pt x="26" y="16"/>
                  <a:pt x="27" y="17"/>
                  <a:pt x="28" y="18"/>
                </a:cubicBezTo>
                <a:cubicBezTo>
                  <a:pt x="28" y="18"/>
                  <a:pt x="28" y="18"/>
                  <a:pt x="28" y="18"/>
                </a:cubicBezTo>
                <a:cubicBezTo>
                  <a:pt x="29" y="19"/>
                  <a:pt x="30" y="20"/>
                  <a:pt x="30" y="22"/>
                </a:cubicBezTo>
                <a:cubicBezTo>
                  <a:pt x="30" y="23"/>
                  <a:pt x="29" y="25"/>
                  <a:pt x="28" y="26"/>
                </a:cubicBezTo>
                <a:cubicBezTo>
                  <a:pt x="27" y="27"/>
                  <a:pt x="26" y="28"/>
                  <a:pt x="24" y="28"/>
                </a:cubicBezTo>
                <a:cubicBezTo>
                  <a:pt x="22" y="28"/>
                  <a:pt x="21" y="27"/>
                  <a:pt x="20" y="26"/>
                </a:cubicBezTo>
                <a:cubicBezTo>
                  <a:pt x="19" y="25"/>
                  <a:pt x="18" y="23"/>
                  <a:pt x="18" y="22"/>
                </a:cubicBezTo>
                <a:cubicBezTo>
                  <a:pt x="18" y="20"/>
                  <a:pt x="19" y="19"/>
                  <a:pt x="20"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5" name="Freeform 400"/>
          <p:cNvSpPr>
            <a:spLocks noEditPoints="1"/>
          </p:cNvSpPr>
          <p:nvPr/>
        </p:nvSpPr>
        <p:spPr bwMode="auto">
          <a:xfrm>
            <a:off x="2007821" y="2308200"/>
            <a:ext cx="149517" cy="167996"/>
          </a:xfrm>
          <a:custGeom>
            <a:avLst/>
            <a:gdLst>
              <a:gd name="T0" fmla="*/ 29 w 44"/>
              <a:gd name="T1" fmla="*/ 30 h 50"/>
              <a:gd name="T2" fmla="*/ 31 w 44"/>
              <a:gd name="T3" fmla="*/ 31 h 50"/>
              <a:gd name="T4" fmla="*/ 34 w 44"/>
              <a:gd name="T5" fmla="*/ 30 h 50"/>
              <a:gd name="T6" fmla="*/ 38 w 44"/>
              <a:gd name="T7" fmla="*/ 26 h 50"/>
              <a:gd name="T8" fmla="*/ 39 w 44"/>
              <a:gd name="T9" fmla="*/ 23 h 50"/>
              <a:gd name="T10" fmla="*/ 38 w 44"/>
              <a:gd name="T11" fmla="*/ 21 h 50"/>
              <a:gd name="T12" fmla="*/ 43 w 44"/>
              <a:gd name="T13" fmla="*/ 15 h 50"/>
              <a:gd name="T14" fmla="*/ 42 w 44"/>
              <a:gd name="T15" fmla="*/ 11 h 50"/>
              <a:gd name="T16" fmla="*/ 35 w 44"/>
              <a:gd name="T17" fmla="*/ 10 h 50"/>
              <a:gd name="T18" fmla="*/ 26 w 44"/>
              <a:gd name="T19" fmla="*/ 5 h 50"/>
              <a:gd name="T20" fmla="*/ 19 w 44"/>
              <a:gd name="T21" fmla="*/ 1 h 50"/>
              <a:gd name="T22" fmla="*/ 14 w 44"/>
              <a:gd name="T23" fmla="*/ 6 h 50"/>
              <a:gd name="T24" fmla="*/ 9 w 44"/>
              <a:gd name="T25" fmla="*/ 14 h 50"/>
              <a:gd name="T26" fmla="*/ 5 w 44"/>
              <a:gd name="T27" fmla="*/ 23 h 50"/>
              <a:gd name="T28" fmla="*/ 3 w 44"/>
              <a:gd name="T29" fmla="*/ 23 h 50"/>
              <a:gd name="T30" fmla="*/ 0 w 44"/>
              <a:gd name="T31" fmla="*/ 27 h 50"/>
              <a:gd name="T32" fmla="*/ 3 w 44"/>
              <a:gd name="T33" fmla="*/ 31 h 50"/>
              <a:gd name="T34" fmla="*/ 5 w 44"/>
              <a:gd name="T35" fmla="*/ 31 h 50"/>
              <a:gd name="T36" fmla="*/ 15 w 44"/>
              <a:gd name="T37" fmla="*/ 42 h 50"/>
              <a:gd name="T38" fmla="*/ 8 w 44"/>
              <a:gd name="T39" fmla="*/ 50 h 50"/>
              <a:gd name="T40" fmla="*/ 10 w 44"/>
              <a:gd name="T41" fmla="*/ 50 h 50"/>
              <a:gd name="T42" fmla="*/ 35 w 44"/>
              <a:gd name="T43" fmla="*/ 50 h 50"/>
              <a:gd name="T44" fmla="*/ 35 w 44"/>
              <a:gd name="T45" fmla="*/ 50 h 50"/>
              <a:gd name="T46" fmla="*/ 37 w 44"/>
              <a:gd name="T47" fmla="*/ 47 h 50"/>
              <a:gd name="T48" fmla="*/ 22 w 44"/>
              <a:gd name="T49" fmla="*/ 41 h 50"/>
              <a:gd name="T50" fmla="*/ 7 w 44"/>
              <a:gd name="T51" fmla="*/ 29 h 50"/>
              <a:gd name="T52" fmla="*/ 7 w 44"/>
              <a:gd name="T53" fmla="*/ 27 h 50"/>
              <a:gd name="T54" fmla="*/ 7 w 44"/>
              <a:gd name="T55" fmla="*/ 26 h 50"/>
              <a:gd name="T56" fmla="*/ 17 w 44"/>
              <a:gd name="T57" fmla="*/ 21 h 50"/>
              <a:gd name="T58" fmla="*/ 19 w 44"/>
              <a:gd name="T59" fmla="*/ 34 h 50"/>
              <a:gd name="T60" fmla="*/ 23 w 44"/>
              <a:gd name="T61" fmla="*/ 35 h 50"/>
              <a:gd name="T62" fmla="*/ 28 w 44"/>
              <a:gd name="T63" fmla="*/ 30 h 50"/>
              <a:gd name="T64" fmla="*/ 26 w 44"/>
              <a:gd name="T65" fmla="*/ 11 h 50"/>
              <a:gd name="T66" fmla="*/ 16 w 44"/>
              <a:gd name="T67" fmla="*/ 15 h 50"/>
              <a:gd name="T68" fmla="*/ 16 w 44"/>
              <a:gd name="T69" fmla="*/ 15 h 50"/>
              <a:gd name="T70" fmla="*/ 16 w 44"/>
              <a:gd name="T71" fmla="*/ 15 h 50"/>
              <a:gd name="T72" fmla="*/ 17 w 44"/>
              <a:gd name="T73" fmla="*/ 9 h 50"/>
              <a:gd name="T74" fmla="*/ 20 w 44"/>
              <a:gd name="T75" fmla="*/ 5 h 50"/>
              <a:gd name="T76" fmla="*/ 26 w 44"/>
              <a:gd name="T77" fmla="*/ 11 h 50"/>
              <a:gd name="T78" fmla="*/ 21 w 44"/>
              <a:gd name="T79" fmla="*/ 20 h 50"/>
              <a:gd name="T80" fmla="*/ 35 w 44"/>
              <a:gd name="T81" fmla="*/ 14 h 50"/>
              <a:gd name="T82" fmla="*/ 38 w 44"/>
              <a:gd name="T83" fmla="*/ 14 h 50"/>
              <a:gd name="T84" fmla="*/ 22 w 44"/>
              <a:gd name="T85" fmla="*/ 30 h 50"/>
              <a:gd name="T86" fmla="*/ 21 w 44"/>
              <a:gd name="T87" fmla="*/ 20 h 50"/>
              <a:gd name="T88" fmla="*/ 13 w 44"/>
              <a:gd name="T89" fmla="*/ 48 h 50"/>
              <a:gd name="T90" fmla="*/ 22 w 44"/>
              <a:gd name="T91" fmla="*/ 45 h 50"/>
              <a:gd name="T92" fmla="*/ 32 w 44"/>
              <a:gd name="T93" fmla="*/ 48 h 50"/>
              <a:gd name="T94" fmla="*/ 30 w 44"/>
              <a:gd name="T95" fmla="*/ 28 h 50"/>
              <a:gd name="T96" fmla="*/ 33 w 44"/>
              <a:gd name="T97" fmla="*/ 25 h 50"/>
              <a:gd name="T98" fmla="*/ 36 w 44"/>
              <a:gd name="T99" fmla="*/ 23 h 50"/>
              <a:gd name="T100" fmla="*/ 36 w 44"/>
              <a:gd name="T101" fmla="*/ 25 h 50"/>
              <a:gd name="T102" fmla="*/ 33 w 44"/>
              <a:gd name="T103" fmla="*/ 28 h 50"/>
              <a:gd name="T104" fmla="*/ 31 w 44"/>
              <a:gd name="T105" fmla="*/ 28 h 50"/>
              <a:gd name="T106" fmla="*/ 30 w 44"/>
              <a:gd name="T107" fmla="*/ 28 h 50"/>
              <a:gd name="T108" fmla="*/ 2 w 44"/>
              <a:gd name="T109" fmla="*/ 26 h 50"/>
              <a:gd name="T110" fmla="*/ 5 w 44"/>
              <a:gd name="T111" fmla="*/ 26 h 50"/>
              <a:gd name="T112" fmla="*/ 5 w 44"/>
              <a:gd name="T113" fmla="*/ 29 h 50"/>
              <a:gd name="T114" fmla="*/ 2 w 44"/>
              <a:gd name="T115" fmla="*/ 29 h 50"/>
              <a:gd name="T116" fmla="*/ 2 w 44"/>
              <a:gd name="T1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50">
                <a:moveTo>
                  <a:pt x="28" y="30"/>
                </a:moveTo>
                <a:cubicBezTo>
                  <a:pt x="28" y="30"/>
                  <a:pt x="28" y="30"/>
                  <a:pt x="29" y="30"/>
                </a:cubicBezTo>
                <a:cubicBezTo>
                  <a:pt x="29" y="30"/>
                  <a:pt x="29" y="30"/>
                  <a:pt x="29" y="30"/>
                </a:cubicBezTo>
                <a:cubicBezTo>
                  <a:pt x="30" y="31"/>
                  <a:pt x="31" y="31"/>
                  <a:pt x="31" y="31"/>
                </a:cubicBezTo>
                <a:cubicBezTo>
                  <a:pt x="32" y="31"/>
                  <a:pt x="33" y="31"/>
                  <a:pt x="34" y="30"/>
                </a:cubicBezTo>
                <a:cubicBezTo>
                  <a:pt x="34" y="30"/>
                  <a:pt x="34" y="30"/>
                  <a:pt x="34" y="30"/>
                </a:cubicBezTo>
                <a:cubicBezTo>
                  <a:pt x="35" y="30"/>
                  <a:pt x="36" y="29"/>
                  <a:pt x="37" y="29"/>
                </a:cubicBezTo>
                <a:cubicBezTo>
                  <a:pt x="37" y="28"/>
                  <a:pt x="38" y="27"/>
                  <a:pt x="38" y="26"/>
                </a:cubicBezTo>
                <a:cubicBezTo>
                  <a:pt x="38" y="26"/>
                  <a:pt x="38" y="26"/>
                  <a:pt x="38" y="26"/>
                </a:cubicBezTo>
                <a:cubicBezTo>
                  <a:pt x="39" y="25"/>
                  <a:pt x="39" y="24"/>
                  <a:pt x="39" y="23"/>
                </a:cubicBezTo>
                <a:cubicBezTo>
                  <a:pt x="39" y="23"/>
                  <a:pt x="39" y="22"/>
                  <a:pt x="38" y="21"/>
                </a:cubicBezTo>
                <a:cubicBezTo>
                  <a:pt x="38" y="21"/>
                  <a:pt x="38" y="21"/>
                  <a:pt x="38" y="21"/>
                </a:cubicBezTo>
                <a:cubicBezTo>
                  <a:pt x="38" y="20"/>
                  <a:pt x="38" y="20"/>
                  <a:pt x="38" y="20"/>
                </a:cubicBezTo>
                <a:cubicBezTo>
                  <a:pt x="43" y="15"/>
                  <a:pt x="43" y="15"/>
                  <a:pt x="43" y="15"/>
                </a:cubicBezTo>
                <a:cubicBezTo>
                  <a:pt x="44" y="14"/>
                  <a:pt x="44" y="13"/>
                  <a:pt x="43" y="12"/>
                </a:cubicBezTo>
                <a:cubicBezTo>
                  <a:pt x="43" y="12"/>
                  <a:pt x="42" y="11"/>
                  <a:pt x="42" y="11"/>
                </a:cubicBezTo>
                <a:cubicBezTo>
                  <a:pt x="35" y="10"/>
                  <a:pt x="35" y="10"/>
                  <a:pt x="35" y="10"/>
                </a:cubicBezTo>
                <a:cubicBezTo>
                  <a:pt x="35" y="10"/>
                  <a:pt x="35" y="10"/>
                  <a:pt x="35" y="10"/>
                </a:cubicBezTo>
                <a:cubicBezTo>
                  <a:pt x="29" y="9"/>
                  <a:pt x="29" y="9"/>
                  <a:pt x="29" y="9"/>
                </a:cubicBezTo>
                <a:cubicBezTo>
                  <a:pt x="26" y="5"/>
                  <a:pt x="26" y="5"/>
                  <a:pt x="26" y="5"/>
                </a:cubicBezTo>
                <a:cubicBezTo>
                  <a:pt x="22" y="1"/>
                  <a:pt x="22" y="1"/>
                  <a:pt x="22" y="1"/>
                </a:cubicBezTo>
                <a:cubicBezTo>
                  <a:pt x="21" y="0"/>
                  <a:pt x="20" y="0"/>
                  <a:pt x="19" y="1"/>
                </a:cubicBezTo>
                <a:cubicBezTo>
                  <a:pt x="14" y="6"/>
                  <a:pt x="14" y="6"/>
                  <a:pt x="14" y="6"/>
                </a:cubicBezTo>
                <a:cubicBezTo>
                  <a:pt x="14" y="6"/>
                  <a:pt x="14" y="6"/>
                  <a:pt x="14" y="6"/>
                </a:cubicBezTo>
                <a:cubicBezTo>
                  <a:pt x="9" y="11"/>
                  <a:pt x="9" y="11"/>
                  <a:pt x="9" y="11"/>
                </a:cubicBezTo>
                <a:cubicBezTo>
                  <a:pt x="8" y="12"/>
                  <a:pt x="8" y="13"/>
                  <a:pt x="9" y="14"/>
                </a:cubicBezTo>
                <a:cubicBezTo>
                  <a:pt x="12" y="16"/>
                  <a:pt x="12" y="16"/>
                  <a:pt x="12" y="16"/>
                </a:cubicBezTo>
                <a:cubicBezTo>
                  <a:pt x="5" y="23"/>
                  <a:pt x="5" y="23"/>
                  <a:pt x="5" y="23"/>
                </a:cubicBezTo>
                <a:cubicBezTo>
                  <a:pt x="5" y="24"/>
                  <a:pt x="5" y="24"/>
                  <a:pt x="5" y="24"/>
                </a:cubicBezTo>
                <a:cubicBezTo>
                  <a:pt x="4" y="23"/>
                  <a:pt x="4" y="23"/>
                  <a:pt x="3" y="23"/>
                </a:cubicBezTo>
                <a:cubicBezTo>
                  <a:pt x="2" y="23"/>
                  <a:pt x="1" y="24"/>
                  <a:pt x="1" y="25"/>
                </a:cubicBezTo>
                <a:cubicBezTo>
                  <a:pt x="0" y="25"/>
                  <a:pt x="0" y="26"/>
                  <a:pt x="0" y="27"/>
                </a:cubicBezTo>
                <a:cubicBezTo>
                  <a:pt x="0" y="28"/>
                  <a:pt x="0" y="29"/>
                  <a:pt x="1" y="30"/>
                </a:cubicBezTo>
                <a:cubicBezTo>
                  <a:pt x="1" y="31"/>
                  <a:pt x="2" y="31"/>
                  <a:pt x="3" y="31"/>
                </a:cubicBezTo>
                <a:cubicBezTo>
                  <a:pt x="4" y="31"/>
                  <a:pt x="4" y="31"/>
                  <a:pt x="5" y="31"/>
                </a:cubicBezTo>
                <a:cubicBezTo>
                  <a:pt x="5" y="31"/>
                  <a:pt x="5" y="31"/>
                  <a:pt x="5" y="31"/>
                </a:cubicBezTo>
                <a:cubicBezTo>
                  <a:pt x="15" y="42"/>
                  <a:pt x="15" y="42"/>
                  <a:pt x="15" y="42"/>
                </a:cubicBezTo>
                <a:cubicBezTo>
                  <a:pt x="15" y="42"/>
                  <a:pt x="15" y="42"/>
                  <a:pt x="15" y="42"/>
                </a:cubicBezTo>
                <a:cubicBezTo>
                  <a:pt x="12" y="44"/>
                  <a:pt x="10" y="45"/>
                  <a:pt x="8" y="47"/>
                </a:cubicBezTo>
                <a:cubicBezTo>
                  <a:pt x="7" y="48"/>
                  <a:pt x="7" y="49"/>
                  <a:pt x="8" y="50"/>
                </a:cubicBezTo>
                <a:cubicBezTo>
                  <a:pt x="9" y="50"/>
                  <a:pt x="9" y="50"/>
                  <a:pt x="10" y="50"/>
                </a:cubicBezTo>
                <a:cubicBezTo>
                  <a:pt x="10" y="50"/>
                  <a:pt x="10" y="50"/>
                  <a:pt x="10" y="50"/>
                </a:cubicBezTo>
                <a:cubicBezTo>
                  <a:pt x="10" y="50"/>
                  <a:pt x="10" y="50"/>
                  <a:pt x="10" y="50"/>
                </a:cubicBezTo>
                <a:cubicBezTo>
                  <a:pt x="35" y="50"/>
                  <a:pt x="35" y="50"/>
                  <a:pt x="35" y="50"/>
                </a:cubicBezTo>
                <a:cubicBezTo>
                  <a:pt x="35" y="50"/>
                  <a:pt x="35" y="50"/>
                  <a:pt x="35" y="50"/>
                </a:cubicBezTo>
                <a:cubicBezTo>
                  <a:pt x="35" y="50"/>
                  <a:pt x="35" y="50"/>
                  <a:pt x="35" y="50"/>
                </a:cubicBezTo>
                <a:cubicBezTo>
                  <a:pt x="36" y="50"/>
                  <a:pt x="36" y="50"/>
                  <a:pt x="37" y="50"/>
                </a:cubicBezTo>
                <a:cubicBezTo>
                  <a:pt x="37" y="49"/>
                  <a:pt x="38" y="48"/>
                  <a:pt x="37" y="47"/>
                </a:cubicBezTo>
                <a:cubicBezTo>
                  <a:pt x="35" y="45"/>
                  <a:pt x="33" y="44"/>
                  <a:pt x="30" y="42"/>
                </a:cubicBezTo>
                <a:cubicBezTo>
                  <a:pt x="28" y="41"/>
                  <a:pt x="25" y="41"/>
                  <a:pt x="22" y="41"/>
                </a:cubicBezTo>
                <a:cubicBezTo>
                  <a:pt x="22" y="41"/>
                  <a:pt x="21" y="41"/>
                  <a:pt x="20" y="41"/>
                </a:cubicBezTo>
                <a:cubicBezTo>
                  <a:pt x="7" y="29"/>
                  <a:pt x="7" y="29"/>
                  <a:pt x="7" y="29"/>
                </a:cubicBezTo>
                <a:cubicBezTo>
                  <a:pt x="7" y="28"/>
                  <a:pt x="7" y="28"/>
                  <a:pt x="7" y="28"/>
                </a:cubicBezTo>
                <a:cubicBezTo>
                  <a:pt x="7" y="28"/>
                  <a:pt x="7" y="28"/>
                  <a:pt x="7" y="27"/>
                </a:cubicBezTo>
                <a:cubicBezTo>
                  <a:pt x="7" y="27"/>
                  <a:pt x="7" y="27"/>
                  <a:pt x="7" y="26"/>
                </a:cubicBezTo>
                <a:cubicBezTo>
                  <a:pt x="7" y="26"/>
                  <a:pt x="7" y="26"/>
                  <a:pt x="7" y="26"/>
                </a:cubicBezTo>
                <a:cubicBezTo>
                  <a:pt x="15" y="19"/>
                  <a:pt x="15" y="19"/>
                  <a:pt x="15" y="19"/>
                </a:cubicBezTo>
                <a:cubicBezTo>
                  <a:pt x="17" y="21"/>
                  <a:pt x="17" y="21"/>
                  <a:pt x="17" y="21"/>
                </a:cubicBezTo>
                <a:cubicBezTo>
                  <a:pt x="18" y="27"/>
                  <a:pt x="18" y="27"/>
                  <a:pt x="18" y="27"/>
                </a:cubicBezTo>
                <a:cubicBezTo>
                  <a:pt x="19" y="34"/>
                  <a:pt x="19" y="34"/>
                  <a:pt x="19" y="34"/>
                </a:cubicBezTo>
                <a:cubicBezTo>
                  <a:pt x="20" y="35"/>
                  <a:pt x="21" y="36"/>
                  <a:pt x="22" y="36"/>
                </a:cubicBezTo>
                <a:cubicBezTo>
                  <a:pt x="22" y="36"/>
                  <a:pt x="22" y="35"/>
                  <a:pt x="23" y="35"/>
                </a:cubicBezTo>
                <a:cubicBezTo>
                  <a:pt x="23" y="35"/>
                  <a:pt x="23" y="35"/>
                  <a:pt x="23" y="35"/>
                </a:cubicBezTo>
                <a:cubicBezTo>
                  <a:pt x="28" y="30"/>
                  <a:pt x="28" y="30"/>
                  <a:pt x="28" y="30"/>
                </a:cubicBezTo>
                <a:close/>
                <a:moveTo>
                  <a:pt x="26" y="11"/>
                </a:moveTo>
                <a:cubicBezTo>
                  <a:pt x="26" y="11"/>
                  <a:pt x="26" y="11"/>
                  <a:pt x="26" y="11"/>
                </a:cubicBezTo>
                <a:cubicBezTo>
                  <a:pt x="19" y="18"/>
                  <a:pt x="19" y="18"/>
                  <a:pt x="19" y="18"/>
                </a:cubicBezTo>
                <a:cubicBezTo>
                  <a:pt x="16" y="15"/>
                  <a:pt x="16" y="15"/>
                  <a:pt x="16" y="15"/>
                </a:cubicBezTo>
                <a:cubicBezTo>
                  <a:pt x="16" y="15"/>
                  <a:pt x="16" y="15"/>
                  <a:pt x="16" y="15"/>
                </a:cubicBezTo>
                <a:cubicBezTo>
                  <a:pt x="16" y="15"/>
                  <a:pt x="16" y="15"/>
                  <a:pt x="16" y="15"/>
                </a:cubicBezTo>
                <a:cubicBezTo>
                  <a:pt x="16" y="15"/>
                  <a:pt x="16" y="15"/>
                  <a:pt x="16" y="15"/>
                </a:cubicBezTo>
                <a:cubicBezTo>
                  <a:pt x="16" y="15"/>
                  <a:pt x="16" y="15"/>
                  <a:pt x="16" y="15"/>
                </a:cubicBezTo>
                <a:cubicBezTo>
                  <a:pt x="13" y="12"/>
                  <a:pt x="13" y="12"/>
                  <a:pt x="13" y="12"/>
                </a:cubicBezTo>
                <a:cubicBezTo>
                  <a:pt x="17" y="9"/>
                  <a:pt x="17" y="9"/>
                  <a:pt x="17" y="9"/>
                </a:cubicBezTo>
                <a:cubicBezTo>
                  <a:pt x="17" y="9"/>
                  <a:pt x="17" y="9"/>
                  <a:pt x="17" y="9"/>
                </a:cubicBezTo>
                <a:cubicBezTo>
                  <a:pt x="20" y="5"/>
                  <a:pt x="20" y="5"/>
                  <a:pt x="20" y="5"/>
                </a:cubicBezTo>
                <a:cubicBezTo>
                  <a:pt x="23" y="8"/>
                  <a:pt x="23" y="8"/>
                  <a:pt x="23" y="8"/>
                </a:cubicBezTo>
                <a:cubicBezTo>
                  <a:pt x="26" y="11"/>
                  <a:pt x="26" y="11"/>
                  <a:pt x="26" y="11"/>
                </a:cubicBezTo>
                <a:close/>
                <a:moveTo>
                  <a:pt x="21" y="20"/>
                </a:moveTo>
                <a:cubicBezTo>
                  <a:pt x="21" y="20"/>
                  <a:pt x="21" y="20"/>
                  <a:pt x="21" y="20"/>
                </a:cubicBezTo>
                <a:cubicBezTo>
                  <a:pt x="28" y="13"/>
                  <a:pt x="28" y="13"/>
                  <a:pt x="28" y="13"/>
                </a:cubicBezTo>
                <a:cubicBezTo>
                  <a:pt x="35" y="14"/>
                  <a:pt x="35" y="14"/>
                  <a:pt x="35" y="14"/>
                </a:cubicBezTo>
                <a:cubicBezTo>
                  <a:pt x="35" y="14"/>
                  <a:pt x="35" y="14"/>
                  <a:pt x="35" y="14"/>
                </a:cubicBezTo>
                <a:cubicBezTo>
                  <a:pt x="38" y="14"/>
                  <a:pt x="38" y="14"/>
                  <a:pt x="38" y="14"/>
                </a:cubicBezTo>
                <a:cubicBezTo>
                  <a:pt x="30" y="22"/>
                  <a:pt x="30" y="22"/>
                  <a:pt x="30" y="22"/>
                </a:cubicBezTo>
                <a:cubicBezTo>
                  <a:pt x="22" y="30"/>
                  <a:pt x="22" y="30"/>
                  <a:pt x="22" y="30"/>
                </a:cubicBezTo>
                <a:cubicBezTo>
                  <a:pt x="22" y="27"/>
                  <a:pt x="22" y="27"/>
                  <a:pt x="22" y="27"/>
                </a:cubicBezTo>
                <a:cubicBezTo>
                  <a:pt x="21" y="20"/>
                  <a:pt x="21" y="20"/>
                  <a:pt x="21" y="20"/>
                </a:cubicBezTo>
                <a:close/>
                <a:moveTo>
                  <a:pt x="13" y="48"/>
                </a:moveTo>
                <a:cubicBezTo>
                  <a:pt x="13" y="48"/>
                  <a:pt x="13" y="48"/>
                  <a:pt x="13" y="48"/>
                </a:cubicBezTo>
                <a:cubicBezTo>
                  <a:pt x="14" y="47"/>
                  <a:pt x="15" y="47"/>
                  <a:pt x="16" y="46"/>
                </a:cubicBezTo>
                <a:cubicBezTo>
                  <a:pt x="18" y="45"/>
                  <a:pt x="20" y="45"/>
                  <a:pt x="22" y="45"/>
                </a:cubicBezTo>
                <a:cubicBezTo>
                  <a:pt x="25" y="45"/>
                  <a:pt x="27" y="45"/>
                  <a:pt x="29" y="46"/>
                </a:cubicBezTo>
                <a:cubicBezTo>
                  <a:pt x="30" y="47"/>
                  <a:pt x="31" y="47"/>
                  <a:pt x="32" y="48"/>
                </a:cubicBezTo>
                <a:cubicBezTo>
                  <a:pt x="13" y="48"/>
                  <a:pt x="13" y="48"/>
                  <a:pt x="13" y="48"/>
                </a:cubicBezTo>
                <a:close/>
                <a:moveTo>
                  <a:pt x="30" y="28"/>
                </a:moveTo>
                <a:cubicBezTo>
                  <a:pt x="30" y="28"/>
                  <a:pt x="30" y="28"/>
                  <a:pt x="30" y="28"/>
                </a:cubicBezTo>
                <a:cubicBezTo>
                  <a:pt x="33" y="25"/>
                  <a:pt x="33" y="25"/>
                  <a:pt x="33" y="25"/>
                </a:cubicBezTo>
                <a:cubicBezTo>
                  <a:pt x="36" y="22"/>
                  <a:pt x="36" y="22"/>
                  <a:pt x="36" y="22"/>
                </a:cubicBezTo>
                <a:cubicBezTo>
                  <a:pt x="36" y="22"/>
                  <a:pt x="36" y="23"/>
                  <a:pt x="36" y="23"/>
                </a:cubicBezTo>
                <a:cubicBezTo>
                  <a:pt x="36" y="24"/>
                  <a:pt x="36" y="25"/>
                  <a:pt x="36" y="25"/>
                </a:cubicBezTo>
                <a:cubicBezTo>
                  <a:pt x="36" y="25"/>
                  <a:pt x="36" y="25"/>
                  <a:pt x="36" y="25"/>
                </a:cubicBezTo>
                <a:cubicBezTo>
                  <a:pt x="36" y="26"/>
                  <a:pt x="35" y="27"/>
                  <a:pt x="35" y="27"/>
                </a:cubicBezTo>
                <a:cubicBezTo>
                  <a:pt x="35" y="27"/>
                  <a:pt x="34" y="28"/>
                  <a:pt x="33" y="28"/>
                </a:cubicBezTo>
                <a:cubicBezTo>
                  <a:pt x="33" y="28"/>
                  <a:pt x="33" y="28"/>
                  <a:pt x="33" y="28"/>
                </a:cubicBezTo>
                <a:cubicBezTo>
                  <a:pt x="33" y="28"/>
                  <a:pt x="32" y="28"/>
                  <a:pt x="31" y="28"/>
                </a:cubicBezTo>
                <a:cubicBezTo>
                  <a:pt x="31" y="28"/>
                  <a:pt x="30" y="28"/>
                  <a:pt x="30" y="28"/>
                </a:cubicBezTo>
                <a:cubicBezTo>
                  <a:pt x="30" y="28"/>
                  <a:pt x="30" y="28"/>
                  <a:pt x="30" y="28"/>
                </a:cubicBezTo>
                <a:close/>
                <a:moveTo>
                  <a:pt x="2" y="26"/>
                </a:moveTo>
                <a:cubicBezTo>
                  <a:pt x="2" y="26"/>
                  <a:pt x="2" y="26"/>
                  <a:pt x="2" y="26"/>
                </a:cubicBezTo>
                <a:cubicBezTo>
                  <a:pt x="3" y="26"/>
                  <a:pt x="3" y="26"/>
                  <a:pt x="3" y="26"/>
                </a:cubicBezTo>
                <a:cubicBezTo>
                  <a:pt x="4" y="26"/>
                  <a:pt x="4" y="26"/>
                  <a:pt x="5" y="26"/>
                </a:cubicBezTo>
                <a:cubicBezTo>
                  <a:pt x="5" y="27"/>
                  <a:pt x="5" y="27"/>
                  <a:pt x="5" y="27"/>
                </a:cubicBezTo>
                <a:cubicBezTo>
                  <a:pt x="5" y="28"/>
                  <a:pt x="5" y="28"/>
                  <a:pt x="5" y="29"/>
                </a:cubicBezTo>
                <a:cubicBezTo>
                  <a:pt x="4" y="29"/>
                  <a:pt x="4" y="29"/>
                  <a:pt x="3" y="29"/>
                </a:cubicBezTo>
                <a:cubicBezTo>
                  <a:pt x="3" y="29"/>
                  <a:pt x="3" y="29"/>
                  <a:pt x="2" y="29"/>
                </a:cubicBezTo>
                <a:cubicBezTo>
                  <a:pt x="2" y="28"/>
                  <a:pt x="2" y="28"/>
                  <a:pt x="2" y="27"/>
                </a:cubicBezTo>
                <a:cubicBezTo>
                  <a:pt x="2" y="27"/>
                  <a:pt x="2" y="27"/>
                  <a:pt x="2" y="2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6" name="Freeform 401"/>
          <p:cNvSpPr>
            <a:spLocks noEditPoints="1"/>
          </p:cNvSpPr>
          <p:nvPr/>
        </p:nvSpPr>
        <p:spPr bwMode="auto">
          <a:xfrm>
            <a:off x="2016222" y="1992369"/>
            <a:ext cx="131037" cy="164635"/>
          </a:xfrm>
          <a:custGeom>
            <a:avLst/>
            <a:gdLst>
              <a:gd name="T0" fmla="*/ 30 w 39"/>
              <a:gd name="T1" fmla="*/ 9 h 49"/>
              <a:gd name="T2" fmla="*/ 29 w 39"/>
              <a:gd name="T3" fmla="*/ 2 h 49"/>
              <a:gd name="T4" fmla="*/ 16 w 39"/>
              <a:gd name="T5" fmla="*/ 8 h 49"/>
              <a:gd name="T6" fmla="*/ 9 w 39"/>
              <a:gd name="T7" fmla="*/ 9 h 49"/>
              <a:gd name="T8" fmla="*/ 8 w 39"/>
              <a:gd name="T9" fmla="*/ 18 h 49"/>
              <a:gd name="T10" fmla="*/ 0 w 39"/>
              <a:gd name="T11" fmla="*/ 35 h 49"/>
              <a:gd name="T12" fmla="*/ 27 w 39"/>
              <a:gd name="T13" fmla="*/ 48 h 49"/>
              <a:gd name="T14" fmla="*/ 28 w 39"/>
              <a:gd name="T15" fmla="*/ 48 h 49"/>
              <a:gd name="T16" fmla="*/ 38 w 39"/>
              <a:gd name="T17" fmla="*/ 37 h 49"/>
              <a:gd name="T18" fmla="*/ 39 w 39"/>
              <a:gd name="T19" fmla="*/ 11 h 49"/>
              <a:gd name="T20" fmla="*/ 24 w 39"/>
              <a:gd name="T21" fmla="*/ 3 h 49"/>
              <a:gd name="T22" fmla="*/ 27 w 39"/>
              <a:gd name="T23" fmla="*/ 4 h 49"/>
              <a:gd name="T24" fmla="*/ 27 w 39"/>
              <a:gd name="T25" fmla="*/ 11 h 49"/>
              <a:gd name="T26" fmla="*/ 20 w 39"/>
              <a:gd name="T27" fmla="*/ 11 h 49"/>
              <a:gd name="T28" fmla="*/ 19 w 39"/>
              <a:gd name="T29" fmla="*/ 10 h 49"/>
              <a:gd name="T30" fmla="*/ 19 w 39"/>
              <a:gd name="T31" fmla="*/ 10 h 49"/>
              <a:gd name="T32" fmla="*/ 19 w 39"/>
              <a:gd name="T33" fmla="*/ 10 h 49"/>
              <a:gd name="T34" fmla="*/ 19 w 39"/>
              <a:gd name="T35" fmla="*/ 8 h 49"/>
              <a:gd name="T36" fmla="*/ 27 w 39"/>
              <a:gd name="T37" fmla="*/ 46 h 49"/>
              <a:gd name="T38" fmla="*/ 3 w 39"/>
              <a:gd name="T39" fmla="*/ 35 h 49"/>
              <a:gd name="T40" fmla="*/ 8 w 39"/>
              <a:gd name="T41" fmla="*/ 36 h 49"/>
              <a:gd name="T42" fmla="*/ 31 w 39"/>
              <a:gd name="T43" fmla="*/ 37 h 49"/>
              <a:gd name="T44" fmla="*/ 37 w 39"/>
              <a:gd name="T45" fmla="*/ 35 h 49"/>
              <a:gd name="T46" fmla="*/ 10 w 39"/>
              <a:gd name="T47" fmla="*/ 35 h 49"/>
              <a:gd name="T48" fmla="*/ 18 w 39"/>
              <a:gd name="T49" fmla="*/ 12 h 49"/>
              <a:gd name="T50" fmla="*/ 24 w 39"/>
              <a:gd name="T51" fmla="*/ 15 h 49"/>
              <a:gd name="T52" fmla="*/ 29 w 39"/>
              <a:gd name="T53" fmla="*/ 12 h 49"/>
              <a:gd name="T54" fmla="*/ 37 w 39"/>
              <a:gd name="T55" fmla="*/ 35 h 49"/>
              <a:gd name="T56" fmla="*/ 17 w 39"/>
              <a:gd name="T57" fmla="*/ 23 h 49"/>
              <a:gd name="T58" fmla="*/ 14 w 39"/>
              <a:gd name="T59" fmla="*/ 26 h 49"/>
              <a:gd name="T60" fmla="*/ 20 w 39"/>
              <a:gd name="T61" fmla="*/ 32 h 49"/>
              <a:gd name="T62" fmla="*/ 34 w 39"/>
              <a:gd name="T63" fmla="*/ 20 h 49"/>
              <a:gd name="T64" fmla="*/ 31 w 39"/>
              <a:gd name="T65" fmla="*/ 17 h 49"/>
              <a:gd name="T66" fmla="*/ 17 w 39"/>
              <a:gd name="T67" fmla="*/ 2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49">
                <a:moveTo>
                  <a:pt x="38" y="9"/>
                </a:moveTo>
                <a:cubicBezTo>
                  <a:pt x="30" y="9"/>
                  <a:pt x="30" y="9"/>
                  <a:pt x="30" y="9"/>
                </a:cubicBezTo>
                <a:cubicBezTo>
                  <a:pt x="31" y="9"/>
                  <a:pt x="31" y="8"/>
                  <a:pt x="31" y="8"/>
                </a:cubicBezTo>
                <a:cubicBezTo>
                  <a:pt x="31" y="6"/>
                  <a:pt x="30" y="4"/>
                  <a:pt x="29" y="2"/>
                </a:cubicBezTo>
                <a:cubicBezTo>
                  <a:pt x="27" y="1"/>
                  <a:pt x="26" y="0"/>
                  <a:pt x="24" y="0"/>
                </a:cubicBezTo>
                <a:cubicBezTo>
                  <a:pt x="20" y="0"/>
                  <a:pt x="16" y="4"/>
                  <a:pt x="16" y="8"/>
                </a:cubicBezTo>
                <a:cubicBezTo>
                  <a:pt x="16" y="8"/>
                  <a:pt x="17" y="9"/>
                  <a:pt x="17" y="9"/>
                </a:cubicBezTo>
                <a:cubicBezTo>
                  <a:pt x="9" y="9"/>
                  <a:pt x="9" y="9"/>
                  <a:pt x="9" y="9"/>
                </a:cubicBezTo>
                <a:cubicBezTo>
                  <a:pt x="9" y="9"/>
                  <a:pt x="8" y="10"/>
                  <a:pt x="8" y="11"/>
                </a:cubicBezTo>
                <a:cubicBezTo>
                  <a:pt x="8" y="18"/>
                  <a:pt x="8" y="18"/>
                  <a:pt x="8" y="18"/>
                </a:cubicBezTo>
                <a:cubicBezTo>
                  <a:pt x="0" y="35"/>
                  <a:pt x="0" y="35"/>
                  <a:pt x="0" y="35"/>
                </a:cubicBezTo>
                <a:cubicBezTo>
                  <a:pt x="0" y="35"/>
                  <a:pt x="0" y="35"/>
                  <a:pt x="0" y="35"/>
                </a:cubicBezTo>
                <a:cubicBezTo>
                  <a:pt x="0" y="36"/>
                  <a:pt x="0" y="36"/>
                  <a:pt x="1" y="37"/>
                </a:cubicBezTo>
                <a:cubicBezTo>
                  <a:pt x="27" y="48"/>
                  <a:pt x="27" y="48"/>
                  <a:pt x="27" y="48"/>
                </a:cubicBezTo>
                <a:cubicBezTo>
                  <a:pt x="27" y="48"/>
                  <a:pt x="27" y="48"/>
                  <a:pt x="27" y="48"/>
                </a:cubicBezTo>
                <a:cubicBezTo>
                  <a:pt x="28" y="49"/>
                  <a:pt x="28" y="48"/>
                  <a:pt x="28" y="48"/>
                </a:cubicBezTo>
                <a:cubicBezTo>
                  <a:pt x="33" y="37"/>
                  <a:pt x="33" y="37"/>
                  <a:pt x="33" y="37"/>
                </a:cubicBezTo>
                <a:cubicBezTo>
                  <a:pt x="38" y="37"/>
                  <a:pt x="38" y="37"/>
                  <a:pt x="38" y="37"/>
                </a:cubicBezTo>
                <a:cubicBezTo>
                  <a:pt x="39" y="37"/>
                  <a:pt x="39" y="37"/>
                  <a:pt x="39" y="36"/>
                </a:cubicBezTo>
                <a:cubicBezTo>
                  <a:pt x="39" y="11"/>
                  <a:pt x="39" y="11"/>
                  <a:pt x="39" y="11"/>
                </a:cubicBezTo>
                <a:cubicBezTo>
                  <a:pt x="39" y="10"/>
                  <a:pt x="39" y="9"/>
                  <a:pt x="38" y="9"/>
                </a:cubicBezTo>
                <a:close/>
                <a:moveTo>
                  <a:pt x="24" y="3"/>
                </a:moveTo>
                <a:cubicBezTo>
                  <a:pt x="24" y="3"/>
                  <a:pt x="24" y="3"/>
                  <a:pt x="24" y="3"/>
                </a:cubicBezTo>
                <a:cubicBezTo>
                  <a:pt x="25" y="3"/>
                  <a:pt x="26" y="3"/>
                  <a:pt x="27" y="4"/>
                </a:cubicBezTo>
                <a:cubicBezTo>
                  <a:pt x="28" y="5"/>
                  <a:pt x="28" y="6"/>
                  <a:pt x="28" y="8"/>
                </a:cubicBezTo>
                <a:cubicBezTo>
                  <a:pt x="28" y="9"/>
                  <a:pt x="28" y="10"/>
                  <a:pt x="27" y="11"/>
                </a:cubicBezTo>
                <a:cubicBezTo>
                  <a:pt x="26" y="12"/>
                  <a:pt x="25" y="12"/>
                  <a:pt x="24" y="12"/>
                </a:cubicBezTo>
                <a:cubicBezTo>
                  <a:pt x="22" y="12"/>
                  <a:pt x="21" y="12"/>
                  <a:pt x="20" y="11"/>
                </a:cubicBezTo>
                <a:cubicBezTo>
                  <a:pt x="20" y="11"/>
                  <a:pt x="20"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9"/>
                  <a:pt x="19" y="8"/>
                  <a:pt x="19" y="8"/>
                </a:cubicBezTo>
                <a:cubicBezTo>
                  <a:pt x="19" y="5"/>
                  <a:pt x="21" y="3"/>
                  <a:pt x="24" y="3"/>
                </a:cubicBezTo>
                <a:close/>
                <a:moveTo>
                  <a:pt x="27" y="46"/>
                </a:moveTo>
                <a:cubicBezTo>
                  <a:pt x="27" y="46"/>
                  <a:pt x="27" y="46"/>
                  <a:pt x="27" y="46"/>
                </a:cubicBezTo>
                <a:cubicBezTo>
                  <a:pt x="3" y="35"/>
                  <a:pt x="3" y="35"/>
                  <a:pt x="3" y="35"/>
                </a:cubicBezTo>
                <a:cubicBezTo>
                  <a:pt x="8" y="23"/>
                  <a:pt x="8" y="23"/>
                  <a:pt x="8" y="23"/>
                </a:cubicBezTo>
                <a:cubicBezTo>
                  <a:pt x="8" y="36"/>
                  <a:pt x="8" y="36"/>
                  <a:pt x="8" y="36"/>
                </a:cubicBezTo>
                <a:cubicBezTo>
                  <a:pt x="8" y="37"/>
                  <a:pt x="9" y="37"/>
                  <a:pt x="9" y="37"/>
                </a:cubicBezTo>
                <a:cubicBezTo>
                  <a:pt x="31" y="37"/>
                  <a:pt x="31" y="37"/>
                  <a:pt x="31" y="37"/>
                </a:cubicBezTo>
                <a:cubicBezTo>
                  <a:pt x="27" y="46"/>
                  <a:pt x="27" y="46"/>
                  <a:pt x="27" y="46"/>
                </a:cubicBezTo>
                <a:close/>
                <a:moveTo>
                  <a:pt x="37" y="35"/>
                </a:moveTo>
                <a:cubicBezTo>
                  <a:pt x="37" y="35"/>
                  <a:pt x="37" y="35"/>
                  <a:pt x="37" y="35"/>
                </a:cubicBezTo>
                <a:cubicBezTo>
                  <a:pt x="10" y="35"/>
                  <a:pt x="10" y="35"/>
                  <a:pt x="10" y="35"/>
                </a:cubicBezTo>
                <a:cubicBezTo>
                  <a:pt x="10" y="12"/>
                  <a:pt x="10" y="12"/>
                  <a:pt x="10" y="12"/>
                </a:cubicBezTo>
                <a:cubicBezTo>
                  <a:pt x="18" y="12"/>
                  <a:pt x="18" y="12"/>
                  <a:pt x="18" y="12"/>
                </a:cubicBezTo>
                <a:cubicBezTo>
                  <a:pt x="18" y="12"/>
                  <a:pt x="18" y="12"/>
                  <a:pt x="19" y="13"/>
                </a:cubicBezTo>
                <a:cubicBezTo>
                  <a:pt x="20" y="14"/>
                  <a:pt x="22" y="15"/>
                  <a:pt x="24" y="15"/>
                </a:cubicBezTo>
                <a:cubicBezTo>
                  <a:pt x="26" y="15"/>
                  <a:pt x="27" y="14"/>
                  <a:pt x="29" y="13"/>
                </a:cubicBezTo>
                <a:cubicBezTo>
                  <a:pt x="29" y="12"/>
                  <a:pt x="29" y="12"/>
                  <a:pt x="29" y="12"/>
                </a:cubicBezTo>
                <a:cubicBezTo>
                  <a:pt x="37" y="12"/>
                  <a:pt x="37" y="12"/>
                  <a:pt x="37" y="12"/>
                </a:cubicBezTo>
                <a:cubicBezTo>
                  <a:pt x="37" y="35"/>
                  <a:pt x="37" y="35"/>
                  <a:pt x="37" y="35"/>
                </a:cubicBezTo>
                <a:close/>
                <a:moveTo>
                  <a:pt x="17" y="23"/>
                </a:moveTo>
                <a:cubicBezTo>
                  <a:pt x="17" y="23"/>
                  <a:pt x="17" y="23"/>
                  <a:pt x="17" y="23"/>
                </a:cubicBezTo>
                <a:cubicBezTo>
                  <a:pt x="16" y="22"/>
                  <a:pt x="15" y="22"/>
                  <a:pt x="14" y="23"/>
                </a:cubicBezTo>
                <a:cubicBezTo>
                  <a:pt x="13" y="24"/>
                  <a:pt x="13" y="25"/>
                  <a:pt x="14" y="26"/>
                </a:cubicBezTo>
                <a:cubicBezTo>
                  <a:pt x="19" y="32"/>
                  <a:pt x="19" y="32"/>
                  <a:pt x="19" y="32"/>
                </a:cubicBezTo>
                <a:cubicBezTo>
                  <a:pt x="20" y="32"/>
                  <a:pt x="20" y="32"/>
                  <a:pt x="20" y="32"/>
                </a:cubicBezTo>
                <a:cubicBezTo>
                  <a:pt x="20" y="32"/>
                  <a:pt x="22" y="32"/>
                  <a:pt x="22" y="32"/>
                </a:cubicBezTo>
                <a:cubicBezTo>
                  <a:pt x="34" y="20"/>
                  <a:pt x="34" y="20"/>
                  <a:pt x="34" y="20"/>
                </a:cubicBezTo>
                <a:cubicBezTo>
                  <a:pt x="35" y="19"/>
                  <a:pt x="35" y="18"/>
                  <a:pt x="34" y="17"/>
                </a:cubicBezTo>
                <a:cubicBezTo>
                  <a:pt x="33" y="17"/>
                  <a:pt x="32" y="17"/>
                  <a:pt x="31" y="17"/>
                </a:cubicBezTo>
                <a:cubicBezTo>
                  <a:pt x="21" y="28"/>
                  <a:pt x="21" y="28"/>
                  <a:pt x="21" y="28"/>
                </a:cubicBezTo>
                <a:cubicBezTo>
                  <a:pt x="17" y="23"/>
                  <a:pt x="17" y="23"/>
                  <a:pt x="17"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7" name="Freeform 403"/>
          <p:cNvSpPr>
            <a:spLocks noEditPoints="1"/>
          </p:cNvSpPr>
          <p:nvPr/>
        </p:nvSpPr>
        <p:spPr bwMode="auto">
          <a:xfrm>
            <a:off x="2301815" y="2318280"/>
            <a:ext cx="167996" cy="151196"/>
          </a:xfrm>
          <a:custGeom>
            <a:avLst/>
            <a:gdLst>
              <a:gd name="T0" fmla="*/ 31 w 50"/>
              <a:gd name="T1" fmla="*/ 21 h 45"/>
              <a:gd name="T2" fmla="*/ 33 w 50"/>
              <a:gd name="T3" fmla="*/ 27 h 45"/>
              <a:gd name="T4" fmla="*/ 32 w 50"/>
              <a:gd name="T5" fmla="*/ 30 h 45"/>
              <a:gd name="T6" fmla="*/ 35 w 50"/>
              <a:gd name="T7" fmla="*/ 28 h 45"/>
              <a:gd name="T8" fmla="*/ 32 w 50"/>
              <a:gd name="T9" fmla="*/ 19 h 45"/>
              <a:gd name="T10" fmla="*/ 25 w 50"/>
              <a:gd name="T11" fmla="*/ 18 h 45"/>
              <a:gd name="T12" fmla="*/ 48 w 50"/>
              <a:gd name="T13" fmla="*/ 41 h 45"/>
              <a:gd name="T14" fmla="*/ 46 w 50"/>
              <a:gd name="T15" fmla="*/ 41 h 45"/>
              <a:gd name="T16" fmla="*/ 48 w 50"/>
              <a:gd name="T17" fmla="*/ 11 h 45"/>
              <a:gd name="T18" fmla="*/ 48 w 50"/>
              <a:gd name="T19" fmla="*/ 8 h 45"/>
              <a:gd name="T20" fmla="*/ 30 w 50"/>
              <a:gd name="T21" fmla="*/ 5 h 45"/>
              <a:gd name="T22" fmla="*/ 25 w 50"/>
              <a:gd name="T23" fmla="*/ 0 h 45"/>
              <a:gd name="T24" fmla="*/ 20 w 50"/>
              <a:gd name="T25" fmla="*/ 5 h 45"/>
              <a:gd name="T26" fmla="*/ 2 w 50"/>
              <a:gd name="T27" fmla="*/ 8 h 45"/>
              <a:gd name="T28" fmla="*/ 2 w 50"/>
              <a:gd name="T29" fmla="*/ 11 h 45"/>
              <a:gd name="T30" fmla="*/ 3 w 50"/>
              <a:gd name="T31" fmla="*/ 41 h 45"/>
              <a:gd name="T32" fmla="*/ 0 w 50"/>
              <a:gd name="T33" fmla="*/ 43 h 45"/>
              <a:gd name="T34" fmla="*/ 48 w 50"/>
              <a:gd name="T35" fmla="*/ 45 h 45"/>
              <a:gd name="T36" fmla="*/ 48 w 50"/>
              <a:gd name="T37" fmla="*/ 41 h 45"/>
              <a:gd name="T38" fmla="*/ 23 w 50"/>
              <a:gd name="T39" fmla="*/ 3 h 45"/>
              <a:gd name="T40" fmla="*/ 27 w 50"/>
              <a:gd name="T41" fmla="*/ 3 h 45"/>
              <a:gd name="T42" fmla="*/ 27 w 50"/>
              <a:gd name="T43" fmla="*/ 7 h 45"/>
              <a:gd name="T44" fmla="*/ 25 w 50"/>
              <a:gd name="T45" fmla="*/ 8 h 45"/>
              <a:gd name="T46" fmla="*/ 22 w 50"/>
              <a:gd name="T47" fmla="*/ 5 h 45"/>
              <a:gd name="T48" fmla="*/ 44 w 50"/>
              <a:gd name="T49" fmla="*/ 41 h 45"/>
              <a:gd name="T50" fmla="*/ 5 w 50"/>
              <a:gd name="T51" fmla="*/ 41 h 45"/>
              <a:gd name="T52" fmla="*/ 44 w 50"/>
              <a:gd name="T53" fmla="*/ 11 h 45"/>
              <a:gd name="T54" fmla="*/ 23 w 50"/>
              <a:gd name="T55" fmla="*/ 36 h 45"/>
              <a:gd name="T56" fmla="*/ 28 w 50"/>
              <a:gd name="T57" fmla="*/ 35 h 45"/>
              <a:gd name="T58" fmla="*/ 31 w 50"/>
              <a:gd name="T59" fmla="*/ 32 h 45"/>
              <a:gd name="T60" fmla="*/ 30 w 50"/>
              <a:gd name="T61" fmla="*/ 30 h 45"/>
              <a:gd name="T62" fmla="*/ 24 w 50"/>
              <a:gd name="T63" fmla="*/ 19 h 45"/>
              <a:gd name="T64" fmla="*/ 17 w 50"/>
              <a:gd name="T65" fmla="*/ 21 h 45"/>
              <a:gd name="T66" fmla="*/ 17 w 50"/>
              <a:gd name="T67" fmla="*/ 33 h 45"/>
              <a:gd name="T68" fmla="*/ 19 w 50"/>
              <a:gd name="T69" fmla="*/ 23 h 45"/>
              <a:gd name="T70" fmla="*/ 22 w 50"/>
              <a:gd name="T71" fmla="*/ 21 h 45"/>
              <a:gd name="T72" fmla="*/ 23 w 50"/>
              <a:gd name="T73" fmla="*/ 28 h 45"/>
              <a:gd name="T74" fmla="*/ 26 w 50"/>
              <a:gd name="T75" fmla="*/ 33 h 45"/>
              <a:gd name="T76" fmla="*/ 23 w 50"/>
              <a:gd name="T77" fmla="*/ 34 h 45"/>
              <a:gd name="T78" fmla="*/ 17 w 50"/>
              <a:gd name="T79"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45">
                <a:moveTo>
                  <a:pt x="26" y="19"/>
                </a:moveTo>
                <a:cubicBezTo>
                  <a:pt x="28" y="19"/>
                  <a:pt x="30" y="20"/>
                  <a:pt x="31" y="21"/>
                </a:cubicBezTo>
                <a:cubicBezTo>
                  <a:pt x="32" y="22"/>
                  <a:pt x="33" y="24"/>
                  <a:pt x="33" y="26"/>
                </a:cubicBezTo>
                <a:cubicBezTo>
                  <a:pt x="33" y="26"/>
                  <a:pt x="33" y="27"/>
                  <a:pt x="33" y="27"/>
                </a:cubicBezTo>
                <a:cubicBezTo>
                  <a:pt x="32" y="28"/>
                  <a:pt x="32" y="28"/>
                  <a:pt x="32" y="29"/>
                </a:cubicBezTo>
                <a:cubicBezTo>
                  <a:pt x="32" y="29"/>
                  <a:pt x="32" y="30"/>
                  <a:pt x="32" y="30"/>
                </a:cubicBezTo>
                <a:cubicBezTo>
                  <a:pt x="33" y="31"/>
                  <a:pt x="34" y="31"/>
                  <a:pt x="34" y="30"/>
                </a:cubicBezTo>
                <a:cubicBezTo>
                  <a:pt x="34" y="29"/>
                  <a:pt x="35" y="29"/>
                  <a:pt x="35" y="28"/>
                </a:cubicBezTo>
                <a:cubicBezTo>
                  <a:pt x="35" y="27"/>
                  <a:pt x="35" y="26"/>
                  <a:pt x="35" y="26"/>
                </a:cubicBezTo>
                <a:cubicBezTo>
                  <a:pt x="35" y="23"/>
                  <a:pt x="34" y="21"/>
                  <a:pt x="32" y="19"/>
                </a:cubicBezTo>
                <a:cubicBezTo>
                  <a:pt x="31" y="18"/>
                  <a:pt x="29" y="17"/>
                  <a:pt x="26" y="17"/>
                </a:cubicBezTo>
                <a:cubicBezTo>
                  <a:pt x="26" y="17"/>
                  <a:pt x="25" y="17"/>
                  <a:pt x="25" y="18"/>
                </a:cubicBezTo>
                <a:cubicBezTo>
                  <a:pt x="25" y="19"/>
                  <a:pt x="26" y="19"/>
                  <a:pt x="26" y="19"/>
                </a:cubicBezTo>
                <a:close/>
                <a:moveTo>
                  <a:pt x="48" y="41"/>
                </a:moveTo>
                <a:cubicBezTo>
                  <a:pt x="48" y="41"/>
                  <a:pt x="48" y="41"/>
                  <a:pt x="48" y="41"/>
                </a:cubicBezTo>
                <a:cubicBezTo>
                  <a:pt x="46" y="41"/>
                  <a:pt x="46" y="41"/>
                  <a:pt x="46" y="41"/>
                </a:cubicBezTo>
                <a:cubicBezTo>
                  <a:pt x="46" y="11"/>
                  <a:pt x="46" y="11"/>
                  <a:pt x="46" y="11"/>
                </a:cubicBezTo>
                <a:cubicBezTo>
                  <a:pt x="48" y="11"/>
                  <a:pt x="48" y="11"/>
                  <a:pt x="48" y="11"/>
                </a:cubicBezTo>
                <a:cubicBezTo>
                  <a:pt x="49" y="11"/>
                  <a:pt x="50" y="11"/>
                  <a:pt x="50" y="10"/>
                </a:cubicBezTo>
                <a:cubicBezTo>
                  <a:pt x="50" y="8"/>
                  <a:pt x="49" y="8"/>
                  <a:pt x="48" y="8"/>
                </a:cubicBezTo>
                <a:cubicBezTo>
                  <a:pt x="29" y="8"/>
                  <a:pt x="29" y="8"/>
                  <a:pt x="29" y="8"/>
                </a:cubicBezTo>
                <a:cubicBezTo>
                  <a:pt x="29" y="7"/>
                  <a:pt x="30" y="6"/>
                  <a:pt x="30" y="5"/>
                </a:cubicBezTo>
                <a:cubicBezTo>
                  <a:pt x="30" y="4"/>
                  <a:pt x="29" y="2"/>
                  <a:pt x="28" y="1"/>
                </a:cubicBezTo>
                <a:cubicBezTo>
                  <a:pt x="27" y="0"/>
                  <a:pt x="26" y="0"/>
                  <a:pt x="25" y="0"/>
                </a:cubicBezTo>
                <a:cubicBezTo>
                  <a:pt x="23" y="0"/>
                  <a:pt x="22" y="0"/>
                  <a:pt x="21" y="1"/>
                </a:cubicBezTo>
                <a:cubicBezTo>
                  <a:pt x="20" y="2"/>
                  <a:pt x="20" y="4"/>
                  <a:pt x="20" y="5"/>
                </a:cubicBezTo>
                <a:cubicBezTo>
                  <a:pt x="20" y="6"/>
                  <a:pt x="20" y="7"/>
                  <a:pt x="20" y="8"/>
                </a:cubicBezTo>
                <a:cubicBezTo>
                  <a:pt x="2" y="8"/>
                  <a:pt x="2" y="8"/>
                  <a:pt x="2" y="8"/>
                </a:cubicBezTo>
                <a:cubicBezTo>
                  <a:pt x="1" y="8"/>
                  <a:pt x="0" y="8"/>
                  <a:pt x="0" y="10"/>
                </a:cubicBezTo>
                <a:cubicBezTo>
                  <a:pt x="0" y="11"/>
                  <a:pt x="1" y="11"/>
                  <a:pt x="2" y="11"/>
                </a:cubicBezTo>
                <a:cubicBezTo>
                  <a:pt x="3" y="11"/>
                  <a:pt x="3" y="11"/>
                  <a:pt x="3" y="11"/>
                </a:cubicBezTo>
                <a:cubicBezTo>
                  <a:pt x="3" y="41"/>
                  <a:pt x="3" y="41"/>
                  <a:pt x="3" y="41"/>
                </a:cubicBezTo>
                <a:cubicBezTo>
                  <a:pt x="2" y="41"/>
                  <a:pt x="2" y="41"/>
                  <a:pt x="2" y="41"/>
                </a:cubicBezTo>
                <a:cubicBezTo>
                  <a:pt x="1" y="41"/>
                  <a:pt x="0" y="42"/>
                  <a:pt x="0" y="43"/>
                </a:cubicBezTo>
                <a:cubicBezTo>
                  <a:pt x="0" y="44"/>
                  <a:pt x="1" y="45"/>
                  <a:pt x="2" y="45"/>
                </a:cubicBezTo>
                <a:cubicBezTo>
                  <a:pt x="48" y="45"/>
                  <a:pt x="48" y="45"/>
                  <a:pt x="48" y="45"/>
                </a:cubicBezTo>
                <a:cubicBezTo>
                  <a:pt x="49" y="45"/>
                  <a:pt x="50" y="44"/>
                  <a:pt x="50" y="43"/>
                </a:cubicBezTo>
                <a:cubicBezTo>
                  <a:pt x="50" y="42"/>
                  <a:pt x="49" y="41"/>
                  <a:pt x="48" y="41"/>
                </a:cubicBezTo>
                <a:close/>
                <a:moveTo>
                  <a:pt x="23" y="3"/>
                </a:moveTo>
                <a:cubicBezTo>
                  <a:pt x="23" y="3"/>
                  <a:pt x="23" y="3"/>
                  <a:pt x="23" y="3"/>
                </a:cubicBezTo>
                <a:cubicBezTo>
                  <a:pt x="23" y="2"/>
                  <a:pt x="24" y="2"/>
                  <a:pt x="25" y="2"/>
                </a:cubicBezTo>
                <a:cubicBezTo>
                  <a:pt x="25" y="2"/>
                  <a:pt x="26" y="2"/>
                  <a:pt x="27" y="3"/>
                </a:cubicBezTo>
                <a:cubicBezTo>
                  <a:pt x="27" y="3"/>
                  <a:pt x="27" y="4"/>
                  <a:pt x="27" y="5"/>
                </a:cubicBezTo>
                <a:cubicBezTo>
                  <a:pt x="27" y="6"/>
                  <a:pt x="27" y="6"/>
                  <a:pt x="27" y="7"/>
                </a:cubicBezTo>
                <a:cubicBezTo>
                  <a:pt x="26" y="7"/>
                  <a:pt x="25" y="8"/>
                  <a:pt x="25" y="8"/>
                </a:cubicBezTo>
                <a:cubicBezTo>
                  <a:pt x="25" y="8"/>
                  <a:pt x="25" y="8"/>
                  <a:pt x="25" y="8"/>
                </a:cubicBezTo>
                <a:cubicBezTo>
                  <a:pt x="24" y="8"/>
                  <a:pt x="23" y="7"/>
                  <a:pt x="23" y="7"/>
                </a:cubicBezTo>
                <a:cubicBezTo>
                  <a:pt x="22" y="6"/>
                  <a:pt x="22" y="6"/>
                  <a:pt x="22" y="5"/>
                </a:cubicBezTo>
                <a:cubicBezTo>
                  <a:pt x="22" y="4"/>
                  <a:pt x="22" y="3"/>
                  <a:pt x="23" y="3"/>
                </a:cubicBezTo>
                <a:close/>
                <a:moveTo>
                  <a:pt x="44" y="41"/>
                </a:moveTo>
                <a:cubicBezTo>
                  <a:pt x="44" y="41"/>
                  <a:pt x="44" y="41"/>
                  <a:pt x="44" y="41"/>
                </a:cubicBezTo>
                <a:cubicBezTo>
                  <a:pt x="5" y="41"/>
                  <a:pt x="5" y="41"/>
                  <a:pt x="5" y="41"/>
                </a:cubicBezTo>
                <a:cubicBezTo>
                  <a:pt x="5" y="11"/>
                  <a:pt x="5" y="11"/>
                  <a:pt x="5" y="11"/>
                </a:cubicBezTo>
                <a:cubicBezTo>
                  <a:pt x="44" y="11"/>
                  <a:pt x="44" y="11"/>
                  <a:pt x="44" y="11"/>
                </a:cubicBezTo>
                <a:cubicBezTo>
                  <a:pt x="44" y="41"/>
                  <a:pt x="44" y="41"/>
                  <a:pt x="44" y="41"/>
                </a:cubicBezTo>
                <a:close/>
                <a:moveTo>
                  <a:pt x="23" y="36"/>
                </a:moveTo>
                <a:cubicBezTo>
                  <a:pt x="23" y="36"/>
                  <a:pt x="23" y="36"/>
                  <a:pt x="23" y="36"/>
                </a:cubicBezTo>
                <a:cubicBezTo>
                  <a:pt x="25" y="36"/>
                  <a:pt x="26" y="36"/>
                  <a:pt x="28" y="35"/>
                </a:cubicBezTo>
                <a:cubicBezTo>
                  <a:pt x="28" y="35"/>
                  <a:pt x="28" y="35"/>
                  <a:pt x="28" y="35"/>
                </a:cubicBezTo>
                <a:cubicBezTo>
                  <a:pt x="29" y="34"/>
                  <a:pt x="30" y="33"/>
                  <a:pt x="31" y="32"/>
                </a:cubicBezTo>
                <a:cubicBezTo>
                  <a:pt x="31" y="32"/>
                  <a:pt x="31" y="32"/>
                  <a:pt x="31" y="32"/>
                </a:cubicBezTo>
                <a:cubicBezTo>
                  <a:pt x="31" y="31"/>
                  <a:pt x="31" y="30"/>
                  <a:pt x="30" y="30"/>
                </a:cubicBezTo>
                <a:cubicBezTo>
                  <a:pt x="24" y="27"/>
                  <a:pt x="24" y="27"/>
                  <a:pt x="24" y="27"/>
                </a:cubicBezTo>
                <a:cubicBezTo>
                  <a:pt x="24" y="19"/>
                  <a:pt x="24" y="19"/>
                  <a:pt x="24" y="19"/>
                </a:cubicBezTo>
                <a:cubicBezTo>
                  <a:pt x="24" y="19"/>
                  <a:pt x="24" y="18"/>
                  <a:pt x="23" y="18"/>
                </a:cubicBezTo>
                <a:cubicBezTo>
                  <a:pt x="21" y="18"/>
                  <a:pt x="19" y="19"/>
                  <a:pt x="17" y="21"/>
                </a:cubicBezTo>
                <a:cubicBezTo>
                  <a:pt x="15" y="23"/>
                  <a:pt x="14" y="25"/>
                  <a:pt x="14" y="27"/>
                </a:cubicBezTo>
                <a:cubicBezTo>
                  <a:pt x="14" y="30"/>
                  <a:pt x="15" y="32"/>
                  <a:pt x="17" y="33"/>
                </a:cubicBezTo>
                <a:cubicBezTo>
                  <a:pt x="19" y="35"/>
                  <a:pt x="21" y="36"/>
                  <a:pt x="23" y="36"/>
                </a:cubicBezTo>
                <a:close/>
                <a:moveTo>
                  <a:pt x="19" y="23"/>
                </a:moveTo>
                <a:cubicBezTo>
                  <a:pt x="19" y="23"/>
                  <a:pt x="19" y="23"/>
                  <a:pt x="19" y="23"/>
                </a:cubicBezTo>
                <a:cubicBezTo>
                  <a:pt x="19" y="22"/>
                  <a:pt x="21" y="21"/>
                  <a:pt x="22" y="21"/>
                </a:cubicBezTo>
                <a:cubicBezTo>
                  <a:pt x="22" y="27"/>
                  <a:pt x="22" y="27"/>
                  <a:pt x="22" y="27"/>
                </a:cubicBezTo>
                <a:cubicBezTo>
                  <a:pt x="22" y="28"/>
                  <a:pt x="22" y="28"/>
                  <a:pt x="23" y="28"/>
                </a:cubicBezTo>
                <a:cubicBezTo>
                  <a:pt x="28" y="31"/>
                  <a:pt x="28" y="31"/>
                  <a:pt x="28" y="31"/>
                </a:cubicBezTo>
                <a:cubicBezTo>
                  <a:pt x="28" y="32"/>
                  <a:pt x="27" y="32"/>
                  <a:pt x="26" y="33"/>
                </a:cubicBezTo>
                <a:cubicBezTo>
                  <a:pt x="26" y="33"/>
                  <a:pt x="26" y="33"/>
                  <a:pt x="26" y="33"/>
                </a:cubicBezTo>
                <a:cubicBezTo>
                  <a:pt x="25" y="33"/>
                  <a:pt x="24" y="34"/>
                  <a:pt x="23" y="34"/>
                </a:cubicBezTo>
                <a:cubicBezTo>
                  <a:pt x="21" y="34"/>
                  <a:pt x="20" y="33"/>
                  <a:pt x="19" y="32"/>
                </a:cubicBezTo>
                <a:cubicBezTo>
                  <a:pt x="17" y="31"/>
                  <a:pt x="17" y="29"/>
                  <a:pt x="17" y="27"/>
                </a:cubicBezTo>
                <a:cubicBezTo>
                  <a:pt x="17" y="25"/>
                  <a:pt x="17" y="24"/>
                  <a:pt x="19"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8" name="Freeform 404"/>
          <p:cNvSpPr>
            <a:spLocks noEditPoints="1"/>
          </p:cNvSpPr>
          <p:nvPr/>
        </p:nvSpPr>
        <p:spPr bwMode="auto">
          <a:xfrm>
            <a:off x="4055690" y="2311561"/>
            <a:ext cx="164635" cy="164635"/>
          </a:xfrm>
          <a:custGeom>
            <a:avLst/>
            <a:gdLst>
              <a:gd name="T0" fmla="*/ 41 w 49"/>
              <a:gd name="T1" fmla="*/ 0 h 49"/>
              <a:gd name="T2" fmla="*/ 43 w 49"/>
              <a:gd name="T3" fmla="*/ 1 h 49"/>
              <a:gd name="T4" fmla="*/ 44 w 49"/>
              <a:gd name="T5" fmla="*/ 5 h 49"/>
              <a:gd name="T6" fmla="*/ 48 w 49"/>
              <a:gd name="T7" fmla="*/ 6 h 49"/>
              <a:gd name="T8" fmla="*/ 49 w 49"/>
              <a:gd name="T9" fmla="*/ 7 h 49"/>
              <a:gd name="T10" fmla="*/ 43 w 49"/>
              <a:gd name="T11" fmla="*/ 15 h 49"/>
              <a:gd name="T12" fmla="*/ 38 w 49"/>
              <a:gd name="T13" fmla="*/ 14 h 49"/>
              <a:gd name="T14" fmla="*/ 39 w 49"/>
              <a:gd name="T15" fmla="*/ 25 h 49"/>
              <a:gd name="T16" fmla="*/ 35 w 49"/>
              <a:gd name="T17" fmla="*/ 36 h 49"/>
              <a:gd name="T18" fmla="*/ 14 w 49"/>
              <a:gd name="T19" fmla="*/ 36 h 49"/>
              <a:gd name="T20" fmla="*/ 14 w 49"/>
              <a:gd name="T21" fmla="*/ 14 h 49"/>
              <a:gd name="T22" fmla="*/ 33 w 49"/>
              <a:gd name="T23" fmla="*/ 13 h 49"/>
              <a:gd name="T24" fmla="*/ 34 w 49"/>
              <a:gd name="T25" fmla="*/ 8 h 49"/>
              <a:gd name="T26" fmla="*/ 44 w 49"/>
              <a:gd name="T27" fmla="*/ 19 h 49"/>
              <a:gd name="T28" fmla="*/ 44 w 49"/>
              <a:gd name="T29" fmla="*/ 22 h 49"/>
              <a:gd name="T30" fmla="*/ 39 w 49"/>
              <a:gd name="T31" fmla="*/ 39 h 49"/>
              <a:gd name="T32" fmla="*/ 10 w 49"/>
              <a:gd name="T33" fmla="*/ 39 h 49"/>
              <a:gd name="T34" fmla="*/ 10 w 49"/>
              <a:gd name="T35" fmla="*/ 11 h 49"/>
              <a:gd name="T36" fmla="*/ 27 w 49"/>
              <a:gd name="T37" fmla="*/ 5 h 49"/>
              <a:gd name="T38" fmla="*/ 32 w 49"/>
              <a:gd name="T39" fmla="*/ 4 h 49"/>
              <a:gd name="T40" fmla="*/ 28 w 49"/>
              <a:gd name="T41" fmla="*/ 1 h 49"/>
              <a:gd name="T42" fmla="*/ 7 w 49"/>
              <a:gd name="T43" fmla="*/ 8 h 49"/>
              <a:gd name="T44" fmla="*/ 7 w 49"/>
              <a:gd name="T45" fmla="*/ 42 h 49"/>
              <a:gd name="T46" fmla="*/ 41 w 49"/>
              <a:gd name="T47" fmla="*/ 42 h 49"/>
              <a:gd name="T48" fmla="*/ 48 w 49"/>
              <a:gd name="T49" fmla="*/ 21 h 49"/>
              <a:gd name="T50" fmla="*/ 45 w 49"/>
              <a:gd name="T51" fmla="*/ 17 h 49"/>
              <a:gd name="T52" fmla="*/ 24 w 49"/>
              <a:gd name="T53" fmla="*/ 18 h 49"/>
              <a:gd name="T54" fmla="*/ 28 w 49"/>
              <a:gd name="T55" fmla="*/ 19 h 49"/>
              <a:gd name="T56" fmla="*/ 24 w 49"/>
              <a:gd name="T57" fmla="*/ 12 h 49"/>
              <a:gd name="T58" fmla="*/ 15 w 49"/>
              <a:gd name="T59" fmla="*/ 16 h 49"/>
              <a:gd name="T60" fmla="*/ 12 w 49"/>
              <a:gd name="T61" fmla="*/ 25 h 49"/>
              <a:gd name="T62" fmla="*/ 24 w 49"/>
              <a:gd name="T63" fmla="*/ 38 h 49"/>
              <a:gd name="T64" fmla="*/ 33 w 49"/>
              <a:gd name="T65" fmla="*/ 34 h 49"/>
              <a:gd name="T66" fmla="*/ 34 w 49"/>
              <a:gd name="T67" fmla="*/ 17 h 49"/>
              <a:gd name="T68" fmla="*/ 31 w 49"/>
              <a:gd name="T69" fmla="*/ 25 h 49"/>
              <a:gd name="T70" fmla="*/ 29 w 49"/>
              <a:gd name="T71" fmla="*/ 30 h 49"/>
              <a:gd name="T72" fmla="*/ 19 w 49"/>
              <a:gd name="T73" fmla="*/ 30 h 49"/>
              <a:gd name="T74" fmla="*/ 19 w 49"/>
              <a:gd name="T75" fmla="*/ 20 h 49"/>
              <a:gd name="T76" fmla="*/ 24 w 49"/>
              <a:gd name="T77" fmla="*/ 18 h 49"/>
              <a:gd name="T78" fmla="*/ 26 w 49"/>
              <a:gd name="T79" fmla="*/ 21 h 49"/>
              <a:gd name="T80" fmla="*/ 21 w 49"/>
              <a:gd name="T81" fmla="*/ 22 h 49"/>
              <a:gd name="T82" fmla="*/ 21 w 49"/>
              <a:gd name="T83" fmla="*/ 28 h 49"/>
              <a:gd name="T84" fmla="*/ 27 w 49"/>
              <a:gd name="T85" fmla="*/ 28 h 49"/>
              <a:gd name="T86" fmla="*/ 29 w 49"/>
              <a:gd name="T87" fmla="*/ 25 h 49"/>
              <a:gd name="T88" fmla="*/ 26 w 49"/>
              <a:gd name="T89" fmla="*/ 26 h 49"/>
              <a:gd name="T90" fmla="*/ 23 w 49"/>
              <a:gd name="T91" fmla="*/ 24 h 49"/>
              <a:gd name="T92" fmla="*/ 41 w 49"/>
              <a:gd name="T93" fmla="*/ 3 h 49"/>
              <a:gd name="T94" fmla="*/ 37 w 49"/>
              <a:gd name="T95" fmla="*/ 8 h 49"/>
              <a:gd name="T96" fmla="*/ 42 w 49"/>
              <a:gd name="T97" fmla="*/ 6 h 49"/>
              <a:gd name="T98" fmla="*/ 43 w 49"/>
              <a:gd name="T99" fmla="*/ 7 h 49"/>
              <a:gd name="T100" fmla="*/ 39 w 49"/>
              <a:gd name="T101" fmla="*/ 12 h 49"/>
              <a:gd name="T102" fmla="*/ 46 w 49"/>
              <a:gd name="T103"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 h="49">
                <a:moveTo>
                  <a:pt x="35" y="7"/>
                </a:moveTo>
                <a:cubicBezTo>
                  <a:pt x="41" y="0"/>
                  <a:pt x="41" y="0"/>
                  <a:pt x="41" y="0"/>
                </a:cubicBezTo>
                <a:cubicBezTo>
                  <a:pt x="41" y="0"/>
                  <a:pt x="42" y="0"/>
                  <a:pt x="42" y="0"/>
                </a:cubicBezTo>
                <a:cubicBezTo>
                  <a:pt x="43" y="1"/>
                  <a:pt x="43" y="1"/>
                  <a:pt x="43" y="1"/>
                </a:cubicBezTo>
                <a:cubicBezTo>
                  <a:pt x="43" y="1"/>
                  <a:pt x="43" y="1"/>
                  <a:pt x="43" y="1"/>
                </a:cubicBezTo>
                <a:cubicBezTo>
                  <a:pt x="44" y="5"/>
                  <a:pt x="44" y="5"/>
                  <a:pt x="44" y="5"/>
                </a:cubicBezTo>
                <a:cubicBezTo>
                  <a:pt x="48" y="6"/>
                  <a:pt x="48" y="6"/>
                  <a:pt x="48" y="6"/>
                </a:cubicBezTo>
                <a:cubicBezTo>
                  <a:pt x="48" y="6"/>
                  <a:pt x="48" y="6"/>
                  <a:pt x="48" y="6"/>
                </a:cubicBezTo>
                <a:cubicBezTo>
                  <a:pt x="48" y="6"/>
                  <a:pt x="48" y="6"/>
                  <a:pt x="48" y="6"/>
                </a:cubicBezTo>
                <a:cubicBezTo>
                  <a:pt x="48" y="6"/>
                  <a:pt x="49" y="7"/>
                  <a:pt x="49" y="7"/>
                </a:cubicBezTo>
                <a:cubicBezTo>
                  <a:pt x="49" y="7"/>
                  <a:pt x="49" y="8"/>
                  <a:pt x="49" y="8"/>
                </a:cubicBezTo>
                <a:cubicBezTo>
                  <a:pt x="43" y="15"/>
                  <a:pt x="43" y="15"/>
                  <a:pt x="43" y="15"/>
                </a:cubicBezTo>
                <a:cubicBezTo>
                  <a:pt x="42" y="15"/>
                  <a:pt x="42" y="15"/>
                  <a:pt x="41" y="15"/>
                </a:cubicBezTo>
                <a:cubicBezTo>
                  <a:pt x="38" y="14"/>
                  <a:pt x="38" y="14"/>
                  <a:pt x="38" y="14"/>
                </a:cubicBezTo>
                <a:cubicBezTo>
                  <a:pt x="36" y="16"/>
                  <a:pt x="36" y="16"/>
                  <a:pt x="36" y="16"/>
                </a:cubicBezTo>
                <a:cubicBezTo>
                  <a:pt x="38" y="18"/>
                  <a:pt x="39" y="21"/>
                  <a:pt x="39" y="25"/>
                </a:cubicBezTo>
                <a:cubicBezTo>
                  <a:pt x="39" y="29"/>
                  <a:pt x="38" y="33"/>
                  <a:pt x="35" y="36"/>
                </a:cubicBezTo>
                <a:cubicBezTo>
                  <a:pt x="35" y="36"/>
                  <a:pt x="35" y="36"/>
                  <a:pt x="35" y="36"/>
                </a:cubicBezTo>
                <a:cubicBezTo>
                  <a:pt x="32" y="38"/>
                  <a:pt x="28" y="40"/>
                  <a:pt x="24" y="40"/>
                </a:cubicBezTo>
                <a:cubicBezTo>
                  <a:pt x="20" y="40"/>
                  <a:pt x="16" y="38"/>
                  <a:pt x="14" y="36"/>
                </a:cubicBezTo>
                <a:cubicBezTo>
                  <a:pt x="11" y="33"/>
                  <a:pt x="9" y="29"/>
                  <a:pt x="9" y="25"/>
                </a:cubicBezTo>
                <a:cubicBezTo>
                  <a:pt x="9" y="21"/>
                  <a:pt x="11" y="17"/>
                  <a:pt x="14" y="14"/>
                </a:cubicBezTo>
                <a:cubicBezTo>
                  <a:pt x="16" y="12"/>
                  <a:pt x="20" y="10"/>
                  <a:pt x="24" y="10"/>
                </a:cubicBezTo>
                <a:cubicBezTo>
                  <a:pt x="28" y="10"/>
                  <a:pt x="31" y="11"/>
                  <a:pt x="33" y="13"/>
                </a:cubicBezTo>
                <a:cubicBezTo>
                  <a:pt x="35" y="11"/>
                  <a:pt x="35" y="11"/>
                  <a:pt x="35" y="11"/>
                </a:cubicBezTo>
                <a:cubicBezTo>
                  <a:pt x="34" y="8"/>
                  <a:pt x="34" y="8"/>
                  <a:pt x="34" y="8"/>
                </a:cubicBezTo>
                <a:cubicBezTo>
                  <a:pt x="34" y="7"/>
                  <a:pt x="34" y="7"/>
                  <a:pt x="35" y="7"/>
                </a:cubicBezTo>
                <a:close/>
                <a:moveTo>
                  <a:pt x="44" y="19"/>
                </a:moveTo>
                <a:cubicBezTo>
                  <a:pt x="44" y="19"/>
                  <a:pt x="44" y="19"/>
                  <a:pt x="44" y="19"/>
                </a:cubicBezTo>
                <a:cubicBezTo>
                  <a:pt x="44" y="20"/>
                  <a:pt x="44" y="21"/>
                  <a:pt x="44" y="22"/>
                </a:cubicBezTo>
                <a:cubicBezTo>
                  <a:pt x="44" y="23"/>
                  <a:pt x="44" y="24"/>
                  <a:pt x="44" y="25"/>
                </a:cubicBezTo>
                <a:cubicBezTo>
                  <a:pt x="44" y="31"/>
                  <a:pt x="42" y="36"/>
                  <a:pt x="39" y="39"/>
                </a:cubicBezTo>
                <a:cubicBezTo>
                  <a:pt x="35" y="43"/>
                  <a:pt x="30" y="45"/>
                  <a:pt x="24" y="45"/>
                </a:cubicBezTo>
                <a:cubicBezTo>
                  <a:pt x="19" y="45"/>
                  <a:pt x="14" y="43"/>
                  <a:pt x="10" y="39"/>
                </a:cubicBezTo>
                <a:cubicBezTo>
                  <a:pt x="6" y="36"/>
                  <a:pt x="4" y="31"/>
                  <a:pt x="4" y="25"/>
                </a:cubicBezTo>
                <a:cubicBezTo>
                  <a:pt x="4" y="19"/>
                  <a:pt x="6" y="14"/>
                  <a:pt x="10" y="11"/>
                </a:cubicBezTo>
                <a:cubicBezTo>
                  <a:pt x="14" y="7"/>
                  <a:pt x="19" y="5"/>
                  <a:pt x="24" y="5"/>
                </a:cubicBezTo>
                <a:cubicBezTo>
                  <a:pt x="25" y="5"/>
                  <a:pt x="26" y="5"/>
                  <a:pt x="27" y="5"/>
                </a:cubicBezTo>
                <a:cubicBezTo>
                  <a:pt x="28" y="5"/>
                  <a:pt x="29" y="5"/>
                  <a:pt x="30" y="6"/>
                </a:cubicBezTo>
                <a:cubicBezTo>
                  <a:pt x="31" y="6"/>
                  <a:pt x="32" y="5"/>
                  <a:pt x="32" y="4"/>
                </a:cubicBezTo>
                <a:cubicBezTo>
                  <a:pt x="33" y="3"/>
                  <a:pt x="32" y="2"/>
                  <a:pt x="31" y="2"/>
                </a:cubicBezTo>
                <a:cubicBezTo>
                  <a:pt x="30" y="1"/>
                  <a:pt x="29" y="1"/>
                  <a:pt x="28" y="1"/>
                </a:cubicBezTo>
                <a:cubicBezTo>
                  <a:pt x="27" y="1"/>
                  <a:pt x="25" y="1"/>
                  <a:pt x="24" y="1"/>
                </a:cubicBezTo>
                <a:cubicBezTo>
                  <a:pt x="18" y="1"/>
                  <a:pt x="12" y="4"/>
                  <a:pt x="7" y="8"/>
                </a:cubicBezTo>
                <a:cubicBezTo>
                  <a:pt x="3" y="12"/>
                  <a:pt x="0" y="18"/>
                  <a:pt x="0" y="25"/>
                </a:cubicBezTo>
                <a:cubicBezTo>
                  <a:pt x="0" y="32"/>
                  <a:pt x="3" y="38"/>
                  <a:pt x="7" y="42"/>
                </a:cubicBezTo>
                <a:cubicBezTo>
                  <a:pt x="12" y="46"/>
                  <a:pt x="18" y="49"/>
                  <a:pt x="24" y="49"/>
                </a:cubicBezTo>
                <a:cubicBezTo>
                  <a:pt x="31" y="49"/>
                  <a:pt x="37" y="46"/>
                  <a:pt x="41" y="42"/>
                </a:cubicBezTo>
                <a:cubicBezTo>
                  <a:pt x="46" y="38"/>
                  <a:pt x="48" y="32"/>
                  <a:pt x="48" y="25"/>
                </a:cubicBezTo>
                <a:cubicBezTo>
                  <a:pt x="48" y="24"/>
                  <a:pt x="48" y="23"/>
                  <a:pt x="48" y="21"/>
                </a:cubicBezTo>
                <a:cubicBezTo>
                  <a:pt x="48" y="20"/>
                  <a:pt x="48" y="19"/>
                  <a:pt x="47" y="18"/>
                </a:cubicBezTo>
                <a:cubicBezTo>
                  <a:pt x="47" y="17"/>
                  <a:pt x="46" y="16"/>
                  <a:pt x="45" y="17"/>
                </a:cubicBezTo>
                <a:cubicBezTo>
                  <a:pt x="44" y="17"/>
                  <a:pt x="43" y="18"/>
                  <a:pt x="44" y="19"/>
                </a:cubicBezTo>
                <a:close/>
                <a:moveTo>
                  <a:pt x="24" y="18"/>
                </a:moveTo>
                <a:cubicBezTo>
                  <a:pt x="24" y="18"/>
                  <a:pt x="24" y="18"/>
                  <a:pt x="24" y="18"/>
                </a:cubicBezTo>
                <a:cubicBezTo>
                  <a:pt x="25" y="18"/>
                  <a:pt x="27" y="18"/>
                  <a:pt x="28" y="19"/>
                </a:cubicBezTo>
                <a:cubicBezTo>
                  <a:pt x="32" y="15"/>
                  <a:pt x="32" y="15"/>
                  <a:pt x="32" y="15"/>
                </a:cubicBezTo>
                <a:cubicBezTo>
                  <a:pt x="30" y="13"/>
                  <a:pt x="27" y="12"/>
                  <a:pt x="24" y="12"/>
                </a:cubicBezTo>
                <a:cubicBezTo>
                  <a:pt x="21" y="12"/>
                  <a:pt x="18" y="14"/>
                  <a:pt x="15" y="16"/>
                </a:cubicBezTo>
                <a:cubicBezTo>
                  <a:pt x="15" y="16"/>
                  <a:pt x="15" y="16"/>
                  <a:pt x="15" y="16"/>
                </a:cubicBezTo>
                <a:cubicBezTo>
                  <a:pt x="15" y="16"/>
                  <a:pt x="15" y="16"/>
                  <a:pt x="15" y="16"/>
                </a:cubicBezTo>
                <a:cubicBezTo>
                  <a:pt x="13" y="18"/>
                  <a:pt x="12" y="21"/>
                  <a:pt x="12" y="25"/>
                </a:cubicBezTo>
                <a:cubicBezTo>
                  <a:pt x="12" y="28"/>
                  <a:pt x="13" y="32"/>
                  <a:pt x="15" y="34"/>
                </a:cubicBezTo>
                <a:cubicBezTo>
                  <a:pt x="18" y="36"/>
                  <a:pt x="21" y="38"/>
                  <a:pt x="24" y="38"/>
                </a:cubicBezTo>
                <a:cubicBezTo>
                  <a:pt x="28" y="38"/>
                  <a:pt x="31" y="36"/>
                  <a:pt x="33" y="34"/>
                </a:cubicBezTo>
                <a:cubicBezTo>
                  <a:pt x="33" y="34"/>
                  <a:pt x="33" y="34"/>
                  <a:pt x="33" y="34"/>
                </a:cubicBezTo>
                <a:cubicBezTo>
                  <a:pt x="35" y="32"/>
                  <a:pt x="37" y="28"/>
                  <a:pt x="37" y="25"/>
                </a:cubicBezTo>
                <a:cubicBezTo>
                  <a:pt x="37" y="22"/>
                  <a:pt x="36" y="19"/>
                  <a:pt x="34" y="17"/>
                </a:cubicBezTo>
                <a:cubicBezTo>
                  <a:pt x="30" y="22"/>
                  <a:pt x="30" y="22"/>
                  <a:pt x="30" y="22"/>
                </a:cubicBezTo>
                <a:cubicBezTo>
                  <a:pt x="31" y="23"/>
                  <a:pt x="31" y="24"/>
                  <a:pt x="31" y="25"/>
                </a:cubicBezTo>
                <a:cubicBezTo>
                  <a:pt x="31" y="27"/>
                  <a:pt x="30" y="29"/>
                  <a:pt x="29" y="30"/>
                </a:cubicBezTo>
                <a:cubicBezTo>
                  <a:pt x="29" y="30"/>
                  <a:pt x="29" y="30"/>
                  <a:pt x="29" y="30"/>
                </a:cubicBezTo>
                <a:cubicBezTo>
                  <a:pt x="28" y="31"/>
                  <a:pt x="26" y="32"/>
                  <a:pt x="24" y="32"/>
                </a:cubicBezTo>
                <a:cubicBezTo>
                  <a:pt x="22" y="32"/>
                  <a:pt x="21" y="31"/>
                  <a:pt x="19" y="30"/>
                </a:cubicBezTo>
                <a:cubicBezTo>
                  <a:pt x="18" y="29"/>
                  <a:pt x="17" y="27"/>
                  <a:pt x="17" y="25"/>
                </a:cubicBezTo>
                <a:cubicBezTo>
                  <a:pt x="17" y="23"/>
                  <a:pt x="18" y="21"/>
                  <a:pt x="19" y="20"/>
                </a:cubicBezTo>
                <a:cubicBezTo>
                  <a:pt x="19" y="20"/>
                  <a:pt x="19" y="20"/>
                  <a:pt x="19" y="20"/>
                </a:cubicBezTo>
                <a:cubicBezTo>
                  <a:pt x="21" y="19"/>
                  <a:pt x="22" y="18"/>
                  <a:pt x="24" y="18"/>
                </a:cubicBezTo>
                <a:close/>
                <a:moveTo>
                  <a:pt x="26" y="21"/>
                </a:moveTo>
                <a:cubicBezTo>
                  <a:pt x="26" y="21"/>
                  <a:pt x="26" y="21"/>
                  <a:pt x="26" y="21"/>
                </a:cubicBezTo>
                <a:cubicBezTo>
                  <a:pt x="25" y="20"/>
                  <a:pt x="25" y="20"/>
                  <a:pt x="24" y="20"/>
                </a:cubicBezTo>
                <a:cubicBezTo>
                  <a:pt x="23" y="20"/>
                  <a:pt x="22" y="21"/>
                  <a:pt x="21" y="22"/>
                </a:cubicBezTo>
                <a:cubicBezTo>
                  <a:pt x="20" y="22"/>
                  <a:pt x="20" y="24"/>
                  <a:pt x="20" y="25"/>
                </a:cubicBezTo>
                <a:cubicBezTo>
                  <a:pt x="20" y="26"/>
                  <a:pt x="20" y="27"/>
                  <a:pt x="21" y="28"/>
                </a:cubicBezTo>
                <a:cubicBezTo>
                  <a:pt x="22" y="29"/>
                  <a:pt x="23" y="30"/>
                  <a:pt x="24" y="30"/>
                </a:cubicBezTo>
                <a:cubicBezTo>
                  <a:pt x="25" y="30"/>
                  <a:pt x="27" y="29"/>
                  <a:pt x="27" y="28"/>
                </a:cubicBezTo>
                <a:cubicBezTo>
                  <a:pt x="27" y="28"/>
                  <a:pt x="27" y="28"/>
                  <a:pt x="27" y="28"/>
                </a:cubicBezTo>
                <a:cubicBezTo>
                  <a:pt x="28" y="27"/>
                  <a:pt x="29" y="26"/>
                  <a:pt x="29" y="25"/>
                </a:cubicBezTo>
                <a:cubicBezTo>
                  <a:pt x="29" y="24"/>
                  <a:pt x="29" y="24"/>
                  <a:pt x="29" y="23"/>
                </a:cubicBezTo>
                <a:cubicBezTo>
                  <a:pt x="26" y="26"/>
                  <a:pt x="26" y="26"/>
                  <a:pt x="26" y="26"/>
                </a:cubicBezTo>
                <a:cubicBezTo>
                  <a:pt x="25" y="27"/>
                  <a:pt x="24" y="27"/>
                  <a:pt x="23" y="26"/>
                </a:cubicBezTo>
                <a:cubicBezTo>
                  <a:pt x="22" y="26"/>
                  <a:pt x="22" y="24"/>
                  <a:pt x="23" y="24"/>
                </a:cubicBezTo>
                <a:cubicBezTo>
                  <a:pt x="26" y="21"/>
                  <a:pt x="26" y="21"/>
                  <a:pt x="26" y="21"/>
                </a:cubicBezTo>
                <a:close/>
                <a:moveTo>
                  <a:pt x="41" y="3"/>
                </a:moveTo>
                <a:cubicBezTo>
                  <a:pt x="41" y="3"/>
                  <a:pt x="41" y="3"/>
                  <a:pt x="41" y="3"/>
                </a:cubicBezTo>
                <a:cubicBezTo>
                  <a:pt x="37" y="8"/>
                  <a:pt x="37" y="8"/>
                  <a:pt x="37" y="8"/>
                </a:cubicBezTo>
                <a:cubicBezTo>
                  <a:pt x="37" y="10"/>
                  <a:pt x="37" y="10"/>
                  <a:pt x="37" y="10"/>
                </a:cubicBezTo>
                <a:cubicBezTo>
                  <a:pt x="42" y="6"/>
                  <a:pt x="42" y="6"/>
                  <a:pt x="42" y="6"/>
                </a:cubicBezTo>
                <a:cubicBezTo>
                  <a:pt x="41" y="3"/>
                  <a:pt x="41" y="3"/>
                  <a:pt x="41" y="3"/>
                </a:cubicBezTo>
                <a:close/>
                <a:moveTo>
                  <a:pt x="43" y="7"/>
                </a:moveTo>
                <a:cubicBezTo>
                  <a:pt x="43" y="7"/>
                  <a:pt x="43" y="7"/>
                  <a:pt x="43" y="7"/>
                </a:cubicBezTo>
                <a:cubicBezTo>
                  <a:pt x="39" y="12"/>
                  <a:pt x="39" y="12"/>
                  <a:pt x="39" y="12"/>
                </a:cubicBezTo>
                <a:cubicBezTo>
                  <a:pt x="41" y="13"/>
                  <a:pt x="41" y="13"/>
                  <a:pt x="41" y="13"/>
                </a:cubicBezTo>
                <a:cubicBezTo>
                  <a:pt x="46" y="8"/>
                  <a:pt x="46" y="8"/>
                  <a:pt x="46" y="8"/>
                </a:cubicBezTo>
                <a:cubicBezTo>
                  <a:pt x="43" y="7"/>
                  <a:pt x="43" y="7"/>
                  <a:pt x="43" y="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399" name="Freeform 405"/>
          <p:cNvSpPr>
            <a:spLocks noEditPoints="1"/>
          </p:cNvSpPr>
          <p:nvPr/>
        </p:nvSpPr>
        <p:spPr bwMode="auto">
          <a:xfrm>
            <a:off x="4652074" y="2325000"/>
            <a:ext cx="164635" cy="137757"/>
          </a:xfrm>
          <a:custGeom>
            <a:avLst/>
            <a:gdLst>
              <a:gd name="T0" fmla="*/ 44 w 49"/>
              <a:gd name="T1" fmla="*/ 16 h 41"/>
              <a:gd name="T2" fmla="*/ 40 w 49"/>
              <a:gd name="T3" fmla="*/ 10 h 41"/>
              <a:gd name="T4" fmla="*/ 39 w 49"/>
              <a:gd name="T5" fmla="*/ 1 h 41"/>
              <a:gd name="T6" fmla="*/ 32 w 49"/>
              <a:gd name="T7" fmla="*/ 5 h 41"/>
              <a:gd name="T8" fmla="*/ 25 w 49"/>
              <a:gd name="T9" fmla="*/ 4 h 41"/>
              <a:gd name="T10" fmla="*/ 5 w 49"/>
              <a:gd name="T11" fmla="*/ 16 h 41"/>
              <a:gd name="T12" fmla="*/ 2 w 49"/>
              <a:gd name="T13" fmla="*/ 13 h 41"/>
              <a:gd name="T14" fmla="*/ 0 w 49"/>
              <a:gd name="T15" fmla="*/ 13 h 41"/>
              <a:gd name="T16" fmla="*/ 4 w 49"/>
              <a:gd name="T17" fmla="*/ 18 h 41"/>
              <a:gd name="T18" fmla="*/ 5 w 49"/>
              <a:gd name="T19" fmla="*/ 27 h 41"/>
              <a:gd name="T20" fmla="*/ 5 w 49"/>
              <a:gd name="T21" fmla="*/ 38 h 41"/>
              <a:gd name="T22" fmla="*/ 7 w 49"/>
              <a:gd name="T23" fmla="*/ 41 h 41"/>
              <a:gd name="T24" fmla="*/ 17 w 49"/>
              <a:gd name="T25" fmla="*/ 39 h 41"/>
              <a:gd name="T26" fmla="*/ 20 w 49"/>
              <a:gd name="T27" fmla="*/ 38 h 41"/>
              <a:gd name="T28" fmla="*/ 29 w 49"/>
              <a:gd name="T29" fmla="*/ 38 h 41"/>
              <a:gd name="T30" fmla="*/ 32 w 49"/>
              <a:gd name="T31" fmla="*/ 39 h 41"/>
              <a:gd name="T32" fmla="*/ 41 w 49"/>
              <a:gd name="T33" fmla="*/ 41 h 41"/>
              <a:gd name="T34" fmla="*/ 43 w 49"/>
              <a:gd name="T35" fmla="*/ 38 h 41"/>
              <a:gd name="T36" fmla="*/ 43 w 49"/>
              <a:gd name="T37" fmla="*/ 29 h 41"/>
              <a:gd name="T38" fmla="*/ 47 w 49"/>
              <a:gd name="T39" fmla="*/ 27 h 41"/>
              <a:gd name="T40" fmla="*/ 49 w 49"/>
              <a:gd name="T41" fmla="*/ 17 h 41"/>
              <a:gd name="T42" fmla="*/ 45 w 49"/>
              <a:gd name="T43" fmla="*/ 23 h 41"/>
              <a:gd name="T44" fmla="*/ 43 w 49"/>
              <a:gd name="T45" fmla="*/ 23 h 41"/>
              <a:gd name="T46" fmla="*/ 40 w 49"/>
              <a:gd name="T47" fmla="*/ 27 h 41"/>
              <a:gd name="T48" fmla="*/ 37 w 49"/>
              <a:gd name="T49" fmla="*/ 32 h 41"/>
              <a:gd name="T50" fmla="*/ 35 w 49"/>
              <a:gd name="T51" fmla="*/ 37 h 41"/>
              <a:gd name="T52" fmla="*/ 32 w 49"/>
              <a:gd name="T53" fmla="*/ 33 h 41"/>
              <a:gd name="T54" fmla="*/ 29 w 49"/>
              <a:gd name="T55" fmla="*/ 34 h 41"/>
              <a:gd name="T56" fmla="*/ 21 w 49"/>
              <a:gd name="T57" fmla="*/ 34 h 41"/>
              <a:gd name="T58" fmla="*/ 14 w 49"/>
              <a:gd name="T59" fmla="*/ 34 h 41"/>
              <a:gd name="T60" fmla="*/ 13 w 49"/>
              <a:gd name="T61" fmla="*/ 37 h 41"/>
              <a:gd name="T62" fmla="*/ 11 w 49"/>
              <a:gd name="T63" fmla="*/ 31 h 41"/>
              <a:gd name="T64" fmla="*/ 9 w 49"/>
              <a:gd name="T65" fmla="*/ 25 h 41"/>
              <a:gd name="T66" fmla="*/ 13 w 49"/>
              <a:gd name="T67" fmla="*/ 12 h 41"/>
              <a:gd name="T68" fmla="*/ 28 w 49"/>
              <a:gd name="T69" fmla="*/ 8 h 41"/>
              <a:gd name="T70" fmla="*/ 34 w 49"/>
              <a:gd name="T71" fmla="*/ 9 h 41"/>
              <a:gd name="T72" fmla="*/ 36 w 49"/>
              <a:gd name="T73" fmla="*/ 11 h 41"/>
              <a:gd name="T74" fmla="*/ 39 w 49"/>
              <a:gd name="T75" fmla="*/ 15 h 41"/>
              <a:gd name="T76" fmla="*/ 43 w 49"/>
              <a:gd name="T77" fmla="*/ 19 h 41"/>
              <a:gd name="T78" fmla="*/ 45 w 49"/>
              <a:gd name="T79" fmla="*/ 23 h 41"/>
              <a:gd name="T80" fmla="*/ 34 w 49"/>
              <a:gd name="T81" fmla="*/ 14 h 41"/>
              <a:gd name="T82" fmla="*/ 34 w 49"/>
              <a:gd name="T83" fmla="*/ 23 h 41"/>
              <a:gd name="T84" fmla="*/ 34 w 49"/>
              <a:gd name="T85" fmla="*/ 14 h 41"/>
              <a:gd name="T86" fmla="*/ 34 w 49"/>
              <a:gd name="T87" fmla="*/ 21 h 41"/>
              <a:gd name="T88" fmla="*/ 34 w 49"/>
              <a:gd name="T89" fmla="*/ 17 h 41"/>
              <a:gd name="T90" fmla="*/ 34 w 49"/>
              <a:gd name="T91"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41">
                <a:moveTo>
                  <a:pt x="47" y="16"/>
                </a:moveTo>
                <a:cubicBezTo>
                  <a:pt x="44" y="16"/>
                  <a:pt x="44" y="16"/>
                  <a:pt x="44" y="16"/>
                </a:cubicBezTo>
                <a:cubicBezTo>
                  <a:pt x="44" y="15"/>
                  <a:pt x="43" y="14"/>
                  <a:pt x="43" y="13"/>
                </a:cubicBezTo>
                <a:cubicBezTo>
                  <a:pt x="42" y="12"/>
                  <a:pt x="41" y="11"/>
                  <a:pt x="40" y="10"/>
                </a:cubicBezTo>
                <a:cubicBezTo>
                  <a:pt x="40" y="2"/>
                  <a:pt x="40" y="2"/>
                  <a:pt x="40" y="2"/>
                </a:cubicBezTo>
                <a:cubicBezTo>
                  <a:pt x="40" y="2"/>
                  <a:pt x="40" y="1"/>
                  <a:pt x="39" y="1"/>
                </a:cubicBezTo>
                <a:cubicBezTo>
                  <a:pt x="38" y="0"/>
                  <a:pt x="37" y="0"/>
                  <a:pt x="37" y="1"/>
                </a:cubicBezTo>
                <a:cubicBezTo>
                  <a:pt x="32" y="5"/>
                  <a:pt x="32" y="5"/>
                  <a:pt x="32" y="5"/>
                </a:cubicBezTo>
                <a:cubicBezTo>
                  <a:pt x="31" y="5"/>
                  <a:pt x="30" y="5"/>
                  <a:pt x="29" y="5"/>
                </a:cubicBezTo>
                <a:cubicBezTo>
                  <a:pt x="28" y="4"/>
                  <a:pt x="26" y="4"/>
                  <a:pt x="25" y="4"/>
                </a:cubicBezTo>
                <a:cubicBezTo>
                  <a:pt x="19" y="4"/>
                  <a:pt x="14" y="6"/>
                  <a:pt x="10" y="9"/>
                </a:cubicBezTo>
                <a:cubicBezTo>
                  <a:pt x="8" y="11"/>
                  <a:pt x="6" y="14"/>
                  <a:pt x="5" y="16"/>
                </a:cubicBezTo>
                <a:cubicBezTo>
                  <a:pt x="4" y="16"/>
                  <a:pt x="4" y="16"/>
                  <a:pt x="3" y="15"/>
                </a:cubicBezTo>
                <a:cubicBezTo>
                  <a:pt x="3" y="15"/>
                  <a:pt x="2" y="14"/>
                  <a:pt x="2" y="13"/>
                </a:cubicBezTo>
                <a:cubicBezTo>
                  <a:pt x="2" y="12"/>
                  <a:pt x="2" y="12"/>
                  <a:pt x="1" y="12"/>
                </a:cubicBezTo>
                <a:cubicBezTo>
                  <a:pt x="1" y="12"/>
                  <a:pt x="0" y="12"/>
                  <a:pt x="0" y="13"/>
                </a:cubicBezTo>
                <a:cubicBezTo>
                  <a:pt x="0" y="15"/>
                  <a:pt x="1" y="16"/>
                  <a:pt x="2" y="17"/>
                </a:cubicBezTo>
                <a:cubicBezTo>
                  <a:pt x="2" y="18"/>
                  <a:pt x="3" y="18"/>
                  <a:pt x="4" y="18"/>
                </a:cubicBezTo>
                <a:cubicBezTo>
                  <a:pt x="4" y="19"/>
                  <a:pt x="4" y="20"/>
                  <a:pt x="4" y="21"/>
                </a:cubicBezTo>
                <a:cubicBezTo>
                  <a:pt x="4" y="23"/>
                  <a:pt x="4" y="25"/>
                  <a:pt x="5" y="27"/>
                </a:cubicBezTo>
                <a:cubicBezTo>
                  <a:pt x="6" y="28"/>
                  <a:pt x="6" y="30"/>
                  <a:pt x="7" y="31"/>
                </a:cubicBezTo>
                <a:cubicBezTo>
                  <a:pt x="5" y="38"/>
                  <a:pt x="5" y="38"/>
                  <a:pt x="5" y="38"/>
                </a:cubicBezTo>
                <a:cubicBezTo>
                  <a:pt x="5" y="38"/>
                  <a:pt x="5" y="39"/>
                  <a:pt x="5" y="39"/>
                </a:cubicBezTo>
                <a:cubicBezTo>
                  <a:pt x="5" y="40"/>
                  <a:pt x="6" y="41"/>
                  <a:pt x="7" y="41"/>
                </a:cubicBezTo>
                <a:cubicBezTo>
                  <a:pt x="15" y="41"/>
                  <a:pt x="15" y="41"/>
                  <a:pt x="15" y="41"/>
                </a:cubicBezTo>
                <a:cubicBezTo>
                  <a:pt x="16" y="41"/>
                  <a:pt x="16" y="40"/>
                  <a:pt x="17" y="39"/>
                </a:cubicBezTo>
                <a:cubicBezTo>
                  <a:pt x="17" y="37"/>
                  <a:pt x="17" y="37"/>
                  <a:pt x="17" y="37"/>
                </a:cubicBezTo>
                <a:cubicBezTo>
                  <a:pt x="18" y="38"/>
                  <a:pt x="19" y="38"/>
                  <a:pt x="20" y="38"/>
                </a:cubicBezTo>
                <a:cubicBezTo>
                  <a:pt x="21" y="38"/>
                  <a:pt x="23" y="38"/>
                  <a:pt x="25" y="38"/>
                </a:cubicBezTo>
                <a:cubicBezTo>
                  <a:pt x="26" y="38"/>
                  <a:pt x="28" y="38"/>
                  <a:pt x="29" y="38"/>
                </a:cubicBezTo>
                <a:cubicBezTo>
                  <a:pt x="30" y="38"/>
                  <a:pt x="31" y="38"/>
                  <a:pt x="32" y="38"/>
                </a:cubicBezTo>
                <a:cubicBezTo>
                  <a:pt x="32" y="39"/>
                  <a:pt x="32" y="39"/>
                  <a:pt x="32" y="39"/>
                </a:cubicBezTo>
                <a:cubicBezTo>
                  <a:pt x="32" y="40"/>
                  <a:pt x="33" y="41"/>
                  <a:pt x="34" y="41"/>
                </a:cubicBezTo>
                <a:cubicBezTo>
                  <a:pt x="41" y="41"/>
                  <a:pt x="41" y="41"/>
                  <a:pt x="41" y="41"/>
                </a:cubicBezTo>
                <a:cubicBezTo>
                  <a:pt x="42" y="41"/>
                  <a:pt x="42" y="41"/>
                  <a:pt x="42" y="41"/>
                </a:cubicBezTo>
                <a:cubicBezTo>
                  <a:pt x="43" y="40"/>
                  <a:pt x="43" y="39"/>
                  <a:pt x="43" y="38"/>
                </a:cubicBezTo>
                <a:cubicBezTo>
                  <a:pt x="41" y="32"/>
                  <a:pt x="41" y="32"/>
                  <a:pt x="41" y="32"/>
                </a:cubicBezTo>
                <a:cubicBezTo>
                  <a:pt x="42" y="31"/>
                  <a:pt x="43" y="30"/>
                  <a:pt x="43" y="29"/>
                </a:cubicBezTo>
                <a:cubicBezTo>
                  <a:pt x="44" y="29"/>
                  <a:pt x="44" y="28"/>
                  <a:pt x="44" y="27"/>
                </a:cubicBezTo>
                <a:cubicBezTo>
                  <a:pt x="47" y="27"/>
                  <a:pt x="47" y="27"/>
                  <a:pt x="47" y="27"/>
                </a:cubicBezTo>
                <a:cubicBezTo>
                  <a:pt x="48" y="27"/>
                  <a:pt x="49" y="26"/>
                  <a:pt x="49" y="25"/>
                </a:cubicBezTo>
                <a:cubicBezTo>
                  <a:pt x="49" y="17"/>
                  <a:pt x="49" y="17"/>
                  <a:pt x="49" y="17"/>
                </a:cubicBezTo>
                <a:cubicBezTo>
                  <a:pt x="49" y="16"/>
                  <a:pt x="48" y="16"/>
                  <a:pt x="47" y="16"/>
                </a:cubicBezTo>
                <a:close/>
                <a:moveTo>
                  <a:pt x="45" y="23"/>
                </a:moveTo>
                <a:cubicBezTo>
                  <a:pt x="45" y="23"/>
                  <a:pt x="45" y="23"/>
                  <a:pt x="45" y="23"/>
                </a:cubicBezTo>
                <a:cubicBezTo>
                  <a:pt x="43" y="23"/>
                  <a:pt x="43" y="23"/>
                  <a:pt x="43" y="23"/>
                </a:cubicBezTo>
                <a:cubicBezTo>
                  <a:pt x="42" y="23"/>
                  <a:pt x="41" y="24"/>
                  <a:pt x="41" y="25"/>
                </a:cubicBezTo>
                <a:cubicBezTo>
                  <a:pt x="41" y="26"/>
                  <a:pt x="40" y="26"/>
                  <a:pt x="40" y="27"/>
                </a:cubicBezTo>
                <a:cubicBezTo>
                  <a:pt x="39" y="28"/>
                  <a:pt x="39" y="29"/>
                  <a:pt x="38" y="30"/>
                </a:cubicBezTo>
                <a:cubicBezTo>
                  <a:pt x="37" y="30"/>
                  <a:pt x="37" y="31"/>
                  <a:pt x="37" y="32"/>
                </a:cubicBezTo>
                <a:cubicBezTo>
                  <a:pt x="39" y="37"/>
                  <a:pt x="39" y="37"/>
                  <a:pt x="39" y="37"/>
                </a:cubicBezTo>
                <a:cubicBezTo>
                  <a:pt x="35" y="37"/>
                  <a:pt x="35" y="37"/>
                  <a:pt x="35" y="37"/>
                </a:cubicBezTo>
                <a:cubicBezTo>
                  <a:pt x="35" y="35"/>
                  <a:pt x="35" y="35"/>
                  <a:pt x="35" y="35"/>
                </a:cubicBezTo>
                <a:cubicBezTo>
                  <a:pt x="34" y="34"/>
                  <a:pt x="33" y="33"/>
                  <a:pt x="32" y="33"/>
                </a:cubicBezTo>
                <a:cubicBezTo>
                  <a:pt x="32" y="33"/>
                  <a:pt x="32" y="33"/>
                  <a:pt x="32" y="33"/>
                </a:cubicBezTo>
                <a:cubicBezTo>
                  <a:pt x="31" y="34"/>
                  <a:pt x="30" y="34"/>
                  <a:pt x="29" y="34"/>
                </a:cubicBezTo>
                <a:cubicBezTo>
                  <a:pt x="27" y="34"/>
                  <a:pt x="26" y="35"/>
                  <a:pt x="25" y="35"/>
                </a:cubicBezTo>
                <a:cubicBezTo>
                  <a:pt x="23" y="35"/>
                  <a:pt x="22" y="34"/>
                  <a:pt x="21" y="34"/>
                </a:cubicBezTo>
                <a:cubicBezTo>
                  <a:pt x="19" y="34"/>
                  <a:pt x="18" y="34"/>
                  <a:pt x="17" y="33"/>
                </a:cubicBezTo>
                <a:cubicBezTo>
                  <a:pt x="16" y="33"/>
                  <a:pt x="15" y="33"/>
                  <a:pt x="14" y="34"/>
                </a:cubicBezTo>
                <a:cubicBezTo>
                  <a:pt x="14" y="34"/>
                  <a:pt x="14" y="34"/>
                  <a:pt x="14" y="34"/>
                </a:cubicBezTo>
                <a:cubicBezTo>
                  <a:pt x="13" y="37"/>
                  <a:pt x="13" y="37"/>
                  <a:pt x="13" y="37"/>
                </a:cubicBezTo>
                <a:cubicBezTo>
                  <a:pt x="10" y="37"/>
                  <a:pt x="10" y="37"/>
                  <a:pt x="10" y="37"/>
                </a:cubicBezTo>
                <a:cubicBezTo>
                  <a:pt x="11" y="31"/>
                  <a:pt x="11" y="31"/>
                  <a:pt x="11" y="31"/>
                </a:cubicBezTo>
                <a:cubicBezTo>
                  <a:pt x="12" y="30"/>
                  <a:pt x="11" y="29"/>
                  <a:pt x="11" y="29"/>
                </a:cubicBezTo>
                <a:cubicBezTo>
                  <a:pt x="10" y="28"/>
                  <a:pt x="9" y="27"/>
                  <a:pt x="9" y="25"/>
                </a:cubicBezTo>
                <a:cubicBezTo>
                  <a:pt x="8" y="24"/>
                  <a:pt x="8" y="23"/>
                  <a:pt x="8" y="21"/>
                </a:cubicBezTo>
                <a:cubicBezTo>
                  <a:pt x="8" y="18"/>
                  <a:pt x="10" y="15"/>
                  <a:pt x="13" y="12"/>
                </a:cubicBezTo>
                <a:cubicBezTo>
                  <a:pt x="16" y="10"/>
                  <a:pt x="20" y="8"/>
                  <a:pt x="25" y="8"/>
                </a:cubicBezTo>
                <a:cubicBezTo>
                  <a:pt x="26" y="8"/>
                  <a:pt x="27" y="8"/>
                  <a:pt x="28" y="8"/>
                </a:cubicBezTo>
                <a:cubicBezTo>
                  <a:pt x="30" y="9"/>
                  <a:pt x="31" y="9"/>
                  <a:pt x="32" y="9"/>
                </a:cubicBezTo>
                <a:cubicBezTo>
                  <a:pt x="33" y="10"/>
                  <a:pt x="34" y="9"/>
                  <a:pt x="34" y="9"/>
                </a:cubicBezTo>
                <a:cubicBezTo>
                  <a:pt x="36" y="7"/>
                  <a:pt x="36" y="7"/>
                  <a:pt x="36" y="7"/>
                </a:cubicBezTo>
                <a:cubicBezTo>
                  <a:pt x="36" y="11"/>
                  <a:pt x="36" y="11"/>
                  <a:pt x="36" y="11"/>
                </a:cubicBezTo>
                <a:cubicBezTo>
                  <a:pt x="36" y="11"/>
                  <a:pt x="36" y="12"/>
                  <a:pt x="37" y="12"/>
                </a:cubicBezTo>
                <a:cubicBezTo>
                  <a:pt x="38" y="13"/>
                  <a:pt x="39" y="14"/>
                  <a:pt x="39" y="15"/>
                </a:cubicBezTo>
                <a:cubicBezTo>
                  <a:pt x="40" y="16"/>
                  <a:pt x="41" y="17"/>
                  <a:pt x="41" y="18"/>
                </a:cubicBezTo>
                <a:cubicBezTo>
                  <a:pt x="41" y="19"/>
                  <a:pt x="42" y="19"/>
                  <a:pt x="43" y="19"/>
                </a:cubicBezTo>
                <a:cubicBezTo>
                  <a:pt x="45" y="19"/>
                  <a:pt x="45" y="19"/>
                  <a:pt x="45" y="19"/>
                </a:cubicBezTo>
                <a:cubicBezTo>
                  <a:pt x="45" y="23"/>
                  <a:pt x="45" y="23"/>
                  <a:pt x="45" y="23"/>
                </a:cubicBezTo>
                <a:close/>
                <a:moveTo>
                  <a:pt x="34" y="14"/>
                </a:moveTo>
                <a:cubicBezTo>
                  <a:pt x="34" y="14"/>
                  <a:pt x="34" y="14"/>
                  <a:pt x="34" y="14"/>
                </a:cubicBezTo>
                <a:cubicBezTo>
                  <a:pt x="31" y="14"/>
                  <a:pt x="29" y="16"/>
                  <a:pt x="29" y="19"/>
                </a:cubicBezTo>
                <a:cubicBezTo>
                  <a:pt x="29" y="21"/>
                  <a:pt x="31" y="23"/>
                  <a:pt x="34" y="23"/>
                </a:cubicBezTo>
                <a:cubicBezTo>
                  <a:pt x="36" y="23"/>
                  <a:pt x="38" y="21"/>
                  <a:pt x="38" y="19"/>
                </a:cubicBezTo>
                <a:cubicBezTo>
                  <a:pt x="38" y="16"/>
                  <a:pt x="36" y="14"/>
                  <a:pt x="34" y="14"/>
                </a:cubicBezTo>
                <a:close/>
                <a:moveTo>
                  <a:pt x="34" y="21"/>
                </a:moveTo>
                <a:cubicBezTo>
                  <a:pt x="34" y="21"/>
                  <a:pt x="34" y="21"/>
                  <a:pt x="34" y="21"/>
                </a:cubicBezTo>
                <a:cubicBezTo>
                  <a:pt x="32" y="21"/>
                  <a:pt x="32" y="20"/>
                  <a:pt x="32" y="19"/>
                </a:cubicBezTo>
                <a:cubicBezTo>
                  <a:pt x="32" y="17"/>
                  <a:pt x="32" y="17"/>
                  <a:pt x="34" y="17"/>
                </a:cubicBezTo>
                <a:cubicBezTo>
                  <a:pt x="35" y="17"/>
                  <a:pt x="35" y="17"/>
                  <a:pt x="35" y="19"/>
                </a:cubicBezTo>
                <a:cubicBezTo>
                  <a:pt x="35" y="20"/>
                  <a:pt x="35" y="21"/>
                  <a:pt x="34" y="2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0" name="Freeform 406"/>
          <p:cNvSpPr>
            <a:spLocks noEditPoints="1"/>
          </p:cNvSpPr>
          <p:nvPr/>
        </p:nvSpPr>
        <p:spPr bwMode="auto">
          <a:xfrm>
            <a:off x="5238379" y="2311561"/>
            <a:ext cx="164635" cy="164635"/>
          </a:xfrm>
          <a:custGeom>
            <a:avLst/>
            <a:gdLst>
              <a:gd name="T0" fmla="*/ 35 w 49"/>
              <a:gd name="T1" fmla="*/ 27 h 49"/>
              <a:gd name="T2" fmla="*/ 36 w 49"/>
              <a:gd name="T3" fmla="*/ 23 h 49"/>
              <a:gd name="T4" fmla="*/ 35 w 49"/>
              <a:gd name="T5" fmla="*/ 19 h 49"/>
              <a:gd name="T6" fmla="*/ 31 w 49"/>
              <a:gd name="T7" fmla="*/ 17 h 49"/>
              <a:gd name="T8" fmla="*/ 26 w 49"/>
              <a:gd name="T9" fmla="*/ 23 h 49"/>
              <a:gd name="T10" fmla="*/ 31 w 49"/>
              <a:gd name="T11" fmla="*/ 28 h 49"/>
              <a:gd name="T12" fmla="*/ 29 w 49"/>
              <a:gd name="T13" fmla="*/ 20 h 49"/>
              <a:gd name="T14" fmla="*/ 33 w 49"/>
              <a:gd name="T15" fmla="*/ 20 h 49"/>
              <a:gd name="T16" fmla="*/ 34 w 49"/>
              <a:gd name="T17" fmla="*/ 23 h 49"/>
              <a:gd name="T18" fmla="*/ 33 w 49"/>
              <a:gd name="T19" fmla="*/ 25 h 49"/>
              <a:gd name="T20" fmla="*/ 29 w 49"/>
              <a:gd name="T21" fmla="*/ 25 h 49"/>
              <a:gd name="T22" fmla="*/ 29 w 49"/>
              <a:gd name="T23" fmla="*/ 20 h 49"/>
              <a:gd name="T24" fmla="*/ 47 w 49"/>
              <a:gd name="T25" fmla="*/ 0 h 49"/>
              <a:gd name="T26" fmla="*/ 0 w 49"/>
              <a:gd name="T27" fmla="*/ 2 h 49"/>
              <a:gd name="T28" fmla="*/ 2 w 49"/>
              <a:gd name="T29" fmla="*/ 45 h 49"/>
              <a:gd name="T30" fmla="*/ 6 w 49"/>
              <a:gd name="T31" fmla="*/ 47 h 49"/>
              <a:gd name="T32" fmla="*/ 9 w 49"/>
              <a:gd name="T33" fmla="*/ 47 h 49"/>
              <a:gd name="T34" fmla="*/ 39 w 49"/>
              <a:gd name="T35" fmla="*/ 45 h 49"/>
              <a:gd name="T36" fmla="*/ 41 w 49"/>
              <a:gd name="T37" fmla="*/ 49 h 49"/>
              <a:gd name="T38" fmla="*/ 43 w 49"/>
              <a:gd name="T39" fmla="*/ 45 h 49"/>
              <a:gd name="T40" fmla="*/ 49 w 49"/>
              <a:gd name="T41" fmla="*/ 43 h 49"/>
              <a:gd name="T42" fmla="*/ 47 w 49"/>
              <a:gd name="T43" fmla="*/ 0 h 49"/>
              <a:gd name="T44" fmla="*/ 45 w 49"/>
              <a:gd name="T45" fmla="*/ 41 h 49"/>
              <a:gd name="T46" fmla="*/ 4 w 49"/>
              <a:gd name="T47" fmla="*/ 4 h 49"/>
              <a:gd name="T48" fmla="*/ 45 w 49"/>
              <a:gd name="T49" fmla="*/ 41 h 49"/>
              <a:gd name="T50" fmla="*/ 31 w 49"/>
              <a:gd name="T51" fmla="*/ 32 h 49"/>
              <a:gd name="T52" fmla="*/ 40 w 49"/>
              <a:gd name="T53" fmla="*/ 23 h 49"/>
              <a:gd name="T54" fmla="*/ 31 w 49"/>
              <a:gd name="T55" fmla="*/ 13 h 49"/>
              <a:gd name="T56" fmla="*/ 24 w 49"/>
              <a:gd name="T57" fmla="*/ 16 h 49"/>
              <a:gd name="T58" fmla="*/ 24 w 49"/>
              <a:gd name="T59" fmla="*/ 29 h 49"/>
              <a:gd name="T60" fmla="*/ 26 w 49"/>
              <a:gd name="T61" fmla="*/ 18 h 49"/>
              <a:gd name="T62" fmla="*/ 26 w 49"/>
              <a:gd name="T63" fmla="*/ 18 h 49"/>
              <a:gd name="T64" fmla="*/ 36 w 49"/>
              <a:gd name="T65" fmla="*/ 18 h 49"/>
              <a:gd name="T66" fmla="*/ 36 w 49"/>
              <a:gd name="T67" fmla="*/ 28 h 49"/>
              <a:gd name="T68" fmla="*/ 26 w 49"/>
              <a:gd name="T69" fmla="*/ 28 h 49"/>
              <a:gd name="T70" fmla="*/ 26 w 49"/>
              <a:gd name="T71" fmla="*/ 18 h 49"/>
              <a:gd name="T72" fmla="*/ 9 w 49"/>
              <a:gd name="T73" fmla="*/ 32 h 49"/>
              <a:gd name="T74" fmla="*/ 8 w 49"/>
              <a:gd name="T75" fmla="*/ 35 h 49"/>
              <a:gd name="T76" fmla="*/ 11 w 49"/>
              <a:gd name="T77" fmla="*/ 38 h 49"/>
              <a:gd name="T78" fmla="*/ 14 w 49"/>
              <a:gd name="T79" fmla="*/ 37 h 49"/>
              <a:gd name="T80" fmla="*/ 14 w 49"/>
              <a:gd name="T81" fmla="*/ 32 h 49"/>
              <a:gd name="T82" fmla="*/ 12 w 49"/>
              <a:gd name="T83" fmla="*/ 13 h 49"/>
              <a:gd name="T84" fmla="*/ 15 w 49"/>
              <a:gd name="T85" fmla="*/ 10 h 49"/>
              <a:gd name="T86" fmla="*/ 11 w 49"/>
              <a:gd name="T87" fmla="*/ 6 h 49"/>
              <a:gd name="T88" fmla="*/ 8 w 49"/>
              <a:gd name="T89" fmla="*/ 10 h 49"/>
              <a:gd name="T90" fmla="*/ 10 w 49"/>
              <a:gd name="T91" fmla="*/ 13 h 49"/>
              <a:gd name="T92" fmla="*/ 9 w 49"/>
              <a:gd name="T93" fmla="*/ 32 h 49"/>
              <a:gd name="T94" fmla="*/ 10 w 49"/>
              <a:gd name="T95" fmla="*/ 10 h 49"/>
              <a:gd name="T96" fmla="*/ 11 w 49"/>
              <a:gd name="T97" fmla="*/ 8 h 49"/>
              <a:gd name="T98" fmla="*/ 12 w 49"/>
              <a:gd name="T99" fmla="*/ 10 h 49"/>
              <a:gd name="T100" fmla="*/ 12 w 49"/>
              <a:gd name="T101" fmla="*/ 11 h 49"/>
              <a:gd name="T102" fmla="*/ 10 w 49"/>
              <a:gd name="T103" fmla="*/ 11 h 49"/>
              <a:gd name="T104" fmla="*/ 10 w 49"/>
              <a:gd name="T105" fmla="*/ 10 h 49"/>
              <a:gd name="T106" fmla="*/ 10 w 49"/>
              <a:gd name="T107" fmla="*/ 34 h 49"/>
              <a:gd name="T108" fmla="*/ 11 w 49"/>
              <a:gd name="T109" fmla="*/ 33 h 49"/>
              <a:gd name="T110" fmla="*/ 12 w 49"/>
              <a:gd name="T111" fmla="*/ 34 h 49"/>
              <a:gd name="T112" fmla="*/ 12 w 49"/>
              <a:gd name="T113" fmla="*/ 35 h 49"/>
              <a:gd name="T114" fmla="*/ 12 w 49"/>
              <a:gd name="T115" fmla="*/ 36 h 49"/>
              <a:gd name="T116" fmla="*/ 10 w 49"/>
              <a:gd name="T117" fmla="*/ 36 h 49"/>
              <a:gd name="T118" fmla="*/ 10 w 49"/>
              <a:gd name="T119" fmla="*/ 3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 h="49">
                <a:moveTo>
                  <a:pt x="31" y="28"/>
                </a:moveTo>
                <a:cubicBezTo>
                  <a:pt x="32" y="28"/>
                  <a:pt x="34" y="28"/>
                  <a:pt x="35" y="27"/>
                </a:cubicBezTo>
                <a:cubicBezTo>
                  <a:pt x="35" y="27"/>
                  <a:pt x="35" y="27"/>
                  <a:pt x="35" y="27"/>
                </a:cubicBezTo>
                <a:cubicBezTo>
                  <a:pt x="36" y="26"/>
                  <a:pt x="36" y="24"/>
                  <a:pt x="36" y="23"/>
                </a:cubicBezTo>
                <a:cubicBezTo>
                  <a:pt x="36" y="21"/>
                  <a:pt x="36" y="20"/>
                  <a:pt x="35" y="19"/>
                </a:cubicBezTo>
                <a:cubicBezTo>
                  <a:pt x="35" y="19"/>
                  <a:pt x="35" y="19"/>
                  <a:pt x="35" y="19"/>
                </a:cubicBezTo>
                <a:cubicBezTo>
                  <a:pt x="35" y="19"/>
                  <a:pt x="35" y="19"/>
                  <a:pt x="35" y="19"/>
                </a:cubicBezTo>
                <a:cubicBezTo>
                  <a:pt x="34" y="18"/>
                  <a:pt x="33" y="17"/>
                  <a:pt x="31" y="17"/>
                </a:cubicBezTo>
                <a:cubicBezTo>
                  <a:pt x="29" y="17"/>
                  <a:pt x="28" y="18"/>
                  <a:pt x="27" y="19"/>
                </a:cubicBezTo>
                <a:cubicBezTo>
                  <a:pt x="26" y="20"/>
                  <a:pt x="26" y="21"/>
                  <a:pt x="26" y="23"/>
                </a:cubicBezTo>
                <a:cubicBezTo>
                  <a:pt x="26" y="24"/>
                  <a:pt x="26" y="26"/>
                  <a:pt x="27" y="27"/>
                </a:cubicBezTo>
                <a:cubicBezTo>
                  <a:pt x="28" y="28"/>
                  <a:pt x="29" y="28"/>
                  <a:pt x="31" y="28"/>
                </a:cubicBezTo>
                <a:close/>
                <a:moveTo>
                  <a:pt x="29" y="20"/>
                </a:moveTo>
                <a:cubicBezTo>
                  <a:pt x="29" y="20"/>
                  <a:pt x="29" y="20"/>
                  <a:pt x="29" y="20"/>
                </a:cubicBezTo>
                <a:cubicBezTo>
                  <a:pt x="29" y="20"/>
                  <a:pt x="30" y="19"/>
                  <a:pt x="31" y="19"/>
                </a:cubicBezTo>
                <a:cubicBezTo>
                  <a:pt x="32" y="19"/>
                  <a:pt x="33" y="20"/>
                  <a:pt x="33" y="20"/>
                </a:cubicBezTo>
                <a:cubicBezTo>
                  <a:pt x="33" y="20"/>
                  <a:pt x="33" y="20"/>
                  <a:pt x="33" y="20"/>
                </a:cubicBezTo>
                <a:cubicBezTo>
                  <a:pt x="34" y="21"/>
                  <a:pt x="34" y="22"/>
                  <a:pt x="34" y="23"/>
                </a:cubicBezTo>
                <a:cubicBezTo>
                  <a:pt x="34" y="24"/>
                  <a:pt x="34" y="24"/>
                  <a:pt x="33" y="25"/>
                </a:cubicBezTo>
                <a:cubicBezTo>
                  <a:pt x="33" y="25"/>
                  <a:pt x="33" y="25"/>
                  <a:pt x="33" y="25"/>
                </a:cubicBezTo>
                <a:cubicBezTo>
                  <a:pt x="33" y="26"/>
                  <a:pt x="32" y="26"/>
                  <a:pt x="31" y="26"/>
                </a:cubicBezTo>
                <a:cubicBezTo>
                  <a:pt x="30" y="26"/>
                  <a:pt x="29" y="25"/>
                  <a:pt x="29" y="25"/>
                </a:cubicBezTo>
                <a:cubicBezTo>
                  <a:pt x="28" y="24"/>
                  <a:pt x="28" y="24"/>
                  <a:pt x="28" y="23"/>
                </a:cubicBezTo>
                <a:cubicBezTo>
                  <a:pt x="28" y="22"/>
                  <a:pt x="28" y="21"/>
                  <a:pt x="29" y="20"/>
                </a:cubicBezTo>
                <a:close/>
                <a:moveTo>
                  <a:pt x="47" y="0"/>
                </a:moveTo>
                <a:cubicBezTo>
                  <a:pt x="47" y="0"/>
                  <a:pt x="47" y="0"/>
                  <a:pt x="47" y="0"/>
                </a:cubicBezTo>
                <a:cubicBezTo>
                  <a:pt x="2" y="0"/>
                  <a:pt x="2" y="0"/>
                  <a:pt x="2" y="0"/>
                </a:cubicBezTo>
                <a:cubicBezTo>
                  <a:pt x="1" y="0"/>
                  <a:pt x="0" y="1"/>
                  <a:pt x="0" y="2"/>
                </a:cubicBezTo>
                <a:cubicBezTo>
                  <a:pt x="0" y="43"/>
                  <a:pt x="0" y="43"/>
                  <a:pt x="0" y="43"/>
                </a:cubicBezTo>
                <a:cubicBezTo>
                  <a:pt x="0" y="44"/>
                  <a:pt x="1" y="45"/>
                  <a:pt x="2" y="45"/>
                </a:cubicBezTo>
                <a:cubicBezTo>
                  <a:pt x="6" y="45"/>
                  <a:pt x="6" y="45"/>
                  <a:pt x="6" y="45"/>
                </a:cubicBezTo>
                <a:cubicBezTo>
                  <a:pt x="6" y="47"/>
                  <a:pt x="6" y="47"/>
                  <a:pt x="6" y="47"/>
                </a:cubicBezTo>
                <a:cubicBezTo>
                  <a:pt x="6" y="48"/>
                  <a:pt x="6" y="49"/>
                  <a:pt x="8" y="49"/>
                </a:cubicBezTo>
                <a:cubicBezTo>
                  <a:pt x="9" y="49"/>
                  <a:pt x="9" y="48"/>
                  <a:pt x="9" y="47"/>
                </a:cubicBezTo>
                <a:cubicBezTo>
                  <a:pt x="9" y="45"/>
                  <a:pt x="9" y="45"/>
                  <a:pt x="9" y="45"/>
                </a:cubicBezTo>
                <a:cubicBezTo>
                  <a:pt x="39" y="45"/>
                  <a:pt x="39" y="45"/>
                  <a:pt x="39" y="45"/>
                </a:cubicBezTo>
                <a:cubicBezTo>
                  <a:pt x="39" y="47"/>
                  <a:pt x="39" y="47"/>
                  <a:pt x="39" y="47"/>
                </a:cubicBezTo>
                <a:cubicBezTo>
                  <a:pt x="39" y="48"/>
                  <a:pt x="40" y="49"/>
                  <a:pt x="41" y="49"/>
                </a:cubicBezTo>
                <a:cubicBezTo>
                  <a:pt x="42" y="49"/>
                  <a:pt x="43" y="48"/>
                  <a:pt x="43" y="47"/>
                </a:cubicBezTo>
                <a:cubicBezTo>
                  <a:pt x="43" y="45"/>
                  <a:pt x="43" y="45"/>
                  <a:pt x="43" y="45"/>
                </a:cubicBezTo>
                <a:cubicBezTo>
                  <a:pt x="47" y="45"/>
                  <a:pt x="47" y="45"/>
                  <a:pt x="47" y="45"/>
                </a:cubicBezTo>
                <a:cubicBezTo>
                  <a:pt x="48" y="45"/>
                  <a:pt x="49" y="44"/>
                  <a:pt x="49" y="43"/>
                </a:cubicBezTo>
                <a:cubicBezTo>
                  <a:pt x="49" y="2"/>
                  <a:pt x="49" y="2"/>
                  <a:pt x="49" y="2"/>
                </a:cubicBezTo>
                <a:cubicBezTo>
                  <a:pt x="49" y="1"/>
                  <a:pt x="48" y="0"/>
                  <a:pt x="47" y="0"/>
                </a:cubicBezTo>
                <a:close/>
                <a:moveTo>
                  <a:pt x="45" y="41"/>
                </a:moveTo>
                <a:cubicBezTo>
                  <a:pt x="45" y="41"/>
                  <a:pt x="45" y="41"/>
                  <a:pt x="45" y="41"/>
                </a:cubicBezTo>
                <a:cubicBezTo>
                  <a:pt x="4" y="41"/>
                  <a:pt x="4" y="41"/>
                  <a:pt x="4" y="41"/>
                </a:cubicBezTo>
                <a:cubicBezTo>
                  <a:pt x="4" y="4"/>
                  <a:pt x="4" y="4"/>
                  <a:pt x="4" y="4"/>
                </a:cubicBezTo>
                <a:cubicBezTo>
                  <a:pt x="45" y="4"/>
                  <a:pt x="45" y="4"/>
                  <a:pt x="45" y="4"/>
                </a:cubicBezTo>
                <a:cubicBezTo>
                  <a:pt x="45" y="41"/>
                  <a:pt x="45" y="41"/>
                  <a:pt x="45" y="41"/>
                </a:cubicBezTo>
                <a:close/>
                <a:moveTo>
                  <a:pt x="31" y="32"/>
                </a:moveTo>
                <a:cubicBezTo>
                  <a:pt x="31" y="32"/>
                  <a:pt x="31" y="32"/>
                  <a:pt x="31" y="32"/>
                </a:cubicBezTo>
                <a:cubicBezTo>
                  <a:pt x="34" y="32"/>
                  <a:pt x="36" y="31"/>
                  <a:pt x="38" y="29"/>
                </a:cubicBezTo>
                <a:cubicBezTo>
                  <a:pt x="39" y="28"/>
                  <a:pt x="40" y="25"/>
                  <a:pt x="40" y="23"/>
                </a:cubicBezTo>
                <a:cubicBezTo>
                  <a:pt x="40" y="20"/>
                  <a:pt x="39" y="18"/>
                  <a:pt x="38" y="16"/>
                </a:cubicBezTo>
                <a:cubicBezTo>
                  <a:pt x="36" y="14"/>
                  <a:pt x="34" y="13"/>
                  <a:pt x="31" y="13"/>
                </a:cubicBezTo>
                <a:cubicBezTo>
                  <a:pt x="28" y="13"/>
                  <a:pt x="26" y="14"/>
                  <a:pt x="24" y="16"/>
                </a:cubicBezTo>
                <a:cubicBezTo>
                  <a:pt x="24" y="16"/>
                  <a:pt x="24" y="16"/>
                  <a:pt x="24" y="16"/>
                </a:cubicBezTo>
                <a:cubicBezTo>
                  <a:pt x="23" y="18"/>
                  <a:pt x="22" y="20"/>
                  <a:pt x="22" y="23"/>
                </a:cubicBezTo>
                <a:cubicBezTo>
                  <a:pt x="22" y="25"/>
                  <a:pt x="23" y="28"/>
                  <a:pt x="24" y="29"/>
                </a:cubicBezTo>
                <a:cubicBezTo>
                  <a:pt x="26" y="31"/>
                  <a:pt x="28" y="32"/>
                  <a:pt x="31" y="32"/>
                </a:cubicBezTo>
                <a:close/>
                <a:moveTo>
                  <a:pt x="26" y="18"/>
                </a:moveTo>
                <a:cubicBezTo>
                  <a:pt x="26" y="18"/>
                  <a:pt x="26" y="18"/>
                  <a:pt x="26" y="18"/>
                </a:cubicBezTo>
                <a:cubicBezTo>
                  <a:pt x="26" y="18"/>
                  <a:pt x="26" y="18"/>
                  <a:pt x="26" y="18"/>
                </a:cubicBezTo>
                <a:cubicBezTo>
                  <a:pt x="27" y="16"/>
                  <a:pt x="29" y="16"/>
                  <a:pt x="31" y="16"/>
                </a:cubicBezTo>
                <a:cubicBezTo>
                  <a:pt x="33" y="16"/>
                  <a:pt x="35" y="16"/>
                  <a:pt x="36" y="18"/>
                </a:cubicBezTo>
                <a:cubicBezTo>
                  <a:pt x="37" y="19"/>
                  <a:pt x="38" y="21"/>
                  <a:pt x="38" y="23"/>
                </a:cubicBezTo>
                <a:cubicBezTo>
                  <a:pt x="38" y="25"/>
                  <a:pt x="37" y="26"/>
                  <a:pt x="36" y="28"/>
                </a:cubicBezTo>
                <a:cubicBezTo>
                  <a:pt x="35" y="29"/>
                  <a:pt x="33" y="30"/>
                  <a:pt x="31" y="30"/>
                </a:cubicBezTo>
                <a:cubicBezTo>
                  <a:pt x="29" y="30"/>
                  <a:pt x="27" y="29"/>
                  <a:pt x="26" y="28"/>
                </a:cubicBezTo>
                <a:cubicBezTo>
                  <a:pt x="25" y="26"/>
                  <a:pt x="24" y="25"/>
                  <a:pt x="24" y="23"/>
                </a:cubicBezTo>
                <a:cubicBezTo>
                  <a:pt x="24" y="21"/>
                  <a:pt x="25" y="19"/>
                  <a:pt x="26" y="18"/>
                </a:cubicBezTo>
                <a:close/>
                <a:moveTo>
                  <a:pt x="9" y="32"/>
                </a:moveTo>
                <a:cubicBezTo>
                  <a:pt x="9" y="32"/>
                  <a:pt x="9" y="32"/>
                  <a:pt x="9" y="32"/>
                </a:cubicBezTo>
                <a:cubicBezTo>
                  <a:pt x="9" y="32"/>
                  <a:pt x="9" y="32"/>
                  <a:pt x="9" y="32"/>
                </a:cubicBezTo>
                <a:cubicBezTo>
                  <a:pt x="8" y="33"/>
                  <a:pt x="8" y="34"/>
                  <a:pt x="8" y="35"/>
                </a:cubicBezTo>
                <a:cubicBezTo>
                  <a:pt x="8" y="36"/>
                  <a:pt x="8" y="37"/>
                  <a:pt x="9" y="37"/>
                </a:cubicBezTo>
                <a:cubicBezTo>
                  <a:pt x="9" y="38"/>
                  <a:pt x="10" y="38"/>
                  <a:pt x="11" y="38"/>
                </a:cubicBezTo>
                <a:cubicBezTo>
                  <a:pt x="12" y="38"/>
                  <a:pt x="13" y="38"/>
                  <a:pt x="14" y="37"/>
                </a:cubicBezTo>
                <a:cubicBezTo>
                  <a:pt x="14" y="37"/>
                  <a:pt x="14" y="37"/>
                  <a:pt x="14" y="37"/>
                </a:cubicBezTo>
                <a:cubicBezTo>
                  <a:pt x="14" y="37"/>
                  <a:pt x="15" y="36"/>
                  <a:pt x="15" y="35"/>
                </a:cubicBezTo>
                <a:cubicBezTo>
                  <a:pt x="15" y="34"/>
                  <a:pt x="14" y="33"/>
                  <a:pt x="14" y="32"/>
                </a:cubicBezTo>
                <a:cubicBezTo>
                  <a:pt x="13" y="32"/>
                  <a:pt x="13" y="32"/>
                  <a:pt x="12" y="31"/>
                </a:cubicBezTo>
                <a:cubicBezTo>
                  <a:pt x="12" y="13"/>
                  <a:pt x="12" y="13"/>
                  <a:pt x="12" y="13"/>
                </a:cubicBezTo>
                <a:cubicBezTo>
                  <a:pt x="13" y="13"/>
                  <a:pt x="13" y="13"/>
                  <a:pt x="14" y="12"/>
                </a:cubicBezTo>
                <a:cubicBezTo>
                  <a:pt x="14" y="12"/>
                  <a:pt x="15" y="11"/>
                  <a:pt x="15" y="10"/>
                </a:cubicBezTo>
                <a:cubicBezTo>
                  <a:pt x="15" y="9"/>
                  <a:pt x="14" y="8"/>
                  <a:pt x="14" y="7"/>
                </a:cubicBezTo>
                <a:cubicBezTo>
                  <a:pt x="13" y="7"/>
                  <a:pt x="12" y="6"/>
                  <a:pt x="11" y="6"/>
                </a:cubicBezTo>
                <a:cubicBezTo>
                  <a:pt x="10" y="6"/>
                  <a:pt x="9" y="7"/>
                  <a:pt x="9" y="7"/>
                </a:cubicBezTo>
                <a:cubicBezTo>
                  <a:pt x="8" y="8"/>
                  <a:pt x="8" y="9"/>
                  <a:pt x="8" y="10"/>
                </a:cubicBezTo>
                <a:cubicBezTo>
                  <a:pt x="8" y="11"/>
                  <a:pt x="8" y="12"/>
                  <a:pt x="9" y="12"/>
                </a:cubicBezTo>
                <a:cubicBezTo>
                  <a:pt x="9" y="13"/>
                  <a:pt x="10" y="13"/>
                  <a:pt x="10" y="13"/>
                </a:cubicBezTo>
                <a:cubicBezTo>
                  <a:pt x="10" y="31"/>
                  <a:pt x="10" y="31"/>
                  <a:pt x="10" y="31"/>
                </a:cubicBezTo>
                <a:cubicBezTo>
                  <a:pt x="10" y="32"/>
                  <a:pt x="9" y="32"/>
                  <a:pt x="9" y="32"/>
                </a:cubicBezTo>
                <a:close/>
                <a:moveTo>
                  <a:pt x="10" y="10"/>
                </a:moveTo>
                <a:cubicBezTo>
                  <a:pt x="10" y="10"/>
                  <a:pt x="10" y="10"/>
                  <a:pt x="10" y="10"/>
                </a:cubicBezTo>
                <a:cubicBezTo>
                  <a:pt x="10" y="9"/>
                  <a:pt x="10" y="9"/>
                  <a:pt x="10" y="9"/>
                </a:cubicBezTo>
                <a:cubicBezTo>
                  <a:pt x="11" y="9"/>
                  <a:pt x="11" y="8"/>
                  <a:pt x="11" y="8"/>
                </a:cubicBezTo>
                <a:cubicBezTo>
                  <a:pt x="12" y="8"/>
                  <a:pt x="12" y="9"/>
                  <a:pt x="12" y="9"/>
                </a:cubicBezTo>
                <a:cubicBezTo>
                  <a:pt x="12" y="9"/>
                  <a:pt x="12" y="9"/>
                  <a:pt x="12" y="10"/>
                </a:cubicBezTo>
                <a:cubicBezTo>
                  <a:pt x="12" y="10"/>
                  <a:pt x="12" y="10"/>
                  <a:pt x="12" y="11"/>
                </a:cubicBezTo>
                <a:cubicBezTo>
                  <a:pt x="12" y="11"/>
                  <a:pt x="12" y="11"/>
                  <a:pt x="12" y="11"/>
                </a:cubicBezTo>
                <a:cubicBezTo>
                  <a:pt x="12" y="11"/>
                  <a:pt x="12" y="11"/>
                  <a:pt x="11" y="11"/>
                </a:cubicBezTo>
                <a:cubicBezTo>
                  <a:pt x="11" y="11"/>
                  <a:pt x="11" y="11"/>
                  <a:pt x="10" y="11"/>
                </a:cubicBezTo>
                <a:cubicBezTo>
                  <a:pt x="10" y="11"/>
                  <a:pt x="10" y="11"/>
                  <a:pt x="10" y="11"/>
                </a:cubicBezTo>
                <a:cubicBezTo>
                  <a:pt x="10" y="10"/>
                  <a:pt x="10" y="10"/>
                  <a:pt x="10" y="10"/>
                </a:cubicBezTo>
                <a:close/>
                <a:moveTo>
                  <a:pt x="10" y="34"/>
                </a:moveTo>
                <a:cubicBezTo>
                  <a:pt x="10" y="34"/>
                  <a:pt x="10" y="34"/>
                  <a:pt x="10" y="34"/>
                </a:cubicBezTo>
                <a:cubicBezTo>
                  <a:pt x="10" y="34"/>
                  <a:pt x="10" y="34"/>
                  <a:pt x="10" y="34"/>
                </a:cubicBezTo>
                <a:cubicBezTo>
                  <a:pt x="11" y="34"/>
                  <a:pt x="11" y="33"/>
                  <a:pt x="11" y="33"/>
                </a:cubicBezTo>
                <a:cubicBezTo>
                  <a:pt x="11" y="33"/>
                  <a:pt x="11" y="33"/>
                  <a:pt x="11" y="33"/>
                </a:cubicBezTo>
                <a:cubicBezTo>
                  <a:pt x="12" y="33"/>
                  <a:pt x="12" y="34"/>
                  <a:pt x="12" y="34"/>
                </a:cubicBezTo>
                <a:cubicBezTo>
                  <a:pt x="12" y="34"/>
                  <a:pt x="12" y="34"/>
                  <a:pt x="12" y="34"/>
                </a:cubicBezTo>
                <a:cubicBezTo>
                  <a:pt x="12" y="34"/>
                  <a:pt x="12" y="34"/>
                  <a:pt x="12" y="35"/>
                </a:cubicBezTo>
                <a:cubicBezTo>
                  <a:pt x="12" y="35"/>
                  <a:pt x="12" y="35"/>
                  <a:pt x="12" y="36"/>
                </a:cubicBezTo>
                <a:cubicBezTo>
                  <a:pt x="12" y="36"/>
                  <a:pt x="12" y="36"/>
                  <a:pt x="12" y="36"/>
                </a:cubicBezTo>
                <a:cubicBezTo>
                  <a:pt x="12" y="36"/>
                  <a:pt x="12" y="36"/>
                  <a:pt x="11" y="36"/>
                </a:cubicBezTo>
                <a:cubicBezTo>
                  <a:pt x="11" y="36"/>
                  <a:pt x="11" y="36"/>
                  <a:pt x="10" y="36"/>
                </a:cubicBezTo>
                <a:cubicBezTo>
                  <a:pt x="10" y="35"/>
                  <a:pt x="10" y="35"/>
                  <a:pt x="10" y="35"/>
                </a:cubicBezTo>
                <a:cubicBezTo>
                  <a:pt x="10" y="34"/>
                  <a:pt x="10" y="34"/>
                  <a:pt x="10" y="3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1" name="Freeform 407"/>
          <p:cNvSpPr>
            <a:spLocks noEditPoints="1"/>
          </p:cNvSpPr>
          <p:nvPr/>
        </p:nvSpPr>
        <p:spPr bwMode="auto">
          <a:xfrm>
            <a:off x="5537410" y="2328359"/>
            <a:ext cx="169675" cy="131037"/>
          </a:xfrm>
          <a:custGeom>
            <a:avLst/>
            <a:gdLst>
              <a:gd name="T0" fmla="*/ 1 w 50"/>
              <a:gd name="T1" fmla="*/ 13 h 39"/>
              <a:gd name="T2" fmla="*/ 8 w 50"/>
              <a:gd name="T3" fmla="*/ 1 h 39"/>
              <a:gd name="T4" fmla="*/ 10 w 50"/>
              <a:gd name="T5" fmla="*/ 0 h 39"/>
              <a:gd name="T6" fmla="*/ 10 w 50"/>
              <a:gd name="T7" fmla="*/ 0 h 39"/>
              <a:gd name="T8" fmla="*/ 41 w 50"/>
              <a:gd name="T9" fmla="*/ 0 h 39"/>
              <a:gd name="T10" fmla="*/ 43 w 50"/>
              <a:gd name="T11" fmla="*/ 1 h 39"/>
              <a:gd name="T12" fmla="*/ 50 w 50"/>
              <a:gd name="T13" fmla="*/ 13 h 39"/>
              <a:gd name="T14" fmla="*/ 50 w 50"/>
              <a:gd name="T15" fmla="*/ 15 h 39"/>
              <a:gd name="T16" fmla="*/ 50 w 50"/>
              <a:gd name="T17" fmla="*/ 15 h 39"/>
              <a:gd name="T18" fmla="*/ 27 w 50"/>
              <a:gd name="T19" fmla="*/ 38 h 39"/>
              <a:gd name="T20" fmla="*/ 24 w 50"/>
              <a:gd name="T21" fmla="*/ 38 h 39"/>
              <a:gd name="T22" fmla="*/ 24 w 50"/>
              <a:gd name="T23" fmla="*/ 38 h 39"/>
              <a:gd name="T24" fmla="*/ 1 w 50"/>
              <a:gd name="T25" fmla="*/ 15 h 39"/>
              <a:gd name="T26" fmla="*/ 1 w 50"/>
              <a:gd name="T27" fmla="*/ 13 h 39"/>
              <a:gd name="T28" fmla="*/ 5 w 50"/>
              <a:gd name="T29" fmla="*/ 13 h 39"/>
              <a:gd name="T30" fmla="*/ 5 w 50"/>
              <a:gd name="T31" fmla="*/ 13 h 39"/>
              <a:gd name="T32" fmla="*/ 15 w 50"/>
              <a:gd name="T33" fmla="*/ 13 h 39"/>
              <a:gd name="T34" fmla="*/ 10 w 50"/>
              <a:gd name="T35" fmla="*/ 5 h 39"/>
              <a:gd name="T36" fmla="*/ 5 w 50"/>
              <a:gd name="T37" fmla="*/ 13 h 39"/>
              <a:gd name="T38" fmla="*/ 41 w 50"/>
              <a:gd name="T39" fmla="*/ 5 h 39"/>
              <a:gd name="T40" fmla="*/ 41 w 50"/>
              <a:gd name="T41" fmla="*/ 5 h 39"/>
              <a:gd name="T42" fmla="*/ 36 w 50"/>
              <a:gd name="T43" fmla="*/ 13 h 39"/>
              <a:gd name="T44" fmla="*/ 45 w 50"/>
              <a:gd name="T45" fmla="*/ 13 h 39"/>
              <a:gd name="T46" fmla="*/ 41 w 50"/>
              <a:gd name="T47" fmla="*/ 5 h 39"/>
              <a:gd name="T48" fmla="*/ 44 w 50"/>
              <a:gd name="T49" fmla="*/ 15 h 39"/>
              <a:gd name="T50" fmla="*/ 44 w 50"/>
              <a:gd name="T51" fmla="*/ 15 h 39"/>
              <a:gd name="T52" fmla="*/ 35 w 50"/>
              <a:gd name="T53" fmla="*/ 15 h 39"/>
              <a:gd name="T54" fmla="*/ 29 w 50"/>
              <a:gd name="T55" fmla="*/ 31 h 39"/>
              <a:gd name="T56" fmla="*/ 44 w 50"/>
              <a:gd name="T57" fmla="*/ 15 h 39"/>
              <a:gd name="T58" fmla="*/ 22 w 50"/>
              <a:gd name="T59" fmla="*/ 31 h 39"/>
              <a:gd name="T60" fmla="*/ 22 w 50"/>
              <a:gd name="T61" fmla="*/ 31 h 39"/>
              <a:gd name="T62" fmla="*/ 16 w 50"/>
              <a:gd name="T63" fmla="*/ 15 h 39"/>
              <a:gd name="T64" fmla="*/ 6 w 50"/>
              <a:gd name="T65" fmla="*/ 15 h 39"/>
              <a:gd name="T66" fmla="*/ 22 w 50"/>
              <a:gd name="T67" fmla="*/ 31 h 39"/>
              <a:gd name="T68" fmla="*/ 39 w 50"/>
              <a:gd name="T69" fmla="*/ 4 h 39"/>
              <a:gd name="T70" fmla="*/ 39 w 50"/>
              <a:gd name="T71" fmla="*/ 4 h 39"/>
              <a:gd name="T72" fmla="*/ 28 w 50"/>
              <a:gd name="T73" fmla="*/ 4 h 39"/>
              <a:gd name="T74" fmla="*/ 34 w 50"/>
              <a:gd name="T75" fmla="*/ 12 h 39"/>
              <a:gd name="T76" fmla="*/ 39 w 50"/>
              <a:gd name="T77" fmla="*/ 4 h 39"/>
              <a:gd name="T78" fmla="*/ 23 w 50"/>
              <a:gd name="T79" fmla="*/ 4 h 39"/>
              <a:gd name="T80" fmla="*/ 23 w 50"/>
              <a:gd name="T81" fmla="*/ 4 h 39"/>
              <a:gd name="T82" fmla="*/ 12 w 50"/>
              <a:gd name="T83" fmla="*/ 4 h 39"/>
              <a:gd name="T84" fmla="*/ 17 w 50"/>
              <a:gd name="T85" fmla="*/ 12 h 39"/>
              <a:gd name="T86" fmla="*/ 23 w 50"/>
              <a:gd name="T87" fmla="*/ 4 h 39"/>
              <a:gd name="T88" fmla="*/ 19 w 50"/>
              <a:gd name="T89" fmla="*/ 13 h 39"/>
              <a:gd name="T90" fmla="*/ 19 w 50"/>
              <a:gd name="T91" fmla="*/ 13 h 39"/>
              <a:gd name="T92" fmla="*/ 32 w 50"/>
              <a:gd name="T93" fmla="*/ 13 h 39"/>
              <a:gd name="T94" fmla="*/ 25 w 50"/>
              <a:gd name="T95" fmla="*/ 4 h 39"/>
              <a:gd name="T96" fmla="*/ 19 w 50"/>
              <a:gd name="T97" fmla="*/ 13 h 39"/>
              <a:gd name="T98" fmla="*/ 32 w 50"/>
              <a:gd name="T99" fmla="*/ 15 h 39"/>
              <a:gd name="T100" fmla="*/ 32 w 50"/>
              <a:gd name="T101" fmla="*/ 15 h 39"/>
              <a:gd name="T102" fmla="*/ 19 w 50"/>
              <a:gd name="T103" fmla="*/ 15 h 39"/>
              <a:gd name="T104" fmla="*/ 25 w 50"/>
              <a:gd name="T105" fmla="*/ 34 h 39"/>
              <a:gd name="T106" fmla="*/ 32 w 50"/>
              <a:gd name="T107"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39">
                <a:moveTo>
                  <a:pt x="1" y="13"/>
                </a:moveTo>
                <a:cubicBezTo>
                  <a:pt x="8" y="1"/>
                  <a:pt x="8" y="1"/>
                  <a:pt x="8" y="1"/>
                </a:cubicBezTo>
                <a:cubicBezTo>
                  <a:pt x="8" y="0"/>
                  <a:pt x="9" y="0"/>
                  <a:pt x="10" y="0"/>
                </a:cubicBezTo>
                <a:cubicBezTo>
                  <a:pt x="10" y="0"/>
                  <a:pt x="10" y="0"/>
                  <a:pt x="10" y="0"/>
                </a:cubicBezTo>
                <a:cubicBezTo>
                  <a:pt x="41" y="0"/>
                  <a:pt x="41" y="0"/>
                  <a:pt x="41" y="0"/>
                </a:cubicBezTo>
                <a:cubicBezTo>
                  <a:pt x="42" y="0"/>
                  <a:pt x="43" y="1"/>
                  <a:pt x="43" y="1"/>
                </a:cubicBezTo>
                <a:cubicBezTo>
                  <a:pt x="50" y="13"/>
                  <a:pt x="50" y="13"/>
                  <a:pt x="50" y="13"/>
                </a:cubicBezTo>
                <a:cubicBezTo>
                  <a:pt x="50" y="14"/>
                  <a:pt x="50" y="15"/>
                  <a:pt x="50" y="15"/>
                </a:cubicBezTo>
                <a:cubicBezTo>
                  <a:pt x="50" y="15"/>
                  <a:pt x="50" y="15"/>
                  <a:pt x="50" y="15"/>
                </a:cubicBezTo>
                <a:cubicBezTo>
                  <a:pt x="27" y="38"/>
                  <a:pt x="27" y="38"/>
                  <a:pt x="27" y="38"/>
                </a:cubicBezTo>
                <a:cubicBezTo>
                  <a:pt x="26" y="39"/>
                  <a:pt x="25" y="39"/>
                  <a:pt x="24" y="38"/>
                </a:cubicBezTo>
                <a:cubicBezTo>
                  <a:pt x="24" y="38"/>
                  <a:pt x="24" y="38"/>
                  <a:pt x="24" y="38"/>
                </a:cubicBezTo>
                <a:cubicBezTo>
                  <a:pt x="1" y="15"/>
                  <a:pt x="1" y="15"/>
                  <a:pt x="1" y="15"/>
                </a:cubicBezTo>
                <a:cubicBezTo>
                  <a:pt x="0" y="15"/>
                  <a:pt x="0" y="14"/>
                  <a:pt x="1" y="13"/>
                </a:cubicBezTo>
                <a:close/>
                <a:moveTo>
                  <a:pt x="5" y="13"/>
                </a:moveTo>
                <a:cubicBezTo>
                  <a:pt x="5" y="13"/>
                  <a:pt x="5" y="13"/>
                  <a:pt x="5" y="13"/>
                </a:cubicBezTo>
                <a:cubicBezTo>
                  <a:pt x="15" y="13"/>
                  <a:pt x="15" y="13"/>
                  <a:pt x="15" y="13"/>
                </a:cubicBezTo>
                <a:cubicBezTo>
                  <a:pt x="10" y="5"/>
                  <a:pt x="10" y="5"/>
                  <a:pt x="10" y="5"/>
                </a:cubicBezTo>
                <a:cubicBezTo>
                  <a:pt x="5" y="13"/>
                  <a:pt x="5" y="13"/>
                  <a:pt x="5" y="13"/>
                </a:cubicBezTo>
                <a:close/>
                <a:moveTo>
                  <a:pt x="41" y="5"/>
                </a:moveTo>
                <a:cubicBezTo>
                  <a:pt x="41" y="5"/>
                  <a:pt x="41" y="5"/>
                  <a:pt x="41" y="5"/>
                </a:cubicBezTo>
                <a:cubicBezTo>
                  <a:pt x="36" y="13"/>
                  <a:pt x="36" y="13"/>
                  <a:pt x="36" y="13"/>
                </a:cubicBezTo>
                <a:cubicBezTo>
                  <a:pt x="45" y="13"/>
                  <a:pt x="45" y="13"/>
                  <a:pt x="45" y="13"/>
                </a:cubicBezTo>
                <a:cubicBezTo>
                  <a:pt x="41" y="5"/>
                  <a:pt x="41" y="5"/>
                  <a:pt x="41" y="5"/>
                </a:cubicBezTo>
                <a:close/>
                <a:moveTo>
                  <a:pt x="44" y="15"/>
                </a:moveTo>
                <a:cubicBezTo>
                  <a:pt x="44" y="15"/>
                  <a:pt x="44" y="15"/>
                  <a:pt x="44" y="15"/>
                </a:cubicBezTo>
                <a:cubicBezTo>
                  <a:pt x="35" y="15"/>
                  <a:pt x="35" y="15"/>
                  <a:pt x="35" y="15"/>
                </a:cubicBezTo>
                <a:cubicBezTo>
                  <a:pt x="29" y="31"/>
                  <a:pt x="29" y="31"/>
                  <a:pt x="29" y="31"/>
                </a:cubicBezTo>
                <a:cubicBezTo>
                  <a:pt x="44" y="15"/>
                  <a:pt x="44" y="15"/>
                  <a:pt x="44" y="15"/>
                </a:cubicBezTo>
                <a:close/>
                <a:moveTo>
                  <a:pt x="22" y="31"/>
                </a:moveTo>
                <a:cubicBezTo>
                  <a:pt x="22" y="31"/>
                  <a:pt x="22" y="31"/>
                  <a:pt x="22" y="31"/>
                </a:cubicBezTo>
                <a:cubicBezTo>
                  <a:pt x="16" y="15"/>
                  <a:pt x="16" y="15"/>
                  <a:pt x="16" y="15"/>
                </a:cubicBezTo>
                <a:cubicBezTo>
                  <a:pt x="6" y="15"/>
                  <a:pt x="6" y="15"/>
                  <a:pt x="6" y="15"/>
                </a:cubicBezTo>
                <a:cubicBezTo>
                  <a:pt x="22" y="31"/>
                  <a:pt x="22" y="31"/>
                  <a:pt x="22" y="31"/>
                </a:cubicBezTo>
                <a:close/>
                <a:moveTo>
                  <a:pt x="39" y="4"/>
                </a:moveTo>
                <a:cubicBezTo>
                  <a:pt x="39" y="4"/>
                  <a:pt x="39" y="4"/>
                  <a:pt x="39" y="4"/>
                </a:cubicBezTo>
                <a:cubicBezTo>
                  <a:pt x="28" y="4"/>
                  <a:pt x="28" y="4"/>
                  <a:pt x="28" y="4"/>
                </a:cubicBezTo>
                <a:cubicBezTo>
                  <a:pt x="34" y="12"/>
                  <a:pt x="34" y="12"/>
                  <a:pt x="34" y="12"/>
                </a:cubicBezTo>
                <a:cubicBezTo>
                  <a:pt x="39" y="4"/>
                  <a:pt x="39" y="4"/>
                  <a:pt x="39" y="4"/>
                </a:cubicBezTo>
                <a:close/>
                <a:moveTo>
                  <a:pt x="23" y="4"/>
                </a:moveTo>
                <a:cubicBezTo>
                  <a:pt x="23" y="4"/>
                  <a:pt x="23" y="4"/>
                  <a:pt x="23" y="4"/>
                </a:cubicBezTo>
                <a:cubicBezTo>
                  <a:pt x="12" y="4"/>
                  <a:pt x="12" y="4"/>
                  <a:pt x="12" y="4"/>
                </a:cubicBezTo>
                <a:cubicBezTo>
                  <a:pt x="17" y="12"/>
                  <a:pt x="17" y="12"/>
                  <a:pt x="17" y="12"/>
                </a:cubicBezTo>
                <a:cubicBezTo>
                  <a:pt x="23" y="4"/>
                  <a:pt x="23" y="4"/>
                  <a:pt x="23" y="4"/>
                </a:cubicBezTo>
                <a:close/>
                <a:moveTo>
                  <a:pt x="19" y="13"/>
                </a:moveTo>
                <a:cubicBezTo>
                  <a:pt x="19" y="13"/>
                  <a:pt x="19" y="13"/>
                  <a:pt x="19" y="13"/>
                </a:cubicBezTo>
                <a:cubicBezTo>
                  <a:pt x="32" y="13"/>
                  <a:pt x="32" y="13"/>
                  <a:pt x="32" y="13"/>
                </a:cubicBezTo>
                <a:cubicBezTo>
                  <a:pt x="25" y="4"/>
                  <a:pt x="25" y="4"/>
                  <a:pt x="25" y="4"/>
                </a:cubicBezTo>
                <a:cubicBezTo>
                  <a:pt x="19" y="13"/>
                  <a:pt x="19" y="13"/>
                  <a:pt x="19" y="13"/>
                </a:cubicBezTo>
                <a:close/>
                <a:moveTo>
                  <a:pt x="32" y="15"/>
                </a:moveTo>
                <a:cubicBezTo>
                  <a:pt x="32" y="15"/>
                  <a:pt x="32" y="15"/>
                  <a:pt x="32" y="15"/>
                </a:cubicBezTo>
                <a:cubicBezTo>
                  <a:pt x="19" y="15"/>
                  <a:pt x="19" y="15"/>
                  <a:pt x="19" y="15"/>
                </a:cubicBezTo>
                <a:cubicBezTo>
                  <a:pt x="25" y="34"/>
                  <a:pt x="25" y="34"/>
                  <a:pt x="25" y="34"/>
                </a:cubicBezTo>
                <a:cubicBezTo>
                  <a:pt x="32" y="15"/>
                  <a:pt x="32" y="15"/>
                  <a:pt x="32"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2" name="Freeform 408"/>
          <p:cNvSpPr>
            <a:spLocks noEditPoints="1"/>
          </p:cNvSpPr>
          <p:nvPr/>
        </p:nvSpPr>
        <p:spPr bwMode="auto">
          <a:xfrm>
            <a:off x="1715509" y="2637472"/>
            <a:ext cx="131037" cy="166315"/>
          </a:xfrm>
          <a:custGeom>
            <a:avLst/>
            <a:gdLst>
              <a:gd name="T0" fmla="*/ 27 w 39"/>
              <a:gd name="T1" fmla="*/ 33 h 49"/>
              <a:gd name="T2" fmla="*/ 27 w 39"/>
              <a:gd name="T3" fmla="*/ 33 h 49"/>
              <a:gd name="T4" fmla="*/ 35 w 39"/>
              <a:gd name="T5" fmla="*/ 19 h 49"/>
              <a:gd name="T6" fmla="*/ 19 w 39"/>
              <a:gd name="T7" fmla="*/ 4 h 49"/>
              <a:gd name="T8" fmla="*/ 3 w 39"/>
              <a:gd name="T9" fmla="*/ 19 h 49"/>
              <a:gd name="T10" fmla="*/ 11 w 39"/>
              <a:gd name="T11" fmla="*/ 33 h 49"/>
              <a:gd name="T12" fmla="*/ 11 w 39"/>
              <a:gd name="T13" fmla="*/ 33 h 49"/>
              <a:gd name="T14" fmla="*/ 11 w 39"/>
              <a:gd name="T15" fmla="*/ 33 h 49"/>
              <a:gd name="T16" fmla="*/ 27 w 39"/>
              <a:gd name="T17" fmla="*/ 33 h 49"/>
              <a:gd name="T18" fmla="*/ 20 w 39"/>
              <a:gd name="T19" fmla="*/ 21 h 49"/>
              <a:gd name="T20" fmla="*/ 16 w 39"/>
              <a:gd name="T21" fmla="*/ 20 h 49"/>
              <a:gd name="T22" fmla="*/ 14 w 39"/>
              <a:gd name="T23" fmla="*/ 19 h 49"/>
              <a:gd name="T24" fmla="*/ 9 w 39"/>
              <a:gd name="T25" fmla="*/ 21 h 49"/>
              <a:gd name="T26" fmla="*/ 8 w 39"/>
              <a:gd name="T27" fmla="*/ 20 h 49"/>
              <a:gd name="T28" fmla="*/ 14 w 39"/>
              <a:gd name="T29" fmla="*/ 17 h 49"/>
              <a:gd name="T30" fmla="*/ 19 w 39"/>
              <a:gd name="T31" fmla="*/ 19 h 49"/>
              <a:gd name="T32" fmla="*/ 25 w 39"/>
              <a:gd name="T33" fmla="*/ 17 h 49"/>
              <a:gd name="T34" fmla="*/ 31 w 39"/>
              <a:gd name="T35" fmla="*/ 20 h 49"/>
              <a:gd name="T36" fmla="*/ 29 w 39"/>
              <a:gd name="T37" fmla="*/ 21 h 49"/>
              <a:gd name="T38" fmla="*/ 25 w 39"/>
              <a:gd name="T39" fmla="*/ 19 h 49"/>
              <a:gd name="T40" fmla="*/ 20 w 39"/>
              <a:gd name="T41" fmla="*/ 21 h 49"/>
              <a:gd name="T42" fmla="*/ 30 w 39"/>
              <a:gd name="T43" fmla="*/ 36 h 49"/>
              <a:gd name="T44" fmla="*/ 28 w 39"/>
              <a:gd name="T45" fmla="*/ 45 h 49"/>
              <a:gd name="T46" fmla="*/ 25 w 39"/>
              <a:gd name="T47" fmla="*/ 45 h 49"/>
              <a:gd name="T48" fmla="*/ 24 w 39"/>
              <a:gd name="T49" fmla="*/ 48 h 49"/>
              <a:gd name="T50" fmla="*/ 15 w 39"/>
              <a:gd name="T51" fmla="*/ 48 h 49"/>
              <a:gd name="T52" fmla="*/ 13 w 39"/>
              <a:gd name="T53" fmla="*/ 45 h 49"/>
              <a:gd name="T54" fmla="*/ 8 w 39"/>
              <a:gd name="T55" fmla="*/ 43 h 49"/>
              <a:gd name="T56" fmla="*/ 8 w 39"/>
              <a:gd name="T57" fmla="*/ 36 h 49"/>
              <a:gd name="T58" fmla="*/ 0 w 39"/>
              <a:gd name="T59" fmla="*/ 19 h 49"/>
              <a:gd name="T60" fmla="*/ 19 w 39"/>
              <a:gd name="T61" fmla="*/ 0 h 49"/>
              <a:gd name="T62" fmla="*/ 39 w 39"/>
              <a:gd name="T63" fmla="*/ 19 h 49"/>
              <a:gd name="T64" fmla="*/ 30 w 39"/>
              <a:gd name="T65" fmla="*/ 36 h 49"/>
              <a:gd name="T66" fmla="*/ 12 w 39"/>
              <a:gd name="T67" fmla="*/ 38 h 49"/>
              <a:gd name="T68" fmla="*/ 15 w 39"/>
              <a:gd name="T69" fmla="*/ 41 h 49"/>
              <a:gd name="T70" fmla="*/ 17 w 39"/>
              <a:gd name="T71" fmla="*/ 43 h 49"/>
              <a:gd name="T72" fmla="*/ 18 w 39"/>
              <a:gd name="T73" fmla="*/ 45 h 49"/>
              <a:gd name="T74" fmla="*/ 18 w 39"/>
              <a:gd name="T75" fmla="*/ 45 h 49"/>
              <a:gd name="T76" fmla="*/ 21 w 39"/>
              <a:gd name="T77" fmla="*/ 45 h 49"/>
              <a:gd name="T78" fmla="*/ 21 w 39"/>
              <a:gd name="T79" fmla="*/ 45 h 49"/>
              <a:gd name="T80" fmla="*/ 21 w 39"/>
              <a:gd name="T81" fmla="*/ 43 h 49"/>
              <a:gd name="T82" fmla="*/ 23 w 39"/>
              <a:gd name="T83" fmla="*/ 41 h 49"/>
              <a:gd name="T84" fmla="*/ 27 w 39"/>
              <a:gd name="T85" fmla="*/ 38 h 49"/>
              <a:gd name="T86" fmla="*/ 12 w 39"/>
              <a:gd name="T8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 h="49">
                <a:moveTo>
                  <a:pt x="27" y="33"/>
                </a:moveTo>
                <a:cubicBezTo>
                  <a:pt x="27" y="33"/>
                  <a:pt x="27" y="33"/>
                  <a:pt x="27" y="33"/>
                </a:cubicBezTo>
                <a:cubicBezTo>
                  <a:pt x="27" y="33"/>
                  <a:pt x="27" y="33"/>
                  <a:pt x="27" y="33"/>
                </a:cubicBezTo>
                <a:cubicBezTo>
                  <a:pt x="27" y="33"/>
                  <a:pt x="27" y="33"/>
                  <a:pt x="27" y="33"/>
                </a:cubicBezTo>
                <a:cubicBezTo>
                  <a:pt x="29" y="32"/>
                  <a:pt x="30" y="31"/>
                  <a:pt x="30" y="31"/>
                </a:cubicBezTo>
                <a:cubicBezTo>
                  <a:pt x="33" y="28"/>
                  <a:pt x="35" y="24"/>
                  <a:pt x="35" y="19"/>
                </a:cubicBezTo>
                <a:cubicBezTo>
                  <a:pt x="35" y="15"/>
                  <a:pt x="33" y="11"/>
                  <a:pt x="30" y="8"/>
                </a:cubicBezTo>
                <a:cubicBezTo>
                  <a:pt x="28" y="5"/>
                  <a:pt x="24" y="4"/>
                  <a:pt x="19" y="4"/>
                </a:cubicBezTo>
                <a:cubicBezTo>
                  <a:pt x="15" y="4"/>
                  <a:pt x="11" y="5"/>
                  <a:pt x="8" y="8"/>
                </a:cubicBezTo>
                <a:cubicBezTo>
                  <a:pt x="5" y="11"/>
                  <a:pt x="3" y="15"/>
                  <a:pt x="3" y="19"/>
                </a:cubicBezTo>
                <a:cubicBezTo>
                  <a:pt x="3" y="24"/>
                  <a:pt x="5" y="28"/>
                  <a:pt x="8" y="31"/>
                </a:cubicBezTo>
                <a:cubicBezTo>
                  <a:pt x="9" y="31"/>
                  <a:pt x="10" y="32"/>
                  <a:pt x="11" y="33"/>
                </a:cubicBezTo>
                <a:cubicBezTo>
                  <a:pt x="11" y="33"/>
                  <a:pt x="11" y="33"/>
                  <a:pt x="11" y="33"/>
                </a:cubicBezTo>
                <a:cubicBezTo>
                  <a:pt x="11" y="33"/>
                  <a:pt x="11" y="33"/>
                  <a:pt x="11" y="33"/>
                </a:cubicBezTo>
                <a:cubicBezTo>
                  <a:pt x="11" y="33"/>
                  <a:pt x="11" y="33"/>
                  <a:pt x="11" y="33"/>
                </a:cubicBezTo>
                <a:cubicBezTo>
                  <a:pt x="11" y="33"/>
                  <a:pt x="11" y="33"/>
                  <a:pt x="11" y="33"/>
                </a:cubicBezTo>
                <a:cubicBezTo>
                  <a:pt x="13" y="34"/>
                  <a:pt x="16" y="35"/>
                  <a:pt x="19" y="35"/>
                </a:cubicBezTo>
                <a:cubicBezTo>
                  <a:pt x="22" y="35"/>
                  <a:pt x="25" y="34"/>
                  <a:pt x="27" y="33"/>
                </a:cubicBezTo>
                <a:close/>
                <a:moveTo>
                  <a:pt x="20" y="21"/>
                </a:moveTo>
                <a:cubicBezTo>
                  <a:pt x="20" y="21"/>
                  <a:pt x="20" y="21"/>
                  <a:pt x="20" y="21"/>
                </a:cubicBezTo>
                <a:cubicBezTo>
                  <a:pt x="20" y="22"/>
                  <a:pt x="19" y="22"/>
                  <a:pt x="18" y="21"/>
                </a:cubicBezTo>
                <a:cubicBezTo>
                  <a:pt x="18" y="21"/>
                  <a:pt x="17" y="20"/>
                  <a:pt x="16" y="20"/>
                </a:cubicBezTo>
                <a:cubicBezTo>
                  <a:pt x="16" y="20"/>
                  <a:pt x="16" y="20"/>
                  <a:pt x="16" y="20"/>
                </a:cubicBezTo>
                <a:cubicBezTo>
                  <a:pt x="16" y="20"/>
                  <a:pt x="15" y="19"/>
                  <a:pt x="14" y="19"/>
                </a:cubicBezTo>
                <a:cubicBezTo>
                  <a:pt x="13" y="19"/>
                  <a:pt x="12" y="20"/>
                  <a:pt x="11" y="20"/>
                </a:cubicBezTo>
                <a:cubicBezTo>
                  <a:pt x="11" y="20"/>
                  <a:pt x="10" y="21"/>
                  <a:pt x="9" y="21"/>
                </a:cubicBezTo>
                <a:cubicBezTo>
                  <a:pt x="9" y="22"/>
                  <a:pt x="8" y="22"/>
                  <a:pt x="8" y="21"/>
                </a:cubicBezTo>
                <a:cubicBezTo>
                  <a:pt x="7" y="21"/>
                  <a:pt x="7" y="20"/>
                  <a:pt x="8" y="20"/>
                </a:cubicBezTo>
                <a:cubicBezTo>
                  <a:pt x="9" y="19"/>
                  <a:pt x="10" y="18"/>
                  <a:pt x="11" y="18"/>
                </a:cubicBezTo>
                <a:cubicBezTo>
                  <a:pt x="12" y="17"/>
                  <a:pt x="13" y="17"/>
                  <a:pt x="14" y="17"/>
                </a:cubicBezTo>
                <a:cubicBezTo>
                  <a:pt x="15" y="17"/>
                  <a:pt x="16" y="17"/>
                  <a:pt x="17" y="18"/>
                </a:cubicBezTo>
                <a:cubicBezTo>
                  <a:pt x="18" y="18"/>
                  <a:pt x="19" y="18"/>
                  <a:pt x="19" y="19"/>
                </a:cubicBezTo>
                <a:cubicBezTo>
                  <a:pt x="20" y="18"/>
                  <a:pt x="21" y="18"/>
                  <a:pt x="21" y="18"/>
                </a:cubicBezTo>
                <a:cubicBezTo>
                  <a:pt x="22" y="17"/>
                  <a:pt x="23" y="17"/>
                  <a:pt x="25" y="17"/>
                </a:cubicBezTo>
                <a:cubicBezTo>
                  <a:pt x="26" y="17"/>
                  <a:pt x="27" y="17"/>
                  <a:pt x="28" y="18"/>
                </a:cubicBezTo>
                <a:cubicBezTo>
                  <a:pt x="29" y="18"/>
                  <a:pt x="30" y="19"/>
                  <a:pt x="31" y="20"/>
                </a:cubicBezTo>
                <a:cubicBezTo>
                  <a:pt x="31" y="20"/>
                  <a:pt x="31" y="21"/>
                  <a:pt x="31" y="21"/>
                </a:cubicBezTo>
                <a:cubicBezTo>
                  <a:pt x="30" y="22"/>
                  <a:pt x="30" y="22"/>
                  <a:pt x="29" y="21"/>
                </a:cubicBezTo>
                <a:cubicBezTo>
                  <a:pt x="28" y="21"/>
                  <a:pt x="28" y="20"/>
                  <a:pt x="27" y="20"/>
                </a:cubicBezTo>
                <a:cubicBezTo>
                  <a:pt x="26" y="20"/>
                  <a:pt x="25" y="19"/>
                  <a:pt x="25" y="19"/>
                </a:cubicBezTo>
                <a:cubicBezTo>
                  <a:pt x="24" y="19"/>
                  <a:pt x="23" y="20"/>
                  <a:pt x="22" y="20"/>
                </a:cubicBezTo>
                <a:cubicBezTo>
                  <a:pt x="21" y="20"/>
                  <a:pt x="21" y="21"/>
                  <a:pt x="20" y="21"/>
                </a:cubicBezTo>
                <a:close/>
                <a:moveTo>
                  <a:pt x="30" y="36"/>
                </a:moveTo>
                <a:cubicBezTo>
                  <a:pt x="30" y="36"/>
                  <a:pt x="30" y="36"/>
                  <a:pt x="30" y="36"/>
                </a:cubicBezTo>
                <a:cubicBezTo>
                  <a:pt x="30" y="43"/>
                  <a:pt x="30" y="43"/>
                  <a:pt x="30" y="43"/>
                </a:cubicBezTo>
                <a:cubicBezTo>
                  <a:pt x="30" y="44"/>
                  <a:pt x="30" y="45"/>
                  <a:pt x="28" y="45"/>
                </a:cubicBezTo>
                <a:cubicBezTo>
                  <a:pt x="28" y="45"/>
                  <a:pt x="28" y="45"/>
                  <a:pt x="28" y="45"/>
                </a:cubicBezTo>
                <a:cubicBezTo>
                  <a:pt x="25" y="45"/>
                  <a:pt x="25" y="45"/>
                  <a:pt x="25" y="45"/>
                </a:cubicBezTo>
                <a:cubicBezTo>
                  <a:pt x="25" y="46"/>
                  <a:pt x="24" y="47"/>
                  <a:pt x="24" y="48"/>
                </a:cubicBezTo>
                <a:cubicBezTo>
                  <a:pt x="24" y="48"/>
                  <a:pt x="24" y="48"/>
                  <a:pt x="24" y="48"/>
                </a:cubicBezTo>
                <a:cubicBezTo>
                  <a:pt x="22" y="49"/>
                  <a:pt x="21" y="49"/>
                  <a:pt x="19" y="49"/>
                </a:cubicBezTo>
                <a:cubicBezTo>
                  <a:pt x="18" y="49"/>
                  <a:pt x="16" y="49"/>
                  <a:pt x="15" y="48"/>
                </a:cubicBezTo>
                <a:cubicBezTo>
                  <a:pt x="15" y="48"/>
                  <a:pt x="15" y="48"/>
                  <a:pt x="15" y="48"/>
                </a:cubicBezTo>
                <a:cubicBezTo>
                  <a:pt x="14" y="47"/>
                  <a:pt x="14" y="46"/>
                  <a:pt x="13" y="45"/>
                </a:cubicBezTo>
                <a:cubicBezTo>
                  <a:pt x="10" y="45"/>
                  <a:pt x="10" y="45"/>
                  <a:pt x="10" y="45"/>
                </a:cubicBezTo>
                <a:cubicBezTo>
                  <a:pt x="9" y="45"/>
                  <a:pt x="8" y="44"/>
                  <a:pt x="8" y="43"/>
                </a:cubicBezTo>
                <a:cubicBezTo>
                  <a:pt x="8" y="43"/>
                  <a:pt x="8" y="43"/>
                  <a:pt x="8" y="43"/>
                </a:cubicBezTo>
                <a:cubicBezTo>
                  <a:pt x="8" y="36"/>
                  <a:pt x="8" y="36"/>
                  <a:pt x="8" y="36"/>
                </a:cubicBezTo>
                <a:cubicBezTo>
                  <a:pt x="7" y="35"/>
                  <a:pt x="6" y="34"/>
                  <a:pt x="5" y="33"/>
                </a:cubicBezTo>
                <a:cubicBezTo>
                  <a:pt x="2" y="30"/>
                  <a:pt x="0" y="25"/>
                  <a:pt x="0" y="19"/>
                </a:cubicBezTo>
                <a:cubicBezTo>
                  <a:pt x="0" y="14"/>
                  <a:pt x="2" y="9"/>
                  <a:pt x="5" y="5"/>
                </a:cubicBezTo>
                <a:cubicBezTo>
                  <a:pt x="9" y="2"/>
                  <a:pt x="14" y="0"/>
                  <a:pt x="19" y="0"/>
                </a:cubicBezTo>
                <a:cubicBezTo>
                  <a:pt x="25" y="0"/>
                  <a:pt x="30" y="2"/>
                  <a:pt x="33" y="5"/>
                </a:cubicBezTo>
                <a:cubicBezTo>
                  <a:pt x="37" y="9"/>
                  <a:pt x="39" y="14"/>
                  <a:pt x="39" y="19"/>
                </a:cubicBezTo>
                <a:cubicBezTo>
                  <a:pt x="39" y="25"/>
                  <a:pt x="37" y="30"/>
                  <a:pt x="33" y="33"/>
                </a:cubicBezTo>
                <a:cubicBezTo>
                  <a:pt x="32" y="34"/>
                  <a:pt x="31" y="35"/>
                  <a:pt x="30" y="36"/>
                </a:cubicBezTo>
                <a:close/>
                <a:moveTo>
                  <a:pt x="12" y="38"/>
                </a:moveTo>
                <a:cubicBezTo>
                  <a:pt x="12" y="38"/>
                  <a:pt x="12" y="38"/>
                  <a:pt x="12" y="38"/>
                </a:cubicBezTo>
                <a:cubicBezTo>
                  <a:pt x="12" y="41"/>
                  <a:pt x="12" y="41"/>
                  <a:pt x="12" y="41"/>
                </a:cubicBezTo>
                <a:cubicBezTo>
                  <a:pt x="15" y="41"/>
                  <a:pt x="15" y="41"/>
                  <a:pt x="15" y="41"/>
                </a:cubicBezTo>
                <a:cubicBezTo>
                  <a:pt x="15" y="41"/>
                  <a:pt x="15" y="41"/>
                  <a:pt x="15" y="41"/>
                </a:cubicBezTo>
                <a:cubicBezTo>
                  <a:pt x="16" y="41"/>
                  <a:pt x="17" y="42"/>
                  <a:pt x="17" y="43"/>
                </a:cubicBezTo>
                <a:cubicBezTo>
                  <a:pt x="17" y="43"/>
                  <a:pt x="17" y="43"/>
                  <a:pt x="17" y="43"/>
                </a:cubicBezTo>
                <a:cubicBezTo>
                  <a:pt x="17" y="44"/>
                  <a:pt x="17" y="45"/>
                  <a:pt x="18" y="45"/>
                </a:cubicBezTo>
                <a:cubicBezTo>
                  <a:pt x="18" y="45"/>
                  <a:pt x="18" y="45"/>
                  <a:pt x="18" y="45"/>
                </a:cubicBezTo>
                <a:cubicBezTo>
                  <a:pt x="18" y="45"/>
                  <a:pt x="18" y="45"/>
                  <a:pt x="18" y="45"/>
                </a:cubicBezTo>
                <a:cubicBezTo>
                  <a:pt x="18" y="45"/>
                  <a:pt x="19" y="46"/>
                  <a:pt x="19" y="46"/>
                </a:cubicBezTo>
                <a:cubicBezTo>
                  <a:pt x="20" y="46"/>
                  <a:pt x="20" y="45"/>
                  <a:pt x="21" y="45"/>
                </a:cubicBezTo>
                <a:cubicBezTo>
                  <a:pt x="21" y="45"/>
                  <a:pt x="21" y="45"/>
                  <a:pt x="21" y="45"/>
                </a:cubicBezTo>
                <a:cubicBezTo>
                  <a:pt x="21" y="45"/>
                  <a:pt x="21" y="45"/>
                  <a:pt x="21" y="45"/>
                </a:cubicBezTo>
                <a:cubicBezTo>
                  <a:pt x="21" y="45"/>
                  <a:pt x="21" y="44"/>
                  <a:pt x="21" y="43"/>
                </a:cubicBezTo>
                <a:cubicBezTo>
                  <a:pt x="21" y="43"/>
                  <a:pt x="21" y="43"/>
                  <a:pt x="21" y="43"/>
                </a:cubicBezTo>
                <a:cubicBezTo>
                  <a:pt x="21" y="43"/>
                  <a:pt x="21" y="43"/>
                  <a:pt x="21" y="43"/>
                </a:cubicBezTo>
                <a:cubicBezTo>
                  <a:pt x="21" y="42"/>
                  <a:pt x="22" y="41"/>
                  <a:pt x="23" y="41"/>
                </a:cubicBezTo>
                <a:cubicBezTo>
                  <a:pt x="27" y="41"/>
                  <a:pt x="27" y="41"/>
                  <a:pt x="27" y="41"/>
                </a:cubicBezTo>
                <a:cubicBezTo>
                  <a:pt x="27" y="38"/>
                  <a:pt x="27" y="38"/>
                  <a:pt x="27" y="38"/>
                </a:cubicBezTo>
                <a:cubicBezTo>
                  <a:pt x="24" y="38"/>
                  <a:pt x="22" y="39"/>
                  <a:pt x="19" y="39"/>
                </a:cubicBezTo>
                <a:cubicBezTo>
                  <a:pt x="17" y="39"/>
                  <a:pt x="14" y="38"/>
                  <a:pt x="12"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3" name="Freeform 409"/>
          <p:cNvSpPr>
            <a:spLocks noEditPoints="1"/>
          </p:cNvSpPr>
          <p:nvPr/>
        </p:nvSpPr>
        <p:spPr bwMode="auto">
          <a:xfrm>
            <a:off x="1997743" y="2637472"/>
            <a:ext cx="166316" cy="166315"/>
          </a:xfrm>
          <a:custGeom>
            <a:avLst/>
            <a:gdLst>
              <a:gd name="T0" fmla="*/ 42 w 49"/>
              <a:gd name="T1" fmla="*/ 20 h 49"/>
              <a:gd name="T2" fmla="*/ 42 w 49"/>
              <a:gd name="T3" fmla="*/ 18 h 49"/>
              <a:gd name="T4" fmla="*/ 35 w 49"/>
              <a:gd name="T5" fmla="*/ 19 h 49"/>
              <a:gd name="T6" fmla="*/ 7 w 49"/>
              <a:gd name="T7" fmla="*/ 30 h 49"/>
              <a:gd name="T8" fmla="*/ 13 w 49"/>
              <a:gd name="T9" fmla="*/ 30 h 49"/>
              <a:gd name="T10" fmla="*/ 13 w 49"/>
              <a:gd name="T11" fmla="*/ 27 h 49"/>
              <a:gd name="T12" fmla="*/ 6 w 49"/>
              <a:gd name="T13" fmla="*/ 29 h 49"/>
              <a:gd name="T14" fmla="*/ 36 w 49"/>
              <a:gd name="T15" fmla="*/ 30 h 49"/>
              <a:gd name="T16" fmla="*/ 42 w 49"/>
              <a:gd name="T17" fmla="*/ 30 h 49"/>
              <a:gd name="T18" fmla="*/ 42 w 49"/>
              <a:gd name="T19" fmla="*/ 27 h 49"/>
              <a:gd name="T20" fmla="*/ 35 w 49"/>
              <a:gd name="T21" fmla="*/ 29 h 49"/>
              <a:gd name="T22" fmla="*/ 36 w 49"/>
              <a:gd name="T23" fmla="*/ 11 h 49"/>
              <a:gd name="T24" fmla="*/ 42 w 49"/>
              <a:gd name="T25" fmla="*/ 11 h 49"/>
              <a:gd name="T26" fmla="*/ 42 w 49"/>
              <a:gd name="T27" fmla="*/ 9 h 49"/>
              <a:gd name="T28" fmla="*/ 35 w 49"/>
              <a:gd name="T29" fmla="*/ 10 h 49"/>
              <a:gd name="T30" fmla="*/ 24 w 49"/>
              <a:gd name="T31" fmla="*/ 11 h 49"/>
              <a:gd name="T32" fmla="*/ 30 w 49"/>
              <a:gd name="T33" fmla="*/ 11 h 49"/>
              <a:gd name="T34" fmla="*/ 30 w 49"/>
              <a:gd name="T35" fmla="*/ 9 h 49"/>
              <a:gd name="T36" fmla="*/ 23 w 49"/>
              <a:gd name="T37" fmla="*/ 10 h 49"/>
              <a:gd name="T38" fmla="*/ 47 w 49"/>
              <a:gd name="T39" fmla="*/ 0 h 49"/>
              <a:gd name="T40" fmla="*/ 19 w 49"/>
              <a:gd name="T41" fmla="*/ 0 h 49"/>
              <a:gd name="T42" fmla="*/ 17 w 49"/>
              <a:gd name="T43" fmla="*/ 18 h 49"/>
              <a:gd name="T44" fmla="*/ 0 w 49"/>
              <a:gd name="T45" fmla="*/ 20 h 49"/>
              <a:gd name="T46" fmla="*/ 2 w 49"/>
              <a:gd name="T47" fmla="*/ 49 h 49"/>
              <a:gd name="T48" fmla="*/ 49 w 49"/>
              <a:gd name="T49" fmla="*/ 48 h 49"/>
              <a:gd name="T50" fmla="*/ 47 w 49"/>
              <a:gd name="T51" fmla="*/ 0 h 49"/>
              <a:gd name="T52" fmla="*/ 17 w 49"/>
              <a:gd name="T53" fmla="*/ 46 h 49"/>
              <a:gd name="T54" fmla="*/ 4 w 49"/>
              <a:gd name="T55" fmla="*/ 22 h 49"/>
              <a:gd name="T56" fmla="*/ 17 w 49"/>
              <a:gd name="T57" fmla="*/ 46 h 49"/>
              <a:gd name="T58" fmla="*/ 45 w 49"/>
              <a:gd name="T59" fmla="*/ 46 h 49"/>
              <a:gd name="T60" fmla="*/ 21 w 49"/>
              <a:gd name="T61" fmla="*/ 4 h 49"/>
              <a:gd name="T62" fmla="*/ 45 w 49"/>
              <a:gd name="T63" fmla="*/ 46 h 49"/>
              <a:gd name="T64" fmla="*/ 24 w 49"/>
              <a:gd name="T65" fmla="*/ 39 h 49"/>
              <a:gd name="T66" fmla="*/ 32 w 49"/>
              <a:gd name="T67" fmla="*/ 38 h 49"/>
              <a:gd name="T68" fmla="*/ 24 w 49"/>
              <a:gd name="T69" fmla="*/ 36 h 49"/>
              <a:gd name="T70" fmla="*/ 24 w 49"/>
              <a:gd name="T71" fmla="*/ 39 h 49"/>
              <a:gd name="T72" fmla="*/ 36 w 49"/>
              <a:gd name="T73" fmla="*/ 39 h 49"/>
              <a:gd name="T74" fmla="*/ 43 w 49"/>
              <a:gd name="T75" fmla="*/ 38 h 49"/>
              <a:gd name="T76" fmla="*/ 36 w 49"/>
              <a:gd name="T77" fmla="*/ 36 h 49"/>
              <a:gd name="T78" fmla="*/ 36 w 49"/>
              <a:gd name="T79" fmla="*/ 39 h 49"/>
              <a:gd name="T80" fmla="*/ 24 w 49"/>
              <a:gd name="T81" fmla="*/ 30 h 49"/>
              <a:gd name="T82" fmla="*/ 32 w 49"/>
              <a:gd name="T83" fmla="*/ 29 h 49"/>
              <a:gd name="T84" fmla="*/ 24 w 49"/>
              <a:gd name="T85" fmla="*/ 27 h 49"/>
              <a:gd name="T86" fmla="*/ 24 w 49"/>
              <a:gd name="T87" fmla="*/ 30 h 49"/>
              <a:gd name="T88" fmla="*/ 24 w 49"/>
              <a:gd name="T89" fmla="*/ 20 h 49"/>
              <a:gd name="T90" fmla="*/ 32 w 49"/>
              <a:gd name="T91" fmla="*/ 19 h 49"/>
              <a:gd name="T92" fmla="*/ 24 w 49"/>
              <a:gd name="T93" fmla="*/ 18 h 49"/>
              <a:gd name="T94" fmla="*/ 24 w 49"/>
              <a:gd name="T95" fmla="*/ 20 h 49"/>
              <a:gd name="T96" fmla="*/ 7 w 49"/>
              <a:gd name="T97" fmla="*/ 39 h 49"/>
              <a:gd name="T98" fmla="*/ 14 w 49"/>
              <a:gd name="T99" fmla="*/ 38 h 49"/>
              <a:gd name="T100" fmla="*/ 7 w 49"/>
              <a:gd name="T101" fmla="*/ 36 h 49"/>
              <a:gd name="T102" fmla="*/ 7 w 49"/>
              <a:gd name="T103" fmla="*/ 3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 h="49">
                <a:moveTo>
                  <a:pt x="36" y="20"/>
                </a:moveTo>
                <a:cubicBezTo>
                  <a:pt x="42" y="20"/>
                  <a:pt x="42" y="20"/>
                  <a:pt x="42" y="20"/>
                </a:cubicBezTo>
                <a:cubicBezTo>
                  <a:pt x="43" y="20"/>
                  <a:pt x="43" y="20"/>
                  <a:pt x="43" y="19"/>
                </a:cubicBezTo>
                <a:cubicBezTo>
                  <a:pt x="43" y="19"/>
                  <a:pt x="43" y="18"/>
                  <a:pt x="42" y="18"/>
                </a:cubicBezTo>
                <a:cubicBezTo>
                  <a:pt x="36" y="18"/>
                  <a:pt x="36" y="18"/>
                  <a:pt x="36" y="18"/>
                </a:cubicBezTo>
                <a:cubicBezTo>
                  <a:pt x="35" y="18"/>
                  <a:pt x="35" y="19"/>
                  <a:pt x="35" y="19"/>
                </a:cubicBezTo>
                <a:cubicBezTo>
                  <a:pt x="35" y="20"/>
                  <a:pt x="35" y="20"/>
                  <a:pt x="36" y="20"/>
                </a:cubicBezTo>
                <a:close/>
                <a:moveTo>
                  <a:pt x="7" y="30"/>
                </a:moveTo>
                <a:cubicBezTo>
                  <a:pt x="7" y="30"/>
                  <a:pt x="7" y="30"/>
                  <a:pt x="7" y="30"/>
                </a:cubicBezTo>
                <a:cubicBezTo>
                  <a:pt x="13" y="30"/>
                  <a:pt x="13" y="30"/>
                  <a:pt x="13" y="30"/>
                </a:cubicBezTo>
                <a:cubicBezTo>
                  <a:pt x="14" y="30"/>
                  <a:pt x="14" y="29"/>
                  <a:pt x="14" y="29"/>
                </a:cubicBezTo>
                <a:cubicBezTo>
                  <a:pt x="14" y="28"/>
                  <a:pt x="14" y="27"/>
                  <a:pt x="13" y="27"/>
                </a:cubicBezTo>
                <a:cubicBezTo>
                  <a:pt x="7" y="27"/>
                  <a:pt x="7" y="27"/>
                  <a:pt x="7" y="27"/>
                </a:cubicBezTo>
                <a:cubicBezTo>
                  <a:pt x="6" y="27"/>
                  <a:pt x="6" y="28"/>
                  <a:pt x="6" y="29"/>
                </a:cubicBezTo>
                <a:cubicBezTo>
                  <a:pt x="6" y="29"/>
                  <a:pt x="6" y="30"/>
                  <a:pt x="7" y="30"/>
                </a:cubicBezTo>
                <a:close/>
                <a:moveTo>
                  <a:pt x="36" y="30"/>
                </a:moveTo>
                <a:cubicBezTo>
                  <a:pt x="36" y="30"/>
                  <a:pt x="36" y="30"/>
                  <a:pt x="36" y="30"/>
                </a:cubicBezTo>
                <a:cubicBezTo>
                  <a:pt x="42" y="30"/>
                  <a:pt x="42" y="30"/>
                  <a:pt x="42" y="30"/>
                </a:cubicBezTo>
                <a:cubicBezTo>
                  <a:pt x="43" y="30"/>
                  <a:pt x="43" y="29"/>
                  <a:pt x="43" y="29"/>
                </a:cubicBezTo>
                <a:cubicBezTo>
                  <a:pt x="43" y="28"/>
                  <a:pt x="43" y="27"/>
                  <a:pt x="42" y="27"/>
                </a:cubicBezTo>
                <a:cubicBezTo>
                  <a:pt x="36" y="27"/>
                  <a:pt x="36" y="27"/>
                  <a:pt x="36" y="27"/>
                </a:cubicBezTo>
                <a:cubicBezTo>
                  <a:pt x="35" y="27"/>
                  <a:pt x="35" y="28"/>
                  <a:pt x="35" y="29"/>
                </a:cubicBezTo>
                <a:cubicBezTo>
                  <a:pt x="35" y="29"/>
                  <a:pt x="35" y="30"/>
                  <a:pt x="36" y="30"/>
                </a:cubicBezTo>
                <a:close/>
                <a:moveTo>
                  <a:pt x="36" y="11"/>
                </a:moveTo>
                <a:cubicBezTo>
                  <a:pt x="36" y="11"/>
                  <a:pt x="36" y="11"/>
                  <a:pt x="36" y="11"/>
                </a:cubicBezTo>
                <a:cubicBezTo>
                  <a:pt x="42" y="11"/>
                  <a:pt x="42" y="11"/>
                  <a:pt x="42" y="11"/>
                </a:cubicBezTo>
                <a:cubicBezTo>
                  <a:pt x="43" y="11"/>
                  <a:pt x="43" y="11"/>
                  <a:pt x="43" y="10"/>
                </a:cubicBezTo>
                <a:cubicBezTo>
                  <a:pt x="43" y="10"/>
                  <a:pt x="43" y="9"/>
                  <a:pt x="42" y="9"/>
                </a:cubicBezTo>
                <a:cubicBezTo>
                  <a:pt x="36" y="9"/>
                  <a:pt x="36" y="9"/>
                  <a:pt x="36" y="9"/>
                </a:cubicBezTo>
                <a:cubicBezTo>
                  <a:pt x="35" y="9"/>
                  <a:pt x="35" y="10"/>
                  <a:pt x="35" y="10"/>
                </a:cubicBezTo>
                <a:cubicBezTo>
                  <a:pt x="35" y="11"/>
                  <a:pt x="35" y="11"/>
                  <a:pt x="36" y="11"/>
                </a:cubicBezTo>
                <a:close/>
                <a:moveTo>
                  <a:pt x="24" y="11"/>
                </a:moveTo>
                <a:cubicBezTo>
                  <a:pt x="24" y="11"/>
                  <a:pt x="24" y="11"/>
                  <a:pt x="24" y="11"/>
                </a:cubicBezTo>
                <a:cubicBezTo>
                  <a:pt x="30" y="11"/>
                  <a:pt x="30" y="11"/>
                  <a:pt x="30" y="11"/>
                </a:cubicBezTo>
                <a:cubicBezTo>
                  <a:pt x="31" y="11"/>
                  <a:pt x="32" y="11"/>
                  <a:pt x="32" y="10"/>
                </a:cubicBezTo>
                <a:cubicBezTo>
                  <a:pt x="32" y="10"/>
                  <a:pt x="31" y="9"/>
                  <a:pt x="30" y="9"/>
                </a:cubicBezTo>
                <a:cubicBezTo>
                  <a:pt x="24" y="9"/>
                  <a:pt x="24" y="9"/>
                  <a:pt x="24" y="9"/>
                </a:cubicBezTo>
                <a:cubicBezTo>
                  <a:pt x="23" y="9"/>
                  <a:pt x="23" y="10"/>
                  <a:pt x="23" y="10"/>
                </a:cubicBezTo>
                <a:cubicBezTo>
                  <a:pt x="23" y="11"/>
                  <a:pt x="23" y="11"/>
                  <a:pt x="24" y="11"/>
                </a:cubicBezTo>
                <a:close/>
                <a:moveTo>
                  <a:pt x="47" y="0"/>
                </a:moveTo>
                <a:cubicBezTo>
                  <a:pt x="47" y="0"/>
                  <a:pt x="47" y="0"/>
                  <a:pt x="47" y="0"/>
                </a:cubicBezTo>
                <a:cubicBezTo>
                  <a:pt x="19" y="0"/>
                  <a:pt x="19" y="0"/>
                  <a:pt x="19" y="0"/>
                </a:cubicBezTo>
                <a:cubicBezTo>
                  <a:pt x="18" y="0"/>
                  <a:pt x="17" y="1"/>
                  <a:pt x="17" y="2"/>
                </a:cubicBezTo>
                <a:cubicBezTo>
                  <a:pt x="17" y="18"/>
                  <a:pt x="17" y="18"/>
                  <a:pt x="17" y="18"/>
                </a:cubicBezTo>
                <a:cubicBezTo>
                  <a:pt x="2" y="18"/>
                  <a:pt x="2" y="18"/>
                  <a:pt x="2" y="18"/>
                </a:cubicBezTo>
                <a:cubicBezTo>
                  <a:pt x="1" y="18"/>
                  <a:pt x="0" y="19"/>
                  <a:pt x="0" y="20"/>
                </a:cubicBezTo>
                <a:cubicBezTo>
                  <a:pt x="0" y="48"/>
                  <a:pt x="0" y="48"/>
                  <a:pt x="0" y="48"/>
                </a:cubicBezTo>
                <a:cubicBezTo>
                  <a:pt x="0" y="49"/>
                  <a:pt x="1" y="49"/>
                  <a:pt x="2" y="49"/>
                </a:cubicBezTo>
                <a:cubicBezTo>
                  <a:pt x="47" y="49"/>
                  <a:pt x="47" y="49"/>
                  <a:pt x="47" y="49"/>
                </a:cubicBezTo>
                <a:cubicBezTo>
                  <a:pt x="48" y="49"/>
                  <a:pt x="49" y="49"/>
                  <a:pt x="49" y="48"/>
                </a:cubicBezTo>
                <a:cubicBezTo>
                  <a:pt x="49" y="2"/>
                  <a:pt x="49" y="2"/>
                  <a:pt x="49" y="2"/>
                </a:cubicBezTo>
                <a:cubicBezTo>
                  <a:pt x="49" y="1"/>
                  <a:pt x="48" y="0"/>
                  <a:pt x="47" y="0"/>
                </a:cubicBezTo>
                <a:close/>
                <a:moveTo>
                  <a:pt x="17" y="46"/>
                </a:moveTo>
                <a:cubicBezTo>
                  <a:pt x="17" y="46"/>
                  <a:pt x="17" y="46"/>
                  <a:pt x="17" y="46"/>
                </a:cubicBezTo>
                <a:cubicBezTo>
                  <a:pt x="4" y="46"/>
                  <a:pt x="4" y="46"/>
                  <a:pt x="4" y="46"/>
                </a:cubicBezTo>
                <a:cubicBezTo>
                  <a:pt x="4" y="22"/>
                  <a:pt x="4" y="22"/>
                  <a:pt x="4" y="22"/>
                </a:cubicBezTo>
                <a:cubicBezTo>
                  <a:pt x="17" y="22"/>
                  <a:pt x="17" y="22"/>
                  <a:pt x="17" y="22"/>
                </a:cubicBezTo>
                <a:cubicBezTo>
                  <a:pt x="17" y="46"/>
                  <a:pt x="17" y="46"/>
                  <a:pt x="17" y="46"/>
                </a:cubicBezTo>
                <a:close/>
                <a:moveTo>
                  <a:pt x="45" y="46"/>
                </a:moveTo>
                <a:cubicBezTo>
                  <a:pt x="45" y="46"/>
                  <a:pt x="45" y="46"/>
                  <a:pt x="45" y="46"/>
                </a:cubicBezTo>
                <a:cubicBezTo>
                  <a:pt x="21" y="46"/>
                  <a:pt x="21" y="46"/>
                  <a:pt x="21" y="46"/>
                </a:cubicBezTo>
                <a:cubicBezTo>
                  <a:pt x="21" y="4"/>
                  <a:pt x="21" y="4"/>
                  <a:pt x="21" y="4"/>
                </a:cubicBezTo>
                <a:cubicBezTo>
                  <a:pt x="45" y="4"/>
                  <a:pt x="45" y="4"/>
                  <a:pt x="45" y="4"/>
                </a:cubicBezTo>
                <a:cubicBezTo>
                  <a:pt x="45" y="46"/>
                  <a:pt x="45" y="46"/>
                  <a:pt x="45" y="46"/>
                </a:cubicBezTo>
                <a:close/>
                <a:moveTo>
                  <a:pt x="24" y="39"/>
                </a:moveTo>
                <a:cubicBezTo>
                  <a:pt x="24" y="39"/>
                  <a:pt x="24" y="39"/>
                  <a:pt x="24" y="39"/>
                </a:cubicBezTo>
                <a:cubicBezTo>
                  <a:pt x="30" y="39"/>
                  <a:pt x="30" y="39"/>
                  <a:pt x="30" y="39"/>
                </a:cubicBezTo>
                <a:cubicBezTo>
                  <a:pt x="31" y="39"/>
                  <a:pt x="32" y="38"/>
                  <a:pt x="32" y="38"/>
                </a:cubicBezTo>
                <a:cubicBezTo>
                  <a:pt x="32" y="37"/>
                  <a:pt x="31" y="36"/>
                  <a:pt x="30" y="36"/>
                </a:cubicBezTo>
                <a:cubicBezTo>
                  <a:pt x="24" y="36"/>
                  <a:pt x="24" y="36"/>
                  <a:pt x="24" y="36"/>
                </a:cubicBezTo>
                <a:cubicBezTo>
                  <a:pt x="23" y="36"/>
                  <a:pt x="23" y="37"/>
                  <a:pt x="23" y="38"/>
                </a:cubicBezTo>
                <a:cubicBezTo>
                  <a:pt x="23" y="38"/>
                  <a:pt x="23" y="39"/>
                  <a:pt x="24" y="39"/>
                </a:cubicBezTo>
                <a:close/>
                <a:moveTo>
                  <a:pt x="36" y="39"/>
                </a:moveTo>
                <a:cubicBezTo>
                  <a:pt x="36" y="39"/>
                  <a:pt x="36" y="39"/>
                  <a:pt x="36" y="39"/>
                </a:cubicBezTo>
                <a:cubicBezTo>
                  <a:pt x="42" y="39"/>
                  <a:pt x="42" y="39"/>
                  <a:pt x="42" y="39"/>
                </a:cubicBezTo>
                <a:cubicBezTo>
                  <a:pt x="43" y="39"/>
                  <a:pt x="43" y="38"/>
                  <a:pt x="43" y="38"/>
                </a:cubicBezTo>
                <a:cubicBezTo>
                  <a:pt x="43" y="37"/>
                  <a:pt x="43" y="36"/>
                  <a:pt x="42" y="36"/>
                </a:cubicBezTo>
                <a:cubicBezTo>
                  <a:pt x="36" y="36"/>
                  <a:pt x="36" y="36"/>
                  <a:pt x="36" y="36"/>
                </a:cubicBezTo>
                <a:cubicBezTo>
                  <a:pt x="35" y="36"/>
                  <a:pt x="35" y="37"/>
                  <a:pt x="35" y="38"/>
                </a:cubicBezTo>
                <a:cubicBezTo>
                  <a:pt x="35" y="38"/>
                  <a:pt x="35" y="39"/>
                  <a:pt x="36" y="39"/>
                </a:cubicBezTo>
                <a:close/>
                <a:moveTo>
                  <a:pt x="24" y="30"/>
                </a:moveTo>
                <a:cubicBezTo>
                  <a:pt x="24" y="30"/>
                  <a:pt x="24" y="30"/>
                  <a:pt x="24" y="30"/>
                </a:cubicBezTo>
                <a:cubicBezTo>
                  <a:pt x="30" y="30"/>
                  <a:pt x="30" y="30"/>
                  <a:pt x="30" y="30"/>
                </a:cubicBezTo>
                <a:cubicBezTo>
                  <a:pt x="31" y="30"/>
                  <a:pt x="32" y="29"/>
                  <a:pt x="32" y="29"/>
                </a:cubicBezTo>
                <a:cubicBezTo>
                  <a:pt x="32" y="28"/>
                  <a:pt x="31" y="27"/>
                  <a:pt x="30" y="27"/>
                </a:cubicBezTo>
                <a:cubicBezTo>
                  <a:pt x="24" y="27"/>
                  <a:pt x="24" y="27"/>
                  <a:pt x="24" y="27"/>
                </a:cubicBezTo>
                <a:cubicBezTo>
                  <a:pt x="23" y="27"/>
                  <a:pt x="23" y="28"/>
                  <a:pt x="23" y="29"/>
                </a:cubicBezTo>
                <a:cubicBezTo>
                  <a:pt x="23" y="29"/>
                  <a:pt x="23" y="30"/>
                  <a:pt x="24" y="30"/>
                </a:cubicBezTo>
                <a:close/>
                <a:moveTo>
                  <a:pt x="24" y="20"/>
                </a:moveTo>
                <a:cubicBezTo>
                  <a:pt x="24" y="20"/>
                  <a:pt x="24" y="20"/>
                  <a:pt x="24" y="20"/>
                </a:cubicBezTo>
                <a:cubicBezTo>
                  <a:pt x="30" y="20"/>
                  <a:pt x="30" y="20"/>
                  <a:pt x="30" y="20"/>
                </a:cubicBezTo>
                <a:cubicBezTo>
                  <a:pt x="31" y="20"/>
                  <a:pt x="32" y="20"/>
                  <a:pt x="32" y="19"/>
                </a:cubicBezTo>
                <a:cubicBezTo>
                  <a:pt x="32" y="19"/>
                  <a:pt x="31" y="18"/>
                  <a:pt x="30" y="18"/>
                </a:cubicBezTo>
                <a:cubicBezTo>
                  <a:pt x="24" y="18"/>
                  <a:pt x="24" y="18"/>
                  <a:pt x="24" y="18"/>
                </a:cubicBezTo>
                <a:cubicBezTo>
                  <a:pt x="23" y="18"/>
                  <a:pt x="23" y="19"/>
                  <a:pt x="23" y="19"/>
                </a:cubicBezTo>
                <a:cubicBezTo>
                  <a:pt x="23" y="20"/>
                  <a:pt x="23" y="20"/>
                  <a:pt x="24" y="20"/>
                </a:cubicBezTo>
                <a:close/>
                <a:moveTo>
                  <a:pt x="7" y="39"/>
                </a:moveTo>
                <a:cubicBezTo>
                  <a:pt x="7" y="39"/>
                  <a:pt x="7" y="39"/>
                  <a:pt x="7" y="39"/>
                </a:cubicBezTo>
                <a:cubicBezTo>
                  <a:pt x="13" y="39"/>
                  <a:pt x="13" y="39"/>
                  <a:pt x="13" y="39"/>
                </a:cubicBezTo>
                <a:cubicBezTo>
                  <a:pt x="14" y="39"/>
                  <a:pt x="14" y="38"/>
                  <a:pt x="14" y="38"/>
                </a:cubicBezTo>
                <a:cubicBezTo>
                  <a:pt x="14" y="37"/>
                  <a:pt x="14" y="36"/>
                  <a:pt x="13" y="36"/>
                </a:cubicBezTo>
                <a:cubicBezTo>
                  <a:pt x="7" y="36"/>
                  <a:pt x="7" y="36"/>
                  <a:pt x="7" y="36"/>
                </a:cubicBezTo>
                <a:cubicBezTo>
                  <a:pt x="6" y="36"/>
                  <a:pt x="6" y="37"/>
                  <a:pt x="6" y="38"/>
                </a:cubicBezTo>
                <a:cubicBezTo>
                  <a:pt x="6" y="38"/>
                  <a:pt x="6" y="39"/>
                  <a:pt x="7" y="3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4" name="Freeform 410"/>
          <p:cNvSpPr>
            <a:spLocks noEditPoints="1"/>
          </p:cNvSpPr>
          <p:nvPr/>
        </p:nvSpPr>
        <p:spPr bwMode="auto">
          <a:xfrm>
            <a:off x="4346321" y="2335079"/>
            <a:ext cx="178076" cy="120957"/>
          </a:xfrm>
          <a:custGeom>
            <a:avLst/>
            <a:gdLst>
              <a:gd name="T0" fmla="*/ 4 w 53"/>
              <a:gd name="T1" fmla="*/ 19 h 36"/>
              <a:gd name="T2" fmla="*/ 21 w 53"/>
              <a:gd name="T3" fmla="*/ 19 h 36"/>
              <a:gd name="T4" fmla="*/ 23 w 53"/>
              <a:gd name="T5" fmla="*/ 21 h 36"/>
              <a:gd name="T6" fmla="*/ 25 w 53"/>
              <a:gd name="T7" fmla="*/ 33 h 36"/>
              <a:gd name="T8" fmla="*/ 23 w 53"/>
              <a:gd name="T9" fmla="*/ 36 h 36"/>
              <a:gd name="T10" fmla="*/ 23 w 53"/>
              <a:gd name="T11" fmla="*/ 36 h 36"/>
              <a:gd name="T12" fmla="*/ 23 w 53"/>
              <a:gd name="T13" fmla="*/ 36 h 36"/>
              <a:gd name="T14" fmla="*/ 2 w 53"/>
              <a:gd name="T15" fmla="*/ 36 h 36"/>
              <a:gd name="T16" fmla="*/ 0 w 53"/>
              <a:gd name="T17" fmla="*/ 34 h 36"/>
              <a:gd name="T18" fmla="*/ 0 w 53"/>
              <a:gd name="T19" fmla="*/ 33 h 36"/>
              <a:gd name="T20" fmla="*/ 2 w 53"/>
              <a:gd name="T21" fmla="*/ 20 h 36"/>
              <a:gd name="T22" fmla="*/ 4 w 53"/>
              <a:gd name="T23" fmla="*/ 19 h 36"/>
              <a:gd name="T24" fmla="*/ 18 w 53"/>
              <a:gd name="T25" fmla="*/ 0 h 36"/>
              <a:gd name="T26" fmla="*/ 18 w 53"/>
              <a:gd name="T27" fmla="*/ 0 h 36"/>
              <a:gd name="T28" fmla="*/ 35 w 53"/>
              <a:gd name="T29" fmla="*/ 0 h 36"/>
              <a:gd name="T30" fmla="*/ 37 w 53"/>
              <a:gd name="T31" fmla="*/ 1 h 36"/>
              <a:gd name="T32" fmla="*/ 39 w 53"/>
              <a:gd name="T33" fmla="*/ 14 h 36"/>
              <a:gd name="T34" fmla="*/ 38 w 53"/>
              <a:gd name="T35" fmla="*/ 16 h 36"/>
              <a:gd name="T36" fmla="*/ 37 w 53"/>
              <a:gd name="T37" fmla="*/ 16 h 36"/>
              <a:gd name="T38" fmla="*/ 37 w 53"/>
              <a:gd name="T39" fmla="*/ 16 h 36"/>
              <a:gd name="T40" fmla="*/ 16 w 53"/>
              <a:gd name="T41" fmla="*/ 16 h 36"/>
              <a:gd name="T42" fmla="*/ 14 w 53"/>
              <a:gd name="T43" fmla="*/ 14 h 36"/>
              <a:gd name="T44" fmla="*/ 14 w 53"/>
              <a:gd name="T45" fmla="*/ 14 h 36"/>
              <a:gd name="T46" fmla="*/ 17 w 53"/>
              <a:gd name="T47" fmla="*/ 1 h 36"/>
              <a:gd name="T48" fmla="*/ 18 w 53"/>
              <a:gd name="T49" fmla="*/ 0 h 36"/>
              <a:gd name="T50" fmla="*/ 18 w 53"/>
              <a:gd name="T51" fmla="*/ 0 h 36"/>
              <a:gd name="T52" fmla="*/ 33 w 53"/>
              <a:gd name="T53" fmla="*/ 3 h 36"/>
              <a:gd name="T54" fmla="*/ 33 w 53"/>
              <a:gd name="T55" fmla="*/ 3 h 36"/>
              <a:gd name="T56" fmla="*/ 20 w 53"/>
              <a:gd name="T57" fmla="*/ 3 h 36"/>
              <a:gd name="T58" fmla="*/ 19 w 53"/>
              <a:gd name="T59" fmla="*/ 12 h 36"/>
              <a:gd name="T60" fmla="*/ 35 w 53"/>
              <a:gd name="T61" fmla="*/ 12 h 36"/>
              <a:gd name="T62" fmla="*/ 33 w 53"/>
              <a:gd name="T63" fmla="*/ 3 h 36"/>
              <a:gd name="T64" fmla="*/ 32 w 53"/>
              <a:gd name="T65" fmla="*/ 19 h 36"/>
              <a:gd name="T66" fmla="*/ 32 w 53"/>
              <a:gd name="T67" fmla="*/ 19 h 36"/>
              <a:gd name="T68" fmla="*/ 49 w 53"/>
              <a:gd name="T69" fmla="*/ 19 h 36"/>
              <a:gd name="T70" fmla="*/ 51 w 53"/>
              <a:gd name="T71" fmla="*/ 21 h 36"/>
              <a:gd name="T72" fmla="*/ 53 w 53"/>
              <a:gd name="T73" fmla="*/ 33 h 36"/>
              <a:gd name="T74" fmla="*/ 52 w 53"/>
              <a:gd name="T75" fmla="*/ 36 h 36"/>
              <a:gd name="T76" fmla="*/ 51 w 53"/>
              <a:gd name="T77" fmla="*/ 36 h 36"/>
              <a:gd name="T78" fmla="*/ 51 w 53"/>
              <a:gd name="T79" fmla="*/ 36 h 36"/>
              <a:gd name="T80" fmla="*/ 30 w 53"/>
              <a:gd name="T81" fmla="*/ 36 h 36"/>
              <a:gd name="T82" fmla="*/ 28 w 53"/>
              <a:gd name="T83" fmla="*/ 34 h 36"/>
              <a:gd name="T84" fmla="*/ 28 w 53"/>
              <a:gd name="T85" fmla="*/ 33 h 36"/>
              <a:gd name="T86" fmla="*/ 31 w 53"/>
              <a:gd name="T87" fmla="*/ 20 h 36"/>
              <a:gd name="T88" fmla="*/ 32 w 53"/>
              <a:gd name="T89" fmla="*/ 19 h 36"/>
              <a:gd name="T90" fmla="*/ 47 w 53"/>
              <a:gd name="T91" fmla="*/ 23 h 36"/>
              <a:gd name="T92" fmla="*/ 47 w 53"/>
              <a:gd name="T93" fmla="*/ 23 h 36"/>
              <a:gd name="T94" fmla="*/ 34 w 53"/>
              <a:gd name="T95" fmla="*/ 23 h 36"/>
              <a:gd name="T96" fmla="*/ 33 w 53"/>
              <a:gd name="T97" fmla="*/ 32 h 36"/>
              <a:gd name="T98" fmla="*/ 49 w 53"/>
              <a:gd name="T99" fmla="*/ 32 h 36"/>
              <a:gd name="T100" fmla="*/ 47 w 53"/>
              <a:gd name="T101" fmla="*/ 23 h 36"/>
              <a:gd name="T102" fmla="*/ 19 w 53"/>
              <a:gd name="T103" fmla="*/ 23 h 36"/>
              <a:gd name="T104" fmla="*/ 19 w 53"/>
              <a:gd name="T105" fmla="*/ 23 h 36"/>
              <a:gd name="T106" fmla="*/ 6 w 53"/>
              <a:gd name="T107" fmla="*/ 23 h 36"/>
              <a:gd name="T108" fmla="*/ 4 w 53"/>
              <a:gd name="T109" fmla="*/ 32 h 36"/>
              <a:gd name="T110" fmla="*/ 21 w 53"/>
              <a:gd name="T111" fmla="*/ 32 h 36"/>
              <a:gd name="T112" fmla="*/ 19 w 53"/>
              <a:gd name="T113"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 h="36">
                <a:moveTo>
                  <a:pt x="4" y="19"/>
                </a:moveTo>
                <a:cubicBezTo>
                  <a:pt x="21" y="19"/>
                  <a:pt x="21" y="19"/>
                  <a:pt x="21" y="19"/>
                </a:cubicBezTo>
                <a:cubicBezTo>
                  <a:pt x="22" y="19"/>
                  <a:pt x="23" y="20"/>
                  <a:pt x="23" y="21"/>
                </a:cubicBezTo>
                <a:cubicBezTo>
                  <a:pt x="25" y="33"/>
                  <a:pt x="25" y="33"/>
                  <a:pt x="25" y="33"/>
                </a:cubicBezTo>
                <a:cubicBezTo>
                  <a:pt x="25" y="34"/>
                  <a:pt x="25" y="35"/>
                  <a:pt x="23" y="36"/>
                </a:cubicBezTo>
                <a:cubicBezTo>
                  <a:pt x="23" y="36"/>
                  <a:pt x="23" y="36"/>
                  <a:pt x="23" y="36"/>
                </a:cubicBezTo>
                <a:cubicBezTo>
                  <a:pt x="23" y="36"/>
                  <a:pt x="23" y="36"/>
                  <a:pt x="23" y="36"/>
                </a:cubicBezTo>
                <a:cubicBezTo>
                  <a:pt x="2" y="36"/>
                  <a:pt x="2" y="36"/>
                  <a:pt x="2" y="36"/>
                </a:cubicBezTo>
                <a:cubicBezTo>
                  <a:pt x="1" y="36"/>
                  <a:pt x="0" y="35"/>
                  <a:pt x="0" y="34"/>
                </a:cubicBezTo>
                <a:cubicBezTo>
                  <a:pt x="0" y="33"/>
                  <a:pt x="0" y="33"/>
                  <a:pt x="0" y="33"/>
                </a:cubicBezTo>
                <a:cubicBezTo>
                  <a:pt x="2" y="20"/>
                  <a:pt x="2" y="20"/>
                  <a:pt x="2" y="20"/>
                </a:cubicBezTo>
                <a:cubicBezTo>
                  <a:pt x="3" y="19"/>
                  <a:pt x="3" y="19"/>
                  <a:pt x="4" y="19"/>
                </a:cubicBezTo>
                <a:close/>
                <a:moveTo>
                  <a:pt x="18" y="0"/>
                </a:moveTo>
                <a:cubicBezTo>
                  <a:pt x="18" y="0"/>
                  <a:pt x="18" y="0"/>
                  <a:pt x="18" y="0"/>
                </a:cubicBezTo>
                <a:cubicBezTo>
                  <a:pt x="35" y="0"/>
                  <a:pt x="35" y="0"/>
                  <a:pt x="35" y="0"/>
                </a:cubicBezTo>
                <a:cubicBezTo>
                  <a:pt x="36" y="0"/>
                  <a:pt x="37" y="0"/>
                  <a:pt x="37" y="1"/>
                </a:cubicBezTo>
                <a:cubicBezTo>
                  <a:pt x="39" y="14"/>
                  <a:pt x="39" y="14"/>
                  <a:pt x="39" y="14"/>
                </a:cubicBezTo>
                <a:cubicBezTo>
                  <a:pt x="39" y="15"/>
                  <a:pt x="39" y="16"/>
                  <a:pt x="38" y="16"/>
                </a:cubicBezTo>
                <a:cubicBezTo>
                  <a:pt x="37" y="16"/>
                  <a:pt x="37" y="16"/>
                  <a:pt x="37" y="16"/>
                </a:cubicBezTo>
                <a:cubicBezTo>
                  <a:pt x="37" y="16"/>
                  <a:pt x="37" y="16"/>
                  <a:pt x="37" y="16"/>
                </a:cubicBezTo>
                <a:cubicBezTo>
                  <a:pt x="16" y="16"/>
                  <a:pt x="16" y="16"/>
                  <a:pt x="16" y="16"/>
                </a:cubicBezTo>
                <a:cubicBezTo>
                  <a:pt x="15" y="16"/>
                  <a:pt x="14" y="15"/>
                  <a:pt x="14" y="14"/>
                </a:cubicBezTo>
                <a:cubicBezTo>
                  <a:pt x="14" y="14"/>
                  <a:pt x="14" y="14"/>
                  <a:pt x="14" y="14"/>
                </a:cubicBezTo>
                <a:cubicBezTo>
                  <a:pt x="17" y="1"/>
                  <a:pt x="17" y="1"/>
                  <a:pt x="17" y="1"/>
                </a:cubicBezTo>
                <a:cubicBezTo>
                  <a:pt x="17" y="0"/>
                  <a:pt x="17" y="0"/>
                  <a:pt x="18" y="0"/>
                </a:cubicBezTo>
                <a:cubicBezTo>
                  <a:pt x="18" y="0"/>
                  <a:pt x="18" y="0"/>
                  <a:pt x="18" y="0"/>
                </a:cubicBezTo>
                <a:close/>
                <a:moveTo>
                  <a:pt x="33" y="3"/>
                </a:moveTo>
                <a:cubicBezTo>
                  <a:pt x="33" y="3"/>
                  <a:pt x="33" y="3"/>
                  <a:pt x="33" y="3"/>
                </a:cubicBezTo>
                <a:cubicBezTo>
                  <a:pt x="20" y="3"/>
                  <a:pt x="20" y="3"/>
                  <a:pt x="20" y="3"/>
                </a:cubicBezTo>
                <a:cubicBezTo>
                  <a:pt x="19" y="12"/>
                  <a:pt x="19" y="12"/>
                  <a:pt x="19" y="12"/>
                </a:cubicBezTo>
                <a:cubicBezTo>
                  <a:pt x="35" y="12"/>
                  <a:pt x="35" y="12"/>
                  <a:pt x="35" y="12"/>
                </a:cubicBezTo>
                <a:cubicBezTo>
                  <a:pt x="33" y="3"/>
                  <a:pt x="33" y="3"/>
                  <a:pt x="33" y="3"/>
                </a:cubicBezTo>
                <a:close/>
                <a:moveTo>
                  <a:pt x="32" y="19"/>
                </a:moveTo>
                <a:cubicBezTo>
                  <a:pt x="32" y="19"/>
                  <a:pt x="32" y="19"/>
                  <a:pt x="32" y="19"/>
                </a:cubicBezTo>
                <a:cubicBezTo>
                  <a:pt x="49" y="19"/>
                  <a:pt x="49" y="19"/>
                  <a:pt x="49" y="19"/>
                </a:cubicBezTo>
                <a:cubicBezTo>
                  <a:pt x="50" y="19"/>
                  <a:pt x="51" y="20"/>
                  <a:pt x="51" y="21"/>
                </a:cubicBezTo>
                <a:cubicBezTo>
                  <a:pt x="53" y="33"/>
                  <a:pt x="53" y="33"/>
                  <a:pt x="53" y="33"/>
                </a:cubicBezTo>
                <a:cubicBezTo>
                  <a:pt x="53" y="34"/>
                  <a:pt x="53" y="35"/>
                  <a:pt x="52" y="36"/>
                </a:cubicBezTo>
                <a:cubicBezTo>
                  <a:pt x="51" y="36"/>
                  <a:pt x="51" y="36"/>
                  <a:pt x="51" y="36"/>
                </a:cubicBezTo>
                <a:cubicBezTo>
                  <a:pt x="51" y="36"/>
                  <a:pt x="51" y="36"/>
                  <a:pt x="51" y="36"/>
                </a:cubicBezTo>
                <a:cubicBezTo>
                  <a:pt x="30" y="36"/>
                  <a:pt x="30" y="36"/>
                  <a:pt x="30" y="36"/>
                </a:cubicBezTo>
                <a:cubicBezTo>
                  <a:pt x="29" y="36"/>
                  <a:pt x="28" y="35"/>
                  <a:pt x="28" y="34"/>
                </a:cubicBezTo>
                <a:cubicBezTo>
                  <a:pt x="28" y="33"/>
                  <a:pt x="28" y="33"/>
                  <a:pt x="28" y="33"/>
                </a:cubicBezTo>
                <a:cubicBezTo>
                  <a:pt x="31" y="20"/>
                  <a:pt x="31" y="20"/>
                  <a:pt x="31" y="20"/>
                </a:cubicBezTo>
                <a:cubicBezTo>
                  <a:pt x="31" y="19"/>
                  <a:pt x="32" y="19"/>
                  <a:pt x="32" y="19"/>
                </a:cubicBezTo>
                <a:close/>
                <a:moveTo>
                  <a:pt x="47" y="23"/>
                </a:moveTo>
                <a:cubicBezTo>
                  <a:pt x="47" y="23"/>
                  <a:pt x="47" y="23"/>
                  <a:pt x="47" y="23"/>
                </a:cubicBezTo>
                <a:cubicBezTo>
                  <a:pt x="34" y="23"/>
                  <a:pt x="34" y="23"/>
                  <a:pt x="34" y="23"/>
                </a:cubicBezTo>
                <a:cubicBezTo>
                  <a:pt x="33" y="32"/>
                  <a:pt x="33" y="32"/>
                  <a:pt x="33" y="32"/>
                </a:cubicBezTo>
                <a:cubicBezTo>
                  <a:pt x="49" y="32"/>
                  <a:pt x="49" y="32"/>
                  <a:pt x="49" y="32"/>
                </a:cubicBezTo>
                <a:cubicBezTo>
                  <a:pt x="47" y="23"/>
                  <a:pt x="47" y="23"/>
                  <a:pt x="47" y="23"/>
                </a:cubicBezTo>
                <a:close/>
                <a:moveTo>
                  <a:pt x="19" y="23"/>
                </a:moveTo>
                <a:cubicBezTo>
                  <a:pt x="19" y="23"/>
                  <a:pt x="19" y="23"/>
                  <a:pt x="19" y="23"/>
                </a:cubicBezTo>
                <a:cubicBezTo>
                  <a:pt x="6" y="23"/>
                  <a:pt x="6" y="23"/>
                  <a:pt x="6" y="23"/>
                </a:cubicBezTo>
                <a:cubicBezTo>
                  <a:pt x="4" y="32"/>
                  <a:pt x="4" y="32"/>
                  <a:pt x="4" y="32"/>
                </a:cubicBezTo>
                <a:cubicBezTo>
                  <a:pt x="21" y="32"/>
                  <a:pt x="21" y="32"/>
                  <a:pt x="21" y="32"/>
                </a:cubicBezTo>
                <a:cubicBezTo>
                  <a:pt x="19" y="23"/>
                  <a:pt x="19" y="23"/>
                  <a:pt x="19"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5" name="Freeform 411"/>
          <p:cNvSpPr>
            <a:spLocks noEditPoints="1"/>
          </p:cNvSpPr>
          <p:nvPr/>
        </p:nvSpPr>
        <p:spPr bwMode="auto">
          <a:xfrm>
            <a:off x="3183792" y="2630751"/>
            <a:ext cx="157916" cy="183115"/>
          </a:xfrm>
          <a:custGeom>
            <a:avLst/>
            <a:gdLst>
              <a:gd name="T0" fmla="*/ 22 w 47"/>
              <a:gd name="T1" fmla="*/ 32 h 54"/>
              <a:gd name="T2" fmla="*/ 22 w 47"/>
              <a:gd name="T3" fmla="*/ 17 h 54"/>
              <a:gd name="T4" fmla="*/ 29 w 47"/>
              <a:gd name="T5" fmla="*/ 17 h 54"/>
              <a:gd name="T6" fmla="*/ 30 w 47"/>
              <a:gd name="T7" fmla="*/ 17 h 54"/>
              <a:gd name="T8" fmla="*/ 30 w 47"/>
              <a:gd name="T9" fmla="*/ 14 h 54"/>
              <a:gd name="T10" fmla="*/ 17 w 47"/>
              <a:gd name="T11" fmla="*/ 0 h 54"/>
              <a:gd name="T12" fmla="*/ 16 w 47"/>
              <a:gd name="T13" fmla="*/ 0 h 54"/>
              <a:gd name="T14" fmla="*/ 14 w 47"/>
              <a:gd name="T15" fmla="*/ 0 h 54"/>
              <a:gd name="T16" fmla="*/ 0 w 47"/>
              <a:gd name="T17" fmla="*/ 14 h 54"/>
              <a:gd name="T18" fmla="*/ 0 w 47"/>
              <a:gd name="T19" fmla="*/ 15 h 54"/>
              <a:gd name="T20" fmla="*/ 2 w 47"/>
              <a:gd name="T21" fmla="*/ 17 h 54"/>
              <a:gd name="T22" fmla="*/ 8 w 47"/>
              <a:gd name="T23" fmla="*/ 17 h 54"/>
              <a:gd name="T24" fmla="*/ 8 w 47"/>
              <a:gd name="T25" fmla="*/ 32 h 54"/>
              <a:gd name="T26" fmla="*/ 10 w 47"/>
              <a:gd name="T27" fmla="*/ 34 h 54"/>
              <a:gd name="T28" fmla="*/ 20 w 47"/>
              <a:gd name="T29" fmla="*/ 34 h 54"/>
              <a:gd name="T30" fmla="*/ 22 w 47"/>
              <a:gd name="T31" fmla="*/ 32 h 54"/>
              <a:gd name="T32" fmla="*/ 18 w 47"/>
              <a:gd name="T33" fmla="*/ 15 h 54"/>
              <a:gd name="T34" fmla="*/ 18 w 47"/>
              <a:gd name="T35" fmla="*/ 15 h 54"/>
              <a:gd name="T36" fmla="*/ 18 w 47"/>
              <a:gd name="T37" fmla="*/ 30 h 54"/>
              <a:gd name="T38" fmla="*/ 12 w 47"/>
              <a:gd name="T39" fmla="*/ 30 h 54"/>
              <a:gd name="T40" fmla="*/ 12 w 47"/>
              <a:gd name="T41" fmla="*/ 15 h 54"/>
              <a:gd name="T42" fmla="*/ 10 w 47"/>
              <a:gd name="T43" fmla="*/ 13 h 54"/>
              <a:gd name="T44" fmla="*/ 6 w 47"/>
              <a:gd name="T45" fmla="*/ 13 h 54"/>
              <a:gd name="T46" fmla="*/ 15 w 47"/>
              <a:gd name="T47" fmla="*/ 4 h 54"/>
              <a:gd name="T48" fmla="*/ 24 w 47"/>
              <a:gd name="T49" fmla="*/ 13 h 54"/>
              <a:gd name="T50" fmla="*/ 20 w 47"/>
              <a:gd name="T51" fmla="*/ 13 h 54"/>
              <a:gd name="T52" fmla="*/ 18 w 47"/>
              <a:gd name="T53" fmla="*/ 15 h 54"/>
              <a:gd name="T54" fmla="*/ 45 w 47"/>
              <a:gd name="T55" fmla="*/ 36 h 54"/>
              <a:gd name="T56" fmla="*/ 45 w 47"/>
              <a:gd name="T57" fmla="*/ 36 h 54"/>
              <a:gd name="T58" fmla="*/ 39 w 47"/>
              <a:gd name="T59" fmla="*/ 36 h 54"/>
              <a:gd name="T60" fmla="*/ 39 w 47"/>
              <a:gd name="T61" fmla="*/ 21 h 54"/>
              <a:gd name="T62" fmla="*/ 37 w 47"/>
              <a:gd name="T63" fmla="*/ 19 h 54"/>
              <a:gd name="T64" fmla="*/ 27 w 47"/>
              <a:gd name="T65" fmla="*/ 19 h 54"/>
              <a:gd name="T66" fmla="*/ 25 w 47"/>
              <a:gd name="T67" fmla="*/ 21 h 54"/>
              <a:gd name="T68" fmla="*/ 25 w 47"/>
              <a:gd name="T69" fmla="*/ 36 h 54"/>
              <a:gd name="T70" fmla="*/ 18 w 47"/>
              <a:gd name="T71" fmla="*/ 36 h 54"/>
              <a:gd name="T72" fmla="*/ 17 w 47"/>
              <a:gd name="T73" fmla="*/ 37 h 54"/>
              <a:gd name="T74" fmla="*/ 17 w 47"/>
              <a:gd name="T75" fmla="*/ 39 h 54"/>
              <a:gd name="T76" fmla="*/ 30 w 47"/>
              <a:gd name="T77" fmla="*/ 53 h 54"/>
              <a:gd name="T78" fmla="*/ 30 w 47"/>
              <a:gd name="T79" fmla="*/ 53 h 54"/>
              <a:gd name="T80" fmla="*/ 33 w 47"/>
              <a:gd name="T81" fmla="*/ 53 h 54"/>
              <a:gd name="T82" fmla="*/ 47 w 47"/>
              <a:gd name="T83" fmla="*/ 39 h 54"/>
              <a:gd name="T84" fmla="*/ 47 w 47"/>
              <a:gd name="T85" fmla="*/ 38 h 54"/>
              <a:gd name="T86" fmla="*/ 45 w 47"/>
              <a:gd name="T87" fmla="*/ 36 h 54"/>
              <a:gd name="T88" fmla="*/ 32 w 47"/>
              <a:gd name="T89" fmla="*/ 49 h 54"/>
              <a:gd name="T90" fmla="*/ 32 w 47"/>
              <a:gd name="T91" fmla="*/ 49 h 54"/>
              <a:gd name="T92" fmla="*/ 23 w 47"/>
              <a:gd name="T93" fmla="*/ 40 h 54"/>
              <a:gd name="T94" fmla="*/ 27 w 47"/>
              <a:gd name="T95" fmla="*/ 40 h 54"/>
              <a:gd name="T96" fmla="*/ 28 w 47"/>
              <a:gd name="T97" fmla="*/ 38 h 54"/>
              <a:gd name="T98" fmla="*/ 28 w 47"/>
              <a:gd name="T99" fmla="*/ 23 h 54"/>
              <a:gd name="T100" fmla="*/ 35 w 47"/>
              <a:gd name="T101" fmla="*/ 23 h 54"/>
              <a:gd name="T102" fmla="*/ 35 w 47"/>
              <a:gd name="T103" fmla="*/ 38 h 54"/>
              <a:gd name="T104" fmla="*/ 37 w 47"/>
              <a:gd name="T105" fmla="*/ 40 h 54"/>
              <a:gd name="T106" fmla="*/ 41 w 47"/>
              <a:gd name="T107" fmla="*/ 40 h 54"/>
              <a:gd name="T108" fmla="*/ 32 w 47"/>
              <a:gd name="T109" fmla="*/ 4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54">
                <a:moveTo>
                  <a:pt x="22" y="32"/>
                </a:moveTo>
                <a:cubicBezTo>
                  <a:pt x="22" y="17"/>
                  <a:pt x="22" y="17"/>
                  <a:pt x="22" y="17"/>
                </a:cubicBezTo>
                <a:cubicBezTo>
                  <a:pt x="29" y="17"/>
                  <a:pt x="29" y="17"/>
                  <a:pt x="29" y="17"/>
                </a:cubicBezTo>
                <a:cubicBezTo>
                  <a:pt x="29" y="17"/>
                  <a:pt x="30" y="17"/>
                  <a:pt x="30" y="17"/>
                </a:cubicBezTo>
                <a:cubicBezTo>
                  <a:pt x="31" y="16"/>
                  <a:pt x="31" y="15"/>
                  <a:pt x="30" y="14"/>
                </a:cubicBezTo>
                <a:cubicBezTo>
                  <a:pt x="17" y="0"/>
                  <a:pt x="17" y="0"/>
                  <a:pt x="17" y="0"/>
                </a:cubicBezTo>
                <a:cubicBezTo>
                  <a:pt x="16" y="0"/>
                  <a:pt x="16" y="0"/>
                  <a:pt x="16" y="0"/>
                </a:cubicBezTo>
                <a:cubicBezTo>
                  <a:pt x="16" y="0"/>
                  <a:pt x="15" y="0"/>
                  <a:pt x="14" y="0"/>
                </a:cubicBezTo>
                <a:cubicBezTo>
                  <a:pt x="0" y="14"/>
                  <a:pt x="0" y="14"/>
                  <a:pt x="0" y="14"/>
                </a:cubicBezTo>
                <a:cubicBezTo>
                  <a:pt x="0" y="14"/>
                  <a:pt x="0" y="15"/>
                  <a:pt x="0" y="15"/>
                </a:cubicBezTo>
                <a:cubicBezTo>
                  <a:pt x="0" y="16"/>
                  <a:pt x="1" y="17"/>
                  <a:pt x="2" y="17"/>
                </a:cubicBezTo>
                <a:cubicBezTo>
                  <a:pt x="8" y="17"/>
                  <a:pt x="8" y="17"/>
                  <a:pt x="8" y="17"/>
                </a:cubicBezTo>
                <a:cubicBezTo>
                  <a:pt x="8" y="32"/>
                  <a:pt x="8" y="32"/>
                  <a:pt x="8" y="32"/>
                </a:cubicBezTo>
                <a:cubicBezTo>
                  <a:pt x="8" y="33"/>
                  <a:pt x="9" y="34"/>
                  <a:pt x="10" y="34"/>
                </a:cubicBezTo>
                <a:cubicBezTo>
                  <a:pt x="20" y="34"/>
                  <a:pt x="20" y="34"/>
                  <a:pt x="20" y="34"/>
                </a:cubicBezTo>
                <a:cubicBezTo>
                  <a:pt x="21" y="34"/>
                  <a:pt x="22" y="33"/>
                  <a:pt x="22" y="32"/>
                </a:cubicBezTo>
                <a:close/>
                <a:moveTo>
                  <a:pt x="18" y="15"/>
                </a:moveTo>
                <a:cubicBezTo>
                  <a:pt x="18" y="15"/>
                  <a:pt x="18" y="15"/>
                  <a:pt x="18" y="15"/>
                </a:cubicBezTo>
                <a:cubicBezTo>
                  <a:pt x="18" y="30"/>
                  <a:pt x="18" y="30"/>
                  <a:pt x="18" y="30"/>
                </a:cubicBezTo>
                <a:cubicBezTo>
                  <a:pt x="12" y="30"/>
                  <a:pt x="12" y="30"/>
                  <a:pt x="12" y="30"/>
                </a:cubicBezTo>
                <a:cubicBezTo>
                  <a:pt x="12" y="15"/>
                  <a:pt x="12" y="15"/>
                  <a:pt x="12" y="15"/>
                </a:cubicBezTo>
                <a:cubicBezTo>
                  <a:pt x="12" y="14"/>
                  <a:pt x="11" y="13"/>
                  <a:pt x="10" y="13"/>
                </a:cubicBezTo>
                <a:cubicBezTo>
                  <a:pt x="6" y="13"/>
                  <a:pt x="6" y="13"/>
                  <a:pt x="6" y="13"/>
                </a:cubicBezTo>
                <a:cubicBezTo>
                  <a:pt x="15" y="4"/>
                  <a:pt x="15" y="4"/>
                  <a:pt x="15" y="4"/>
                </a:cubicBezTo>
                <a:cubicBezTo>
                  <a:pt x="24" y="13"/>
                  <a:pt x="24" y="13"/>
                  <a:pt x="24" y="13"/>
                </a:cubicBezTo>
                <a:cubicBezTo>
                  <a:pt x="20" y="13"/>
                  <a:pt x="20" y="13"/>
                  <a:pt x="20" y="13"/>
                </a:cubicBezTo>
                <a:cubicBezTo>
                  <a:pt x="19" y="13"/>
                  <a:pt x="18" y="14"/>
                  <a:pt x="18" y="15"/>
                </a:cubicBezTo>
                <a:close/>
                <a:moveTo>
                  <a:pt x="45" y="36"/>
                </a:moveTo>
                <a:cubicBezTo>
                  <a:pt x="45" y="36"/>
                  <a:pt x="45" y="36"/>
                  <a:pt x="45" y="36"/>
                </a:cubicBezTo>
                <a:cubicBezTo>
                  <a:pt x="39" y="36"/>
                  <a:pt x="39" y="36"/>
                  <a:pt x="39" y="36"/>
                </a:cubicBezTo>
                <a:cubicBezTo>
                  <a:pt x="39" y="21"/>
                  <a:pt x="39" y="21"/>
                  <a:pt x="39" y="21"/>
                </a:cubicBezTo>
                <a:cubicBezTo>
                  <a:pt x="39" y="20"/>
                  <a:pt x="38" y="19"/>
                  <a:pt x="37" y="19"/>
                </a:cubicBezTo>
                <a:cubicBezTo>
                  <a:pt x="27" y="19"/>
                  <a:pt x="27" y="19"/>
                  <a:pt x="27" y="19"/>
                </a:cubicBezTo>
                <a:cubicBezTo>
                  <a:pt x="25" y="19"/>
                  <a:pt x="25" y="20"/>
                  <a:pt x="25" y="21"/>
                </a:cubicBezTo>
                <a:cubicBezTo>
                  <a:pt x="25" y="36"/>
                  <a:pt x="25" y="36"/>
                  <a:pt x="25" y="36"/>
                </a:cubicBezTo>
                <a:cubicBezTo>
                  <a:pt x="18" y="36"/>
                  <a:pt x="18" y="36"/>
                  <a:pt x="18" y="36"/>
                </a:cubicBezTo>
                <a:cubicBezTo>
                  <a:pt x="18" y="36"/>
                  <a:pt x="17" y="36"/>
                  <a:pt x="17" y="37"/>
                </a:cubicBezTo>
                <a:cubicBezTo>
                  <a:pt x="16" y="37"/>
                  <a:pt x="16" y="39"/>
                  <a:pt x="17" y="39"/>
                </a:cubicBezTo>
                <a:cubicBezTo>
                  <a:pt x="30" y="53"/>
                  <a:pt x="30" y="53"/>
                  <a:pt x="30" y="53"/>
                </a:cubicBezTo>
                <a:cubicBezTo>
                  <a:pt x="30" y="53"/>
                  <a:pt x="30" y="53"/>
                  <a:pt x="30" y="53"/>
                </a:cubicBezTo>
                <a:cubicBezTo>
                  <a:pt x="31" y="54"/>
                  <a:pt x="32" y="54"/>
                  <a:pt x="33" y="53"/>
                </a:cubicBezTo>
                <a:cubicBezTo>
                  <a:pt x="47" y="39"/>
                  <a:pt x="47" y="39"/>
                  <a:pt x="47" y="39"/>
                </a:cubicBezTo>
                <a:cubicBezTo>
                  <a:pt x="47" y="39"/>
                  <a:pt x="47" y="39"/>
                  <a:pt x="47" y="38"/>
                </a:cubicBezTo>
                <a:cubicBezTo>
                  <a:pt x="47" y="37"/>
                  <a:pt x="46" y="36"/>
                  <a:pt x="45" y="36"/>
                </a:cubicBezTo>
                <a:close/>
                <a:moveTo>
                  <a:pt x="32" y="49"/>
                </a:moveTo>
                <a:cubicBezTo>
                  <a:pt x="32" y="49"/>
                  <a:pt x="32" y="49"/>
                  <a:pt x="32" y="49"/>
                </a:cubicBezTo>
                <a:cubicBezTo>
                  <a:pt x="23" y="40"/>
                  <a:pt x="23" y="40"/>
                  <a:pt x="23" y="40"/>
                </a:cubicBezTo>
                <a:cubicBezTo>
                  <a:pt x="27" y="40"/>
                  <a:pt x="27" y="40"/>
                  <a:pt x="27" y="40"/>
                </a:cubicBezTo>
                <a:cubicBezTo>
                  <a:pt x="28" y="40"/>
                  <a:pt x="28" y="39"/>
                  <a:pt x="28" y="38"/>
                </a:cubicBezTo>
                <a:cubicBezTo>
                  <a:pt x="28" y="23"/>
                  <a:pt x="28" y="23"/>
                  <a:pt x="28" y="23"/>
                </a:cubicBezTo>
                <a:cubicBezTo>
                  <a:pt x="35" y="23"/>
                  <a:pt x="35" y="23"/>
                  <a:pt x="35" y="23"/>
                </a:cubicBezTo>
                <a:cubicBezTo>
                  <a:pt x="35" y="38"/>
                  <a:pt x="35" y="38"/>
                  <a:pt x="35" y="38"/>
                </a:cubicBezTo>
                <a:cubicBezTo>
                  <a:pt x="35" y="39"/>
                  <a:pt x="36" y="40"/>
                  <a:pt x="37" y="40"/>
                </a:cubicBezTo>
                <a:cubicBezTo>
                  <a:pt x="41" y="40"/>
                  <a:pt x="41" y="40"/>
                  <a:pt x="41" y="40"/>
                </a:cubicBezTo>
                <a:cubicBezTo>
                  <a:pt x="32" y="49"/>
                  <a:pt x="32" y="49"/>
                  <a:pt x="32" y="4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6" name="Freeform 412"/>
          <p:cNvSpPr>
            <a:spLocks noEditPoints="1"/>
          </p:cNvSpPr>
          <p:nvPr/>
        </p:nvSpPr>
        <p:spPr bwMode="auto">
          <a:xfrm>
            <a:off x="4366479" y="2637472"/>
            <a:ext cx="141116" cy="166315"/>
          </a:xfrm>
          <a:custGeom>
            <a:avLst/>
            <a:gdLst>
              <a:gd name="T0" fmla="*/ 36 w 42"/>
              <a:gd name="T1" fmla="*/ 31 h 49"/>
              <a:gd name="T2" fmla="*/ 34 w 42"/>
              <a:gd name="T3" fmla="*/ 6 h 49"/>
              <a:gd name="T4" fmla="*/ 7 w 42"/>
              <a:gd name="T5" fmla="*/ 6 h 49"/>
              <a:gd name="T6" fmla="*/ 5 w 42"/>
              <a:gd name="T7" fmla="*/ 31 h 49"/>
              <a:gd name="T8" fmla="*/ 0 w 42"/>
              <a:gd name="T9" fmla="*/ 42 h 49"/>
              <a:gd name="T10" fmla="*/ 9 w 42"/>
              <a:gd name="T11" fmla="*/ 41 h 49"/>
              <a:gd name="T12" fmla="*/ 11 w 42"/>
              <a:gd name="T13" fmla="*/ 49 h 49"/>
              <a:gd name="T14" fmla="*/ 19 w 42"/>
              <a:gd name="T15" fmla="*/ 38 h 49"/>
              <a:gd name="T16" fmla="*/ 23 w 42"/>
              <a:gd name="T17" fmla="*/ 38 h 49"/>
              <a:gd name="T18" fmla="*/ 30 w 42"/>
              <a:gd name="T19" fmla="*/ 49 h 49"/>
              <a:gd name="T20" fmla="*/ 33 w 42"/>
              <a:gd name="T21" fmla="*/ 41 h 49"/>
              <a:gd name="T22" fmla="*/ 42 w 42"/>
              <a:gd name="T23" fmla="*/ 42 h 49"/>
              <a:gd name="T24" fmla="*/ 12 w 42"/>
              <a:gd name="T25" fmla="*/ 45 h 49"/>
              <a:gd name="T26" fmla="*/ 11 w 42"/>
              <a:gd name="T27" fmla="*/ 39 h 49"/>
              <a:gd name="T28" fmla="*/ 9 w 42"/>
              <a:gd name="T29" fmla="*/ 38 h 49"/>
              <a:gd name="T30" fmla="*/ 7 w 42"/>
              <a:gd name="T31" fmla="*/ 33 h 49"/>
              <a:gd name="T32" fmla="*/ 16 w 42"/>
              <a:gd name="T33" fmla="*/ 38 h 49"/>
              <a:gd name="T34" fmla="*/ 21 w 42"/>
              <a:gd name="T35" fmla="*/ 35 h 49"/>
              <a:gd name="T36" fmla="*/ 10 w 42"/>
              <a:gd name="T37" fmla="*/ 30 h 49"/>
              <a:gd name="T38" fmla="*/ 10 w 42"/>
              <a:gd name="T39" fmla="*/ 8 h 49"/>
              <a:gd name="T40" fmla="*/ 32 w 42"/>
              <a:gd name="T41" fmla="*/ 8 h 49"/>
              <a:gd name="T42" fmla="*/ 32 w 42"/>
              <a:gd name="T43" fmla="*/ 30 h 49"/>
              <a:gd name="T44" fmla="*/ 32 w 42"/>
              <a:gd name="T45" fmla="*/ 38 h 49"/>
              <a:gd name="T46" fmla="*/ 32 w 42"/>
              <a:gd name="T47" fmla="*/ 38 h 49"/>
              <a:gd name="T48" fmla="*/ 29 w 42"/>
              <a:gd name="T49" fmla="*/ 45 h 49"/>
              <a:gd name="T50" fmla="*/ 34 w 42"/>
              <a:gd name="T51" fmla="*/ 33 h 49"/>
              <a:gd name="T52" fmla="*/ 38 w 42"/>
              <a:gd name="T53" fmla="*/ 40 h 49"/>
              <a:gd name="T54" fmla="*/ 29 w 42"/>
              <a:gd name="T55" fmla="*/ 11 h 49"/>
              <a:gd name="T56" fmla="*/ 21 w 42"/>
              <a:gd name="T57" fmla="*/ 8 h 49"/>
              <a:gd name="T58" fmla="*/ 9 w 42"/>
              <a:gd name="T59" fmla="*/ 19 h 49"/>
              <a:gd name="T60" fmla="*/ 21 w 42"/>
              <a:gd name="T61" fmla="*/ 31 h 49"/>
              <a:gd name="T62" fmla="*/ 32 w 42"/>
              <a:gd name="T63" fmla="*/ 19 h 49"/>
              <a:gd name="T64" fmla="*/ 27 w 42"/>
              <a:gd name="T65" fmla="*/ 26 h 49"/>
              <a:gd name="T66" fmla="*/ 21 w 42"/>
              <a:gd name="T67" fmla="*/ 29 h 49"/>
              <a:gd name="T68" fmla="*/ 12 w 42"/>
              <a:gd name="T69" fmla="*/ 19 h 49"/>
              <a:gd name="T70" fmla="*/ 21 w 42"/>
              <a:gd name="T71" fmla="*/ 10 h 49"/>
              <a:gd name="T72" fmla="*/ 30 w 42"/>
              <a:gd name="T73"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49">
                <a:moveTo>
                  <a:pt x="42" y="41"/>
                </a:moveTo>
                <a:cubicBezTo>
                  <a:pt x="36" y="31"/>
                  <a:pt x="36" y="31"/>
                  <a:pt x="36" y="31"/>
                </a:cubicBezTo>
                <a:cubicBezTo>
                  <a:pt x="38" y="28"/>
                  <a:pt x="40" y="24"/>
                  <a:pt x="40" y="19"/>
                </a:cubicBezTo>
                <a:cubicBezTo>
                  <a:pt x="40" y="14"/>
                  <a:pt x="38" y="9"/>
                  <a:pt x="34" y="6"/>
                </a:cubicBezTo>
                <a:cubicBezTo>
                  <a:pt x="31" y="2"/>
                  <a:pt x="26" y="0"/>
                  <a:pt x="21" y="0"/>
                </a:cubicBezTo>
                <a:cubicBezTo>
                  <a:pt x="15" y="0"/>
                  <a:pt x="11" y="2"/>
                  <a:pt x="7" y="6"/>
                </a:cubicBezTo>
                <a:cubicBezTo>
                  <a:pt x="4" y="9"/>
                  <a:pt x="1" y="14"/>
                  <a:pt x="1" y="19"/>
                </a:cubicBezTo>
                <a:cubicBezTo>
                  <a:pt x="1" y="24"/>
                  <a:pt x="3" y="28"/>
                  <a:pt x="5" y="31"/>
                </a:cubicBezTo>
                <a:cubicBezTo>
                  <a:pt x="0" y="41"/>
                  <a:pt x="0" y="41"/>
                  <a:pt x="0" y="41"/>
                </a:cubicBezTo>
                <a:cubicBezTo>
                  <a:pt x="0" y="41"/>
                  <a:pt x="0" y="42"/>
                  <a:pt x="0" y="42"/>
                </a:cubicBezTo>
                <a:cubicBezTo>
                  <a:pt x="0" y="42"/>
                  <a:pt x="0" y="43"/>
                  <a:pt x="1" y="43"/>
                </a:cubicBezTo>
                <a:cubicBezTo>
                  <a:pt x="9" y="41"/>
                  <a:pt x="9" y="41"/>
                  <a:pt x="9" y="41"/>
                </a:cubicBezTo>
                <a:cubicBezTo>
                  <a:pt x="11" y="48"/>
                  <a:pt x="11" y="48"/>
                  <a:pt x="11" y="48"/>
                </a:cubicBezTo>
                <a:cubicBezTo>
                  <a:pt x="11" y="49"/>
                  <a:pt x="11" y="49"/>
                  <a:pt x="11" y="49"/>
                </a:cubicBezTo>
                <a:cubicBezTo>
                  <a:pt x="12" y="49"/>
                  <a:pt x="13" y="49"/>
                  <a:pt x="13" y="49"/>
                </a:cubicBezTo>
                <a:cubicBezTo>
                  <a:pt x="19" y="38"/>
                  <a:pt x="19" y="38"/>
                  <a:pt x="19" y="38"/>
                </a:cubicBezTo>
                <a:cubicBezTo>
                  <a:pt x="19" y="39"/>
                  <a:pt x="20" y="39"/>
                  <a:pt x="21" y="39"/>
                </a:cubicBezTo>
                <a:cubicBezTo>
                  <a:pt x="21" y="39"/>
                  <a:pt x="22" y="39"/>
                  <a:pt x="23" y="38"/>
                </a:cubicBezTo>
                <a:cubicBezTo>
                  <a:pt x="29" y="49"/>
                  <a:pt x="29" y="49"/>
                  <a:pt x="29" y="49"/>
                </a:cubicBezTo>
                <a:cubicBezTo>
                  <a:pt x="29" y="49"/>
                  <a:pt x="30" y="49"/>
                  <a:pt x="30" y="49"/>
                </a:cubicBezTo>
                <a:cubicBezTo>
                  <a:pt x="30" y="49"/>
                  <a:pt x="31" y="49"/>
                  <a:pt x="31" y="48"/>
                </a:cubicBezTo>
                <a:cubicBezTo>
                  <a:pt x="33" y="41"/>
                  <a:pt x="33" y="41"/>
                  <a:pt x="33" y="41"/>
                </a:cubicBezTo>
                <a:cubicBezTo>
                  <a:pt x="40" y="43"/>
                  <a:pt x="40" y="43"/>
                  <a:pt x="40" y="43"/>
                </a:cubicBezTo>
                <a:cubicBezTo>
                  <a:pt x="41" y="43"/>
                  <a:pt x="42" y="42"/>
                  <a:pt x="42" y="42"/>
                </a:cubicBezTo>
                <a:cubicBezTo>
                  <a:pt x="42" y="42"/>
                  <a:pt x="42" y="41"/>
                  <a:pt x="42" y="41"/>
                </a:cubicBezTo>
                <a:close/>
                <a:moveTo>
                  <a:pt x="12" y="45"/>
                </a:moveTo>
                <a:cubicBezTo>
                  <a:pt x="12" y="45"/>
                  <a:pt x="12" y="45"/>
                  <a:pt x="12" y="45"/>
                </a:cubicBezTo>
                <a:cubicBezTo>
                  <a:pt x="11" y="39"/>
                  <a:pt x="11" y="39"/>
                  <a:pt x="11" y="39"/>
                </a:cubicBezTo>
                <a:cubicBezTo>
                  <a:pt x="10" y="38"/>
                  <a:pt x="10" y="38"/>
                  <a:pt x="9" y="38"/>
                </a:cubicBezTo>
                <a:cubicBezTo>
                  <a:pt x="9" y="38"/>
                  <a:pt x="9" y="38"/>
                  <a:pt x="9" y="38"/>
                </a:cubicBezTo>
                <a:cubicBezTo>
                  <a:pt x="3" y="40"/>
                  <a:pt x="3" y="40"/>
                  <a:pt x="3" y="40"/>
                </a:cubicBezTo>
                <a:cubicBezTo>
                  <a:pt x="7" y="33"/>
                  <a:pt x="7" y="33"/>
                  <a:pt x="7" y="33"/>
                </a:cubicBezTo>
                <a:cubicBezTo>
                  <a:pt x="7" y="33"/>
                  <a:pt x="7" y="33"/>
                  <a:pt x="7" y="33"/>
                </a:cubicBezTo>
                <a:cubicBezTo>
                  <a:pt x="10" y="35"/>
                  <a:pt x="13" y="37"/>
                  <a:pt x="16" y="38"/>
                </a:cubicBezTo>
                <a:cubicBezTo>
                  <a:pt x="12" y="45"/>
                  <a:pt x="12" y="45"/>
                  <a:pt x="12" y="45"/>
                </a:cubicBezTo>
                <a:close/>
                <a:moveTo>
                  <a:pt x="21" y="35"/>
                </a:moveTo>
                <a:cubicBezTo>
                  <a:pt x="21" y="35"/>
                  <a:pt x="21" y="35"/>
                  <a:pt x="21" y="35"/>
                </a:cubicBezTo>
                <a:cubicBezTo>
                  <a:pt x="16" y="35"/>
                  <a:pt x="13" y="33"/>
                  <a:pt x="10" y="30"/>
                </a:cubicBezTo>
                <a:cubicBezTo>
                  <a:pt x="7" y="27"/>
                  <a:pt x="5" y="24"/>
                  <a:pt x="5" y="19"/>
                </a:cubicBezTo>
                <a:cubicBezTo>
                  <a:pt x="5" y="15"/>
                  <a:pt x="7" y="11"/>
                  <a:pt x="10" y="8"/>
                </a:cubicBezTo>
                <a:cubicBezTo>
                  <a:pt x="13" y="6"/>
                  <a:pt x="16" y="4"/>
                  <a:pt x="21" y="4"/>
                </a:cubicBezTo>
                <a:cubicBezTo>
                  <a:pt x="25" y="4"/>
                  <a:pt x="29" y="6"/>
                  <a:pt x="32" y="8"/>
                </a:cubicBezTo>
                <a:cubicBezTo>
                  <a:pt x="34" y="11"/>
                  <a:pt x="36" y="15"/>
                  <a:pt x="36" y="19"/>
                </a:cubicBezTo>
                <a:cubicBezTo>
                  <a:pt x="36" y="24"/>
                  <a:pt x="34" y="27"/>
                  <a:pt x="32" y="30"/>
                </a:cubicBezTo>
                <a:cubicBezTo>
                  <a:pt x="29" y="33"/>
                  <a:pt x="25" y="35"/>
                  <a:pt x="21" y="35"/>
                </a:cubicBezTo>
                <a:close/>
                <a:moveTo>
                  <a:pt x="32" y="38"/>
                </a:moveTo>
                <a:cubicBezTo>
                  <a:pt x="32" y="38"/>
                  <a:pt x="32" y="38"/>
                  <a:pt x="32" y="38"/>
                </a:cubicBezTo>
                <a:cubicBezTo>
                  <a:pt x="32" y="38"/>
                  <a:pt x="32" y="38"/>
                  <a:pt x="32" y="38"/>
                </a:cubicBezTo>
                <a:cubicBezTo>
                  <a:pt x="32" y="38"/>
                  <a:pt x="31" y="38"/>
                  <a:pt x="31" y="39"/>
                </a:cubicBezTo>
                <a:cubicBezTo>
                  <a:pt x="29" y="45"/>
                  <a:pt x="29" y="45"/>
                  <a:pt x="29" y="45"/>
                </a:cubicBezTo>
                <a:cubicBezTo>
                  <a:pt x="25" y="38"/>
                  <a:pt x="25" y="38"/>
                  <a:pt x="25" y="38"/>
                </a:cubicBezTo>
                <a:cubicBezTo>
                  <a:pt x="29" y="37"/>
                  <a:pt x="32" y="35"/>
                  <a:pt x="34" y="33"/>
                </a:cubicBezTo>
                <a:cubicBezTo>
                  <a:pt x="34" y="33"/>
                  <a:pt x="34" y="33"/>
                  <a:pt x="34" y="33"/>
                </a:cubicBezTo>
                <a:cubicBezTo>
                  <a:pt x="38" y="40"/>
                  <a:pt x="38" y="40"/>
                  <a:pt x="38" y="40"/>
                </a:cubicBezTo>
                <a:cubicBezTo>
                  <a:pt x="32" y="38"/>
                  <a:pt x="32" y="38"/>
                  <a:pt x="32" y="38"/>
                </a:cubicBezTo>
                <a:close/>
                <a:moveTo>
                  <a:pt x="29" y="11"/>
                </a:moveTo>
                <a:cubicBezTo>
                  <a:pt x="29" y="11"/>
                  <a:pt x="29" y="11"/>
                  <a:pt x="29" y="11"/>
                </a:cubicBezTo>
                <a:cubicBezTo>
                  <a:pt x="27" y="9"/>
                  <a:pt x="24" y="8"/>
                  <a:pt x="21" y="8"/>
                </a:cubicBezTo>
                <a:cubicBezTo>
                  <a:pt x="18" y="8"/>
                  <a:pt x="15" y="9"/>
                  <a:pt x="13" y="11"/>
                </a:cubicBezTo>
                <a:cubicBezTo>
                  <a:pt x="11" y="13"/>
                  <a:pt x="9" y="16"/>
                  <a:pt x="9" y="19"/>
                </a:cubicBezTo>
                <a:cubicBezTo>
                  <a:pt x="9" y="23"/>
                  <a:pt x="11" y="25"/>
                  <a:pt x="13" y="27"/>
                </a:cubicBezTo>
                <a:cubicBezTo>
                  <a:pt x="15" y="30"/>
                  <a:pt x="18" y="31"/>
                  <a:pt x="21" y="31"/>
                </a:cubicBezTo>
                <a:cubicBezTo>
                  <a:pt x="24" y="31"/>
                  <a:pt x="27" y="30"/>
                  <a:pt x="29" y="27"/>
                </a:cubicBezTo>
                <a:cubicBezTo>
                  <a:pt x="31" y="25"/>
                  <a:pt x="32" y="23"/>
                  <a:pt x="32" y="19"/>
                </a:cubicBezTo>
                <a:cubicBezTo>
                  <a:pt x="32" y="16"/>
                  <a:pt x="31" y="13"/>
                  <a:pt x="29" y="11"/>
                </a:cubicBezTo>
                <a:close/>
                <a:moveTo>
                  <a:pt x="27" y="26"/>
                </a:moveTo>
                <a:cubicBezTo>
                  <a:pt x="27" y="26"/>
                  <a:pt x="27" y="26"/>
                  <a:pt x="27" y="26"/>
                </a:cubicBezTo>
                <a:cubicBezTo>
                  <a:pt x="26" y="28"/>
                  <a:pt x="23" y="29"/>
                  <a:pt x="21" y="29"/>
                </a:cubicBezTo>
                <a:cubicBezTo>
                  <a:pt x="18" y="29"/>
                  <a:pt x="16" y="28"/>
                  <a:pt x="14" y="26"/>
                </a:cubicBezTo>
                <a:cubicBezTo>
                  <a:pt x="13" y="24"/>
                  <a:pt x="12" y="22"/>
                  <a:pt x="12" y="19"/>
                </a:cubicBezTo>
                <a:cubicBezTo>
                  <a:pt x="12" y="17"/>
                  <a:pt x="13" y="15"/>
                  <a:pt x="14" y="13"/>
                </a:cubicBezTo>
                <a:cubicBezTo>
                  <a:pt x="16" y="11"/>
                  <a:pt x="18" y="10"/>
                  <a:pt x="21" y="10"/>
                </a:cubicBezTo>
                <a:cubicBezTo>
                  <a:pt x="23" y="10"/>
                  <a:pt x="26" y="11"/>
                  <a:pt x="27" y="13"/>
                </a:cubicBezTo>
                <a:cubicBezTo>
                  <a:pt x="29" y="15"/>
                  <a:pt x="30" y="17"/>
                  <a:pt x="30" y="19"/>
                </a:cubicBezTo>
                <a:cubicBezTo>
                  <a:pt x="30" y="22"/>
                  <a:pt x="29" y="24"/>
                  <a:pt x="27" y="2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7" name="Freeform 413"/>
          <p:cNvSpPr>
            <a:spLocks noEditPoints="1"/>
          </p:cNvSpPr>
          <p:nvPr/>
        </p:nvSpPr>
        <p:spPr bwMode="auto">
          <a:xfrm>
            <a:off x="4944385" y="2640831"/>
            <a:ext cx="166316" cy="162955"/>
          </a:xfrm>
          <a:custGeom>
            <a:avLst/>
            <a:gdLst>
              <a:gd name="T0" fmla="*/ 36 w 49"/>
              <a:gd name="T1" fmla="*/ 4 h 48"/>
              <a:gd name="T2" fmla="*/ 33 w 49"/>
              <a:gd name="T3" fmla="*/ 2 h 48"/>
              <a:gd name="T4" fmla="*/ 28 w 49"/>
              <a:gd name="T5" fmla="*/ 5 h 48"/>
              <a:gd name="T6" fmla="*/ 39 w 49"/>
              <a:gd name="T7" fmla="*/ 6 h 48"/>
              <a:gd name="T8" fmla="*/ 11 w 49"/>
              <a:gd name="T9" fmla="*/ 28 h 48"/>
              <a:gd name="T10" fmla="*/ 7 w 49"/>
              <a:gd name="T11" fmla="*/ 26 h 48"/>
              <a:gd name="T12" fmla="*/ 2 w 49"/>
              <a:gd name="T13" fmla="*/ 30 h 48"/>
              <a:gd name="T14" fmla="*/ 13 w 49"/>
              <a:gd name="T15" fmla="*/ 30 h 48"/>
              <a:gd name="T16" fmla="*/ 41 w 49"/>
              <a:gd name="T17" fmla="*/ 6 h 48"/>
              <a:gd name="T18" fmla="*/ 32 w 49"/>
              <a:gd name="T19" fmla="*/ 12 h 48"/>
              <a:gd name="T20" fmla="*/ 22 w 49"/>
              <a:gd name="T21" fmla="*/ 25 h 48"/>
              <a:gd name="T22" fmla="*/ 31 w 49"/>
              <a:gd name="T23" fmla="*/ 26 h 48"/>
              <a:gd name="T24" fmla="*/ 30 w 49"/>
              <a:gd name="T25" fmla="*/ 20 h 48"/>
              <a:gd name="T26" fmla="*/ 35 w 49"/>
              <a:gd name="T27" fmla="*/ 16 h 48"/>
              <a:gd name="T28" fmla="*/ 40 w 49"/>
              <a:gd name="T29" fmla="*/ 16 h 48"/>
              <a:gd name="T30" fmla="*/ 47 w 49"/>
              <a:gd name="T31" fmla="*/ 19 h 48"/>
              <a:gd name="T32" fmla="*/ 48 w 49"/>
              <a:gd name="T33" fmla="*/ 25 h 48"/>
              <a:gd name="T34" fmla="*/ 26 w 49"/>
              <a:gd name="T35" fmla="*/ 29 h 48"/>
              <a:gd name="T36" fmla="*/ 40 w 49"/>
              <a:gd name="T37" fmla="*/ 40 h 48"/>
              <a:gd name="T38" fmla="*/ 7 w 49"/>
              <a:gd name="T39" fmla="*/ 40 h 48"/>
              <a:gd name="T40" fmla="*/ 27 w 49"/>
              <a:gd name="T41" fmla="*/ 38 h 48"/>
              <a:gd name="T42" fmla="*/ 3 w 49"/>
              <a:gd name="T43" fmla="*/ 33 h 48"/>
              <a:gd name="T44" fmla="*/ 3 w 49"/>
              <a:gd name="T45" fmla="*/ 25 h 48"/>
              <a:gd name="T46" fmla="*/ 13 w 49"/>
              <a:gd name="T47" fmla="*/ 27 h 48"/>
              <a:gd name="T48" fmla="*/ 10 w 49"/>
              <a:gd name="T49" fmla="*/ 33 h 48"/>
              <a:gd name="T50" fmla="*/ 27 w 49"/>
              <a:gd name="T51" fmla="*/ 35 h 48"/>
              <a:gd name="T52" fmla="*/ 11 w 49"/>
              <a:gd name="T53" fmla="*/ 21 h 48"/>
              <a:gd name="T54" fmla="*/ 3 w 49"/>
              <a:gd name="T55" fmla="*/ 14 h 48"/>
              <a:gd name="T56" fmla="*/ 9 w 49"/>
              <a:gd name="T57" fmla="*/ 10 h 48"/>
              <a:gd name="T58" fmla="*/ 14 w 49"/>
              <a:gd name="T59" fmla="*/ 10 h 48"/>
              <a:gd name="T60" fmla="*/ 19 w 49"/>
              <a:gd name="T61" fmla="*/ 14 h 48"/>
              <a:gd name="T62" fmla="*/ 23 w 49"/>
              <a:gd name="T63" fmla="*/ 17 h 48"/>
              <a:gd name="T64" fmla="*/ 21 w 49"/>
              <a:gd name="T65" fmla="*/ 23 h 48"/>
              <a:gd name="T66" fmla="*/ 31 w 49"/>
              <a:gd name="T67" fmla="*/ 10 h 48"/>
              <a:gd name="T68" fmla="*/ 26 w 49"/>
              <a:gd name="T69" fmla="*/ 4 h 48"/>
              <a:gd name="T70" fmla="*/ 32 w 49"/>
              <a:gd name="T71" fmla="*/ 0 h 48"/>
              <a:gd name="T72" fmla="*/ 38 w 49"/>
              <a:gd name="T73" fmla="*/ 1 h 48"/>
              <a:gd name="T74" fmla="*/ 31 w 49"/>
              <a:gd name="T75" fmla="*/ 22 h 48"/>
              <a:gd name="T76" fmla="*/ 31 w 49"/>
              <a:gd name="T77" fmla="*/ 24 h 48"/>
              <a:gd name="T78" fmla="*/ 46 w 49"/>
              <a:gd name="T79" fmla="*/ 24 h 48"/>
              <a:gd name="T80" fmla="*/ 45 w 49"/>
              <a:gd name="T81" fmla="*/ 20 h 48"/>
              <a:gd name="T82" fmla="*/ 42 w 49"/>
              <a:gd name="T83" fmla="*/ 18 h 48"/>
              <a:gd name="T84" fmla="*/ 38 w 49"/>
              <a:gd name="T85" fmla="*/ 18 h 48"/>
              <a:gd name="T86" fmla="*/ 35 w 49"/>
              <a:gd name="T87" fmla="*/ 19 h 48"/>
              <a:gd name="T88" fmla="*/ 32 w 49"/>
              <a:gd name="T89" fmla="*/ 19 h 48"/>
              <a:gd name="T90" fmla="*/ 32 w 49"/>
              <a:gd name="T91" fmla="*/ 21 h 48"/>
              <a:gd name="T92" fmla="*/ 4 w 49"/>
              <a:gd name="T93" fmla="*/ 17 h 48"/>
              <a:gd name="T94" fmla="*/ 21 w 49"/>
              <a:gd name="T95" fmla="*/ 17 h 48"/>
              <a:gd name="T96" fmla="*/ 17 w 49"/>
              <a:gd name="T97" fmla="*/ 12 h 48"/>
              <a:gd name="T98" fmla="*/ 14 w 49"/>
              <a:gd name="T99" fmla="*/ 13 h 48"/>
              <a:gd name="T100" fmla="*/ 10 w 49"/>
              <a:gd name="T101" fmla="*/ 12 h 48"/>
              <a:gd name="T102" fmla="*/ 7 w 49"/>
              <a:gd name="T103" fmla="*/ 12 h 48"/>
              <a:gd name="T104" fmla="*/ 6 w 49"/>
              <a:gd name="T105" fmla="*/ 15 h 48"/>
              <a:gd name="T106" fmla="*/ 36 w 49"/>
              <a:gd name="T107" fmla="*/ 4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 h="48">
                <a:moveTo>
                  <a:pt x="38" y="5"/>
                </a:moveTo>
                <a:cubicBezTo>
                  <a:pt x="38" y="5"/>
                  <a:pt x="38" y="5"/>
                  <a:pt x="38" y="5"/>
                </a:cubicBezTo>
                <a:cubicBezTo>
                  <a:pt x="37" y="5"/>
                  <a:pt x="36" y="5"/>
                  <a:pt x="36" y="4"/>
                </a:cubicBezTo>
                <a:cubicBezTo>
                  <a:pt x="36" y="4"/>
                  <a:pt x="36" y="4"/>
                  <a:pt x="36" y="4"/>
                </a:cubicBezTo>
                <a:cubicBezTo>
                  <a:pt x="36" y="4"/>
                  <a:pt x="36" y="4"/>
                  <a:pt x="36" y="4"/>
                </a:cubicBezTo>
                <a:cubicBezTo>
                  <a:pt x="36" y="3"/>
                  <a:pt x="36" y="3"/>
                  <a:pt x="36" y="3"/>
                </a:cubicBezTo>
                <a:cubicBezTo>
                  <a:pt x="36" y="3"/>
                  <a:pt x="36" y="3"/>
                  <a:pt x="36" y="3"/>
                </a:cubicBezTo>
                <a:cubicBezTo>
                  <a:pt x="36" y="3"/>
                  <a:pt x="36" y="2"/>
                  <a:pt x="35" y="3"/>
                </a:cubicBezTo>
                <a:cubicBezTo>
                  <a:pt x="35" y="3"/>
                  <a:pt x="34" y="3"/>
                  <a:pt x="34" y="2"/>
                </a:cubicBezTo>
                <a:cubicBezTo>
                  <a:pt x="34" y="2"/>
                  <a:pt x="33" y="2"/>
                  <a:pt x="33" y="2"/>
                </a:cubicBezTo>
                <a:cubicBezTo>
                  <a:pt x="33" y="2"/>
                  <a:pt x="33" y="2"/>
                  <a:pt x="33" y="2"/>
                </a:cubicBezTo>
                <a:cubicBezTo>
                  <a:pt x="32" y="2"/>
                  <a:pt x="32" y="3"/>
                  <a:pt x="31" y="3"/>
                </a:cubicBezTo>
                <a:cubicBezTo>
                  <a:pt x="31" y="3"/>
                  <a:pt x="30" y="3"/>
                  <a:pt x="30" y="3"/>
                </a:cubicBezTo>
                <a:cubicBezTo>
                  <a:pt x="30" y="5"/>
                  <a:pt x="30" y="5"/>
                  <a:pt x="29" y="5"/>
                </a:cubicBezTo>
                <a:cubicBezTo>
                  <a:pt x="28" y="5"/>
                  <a:pt x="28" y="5"/>
                  <a:pt x="28" y="5"/>
                </a:cubicBezTo>
                <a:cubicBezTo>
                  <a:pt x="28" y="6"/>
                  <a:pt x="28" y="6"/>
                  <a:pt x="28" y="6"/>
                </a:cubicBezTo>
                <a:cubicBezTo>
                  <a:pt x="28" y="6"/>
                  <a:pt x="28" y="6"/>
                  <a:pt x="28" y="6"/>
                </a:cubicBezTo>
                <a:cubicBezTo>
                  <a:pt x="28" y="7"/>
                  <a:pt x="28" y="7"/>
                  <a:pt x="29" y="7"/>
                </a:cubicBezTo>
                <a:cubicBezTo>
                  <a:pt x="38" y="7"/>
                  <a:pt x="38" y="7"/>
                  <a:pt x="38" y="7"/>
                </a:cubicBezTo>
                <a:cubicBezTo>
                  <a:pt x="39" y="7"/>
                  <a:pt x="39" y="7"/>
                  <a:pt x="39" y="6"/>
                </a:cubicBezTo>
                <a:cubicBezTo>
                  <a:pt x="39" y="6"/>
                  <a:pt x="39" y="6"/>
                  <a:pt x="39" y="6"/>
                </a:cubicBezTo>
                <a:cubicBezTo>
                  <a:pt x="39" y="5"/>
                  <a:pt x="38" y="5"/>
                  <a:pt x="38" y="5"/>
                </a:cubicBezTo>
                <a:close/>
                <a:moveTo>
                  <a:pt x="13" y="30"/>
                </a:moveTo>
                <a:cubicBezTo>
                  <a:pt x="13" y="30"/>
                  <a:pt x="13" y="30"/>
                  <a:pt x="13" y="30"/>
                </a:cubicBezTo>
                <a:cubicBezTo>
                  <a:pt x="11" y="30"/>
                  <a:pt x="10" y="29"/>
                  <a:pt x="11" y="28"/>
                </a:cubicBezTo>
                <a:cubicBezTo>
                  <a:pt x="11" y="27"/>
                  <a:pt x="10" y="27"/>
                  <a:pt x="10" y="27"/>
                </a:cubicBezTo>
                <a:cubicBezTo>
                  <a:pt x="10" y="27"/>
                  <a:pt x="10" y="27"/>
                  <a:pt x="9" y="27"/>
                </a:cubicBezTo>
                <a:cubicBezTo>
                  <a:pt x="9" y="27"/>
                  <a:pt x="8" y="27"/>
                  <a:pt x="8" y="27"/>
                </a:cubicBezTo>
                <a:cubicBezTo>
                  <a:pt x="8" y="27"/>
                  <a:pt x="8" y="27"/>
                  <a:pt x="7" y="26"/>
                </a:cubicBezTo>
                <a:cubicBezTo>
                  <a:pt x="7" y="26"/>
                  <a:pt x="7" y="26"/>
                  <a:pt x="7" y="26"/>
                </a:cubicBezTo>
                <a:cubicBezTo>
                  <a:pt x="7" y="26"/>
                  <a:pt x="6" y="26"/>
                  <a:pt x="6" y="27"/>
                </a:cubicBezTo>
                <a:cubicBezTo>
                  <a:pt x="6" y="27"/>
                  <a:pt x="6" y="27"/>
                  <a:pt x="5" y="27"/>
                </a:cubicBezTo>
                <a:cubicBezTo>
                  <a:pt x="5" y="27"/>
                  <a:pt x="5" y="27"/>
                  <a:pt x="5" y="28"/>
                </a:cubicBezTo>
                <a:cubicBezTo>
                  <a:pt x="5" y="29"/>
                  <a:pt x="4" y="30"/>
                  <a:pt x="3" y="30"/>
                </a:cubicBezTo>
                <a:cubicBezTo>
                  <a:pt x="2" y="30"/>
                  <a:pt x="2" y="30"/>
                  <a:pt x="2" y="30"/>
                </a:cubicBezTo>
                <a:cubicBezTo>
                  <a:pt x="2" y="30"/>
                  <a:pt x="2" y="30"/>
                  <a:pt x="2" y="30"/>
                </a:cubicBezTo>
                <a:cubicBezTo>
                  <a:pt x="2" y="30"/>
                  <a:pt x="2" y="31"/>
                  <a:pt x="2" y="31"/>
                </a:cubicBezTo>
                <a:cubicBezTo>
                  <a:pt x="2" y="31"/>
                  <a:pt x="2" y="31"/>
                  <a:pt x="3" y="31"/>
                </a:cubicBezTo>
                <a:cubicBezTo>
                  <a:pt x="13" y="31"/>
                  <a:pt x="13" y="31"/>
                  <a:pt x="13" y="31"/>
                </a:cubicBezTo>
                <a:cubicBezTo>
                  <a:pt x="13" y="31"/>
                  <a:pt x="13" y="30"/>
                  <a:pt x="13" y="30"/>
                </a:cubicBezTo>
                <a:close/>
                <a:moveTo>
                  <a:pt x="38" y="1"/>
                </a:moveTo>
                <a:cubicBezTo>
                  <a:pt x="38" y="1"/>
                  <a:pt x="38" y="1"/>
                  <a:pt x="38" y="1"/>
                </a:cubicBezTo>
                <a:cubicBezTo>
                  <a:pt x="38" y="2"/>
                  <a:pt x="39" y="2"/>
                  <a:pt x="39" y="3"/>
                </a:cubicBezTo>
                <a:cubicBezTo>
                  <a:pt x="39" y="3"/>
                  <a:pt x="40" y="3"/>
                  <a:pt x="41" y="4"/>
                </a:cubicBezTo>
                <a:cubicBezTo>
                  <a:pt x="41" y="4"/>
                  <a:pt x="41" y="5"/>
                  <a:pt x="41" y="6"/>
                </a:cubicBezTo>
                <a:cubicBezTo>
                  <a:pt x="41" y="7"/>
                  <a:pt x="41" y="7"/>
                  <a:pt x="41" y="8"/>
                </a:cubicBezTo>
                <a:cubicBezTo>
                  <a:pt x="40" y="9"/>
                  <a:pt x="39" y="9"/>
                  <a:pt x="38" y="9"/>
                </a:cubicBezTo>
                <a:cubicBezTo>
                  <a:pt x="34" y="9"/>
                  <a:pt x="34" y="9"/>
                  <a:pt x="34" y="9"/>
                </a:cubicBezTo>
                <a:cubicBezTo>
                  <a:pt x="34" y="9"/>
                  <a:pt x="34" y="9"/>
                  <a:pt x="34" y="9"/>
                </a:cubicBezTo>
                <a:cubicBezTo>
                  <a:pt x="34" y="10"/>
                  <a:pt x="33" y="11"/>
                  <a:pt x="32" y="12"/>
                </a:cubicBezTo>
                <a:cubicBezTo>
                  <a:pt x="32" y="12"/>
                  <a:pt x="32" y="12"/>
                  <a:pt x="32" y="12"/>
                </a:cubicBezTo>
                <a:cubicBezTo>
                  <a:pt x="32" y="12"/>
                  <a:pt x="31" y="13"/>
                  <a:pt x="30" y="13"/>
                </a:cubicBezTo>
                <a:cubicBezTo>
                  <a:pt x="29" y="13"/>
                  <a:pt x="27" y="13"/>
                  <a:pt x="27" y="14"/>
                </a:cubicBezTo>
                <a:cubicBezTo>
                  <a:pt x="26" y="15"/>
                  <a:pt x="26" y="16"/>
                  <a:pt x="26" y="19"/>
                </a:cubicBezTo>
                <a:cubicBezTo>
                  <a:pt x="27" y="23"/>
                  <a:pt x="24" y="25"/>
                  <a:pt x="22" y="25"/>
                </a:cubicBezTo>
                <a:cubicBezTo>
                  <a:pt x="22" y="25"/>
                  <a:pt x="22" y="25"/>
                  <a:pt x="22" y="26"/>
                </a:cubicBezTo>
                <a:cubicBezTo>
                  <a:pt x="22" y="26"/>
                  <a:pt x="23" y="27"/>
                  <a:pt x="23" y="28"/>
                </a:cubicBezTo>
                <a:cubicBezTo>
                  <a:pt x="24" y="26"/>
                  <a:pt x="26" y="26"/>
                  <a:pt x="30" y="28"/>
                </a:cubicBezTo>
                <a:cubicBezTo>
                  <a:pt x="33" y="29"/>
                  <a:pt x="36" y="28"/>
                  <a:pt x="37" y="26"/>
                </a:cubicBezTo>
                <a:cubicBezTo>
                  <a:pt x="31" y="26"/>
                  <a:pt x="31" y="26"/>
                  <a:pt x="31" y="26"/>
                </a:cubicBezTo>
                <a:cubicBezTo>
                  <a:pt x="30" y="26"/>
                  <a:pt x="29" y="26"/>
                  <a:pt x="29" y="25"/>
                </a:cubicBezTo>
                <a:cubicBezTo>
                  <a:pt x="28" y="25"/>
                  <a:pt x="28" y="24"/>
                  <a:pt x="28" y="23"/>
                </a:cubicBezTo>
                <a:cubicBezTo>
                  <a:pt x="28" y="22"/>
                  <a:pt x="28" y="22"/>
                  <a:pt x="29" y="21"/>
                </a:cubicBezTo>
                <a:cubicBezTo>
                  <a:pt x="29" y="21"/>
                  <a:pt x="29" y="21"/>
                  <a:pt x="30" y="20"/>
                </a:cubicBezTo>
                <a:cubicBezTo>
                  <a:pt x="30" y="20"/>
                  <a:pt x="30" y="20"/>
                  <a:pt x="30" y="20"/>
                </a:cubicBezTo>
                <a:cubicBezTo>
                  <a:pt x="30" y="19"/>
                  <a:pt x="30" y="18"/>
                  <a:pt x="31" y="17"/>
                </a:cubicBezTo>
                <a:cubicBezTo>
                  <a:pt x="31" y="16"/>
                  <a:pt x="32" y="16"/>
                  <a:pt x="33" y="16"/>
                </a:cubicBezTo>
                <a:cubicBezTo>
                  <a:pt x="34" y="16"/>
                  <a:pt x="34" y="16"/>
                  <a:pt x="34" y="16"/>
                </a:cubicBezTo>
                <a:cubicBezTo>
                  <a:pt x="35" y="16"/>
                  <a:pt x="35" y="16"/>
                  <a:pt x="35" y="16"/>
                </a:cubicBezTo>
                <a:cubicBezTo>
                  <a:pt x="35" y="16"/>
                  <a:pt x="35" y="16"/>
                  <a:pt x="35" y="16"/>
                </a:cubicBezTo>
                <a:cubicBezTo>
                  <a:pt x="35" y="16"/>
                  <a:pt x="35" y="16"/>
                  <a:pt x="35" y="16"/>
                </a:cubicBezTo>
                <a:cubicBezTo>
                  <a:pt x="36" y="15"/>
                  <a:pt x="36" y="15"/>
                  <a:pt x="37" y="15"/>
                </a:cubicBezTo>
                <a:cubicBezTo>
                  <a:pt x="38" y="15"/>
                  <a:pt x="39" y="15"/>
                  <a:pt x="39" y="16"/>
                </a:cubicBezTo>
                <a:cubicBezTo>
                  <a:pt x="39" y="16"/>
                  <a:pt x="40" y="16"/>
                  <a:pt x="40" y="16"/>
                </a:cubicBezTo>
                <a:cubicBezTo>
                  <a:pt x="40" y="16"/>
                  <a:pt x="40" y="16"/>
                  <a:pt x="40" y="16"/>
                </a:cubicBezTo>
                <a:cubicBezTo>
                  <a:pt x="40" y="16"/>
                  <a:pt x="40" y="16"/>
                  <a:pt x="40" y="16"/>
                </a:cubicBezTo>
                <a:cubicBezTo>
                  <a:pt x="41" y="16"/>
                  <a:pt x="41" y="16"/>
                  <a:pt x="42" y="16"/>
                </a:cubicBezTo>
                <a:cubicBezTo>
                  <a:pt x="42" y="16"/>
                  <a:pt x="43" y="16"/>
                  <a:pt x="44" y="17"/>
                </a:cubicBezTo>
                <a:cubicBezTo>
                  <a:pt x="44" y="17"/>
                  <a:pt x="45" y="17"/>
                  <a:pt x="45" y="18"/>
                </a:cubicBezTo>
                <a:cubicBezTo>
                  <a:pt x="46" y="18"/>
                  <a:pt x="46" y="18"/>
                  <a:pt x="47" y="19"/>
                </a:cubicBezTo>
                <a:cubicBezTo>
                  <a:pt x="47" y="19"/>
                  <a:pt x="47" y="20"/>
                  <a:pt x="47" y="21"/>
                </a:cubicBezTo>
                <a:cubicBezTo>
                  <a:pt x="48" y="21"/>
                  <a:pt x="48" y="21"/>
                  <a:pt x="48" y="21"/>
                </a:cubicBezTo>
                <a:cubicBezTo>
                  <a:pt x="48" y="22"/>
                  <a:pt x="49" y="22"/>
                  <a:pt x="49" y="23"/>
                </a:cubicBezTo>
                <a:cubicBezTo>
                  <a:pt x="49" y="24"/>
                  <a:pt x="48" y="25"/>
                  <a:pt x="48" y="25"/>
                </a:cubicBezTo>
                <a:cubicBezTo>
                  <a:pt x="48" y="25"/>
                  <a:pt x="48" y="25"/>
                  <a:pt x="48" y="25"/>
                </a:cubicBezTo>
                <a:cubicBezTo>
                  <a:pt x="47" y="26"/>
                  <a:pt x="46" y="26"/>
                  <a:pt x="46" y="26"/>
                </a:cubicBezTo>
                <a:cubicBezTo>
                  <a:pt x="43" y="26"/>
                  <a:pt x="41" y="26"/>
                  <a:pt x="40" y="26"/>
                </a:cubicBezTo>
                <a:cubicBezTo>
                  <a:pt x="39" y="28"/>
                  <a:pt x="35" y="33"/>
                  <a:pt x="29" y="30"/>
                </a:cubicBezTo>
                <a:cubicBezTo>
                  <a:pt x="27" y="29"/>
                  <a:pt x="26" y="29"/>
                  <a:pt x="26" y="29"/>
                </a:cubicBezTo>
                <a:cubicBezTo>
                  <a:pt x="26" y="29"/>
                  <a:pt x="26" y="29"/>
                  <a:pt x="26" y="29"/>
                </a:cubicBezTo>
                <a:cubicBezTo>
                  <a:pt x="29" y="30"/>
                  <a:pt x="32" y="31"/>
                  <a:pt x="32" y="38"/>
                </a:cubicBezTo>
                <a:cubicBezTo>
                  <a:pt x="32" y="38"/>
                  <a:pt x="32" y="38"/>
                  <a:pt x="32" y="38"/>
                </a:cubicBezTo>
                <a:cubicBezTo>
                  <a:pt x="39" y="38"/>
                  <a:pt x="39" y="38"/>
                  <a:pt x="39" y="38"/>
                </a:cubicBezTo>
                <a:cubicBezTo>
                  <a:pt x="39" y="38"/>
                  <a:pt x="40" y="39"/>
                  <a:pt x="40" y="39"/>
                </a:cubicBezTo>
                <a:cubicBezTo>
                  <a:pt x="40" y="40"/>
                  <a:pt x="40" y="40"/>
                  <a:pt x="40" y="40"/>
                </a:cubicBezTo>
                <a:cubicBezTo>
                  <a:pt x="38" y="47"/>
                  <a:pt x="38" y="47"/>
                  <a:pt x="38" y="47"/>
                </a:cubicBezTo>
                <a:cubicBezTo>
                  <a:pt x="38" y="47"/>
                  <a:pt x="38" y="48"/>
                  <a:pt x="37" y="48"/>
                </a:cubicBezTo>
                <a:cubicBezTo>
                  <a:pt x="10" y="48"/>
                  <a:pt x="10" y="48"/>
                  <a:pt x="10" y="48"/>
                </a:cubicBezTo>
                <a:cubicBezTo>
                  <a:pt x="9" y="48"/>
                  <a:pt x="9" y="47"/>
                  <a:pt x="9" y="47"/>
                </a:cubicBezTo>
                <a:cubicBezTo>
                  <a:pt x="7" y="40"/>
                  <a:pt x="7" y="40"/>
                  <a:pt x="7" y="40"/>
                </a:cubicBezTo>
                <a:cubicBezTo>
                  <a:pt x="7" y="39"/>
                  <a:pt x="7" y="38"/>
                  <a:pt x="8" y="38"/>
                </a:cubicBezTo>
                <a:cubicBezTo>
                  <a:pt x="8" y="38"/>
                  <a:pt x="8" y="38"/>
                  <a:pt x="8" y="38"/>
                </a:cubicBezTo>
                <a:cubicBezTo>
                  <a:pt x="28" y="38"/>
                  <a:pt x="28" y="38"/>
                  <a:pt x="28" y="38"/>
                </a:cubicBezTo>
                <a:cubicBezTo>
                  <a:pt x="28" y="38"/>
                  <a:pt x="28" y="38"/>
                  <a:pt x="28" y="38"/>
                </a:cubicBezTo>
                <a:cubicBezTo>
                  <a:pt x="28" y="38"/>
                  <a:pt x="27" y="38"/>
                  <a:pt x="27" y="38"/>
                </a:cubicBezTo>
                <a:cubicBezTo>
                  <a:pt x="25" y="37"/>
                  <a:pt x="23" y="37"/>
                  <a:pt x="21" y="37"/>
                </a:cubicBezTo>
                <a:cubicBezTo>
                  <a:pt x="19" y="37"/>
                  <a:pt x="18" y="37"/>
                  <a:pt x="16" y="37"/>
                </a:cubicBezTo>
                <a:cubicBezTo>
                  <a:pt x="15" y="37"/>
                  <a:pt x="14" y="37"/>
                  <a:pt x="14" y="37"/>
                </a:cubicBezTo>
                <a:cubicBezTo>
                  <a:pt x="10" y="37"/>
                  <a:pt x="8" y="36"/>
                  <a:pt x="7" y="33"/>
                </a:cubicBezTo>
                <a:cubicBezTo>
                  <a:pt x="3" y="33"/>
                  <a:pt x="3" y="33"/>
                  <a:pt x="3" y="33"/>
                </a:cubicBezTo>
                <a:cubicBezTo>
                  <a:pt x="2" y="33"/>
                  <a:pt x="1" y="33"/>
                  <a:pt x="1" y="32"/>
                </a:cubicBezTo>
                <a:cubicBezTo>
                  <a:pt x="0" y="32"/>
                  <a:pt x="0" y="31"/>
                  <a:pt x="0" y="30"/>
                </a:cubicBezTo>
                <a:cubicBezTo>
                  <a:pt x="0" y="29"/>
                  <a:pt x="0" y="29"/>
                  <a:pt x="1" y="28"/>
                </a:cubicBezTo>
                <a:cubicBezTo>
                  <a:pt x="1" y="28"/>
                  <a:pt x="2" y="27"/>
                  <a:pt x="2" y="27"/>
                </a:cubicBezTo>
                <a:cubicBezTo>
                  <a:pt x="2" y="27"/>
                  <a:pt x="3" y="26"/>
                  <a:pt x="3" y="25"/>
                </a:cubicBezTo>
                <a:cubicBezTo>
                  <a:pt x="4" y="25"/>
                  <a:pt x="4" y="25"/>
                  <a:pt x="5" y="25"/>
                </a:cubicBezTo>
                <a:cubicBezTo>
                  <a:pt x="6" y="24"/>
                  <a:pt x="8" y="24"/>
                  <a:pt x="9" y="25"/>
                </a:cubicBezTo>
                <a:cubicBezTo>
                  <a:pt x="9" y="25"/>
                  <a:pt x="10" y="25"/>
                  <a:pt x="10" y="25"/>
                </a:cubicBezTo>
                <a:cubicBezTo>
                  <a:pt x="11" y="25"/>
                  <a:pt x="11" y="25"/>
                  <a:pt x="12" y="25"/>
                </a:cubicBezTo>
                <a:cubicBezTo>
                  <a:pt x="12" y="26"/>
                  <a:pt x="13" y="27"/>
                  <a:pt x="13" y="27"/>
                </a:cubicBezTo>
                <a:cubicBezTo>
                  <a:pt x="14" y="27"/>
                  <a:pt x="14" y="28"/>
                  <a:pt x="15" y="28"/>
                </a:cubicBezTo>
                <a:cubicBezTo>
                  <a:pt x="15" y="29"/>
                  <a:pt x="16" y="29"/>
                  <a:pt x="16" y="30"/>
                </a:cubicBezTo>
                <a:cubicBezTo>
                  <a:pt x="16" y="31"/>
                  <a:pt x="15" y="32"/>
                  <a:pt x="15" y="32"/>
                </a:cubicBezTo>
                <a:cubicBezTo>
                  <a:pt x="14" y="33"/>
                  <a:pt x="13" y="33"/>
                  <a:pt x="13" y="33"/>
                </a:cubicBezTo>
                <a:cubicBezTo>
                  <a:pt x="10" y="33"/>
                  <a:pt x="10" y="33"/>
                  <a:pt x="10" y="33"/>
                </a:cubicBezTo>
                <a:cubicBezTo>
                  <a:pt x="10" y="34"/>
                  <a:pt x="12" y="34"/>
                  <a:pt x="14" y="34"/>
                </a:cubicBezTo>
                <a:cubicBezTo>
                  <a:pt x="15" y="34"/>
                  <a:pt x="15" y="34"/>
                  <a:pt x="16" y="34"/>
                </a:cubicBezTo>
                <a:cubicBezTo>
                  <a:pt x="16" y="34"/>
                  <a:pt x="16" y="34"/>
                  <a:pt x="16" y="34"/>
                </a:cubicBezTo>
                <a:cubicBezTo>
                  <a:pt x="18" y="34"/>
                  <a:pt x="19" y="34"/>
                  <a:pt x="21" y="34"/>
                </a:cubicBezTo>
                <a:cubicBezTo>
                  <a:pt x="24" y="34"/>
                  <a:pt x="26" y="35"/>
                  <a:pt x="27" y="35"/>
                </a:cubicBezTo>
                <a:cubicBezTo>
                  <a:pt x="28" y="35"/>
                  <a:pt x="28" y="36"/>
                  <a:pt x="28" y="36"/>
                </a:cubicBezTo>
                <a:cubicBezTo>
                  <a:pt x="28" y="33"/>
                  <a:pt x="26" y="33"/>
                  <a:pt x="25" y="33"/>
                </a:cubicBezTo>
                <a:cubicBezTo>
                  <a:pt x="22" y="32"/>
                  <a:pt x="20" y="31"/>
                  <a:pt x="19" y="26"/>
                </a:cubicBezTo>
                <a:cubicBezTo>
                  <a:pt x="18" y="23"/>
                  <a:pt x="12" y="21"/>
                  <a:pt x="12" y="21"/>
                </a:cubicBezTo>
                <a:cubicBezTo>
                  <a:pt x="11" y="21"/>
                  <a:pt x="11" y="21"/>
                  <a:pt x="11" y="21"/>
                </a:cubicBezTo>
                <a:cubicBezTo>
                  <a:pt x="4" y="21"/>
                  <a:pt x="4" y="21"/>
                  <a:pt x="4" y="21"/>
                </a:cubicBezTo>
                <a:cubicBezTo>
                  <a:pt x="3" y="21"/>
                  <a:pt x="1" y="19"/>
                  <a:pt x="1" y="17"/>
                </a:cubicBezTo>
                <a:cubicBezTo>
                  <a:pt x="1" y="17"/>
                  <a:pt x="2" y="16"/>
                  <a:pt x="2" y="15"/>
                </a:cubicBezTo>
                <a:cubicBezTo>
                  <a:pt x="2" y="15"/>
                  <a:pt x="3" y="15"/>
                  <a:pt x="3" y="15"/>
                </a:cubicBezTo>
                <a:cubicBezTo>
                  <a:pt x="3" y="14"/>
                  <a:pt x="3" y="14"/>
                  <a:pt x="3" y="14"/>
                </a:cubicBezTo>
                <a:cubicBezTo>
                  <a:pt x="3" y="13"/>
                  <a:pt x="3" y="12"/>
                  <a:pt x="4" y="11"/>
                </a:cubicBezTo>
                <a:cubicBezTo>
                  <a:pt x="5" y="10"/>
                  <a:pt x="6" y="10"/>
                  <a:pt x="7" y="10"/>
                </a:cubicBezTo>
                <a:cubicBezTo>
                  <a:pt x="7" y="10"/>
                  <a:pt x="8" y="10"/>
                  <a:pt x="8" y="10"/>
                </a:cubicBezTo>
                <a:cubicBezTo>
                  <a:pt x="8" y="10"/>
                  <a:pt x="8" y="10"/>
                  <a:pt x="8" y="10"/>
                </a:cubicBezTo>
                <a:cubicBezTo>
                  <a:pt x="8" y="10"/>
                  <a:pt x="9" y="10"/>
                  <a:pt x="9" y="10"/>
                </a:cubicBezTo>
                <a:cubicBezTo>
                  <a:pt x="10" y="9"/>
                  <a:pt x="10" y="9"/>
                  <a:pt x="11" y="9"/>
                </a:cubicBezTo>
                <a:cubicBezTo>
                  <a:pt x="12" y="9"/>
                  <a:pt x="12" y="9"/>
                  <a:pt x="13" y="10"/>
                </a:cubicBezTo>
                <a:cubicBezTo>
                  <a:pt x="13" y="10"/>
                  <a:pt x="13" y="10"/>
                  <a:pt x="13" y="10"/>
                </a:cubicBezTo>
                <a:cubicBezTo>
                  <a:pt x="13" y="10"/>
                  <a:pt x="14" y="10"/>
                  <a:pt x="14" y="10"/>
                </a:cubicBezTo>
                <a:cubicBezTo>
                  <a:pt x="14" y="10"/>
                  <a:pt x="14" y="10"/>
                  <a:pt x="14" y="10"/>
                </a:cubicBezTo>
                <a:cubicBezTo>
                  <a:pt x="14" y="10"/>
                  <a:pt x="15" y="10"/>
                  <a:pt x="16" y="10"/>
                </a:cubicBezTo>
                <a:cubicBezTo>
                  <a:pt x="17" y="10"/>
                  <a:pt x="18" y="10"/>
                  <a:pt x="18" y="11"/>
                </a:cubicBezTo>
                <a:cubicBezTo>
                  <a:pt x="18" y="11"/>
                  <a:pt x="18" y="11"/>
                  <a:pt x="18" y="11"/>
                </a:cubicBezTo>
                <a:cubicBezTo>
                  <a:pt x="19" y="12"/>
                  <a:pt x="20" y="12"/>
                  <a:pt x="20" y="13"/>
                </a:cubicBezTo>
                <a:cubicBezTo>
                  <a:pt x="20" y="14"/>
                  <a:pt x="19" y="14"/>
                  <a:pt x="19" y="14"/>
                </a:cubicBezTo>
                <a:cubicBezTo>
                  <a:pt x="20" y="14"/>
                  <a:pt x="20" y="14"/>
                  <a:pt x="20" y="14"/>
                </a:cubicBezTo>
                <a:cubicBezTo>
                  <a:pt x="20" y="14"/>
                  <a:pt x="20" y="14"/>
                  <a:pt x="20" y="14"/>
                </a:cubicBezTo>
                <a:cubicBezTo>
                  <a:pt x="20" y="14"/>
                  <a:pt x="20" y="14"/>
                  <a:pt x="20" y="14"/>
                </a:cubicBezTo>
                <a:cubicBezTo>
                  <a:pt x="21" y="14"/>
                  <a:pt x="22" y="15"/>
                  <a:pt x="22" y="15"/>
                </a:cubicBezTo>
                <a:cubicBezTo>
                  <a:pt x="23" y="16"/>
                  <a:pt x="23" y="17"/>
                  <a:pt x="23" y="17"/>
                </a:cubicBezTo>
                <a:cubicBezTo>
                  <a:pt x="23" y="18"/>
                  <a:pt x="23" y="19"/>
                  <a:pt x="22" y="20"/>
                </a:cubicBezTo>
                <a:cubicBezTo>
                  <a:pt x="22" y="20"/>
                  <a:pt x="22" y="20"/>
                  <a:pt x="22" y="20"/>
                </a:cubicBezTo>
                <a:cubicBezTo>
                  <a:pt x="21" y="20"/>
                  <a:pt x="21" y="21"/>
                  <a:pt x="20" y="21"/>
                </a:cubicBezTo>
                <a:cubicBezTo>
                  <a:pt x="18" y="21"/>
                  <a:pt x="18" y="21"/>
                  <a:pt x="18" y="21"/>
                </a:cubicBezTo>
                <a:cubicBezTo>
                  <a:pt x="19" y="21"/>
                  <a:pt x="20" y="22"/>
                  <a:pt x="21" y="23"/>
                </a:cubicBezTo>
                <a:cubicBezTo>
                  <a:pt x="22" y="23"/>
                  <a:pt x="24" y="22"/>
                  <a:pt x="24" y="19"/>
                </a:cubicBezTo>
                <a:cubicBezTo>
                  <a:pt x="23" y="16"/>
                  <a:pt x="24" y="14"/>
                  <a:pt x="25" y="12"/>
                </a:cubicBezTo>
                <a:cubicBezTo>
                  <a:pt x="26" y="11"/>
                  <a:pt x="28" y="10"/>
                  <a:pt x="30" y="10"/>
                </a:cubicBezTo>
                <a:cubicBezTo>
                  <a:pt x="30" y="10"/>
                  <a:pt x="30" y="10"/>
                  <a:pt x="31" y="10"/>
                </a:cubicBezTo>
                <a:cubicBezTo>
                  <a:pt x="31" y="10"/>
                  <a:pt x="31" y="10"/>
                  <a:pt x="31" y="10"/>
                </a:cubicBezTo>
                <a:cubicBezTo>
                  <a:pt x="31" y="10"/>
                  <a:pt x="31" y="9"/>
                  <a:pt x="32" y="9"/>
                </a:cubicBezTo>
                <a:cubicBezTo>
                  <a:pt x="29" y="9"/>
                  <a:pt x="29" y="9"/>
                  <a:pt x="29" y="9"/>
                </a:cubicBezTo>
                <a:cubicBezTo>
                  <a:pt x="28" y="9"/>
                  <a:pt x="27" y="9"/>
                  <a:pt x="26" y="8"/>
                </a:cubicBezTo>
                <a:cubicBezTo>
                  <a:pt x="26" y="7"/>
                  <a:pt x="26" y="7"/>
                  <a:pt x="26" y="6"/>
                </a:cubicBezTo>
                <a:cubicBezTo>
                  <a:pt x="26" y="5"/>
                  <a:pt x="26" y="4"/>
                  <a:pt x="26" y="4"/>
                </a:cubicBezTo>
                <a:cubicBezTo>
                  <a:pt x="27" y="3"/>
                  <a:pt x="27" y="3"/>
                  <a:pt x="28" y="3"/>
                </a:cubicBezTo>
                <a:cubicBezTo>
                  <a:pt x="28" y="2"/>
                  <a:pt x="28" y="2"/>
                  <a:pt x="29" y="1"/>
                </a:cubicBezTo>
                <a:cubicBezTo>
                  <a:pt x="30" y="1"/>
                  <a:pt x="30" y="0"/>
                  <a:pt x="31" y="0"/>
                </a:cubicBezTo>
                <a:cubicBezTo>
                  <a:pt x="31" y="0"/>
                  <a:pt x="31" y="0"/>
                  <a:pt x="32" y="0"/>
                </a:cubicBezTo>
                <a:cubicBezTo>
                  <a:pt x="32" y="0"/>
                  <a:pt x="32" y="0"/>
                  <a:pt x="32" y="0"/>
                </a:cubicBezTo>
                <a:cubicBezTo>
                  <a:pt x="32" y="0"/>
                  <a:pt x="32" y="0"/>
                  <a:pt x="33" y="0"/>
                </a:cubicBezTo>
                <a:cubicBezTo>
                  <a:pt x="33" y="0"/>
                  <a:pt x="34" y="0"/>
                  <a:pt x="34" y="0"/>
                </a:cubicBezTo>
                <a:cubicBezTo>
                  <a:pt x="35" y="0"/>
                  <a:pt x="35" y="0"/>
                  <a:pt x="35" y="0"/>
                </a:cubicBezTo>
                <a:cubicBezTo>
                  <a:pt x="35" y="0"/>
                  <a:pt x="35" y="0"/>
                  <a:pt x="36" y="0"/>
                </a:cubicBezTo>
                <a:cubicBezTo>
                  <a:pt x="37" y="0"/>
                  <a:pt x="37" y="1"/>
                  <a:pt x="38" y="1"/>
                </a:cubicBezTo>
                <a:close/>
                <a:moveTo>
                  <a:pt x="32" y="21"/>
                </a:moveTo>
                <a:cubicBezTo>
                  <a:pt x="32" y="21"/>
                  <a:pt x="32" y="21"/>
                  <a:pt x="32" y="21"/>
                </a:cubicBezTo>
                <a:cubicBezTo>
                  <a:pt x="32" y="21"/>
                  <a:pt x="32" y="21"/>
                  <a:pt x="32" y="21"/>
                </a:cubicBezTo>
                <a:cubicBezTo>
                  <a:pt x="32" y="22"/>
                  <a:pt x="32" y="22"/>
                  <a:pt x="31" y="22"/>
                </a:cubicBezTo>
                <a:cubicBezTo>
                  <a:pt x="31" y="22"/>
                  <a:pt x="31" y="22"/>
                  <a:pt x="31" y="22"/>
                </a:cubicBezTo>
                <a:cubicBezTo>
                  <a:pt x="31" y="22"/>
                  <a:pt x="31" y="22"/>
                  <a:pt x="30" y="23"/>
                </a:cubicBezTo>
                <a:cubicBezTo>
                  <a:pt x="30" y="23"/>
                  <a:pt x="30" y="23"/>
                  <a:pt x="30" y="23"/>
                </a:cubicBezTo>
                <a:cubicBezTo>
                  <a:pt x="30" y="23"/>
                  <a:pt x="30" y="23"/>
                  <a:pt x="30" y="23"/>
                </a:cubicBezTo>
                <a:cubicBezTo>
                  <a:pt x="30" y="23"/>
                  <a:pt x="30" y="24"/>
                  <a:pt x="30" y="24"/>
                </a:cubicBezTo>
                <a:cubicBezTo>
                  <a:pt x="31" y="24"/>
                  <a:pt x="31" y="24"/>
                  <a:pt x="31" y="24"/>
                </a:cubicBezTo>
                <a:cubicBezTo>
                  <a:pt x="35" y="24"/>
                  <a:pt x="36" y="24"/>
                  <a:pt x="38" y="24"/>
                </a:cubicBezTo>
                <a:cubicBezTo>
                  <a:pt x="41" y="24"/>
                  <a:pt x="43" y="24"/>
                  <a:pt x="46" y="24"/>
                </a:cubicBezTo>
                <a:cubicBezTo>
                  <a:pt x="46" y="24"/>
                  <a:pt x="46" y="24"/>
                  <a:pt x="46" y="24"/>
                </a:cubicBezTo>
                <a:cubicBezTo>
                  <a:pt x="46" y="24"/>
                  <a:pt x="46" y="24"/>
                  <a:pt x="46" y="24"/>
                </a:cubicBezTo>
                <a:cubicBezTo>
                  <a:pt x="46" y="24"/>
                  <a:pt x="46" y="24"/>
                  <a:pt x="46" y="24"/>
                </a:cubicBezTo>
                <a:cubicBezTo>
                  <a:pt x="46" y="23"/>
                  <a:pt x="46" y="23"/>
                  <a:pt x="46" y="23"/>
                </a:cubicBezTo>
                <a:cubicBezTo>
                  <a:pt x="46" y="23"/>
                  <a:pt x="46" y="23"/>
                  <a:pt x="46" y="23"/>
                </a:cubicBezTo>
                <a:cubicBezTo>
                  <a:pt x="46" y="23"/>
                  <a:pt x="46" y="22"/>
                  <a:pt x="46" y="22"/>
                </a:cubicBezTo>
                <a:cubicBezTo>
                  <a:pt x="46" y="22"/>
                  <a:pt x="45" y="22"/>
                  <a:pt x="45" y="22"/>
                </a:cubicBezTo>
                <a:cubicBezTo>
                  <a:pt x="45" y="21"/>
                  <a:pt x="45" y="21"/>
                  <a:pt x="45" y="20"/>
                </a:cubicBezTo>
                <a:cubicBezTo>
                  <a:pt x="45" y="20"/>
                  <a:pt x="45" y="20"/>
                  <a:pt x="44" y="20"/>
                </a:cubicBezTo>
                <a:cubicBezTo>
                  <a:pt x="44" y="20"/>
                  <a:pt x="44" y="20"/>
                  <a:pt x="44" y="20"/>
                </a:cubicBezTo>
                <a:cubicBezTo>
                  <a:pt x="44" y="20"/>
                  <a:pt x="43" y="20"/>
                  <a:pt x="43" y="19"/>
                </a:cubicBezTo>
                <a:cubicBezTo>
                  <a:pt x="43" y="19"/>
                  <a:pt x="43" y="18"/>
                  <a:pt x="43" y="18"/>
                </a:cubicBezTo>
                <a:cubicBezTo>
                  <a:pt x="42" y="18"/>
                  <a:pt x="42" y="18"/>
                  <a:pt x="42" y="18"/>
                </a:cubicBezTo>
                <a:cubicBezTo>
                  <a:pt x="41" y="18"/>
                  <a:pt x="41" y="18"/>
                  <a:pt x="41" y="18"/>
                </a:cubicBezTo>
                <a:cubicBezTo>
                  <a:pt x="41" y="18"/>
                  <a:pt x="41" y="18"/>
                  <a:pt x="41" y="18"/>
                </a:cubicBezTo>
                <a:cubicBezTo>
                  <a:pt x="41" y="18"/>
                  <a:pt x="41" y="18"/>
                  <a:pt x="40" y="18"/>
                </a:cubicBezTo>
                <a:cubicBezTo>
                  <a:pt x="40" y="19"/>
                  <a:pt x="40" y="19"/>
                  <a:pt x="40" y="19"/>
                </a:cubicBezTo>
                <a:cubicBezTo>
                  <a:pt x="39" y="19"/>
                  <a:pt x="39" y="19"/>
                  <a:pt x="38" y="18"/>
                </a:cubicBezTo>
                <a:cubicBezTo>
                  <a:pt x="38" y="18"/>
                  <a:pt x="38" y="18"/>
                  <a:pt x="38" y="18"/>
                </a:cubicBezTo>
                <a:cubicBezTo>
                  <a:pt x="38" y="18"/>
                  <a:pt x="37" y="17"/>
                  <a:pt x="37" y="17"/>
                </a:cubicBezTo>
                <a:cubicBezTo>
                  <a:pt x="37" y="17"/>
                  <a:pt x="37" y="17"/>
                  <a:pt x="36" y="18"/>
                </a:cubicBezTo>
                <a:cubicBezTo>
                  <a:pt x="36" y="18"/>
                  <a:pt x="36" y="18"/>
                  <a:pt x="36" y="18"/>
                </a:cubicBezTo>
                <a:cubicBezTo>
                  <a:pt x="36" y="18"/>
                  <a:pt x="36" y="18"/>
                  <a:pt x="35" y="19"/>
                </a:cubicBezTo>
                <a:cubicBezTo>
                  <a:pt x="35" y="19"/>
                  <a:pt x="35" y="19"/>
                  <a:pt x="34" y="19"/>
                </a:cubicBezTo>
                <a:cubicBezTo>
                  <a:pt x="34" y="19"/>
                  <a:pt x="34" y="18"/>
                  <a:pt x="34" y="18"/>
                </a:cubicBezTo>
                <a:cubicBezTo>
                  <a:pt x="34" y="18"/>
                  <a:pt x="34" y="18"/>
                  <a:pt x="34" y="18"/>
                </a:cubicBezTo>
                <a:cubicBezTo>
                  <a:pt x="34" y="18"/>
                  <a:pt x="33" y="18"/>
                  <a:pt x="33" y="18"/>
                </a:cubicBezTo>
                <a:cubicBezTo>
                  <a:pt x="33" y="18"/>
                  <a:pt x="32" y="18"/>
                  <a:pt x="32" y="19"/>
                </a:cubicBezTo>
                <a:cubicBezTo>
                  <a:pt x="32" y="19"/>
                  <a:pt x="32" y="19"/>
                  <a:pt x="32" y="20"/>
                </a:cubicBezTo>
                <a:cubicBezTo>
                  <a:pt x="32" y="20"/>
                  <a:pt x="32" y="20"/>
                  <a:pt x="32" y="20"/>
                </a:cubicBezTo>
                <a:cubicBezTo>
                  <a:pt x="32" y="20"/>
                  <a:pt x="32" y="20"/>
                  <a:pt x="32" y="20"/>
                </a:cubicBezTo>
                <a:cubicBezTo>
                  <a:pt x="32" y="20"/>
                  <a:pt x="32" y="20"/>
                  <a:pt x="32" y="21"/>
                </a:cubicBezTo>
                <a:cubicBezTo>
                  <a:pt x="32" y="21"/>
                  <a:pt x="32" y="21"/>
                  <a:pt x="32" y="21"/>
                </a:cubicBezTo>
                <a:close/>
                <a:moveTo>
                  <a:pt x="6" y="15"/>
                </a:moveTo>
                <a:cubicBezTo>
                  <a:pt x="6" y="15"/>
                  <a:pt x="6" y="15"/>
                  <a:pt x="6" y="15"/>
                </a:cubicBezTo>
                <a:cubicBezTo>
                  <a:pt x="6" y="15"/>
                  <a:pt x="6" y="15"/>
                  <a:pt x="6" y="15"/>
                </a:cubicBezTo>
                <a:cubicBezTo>
                  <a:pt x="6" y="16"/>
                  <a:pt x="5" y="17"/>
                  <a:pt x="5" y="17"/>
                </a:cubicBezTo>
                <a:cubicBezTo>
                  <a:pt x="4" y="17"/>
                  <a:pt x="4" y="17"/>
                  <a:pt x="4" y="17"/>
                </a:cubicBezTo>
                <a:cubicBezTo>
                  <a:pt x="3" y="17"/>
                  <a:pt x="3" y="18"/>
                  <a:pt x="4" y="18"/>
                </a:cubicBezTo>
                <a:cubicBezTo>
                  <a:pt x="7" y="18"/>
                  <a:pt x="10" y="18"/>
                  <a:pt x="12" y="18"/>
                </a:cubicBezTo>
                <a:cubicBezTo>
                  <a:pt x="15" y="18"/>
                  <a:pt x="18" y="18"/>
                  <a:pt x="20" y="18"/>
                </a:cubicBezTo>
                <a:cubicBezTo>
                  <a:pt x="20" y="18"/>
                  <a:pt x="21" y="18"/>
                  <a:pt x="21" y="17"/>
                </a:cubicBezTo>
                <a:cubicBezTo>
                  <a:pt x="21" y="17"/>
                  <a:pt x="21" y="17"/>
                  <a:pt x="21" y="17"/>
                </a:cubicBezTo>
                <a:cubicBezTo>
                  <a:pt x="20" y="16"/>
                  <a:pt x="20" y="17"/>
                  <a:pt x="20" y="17"/>
                </a:cubicBezTo>
                <a:cubicBezTo>
                  <a:pt x="19" y="17"/>
                  <a:pt x="18" y="17"/>
                  <a:pt x="18" y="16"/>
                </a:cubicBezTo>
                <a:cubicBezTo>
                  <a:pt x="18" y="16"/>
                  <a:pt x="18" y="16"/>
                  <a:pt x="18" y="16"/>
                </a:cubicBezTo>
                <a:cubicBezTo>
                  <a:pt x="17" y="15"/>
                  <a:pt x="17" y="15"/>
                  <a:pt x="17" y="14"/>
                </a:cubicBezTo>
                <a:cubicBezTo>
                  <a:pt x="17" y="14"/>
                  <a:pt x="17" y="13"/>
                  <a:pt x="17" y="12"/>
                </a:cubicBezTo>
                <a:cubicBezTo>
                  <a:pt x="17" y="12"/>
                  <a:pt x="17" y="12"/>
                  <a:pt x="17" y="12"/>
                </a:cubicBezTo>
                <a:cubicBezTo>
                  <a:pt x="16" y="12"/>
                  <a:pt x="16" y="12"/>
                  <a:pt x="16" y="12"/>
                </a:cubicBezTo>
                <a:cubicBezTo>
                  <a:pt x="15" y="12"/>
                  <a:pt x="15" y="12"/>
                  <a:pt x="15" y="12"/>
                </a:cubicBezTo>
                <a:cubicBezTo>
                  <a:pt x="15" y="12"/>
                  <a:pt x="15" y="12"/>
                  <a:pt x="14" y="12"/>
                </a:cubicBezTo>
                <a:cubicBezTo>
                  <a:pt x="14" y="13"/>
                  <a:pt x="14" y="13"/>
                  <a:pt x="14" y="13"/>
                </a:cubicBezTo>
                <a:cubicBezTo>
                  <a:pt x="13" y="13"/>
                  <a:pt x="13" y="13"/>
                  <a:pt x="12" y="12"/>
                </a:cubicBezTo>
                <a:cubicBezTo>
                  <a:pt x="12" y="12"/>
                  <a:pt x="12" y="12"/>
                  <a:pt x="12" y="12"/>
                </a:cubicBezTo>
                <a:cubicBezTo>
                  <a:pt x="12" y="12"/>
                  <a:pt x="12" y="12"/>
                  <a:pt x="12" y="12"/>
                </a:cubicBezTo>
                <a:cubicBezTo>
                  <a:pt x="12" y="11"/>
                  <a:pt x="11" y="11"/>
                  <a:pt x="11" y="11"/>
                </a:cubicBezTo>
                <a:cubicBezTo>
                  <a:pt x="11" y="11"/>
                  <a:pt x="10" y="11"/>
                  <a:pt x="10" y="12"/>
                </a:cubicBezTo>
                <a:cubicBezTo>
                  <a:pt x="10" y="12"/>
                  <a:pt x="10" y="12"/>
                  <a:pt x="10" y="12"/>
                </a:cubicBezTo>
                <a:cubicBezTo>
                  <a:pt x="10" y="12"/>
                  <a:pt x="9" y="12"/>
                  <a:pt x="9" y="12"/>
                </a:cubicBezTo>
                <a:cubicBezTo>
                  <a:pt x="9" y="13"/>
                  <a:pt x="8" y="13"/>
                  <a:pt x="8" y="13"/>
                </a:cubicBezTo>
                <a:cubicBezTo>
                  <a:pt x="8" y="12"/>
                  <a:pt x="8" y="12"/>
                  <a:pt x="7" y="12"/>
                </a:cubicBezTo>
                <a:cubicBezTo>
                  <a:pt x="7" y="12"/>
                  <a:pt x="7" y="12"/>
                  <a:pt x="7" y="12"/>
                </a:cubicBezTo>
                <a:cubicBezTo>
                  <a:pt x="6" y="12"/>
                  <a:pt x="6" y="12"/>
                  <a:pt x="6" y="13"/>
                </a:cubicBezTo>
                <a:cubicBezTo>
                  <a:pt x="5" y="13"/>
                  <a:pt x="5" y="13"/>
                  <a:pt x="5" y="14"/>
                </a:cubicBezTo>
                <a:cubicBezTo>
                  <a:pt x="5" y="14"/>
                  <a:pt x="5" y="14"/>
                  <a:pt x="5" y="14"/>
                </a:cubicBezTo>
                <a:cubicBezTo>
                  <a:pt x="5" y="14"/>
                  <a:pt x="5" y="14"/>
                  <a:pt x="5" y="14"/>
                </a:cubicBezTo>
                <a:cubicBezTo>
                  <a:pt x="5" y="14"/>
                  <a:pt x="5" y="15"/>
                  <a:pt x="6" y="15"/>
                </a:cubicBezTo>
                <a:close/>
                <a:moveTo>
                  <a:pt x="37" y="41"/>
                </a:moveTo>
                <a:cubicBezTo>
                  <a:pt x="37" y="41"/>
                  <a:pt x="37" y="41"/>
                  <a:pt x="37" y="41"/>
                </a:cubicBezTo>
                <a:cubicBezTo>
                  <a:pt x="10" y="41"/>
                  <a:pt x="10" y="41"/>
                  <a:pt x="10" y="41"/>
                </a:cubicBezTo>
                <a:cubicBezTo>
                  <a:pt x="11" y="45"/>
                  <a:pt x="11" y="45"/>
                  <a:pt x="11" y="45"/>
                </a:cubicBezTo>
                <a:cubicBezTo>
                  <a:pt x="36" y="45"/>
                  <a:pt x="36" y="45"/>
                  <a:pt x="36" y="45"/>
                </a:cubicBezTo>
                <a:cubicBezTo>
                  <a:pt x="37" y="41"/>
                  <a:pt x="37" y="41"/>
                  <a:pt x="37" y="4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8" name="Freeform 414"/>
          <p:cNvSpPr>
            <a:spLocks noEditPoints="1"/>
          </p:cNvSpPr>
          <p:nvPr/>
        </p:nvSpPr>
        <p:spPr bwMode="auto">
          <a:xfrm>
            <a:off x="2301815" y="2968422"/>
            <a:ext cx="167996" cy="167996"/>
          </a:xfrm>
          <a:custGeom>
            <a:avLst/>
            <a:gdLst>
              <a:gd name="T0" fmla="*/ 50 w 50"/>
              <a:gd name="T1" fmla="*/ 25 h 50"/>
              <a:gd name="T2" fmla="*/ 25 w 50"/>
              <a:gd name="T3" fmla="*/ 50 h 50"/>
              <a:gd name="T4" fmla="*/ 25 w 50"/>
              <a:gd name="T5" fmla="*/ 0 h 50"/>
              <a:gd name="T6" fmla="*/ 46 w 50"/>
              <a:gd name="T7" fmla="*/ 26 h 50"/>
              <a:gd name="T8" fmla="*/ 39 w 50"/>
              <a:gd name="T9" fmla="*/ 40 h 50"/>
              <a:gd name="T10" fmla="*/ 46 w 50"/>
              <a:gd name="T11" fmla="*/ 26 h 50"/>
              <a:gd name="T12" fmla="*/ 26 w 50"/>
              <a:gd name="T13" fmla="*/ 24 h 50"/>
              <a:gd name="T14" fmla="*/ 26 w 50"/>
              <a:gd name="T15" fmla="*/ 4 h 50"/>
              <a:gd name="T16" fmla="*/ 38 w 50"/>
              <a:gd name="T17" fmla="*/ 42 h 50"/>
              <a:gd name="T18" fmla="*/ 24 w 50"/>
              <a:gd name="T19" fmla="*/ 26 h 50"/>
              <a:gd name="T20" fmla="*/ 24 w 50"/>
              <a:gd name="T21" fmla="*/ 26 h 50"/>
              <a:gd name="T22" fmla="*/ 24 w 50"/>
              <a:gd name="T23" fmla="*/ 26 h 50"/>
              <a:gd name="T24" fmla="*/ 24 w 50"/>
              <a:gd name="T25" fmla="*/ 26 h 50"/>
              <a:gd name="T26" fmla="*/ 24 w 50"/>
              <a:gd name="T27" fmla="*/ 26 h 50"/>
              <a:gd name="T28" fmla="*/ 24 w 50"/>
              <a:gd name="T29" fmla="*/ 26 h 50"/>
              <a:gd name="T30" fmla="*/ 24 w 50"/>
              <a:gd name="T31" fmla="*/ 26 h 50"/>
              <a:gd name="T32" fmla="*/ 24 w 50"/>
              <a:gd name="T33" fmla="*/ 26 h 50"/>
              <a:gd name="T34" fmla="*/ 24 w 50"/>
              <a:gd name="T35" fmla="*/ 26 h 50"/>
              <a:gd name="T36" fmla="*/ 24 w 50"/>
              <a:gd name="T37" fmla="*/ 26 h 50"/>
              <a:gd name="T38" fmla="*/ 24 w 50"/>
              <a:gd name="T39" fmla="*/ 26 h 50"/>
              <a:gd name="T40" fmla="*/ 24 w 50"/>
              <a:gd name="T41" fmla="*/ 26 h 50"/>
              <a:gd name="T42" fmla="*/ 24 w 50"/>
              <a:gd name="T43" fmla="*/ 26 h 50"/>
              <a:gd name="T44" fmla="*/ 24 w 50"/>
              <a:gd name="T45" fmla="*/ 26 h 50"/>
              <a:gd name="T46" fmla="*/ 24 w 50"/>
              <a:gd name="T47" fmla="*/ 26 h 50"/>
              <a:gd name="T48" fmla="*/ 24 w 50"/>
              <a:gd name="T49" fmla="*/ 26 h 50"/>
              <a:gd name="T50" fmla="*/ 24 w 50"/>
              <a:gd name="T51" fmla="*/ 26 h 50"/>
              <a:gd name="T52" fmla="*/ 24 w 50"/>
              <a:gd name="T53" fmla="*/ 25 h 50"/>
              <a:gd name="T54" fmla="*/ 24 w 50"/>
              <a:gd name="T55" fmla="*/ 25 h 50"/>
              <a:gd name="T56" fmla="*/ 24 w 50"/>
              <a:gd name="T57" fmla="*/ 25 h 50"/>
              <a:gd name="T58" fmla="*/ 24 w 50"/>
              <a:gd name="T59" fmla="*/ 25 h 50"/>
              <a:gd name="T60" fmla="*/ 24 w 50"/>
              <a:gd name="T61" fmla="*/ 25 h 50"/>
              <a:gd name="T62" fmla="*/ 24 w 50"/>
              <a:gd name="T63" fmla="*/ 25 h 50"/>
              <a:gd name="T64" fmla="*/ 24 w 50"/>
              <a:gd name="T65" fmla="*/ 25 h 50"/>
              <a:gd name="T66" fmla="*/ 24 w 50"/>
              <a:gd name="T67" fmla="*/ 25 h 50"/>
              <a:gd name="T68" fmla="*/ 24 w 50"/>
              <a:gd name="T69" fmla="*/ 25 h 50"/>
              <a:gd name="T70" fmla="*/ 24 w 50"/>
              <a:gd name="T71" fmla="*/ 25 h 50"/>
              <a:gd name="T72" fmla="*/ 24 w 50"/>
              <a:gd name="T73" fmla="*/ 25 h 50"/>
              <a:gd name="T74" fmla="*/ 24 w 50"/>
              <a:gd name="T75" fmla="*/ 25 h 50"/>
              <a:gd name="T76" fmla="*/ 24 w 50"/>
              <a:gd name="T77" fmla="*/ 25 h 50"/>
              <a:gd name="T78" fmla="*/ 24 w 50"/>
              <a:gd name="T79" fmla="*/ 25 h 50"/>
              <a:gd name="T80" fmla="*/ 24 w 50"/>
              <a:gd name="T81" fmla="*/ 25 h 50"/>
              <a:gd name="T82" fmla="*/ 24 w 50"/>
              <a:gd name="T83" fmla="*/ 25 h 50"/>
              <a:gd name="T84" fmla="*/ 24 w 50"/>
              <a:gd name="T85" fmla="*/ 25 h 50"/>
              <a:gd name="T86" fmla="*/ 24 w 50"/>
              <a:gd name="T87" fmla="*/ 25 h 50"/>
              <a:gd name="T88" fmla="*/ 24 w 50"/>
              <a:gd name="T89" fmla="*/ 25 h 50"/>
              <a:gd name="T90" fmla="*/ 24 w 50"/>
              <a:gd name="T91" fmla="*/ 25 h 50"/>
              <a:gd name="T92" fmla="*/ 4 w 50"/>
              <a:gd name="T93" fmla="*/ 25 h 50"/>
              <a:gd name="T94" fmla="*/ 38 w 50"/>
              <a:gd name="T95" fmla="*/ 4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50">
                <a:moveTo>
                  <a:pt x="25" y="0"/>
                </a:moveTo>
                <a:cubicBezTo>
                  <a:pt x="38" y="0"/>
                  <a:pt x="50" y="11"/>
                  <a:pt x="50" y="25"/>
                </a:cubicBezTo>
                <a:cubicBezTo>
                  <a:pt x="50" y="32"/>
                  <a:pt x="47" y="38"/>
                  <a:pt x="42" y="43"/>
                </a:cubicBezTo>
                <a:cubicBezTo>
                  <a:pt x="38" y="47"/>
                  <a:pt x="32" y="50"/>
                  <a:pt x="25" y="50"/>
                </a:cubicBezTo>
                <a:cubicBezTo>
                  <a:pt x="11" y="50"/>
                  <a:pt x="0" y="39"/>
                  <a:pt x="0" y="25"/>
                </a:cubicBezTo>
                <a:cubicBezTo>
                  <a:pt x="0" y="11"/>
                  <a:pt x="11" y="0"/>
                  <a:pt x="25" y="0"/>
                </a:cubicBezTo>
                <a:close/>
                <a:moveTo>
                  <a:pt x="46" y="26"/>
                </a:moveTo>
                <a:cubicBezTo>
                  <a:pt x="46" y="26"/>
                  <a:pt x="46" y="26"/>
                  <a:pt x="46" y="26"/>
                </a:cubicBezTo>
                <a:cubicBezTo>
                  <a:pt x="27" y="26"/>
                  <a:pt x="27" y="26"/>
                  <a:pt x="27" y="26"/>
                </a:cubicBezTo>
                <a:cubicBezTo>
                  <a:pt x="39" y="40"/>
                  <a:pt x="39" y="40"/>
                  <a:pt x="39" y="40"/>
                </a:cubicBezTo>
                <a:cubicBezTo>
                  <a:pt x="40" y="40"/>
                  <a:pt x="40" y="40"/>
                  <a:pt x="40" y="40"/>
                </a:cubicBezTo>
                <a:cubicBezTo>
                  <a:pt x="43" y="36"/>
                  <a:pt x="45" y="32"/>
                  <a:pt x="46" y="26"/>
                </a:cubicBezTo>
                <a:close/>
                <a:moveTo>
                  <a:pt x="26" y="24"/>
                </a:moveTo>
                <a:cubicBezTo>
                  <a:pt x="26" y="24"/>
                  <a:pt x="26" y="24"/>
                  <a:pt x="26" y="24"/>
                </a:cubicBezTo>
                <a:cubicBezTo>
                  <a:pt x="46" y="24"/>
                  <a:pt x="46" y="24"/>
                  <a:pt x="46" y="24"/>
                </a:cubicBezTo>
                <a:cubicBezTo>
                  <a:pt x="45" y="13"/>
                  <a:pt x="37" y="5"/>
                  <a:pt x="26" y="4"/>
                </a:cubicBezTo>
                <a:cubicBezTo>
                  <a:pt x="26" y="24"/>
                  <a:pt x="26" y="24"/>
                  <a:pt x="26" y="24"/>
                </a:cubicBezTo>
                <a:close/>
                <a:moveTo>
                  <a:pt x="38" y="42"/>
                </a:moveTo>
                <a:cubicBezTo>
                  <a:pt x="38" y="42"/>
                  <a:pt x="38" y="42"/>
                  <a:pt x="38" y="42"/>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25"/>
                  <a:pt x="24" y="25"/>
                  <a:pt x="24" y="25"/>
                </a:cubicBezTo>
                <a:cubicBezTo>
                  <a:pt x="24" y="4"/>
                  <a:pt x="24" y="4"/>
                  <a:pt x="24" y="4"/>
                </a:cubicBezTo>
                <a:cubicBezTo>
                  <a:pt x="12" y="5"/>
                  <a:pt x="4" y="14"/>
                  <a:pt x="4" y="25"/>
                </a:cubicBezTo>
                <a:cubicBezTo>
                  <a:pt x="4" y="37"/>
                  <a:pt x="13" y="46"/>
                  <a:pt x="25" y="46"/>
                </a:cubicBezTo>
                <a:cubicBezTo>
                  <a:pt x="30" y="46"/>
                  <a:pt x="34" y="44"/>
                  <a:pt x="38" y="4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09" name="Freeform 415"/>
          <p:cNvSpPr>
            <a:spLocks noEditPoints="1"/>
          </p:cNvSpPr>
          <p:nvPr/>
        </p:nvSpPr>
        <p:spPr bwMode="auto">
          <a:xfrm>
            <a:off x="2597487" y="2971783"/>
            <a:ext cx="166315" cy="164635"/>
          </a:xfrm>
          <a:custGeom>
            <a:avLst/>
            <a:gdLst>
              <a:gd name="T0" fmla="*/ 0 w 49"/>
              <a:gd name="T1" fmla="*/ 47 h 49"/>
              <a:gd name="T2" fmla="*/ 47 w 49"/>
              <a:gd name="T3" fmla="*/ 45 h 49"/>
              <a:gd name="T4" fmla="*/ 47 w 49"/>
              <a:gd name="T5" fmla="*/ 49 h 49"/>
              <a:gd name="T6" fmla="*/ 2 w 49"/>
              <a:gd name="T7" fmla="*/ 24 h 49"/>
              <a:gd name="T8" fmla="*/ 2 w 49"/>
              <a:gd name="T9" fmla="*/ 24 h 49"/>
              <a:gd name="T10" fmla="*/ 14 w 49"/>
              <a:gd name="T11" fmla="*/ 26 h 49"/>
              <a:gd name="T12" fmla="*/ 14 w 49"/>
              <a:gd name="T13" fmla="*/ 42 h 49"/>
              <a:gd name="T14" fmla="*/ 13 w 49"/>
              <a:gd name="T15" fmla="*/ 43 h 49"/>
              <a:gd name="T16" fmla="*/ 0 w 49"/>
              <a:gd name="T17" fmla="*/ 42 h 49"/>
              <a:gd name="T18" fmla="*/ 0 w 49"/>
              <a:gd name="T19" fmla="*/ 26 h 49"/>
              <a:gd name="T20" fmla="*/ 11 w 49"/>
              <a:gd name="T21" fmla="*/ 27 h 49"/>
              <a:gd name="T22" fmla="*/ 3 w 49"/>
              <a:gd name="T23" fmla="*/ 27 h 49"/>
              <a:gd name="T24" fmla="*/ 11 w 49"/>
              <a:gd name="T25" fmla="*/ 40 h 49"/>
              <a:gd name="T26" fmla="*/ 36 w 49"/>
              <a:gd name="T27" fmla="*/ 10 h 49"/>
              <a:gd name="T28" fmla="*/ 36 w 49"/>
              <a:gd name="T29" fmla="*/ 10 h 49"/>
              <a:gd name="T30" fmla="*/ 49 w 49"/>
              <a:gd name="T31" fmla="*/ 11 h 49"/>
              <a:gd name="T32" fmla="*/ 49 w 49"/>
              <a:gd name="T33" fmla="*/ 42 h 49"/>
              <a:gd name="T34" fmla="*/ 47 w 49"/>
              <a:gd name="T35" fmla="*/ 43 h 49"/>
              <a:gd name="T36" fmla="*/ 35 w 49"/>
              <a:gd name="T37" fmla="*/ 42 h 49"/>
              <a:gd name="T38" fmla="*/ 35 w 49"/>
              <a:gd name="T39" fmla="*/ 11 h 49"/>
              <a:gd name="T40" fmla="*/ 46 w 49"/>
              <a:gd name="T41" fmla="*/ 12 h 49"/>
              <a:gd name="T42" fmla="*/ 38 w 49"/>
              <a:gd name="T43" fmla="*/ 12 h 49"/>
              <a:gd name="T44" fmla="*/ 46 w 49"/>
              <a:gd name="T45" fmla="*/ 40 h 49"/>
              <a:gd name="T46" fmla="*/ 19 w 49"/>
              <a:gd name="T47" fmla="*/ 0 h 49"/>
              <a:gd name="T48" fmla="*/ 19 w 49"/>
              <a:gd name="T49" fmla="*/ 0 h 49"/>
              <a:gd name="T50" fmla="*/ 31 w 49"/>
              <a:gd name="T51" fmla="*/ 1 h 49"/>
              <a:gd name="T52" fmla="*/ 31 w 49"/>
              <a:gd name="T53" fmla="*/ 42 h 49"/>
              <a:gd name="T54" fmla="*/ 30 w 49"/>
              <a:gd name="T55" fmla="*/ 43 h 49"/>
              <a:gd name="T56" fmla="*/ 18 w 49"/>
              <a:gd name="T57" fmla="*/ 42 h 49"/>
              <a:gd name="T58" fmla="*/ 18 w 49"/>
              <a:gd name="T59" fmla="*/ 1 h 49"/>
              <a:gd name="T60" fmla="*/ 29 w 49"/>
              <a:gd name="T61" fmla="*/ 2 h 49"/>
              <a:gd name="T62" fmla="*/ 20 w 49"/>
              <a:gd name="T63" fmla="*/ 2 h 49"/>
              <a:gd name="T64" fmla="*/ 29 w 49"/>
              <a:gd name="T65"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49">
                <a:moveTo>
                  <a:pt x="2" y="49"/>
                </a:moveTo>
                <a:cubicBezTo>
                  <a:pt x="0" y="49"/>
                  <a:pt x="0" y="48"/>
                  <a:pt x="0" y="47"/>
                </a:cubicBezTo>
                <a:cubicBezTo>
                  <a:pt x="0" y="46"/>
                  <a:pt x="0" y="45"/>
                  <a:pt x="2" y="45"/>
                </a:cubicBezTo>
                <a:cubicBezTo>
                  <a:pt x="47" y="45"/>
                  <a:pt x="47" y="45"/>
                  <a:pt x="47" y="45"/>
                </a:cubicBezTo>
                <a:cubicBezTo>
                  <a:pt x="49" y="45"/>
                  <a:pt x="49" y="46"/>
                  <a:pt x="49" y="47"/>
                </a:cubicBezTo>
                <a:cubicBezTo>
                  <a:pt x="49" y="48"/>
                  <a:pt x="49" y="49"/>
                  <a:pt x="47" y="49"/>
                </a:cubicBezTo>
                <a:cubicBezTo>
                  <a:pt x="2" y="49"/>
                  <a:pt x="2" y="49"/>
                  <a:pt x="2" y="49"/>
                </a:cubicBezTo>
                <a:close/>
                <a:moveTo>
                  <a:pt x="2" y="24"/>
                </a:moveTo>
                <a:cubicBezTo>
                  <a:pt x="2" y="24"/>
                  <a:pt x="2" y="24"/>
                  <a:pt x="2" y="24"/>
                </a:cubicBezTo>
                <a:cubicBezTo>
                  <a:pt x="2" y="24"/>
                  <a:pt x="2" y="24"/>
                  <a:pt x="2" y="24"/>
                </a:cubicBezTo>
                <a:cubicBezTo>
                  <a:pt x="13" y="24"/>
                  <a:pt x="13" y="24"/>
                  <a:pt x="13" y="24"/>
                </a:cubicBezTo>
                <a:cubicBezTo>
                  <a:pt x="13" y="24"/>
                  <a:pt x="14" y="25"/>
                  <a:pt x="14" y="26"/>
                </a:cubicBezTo>
                <a:cubicBezTo>
                  <a:pt x="14" y="26"/>
                  <a:pt x="14" y="26"/>
                  <a:pt x="14" y="26"/>
                </a:cubicBezTo>
                <a:cubicBezTo>
                  <a:pt x="14" y="42"/>
                  <a:pt x="14" y="42"/>
                  <a:pt x="14" y="42"/>
                </a:cubicBezTo>
                <a:cubicBezTo>
                  <a:pt x="14" y="42"/>
                  <a:pt x="13" y="43"/>
                  <a:pt x="13" y="43"/>
                </a:cubicBezTo>
                <a:cubicBezTo>
                  <a:pt x="13" y="43"/>
                  <a:pt x="13" y="43"/>
                  <a:pt x="13" y="43"/>
                </a:cubicBezTo>
                <a:cubicBezTo>
                  <a:pt x="2" y="43"/>
                  <a:pt x="2" y="43"/>
                  <a:pt x="2" y="43"/>
                </a:cubicBezTo>
                <a:cubicBezTo>
                  <a:pt x="1" y="43"/>
                  <a:pt x="0" y="42"/>
                  <a:pt x="0" y="42"/>
                </a:cubicBezTo>
                <a:cubicBezTo>
                  <a:pt x="0" y="42"/>
                  <a:pt x="0" y="42"/>
                  <a:pt x="0" y="42"/>
                </a:cubicBezTo>
                <a:cubicBezTo>
                  <a:pt x="0" y="26"/>
                  <a:pt x="0" y="26"/>
                  <a:pt x="0" y="26"/>
                </a:cubicBezTo>
                <a:cubicBezTo>
                  <a:pt x="0" y="25"/>
                  <a:pt x="1" y="24"/>
                  <a:pt x="2" y="24"/>
                </a:cubicBezTo>
                <a:close/>
                <a:moveTo>
                  <a:pt x="11" y="27"/>
                </a:moveTo>
                <a:cubicBezTo>
                  <a:pt x="11" y="27"/>
                  <a:pt x="11" y="27"/>
                  <a:pt x="11" y="27"/>
                </a:cubicBezTo>
                <a:cubicBezTo>
                  <a:pt x="3" y="27"/>
                  <a:pt x="3" y="27"/>
                  <a:pt x="3" y="27"/>
                </a:cubicBezTo>
                <a:cubicBezTo>
                  <a:pt x="3" y="40"/>
                  <a:pt x="3" y="40"/>
                  <a:pt x="3" y="40"/>
                </a:cubicBezTo>
                <a:cubicBezTo>
                  <a:pt x="11" y="40"/>
                  <a:pt x="11" y="40"/>
                  <a:pt x="11" y="40"/>
                </a:cubicBezTo>
                <a:cubicBezTo>
                  <a:pt x="11" y="27"/>
                  <a:pt x="11" y="27"/>
                  <a:pt x="11" y="27"/>
                </a:cubicBezTo>
                <a:close/>
                <a:moveTo>
                  <a:pt x="36" y="10"/>
                </a:moveTo>
                <a:cubicBezTo>
                  <a:pt x="36" y="10"/>
                  <a:pt x="36" y="10"/>
                  <a:pt x="36" y="10"/>
                </a:cubicBezTo>
                <a:cubicBezTo>
                  <a:pt x="36" y="10"/>
                  <a:pt x="36" y="10"/>
                  <a:pt x="36" y="10"/>
                </a:cubicBezTo>
                <a:cubicBezTo>
                  <a:pt x="47" y="10"/>
                  <a:pt x="47" y="10"/>
                  <a:pt x="47" y="10"/>
                </a:cubicBezTo>
                <a:cubicBezTo>
                  <a:pt x="48" y="10"/>
                  <a:pt x="49" y="10"/>
                  <a:pt x="49" y="11"/>
                </a:cubicBezTo>
                <a:cubicBezTo>
                  <a:pt x="49" y="11"/>
                  <a:pt x="49" y="11"/>
                  <a:pt x="49" y="11"/>
                </a:cubicBezTo>
                <a:cubicBezTo>
                  <a:pt x="49" y="42"/>
                  <a:pt x="49" y="42"/>
                  <a:pt x="49" y="42"/>
                </a:cubicBezTo>
                <a:cubicBezTo>
                  <a:pt x="49" y="42"/>
                  <a:pt x="48" y="43"/>
                  <a:pt x="47" y="43"/>
                </a:cubicBezTo>
                <a:cubicBezTo>
                  <a:pt x="47" y="43"/>
                  <a:pt x="47" y="43"/>
                  <a:pt x="47" y="43"/>
                </a:cubicBezTo>
                <a:cubicBezTo>
                  <a:pt x="36" y="43"/>
                  <a:pt x="36" y="43"/>
                  <a:pt x="36" y="43"/>
                </a:cubicBezTo>
                <a:cubicBezTo>
                  <a:pt x="36" y="43"/>
                  <a:pt x="35" y="42"/>
                  <a:pt x="35" y="42"/>
                </a:cubicBezTo>
                <a:cubicBezTo>
                  <a:pt x="35" y="42"/>
                  <a:pt x="35" y="42"/>
                  <a:pt x="35" y="42"/>
                </a:cubicBezTo>
                <a:cubicBezTo>
                  <a:pt x="35" y="11"/>
                  <a:pt x="35" y="11"/>
                  <a:pt x="35" y="11"/>
                </a:cubicBezTo>
                <a:cubicBezTo>
                  <a:pt x="35" y="10"/>
                  <a:pt x="36" y="10"/>
                  <a:pt x="36" y="10"/>
                </a:cubicBezTo>
                <a:close/>
                <a:moveTo>
                  <a:pt x="46" y="12"/>
                </a:moveTo>
                <a:cubicBezTo>
                  <a:pt x="46" y="12"/>
                  <a:pt x="46" y="12"/>
                  <a:pt x="46" y="12"/>
                </a:cubicBezTo>
                <a:cubicBezTo>
                  <a:pt x="38" y="12"/>
                  <a:pt x="38" y="12"/>
                  <a:pt x="38" y="12"/>
                </a:cubicBezTo>
                <a:cubicBezTo>
                  <a:pt x="38" y="40"/>
                  <a:pt x="38" y="40"/>
                  <a:pt x="38" y="40"/>
                </a:cubicBezTo>
                <a:cubicBezTo>
                  <a:pt x="46" y="40"/>
                  <a:pt x="46" y="40"/>
                  <a:pt x="46" y="40"/>
                </a:cubicBezTo>
                <a:cubicBezTo>
                  <a:pt x="46" y="12"/>
                  <a:pt x="46" y="12"/>
                  <a:pt x="46" y="12"/>
                </a:cubicBezTo>
                <a:close/>
                <a:moveTo>
                  <a:pt x="19" y="0"/>
                </a:moveTo>
                <a:cubicBezTo>
                  <a:pt x="19" y="0"/>
                  <a:pt x="19" y="0"/>
                  <a:pt x="19" y="0"/>
                </a:cubicBezTo>
                <a:cubicBezTo>
                  <a:pt x="19" y="0"/>
                  <a:pt x="19" y="0"/>
                  <a:pt x="19" y="0"/>
                </a:cubicBezTo>
                <a:cubicBezTo>
                  <a:pt x="30" y="0"/>
                  <a:pt x="30" y="0"/>
                  <a:pt x="30" y="0"/>
                </a:cubicBezTo>
                <a:cubicBezTo>
                  <a:pt x="31" y="0"/>
                  <a:pt x="31" y="0"/>
                  <a:pt x="31" y="1"/>
                </a:cubicBezTo>
                <a:cubicBezTo>
                  <a:pt x="31" y="1"/>
                  <a:pt x="31" y="1"/>
                  <a:pt x="31" y="1"/>
                </a:cubicBezTo>
                <a:cubicBezTo>
                  <a:pt x="31" y="42"/>
                  <a:pt x="31" y="42"/>
                  <a:pt x="31" y="42"/>
                </a:cubicBezTo>
                <a:cubicBezTo>
                  <a:pt x="31" y="42"/>
                  <a:pt x="31" y="43"/>
                  <a:pt x="30" y="43"/>
                </a:cubicBezTo>
                <a:cubicBezTo>
                  <a:pt x="30" y="43"/>
                  <a:pt x="30" y="43"/>
                  <a:pt x="30" y="43"/>
                </a:cubicBezTo>
                <a:cubicBezTo>
                  <a:pt x="19" y="43"/>
                  <a:pt x="19" y="43"/>
                  <a:pt x="19" y="43"/>
                </a:cubicBezTo>
                <a:cubicBezTo>
                  <a:pt x="18" y="43"/>
                  <a:pt x="18" y="42"/>
                  <a:pt x="18" y="42"/>
                </a:cubicBezTo>
                <a:cubicBezTo>
                  <a:pt x="18" y="42"/>
                  <a:pt x="18" y="42"/>
                  <a:pt x="18" y="42"/>
                </a:cubicBezTo>
                <a:cubicBezTo>
                  <a:pt x="18" y="1"/>
                  <a:pt x="18" y="1"/>
                  <a:pt x="18" y="1"/>
                </a:cubicBezTo>
                <a:cubicBezTo>
                  <a:pt x="18" y="0"/>
                  <a:pt x="18" y="0"/>
                  <a:pt x="19" y="0"/>
                </a:cubicBezTo>
                <a:close/>
                <a:moveTo>
                  <a:pt x="29" y="2"/>
                </a:moveTo>
                <a:cubicBezTo>
                  <a:pt x="29" y="2"/>
                  <a:pt x="29" y="2"/>
                  <a:pt x="29" y="2"/>
                </a:cubicBezTo>
                <a:cubicBezTo>
                  <a:pt x="20" y="2"/>
                  <a:pt x="20" y="2"/>
                  <a:pt x="20" y="2"/>
                </a:cubicBezTo>
                <a:cubicBezTo>
                  <a:pt x="20" y="40"/>
                  <a:pt x="20" y="40"/>
                  <a:pt x="20" y="40"/>
                </a:cubicBezTo>
                <a:cubicBezTo>
                  <a:pt x="29" y="40"/>
                  <a:pt x="29" y="40"/>
                  <a:pt x="29" y="40"/>
                </a:cubicBezTo>
                <a:cubicBezTo>
                  <a:pt x="29" y="2"/>
                  <a:pt x="29" y="2"/>
                  <a:pt x="29" y="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0" name="Freeform 416"/>
          <p:cNvSpPr>
            <a:spLocks noEditPoints="1"/>
          </p:cNvSpPr>
          <p:nvPr/>
        </p:nvSpPr>
        <p:spPr bwMode="auto">
          <a:xfrm>
            <a:off x="3466023" y="2995302"/>
            <a:ext cx="169676" cy="117597"/>
          </a:xfrm>
          <a:custGeom>
            <a:avLst/>
            <a:gdLst>
              <a:gd name="T0" fmla="*/ 19 w 50"/>
              <a:gd name="T1" fmla="*/ 4 h 35"/>
              <a:gd name="T2" fmla="*/ 15 w 50"/>
              <a:gd name="T3" fmla="*/ 10 h 35"/>
              <a:gd name="T4" fmla="*/ 17 w 50"/>
              <a:gd name="T5" fmla="*/ 17 h 35"/>
              <a:gd name="T6" fmla="*/ 21 w 50"/>
              <a:gd name="T7" fmla="*/ 21 h 35"/>
              <a:gd name="T8" fmla="*/ 29 w 50"/>
              <a:gd name="T9" fmla="*/ 21 h 35"/>
              <a:gd name="T10" fmla="*/ 34 w 50"/>
              <a:gd name="T11" fmla="*/ 12 h 35"/>
              <a:gd name="T12" fmla="*/ 32 w 50"/>
              <a:gd name="T13" fmla="*/ 5 h 35"/>
              <a:gd name="T14" fmla="*/ 2 w 50"/>
              <a:gd name="T15" fmla="*/ 35 h 35"/>
              <a:gd name="T16" fmla="*/ 0 w 50"/>
              <a:gd name="T17" fmla="*/ 33 h 35"/>
              <a:gd name="T18" fmla="*/ 9 w 50"/>
              <a:gd name="T19" fmla="*/ 31 h 35"/>
              <a:gd name="T20" fmla="*/ 15 w 50"/>
              <a:gd name="T21" fmla="*/ 22 h 35"/>
              <a:gd name="T22" fmla="*/ 17 w 50"/>
              <a:gd name="T23" fmla="*/ 22 h 35"/>
              <a:gd name="T24" fmla="*/ 15 w 50"/>
              <a:gd name="T25" fmla="*/ 18 h 35"/>
              <a:gd name="T26" fmla="*/ 13 w 50"/>
              <a:gd name="T27" fmla="*/ 9 h 35"/>
              <a:gd name="T28" fmla="*/ 18 w 50"/>
              <a:gd name="T29" fmla="*/ 2 h 35"/>
              <a:gd name="T30" fmla="*/ 33 w 50"/>
              <a:gd name="T31" fmla="*/ 3 h 35"/>
              <a:gd name="T32" fmla="*/ 37 w 50"/>
              <a:gd name="T33" fmla="*/ 12 h 35"/>
              <a:gd name="T34" fmla="*/ 32 w 50"/>
              <a:gd name="T35" fmla="*/ 21 h 35"/>
              <a:gd name="T36" fmla="*/ 33 w 50"/>
              <a:gd name="T37" fmla="*/ 22 h 35"/>
              <a:gd name="T38" fmla="*/ 34 w 50"/>
              <a:gd name="T39" fmla="*/ 22 h 35"/>
              <a:gd name="T40" fmla="*/ 35 w 50"/>
              <a:gd name="T41" fmla="*/ 22 h 35"/>
              <a:gd name="T42" fmla="*/ 35 w 50"/>
              <a:gd name="T43" fmla="*/ 23 h 35"/>
              <a:gd name="T44" fmla="*/ 40 w 50"/>
              <a:gd name="T45" fmla="*/ 27 h 35"/>
              <a:gd name="T46" fmla="*/ 48 w 50"/>
              <a:gd name="T47" fmla="*/ 31 h 35"/>
              <a:gd name="T48" fmla="*/ 48 w 50"/>
              <a:gd name="T49" fmla="*/ 35 h 35"/>
              <a:gd name="T50" fmla="*/ 11 w 50"/>
              <a:gd name="T51" fmla="*/ 31 h 35"/>
              <a:gd name="T52" fmla="*/ 38 w 50"/>
              <a:gd name="T53" fmla="*/ 31 h 35"/>
              <a:gd name="T54" fmla="*/ 35 w 50"/>
              <a:gd name="T55" fmla="*/ 25 h 35"/>
              <a:gd name="T56" fmla="*/ 34 w 50"/>
              <a:gd name="T57" fmla="*/ 25 h 35"/>
              <a:gd name="T58" fmla="*/ 34 w 50"/>
              <a:gd name="T59" fmla="*/ 24 h 35"/>
              <a:gd name="T60" fmla="*/ 33 w 50"/>
              <a:gd name="T61" fmla="*/ 24 h 35"/>
              <a:gd name="T62" fmla="*/ 32 w 50"/>
              <a:gd name="T63" fmla="*/ 24 h 35"/>
              <a:gd name="T64" fmla="*/ 19 w 50"/>
              <a:gd name="T65" fmla="*/ 24 h 35"/>
              <a:gd name="T66" fmla="*/ 16 w 50"/>
              <a:gd name="T67" fmla="*/ 24 h 35"/>
              <a:gd name="T68" fmla="*/ 11 w 50"/>
              <a:gd name="T69"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 h="35">
                <a:moveTo>
                  <a:pt x="25" y="2"/>
                </a:moveTo>
                <a:cubicBezTo>
                  <a:pt x="23" y="2"/>
                  <a:pt x="21" y="2"/>
                  <a:pt x="19" y="4"/>
                </a:cubicBezTo>
                <a:cubicBezTo>
                  <a:pt x="18" y="5"/>
                  <a:pt x="16" y="6"/>
                  <a:pt x="16" y="8"/>
                </a:cubicBezTo>
                <a:cubicBezTo>
                  <a:pt x="15" y="8"/>
                  <a:pt x="15" y="9"/>
                  <a:pt x="15" y="10"/>
                </a:cubicBezTo>
                <a:cubicBezTo>
                  <a:pt x="15" y="10"/>
                  <a:pt x="15" y="11"/>
                  <a:pt x="15" y="12"/>
                </a:cubicBezTo>
                <a:cubicBezTo>
                  <a:pt x="15" y="14"/>
                  <a:pt x="16" y="15"/>
                  <a:pt x="17" y="17"/>
                </a:cubicBezTo>
                <a:cubicBezTo>
                  <a:pt x="18" y="19"/>
                  <a:pt x="19" y="20"/>
                  <a:pt x="21" y="21"/>
                </a:cubicBezTo>
                <a:cubicBezTo>
                  <a:pt x="21" y="21"/>
                  <a:pt x="21" y="21"/>
                  <a:pt x="21" y="21"/>
                </a:cubicBezTo>
                <a:cubicBezTo>
                  <a:pt x="22" y="21"/>
                  <a:pt x="23" y="21"/>
                  <a:pt x="25" y="21"/>
                </a:cubicBezTo>
                <a:cubicBezTo>
                  <a:pt x="26" y="21"/>
                  <a:pt x="27" y="21"/>
                  <a:pt x="29" y="21"/>
                </a:cubicBezTo>
                <a:cubicBezTo>
                  <a:pt x="30" y="20"/>
                  <a:pt x="32" y="19"/>
                  <a:pt x="33" y="17"/>
                </a:cubicBezTo>
                <a:cubicBezTo>
                  <a:pt x="34" y="15"/>
                  <a:pt x="34" y="14"/>
                  <a:pt x="34" y="12"/>
                </a:cubicBezTo>
                <a:cubicBezTo>
                  <a:pt x="34" y="9"/>
                  <a:pt x="33" y="6"/>
                  <a:pt x="32" y="5"/>
                </a:cubicBezTo>
                <a:cubicBezTo>
                  <a:pt x="32" y="5"/>
                  <a:pt x="32" y="5"/>
                  <a:pt x="32" y="5"/>
                </a:cubicBezTo>
                <a:cubicBezTo>
                  <a:pt x="30" y="3"/>
                  <a:pt x="27" y="2"/>
                  <a:pt x="25" y="2"/>
                </a:cubicBezTo>
                <a:close/>
                <a:moveTo>
                  <a:pt x="2" y="35"/>
                </a:moveTo>
                <a:cubicBezTo>
                  <a:pt x="2" y="35"/>
                  <a:pt x="2" y="35"/>
                  <a:pt x="2" y="35"/>
                </a:cubicBezTo>
                <a:cubicBezTo>
                  <a:pt x="1" y="35"/>
                  <a:pt x="0" y="34"/>
                  <a:pt x="0" y="33"/>
                </a:cubicBezTo>
                <a:cubicBezTo>
                  <a:pt x="0" y="32"/>
                  <a:pt x="1" y="31"/>
                  <a:pt x="2" y="31"/>
                </a:cubicBezTo>
                <a:cubicBezTo>
                  <a:pt x="9" y="31"/>
                  <a:pt x="9" y="31"/>
                  <a:pt x="9" y="31"/>
                </a:cubicBezTo>
                <a:cubicBezTo>
                  <a:pt x="9" y="29"/>
                  <a:pt x="10" y="27"/>
                  <a:pt x="10" y="26"/>
                </a:cubicBezTo>
                <a:cubicBezTo>
                  <a:pt x="11" y="24"/>
                  <a:pt x="13" y="23"/>
                  <a:pt x="15" y="22"/>
                </a:cubicBezTo>
                <a:cubicBezTo>
                  <a:pt x="15" y="22"/>
                  <a:pt x="15" y="22"/>
                  <a:pt x="15" y="22"/>
                </a:cubicBezTo>
                <a:cubicBezTo>
                  <a:pt x="15" y="22"/>
                  <a:pt x="16" y="22"/>
                  <a:pt x="17" y="22"/>
                </a:cubicBezTo>
                <a:cubicBezTo>
                  <a:pt x="17" y="22"/>
                  <a:pt x="17" y="22"/>
                  <a:pt x="18" y="21"/>
                </a:cubicBezTo>
                <a:cubicBezTo>
                  <a:pt x="17" y="21"/>
                  <a:pt x="16" y="20"/>
                  <a:pt x="15" y="18"/>
                </a:cubicBezTo>
                <a:cubicBezTo>
                  <a:pt x="13" y="16"/>
                  <a:pt x="13" y="14"/>
                  <a:pt x="13" y="12"/>
                </a:cubicBezTo>
                <a:cubicBezTo>
                  <a:pt x="13" y="11"/>
                  <a:pt x="13" y="10"/>
                  <a:pt x="13" y="9"/>
                </a:cubicBezTo>
                <a:cubicBezTo>
                  <a:pt x="13" y="8"/>
                  <a:pt x="13" y="8"/>
                  <a:pt x="14" y="7"/>
                </a:cubicBezTo>
                <a:cubicBezTo>
                  <a:pt x="15" y="5"/>
                  <a:pt x="16" y="3"/>
                  <a:pt x="18" y="2"/>
                </a:cubicBezTo>
                <a:cubicBezTo>
                  <a:pt x="20" y="0"/>
                  <a:pt x="22" y="0"/>
                  <a:pt x="25" y="0"/>
                </a:cubicBezTo>
                <a:cubicBezTo>
                  <a:pt x="28" y="0"/>
                  <a:pt x="31" y="1"/>
                  <a:pt x="33" y="3"/>
                </a:cubicBezTo>
                <a:cubicBezTo>
                  <a:pt x="33" y="3"/>
                  <a:pt x="33" y="3"/>
                  <a:pt x="33" y="3"/>
                </a:cubicBezTo>
                <a:cubicBezTo>
                  <a:pt x="35" y="5"/>
                  <a:pt x="37" y="8"/>
                  <a:pt x="37" y="12"/>
                </a:cubicBezTo>
                <a:cubicBezTo>
                  <a:pt x="37" y="14"/>
                  <a:pt x="36" y="16"/>
                  <a:pt x="35" y="18"/>
                </a:cubicBezTo>
                <a:cubicBezTo>
                  <a:pt x="34" y="20"/>
                  <a:pt x="33" y="21"/>
                  <a:pt x="32" y="21"/>
                </a:cubicBezTo>
                <a:cubicBezTo>
                  <a:pt x="32" y="22"/>
                  <a:pt x="32" y="22"/>
                  <a:pt x="32" y="22"/>
                </a:cubicBezTo>
                <a:cubicBezTo>
                  <a:pt x="32" y="22"/>
                  <a:pt x="33" y="22"/>
                  <a:pt x="33" y="22"/>
                </a:cubicBezTo>
                <a:cubicBezTo>
                  <a:pt x="33" y="22"/>
                  <a:pt x="33" y="22"/>
                  <a:pt x="34" y="22"/>
                </a:cubicBezTo>
                <a:cubicBezTo>
                  <a:pt x="34" y="22"/>
                  <a:pt x="34" y="22"/>
                  <a:pt x="34" y="22"/>
                </a:cubicBezTo>
                <a:cubicBezTo>
                  <a:pt x="34" y="22"/>
                  <a:pt x="34" y="22"/>
                  <a:pt x="35" y="22"/>
                </a:cubicBezTo>
                <a:cubicBezTo>
                  <a:pt x="35" y="22"/>
                  <a:pt x="35" y="22"/>
                  <a:pt x="35" y="22"/>
                </a:cubicBezTo>
                <a:cubicBezTo>
                  <a:pt x="35" y="22"/>
                  <a:pt x="35" y="22"/>
                  <a:pt x="35" y="23"/>
                </a:cubicBezTo>
                <a:cubicBezTo>
                  <a:pt x="35" y="23"/>
                  <a:pt x="35" y="23"/>
                  <a:pt x="35" y="23"/>
                </a:cubicBezTo>
                <a:cubicBezTo>
                  <a:pt x="36" y="23"/>
                  <a:pt x="36" y="23"/>
                  <a:pt x="36" y="23"/>
                </a:cubicBezTo>
                <a:cubicBezTo>
                  <a:pt x="38" y="24"/>
                  <a:pt x="39" y="25"/>
                  <a:pt x="40" y="27"/>
                </a:cubicBezTo>
                <a:cubicBezTo>
                  <a:pt x="40" y="28"/>
                  <a:pt x="41" y="29"/>
                  <a:pt x="41" y="31"/>
                </a:cubicBezTo>
                <a:cubicBezTo>
                  <a:pt x="48" y="31"/>
                  <a:pt x="48" y="31"/>
                  <a:pt x="48" y="31"/>
                </a:cubicBezTo>
                <a:cubicBezTo>
                  <a:pt x="49" y="31"/>
                  <a:pt x="50" y="32"/>
                  <a:pt x="50" y="33"/>
                </a:cubicBezTo>
                <a:cubicBezTo>
                  <a:pt x="50" y="34"/>
                  <a:pt x="49" y="35"/>
                  <a:pt x="48" y="35"/>
                </a:cubicBezTo>
                <a:cubicBezTo>
                  <a:pt x="2" y="35"/>
                  <a:pt x="2" y="35"/>
                  <a:pt x="2" y="35"/>
                </a:cubicBezTo>
                <a:close/>
                <a:moveTo>
                  <a:pt x="11" y="31"/>
                </a:moveTo>
                <a:cubicBezTo>
                  <a:pt x="11" y="31"/>
                  <a:pt x="11" y="31"/>
                  <a:pt x="11" y="31"/>
                </a:cubicBezTo>
                <a:cubicBezTo>
                  <a:pt x="38" y="31"/>
                  <a:pt x="38" y="31"/>
                  <a:pt x="38" y="31"/>
                </a:cubicBezTo>
                <a:cubicBezTo>
                  <a:pt x="38" y="30"/>
                  <a:pt x="38" y="29"/>
                  <a:pt x="37" y="28"/>
                </a:cubicBezTo>
                <a:cubicBezTo>
                  <a:pt x="37" y="27"/>
                  <a:pt x="36" y="26"/>
                  <a:pt x="35" y="25"/>
                </a:cubicBezTo>
                <a:cubicBezTo>
                  <a:pt x="35" y="25"/>
                  <a:pt x="35" y="25"/>
                  <a:pt x="34" y="25"/>
                </a:cubicBezTo>
                <a:cubicBezTo>
                  <a:pt x="34" y="25"/>
                  <a:pt x="34" y="25"/>
                  <a:pt x="34" y="25"/>
                </a:cubicBezTo>
                <a:cubicBezTo>
                  <a:pt x="34" y="25"/>
                  <a:pt x="34" y="24"/>
                  <a:pt x="34" y="24"/>
                </a:cubicBezTo>
                <a:cubicBezTo>
                  <a:pt x="34" y="24"/>
                  <a:pt x="34" y="24"/>
                  <a:pt x="34" y="24"/>
                </a:cubicBezTo>
                <a:cubicBezTo>
                  <a:pt x="34" y="24"/>
                  <a:pt x="33" y="24"/>
                  <a:pt x="33" y="24"/>
                </a:cubicBezTo>
                <a:cubicBezTo>
                  <a:pt x="33" y="24"/>
                  <a:pt x="33" y="24"/>
                  <a:pt x="33" y="24"/>
                </a:cubicBezTo>
                <a:cubicBezTo>
                  <a:pt x="33" y="24"/>
                  <a:pt x="33" y="24"/>
                  <a:pt x="32" y="24"/>
                </a:cubicBezTo>
                <a:cubicBezTo>
                  <a:pt x="32" y="24"/>
                  <a:pt x="32" y="24"/>
                  <a:pt x="32" y="24"/>
                </a:cubicBezTo>
                <a:cubicBezTo>
                  <a:pt x="31" y="24"/>
                  <a:pt x="31" y="24"/>
                  <a:pt x="31" y="24"/>
                </a:cubicBezTo>
                <a:cubicBezTo>
                  <a:pt x="19" y="24"/>
                  <a:pt x="19" y="24"/>
                  <a:pt x="19" y="24"/>
                </a:cubicBezTo>
                <a:cubicBezTo>
                  <a:pt x="18" y="24"/>
                  <a:pt x="18" y="24"/>
                  <a:pt x="17" y="24"/>
                </a:cubicBezTo>
                <a:cubicBezTo>
                  <a:pt x="17" y="24"/>
                  <a:pt x="16" y="24"/>
                  <a:pt x="16" y="24"/>
                </a:cubicBezTo>
                <a:cubicBezTo>
                  <a:pt x="14" y="25"/>
                  <a:pt x="13" y="26"/>
                  <a:pt x="12" y="27"/>
                </a:cubicBezTo>
                <a:cubicBezTo>
                  <a:pt x="12" y="28"/>
                  <a:pt x="11" y="29"/>
                  <a:pt x="11" y="3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1" name="Freeform 417"/>
          <p:cNvSpPr>
            <a:spLocks noEditPoints="1"/>
          </p:cNvSpPr>
          <p:nvPr/>
        </p:nvSpPr>
        <p:spPr bwMode="auto">
          <a:xfrm>
            <a:off x="4342961" y="1995729"/>
            <a:ext cx="188155" cy="157916"/>
          </a:xfrm>
          <a:custGeom>
            <a:avLst/>
            <a:gdLst>
              <a:gd name="T0" fmla="*/ 10 w 56"/>
              <a:gd name="T1" fmla="*/ 11 h 47"/>
              <a:gd name="T2" fmla="*/ 8 w 56"/>
              <a:gd name="T3" fmla="*/ 25 h 47"/>
              <a:gd name="T4" fmla="*/ 6 w 56"/>
              <a:gd name="T5" fmla="*/ 38 h 47"/>
              <a:gd name="T6" fmla="*/ 12 w 56"/>
              <a:gd name="T7" fmla="*/ 38 h 47"/>
              <a:gd name="T8" fmla="*/ 12 w 56"/>
              <a:gd name="T9" fmla="*/ 32 h 47"/>
              <a:gd name="T10" fmla="*/ 9 w 56"/>
              <a:gd name="T11" fmla="*/ 31 h 47"/>
              <a:gd name="T12" fmla="*/ 5 w 56"/>
              <a:gd name="T13" fmla="*/ 35 h 47"/>
              <a:gd name="T14" fmla="*/ 8 w 56"/>
              <a:gd name="T15" fmla="*/ 34 h 47"/>
              <a:gd name="T16" fmla="*/ 10 w 56"/>
              <a:gd name="T17" fmla="*/ 34 h 47"/>
              <a:gd name="T18" fmla="*/ 10 w 56"/>
              <a:gd name="T19" fmla="*/ 36 h 47"/>
              <a:gd name="T20" fmla="*/ 8 w 56"/>
              <a:gd name="T21" fmla="*/ 36 h 47"/>
              <a:gd name="T22" fmla="*/ 8 w 56"/>
              <a:gd name="T23" fmla="*/ 34 h 47"/>
              <a:gd name="T24" fmla="*/ 42 w 56"/>
              <a:gd name="T25" fmla="*/ 36 h 47"/>
              <a:gd name="T26" fmla="*/ 48 w 56"/>
              <a:gd name="T27" fmla="*/ 34 h 47"/>
              <a:gd name="T28" fmla="*/ 44 w 56"/>
              <a:gd name="T29" fmla="*/ 30 h 47"/>
              <a:gd name="T30" fmla="*/ 43 w 56"/>
              <a:gd name="T31" fmla="*/ 32 h 47"/>
              <a:gd name="T32" fmla="*/ 45 w 56"/>
              <a:gd name="T33" fmla="*/ 32 h 47"/>
              <a:gd name="T34" fmla="*/ 45 w 56"/>
              <a:gd name="T35" fmla="*/ 35 h 47"/>
              <a:gd name="T36" fmla="*/ 43 w 56"/>
              <a:gd name="T37" fmla="*/ 34 h 47"/>
              <a:gd name="T38" fmla="*/ 45 w 56"/>
              <a:gd name="T39" fmla="*/ 2 h 47"/>
              <a:gd name="T40" fmla="*/ 30 w 56"/>
              <a:gd name="T41" fmla="*/ 3 h 47"/>
              <a:gd name="T42" fmla="*/ 0 w 56"/>
              <a:gd name="T43" fmla="*/ 45 h 47"/>
              <a:gd name="T44" fmla="*/ 32 w 56"/>
              <a:gd name="T45" fmla="*/ 45 h 47"/>
              <a:gd name="T46" fmla="*/ 41 w 56"/>
              <a:gd name="T47" fmla="*/ 46 h 47"/>
              <a:gd name="T48" fmla="*/ 45 w 56"/>
              <a:gd name="T49" fmla="*/ 2 h 47"/>
              <a:gd name="T50" fmla="*/ 4 w 56"/>
              <a:gd name="T51" fmla="*/ 43 h 47"/>
              <a:gd name="T52" fmla="*/ 15 w 56"/>
              <a:gd name="T53" fmla="*/ 43 h 47"/>
              <a:gd name="T54" fmla="*/ 17 w 56"/>
              <a:gd name="T55" fmla="*/ 43 h 47"/>
              <a:gd name="T56" fmla="*/ 28 w 56"/>
              <a:gd name="T57" fmla="*/ 43 h 47"/>
              <a:gd name="T58" fmla="*/ 32 w 56"/>
              <a:gd name="T59" fmla="*/ 7 h 47"/>
              <a:gd name="T60" fmla="*/ 41 w 56"/>
              <a:gd name="T61" fmla="*/ 42 h 47"/>
              <a:gd name="T62" fmla="*/ 26 w 56"/>
              <a:gd name="T63" fmla="*/ 38 h 47"/>
              <a:gd name="T64" fmla="*/ 26 w 56"/>
              <a:gd name="T65" fmla="*/ 32 h 47"/>
              <a:gd name="T66" fmla="*/ 19 w 56"/>
              <a:gd name="T67" fmla="*/ 35 h 47"/>
              <a:gd name="T68" fmla="*/ 22 w 56"/>
              <a:gd name="T69" fmla="*/ 34 h 47"/>
              <a:gd name="T70" fmla="*/ 24 w 56"/>
              <a:gd name="T71" fmla="*/ 34 h 47"/>
              <a:gd name="T72" fmla="*/ 24 w 56"/>
              <a:gd name="T73" fmla="*/ 36 h 47"/>
              <a:gd name="T74" fmla="*/ 21 w 56"/>
              <a:gd name="T75" fmla="*/ 35 h 47"/>
              <a:gd name="T76" fmla="*/ 23 w 56"/>
              <a:gd name="T77" fmla="*/ 26 h 47"/>
              <a:gd name="T78" fmla="*/ 23 w 56"/>
              <a:gd name="T79" fmla="*/ 10 h 47"/>
              <a:gd name="T80" fmla="*/ 23 w 56"/>
              <a:gd name="T81" fmla="*/ 26 h 47"/>
              <a:gd name="T82" fmla="*/ 37 w 56"/>
              <a:gd name="T83" fmla="*/ 11 h 47"/>
              <a:gd name="T84" fmla="*/ 43 w 56"/>
              <a:gd name="T85"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 h="47">
                <a:moveTo>
                  <a:pt x="9" y="26"/>
                </a:moveTo>
                <a:cubicBezTo>
                  <a:pt x="10" y="26"/>
                  <a:pt x="10" y="25"/>
                  <a:pt x="10" y="25"/>
                </a:cubicBezTo>
                <a:cubicBezTo>
                  <a:pt x="10" y="11"/>
                  <a:pt x="10" y="11"/>
                  <a:pt x="10" y="11"/>
                </a:cubicBezTo>
                <a:cubicBezTo>
                  <a:pt x="10" y="10"/>
                  <a:pt x="10" y="10"/>
                  <a:pt x="9" y="10"/>
                </a:cubicBezTo>
                <a:cubicBezTo>
                  <a:pt x="8" y="10"/>
                  <a:pt x="8" y="10"/>
                  <a:pt x="8" y="11"/>
                </a:cubicBezTo>
                <a:cubicBezTo>
                  <a:pt x="8" y="25"/>
                  <a:pt x="8" y="25"/>
                  <a:pt x="8" y="25"/>
                </a:cubicBezTo>
                <a:cubicBezTo>
                  <a:pt x="8" y="25"/>
                  <a:pt x="8" y="26"/>
                  <a:pt x="9" y="26"/>
                </a:cubicBezTo>
                <a:close/>
                <a:moveTo>
                  <a:pt x="6" y="38"/>
                </a:moveTo>
                <a:cubicBezTo>
                  <a:pt x="6" y="38"/>
                  <a:pt x="6" y="38"/>
                  <a:pt x="6" y="38"/>
                </a:cubicBezTo>
                <a:cubicBezTo>
                  <a:pt x="7" y="39"/>
                  <a:pt x="8" y="39"/>
                  <a:pt x="9" y="39"/>
                </a:cubicBezTo>
                <a:cubicBezTo>
                  <a:pt x="10" y="39"/>
                  <a:pt x="11" y="39"/>
                  <a:pt x="12" y="38"/>
                </a:cubicBezTo>
                <a:cubicBezTo>
                  <a:pt x="12" y="38"/>
                  <a:pt x="12" y="38"/>
                  <a:pt x="12" y="38"/>
                </a:cubicBezTo>
                <a:cubicBezTo>
                  <a:pt x="12" y="38"/>
                  <a:pt x="12" y="38"/>
                  <a:pt x="12" y="38"/>
                </a:cubicBezTo>
                <a:cubicBezTo>
                  <a:pt x="13" y="37"/>
                  <a:pt x="13" y="36"/>
                  <a:pt x="13" y="35"/>
                </a:cubicBezTo>
                <a:cubicBezTo>
                  <a:pt x="13" y="34"/>
                  <a:pt x="13" y="33"/>
                  <a:pt x="12" y="32"/>
                </a:cubicBezTo>
                <a:cubicBezTo>
                  <a:pt x="12" y="32"/>
                  <a:pt x="12" y="32"/>
                  <a:pt x="12" y="32"/>
                </a:cubicBezTo>
                <a:cubicBezTo>
                  <a:pt x="12" y="32"/>
                  <a:pt x="12" y="32"/>
                  <a:pt x="12" y="32"/>
                </a:cubicBezTo>
                <a:cubicBezTo>
                  <a:pt x="11" y="32"/>
                  <a:pt x="10" y="31"/>
                  <a:pt x="9" y="31"/>
                </a:cubicBezTo>
                <a:cubicBezTo>
                  <a:pt x="8" y="31"/>
                  <a:pt x="7" y="32"/>
                  <a:pt x="6" y="32"/>
                </a:cubicBezTo>
                <a:cubicBezTo>
                  <a:pt x="6" y="32"/>
                  <a:pt x="6" y="32"/>
                  <a:pt x="6" y="32"/>
                </a:cubicBezTo>
                <a:cubicBezTo>
                  <a:pt x="6" y="33"/>
                  <a:pt x="5" y="34"/>
                  <a:pt x="5" y="35"/>
                </a:cubicBezTo>
                <a:cubicBezTo>
                  <a:pt x="5" y="36"/>
                  <a:pt x="6" y="37"/>
                  <a:pt x="6" y="38"/>
                </a:cubicBezTo>
                <a:cubicBezTo>
                  <a:pt x="6" y="38"/>
                  <a:pt x="6" y="38"/>
                  <a:pt x="6" y="38"/>
                </a:cubicBezTo>
                <a:close/>
                <a:moveTo>
                  <a:pt x="8" y="34"/>
                </a:moveTo>
                <a:cubicBezTo>
                  <a:pt x="8" y="34"/>
                  <a:pt x="8" y="34"/>
                  <a:pt x="8" y="34"/>
                </a:cubicBezTo>
                <a:cubicBezTo>
                  <a:pt x="8" y="34"/>
                  <a:pt x="9" y="34"/>
                  <a:pt x="9" y="34"/>
                </a:cubicBezTo>
                <a:cubicBezTo>
                  <a:pt x="10" y="34"/>
                  <a:pt x="10" y="34"/>
                  <a:pt x="10" y="34"/>
                </a:cubicBezTo>
                <a:cubicBezTo>
                  <a:pt x="10" y="34"/>
                  <a:pt x="10" y="34"/>
                  <a:pt x="10" y="34"/>
                </a:cubicBezTo>
                <a:cubicBezTo>
                  <a:pt x="11" y="34"/>
                  <a:pt x="11" y="35"/>
                  <a:pt x="11" y="35"/>
                </a:cubicBezTo>
                <a:cubicBezTo>
                  <a:pt x="11" y="36"/>
                  <a:pt x="11" y="36"/>
                  <a:pt x="10" y="36"/>
                </a:cubicBezTo>
                <a:cubicBezTo>
                  <a:pt x="10" y="36"/>
                  <a:pt x="10" y="36"/>
                  <a:pt x="10" y="36"/>
                </a:cubicBezTo>
                <a:cubicBezTo>
                  <a:pt x="10" y="37"/>
                  <a:pt x="10" y="37"/>
                  <a:pt x="9" y="37"/>
                </a:cubicBezTo>
                <a:cubicBezTo>
                  <a:pt x="9" y="37"/>
                  <a:pt x="8" y="37"/>
                  <a:pt x="8" y="36"/>
                </a:cubicBezTo>
                <a:cubicBezTo>
                  <a:pt x="8" y="36"/>
                  <a:pt x="8" y="36"/>
                  <a:pt x="8" y="36"/>
                </a:cubicBezTo>
                <a:cubicBezTo>
                  <a:pt x="8" y="36"/>
                  <a:pt x="8" y="36"/>
                  <a:pt x="8" y="35"/>
                </a:cubicBezTo>
                <a:cubicBezTo>
                  <a:pt x="8" y="35"/>
                  <a:pt x="8" y="34"/>
                  <a:pt x="8" y="34"/>
                </a:cubicBezTo>
                <a:close/>
                <a:moveTo>
                  <a:pt x="40" y="34"/>
                </a:moveTo>
                <a:cubicBezTo>
                  <a:pt x="40" y="34"/>
                  <a:pt x="40" y="34"/>
                  <a:pt x="40" y="34"/>
                </a:cubicBezTo>
                <a:cubicBezTo>
                  <a:pt x="40" y="35"/>
                  <a:pt x="41" y="36"/>
                  <a:pt x="42" y="36"/>
                </a:cubicBezTo>
                <a:cubicBezTo>
                  <a:pt x="42" y="37"/>
                  <a:pt x="43" y="37"/>
                  <a:pt x="44" y="37"/>
                </a:cubicBezTo>
                <a:cubicBezTo>
                  <a:pt x="45" y="37"/>
                  <a:pt x="46" y="37"/>
                  <a:pt x="47" y="36"/>
                </a:cubicBezTo>
                <a:cubicBezTo>
                  <a:pt x="48" y="36"/>
                  <a:pt x="48" y="35"/>
                  <a:pt x="48" y="34"/>
                </a:cubicBezTo>
                <a:cubicBezTo>
                  <a:pt x="48" y="33"/>
                  <a:pt x="48" y="32"/>
                  <a:pt x="47" y="31"/>
                </a:cubicBezTo>
                <a:cubicBezTo>
                  <a:pt x="47" y="31"/>
                  <a:pt x="47" y="31"/>
                  <a:pt x="47" y="31"/>
                </a:cubicBezTo>
                <a:cubicBezTo>
                  <a:pt x="46" y="30"/>
                  <a:pt x="45" y="30"/>
                  <a:pt x="44" y="30"/>
                </a:cubicBezTo>
                <a:cubicBezTo>
                  <a:pt x="43" y="30"/>
                  <a:pt x="42" y="30"/>
                  <a:pt x="42" y="31"/>
                </a:cubicBezTo>
                <a:cubicBezTo>
                  <a:pt x="41" y="32"/>
                  <a:pt x="40" y="33"/>
                  <a:pt x="40" y="34"/>
                </a:cubicBezTo>
                <a:close/>
                <a:moveTo>
                  <a:pt x="43" y="32"/>
                </a:moveTo>
                <a:cubicBezTo>
                  <a:pt x="43" y="32"/>
                  <a:pt x="43" y="32"/>
                  <a:pt x="43" y="32"/>
                </a:cubicBezTo>
                <a:cubicBezTo>
                  <a:pt x="43" y="32"/>
                  <a:pt x="44" y="32"/>
                  <a:pt x="44" y="32"/>
                </a:cubicBezTo>
                <a:cubicBezTo>
                  <a:pt x="45" y="32"/>
                  <a:pt x="45" y="32"/>
                  <a:pt x="45" y="32"/>
                </a:cubicBezTo>
                <a:cubicBezTo>
                  <a:pt x="45" y="33"/>
                  <a:pt x="45" y="33"/>
                  <a:pt x="45" y="33"/>
                </a:cubicBezTo>
                <a:cubicBezTo>
                  <a:pt x="46" y="33"/>
                  <a:pt x="46" y="33"/>
                  <a:pt x="46" y="34"/>
                </a:cubicBezTo>
                <a:cubicBezTo>
                  <a:pt x="46" y="34"/>
                  <a:pt x="46" y="34"/>
                  <a:pt x="45" y="35"/>
                </a:cubicBezTo>
                <a:cubicBezTo>
                  <a:pt x="45" y="35"/>
                  <a:pt x="45" y="35"/>
                  <a:pt x="44" y="35"/>
                </a:cubicBezTo>
                <a:cubicBezTo>
                  <a:pt x="44" y="35"/>
                  <a:pt x="43" y="35"/>
                  <a:pt x="43" y="35"/>
                </a:cubicBezTo>
                <a:cubicBezTo>
                  <a:pt x="43" y="34"/>
                  <a:pt x="43" y="34"/>
                  <a:pt x="43" y="34"/>
                </a:cubicBezTo>
                <a:cubicBezTo>
                  <a:pt x="43" y="33"/>
                  <a:pt x="43" y="33"/>
                  <a:pt x="43" y="32"/>
                </a:cubicBezTo>
                <a:close/>
                <a:moveTo>
                  <a:pt x="45" y="2"/>
                </a:moveTo>
                <a:cubicBezTo>
                  <a:pt x="45" y="2"/>
                  <a:pt x="45" y="2"/>
                  <a:pt x="45" y="2"/>
                </a:cubicBezTo>
                <a:cubicBezTo>
                  <a:pt x="45" y="1"/>
                  <a:pt x="44" y="0"/>
                  <a:pt x="43" y="0"/>
                </a:cubicBezTo>
                <a:cubicBezTo>
                  <a:pt x="31" y="4"/>
                  <a:pt x="31" y="4"/>
                  <a:pt x="31" y="4"/>
                </a:cubicBezTo>
                <a:cubicBezTo>
                  <a:pt x="31" y="3"/>
                  <a:pt x="30" y="3"/>
                  <a:pt x="30" y="3"/>
                </a:cubicBezTo>
                <a:cubicBezTo>
                  <a:pt x="2" y="3"/>
                  <a:pt x="2" y="3"/>
                  <a:pt x="2" y="3"/>
                </a:cubicBezTo>
                <a:cubicBezTo>
                  <a:pt x="1" y="3"/>
                  <a:pt x="0" y="4"/>
                  <a:pt x="0" y="5"/>
                </a:cubicBezTo>
                <a:cubicBezTo>
                  <a:pt x="0" y="45"/>
                  <a:pt x="0" y="45"/>
                  <a:pt x="0" y="45"/>
                </a:cubicBezTo>
                <a:cubicBezTo>
                  <a:pt x="0" y="46"/>
                  <a:pt x="1" y="47"/>
                  <a:pt x="2" y="47"/>
                </a:cubicBezTo>
                <a:cubicBezTo>
                  <a:pt x="30" y="47"/>
                  <a:pt x="30" y="47"/>
                  <a:pt x="30" y="47"/>
                </a:cubicBezTo>
                <a:cubicBezTo>
                  <a:pt x="31" y="47"/>
                  <a:pt x="32" y="46"/>
                  <a:pt x="32" y="45"/>
                </a:cubicBezTo>
                <a:cubicBezTo>
                  <a:pt x="32" y="20"/>
                  <a:pt x="32" y="20"/>
                  <a:pt x="32" y="20"/>
                </a:cubicBezTo>
                <a:cubicBezTo>
                  <a:pt x="38" y="45"/>
                  <a:pt x="38" y="45"/>
                  <a:pt x="38" y="45"/>
                </a:cubicBezTo>
                <a:cubicBezTo>
                  <a:pt x="39" y="46"/>
                  <a:pt x="40" y="47"/>
                  <a:pt x="41" y="46"/>
                </a:cubicBezTo>
                <a:cubicBezTo>
                  <a:pt x="54" y="43"/>
                  <a:pt x="54" y="43"/>
                  <a:pt x="54" y="43"/>
                </a:cubicBezTo>
                <a:cubicBezTo>
                  <a:pt x="55" y="43"/>
                  <a:pt x="56" y="42"/>
                  <a:pt x="55" y="41"/>
                </a:cubicBezTo>
                <a:cubicBezTo>
                  <a:pt x="45" y="2"/>
                  <a:pt x="45" y="2"/>
                  <a:pt x="45" y="2"/>
                </a:cubicBezTo>
                <a:close/>
                <a:moveTo>
                  <a:pt x="15" y="43"/>
                </a:moveTo>
                <a:cubicBezTo>
                  <a:pt x="15" y="43"/>
                  <a:pt x="15" y="43"/>
                  <a:pt x="15" y="43"/>
                </a:cubicBezTo>
                <a:cubicBezTo>
                  <a:pt x="4" y="43"/>
                  <a:pt x="4" y="43"/>
                  <a:pt x="4" y="43"/>
                </a:cubicBezTo>
                <a:cubicBezTo>
                  <a:pt x="4" y="6"/>
                  <a:pt x="4" y="6"/>
                  <a:pt x="4" y="6"/>
                </a:cubicBezTo>
                <a:cubicBezTo>
                  <a:pt x="15" y="6"/>
                  <a:pt x="15" y="6"/>
                  <a:pt x="15" y="6"/>
                </a:cubicBezTo>
                <a:cubicBezTo>
                  <a:pt x="15" y="43"/>
                  <a:pt x="15" y="43"/>
                  <a:pt x="15" y="43"/>
                </a:cubicBezTo>
                <a:close/>
                <a:moveTo>
                  <a:pt x="28" y="43"/>
                </a:moveTo>
                <a:cubicBezTo>
                  <a:pt x="28" y="43"/>
                  <a:pt x="28" y="43"/>
                  <a:pt x="28" y="43"/>
                </a:cubicBezTo>
                <a:cubicBezTo>
                  <a:pt x="17" y="43"/>
                  <a:pt x="17" y="43"/>
                  <a:pt x="17" y="43"/>
                </a:cubicBezTo>
                <a:cubicBezTo>
                  <a:pt x="17" y="6"/>
                  <a:pt x="17" y="6"/>
                  <a:pt x="17" y="6"/>
                </a:cubicBezTo>
                <a:cubicBezTo>
                  <a:pt x="28" y="6"/>
                  <a:pt x="28" y="6"/>
                  <a:pt x="28" y="6"/>
                </a:cubicBezTo>
                <a:cubicBezTo>
                  <a:pt x="28" y="43"/>
                  <a:pt x="28" y="43"/>
                  <a:pt x="28" y="43"/>
                </a:cubicBezTo>
                <a:close/>
                <a:moveTo>
                  <a:pt x="41" y="42"/>
                </a:moveTo>
                <a:cubicBezTo>
                  <a:pt x="41" y="42"/>
                  <a:pt x="41" y="42"/>
                  <a:pt x="41" y="42"/>
                </a:cubicBezTo>
                <a:cubicBezTo>
                  <a:pt x="32" y="7"/>
                  <a:pt x="32" y="7"/>
                  <a:pt x="32" y="7"/>
                </a:cubicBezTo>
                <a:cubicBezTo>
                  <a:pt x="42" y="5"/>
                  <a:pt x="42" y="5"/>
                  <a:pt x="42" y="5"/>
                </a:cubicBezTo>
                <a:cubicBezTo>
                  <a:pt x="51" y="40"/>
                  <a:pt x="51" y="40"/>
                  <a:pt x="51" y="40"/>
                </a:cubicBezTo>
                <a:cubicBezTo>
                  <a:pt x="41" y="42"/>
                  <a:pt x="41" y="42"/>
                  <a:pt x="41" y="42"/>
                </a:cubicBezTo>
                <a:close/>
                <a:moveTo>
                  <a:pt x="23" y="39"/>
                </a:moveTo>
                <a:cubicBezTo>
                  <a:pt x="23" y="39"/>
                  <a:pt x="23" y="39"/>
                  <a:pt x="23" y="39"/>
                </a:cubicBezTo>
                <a:cubicBezTo>
                  <a:pt x="24" y="39"/>
                  <a:pt x="25" y="39"/>
                  <a:pt x="26" y="38"/>
                </a:cubicBezTo>
                <a:cubicBezTo>
                  <a:pt x="26" y="37"/>
                  <a:pt x="27" y="36"/>
                  <a:pt x="27" y="35"/>
                </a:cubicBezTo>
                <a:cubicBezTo>
                  <a:pt x="27" y="34"/>
                  <a:pt x="26" y="33"/>
                  <a:pt x="26" y="33"/>
                </a:cubicBezTo>
                <a:cubicBezTo>
                  <a:pt x="26" y="32"/>
                  <a:pt x="26" y="32"/>
                  <a:pt x="26" y="32"/>
                </a:cubicBezTo>
                <a:cubicBezTo>
                  <a:pt x="25" y="32"/>
                  <a:pt x="24" y="31"/>
                  <a:pt x="23" y="31"/>
                </a:cubicBezTo>
                <a:cubicBezTo>
                  <a:pt x="22" y="31"/>
                  <a:pt x="21" y="32"/>
                  <a:pt x="20" y="32"/>
                </a:cubicBezTo>
                <a:cubicBezTo>
                  <a:pt x="19" y="33"/>
                  <a:pt x="19" y="34"/>
                  <a:pt x="19" y="35"/>
                </a:cubicBezTo>
                <a:cubicBezTo>
                  <a:pt x="19" y="36"/>
                  <a:pt x="19" y="37"/>
                  <a:pt x="20" y="38"/>
                </a:cubicBezTo>
                <a:cubicBezTo>
                  <a:pt x="21" y="39"/>
                  <a:pt x="22" y="39"/>
                  <a:pt x="23" y="39"/>
                </a:cubicBezTo>
                <a:close/>
                <a:moveTo>
                  <a:pt x="22" y="34"/>
                </a:moveTo>
                <a:cubicBezTo>
                  <a:pt x="22" y="34"/>
                  <a:pt x="22" y="34"/>
                  <a:pt x="22" y="34"/>
                </a:cubicBezTo>
                <a:cubicBezTo>
                  <a:pt x="22" y="34"/>
                  <a:pt x="22" y="34"/>
                  <a:pt x="23" y="34"/>
                </a:cubicBezTo>
                <a:cubicBezTo>
                  <a:pt x="23" y="34"/>
                  <a:pt x="24" y="34"/>
                  <a:pt x="24" y="34"/>
                </a:cubicBezTo>
                <a:cubicBezTo>
                  <a:pt x="24" y="34"/>
                  <a:pt x="24" y="34"/>
                  <a:pt x="24" y="34"/>
                </a:cubicBezTo>
                <a:cubicBezTo>
                  <a:pt x="24" y="34"/>
                  <a:pt x="24" y="35"/>
                  <a:pt x="24" y="35"/>
                </a:cubicBezTo>
                <a:cubicBezTo>
                  <a:pt x="24" y="36"/>
                  <a:pt x="24" y="36"/>
                  <a:pt x="24" y="36"/>
                </a:cubicBezTo>
                <a:cubicBezTo>
                  <a:pt x="24" y="37"/>
                  <a:pt x="23" y="37"/>
                  <a:pt x="23" y="37"/>
                </a:cubicBezTo>
                <a:cubicBezTo>
                  <a:pt x="22" y="37"/>
                  <a:pt x="22" y="37"/>
                  <a:pt x="22" y="36"/>
                </a:cubicBezTo>
                <a:cubicBezTo>
                  <a:pt x="21" y="36"/>
                  <a:pt x="21" y="36"/>
                  <a:pt x="21" y="35"/>
                </a:cubicBezTo>
                <a:cubicBezTo>
                  <a:pt x="21" y="35"/>
                  <a:pt x="21" y="34"/>
                  <a:pt x="22" y="34"/>
                </a:cubicBezTo>
                <a:close/>
                <a:moveTo>
                  <a:pt x="23" y="26"/>
                </a:moveTo>
                <a:cubicBezTo>
                  <a:pt x="23" y="26"/>
                  <a:pt x="23" y="26"/>
                  <a:pt x="23" y="26"/>
                </a:cubicBezTo>
                <a:cubicBezTo>
                  <a:pt x="23" y="26"/>
                  <a:pt x="24" y="25"/>
                  <a:pt x="24" y="25"/>
                </a:cubicBezTo>
                <a:cubicBezTo>
                  <a:pt x="24" y="11"/>
                  <a:pt x="24" y="11"/>
                  <a:pt x="24" y="11"/>
                </a:cubicBezTo>
                <a:cubicBezTo>
                  <a:pt x="24" y="10"/>
                  <a:pt x="23" y="10"/>
                  <a:pt x="23" y="10"/>
                </a:cubicBezTo>
                <a:cubicBezTo>
                  <a:pt x="22" y="10"/>
                  <a:pt x="22" y="10"/>
                  <a:pt x="22" y="11"/>
                </a:cubicBezTo>
                <a:cubicBezTo>
                  <a:pt x="22" y="25"/>
                  <a:pt x="22" y="25"/>
                  <a:pt x="22" y="25"/>
                </a:cubicBezTo>
                <a:cubicBezTo>
                  <a:pt x="22" y="25"/>
                  <a:pt x="22" y="26"/>
                  <a:pt x="23" y="26"/>
                </a:cubicBezTo>
                <a:close/>
                <a:moveTo>
                  <a:pt x="38" y="9"/>
                </a:moveTo>
                <a:cubicBezTo>
                  <a:pt x="38" y="9"/>
                  <a:pt x="38" y="9"/>
                  <a:pt x="38" y="9"/>
                </a:cubicBezTo>
                <a:cubicBezTo>
                  <a:pt x="37" y="9"/>
                  <a:pt x="37" y="10"/>
                  <a:pt x="37" y="11"/>
                </a:cubicBezTo>
                <a:cubicBezTo>
                  <a:pt x="41" y="24"/>
                  <a:pt x="41" y="24"/>
                  <a:pt x="41" y="24"/>
                </a:cubicBezTo>
                <a:cubicBezTo>
                  <a:pt x="41" y="25"/>
                  <a:pt x="41" y="25"/>
                  <a:pt x="42" y="25"/>
                </a:cubicBezTo>
                <a:cubicBezTo>
                  <a:pt x="43" y="25"/>
                  <a:pt x="43" y="24"/>
                  <a:pt x="43" y="23"/>
                </a:cubicBezTo>
                <a:cubicBezTo>
                  <a:pt x="39" y="10"/>
                  <a:pt x="39" y="10"/>
                  <a:pt x="39" y="10"/>
                </a:cubicBezTo>
                <a:cubicBezTo>
                  <a:pt x="39" y="9"/>
                  <a:pt x="38" y="9"/>
                  <a:pt x="38"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2" name="Freeform 418"/>
          <p:cNvSpPr>
            <a:spLocks noEditPoints="1"/>
          </p:cNvSpPr>
          <p:nvPr/>
        </p:nvSpPr>
        <p:spPr bwMode="auto">
          <a:xfrm>
            <a:off x="2597487" y="1992368"/>
            <a:ext cx="166315" cy="167996"/>
          </a:xfrm>
          <a:custGeom>
            <a:avLst/>
            <a:gdLst>
              <a:gd name="T0" fmla="*/ 37 w 49"/>
              <a:gd name="T1" fmla="*/ 0 h 50"/>
              <a:gd name="T2" fmla="*/ 30 w 49"/>
              <a:gd name="T3" fmla="*/ 3 h 50"/>
              <a:gd name="T4" fmla="*/ 27 w 49"/>
              <a:gd name="T5" fmla="*/ 0 h 50"/>
              <a:gd name="T6" fmla="*/ 25 w 49"/>
              <a:gd name="T7" fmla="*/ 0 h 50"/>
              <a:gd name="T8" fmla="*/ 12 w 49"/>
              <a:gd name="T9" fmla="*/ 14 h 50"/>
              <a:gd name="T10" fmla="*/ 12 w 49"/>
              <a:gd name="T11" fmla="*/ 16 h 50"/>
              <a:gd name="T12" fmla="*/ 13 w 49"/>
              <a:gd name="T13" fmla="*/ 16 h 50"/>
              <a:gd name="T14" fmla="*/ 26 w 49"/>
              <a:gd name="T15" fmla="*/ 3 h 50"/>
              <a:gd name="T16" fmla="*/ 28 w 49"/>
              <a:gd name="T17" fmla="*/ 4 h 50"/>
              <a:gd name="T18" fmla="*/ 5 w 49"/>
              <a:gd name="T19" fmla="*/ 27 h 50"/>
              <a:gd name="T20" fmla="*/ 2 w 49"/>
              <a:gd name="T21" fmla="*/ 34 h 50"/>
              <a:gd name="T22" fmla="*/ 2 w 49"/>
              <a:gd name="T23" fmla="*/ 40 h 50"/>
              <a:gd name="T24" fmla="*/ 1 w 49"/>
              <a:gd name="T25" fmla="*/ 41 h 50"/>
              <a:gd name="T26" fmla="*/ 2 w 49"/>
              <a:gd name="T27" fmla="*/ 41 h 50"/>
              <a:gd name="T28" fmla="*/ 1 w 49"/>
              <a:gd name="T29" fmla="*/ 41 h 50"/>
              <a:gd name="T30" fmla="*/ 0 w 49"/>
              <a:gd name="T31" fmla="*/ 46 h 50"/>
              <a:gd name="T32" fmla="*/ 8 w 49"/>
              <a:gd name="T33" fmla="*/ 48 h 50"/>
              <a:gd name="T34" fmla="*/ 8 w 49"/>
              <a:gd name="T35" fmla="*/ 48 h 50"/>
              <a:gd name="T36" fmla="*/ 9 w 49"/>
              <a:gd name="T37" fmla="*/ 47 h 50"/>
              <a:gd name="T38" fmla="*/ 15 w 49"/>
              <a:gd name="T39" fmla="*/ 48 h 50"/>
              <a:gd name="T40" fmla="*/ 22 w 49"/>
              <a:gd name="T41" fmla="*/ 44 h 50"/>
              <a:gd name="T42" fmla="*/ 45 w 49"/>
              <a:gd name="T43" fmla="*/ 20 h 50"/>
              <a:gd name="T44" fmla="*/ 49 w 49"/>
              <a:gd name="T45" fmla="*/ 12 h 50"/>
              <a:gd name="T46" fmla="*/ 37 w 49"/>
              <a:gd name="T47" fmla="*/ 0 h 50"/>
              <a:gd name="T48" fmla="*/ 14 w 49"/>
              <a:gd name="T49" fmla="*/ 44 h 50"/>
              <a:gd name="T50" fmla="*/ 14 w 49"/>
              <a:gd name="T51" fmla="*/ 44 h 50"/>
              <a:gd name="T52" fmla="*/ 9 w 49"/>
              <a:gd name="T53" fmla="*/ 43 h 50"/>
              <a:gd name="T54" fmla="*/ 7 w 49"/>
              <a:gd name="T55" fmla="*/ 43 h 50"/>
              <a:gd name="T56" fmla="*/ 6 w 49"/>
              <a:gd name="T57" fmla="*/ 45 h 50"/>
              <a:gd name="T58" fmla="*/ 6 w 49"/>
              <a:gd name="T59" fmla="*/ 45 h 50"/>
              <a:gd name="T60" fmla="*/ 4 w 49"/>
              <a:gd name="T61" fmla="*/ 44 h 50"/>
              <a:gd name="T62" fmla="*/ 4 w 49"/>
              <a:gd name="T63" fmla="*/ 44 h 50"/>
              <a:gd name="T64" fmla="*/ 6 w 49"/>
              <a:gd name="T65" fmla="*/ 42 h 50"/>
              <a:gd name="T66" fmla="*/ 6 w 49"/>
              <a:gd name="T67" fmla="*/ 40 h 50"/>
              <a:gd name="T68" fmla="*/ 5 w 49"/>
              <a:gd name="T69" fmla="*/ 35 h 50"/>
              <a:gd name="T70" fmla="*/ 7 w 49"/>
              <a:gd name="T71" fmla="*/ 31 h 50"/>
              <a:gd name="T72" fmla="*/ 18 w 49"/>
              <a:gd name="T73" fmla="*/ 42 h 50"/>
              <a:gd name="T74" fmla="*/ 14 w 49"/>
              <a:gd name="T75" fmla="*/ 44 h 50"/>
              <a:gd name="T76" fmla="*/ 20 w 49"/>
              <a:gd name="T77" fmla="*/ 41 h 50"/>
              <a:gd name="T78" fmla="*/ 20 w 49"/>
              <a:gd name="T79" fmla="*/ 41 h 50"/>
              <a:gd name="T80" fmla="*/ 8 w 49"/>
              <a:gd name="T81" fmla="*/ 29 h 50"/>
              <a:gd name="T82" fmla="*/ 23 w 49"/>
              <a:gd name="T83" fmla="*/ 15 h 50"/>
              <a:gd name="T84" fmla="*/ 34 w 49"/>
              <a:gd name="T85" fmla="*/ 26 h 50"/>
              <a:gd name="T86" fmla="*/ 20 w 49"/>
              <a:gd name="T87" fmla="*/ 41 h 50"/>
              <a:gd name="T88" fmla="*/ 36 w 49"/>
              <a:gd name="T89" fmla="*/ 24 h 50"/>
              <a:gd name="T90" fmla="*/ 36 w 49"/>
              <a:gd name="T91" fmla="*/ 24 h 50"/>
              <a:gd name="T92" fmla="*/ 25 w 49"/>
              <a:gd name="T93" fmla="*/ 13 h 50"/>
              <a:gd name="T94" fmla="*/ 27 w 49"/>
              <a:gd name="T95" fmla="*/ 10 h 50"/>
              <a:gd name="T96" fmla="*/ 39 w 49"/>
              <a:gd name="T97" fmla="*/ 22 h 50"/>
              <a:gd name="T98" fmla="*/ 36 w 49"/>
              <a:gd name="T99" fmla="*/ 24 h 50"/>
              <a:gd name="T100" fmla="*/ 43 w 49"/>
              <a:gd name="T101" fmla="*/ 18 h 50"/>
              <a:gd name="T102" fmla="*/ 43 w 49"/>
              <a:gd name="T103" fmla="*/ 18 h 50"/>
              <a:gd name="T104" fmla="*/ 40 w 49"/>
              <a:gd name="T105" fmla="*/ 20 h 50"/>
              <a:gd name="T106" fmla="*/ 29 w 49"/>
              <a:gd name="T107" fmla="*/ 9 h 50"/>
              <a:gd name="T108" fmla="*/ 31 w 49"/>
              <a:gd name="T109" fmla="*/ 6 h 50"/>
              <a:gd name="T110" fmla="*/ 31 w 49"/>
              <a:gd name="T111" fmla="*/ 6 h 50"/>
              <a:gd name="T112" fmla="*/ 37 w 49"/>
              <a:gd name="T113" fmla="*/ 4 h 50"/>
              <a:gd name="T114" fmla="*/ 45 w 49"/>
              <a:gd name="T115" fmla="*/ 12 h 50"/>
              <a:gd name="T116" fmla="*/ 43 w 49"/>
              <a:gd name="T117"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 h="50">
                <a:moveTo>
                  <a:pt x="37" y="0"/>
                </a:moveTo>
                <a:cubicBezTo>
                  <a:pt x="34" y="0"/>
                  <a:pt x="32" y="1"/>
                  <a:pt x="30" y="3"/>
                </a:cubicBezTo>
                <a:cubicBezTo>
                  <a:pt x="27" y="0"/>
                  <a:pt x="27" y="0"/>
                  <a:pt x="27" y="0"/>
                </a:cubicBezTo>
                <a:cubicBezTo>
                  <a:pt x="27" y="0"/>
                  <a:pt x="26" y="0"/>
                  <a:pt x="25" y="0"/>
                </a:cubicBezTo>
                <a:cubicBezTo>
                  <a:pt x="12" y="14"/>
                  <a:pt x="12" y="14"/>
                  <a:pt x="12" y="14"/>
                </a:cubicBezTo>
                <a:cubicBezTo>
                  <a:pt x="11" y="14"/>
                  <a:pt x="11" y="15"/>
                  <a:pt x="12" y="16"/>
                </a:cubicBezTo>
                <a:cubicBezTo>
                  <a:pt x="12" y="16"/>
                  <a:pt x="13" y="16"/>
                  <a:pt x="13" y="16"/>
                </a:cubicBezTo>
                <a:cubicBezTo>
                  <a:pt x="26" y="3"/>
                  <a:pt x="26" y="3"/>
                  <a:pt x="26" y="3"/>
                </a:cubicBezTo>
                <a:cubicBezTo>
                  <a:pt x="28" y="4"/>
                  <a:pt x="28" y="4"/>
                  <a:pt x="28" y="4"/>
                </a:cubicBezTo>
                <a:cubicBezTo>
                  <a:pt x="5" y="27"/>
                  <a:pt x="5" y="27"/>
                  <a:pt x="5" y="27"/>
                </a:cubicBezTo>
                <a:cubicBezTo>
                  <a:pt x="3" y="29"/>
                  <a:pt x="2" y="32"/>
                  <a:pt x="2" y="34"/>
                </a:cubicBezTo>
                <a:cubicBezTo>
                  <a:pt x="1" y="36"/>
                  <a:pt x="1" y="38"/>
                  <a:pt x="2" y="40"/>
                </a:cubicBezTo>
                <a:cubicBezTo>
                  <a:pt x="1" y="41"/>
                  <a:pt x="1" y="41"/>
                  <a:pt x="1" y="41"/>
                </a:cubicBezTo>
                <a:cubicBezTo>
                  <a:pt x="2" y="41"/>
                  <a:pt x="2" y="41"/>
                  <a:pt x="2" y="41"/>
                </a:cubicBezTo>
                <a:cubicBezTo>
                  <a:pt x="1" y="41"/>
                  <a:pt x="1" y="41"/>
                  <a:pt x="1" y="41"/>
                </a:cubicBezTo>
                <a:cubicBezTo>
                  <a:pt x="0" y="42"/>
                  <a:pt x="0" y="44"/>
                  <a:pt x="0" y="46"/>
                </a:cubicBezTo>
                <a:cubicBezTo>
                  <a:pt x="2" y="49"/>
                  <a:pt x="6" y="50"/>
                  <a:pt x="8" y="48"/>
                </a:cubicBezTo>
                <a:cubicBezTo>
                  <a:pt x="8" y="48"/>
                  <a:pt x="8" y="48"/>
                  <a:pt x="8" y="48"/>
                </a:cubicBezTo>
                <a:cubicBezTo>
                  <a:pt x="9" y="47"/>
                  <a:pt x="9" y="47"/>
                  <a:pt x="9" y="47"/>
                </a:cubicBezTo>
                <a:cubicBezTo>
                  <a:pt x="11" y="48"/>
                  <a:pt x="13" y="48"/>
                  <a:pt x="15" y="48"/>
                </a:cubicBezTo>
                <a:cubicBezTo>
                  <a:pt x="17" y="47"/>
                  <a:pt x="20" y="46"/>
                  <a:pt x="22" y="44"/>
                </a:cubicBezTo>
                <a:cubicBezTo>
                  <a:pt x="45" y="20"/>
                  <a:pt x="45" y="20"/>
                  <a:pt x="45" y="20"/>
                </a:cubicBezTo>
                <a:cubicBezTo>
                  <a:pt x="48" y="18"/>
                  <a:pt x="49" y="15"/>
                  <a:pt x="49" y="12"/>
                </a:cubicBezTo>
                <a:cubicBezTo>
                  <a:pt x="49" y="5"/>
                  <a:pt x="44" y="0"/>
                  <a:pt x="37" y="0"/>
                </a:cubicBezTo>
                <a:close/>
                <a:moveTo>
                  <a:pt x="14" y="44"/>
                </a:moveTo>
                <a:cubicBezTo>
                  <a:pt x="14" y="44"/>
                  <a:pt x="14" y="44"/>
                  <a:pt x="14" y="44"/>
                </a:cubicBezTo>
                <a:cubicBezTo>
                  <a:pt x="13" y="44"/>
                  <a:pt x="11" y="44"/>
                  <a:pt x="9" y="43"/>
                </a:cubicBezTo>
                <a:cubicBezTo>
                  <a:pt x="9" y="42"/>
                  <a:pt x="8" y="43"/>
                  <a:pt x="7" y="43"/>
                </a:cubicBezTo>
                <a:cubicBezTo>
                  <a:pt x="6" y="45"/>
                  <a:pt x="6" y="45"/>
                  <a:pt x="6" y="45"/>
                </a:cubicBezTo>
                <a:cubicBezTo>
                  <a:pt x="6" y="45"/>
                  <a:pt x="6" y="45"/>
                  <a:pt x="6" y="45"/>
                </a:cubicBezTo>
                <a:cubicBezTo>
                  <a:pt x="5" y="46"/>
                  <a:pt x="3" y="44"/>
                  <a:pt x="4" y="44"/>
                </a:cubicBezTo>
                <a:cubicBezTo>
                  <a:pt x="4" y="44"/>
                  <a:pt x="4" y="44"/>
                  <a:pt x="4" y="44"/>
                </a:cubicBezTo>
                <a:cubicBezTo>
                  <a:pt x="6" y="42"/>
                  <a:pt x="6" y="42"/>
                  <a:pt x="6" y="42"/>
                </a:cubicBezTo>
                <a:cubicBezTo>
                  <a:pt x="6" y="41"/>
                  <a:pt x="7" y="40"/>
                  <a:pt x="6" y="40"/>
                </a:cubicBezTo>
                <a:cubicBezTo>
                  <a:pt x="5" y="38"/>
                  <a:pt x="5" y="36"/>
                  <a:pt x="5" y="35"/>
                </a:cubicBezTo>
                <a:cubicBezTo>
                  <a:pt x="5" y="33"/>
                  <a:pt x="6" y="32"/>
                  <a:pt x="7" y="31"/>
                </a:cubicBezTo>
                <a:cubicBezTo>
                  <a:pt x="18" y="42"/>
                  <a:pt x="18" y="42"/>
                  <a:pt x="18" y="42"/>
                </a:cubicBezTo>
                <a:cubicBezTo>
                  <a:pt x="17" y="43"/>
                  <a:pt x="16" y="44"/>
                  <a:pt x="14" y="44"/>
                </a:cubicBezTo>
                <a:close/>
                <a:moveTo>
                  <a:pt x="20" y="41"/>
                </a:moveTo>
                <a:cubicBezTo>
                  <a:pt x="20" y="41"/>
                  <a:pt x="20" y="41"/>
                  <a:pt x="20" y="41"/>
                </a:cubicBezTo>
                <a:cubicBezTo>
                  <a:pt x="8" y="29"/>
                  <a:pt x="8" y="29"/>
                  <a:pt x="8" y="29"/>
                </a:cubicBezTo>
                <a:cubicBezTo>
                  <a:pt x="23" y="15"/>
                  <a:pt x="23" y="15"/>
                  <a:pt x="23" y="15"/>
                </a:cubicBezTo>
                <a:cubicBezTo>
                  <a:pt x="34" y="26"/>
                  <a:pt x="34" y="26"/>
                  <a:pt x="34" y="26"/>
                </a:cubicBezTo>
                <a:cubicBezTo>
                  <a:pt x="20" y="41"/>
                  <a:pt x="20" y="41"/>
                  <a:pt x="20" y="41"/>
                </a:cubicBezTo>
                <a:close/>
                <a:moveTo>
                  <a:pt x="36" y="24"/>
                </a:moveTo>
                <a:cubicBezTo>
                  <a:pt x="36" y="24"/>
                  <a:pt x="36" y="24"/>
                  <a:pt x="36" y="24"/>
                </a:cubicBezTo>
                <a:cubicBezTo>
                  <a:pt x="25" y="13"/>
                  <a:pt x="25" y="13"/>
                  <a:pt x="25" y="13"/>
                </a:cubicBezTo>
                <a:cubicBezTo>
                  <a:pt x="27" y="10"/>
                  <a:pt x="27" y="10"/>
                  <a:pt x="27" y="10"/>
                </a:cubicBezTo>
                <a:cubicBezTo>
                  <a:pt x="39" y="22"/>
                  <a:pt x="39" y="22"/>
                  <a:pt x="39" y="22"/>
                </a:cubicBezTo>
                <a:cubicBezTo>
                  <a:pt x="36" y="24"/>
                  <a:pt x="36" y="24"/>
                  <a:pt x="36" y="24"/>
                </a:cubicBezTo>
                <a:close/>
                <a:moveTo>
                  <a:pt x="43" y="18"/>
                </a:moveTo>
                <a:cubicBezTo>
                  <a:pt x="43" y="18"/>
                  <a:pt x="43" y="18"/>
                  <a:pt x="43" y="18"/>
                </a:cubicBezTo>
                <a:cubicBezTo>
                  <a:pt x="40" y="20"/>
                  <a:pt x="40" y="20"/>
                  <a:pt x="40" y="20"/>
                </a:cubicBezTo>
                <a:cubicBezTo>
                  <a:pt x="29" y="9"/>
                  <a:pt x="29" y="9"/>
                  <a:pt x="29" y="9"/>
                </a:cubicBezTo>
                <a:cubicBezTo>
                  <a:pt x="31" y="6"/>
                  <a:pt x="31" y="6"/>
                  <a:pt x="31" y="6"/>
                </a:cubicBezTo>
                <a:cubicBezTo>
                  <a:pt x="31" y="6"/>
                  <a:pt x="31" y="6"/>
                  <a:pt x="31" y="6"/>
                </a:cubicBezTo>
                <a:cubicBezTo>
                  <a:pt x="33" y="5"/>
                  <a:pt x="35" y="4"/>
                  <a:pt x="37" y="4"/>
                </a:cubicBezTo>
                <a:cubicBezTo>
                  <a:pt x="41" y="4"/>
                  <a:pt x="45" y="8"/>
                  <a:pt x="45" y="12"/>
                </a:cubicBezTo>
                <a:cubicBezTo>
                  <a:pt x="45" y="14"/>
                  <a:pt x="44" y="16"/>
                  <a:pt x="43"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3" name="Freeform 419"/>
          <p:cNvSpPr>
            <a:spLocks noEditPoints="1"/>
          </p:cNvSpPr>
          <p:nvPr/>
        </p:nvSpPr>
        <p:spPr bwMode="auto">
          <a:xfrm>
            <a:off x="4944385" y="2325000"/>
            <a:ext cx="162956" cy="137757"/>
          </a:xfrm>
          <a:custGeom>
            <a:avLst/>
            <a:gdLst>
              <a:gd name="T0" fmla="*/ 2 w 48"/>
              <a:gd name="T1" fmla="*/ 39 h 41"/>
              <a:gd name="T2" fmla="*/ 1 w 48"/>
              <a:gd name="T3" fmla="*/ 0 h 41"/>
              <a:gd name="T4" fmla="*/ 0 w 48"/>
              <a:gd name="T5" fmla="*/ 40 h 41"/>
              <a:gd name="T6" fmla="*/ 47 w 48"/>
              <a:gd name="T7" fmla="*/ 41 h 41"/>
              <a:gd name="T8" fmla="*/ 47 w 48"/>
              <a:gd name="T9" fmla="*/ 39 h 41"/>
              <a:gd name="T10" fmla="*/ 6 w 48"/>
              <a:gd name="T11" fmla="*/ 31 h 41"/>
              <a:gd name="T12" fmla="*/ 10 w 48"/>
              <a:gd name="T13" fmla="*/ 32 h 41"/>
              <a:gd name="T14" fmla="*/ 12 w 48"/>
              <a:gd name="T15" fmla="*/ 30 h 41"/>
              <a:gd name="T16" fmla="*/ 12 w 48"/>
              <a:gd name="T17" fmla="*/ 30 h 41"/>
              <a:gd name="T18" fmla="*/ 13 w 48"/>
              <a:gd name="T19" fmla="*/ 26 h 41"/>
              <a:gd name="T20" fmla="*/ 23 w 48"/>
              <a:gd name="T21" fmla="*/ 19 h 41"/>
              <a:gd name="T22" fmla="*/ 26 w 48"/>
              <a:gd name="T23" fmla="*/ 22 h 41"/>
              <a:gd name="T24" fmla="*/ 28 w 48"/>
              <a:gd name="T25" fmla="*/ 27 h 41"/>
              <a:gd name="T26" fmla="*/ 31 w 48"/>
              <a:gd name="T27" fmla="*/ 27 h 41"/>
              <a:gd name="T28" fmla="*/ 34 w 48"/>
              <a:gd name="T29" fmla="*/ 22 h 41"/>
              <a:gd name="T30" fmla="*/ 41 w 48"/>
              <a:gd name="T31" fmla="*/ 15 h 41"/>
              <a:gd name="T32" fmla="*/ 46 w 48"/>
              <a:gd name="T33" fmla="*/ 13 h 41"/>
              <a:gd name="T34" fmla="*/ 46 w 48"/>
              <a:gd name="T35" fmla="*/ 10 h 41"/>
              <a:gd name="T36" fmla="*/ 44 w 48"/>
              <a:gd name="T37" fmla="*/ 7 h 41"/>
              <a:gd name="T38" fmla="*/ 38 w 48"/>
              <a:gd name="T39" fmla="*/ 9 h 41"/>
              <a:gd name="T40" fmla="*/ 38 w 48"/>
              <a:gd name="T41" fmla="*/ 12 h 41"/>
              <a:gd name="T42" fmla="*/ 31 w 48"/>
              <a:gd name="T43" fmla="*/ 19 h 41"/>
              <a:gd name="T44" fmla="*/ 29 w 48"/>
              <a:gd name="T45" fmla="*/ 19 h 41"/>
              <a:gd name="T46" fmla="*/ 26 w 48"/>
              <a:gd name="T47" fmla="*/ 16 h 41"/>
              <a:gd name="T48" fmla="*/ 24 w 48"/>
              <a:gd name="T49" fmla="*/ 11 h 41"/>
              <a:gd name="T50" fmla="*/ 18 w 48"/>
              <a:gd name="T51" fmla="*/ 13 h 41"/>
              <a:gd name="T52" fmla="*/ 17 w 48"/>
              <a:gd name="T53" fmla="*/ 16 h 41"/>
              <a:gd name="T54" fmla="*/ 10 w 48"/>
              <a:gd name="T55" fmla="*/ 24 h 41"/>
              <a:gd name="T56" fmla="*/ 8 w 48"/>
              <a:gd name="T57" fmla="*/ 23 h 41"/>
              <a:gd name="T58" fmla="*/ 4 w 48"/>
              <a:gd name="T59" fmla="*/ 29 h 41"/>
              <a:gd name="T60" fmla="*/ 40 w 48"/>
              <a:gd name="T61" fmla="*/ 12 h 41"/>
              <a:gd name="T62" fmla="*/ 40 w 48"/>
              <a:gd name="T63" fmla="*/ 10 h 41"/>
              <a:gd name="T64" fmla="*/ 41 w 48"/>
              <a:gd name="T65" fmla="*/ 9 h 41"/>
              <a:gd name="T66" fmla="*/ 43 w 48"/>
              <a:gd name="T67" fmla="*/ 9 h 41"/>
              <a:gd name="T68" fmla="*/ 44 w 48"/>
              <a:gd name="T69" fmla="*/ 12 h 41"/>
              <a:gd name="T70" fmla="*/ 43 w 48"/>
              <a:gd name="T71" fmla="*/ 13 h 41"/>
              <a:gd name="T72" fmla="*/ 41 w 48"/>
              <a:gd name="T73" fmla="*/ 13 h 41"/>
              <a:gd name="T74" fmla="*/ 40 w 48"/>
              <a:gd name="T75" fmla="*/ 12 h 41"/>
              <a:gd name="T76" fmla="*/ 28 w 48"/>
              <a:gd name="T77" fmla="*/ 22 h 41"/>
              <a:gd name="T78" fmla="*/ 29 w 48"/>
              <a:gd name="T79" fmla="*/ 21 h 41"/>
              <a:gd name="T80" fmla="*/ 31 w 48"/>
              <a:gd name="T81" fmla="*/ 21 h 41"/>
              <a:gd name="T82" fmla="*/ 32 w 48"/>
              <a:gd name="T83" fmla="*/ 23 h 41"/>
              <a:gd name="T84" fmla="*/ 30 w 48"/>
              <a:gd name="T85" fmla="*/ 25 h 41"/>
              <a:gd name="T86" fmla="*/ 29 w 48"/>
              <a:gd name="T87" fmla="*/ 25 h 41"/>
              <a:gd name="T88" fmla="*/ 28 w 48"/>
              <a:gd name="T89" fmla="*/ 24 h 41"/>
              <a:gd name="T90" fmla="*/ 20 w 48"/>
              <a:gd name="T91" fmla="*/ 14 h 41"/>
              <a:gd name="T92" fmla="*/ 20 w 48"/>
              <a:gd name="T93" fmla="*/ 14 h 41"/>
              <a:gd name="T94" fmla="*/ 23 w 48"/>
              <a:gd name="T95" fmla="*/ 13 h 41"/>
              <a:gd name="T96" fmla="*/ 23 w 48"/>
              <a:gd name="T97" fmla="*/ 16 h 41"/>
              <a:gd name="T98" fmla="*/ 21 w 48"/>
              <a:gd name="T99" fmla="*/ 17 h 41"/>
              <a:gd name="T100" fmla="*/ 20 w 48"/>
              <a:gd name="T101" fmla="*/ 14 h 41"/>
              <a:gd name="T102" fmla="*/ 7 w 48"/>
              <a:gd name="T103" fmla="*/ 27 h 41"/>
              <a:gd name="T104" fmla="*/ 8 w 48"/>
              <a:gd name="T105" fmla="*/ 26 h 41"/>
              <a:gd name="T106" fmla="*/ 11 w 48"/>
              <a:gd name="T107" fmla="*/ 27 h 41"/>
              <a:gd name="T108" fmla="*/ 9 w 48"/>
              <a:gd name="T109" fmla="*/ 30 h 41"/>
              <a:gd name="T110" fmla="*/ 8 w 48"/>
              <a:gd name="T111" fmla="*/ 29 h 41"/>
              <a:gd name="T112" fmla="*/ 7 w 48"/>
              <a:gd name="T113"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 h="41">
                <a:moveTo>
                  <a:pt x="47" y="39"/>
                </a:moveTo>
                <a:cubicBezTo>
                  <a:pt x="2" y="39"/>
                  <a:pt x="2" y="39"/>
                  <a:pt x="2" y="39"/>
                </a:cubicBezTo>
                <a:cubicBezTo>
                  <a:pt x="2" y="1"/>
                  <a:pt x="2" y="1"/>
                  <a:pt x="2" y="1"/>
                </a:cubicBezTo>
                <a:cubicBezTo>
                  <a:pt x="2" y="0"/>
                  <a:pt x="2" y="0"/>
                  <a:pt x="1" y="0"/>
                </a:cubicBezTo>
                <a:cubicBezTo>
                  <a:pt x="1" y="0"/>
                  <a:pt x="0" y="0"/>
                  <a:pt x="0" y="1"/>
                </a:cubicBezTo>
                <a:cubicBezTo>
                  <a:pt x="0" y="40"/>
                  <a:pt x="0" y="40"/>
                  <a:pt x="0" y="40"/>
                </a:cubicBezTo>
                <a:cubicBezTo>
                  <a:pt x="0" y="41"/>
                  <a:pt x="1" y="41"/>
                  <a:pt x="1" y="41"/>
                </a:cubicBezTo>
                <a:cubicBezTo>
                  <a:pt x="47" y="41"/>
                  <a:pt x="47" y="41"/>
                  <a:pt x="47" y="41"/>
                </a:cubicBezTo>
                <a:cubicBezTo>
                  <a:pt x="48" y="41"/>
                  <a:pt x="48" y="41"/>
                  <a:pt x="48" y="40"/>
                </a:cubicBezTo>
                <a:cubicBezTo>
                  <a:pt x="48" y="40"/>
                  <a:pt x="48" y="39"/>
                  <a:pt x="47" y="39"/>
                </a:cubicBezTo>
                <a:close/>
                <a:moveTo>
                  <a:pt x="6" y="31"/>
                </a:moveTo>
                <a:cubicBezTo>
                  <a:pt x="6" y="31"/>
                  <a:pt x="6" y="31"/>
                  <a:pt x="6" y="31"/>
                </a:cubicBezTo>
                <a:cubicBezTo>
                  <a:pt x="6" y="31"/>
                  <a:pt x="6" y="31"/>
                  <a:pt x="6" y="31"/>
                </a:cubicBezTo>
                <a:cubicBezTo>
                  <a:pt x="8" y="32"/>
                  <a:pt x="9" y="32"/>
                  <a:pt x="10" y="32"/>
                </a:cubicBezTo>
                <a:cubicBezTo>
                  <a:pt x="10" y="32"/>
                  <a:pt x="10" y="32"/>
                  <a:pt x="10" y="32"/>
                </a:cubicBezTo>
                <a:cubicBezTo>
                  <a:pt x="11" y="32"/>
                  <a:pt x="12" y="31"/>
                  <a:pt x="12" y="30"/>
                </a:cubicBezTo>
                <a:cubicBezTo>
                  <a:pt x="12" y="30"/>
                  <a:pt x="12" y="30"/>
                  <a:pt x="12" y="30"/>
                </a:cubicBezTo>
                <a:cubicBezTo>
                  <a:pt x="12" y="30"/>
                  <a:pt x="12" y="30"/>
                  <a:pt x="12" y="30"/>
                </a:cubicBezTo>
                <a:cubicBezTo>
                  <a:pt x="13" y="29"/>
                  <a:pt x="13" y="28"/>
                  <a:pt x="13" y="27"/>
                </a:cubicBezTo>
                <a:cubicBezTo>
                  <a:pt x="13" y="26"/>
                  <a:pt x="13" y="26"/>
                  <a:pt x="13" y="26"/>
                </a:cubicBezTo>
                <a:cubicBezTo>
                  <a:pt x="20" y="19"/>
                  <a:pt x="20" y="19"/>
                  <a:pt x="20" y="19"/>
                </a:cubicBezTo>
                <a:cubicBezTo>
                  <a:pt x="21" y="19"/>
                  <a:pt x="22" y="19"/>
                  <a:pt x="23" y="19"/>
                </a:cubicBezTo>
                <a:cubicBezTo>
                  <a:pt x="23" y="19"/>
                  <a:pt x="23" y="19"/>
                  <a:pt x="23" y="19"/>
                </a:cubicBezTo>
                <a:cubicBezTo>
                  <a:pt x="26" y="22"/>
                  <a:pt x="26" y="22"/>
                  <a:pt x="26" y="22"/>
                </a:cubicBezTo>
                <a:cubicBezTo>
                  <a:pt x="25" y="23"/>
                  <a:pt x="25" y="23"/>
                  <a:pt x="26" y="24"/>
                </a:cubicBezTo>
                <a:cubicBezTo>
                  <a:pt x="26" y="25"/>
                  <a:pt x="27" y="26"/>
                  <a:pt x="28" y="27"/>
                </a:cubicBezTo>
                <a:cubicBezTo>
                  <a:pt x="29" y="28"/>
                  <a:pt x="30" y="28"/>
                  <a:pt x="31" y="27"/>
                </a:cubicBezTo>
                <a:cubicBezTo>
                  <a:pt x="31" y="27"/>
                  <a:pt x="31" y="27"/>
                  <a:pt x="31" y="27"/>
                </a:cubicBezTo>
                <a:cubicBezTo>
                  <a:pt x="32" y="27"/>
                  <a:pt x="33" y="26"/>
                  <a:pt x="34" y="25"/>
                </a:cubicBezTo>
                <a:cubicBezTo>
                  <a:pt x="34" y="24"/>
                  <a:pt x="34" y="23"/>
                  <a:pt x="34" y="22"/>
                </a:cubicBezTo>
                <a:cubicBezTo>
                  <a:pt x="34" y="22"/>
                  <a:pt x="34" y="22"/>
                  <a:pt x="34" y="22"/>
                </a:cubicBezTo>
                <a:cubicBezTo>
                  <a:pt x="41" y="15"/>
                  <a:pt x="41" y="15"/>
                  <a:pt x="41" y="15"/>
                </a:cubicBezTo>
                <a:cubicBezTo>
                  <a:pt x="41" y="15"/>
                  <a:pt x="42" y="15"/>
                  <a:pt x="43" y="15"/>
                </a:cubicBezTo>
                <a:cubicBezTo>
                  <a:pt x="44" y="15"/>
                  <a:pt x="45" y="14"/>
                  <a:pt x="46" y="13"/>
                </a:cubicBezTo>
                <a:cubicBezTo>
                  <a:pt x="46" y="13"/>
                  <a:pt x="46" y="13"/>
                  <a:pt x="46" y="13"/>
                </a:cubicBezTo>
                <a:cubicBezTo>
                  <a:pt x="46" y="12"/>
                  <a:pt x="47" y="11"/>
                  <a:pt x="46" y="10"/>
                </a:cubicBezTo>
                <a:cubicBezTo>
                  <a:pt x="46" y="9"/>
                  <a:pt x="45" y="8"/>
                  <a:pt x="44" y="7"/>
                </a:cubicBezTo>
                <a:cubicBezTo>
                  <a:pt x="44" y="7"/>
                  <a:pt x="44" y="7"/>
                  <a:pt x="44" y="7"/>
                </a:cubicBezTo>
                <a:cubicBezTo>
                  <a:pt x="43" y="7"/>
                  <a:pt x="42" y="7"/>
                  <a:pt x="41" y="7"/>
                </a:cubicBezTo>
                <a:cubicBezTo>
                  <a:pt x="40" y="7"/>
                  <a:pt x="39" y="8"/>
                  <a:pt x="38" y="9"/>
                </a:cubicBezTo>
                <a:cubicBezTo>
                  <a:pt x="38" y="9"/>
                  <a:pt x="38" y="9"/>
                  <a:pt x="38" y="9"/>
                </a:cubicBezTo>
                <a:cubicBezTo>
                  <a:pt x="38" y="10"/>
                  <a:pt x="37" y="11"/>
                  <a:pt x="38" y="12"/>
                </a:cubicBezTo>
                <a:cubicBezTo>
                  <a:pt x="38" y="12"/>
                  <a:pt x="38" y="12"/>
                  <a:pt x="38" y="12"/>
                </a:cubicBezTo>
                <a:cubicBezTo>
                  <a:pt x="31" y="19"/>
                  <a:pt x="31" y="19"/>
                  <a:pt x="31" y="19"/>
                </a:cubicBezTo>
                <a:cubicBezTo>
                  <a:pt x="31" y="19"/>
                  <a:pt x="30" y="19"/>
                  <a:pt x="29" y="19"/>
                </a:cubicBezTo>
                <a:cubicBezTo>
                  <a:pt x="29" y="19"/>
                  <a:pt x="29" y="19"/>
                  <a:pt x="29" y="19"/>
                </a:cubicBezTo>
                <a:cubicBezTo>
                  <a:pt x="28" y="19"/>
                  <a:pt x="28" y="19"/>
                  <a:pt x="28" y="19"/>
                </a:cubicBezTo>
                <a:cubicBezTo>
                  <a:pt x="26" y="16"/>
                  <a:pt x="26" y="16"/>
                  <a:pt x="26" y="16"/>
                </a:cubicBezTo>
                <a:cubicBezTo>
                  <a:pt x="26" y="15"/>
                  <a:pt x="26" y="14"/>
                  <a:pt x="26" y="14"/>
                </a:cubicBezTo>
                <a:cubicBezTo>
                  <a:pt x="26" y="13"/>
                  <a:pt x="25" y="12"/>
                  <a:pt x="24" y="11"/>
                </a:cubicBezTo>
                <a:cubicBezTo>
                  <a:pt x="23" y="10"/>
                  <a:pt x="22" y="10"/>
                  <a:pt x="20" y="11"/>
                </a:cubicBezTo>
                <a:cubicBezTo>
                  <a:pt x="19" y="11"/>
                  <a:pt x="18" y="12"/>
                  <a:pt x="18" y="13"/>
                </a:cubicBezTo>
                <a:cubicBezTo>
                  <a:pt x="18" y="13"/>
                  <a:pt x="18" y="13"/>
                  <a:pt x="18" y="13"/>
                </a:cubicBezTo>
                <a:cubicBezTo>
                  <a:pt x="17" y="14"/>
                  <a:pt x="17" y="15"/>
                  <a:pt x="17" y="16"/>
                </a:cubicBezTo>
                <a:cubicBezTo>
                  <a:pt x="17" y="16"/>
                  <a:pt x="17" y="16"/>
                  <a:pt x="17" y="16"/>
                </a:cubicBezTo>
                <a:cubicBezTo>
                  <a:pt x="10" y="24"/>
                  <a:pt x="10" y="24"/>
                  <a:pt x="10" y="24"/>
                </a:cubicBezTo>
                <a:cubicBezTo>
                  <a:pt x="9" y="23"/>
                  <a:pt x="8" y="23"/>
                  <a:pt x="8" y="23"/>
                </a:cubicBezTo>
                <a:cubicBezTo>
                  <a:pt x="8" y="23"/>
                  <a:pt x="8" y="23"/>
                  <a:pt x="8" y="23"/>
                </a:cubicBezTo>
                <a:cubicBezTo>
                  <a:pt x="6" y="24"/>
                  <a:pt x="6" y="24"/>
                  <a:pt x="5" y="25"/>
                </a:cubicBezTo>
                <a:cubicBezTo>
                  <a:pt x="4" y="27"/>
                  <a:pt x="4" y="28"/>
                  <a:pt x="4" y="29"/>
                </a:cubicBezTo>
                <a:cubicBezTo>
                  <a:pt x="5" y="30"/>
                  <a:pt x="5" y="31"/>
                  <a:pt x="6" y="31"/>
                </a:cubicBezTo>
                <a:close/>
                <a:moveTo>
                  <a:pt x="40" y="12"/>
                </a:moveTo>
                <a:cubicBezTo>
                  <a:pt x="40" y="12"/>
                  <a:pt x="40" y="12"/>
                  <a:pt x="40" y="12"/>
                </a:cubicBezTo>
                <a:cubicBezTo>
                  <a:pt x="40" y="11"/>
                  <a:pt x="40" y="11"/>
                  <a:pt x="40" y="10"/>
                </a:cubicBezTo>
                <a:cubicBezTo>
                  <a:pt x="40" y="10"/>
                  <a:pt x="40" y="10"/>
                  <a:pt x="40" y="10"/>
                </a:cubicBezTo>
                <a:cubicBezTo>
                  <a:pt x="41" y="9"/>
                  <a:pt x="41" y="9"/>
                  <a:pt x="41" y="9"/>
                </a:cubicBezTo>
                <a:cubicBezTo>
                  <a:pt x="42" y="9"/>
                  <a:pt x="42" y="9"/>
                  <a:pt x="43" y="9"/>
                </a:cubicBezTo>
                <a:cubicBezTo>
                  <a:pt x="43" y="9"/>
                  <a:pt x="43" y="9"/>
                  <a:pt x="43" y="9"/>
                </a:cubicBezTo>
                <a:cubicBezTo>
                  <a:pt x="44" y="10"/>
                  <a:pt x="44" y="10"/>
                  <a:pt x="44" y="10"/>
                </a:cubicBezTo>
                <a:cubicBezTo>
                  <a:pt x="44" y="11"/>
                  <a:pt x="44" y="12"/>
                  <a:pt x="44" y="12"/>
                </a:cubicBezTo>
                <a:cubicBezTo>
                  <a:pt x="44" y="12"/>
                  <a:pt x="44" y="12"/>
                  <a:pt x="44" y="12"/>
                </a:cubicBezTo>
                <a:cubicBezTo>
                  <a:pt x="43" y="13"/>
                  <a:pt x="43" y="13"/>
                  <a:pt x="43" y="13"/>
                </a:cubicBezTo>
                <a:cubicBezTo>
                  <a:pt x="42" y="13"/>
                  <a:pt x="42" y="13"/>
                  <a:pt x="41" y="13"/>
                </a:cubicBezTo>
                <a:cubicBezTo>
                  <a:pt x="41" y="13"/>
                  <a:pt x="41" y="13"/>
                  <a:pt x="41" y="13"/>
                </a:cubicBezTo>
                <a:cubicBezTo>
                  <a:pt x="40" y="13"/>
                  <a:pt x="40" y="12"/>
                  <a:pt x="40" y="12"/>
                </a:cubicBezTo>
                <a:cubicBezTo>
                  <a:pt x="40" y="12"/>
                  <a:pt x="40" y="12"/>
                  <a:pt x="40" y="12"/>
                </a:cubicBezTo>
                <a:close/>
                <a:moveTo>
                  <a:pt x="28" y="22"/>
                </a:moveTo>
                <a:cubicBezTo>
                  <a:pt x="28" y="22"/>
                  <a:pt x="28" y="22"/>
                  <a:pt x="28" y="22"/>
                </a:cubicBezTo>
                <a:cubicBezTo>
                  <a:pt x="28" y="22"/>
                  <a:pt x="28" y="22"/>
                  <a:pt x="28" y="22"/>
                </a:cubicBezTo>
                <a:cubicBezTo>
                  <a:pt x="28" y="22"/>
                  <a:pt x="29" y="21"/>
                  <a:pt x="29" y="21"/>
                </a:cubicBezTo>
                <a:cubicBezTo>
                  <a:pt x="29" y="21"/>
                  <a:pt x="29" y="21"/>
                  <a:pt x="29" y="21"/>
                </a:cubicBezTo>
                <a:cubicBezTo>
                  <a:pt x="30" y="21"/>
                  <a:pt x="30" y="21"/>
                  <a:pt x="31" y="21"/>
                </a:cubicBezTo>
                <a:cubicBezTo>
                  <a:pt x="31" y="21"/>
                  <a:pt x="31" y="21"/>
                  <a:pt x="31" y="21"/>
                </a:cubicBezTo>
                <a:cubicBezTo>
                  <a:pt x="31" y="22"/>
                  <a:pt x="32" y="22"/>
                  <a:pt x="32" y="23"/>
                </a:cubicBezTo>
                <a:cubicBezTo>
                  <a:pt x="32"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8" y="24"/>
                  <a:pt x="28" y="24"/>
                </a:cubicBezTo>
                <a:cubicBezTo>
                  <a:pt x="28" y="23"/>
                  <a:pt x="28" y="23"/>
                  <a:pt x="28" y="22"/>
                </a:cubicBezTo>
                <a:close/>
                <a:moveTo>
                  <a:pt x="20" y="14"/>
                </a:moveTo>
                <a:cubicBezTo>
                  <a:pt x="20" y="14"/>
                  <a:pt x="20" y="14"/>
                  <a:pt x="20" y="14"/>
                </a:cubicBezTo>
                <a:cubicBezTo>
                  <a:pt x="20" y="14"/>
                  <a:pt x="20" y="14"/>
                  <a:pt x="20" y="14"/>
                </a:cubicBezTo>
                <a:cubicBezTo>
                  <a:pt x="20" y="13"/>
                  <a:pt x="21" y="13"/>
                  <a:pt x="21" y="13"/>
                </a:cubicBezTo>
                <a:cubicBezTo>
                  <a:pt x="22" y="13"/>
                  <a:pt x="22" y="13"/>
                  <a:pt x="23" y="13"/>
                </a:cubicBezTo>
                <a:cubicBezTo>
                  <a:pt x="23" y="13"/>
                  <a:pt x="23" y="14"/>
                  <a:pt x="24" y="14"/>
                </a:cubicBezTo>
                <a:cubicBezTo>
                  <a:pt x="24" y="15"/>
                  <a:pt x="24" y="15"/>
                  <a:pt x="23" y="16"/>
                </a:cubicBezTo>
                <a:cubicBezTo>
                  <a:pt x="23" y="16"/>
                  <a:pt x="23" y="17"/>
                  <a:pt x="22" y="17"/>
                </a:cubicBezTo>
                <a:cubicBezTo>
                  <a:pt x="22" y="17"/>
                  <a:pt x="21" y="17"/>
                  <a:pt x="21" y="17"/>
                </a:cubicBezTo>
                <a:cubicBezTo>
                  <a:pt x="20" y="16"/>
                  <a:pt x="20" y="16"/>
                  <a:pt x="20" y="15"/>
                </a:cubicBezTo>
                <a:cubicBezTo>
                  <a:pt x="19" y="15"/>
                  <a:pt x="20" y="14"/>
                  <a:pt x="20" y="14"/>
                </a:cubicBezTo>
                <a:close/>
                <a:moveTo>
                  <a:pt x="7" y="27"/>
                </a:moveTo>
                <a:cubicBezTo>
                  <a:pt x="7" y="27"/>
                  <a:pt x="7" y="27"/>
                  <a:pt x="7" y="27"/>
                </a:cubicBezTo>
                <a:cubicBezTo>
                  <a:pt x="7" y="26"/>
                  <a:pt x="8" y="26"/>
                  <a:pt x="8" y="26"/>
                </a:cubicBezTo>
                <a:cubicBezTo>
                  <a:pt x="8" y="26"/>
                  <a:pt x="8" y="26"/>
                  <a:pt x="8" y="26"/>
                </a:cubicBezTo>
                <a:cubicBezTo>
                  <a:pt x="9" y="26"/>
                  <a:pt x="9" y="26"/>
                  <a:pt x="10" y="26"/>
                </a:cubicBezTo>
                <a:cubicBezTo>
                  <a:pt x="10" y="26"/>
                  <a:pt x="11" y="27"/>
                  <a:pt x="11" y="27"/>
                </a:cubicBezTo>
                <a:cubicBezTo>
                  <a:pt x="11" y="28"/>
                  <a:pt x="11" y="28"/>
                  <a:pt x="11" y="29"/>
                </a:cubicBezTo>
                <a:cubicBezTo>
                  <a:pt x="10" y="29"/>
                  <a:pt x="10" y="30"/>
                  <a:pt x="9" y="30"/>
                </a:cubicBezTo>
                <a:cubicBezTo>
                  <a:pt x="9" y="30"/>
                  <a:pt x="9" y="30"/>
                  <a:pt x="9" y="30"/>
                </a:cubicBezTo>
                <a:cubicBezTo>
                  <a:pt x="9" y="30"/>
                  <a:pt x="8" y="30"/>
                  <a:pt x="8" y="29"/>
                </a:cubicBezTo>
                <a:cubicBezTo>
                  <a:pt x="8" y="29"/>
                  <a:pt x="8" y="29"/>
                  <a:pt x="8" y="29"/>
                </a:cubicBezTo>
                <a:cubicBezTo>
                  <a:pt x="7" y="29"/>
                  <a:pt x="7" y="29"/>
                  <a:pt x="7" y="28"/>
                </a:cubicBezTo>
                <a:cubicBezTo>
                  <a:pt x="7" y="28"/>
                  <a:pt x="7" y="27"/>
                  <a:pt x="7"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4" name="Freeform 420"/>
          <p:cNvSpPr>
            <a:spLocks noEditPoints="1"/>
          </p:cNvSpPr>
          <p:nvPr/>
        </p:nvSpPr>
        <p:spPr bwMode="auto">
          <a:xfrm>
            <a:off x="2594127" y="2325000"/>
            <a:ext cx="169675" cy="137757"/>
          </a:xfrm>
          <a:custGeom>
            <a:avLst/>
            <a:gdLst>
              <a:gd name="T0" fmla="*/ 15 w 50"/>
              <a:gd name="T1" fmla="*/ 16 h 41"/>
              <a:gd name="T2" fmla="*/ 28 w 50"/>
              <a:gd name="T3" fmla="*/ 16 h 41"/>
              <a:gd name="T4" fmla="*/ 27 w 50"/>
              <a:gd name="T5" fmla="*/ 27 h 41"/>
              <a:gd name="T6" fmla="*/ 16 w 50"/>
              <a:gd name="T7" fmla="*/ 30 h 41"/>
              <a:gd name="T8" fmla="*/ 27 w 50"/>
              <a:gd name="T9" fmla="*/ 27 h 41"/>
              <a:gd name="T10" fmla="*/ 16 w 50"/>
              <a:gd name="T11" fmla="*/ 19 h 41"/>
              <a:gd name="T12" fmla="*/ 27 w 50"/>
              <a:gd name="T13" fmla="*/ 21 h 41"/>
              <a:gd name="T14" fmla="*/ 27 w 50"/>
              <a:gd name="T15" fmla="*/ 31 h 41"/>
              <a:gd name="T16" fmla="*/ 15 w 50"/>
              <a:gd name="T17" fmla="*/ 33 h 41"/>
              <a:gd name="T18" fmla="*/ 28 w 50"/>
              <a:gd name="T19" fmla="*/ 33 h 41"/>
              <a:gd name="T20" fmla="*/ 27 w 50"/>
              <a:gd name="T21" fmla="*/ 23 h 41"/>
              <a:gd name="T22" fmla="*/ 16 w 50"/>
              <a:gd name="T23" fmla="*/ 26 h 41"/>
              <a:gd name="T24" fmla="*/ 27 w 50"/>
              <a:gd name="T25" fmla="*/ 23 h 41"/>
              <a:gd name="T26" fmla="*/ 32 w 50"/>
              <a:gd name="T27" fmla="*/ 27 h 41"/>
              <a:gd name="T28" fmla="*/ 42 w 50"/>
              <a:gd name="T29" fmla="*/ 30 h 41"/>
              <a:gd name="T30" fmla="*/ 27 w 50"/>
              <a:gd name="T31" fmla="*/ 11 h 41"/>
              <a:gd name="T32" fmla="*/ 15 w 50"/>
              <a:gd name="T33" fmla="*/ 12 h 41"/>
              <a:gd name="T34" fmla="*/ 28 w 50"/>
              <a:gd name="T35" fmla="*/ 12 h 41"/>
              <a:gd name="T36" fmla="*/ 50 w 50"/>
              <a:gd name="T37" fmla="*/ 1 h 41"/>
              <a:gd name="T38" fmla="*/ 44 w 50"/>
              <a:gd name="T39" fmla="*/ 1 h 41"/>
              <a:gd name="T40" fmla="*/ 42 w 50"/>
              <a:gd name="T41" fmla="*/ 0 h 41"/>
              <a:gd name="T42" fmla="*/ 37 w 50"/>
              <a:gd name="T43" fmla="*/ 1 h 41"/>
              <a:gd name="T44" fmla="*/ 36 w 50"/>
              <a:gd name="T45" fmla="*/ 0 h 41"/>
              <a:gd name="T46" fmla="*/ 31 w 50"/>
              <a:gd name="T47" fmla="*/ 1 h 41"/>
              <a:gd name="T48" fmla="*/ 29 w 50"/>
              <a:gd name="T49" fmla="*/ 0 h 41"/>
              <a:gd name="T50" fmla="*/ 24 w 50"/>
              <a:gd name="T51" fmla="*/ 1 h 41"/>
              <a:gd name="T52" fmla="*/ 23 w 50"/>
              <a:gd name="T53" fmla="*/ 0 h 41"/>
              <a:gd name="T54" fmla="*/ 18 w 50"/>
              <a:gd name="T55" fmla="*/ 1 h 41"/>
              <a:gd name="T56" fmla="*/ 16 w 50"/>
              <a:gd name="T57" fmla="*/ 0 h 41"/>
              <a:gd name="T58" fmla="*/ 11 w 50"/>
              <a:gd name="T59" fmla="*/ 1 h 41"/>
              <a:gd name="T60" fmla="*/ 8 w 50"/>
              <a:gd name="T61" fmla="*/ 10 h 41"/>
              <a:gd name="T62" fmla="*/ 8 w 50"/>
              <a:gd name="T63" fmla="*/ 39 h 41"/>
              <a:gd name="T64" fmla="*/ 50 w 50"/>
              <a:gd name="T65" fmla="*/ 39 h 41"/>
              <a:gd name="T66" fmla="*/ 8 w 50"/>
              <a:gd name="T67" fmla="*/ 26 h 41"/>
              <a:gd name="T68" fmla="*/ 8 w 50"/>
              <a:gd name="T69" fmla="*/ 14 h 41"/>
              <a:gd name="T70" fmla="*/ 47 w 50"/>
              <a:gd name="T71" fmla="*/ 37 h 41"/>
              <a:gd name="T72" fmla="*/ 15 w 50"/>
              <a:gd name="T73" fmla="*/ 7 h 41"/>
              <a:gd name="T74" fmla="*/ 16 w 50"/>
              <a:gd name="T75" fmla="*/ 5 h 41"/>
              <a:gd name="T76" fmla="*/ 21 w 50"/>
              <a:gd name="T77" fmla="*/ 7 h 41"/>
              <a:gd name="T78" fmla="*/ 25 w 50"/>
              <a:gd name="T79" fmla="*/ 7 h 41"/>
              <a:gd name="T80" fmla="*/ 27 w 50"/>
              <a:gd name="T81" fmla="*/ 7 h 41"/>
              <a:gd name="T82" fmla="*/ 34 w 50"/>
              <a:gd name="T83" fmla="*/ 7 h 41"/>
              <a:gd name="T84" fmla="*/ 36 w 50"/>
              <a:gd name="T85" fmla="*/ 5 h 41"/>
              <a:gd name="T86" fmla="*/ 42 w 50"/>
              <a:gd name="T87" fmla="*/ 5 h 41"/>
              <a:gd name="T88" fmla="*/ 47 w 50"/>
              <a:gd name="T89" fmla="*/ 37 h 41"/>
              <a:gd name="T90" fmla="*/ 32 w 50"/>
              <a:gd name="T91" fmla="*/ 31 h 41"/>
              <a:gd name="T92" fmla="*/ 42 w 50"/>
              <a:gd name="T93" fmla="*/ 34 h 41"/>
              <a:gd name="T94" fmla="*/ 42 w 50"/>
              <a:gd name="T95" fmla="*/ 11 h 41"/>
              <a:gd name="T96" fmla="*/ 31 w 50"/>
              <a:gd name="T97" fmla="*/ 12 h 41"/>
              <a:gd name="T98" fmla="*/ 42 w 50"/>
              <a:gd name="T99" fmla="*/ 26 h 41"/>
              <a:gd name="T100" fmla="*/ 42 w 50"/>
              <a:gd name="T101" fmla="*/ 11 h 41"/>
              <a:gd name="T102" fmla="*/ 33 w 50"/>
              <a:gd name="T103" fmla="*/ 23 h 41"/>
              <a:gd name="T104" fmla="*/ 41 w 50"/>
              <a:gd name="T105"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41">
                <a:moveTo>
                  <a:pt x="27" y="15"/>
                </a:moveTo>
                <a:cubicBezTo>
                  <a:pt x="16" y="15"/>
                  <a:pt x="16" y="15"/>
                  <a:pt x="16" y="15"/>
                </a:cubicBezTo>
                <a:cubicBezTo>
                  <a:pt x="15" y="15"/>
                  <a:pt x="15" y="16"/>
                  <a:pt x="15" y="16"/>
                </a:cubicBezTo>
                <a:cubicBezTo>
                  <a:pt x="15" y="17"/>
                  <a:pt x="15" y="17"/>
                  <a:pt x="16" y="17"/>
                </a:cubicBezTo>
                <a:cubicBezTo>
                  <a:pt x="27" y="17"/>
                  <a:pt x="27" y="17"/>
                  <a:pt x="27" y="17"/>
                </a:cubicBezTo>
                <a:cubicBezTo>
                  <a:pt x="27" y="17"/>
                  <a:pt x="28" y="17"/>
                  <a:pt x="28" y="16"/>
                </a:cubicBezTo>
                <a:cubicBezTo>
                  <a:pt x="28" y="16"/>
                  <a:pt x="27" y="15"/>
                  <a:pt x="27" y="15"/>
                </a:cubicBezTo>
                <a:close/>
                <a:moveTo>
                  <a:pt x="27" y="27"/>
                </a:moveTo>
                <a:cubicBezTo>
                  <a:pt x="27" y="27"/>
                  <a:pt x="27" y="27"/>
                  <a:pt x="27" y="27"/>
                </a:cubicBezTo>
                <a:cubicBezTo>
                  <a:pt x="16" y="27"/>
                  <a:pt x="16" y="27"/>
                  <a:pt x="16" y="27"/>
                </a:cubicBezTo>
                <a:cubicBezTo>
                  <a:pt x="15" y="27"/>
                  <a:pt x="15" y="28"/>
                  <a:pt x="15" y="28"/>
                </a:cubicBezTo>
                <a:cubicBezTo>
                  <a:pt x="15" y="29"/>
                  <a:pt x="15" y="30"/>
                  <a:pt x="16" y="30"/>
                </a:cubicBezTo>
                <a:cubicBezTo>
                  <a:pt x="27" y="30"/>
                  <a:pt x="27" y="30"/>
                  <a:pt x="27" y="30"/>
                </a:cubicBezTo>
                <a:cubicBezTo>
                  <a:pt x="27" y="30"/>
                  <a:pt x="28" y="29"/>
                  <a:pt x="28" y="28"/>
                </a:cubicBezTo>
                <a:cubicBezTo>
                  <a:pt x="28" y="28"/>
                  <a:pt x="27" y="27"/>
                  <a:pt x="27" y="27"/>
                </a:cubicBezTo>
                <a:close/>
                <a:moveTo>
                  <a:pt x="27" y="19"/>
                </a:moveTo>
                <a:cubicBezTo>
                  <a:pt x="27" y="19"/>
                  <a:pt x="27" y="19"/>
                  <a:pt x="27" y="19"/>
                </a:cubicBezTo>
                <a:cubicBezTo>
                  <a:pt x="16" y="19"/>
                  <a:pt x="16" y="19"/>
                  <a:pt x="16" y="19"/>
                </a:cubicBezTo>
                <a:cubicBezTo>
                  <a:pt x="15" y="19"/>
                  <a:pt x="15" y="20"/>
                  <a:pt x="15" y="20"/>
                </a:cubicBezTo>
                <a:cubicBezTo>
                  <a:pt x="15" y="21"/>
                  <a:pt x="15" y="21"/>
                  <a:pt x="16" y="21"/>
                </a:cubicBezTo>
                <a:cubicBezTo>
                  <a:pt x="27" y="21"/>
                  <a:pt x="27" y="21"/>
                  <a:pt x="27" y="21"/>
                </a:cubicBezTo>
                <a:cubicBezTo>
                  <a:pt x="27" y="21"/>
                  <a:pt x="28" y="21"/>
                  <a:pt x="28" y="20"/>
                </a:cubicBezTo>
                <a:cubicBezTo>
                  <a:pt x="28" y="20"/>
                  <a:pt x="27" y="19"/>
                  <a:pt x="27" y="19"/>
                </a:cubicBezTo>
                <a:close/>
                <a:moveTo>
                  <a:pt x="27" y="31"/>
                </a:moveTo>
                <a:cubicBezTo>
                  <a:pt x="27" y="31"/>
                  <a:pt x="27" y="31"/>
                  <a:pt x="27" y="31"/>
                </a:cubicBezTo>
                <a:cubicBezTo>
                  <a:pt x="16" y="31"/>
                  <a:pt x="16" y="31"/>
                  <a:pt x="16" y="31"/>
                </a:cubicBezTo>
                <a:cubicBezTo>
                  <a:pt x="15" y="31"/>
                  <a:pt x="15" y="32"/>
                  <a:pt x="15" y="33"/>
                </a:cubicBezTo>
                <a:cubicBezTo>
                  <a:pt x="15" y="33"/>
                  <a:pt x="15" y="34"/>
                  <a:pt x="16" y="34"/>
                </a:cubicBezTo>
                <a:cubicBezTo>
                  <a:pt x="27" y="34"/>
                  <a:pt x="27" y="34"/>
                  <a:pt x="27" y="34"/>
                </a:cubicBezTo>
                <a:cubicBezTo>
                  <a:pt x="27" y="34"/>
                  <a:pt x="28" y="33"/>
                  <a:pt x="28" y="33"/>
                </a:cubicBezTo>
                <a:cubicBezTo>
                  <a:pt x="28" y="32"/>
                  <a:pt x="27" y="31"/>
                  <a:pt x="27" y="31"/>
                </a:cubicBezTo>
                <a:close/>
                <a:moveTo>
                  <a:pt x="27" y="23"/>
                </a:moveTo>
                <a:cubicBezTo>
                  <a:pt x="27" y="23"/>
                  <a:pt x="27" y="23"/>
                  <a:pt x="27" y="23"/>
                </a:cubicBezTo>
                <a:cubicBezTo>
                  <a:pt x="16" y="23"/>
                  <a:pt x="16" y="23"/>
                  <a:pt x="16" y="23"/>
                </a:cubicBezTo>
                <a:cubicBezTo>
                  <a:pt x="15" y="23"/>
                  <a:pt x="15" y="24"/>
                  <a:pt x="15" y="24"/>
                </a:cubicBezTo>
                <a:cubicBezTo>
                  <a:pt x="15" y="25"/>
                  <a:pt x="15" y="26"/>
                  <a:pt x="16" y="26"/>
                </a:cubicBezTo>
                <a:cubicBezTo>
                  <a:pt x="27" y="26"/>
                  <a:pt x="27" y="26"/>
                  <a:pt x="27" y="26"/>
                </a:cubicBezTo>
                <a:cubicBezTo>
                  <a:pt x="27" y="26"/>
                  <a:pt x="28" y="25"/>
                  <a:pt x="28" y="24"/>
                </a:cubicBezTo>
                <a:cubicBezTo>
                  <a:pt x="28" y="24"/>
                  <a:pt x="27" y="23"/>
                  <a:pt x="27" y="23"/>
                </a:cubicBezTo>
                <a:close/>
                <a:moveTo>
                  <a:pt x="42" y="27"/>
                </a:moveTo>
                <a:cubicBezTo>
                  <a:pt x="42" y="27"/>
                  <a:pt x="42" y="27"/>
                  <a:pt x="42" y="27"/>
                </a:cubicBezTo>
                <a:cubicBezTo>
                  <a:pt x="32" y="27"/>
                  <a:pt x="32" y="27"/>
                  <a:pt x="32" y="27"/>
                </a:cubicBezTo>
                <a:cubicBezTo>
                  <a:pt x="31" y="27"/>
                  <a:pt x="31" y="28"/>
                  <a:pt x="31" y="28"/>
                </a:cubicBezTo>
                <a:cubicBezTo>
                  <a:pt x="31" y="29"/>
                  <a:pt x="31" y="30"/>
                  <a:pt x="32" y="30"/>
                </a:cubicBezTo>
                <a:cubicBezTo>
                  <a:pt x="42" y="30"/>
                  <a:pt x="42" y="30"/>
                  <a:pt x="42" y="30"/>
                </a:cubicBezTo>
                <a:cubicBezTo>
                  <a:pt x="43" y="30"/>
                  <a:pt x="44" y="29"/>
                  <a:pt x="44" y="28"/>
                </a:cubicBezTo>
                <a:cubicBezTo>
                  <a:pt x="44" y="28"/>
                  <a:pt x="43" y="27"/>
                  <a:pt x="42" y="27"/>
                </a:cubicBezTo>
                <a:close/>
                <a:moveTo>
                  <a:pt x="27" y="11"/>
                </a:moveTo>
                <a:cubicBezTo>
                  <a:pt x="27" y="11"/>
                  <a:pt x="27" y="11"/>
                  <a:pt x="27" y="11"/>
                </a:cubicBezTo>
                <a:cubicBezTo>
                  <a:pt x="16" y="11"/>
                  <a:pt x="16" y="11"/>
                  <a:pt x="16" y="11"/>
                </a:cubicBezTo>
                <a:cubicBezTo>
                  <a:pt x="15" y="11"/>
                  <a:pt x="15" y="11"/>
                  <a:pt x="15" y="12"/>
                </a:cubicBezTo>
                <a:cubicBezTo>
                  <a:pt x="15" y="13"/>
                  <a:pt x="15" y="13"/>
                  <a:pt x="16" y="13"/>
                </a:cubicBezTo>
                <a:cubicBezTo>
                  <a:pt x="27" y="13"/>
                  <a:pt x="27" y="13"/>
                  <a:pt x="27" y="13"/>
                </a:cubicBezTo>
                <a:cubicBezTo>
                  <a:pt x="27" y="13"/>
                  <a:pt x="28" y="13"/>
                  <a:pt x="28" y="12"/>
                </a:cubicBezTo>
                <a:cubicBezTo>
                  <a:pt x="28" y="11"/>
                  <a:pt x="27" y="11"/>
                  <a:pt x="27" y="11"/>
                </a:cubicBezTo>
                <a:close/>
                <a:moveTo>
                  <a:pt x="50" y="1"/>
                </a:moveTo>
                <a:cubicBezTo>
                  <a:pt x="50" y="1"/>
                  <a:pt x="50" y="1"/>
                  <a:pt x="50" y="1"/>
                </a:cubicBezTo>
                <a:cubicBezTo>
                  <a:pt x="49" y="0"/>
                  <a:pt x="48" y="0"/>
                  <a:pt x="47" y="1"/>
                </a:cubicBezTo>
                <a:cubicBezTo>
                  <a:pt x="45" y="3"/>
                  <a:pt x="45" y="3"/>
                  <a:pt x="45" y="3"/>
                </a:cubicBezTo>
                <a:cubicBezTo>
                  <a:pt x="44" y="1"/>
                  <a:pt x="44" y="1"/>
                  <a:pt x="44" y="1"/>
                </a:cubicBezTo>
                <a:cubicBezTo>
                  <a:pt x="43" y="1"/>
                  <a:pt x="43" y="0"/>
                  <a:pt x="42" y="0"/>
                </a:cubicBezTo>
                <a:cubicBezTo>
                  <a:pt x="42" y="0"/>
                  <a:pt x="42" y="0"/>
                  <a:pt x="42" y="0"/>
                </a:cubicBezTo>
                <a:cubicBezTo>
                  <a:pt x="42" y="0"/>
                  <a:pt x="42" y="0"/>
                  <a:pt x="42" y="0"/>
                </a:cubicBezTo>
                <a:cubicBezTo>
                  <a:pt x="42" y="0"/>
                  <a:pt x="41" y="1"/>
                  <a:pt x="41" y="1"/>
                </a:cubicBezTo>
                <a:cubicBezTo>
                  <a:pt x="39" y="3"/>
                  <a:pt x="39" y="3"/>
                  <a:pt x="39" y="3"/>
                </a:cubicBezTo>
                <a:cubicBezTo>
                  <a:pt x="37" y="1"/>
                  <a:pt x="37" y="1"/>
                  <a:pt x="37" y="1"/>
                </a:cubicBezTo>
                <a:cubicBezTo>
                  <a:pt x="37" y="1"/>
                  <a:pt x="36" y="0"/>
                  <a:pt x="36" y="0"/>
                </a:cubicBezTo>
                <a:cubicBezTo>
                  <a:pt x="36" y="0"/>
                  <a:pt x="36" y="0"/>
                  <a:pt x="36" y="0"/>
                </a:cubicBezTo>
                <a:cubicBezTo>
                  <a:pt x="36" y="0"/>
                  <a:pt x="36" y="0"/>
                  <a:pt x="36" y="0"/>
                </a:cubicBezTo>
                <a:cubicBezTo>
                  <a:pt x="35" y="0"/>
                  <a:pt x="35" y="1"/>
                  <a:pt x="34" y="1"/>
                </a:cubicBezTo>
                <a:cubicBezTo>
                  <a:pt x="32" y="3"/>
                  <a:pt x="32" y="3"/>
                  <a:pt x="32" y="3"/>
                </a:cubicBezTo>
                <a:cubicBezTo>
                  <a:pt x="31" y="1"/>
                  <a:pt x="31" y="1"/>
                  <a:pt x="31" y="1"/>
                </a:cubicBezTo>
                <a:cubicBezTo>
                  <a:pt x="30" y="1"/>
                  <a:pt x="30" y="0"/>
                  <a:pt x="29" y="0"/>
                </a:cubicBezTo>
                <a:cubicBezTo>
                  <a:pt x="29" y="0"/>
                  <a:pt x="29" y="0"/>
                  <a:pt x="29" y="0"/>
                </a:cubicBezTo>
                <a:cubicBezTo>
                  <a:pt x="29" y="0"/>
                  <a:pt x="29" y="0"/>
                  <a:pt x="29" y="0"/>
                </a:cubicBezTo>
                <a:cubicBezTo>
                  <a:pt x="29" y="0"/>
                  <a:pt x="28" y="1"/>
                  <a:pt x="28" y="1"/>
                </a:cubicBezTo>
                <a:cubicBezTo>
                  <a:pt x="26" y="3"/>
                  <a:pt x="26" y="3"/>
                  <a:pt x="26" y="3"/>
                </a:cubicBezTo>
                <a:cubicBezTo>
                  <a:pt x="24" y="1"/>
                  <a:pt x="24" y="1"/>
                  <a:pt x="24" y="1"/>
                </a:cubicBezTo>
                <a:cubicBezTo>
                  <a:pt x="24" y="1"/>
                  <a:pt x="23" y="0"/>
                  <a:pt x="23" y="0"/>
                </a:cubicBezTo>
                <a:cubicBezTo>
                  <a:pt x="23" y="0"/>
                  <a:pt x="23" y="0"/>
                  <a:pt x="23" y="0"/>
                </a:cubicBezTo>
                <a:cubicBezTo>
                  <a:pt x="23" y="0"/>
                  <a:pt x="23" y="0"/>
                  <a:pt x="23" y="0"/>
                </a:cubicBezTo>
                <a:cubicBezTo>
                  <a:pt x="22" y="0"/>
                  <a:pt x="22" y="1"/>
                  <a:pt x="21" y="1"/>
                </a:cubicBezTo>
                <a:cubicBezTo>
                  <a:pt x="20" y="3"/>
                  <a:pt x="20" y="3"/>
                  <a:pt x="20" y="3"/>
                </a:cubicBezTo>
                <a:cubicBezTo>
                  <a:pt x="18" y="1"/>
                  <a:pt x="18" y="1"/>
                  <a:pt x="18" y="1"/>
                </a:cubicBezTo>
                <a:cubicBezTo>
                  <a:pt x="18" y="1"/>
                  <a:pt x="17" y="0"/>
                  <a:pt x="16" y="0"/>
                </a:cubicBezTo>
                <a:cubicBezTo>
                  <a:pt x="16" y="0"/>
                  <a:pt x="16" y="0"/>
                  <a:pt x="16" y="0"/>
                </a:cubicBezTo>
                <a:cubicBezTo>
                  <a:pt x="16" y="0"/>
                  <a:pt x="16" y="0"/>
                  <a:pt x="16" y="0"/>
                </a:cubicBezTo>
                <a:cubicBezTo>
                  <a:pt x="16" y="0"/>
                  <a:pt x="15" y="1"/>
                  <a:pt x="15" y="1"/>
                </a:cubicBezTo>
                <a:cubicBezTo>
                  <a:pt x="13" y="3"/>
                  <a:pt x="13" y="3"/>
                  <a:pt x="13" y="3"/>
                </a:cubicBezTo>
                <a:cubicBezTo>
                  <a:pt x="11" y="1"/>
                  <a:pt x="11" y="1"/>
                  <a:pt x="11" y="1"/>
                </a:cubicBezTo>
                <a:cubicBezTo>
                  <a:pt x="11" y="1"/>
                  <a:pt x="11" y="0"/>
                  <a:pt x="10" y="0"/>
                </a:cubicBezTo>
                <a:cubicBezTo>
                  <a:pt x="9" y="0"/>
                  <a:pt x="8" y="1"/>
                  <a:pt x="8" y="2"/>
                </a:cubicBezTo>
                <a:cubicBezTo>
                  <a:pt x="8" y="10"/>
                  <a:pt x="8" y="10"/>
                  <a:pt x="8" y="10"/>
                </a:cubicBezTo>
                <a:cubicBezTo>
                  <a:pt x="2" y="12"/>
                  <a:pt x="2" y="12"/>
                  <a:pt x="2" y="12"/>
                </a:cubicBezTo>
                <a:cubicBezTo>
                  <a:pt x="1" y="12"/>
                  <a:pt x="0" y="14"/>
                  <a:pt x="1" y="15"/>
                </a:cubicBezTo>
                <a:cubicBezTo>
                  <a:pt x="8" y="39"/>
                  <a:pt x="8" y="39"/>
                  <a:pt x="8" y="39"/>
                </a:cubicBezTo>
                <a:cubicBezTo>
                  <a:pt x="8" y="40"/>
                  <a:pt x="9" y="41"/>
                  <a:pt x="10" y="41"/>
                </a:cubicBezTo>
                <a:cubicBezTo>
                  <a:pt x="48" y="41"/>
                  <a:pt x="48" y="41"/>
                  <a:pt x="48" y="41"/>
                </a:cubicBezTo>
                <a:cubicBezTo>
                  <a:pt x="50" y="41"/>
                  <a:pt x="50" y="40"/>
                  <a:pt x="50" y="39"/>
                </a:cubicBezTo>
                <a:cubicBezTo>
                  <a:pt x="50" y="2"/>
                  <a:pt x="50" y="2"/>
                  <a:pt x="50" y="2"/>
                </a:cubicBezTo>
                <a:cubicBezTo>
                  <a:pt x="50" y="2"/>
                  <a:pt x="50" y="1"/>
                  <a:pt x="50" y="1"/>
                </a:cubicBezTo>
                <a:close/>
                <a:moveTo>
                  <a:pt x="8" y="26"/>
                </a:moveTo>
                <a:cubicBezTo>
                  <a:pt x="8" y="26"/>
                  <a:pt x="8" y="26"/>
                  <a:pt x="8" y="26"/>
                </a:cubicBezTo>
                <a:cubicBezTo>
                  <a:pt x="5" y="15"/>
                  <a:pt x="5" y="15"/>
                  <a:pt x="5" y="15"/>
                </a:cubicBezTo>
                <a:cubicBezTo>
                  <a:pt x="8" y="14"/>
                  <a:pt x="8" y="14"/>
                  <a:pt x="8" y="14"/>
                </a:cubicBezTo>
                <a:cubicBezTo>
                  <a:pt x="8" y="26"/>
                  <a:pt x="8" y="26"/>
                  <a:pt x="8" y="26"/>
                </a:cubicBezTo>
                <a:close/>
                <a:moveTo>
                  <a:pt x="47" y="37"/>
                </a:moveTo>
                <a:cubicBezTo>
                  <a:pt x="47" y="37"/>
                  <a:pt x="47" y="37"/>
                  <a:pt x="47" y="37"/>
                </a:cubicBezTo>
                <a:cubicBezTo>
                  <a:pt x="12" y="37"/>
                  <a:pt x="12" y="37"/>
                  <a:pt x="12" y="37"/>
                </a:cubicBezTo>
                <a:cubicBezTo>
                  <a:pt x="12" y="7"/>
                  <a:pt x="12" y="7"/>
                  <a:pt x="12" y="7"/>
                </a:cubicBezTo>
                <a:cubicBezTo>
                  <a:pt x="13" y="8"/>
                  <a:pt x="14" y="7"/>
                  <a:pt x="15" y="7"/>
                </a:cubicBezTo>
                <a:cubicBezTo>
                  <a:pt x="15" y="7"/>
                  <a:pt x="15" y="7"/>
                  <a:pt x="15" y="7"/>
                </a:cubicBezTo>
                <a:cubicBezTo>
                  <a:pt x="15" y="7"/>
                  <a:pt x="15" y="7"/>
                  <a:pt x="15" y="7"/>
                </a:cubicBezTo>
                <a:cubicBezTo>
                  <a:pt x="16" y="5"/>
                  <a:pt x="16" y="5"/>
                  <a:pt x="16" y="5"/>
                </a:cubicBezTo>
                <a:cubicBezTo>
                  <a:pt x="18" y="7"/>
                  <a:pt x="18" y="7"/>
                  <a:pt x="18" y="7"/>
                </a:cubicBezTo>
                <a:cubicBezTo>
                  <a:pt x="19" y="8"/>
                  <a:pt x="20" y="8"/>
                  <a:pt x="21" y="7"/>
                </a:cubicBezTo>
                <a:cubicBezTo>
                  <a:pt x="21" y="7"/>
                  <a:pt x="21" y="7"/>
                  <a:pt x="21" y="7"/>
                </a:cubicBezTo>
                <a:cubicBezTo>
                  <a:pt x="21" y="7"/>
                  <a:pt x="21" y="7"/>
                  <a:pt x="21" y="7"/>
                </a:cubicBezTo>
                <a:cubicBezTo>
                  <a:pt x="23" y="5"/>
                  <a:pt x="23" y="5"/>
                  <a:pt x="23" y="5"/>
                </a:cubicBezTo>
                <a:cubicBezTo>
                  <a:pt x="25" y="7"/>
                  <a:pt x="25" y="7"/>
                  <a:pt x="25" y="7"/>
                </a:cubicBezTo>
                <a:cubicBezTo>
                  <a:pt x="25" y="8"/>
                  <a:pt x="27" y="8"/>
                  <a:pt x="27" y="7"/>
                </a:cubicBezTo>
                <a:cubicBezTo>
                  <a:pt x="27" y="7"/>
                  <a:pt x="27" y="7"/>
                  <a:pt x="27" y="7"/>
                </a:cubicBezTo>
                <a:cubicBezTo>
                  <a:pt x="27" y="7"/>
                  <a:pt x="27" y="7"/>
                  <a:pt x="27" y="7"/>
                </a:cubicBezTo>
                <a:cubicBezTo>
                  <a:pt x="29" y="5"/>
                  <a:pt x="29" y="5"/>
                  <a:pt x="29" y="5"/>
                </a:cubicBezTo>
                <a:cubicBezTo>
                  <a:pt x="31" y="7"/>
                  <a:pt x="31" y="7"/>
                  <a:pt x="31" y="7"/>
                </a:cubicBezTo>
                <a:cubicBezTo>
                  <a:pt x="32" y="8"/>
                  <a:pt x="33" y="8"/>
                  <a:pt x="34" y="7"/>
                </a:cubicBezTo>
                <a:cubicBezTo>
                  <a:pt x="34" y="7"/>
                  <a:pt x="34" y="7"/>
                  <a:pt x="34" y="7"/>
                </a:cubicBezTo>
                <a:cubicBezTo>
                  <a:pt x="34" y="7"/>
                  <a:pt x="34" y="7"/>
                  <a:pt x="34" y="7"/>
                </a:cubicBezTo>
                <a:cubicBezTo>
                  <a:pt x="36" y="5"/>
                  <a:pt x="36" y="5"/>
                  <a:pt x="36" y="5"/>
                </a:cubicBezTo>
                <a:cubicBezTo>
                  <a:pt x="38" y="7"/>
                  <a:pt x="38" y="7"/>
                  <a:pt x="38" y="7"/>
                </a:cubicBezTo>
                <a:cubicBezTo>
                  <a:pt x="38" y="8"/>
                  <a:pt x="39" y="8"/>
                  <a:pt x="40" y="7"/>
                </a:cubicBezTo>
                <a:cubicBezTo>
                  <a:pt x="42" y="5"/>
                  <a:pt x="42" y="5"/>
                  <a:pt x="42" y="5"/>
                </a:cubicBezTo>
                <a:cubicBezTo>
                  <a:pt x="44" y="7"/>
                  <a:pt x="44" y="7"/>
                  <a:pt x="44" y="7"/>
                </a:cubicBezTo>
                <a:cubicBezTo>
                  <a:pt x="45" y="7"/>
                  <a:pt x="46" y="8"/>
                  <a:pt x="47" y="7"/>
                </a:cubicBezTo>
                <a:cubicBezTo>
                  <a:pt x="47" y="37"/>
                  <a:pt x="47" y="37"/>
                  <a:pt x="47" y="37"/>
                </a:cubicBezTo>
                <a:close/>
                <a:moveTo>
                  <a:pt x="42" y="31"/>
                </a:moveTo>
                <a:cubicBezTo>
                  <a:pt x="42" y="31"/>
                  <a:pt x="42" y="31"/>
                  <a:pt x="42" y="31"/>
                </a:cubicBezTo>
                <a:cubicBezTo>
                  <a:pt x="32" y="31"/>
                  <a:pt x="32" y="31"/>
                  <a:pt x="32" y="31"/>
                </a:cubicBezTo>
                <a:cubicBezTo>
                  <a:pt x="31" y="31"/>
                  <a:pt x="31" y="32"/>
                  <a:pt x="31" y="33"/>
                </a:cubicBezTo>
                <a:cubicBezTo>
                  <a:pt x="31" y="33"/>
                  <a:pt x="31" y="34"/>
                  <a:pt x="32" y="34"/>
                </a:cubicBezTo>
                <a:cubicBezTo>
                  <a:pt x="42" y="34"/>
                  <a:pt x="42" y="34"/>
                  <a:pt x="42" y="34"/>
                </a:cubicBezTo>
                <a:cubicBezTo>
                  <a:pt x="43" y="34"/>
                  <a:pt x="44" y="33"/>
                  <a:pt x="44" y="33"/>
                </a:cubicBezTo>
                <a:cubicBezTo>
                  <a:pt x="44" y="32"/>
                  <a:pt x="43" y="31"/>
                  <a:pt x="42" y="31"/>
                </a:cubicBezTo>
                <a:close/>
                <a:moveTo>
                  <a:pt x="42" y="11"/>
                </a:moveTo>
                <a:cubicBezTo>
                  <a:pt x="42" y="11"/>
                  <a:pt x="42" y="11"/>
                  <a:pt x="42" y="11"/>
                </a:cubicBezTo>
                <a:cubicBezTo>
                  <a:pt x="32" y="11"/>
                  <a:pt x="32" y="11"/>
                  <a:pt x="32" y="11"/>
                </a:cubicBezTo>
                <a:cubicBezTo>
                  <a:pt x="31" y="11"/>
                  <a:pt x="31" y="11"/>
                  <a:pt x="31" y="12"/>
                </a:cubicBezTo>
                <a:cubicBezTo>
                  <a:pt x="31" y="24"/>
                  <a:pt x="31" y="24"/>
                  <a:pt x="31" y="24"/>
                </a:cubicBezTo>
                <a:cubicBezTo>
                  <a:pt x="31" y="25"/>
                  <a:pt x="31" y="26"/>
                  <a:pt x="32" y="26"/>
                </a:cubicBezTo>
                <a:cubicBezTo>
                  <a:pt x="42" y="26"/>
                  <a:pt x="42" y="26"/>
                  <a:pt x="42" y="26"/>
                </a:cubicBezTo>
                <a:cubicBezTo>
                  <a:pt x="43" y="26"/>
                  <a:pt x="44" y="25"/>
                  <a:pt x="44" y="24"/>
                </a:cubicBezTo>
                <a:cubicBezTo>
                  <a:pt x="44" y="12"/>
                  <a:pt x="44" y="12"/>
                  <a:pt x="44" y="12"/>
                </a:cubicBezTo>
                <a:cubicBezTo>
                  <a:pt x="44" y="11"/>
                  <a:pt x="43" y="11"/>
                  <a:pt x="42" y="11"/>
                </a:cubicBezTo>
                <a:close/>
                <a:moveTo>
                  <a:pt x="41" y="23"/>
                </a:moveTo>
                <a:cubicBezTo>
                  <a:pt x="41" y="23"/>
                  <a:pt x="41" y="23"/>
                  <a:pt x="41" y="23"/>
                </a:cubicBezTo>
                <a:cubicBezTo>
                  <a:pt x="33" y="23"/>
                  <a:pt x="33" y="23"/>
                  <a:pt x="33" y="23"/>
                </a:cubicBezTo>
                <a:cubicBezTo>
                  <a:pt x="33" y="13"/>
                  <a:pt x="33" y="13"/>
                  <a:pt x="33" y="13"/>
                </a:cubicBezTo>
                <a:cubicBezTo>
                  <a:pt x="41" y="13"/>
                  <a:pt x="41" y="13"/>
                  <a:pt x="41" y="13"/>
                </a:cubicBezTo>
                <a:cubicBezTo>
                  <a:pt x="41" y="23"/>
                  <a:pt x="41" y="23"/>
                  <a:pt x="41"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5" name="Freeform 421"/>
          <p:cNvSpPr>
            <a:spLocks noEditPoints="1"/>
          </p:cNvSpPr>
          <p:nvPr/>
        </p:nvSpPr>
        <p:spPr bwMode="auto">
          <a:xfrm>
            <a:off x="1695350" y="2308200"/>
            <a:ext cx="167996" cy="171356"/>
          </a:xfrm>
          <a:custGeom>
            <a:avLst/>
            <a:gdLst>
              <a:gd name="T0" fmla="*/ 50 w 50"/>
              <a:gd name="T1" fmla="*/ 19 h 51"/>
              <a:gd name="T2" fmla="*/ 32 w 50"/>
              <a:gd name="T3" fmla="*/ 1 h 51"/>
              <a:gd name="T4" fmla="*/ 29 w 50"/>
              <a:gd name="T5" fmla="*/ 1 h 51"/>
              <a:gd name="T6" fmla="*/ 25 w 50"/>
              <a:gd name="T7" fmla="*/ 6 h 51"/>
              <a:gd name="T8" fmla="*/ 25 w 50"/>
              <a:gd name="T9" fmla="*/ 6 h 51"/>
              <a:gd name="T10" fmla="*/ 25 w 50"/>
              <a:gd name="T11" fmla="*/ 8 h 51"/>
              <a:gd name="T12" fmla="*/ 27 w 50"/>
              <a:gd name="T13" fmla="*/ 10 h 51"/>
              <a:gd name="T14" fmla="*/ 13 w 50"/>
              <a:gd name="T15" fmla="*/ 21 h 51"/>
              <a:gd name="T16" fmla="*/ 12 w 50"/>
              <a:gd name="T17" fmla="*/ 20 h 51"/>
              <a:gd name="T18" fmla="*/ 11 w 50"/>
              <a:gd name="T19" fmla="*/ 20 h 51"/>
              <a:gd name="T20" fmla="*/ 9 w 50"/>
              <a:gd name="T21" fmla="*/ 20 h 51"/>
              <a:gd name="T22" fmla="*/ 4 w 50"/>
              <a:gd name="T23" fmla="*/ 24 h 51"/>
              <a:gd name="T24" fmla="*/ 4 w 50"/>
              <a:gd name="T25" fmla="*/ 24 h 51"/>
              <a:gd name="T26" fmla="*/ 4 w 50"/>
              <a:gd name="T27" fmla="*/ 27 h 51"/>
              <a:gd name="T28" fmla="*/ 13 w 50"/>
              <a:gd name="T29" fmla="*/ 35 h 51"/>
              <a:gd name="T30" fmla="*/ 1 w 50"/>
              <a:gd name="T31" fmla="*/ 47 h 51"/>
              <a:gd name="T32" fmla="*/ 1 w 50"/>
              <a:gd name="T33" fmla="*/ 50 h 51"/>
              <a:gd name="T34" fmla="*/ 4 w 50"/>
              <a:gd name="T35" fmla="*/ 50 h 51"/>
              <a:gd name="T36" fmla="*/ 15 w 50"/>
              <a:gd name="T37" fmla="*/ 38 h 51"/>
              <a:gd name="T38" fmla="*/ 24 w 50"/>
              <a:gd name="T39" fmla="*/ 46 h 51"/>
              <a:gd name="T40" fmla="*/ 24 w 50"/>
              <a:gd name="T41" fmla="*/ 46 h 51"/>
              <a:gd name="T42" fmla="*/ 27 w 50"/>
              <a:gd name="T43" fmla="*/ 46 h 51"/>
              <a:gd name="T44" fmla="*/ 31 w 50"/>
              <a:gd name="T45" fmla="*/ 42 h 51"/>
              <a:gd name="T46" fmla="*/ 31 w 50"/>
              <a:gd name="T47" fmla="*/ 42 h 51"/>
              <a:gd name="T48" fmla="*/ 31 w 50"/>
              <a:gd name="T49" fmla="*/ 39 h 51"/>
              <a:gd name="T50" fmla="*/ 30 w 50"/>
              <a:gd name="T51" fmla="*/ 38 h 51"/>
              <a:gd name="T52" fmla="*/ 41 w 50"/>
              <a:gd name="T53" fmla="*/ 24 h 51"/>
              <a:gd name="T54" fmla="*/ 42 w 50"/>
              <a:gd name="T55" fmla="*/ 26 h 51"/>
              <a:gd name="T56" fmla="*/ 43 w 50"/>
              <a:gd name="T57" fmla="*/ 26 h 51"/>
              <a:gd name="T58" fmla="*/ 45 w 50"/>
              <a:gd name="T59" fmla="*/ 26 h 51"/>
              <a:gd name="T60" fmla="*/ 49 w 50"/>
              <a:gd name="T61" fmla="*/ 21 h 51"/>
              <a:gd name="T62" fmla="*/ 50 w 50"/>
              <a:gd name="T63" fmla="*/ 21 h 51"/>
              <a:gd name="T64" fmla="*/ 50 w 50"/>
              <a:gd name="T65" fmla="*/ 19 h 51"/>
              <a:gd name="T66" fmla="*/ 25 w 50"/>
              <a:gd name="T67" fmla="*/ 42 h 51"/>
              <a:gd name="T68" fmla="*/ 25 w 50"/>
              <a:gd name="T69" fmla="*/ 42 h 51"/>
              <a:gd name="T70" fmla="*/ 8 w 50"/>
              <a:gd name="T71" fmla="*/ 26 h 51"/>
              <a:gd name="T72" fmla="*/ 10 w 50"/>
              <a:gd name="T73" fmla="*/ 24 h 51"/>
              <a:gd name="T74" fmla="*/ 11 w 50"/>
              <a:gd name="T75" fmla="*/ 24 h 51"/>
              <a:gd name="T76" fmla="*/ 11 w 50"/>
              <a:gd name="T77" fmla="*/ 25 h 51"/>
              <a:gd name="T78" fmla="*/ 11 w 50"/>
              <a:gd name="T79" fmla="*/ 25 h 51"/>
              <a:gd name="T80" fmla="*/ 26 w 50"/>
              <a:gd name="T81" fmla="*/ 40 h 51"/>
              <a:gd name="T82" fmla="*/ 26 w 50"/>
              <a:gd name="T83" fmla="*/ 40 h 51"/>
              <a:gd name="T84" fmla="*/ 26 w 50"/>
              <a:gd name="T85" fmla="*/ 40 h 51"/>
              <a:gd name="T86" fmla="*/ 27 w 50"/>
              <a:gd name="T87" fmla="*/ 41 h 51"/>
              <a:gd name="T88" fmla="*/ 25 w 50"/>
              <a:gd name="T89" fmla="*/ 42 h 51"/>
              <a:gd name="T90" fmla="*/ 26 w 50"/>
              <a:gd name="T91" fmla="*/ 37 h 51"/>
              <a:gd name="T92" fmla="*/ 26 w 50"/>
              <a:gd name="T93" fmla="*/ 37 h 51"/>
              <a:gd name="T94" fmla="*/ 14 w 50"/>
              <a:gd name="T95" fmla="*/ 25 h 51"/>
              <a:gd name="T96" fmla="*/ 31 w 50"/>
              <a:gd name="T97" fmla="*/ 12 h 51"/>
              <a:gd name="T98" fmla="*/ 39 w 50"/>
              <a:gd name="T99" fmla="*/ 20 h 51"/>
              <a:gd name="T100" fmla="*/ 26 w 50"/>
              <a:gd name="T101" fmla="*/ 37 h 51"/>
              <a:gd name="T102" fmla="*/ 44 w 50"/>
              <a:gd name="T103" fmla="*/ 22 h 51"/>
              <a:gd name="T104" fmla="*/ 44 w 50"/>
              <a:gd name="T105" fmla="*/ 22 h 51"/>
              <a:gd name="T106" fmla="*/ 42 w 50"/>
              <a:gd name="T107" fmla="*/ 20 h 51"/>
              <a:gd name="T108" fmla="*/ 31 w 50"/>
              <a:gd name="T109" fmla="*/ 9 h 51"/>
              <a:gd name="T110" fmla="*/ 30 w 50"/>
              <a:gd name="T111" fmla="*/ 8 h 51"/>
              <a:gd name="T112" fmla="*/ 29 w 50"/>
              <a:gd name="T113" fmla="*/ 7 h 51"/>
              <a:gd name="T114" fmla="*/ 31 w 50"/>
              <a:gd name="T115" fmla="*/ 5 h 51"/>
              <a:gd name="T116" fmla="*/ 45 w 50"/>
              <a:gd name="T117" fmla="*/ 20 h 51"/>
              <a:gd name="T118" fmla="*/ 44 w 50"/>
              <a:gd name="T119" fmla="*/ 2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51">
                <a:moveTo>
                  <a:pt x="50" y="19"/>
                </a:moveTo>
                <a:cubicBezTo>
                  <a:pt x="32" y="1"/>
                  <a:pt x="32" y="1"/>
                  <a:pt x="32" y="1"/>
                </a:cubicBezTo>
                <a:cubicBezTo>
                  <a:pt x="31" y="0"/>
                  <a:pt x="30" y="0"/>
                  <a:pt x="29" y="1"/>
                </a:cubicBezTo>
                <a:cubicBezTo>
                  <a:pt x="25" y="6"/>
                  <a:pt x="25" y="6"/>
                  <a:pt x="25" y="6"/>
                </a:cubicBezTo>
                <a:cubicBezTo>
                  <a:pt x="25" y="6"/>
                  <a:pt x="25" y="6"/>
                  <a:pt x="25" y="6"/>
                </a:cubicBezTo>
                <a:cubicBezTo>
                  <a:pt x="24" y="6"/>
                  <a:pt x="24" y="8"/>
                  <a:pt x="25" y="8"/>
                </a:cubicBezTo>
                <a:cubicBezTo>
                  <a:pt x="27" y="10"/>
                  <a:pt x="27" y="10"/>
                  <a:pt x="27" y="10"/>
                </a:cubicBezTo>
                <a:cubicBezTo>
                  <a:pt x="13" y="21"/>
                  <a:pt x="13" y="21"/>
                  <a:pt x="13" y="21"/>
                </a:cubicBezTo>
                <a:cubicBezTo>
                  <a:pt x="12" y="20"/>
                  <a:pt x="12" y="20"/>
                  <a:pt x="12" y="20"/>
                </a:cubicBezTo>
                <a:cubicBezTo>
                  <a:pt x="11" y="20"/>
                  <a:pt x="11" y="20"/>
                  <a:pt x="11" y="20"/>
                </a:cubicBezTo>
                <a:cubicBezTo>
                  <a:pt x="11" y="19"/>
                  <a:pt x="10" y="19"/>
                  <a:pt x="9" y="20"/>
                </a:cubicBezTo>
                <a:cubicBezTo>
                  <a:pt x="4" y="24"/>
                  <a:pt x="4" y="24"/>
                  <a:pt x="4" y="24"/>
                </a:cubicBezTo>
                <a:cubicBezTo>
                  <a:pt x="4" y="24"/>
                  <a:pt x="4" y="24"/>
                  <a:pt x="4" y="24"/>
                </a:cubicBezTo>
                <a:cubicBezTo>
                  <a:pt x="4" y="25"/>
                  <a:pt x="4" y="26"/>
                  <a:pt x="4" y="27"/>
                </a:cubicBezTo>
                <a:cubicBezTo>
                  <a:pt x="13" y="35"/>
                  <a:pt x="13" y="35"/>
                  <a:pt x="13" y="35"/>
                </a:cubicBezTo>
                <a:cubicBezTo>
                  <a:pt x="1" y="47"/>
                  <a:pt x="1" y="47"/>
                  <a:pt x="1" y="47"/>
                </a:cubicBezTo>
                <a:cubicBezTo>
                  <a:pt x="0" y="48"/>
                  <a:pt x="0" y="49"/>
                  <a:pt x="1" y="50"/>
                </a:cubicBezTo>
                <a:cubicBezTo>
                  <a:pt x="2" y="51"/>
                  <a:pt x="3" y="51"/>
                  <a:pt x="4" y="50"/>
                </a:cubicBezTo>
                <a:cubicBezTo>
                  <a:pt x="15" y="38"/>
                  <a:pt x="15" y="38"/>
                  <a:pt x="15" y="38"/>
                </a:cubicBezTo>
                <a:cubicBezTo>
                  <a:pt x="24" y="46"/>
                  <a:pt x="24" y="46"/>
                  <a:pt x="24" y="46"/>
                </a:cubicBezTo>
                <a:cubicBezTo>
                  <a:pt x="24" y="46"/>
                  <a:pt x="24" y="46"/>
                  <a:pt x="24" y="46"/>
                </a:cubicBezTo>
                <a:cubicBezTo>
                  <a:pt x="25" y="47"/>
                  <a:pt x="26" y="47"/>
                  <a:pt x="27" y="46"/>
                </a:cubicBezTo>
                <a:cubicBezTo>
                  <a:pt x="31" y="42"/>
                  <a:pt x="31" y="42"/>
                  <a:pt x="31" y="42"/>
                </a:cubicBezTo>
                <a:cubicBezTo>
                  <a:pt x="31" y="42"/>
                  <a:pt x="31" y="42"/>
                  <a:pt x="31" y="42"/>
                </a:cubicBezTo>
                <a:cubicBezTo>
                  <a:pt x="32" y="41"/>
                  <a:pt x="32" y="40"/>
                  <a:pt x="31" y="39"/>
                </a:cubicBezTo>
                <a:cubicBezTo>
                  <a:pt x="30" y="38"/>
                  <a:pt x="30" y="38"/>
                  <a:pt x="30" y="38"/>
                </a:cubicBezTo>
                <a:cubicBezTo>
                  <a:pt x="41" y="24"/>
                  <a:pt x="41" y="24"/>
                  <a:pt x="41" y="24"/>
                </a:cubicBezTo>
                <a:cubicBezTo>
                  <a:pt x="42" y="26"/>
                  <a:pt x="42" y="26"/>
                  <a:pt x="42" y="26"/>
                </a:cubicBezTo>
                <a:cubicBezTo>
                  <a:pt x="43" y="26"/>
                  <a:pt x="43" y="26"/>
                  <a:pt x="43" y="26"/>
                </a:cubicBezTo>
                <a:cubicBezTo>
                  <a:pt x="43" y="26"/>
                  <a:pt x="44" y="26"/>
                  <a:pt x="45" y="26"/>
                </a:cubicBezTo>
                <a:cubicBezTo>
                  <a:pt x="49" y="21"/>
                  <a:pt x="49" y="21"/>
                  <a:pt x="49" y="21"/>
                </a:cubicBezTo>
                <a:cubicBezTo>
                  <a:pt x="50" y="21"/>
                  <a:pt x="50" y="21"/>
                  <a:pt x="50" y="21"/>
                </a:cubicBezTo>
                <a:cubicBezTo>
                  <a:pt x="50" y="21"/>
                  <a:pt x="50" y="19"/>
                  <a:pt x="50" y="19"/>
                </a:cubicBezTo>
                <a:close/>
                <a:moveTo>
                  <a:pt x="25" y="42"/>
                </a:moveTo>
                <a:cubicBezTo>
                  <a:pt x="25" y="42"/>
                  <a:pt x="25" y="42"/>
                  <a:pt x="25" y="42"/>
                </a:cubicBezTo>
                <a:cubicBezTo>
                  <a:pt x="8" y="26"/>
                  <a:pt x="8" y="26"/>
                  <a:pt x="8" y="26"/>
                </a:cubicBezTo>
                <a:cubicBezTo>
                  <a:pt x="10" y="24"/>
                  <a:pt x="10" y="24"/>
                  <a:pt x="10" y="24"/>
                </a:cubicBezTo>
                <a:cubicBezTo>
                  <a:pt x="11" y="24"/>
                  <a:pt x="11" y="24"/>
                  <a:pt x="11" y="24"/>
                </a:cubicBezTo>
                <a:cubicBezTo>
                  <a:pt x="11" y="25"/>
                  <a:pt x="11" y="25"/>
                  <a:pt x="11" y="25"/>
                </a:cubicBezTo>
                <a:cubicBezTo>
                  <a:pt x="11" y="25"/>
                  <a:pt x="11" y="25"/>
                  <a:pt x="11" y="25"/>
                </a:cubicBezTo>
                <a:cubicBezTo>
                  <a:pt x="26" y="40"/>
                  <a:pt x="26" y="40"/>
                  <a:pt x="26" y="40"/>
                </a:cubicBezTo>
                <a:cubicBezTo>
                  <a:pt x="26" y="40"/>
                  <a:pt x="26" y="40"/>
                  <a:pt x="26" y="40"/>
                </a:cubicBezTo>
                <a:cubicBezTo>
                  <a:pt x="26" y="40"/>
                  <a:pt x="26" y="40"/>
                  <a:pt x="26" y="40"/>
                </a:cubicBezTo>
                <a:cubicBezTo>
                  <a:pt x="27" y="41"/>
                  <a:pt x="27" y="41"/>
                  <a:pt x="27" y="41"/>
                </a:cubicBezTo>
                <a:cubicBezTo>
                  <a:pt x="25" y="42"/>
                  <a:pt x="25" y="42"/>
                  <a:pt x="25" y="42"/>
                </a:cubicBezTo>
                <a:close/>
                <a:moveTo>
                  <a:pt x="26" y="37"/>
                </a:moveTo>
                <a:cubicBezTo>
                  <a:pt x="26" y="37"/>
                  <a:pt x="26" y="37"/>
                  <a:pt x="26" y="37"/>
                </a:cubicBezTo>
                <a:cubicBezTo>
                  <a:pt x="14" y="25"/>
                  <a:pt x="14" y="25"/>
                  <a:pt x="14" y="25"/>
                </a:cubicBezTo>
                <a:cubicBezTo>
                  <a:pt x="31" y="12"/>
                  <a:pt x="31" y="12"/>
                  <a:pt x="31" y="12"/>
                </a:cubicBezTo>
                <a:cubicBezTo>
                  <a:pt x="39" y="20"/>
                  <a:pt x="39" y="20"/>
                  <a:pt x="39" y="20"/>
                </a:cubicBezTo>
                <a:cubicBezTo>
                  <a:pt x="26" y="37"/>
                  <a:pt x="26" y="37"/>
                  <a:pt x="26" y="37"/>
                </a:cubicBezTo>
                <a:close/>
                <a:moveTo>
                  <a:pt x="44" y="22"/>
                </a:moveTo>
                <a:cubicBezTo>
                  <a:pt x="44" y="22"/>
                  <a:pt x="44" y="22"/>
                  <a:pt x="44" y="22"/>
                </a:cubicBezTo>
                <a:cubicBezTo>
                  <a:pt x="42" y="20"/>
                  <a:pt x="42" y="20"/>
                  <a:pt x="42" y="20"/>
                </a:cubicBezTo>
                <a:cubicBezTo>
                  <a:pt x="31" y="9"/>
                  <a:pt x="31" y="9"/>
                  <a:pt x="31" y="9"/>
                </a:cubicBezTo>
                <a:cubicBezTo>
                  <a:pt x="30" y="8"/>
                  <a:pt x="30" y="8"/>
                  <a:pt x="30" y="8"/>
                </a:cubicBezTo>
                <a:cubicBezTo>
                  <a:pt x="29" y="7"/>
                  <a:pt x="29" y="7"/>
                  <a:pt x="29" y="7"/>
                </a:cubicBezTo>
                <a:cubicBezTo>
                  <a:pt x="31" y="5"/>
                  <a:pt x="31" y="5"/>
                  <a:pt x="31" y="5"/>
                </a:cubicBezTo>
                <a:cubicBezTo>
                  <a:pt x="45" y="20"/>
                  <a:pt x="45" y="20"/>
                  <a:pt x="45" y="20"/>
                </a:cubicBezTo>
                <a:cubicBezTo>
                  <a:pt x="44" y="22"/>
                  <a:pt x="44" y="22"/>
                  <a:pt x="44" y="2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6" name="Freeform 422"/>
          <p:cNvSpPr>
            <a:spLocks noEditPoints="1"/>
          </p:cNvSpPr>
          <p:nvPr/>
        </p:nvSpPr>
        <p:spPr bwMode="auto">
          <a:xfrm>
            <a:off x="4055690" y="2640832"/>
            <a:ext cx="164635" cy="159596"/>
          </a:xfrm>
          <a:custGeom>
            <a:avLst/>
            <a:gdLst>
              <a:gd name="T0" fmla="*/ 18 w 49"/>
              <a:gd name="T1" fmla="*/ 41 h 47"/>
              <a:gd name="T2" fmla="*/ 20 w 49"/>
              <a:gd name="T3" fmla="*/ 39 h 47"/>
              <a:gd name="T4" fmla="*/ 22 w 49"/>
              <a:gd name="T5" fmla="*/ 38 h 47"/>
              <a:gd name="T6" fmla="*/ 22 w 49"/>
              <a:gd name="T7" fmla="*/ 42 h 47"/>
              <a:gd name="T8" fmla="*/ 22 w 49"/>
              <a:gd name="T9" fmla="*/ 38 h 47"/>
              <a:gd name="T10" fmla="*/ 48 w 49"/>
              <a:gd name="T11" fmla="*/ 18 h 47"/>
              <a:gd name="T12" fmla="*/ 35 w 49"/>
              <a:gd name="T13" fmla="*/ 3 h 47"/>
              <a:gd name="T14" fmla="*/ 30 w 49"/>
              <a:gd name="T15" fmla="*/ 1 h 47"/>
              <a:gd name="T16" fmla="*/ 2 w 49"/>
              <a:gd name="T17" fmla="*/ 17 h 47"/>
              <a:gd name="T18" fmla="*/ 0 w 49"/>
              <a:gd name="T19" fmla="*/ 23 h 47"/>
              <a:gd name="T20" fmla="*/ 10 w 49"/>
              <a:gd name="T21" fmla="*/ 46 h 47"/>
              <a:gd name="T22" fmla="*/ 48 w 49"/>
              <a:gd name="T23" fmla="*/ 46 h 47"/>
              <a:gd name="T24" fmla="*/ 48 w 49"/>
              <a:gd name="T25" fmla="*/ 18 h 47"/>
              <a:gd name="T26" fmla="*/ 9 w 49"/>
              <a:gd name="T27" fmla="*/ 30 h 47"/>
              <a:gd name="T28" fmla="*/ 4 w 49"/>
              <a:gd name="T29" fmla="*/ 20 h 47"/>
              <a:gd name="T30" fmla="*/ 32 w 49"/>
              <a:gd name="T31" fmla="*/ 4 h 47"/>
              <a:gd name="T32" fmla="*/ 39 w 49"/>
              <a:gd name="T33" fmla="*/ 16 h 47"/>
              <a:gd name="T34" fmla="*/ 46 w 49"/>
              <a:gd name="T35" fmla="*/ 43 h 47"/>
              <a:gd name="T36" fmla="*/ 13 w 49"/>
              <a:gd name="T37" fmla="*/ 43 h 47"/>
              <a:gd name="T38" fmla="*/ 13 w 49"/>
              <a:gd name="T39" fmla="*/ 20 h 47"/>
              <a:gd name="T40" fmla="*/ 13 w 49"/>
              <a:gd name="T41" fmla="*/ 20 h 47"/>
              <a:gd name="T42" fmla="*/ 13 w 49"/>
              <a:gd name="T43" fmla="*/ 20 h 47"/>
              <a:gd name="T44" fmla="*/ 13 w 49"/>
              <a:gd name="T45" fmla="*/ 20 h 47"/>
              <a:gd name="T46" fmla="*/ 13 w 49"/>
              <a:gd name="T47" fmla="*/ 20 h 47"/>
              <a:gd name="T48" fmla="*/ 46 w 49"/>
              <a:gd name="T49" fmla="*/ 20 h 47"/>
              <a:gd name="T50" fmla="*/ 16 w 49"/>
              <a:gd name="T51" fmla="*/ 38 h 47"/>
              <a:gd name="T52" fmla="*/ 14 w 49"/>
              <a:gd name="T53" fmla="*/ 41 h 47"/>
              <a:gd name="T54" fmla="*/ 17 w 49"/>
              <a:gd name="T55" fmla="*/ 39 h 47"/>
              <a:gd name="T56" fmla="*/ 33 w 49"/>
              <a:gd name="T57" fmla="*/ 38 h 47"/>
              <a:gd name="T58" fmla="*/ 33 w 49"/>
              <a:gd name="T59" fmla="*/ 42 h 47"/>
              <a:gd name="T60" fmla="*/ 33 w 49"/>
              <a:gd name="T61" fmla="*/ 38 h 47"/>
              <a:gd name="T62" fmla="*/ 36 w 49"/>
              <a:gd name="T63" fmla="*/ 39 h 47"/>
              <a:gd name="T64" fmla="*/ 38 w 49"/>
              <a:gd name="T65" fmla="*/ 41 h 47"/>
              <a:gd name="T66" fmla="*/ 40 w 49"/>
              <a:gd name="T67" fmla="*/ 38 h 47"/>
              <a:gd name="T68" fmla="*/ 39 w 49"/>
              <a:gd name="T69" fmla="*/ 41 h 47"/>
              <a:gd name="T70" fmla="*/ 42 w 49"/>
              <a:gd name="T71" fmla="*/ 39 h 47"/>
              <a:gd name="T72" fmla="*/ 44 w 49"/>
              <a:gd name="T73" fmla="*/ 38 h 47"/>
              <a:gd name="T74" fmla="*/ 44 w 49"/>
              <a:gd name="T75" fmla="*/ 42 h 47"/>
              <a:gd name="T76" fmla="*/ 44 w 49"/>
              <a:gd name="T77" fmla="*/ 38 h 47"/>
              <a:gd name="T78" fmla="*/ 25 w 49"/>
              <a:gd name="T79" fmla="*/ 39 h 47"/>
              <a:gd name="T80" fmla="*/ 28 w 49"/>
              <a:gd name="T81" fmla="*/ 41 h 47"/>
              <a:gd name="T82" fmla="*/ 30 w 49"/>
              <a:gd name="T83" fmla="*/ 38 h 47"/>
              <a:gd name="T84" fmla="*/ 28 w 49"/>
              <a:gd name="T85" fmla="*/ 41 h 47"/>
              <a:gd name="T86" fmla="*/ 31 w 49"/>
              <a:gd name="T87" fmla="*/ 39 h 47"/>
              <a:gd name="T88" fmla="*/ 23 w 49"/>
              <a:gd name="T89" fmla="*/ 26 h 47"/>
              <a:gd name="T90" fmla="*/ 14 w 49"/>
              <a:gd name="T91" fmla="*/ 34 h 47"/>
              <a:gd name="T92" fmla="*/ 24 w 49"/>
              <a:gd name="T93" fmla="*/ 34 h 47"/>
              <a:gd name="T94" fmla="*/ 22 w 49"/>
              <a:gd name="T95" fmla="*/ 33 h 47"/>
              <a:gd name="T96" fmla="*/ 17 w 49"/>
              <a:gd name="T97"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47">
                <a:moveTo>
                  <a:pt x="19" y="38"/>
                </a:moveTo>
                <a:cubicBezTo>
                  <a:pt x="18" y="38"/>
                  <a:pt x="18" y="38"/>
                  <a:pt x="18" y="39"/>
                </a:cubicBezTo>
                <a:cubicBezTo>
                  <a:pt x="18" y="41"/>
                  <a:pt x="18" y="41"/>
                  <a:pt x="18" y="41"/>
                </a:cubicBezTo>
                <a:cubicBezTo>
                  <a:pt x="18" y="42"/>
                  <a:pt x="18" y="42"/>
                  <a:pt x="19" y="42"/>
                </a:cubicBezTo>
                <a:cubicBezTo>
                  <a:pt x="19" y="42"/>
                  <a:pt x="20" y="42"/>
                  <a:pt x="20" y="41"/>
                </a:cubicBezTo>
                <a:cubicBezTo>
                  <a:pt x="20" y="39"/>
                  <a:pt x="20" y="39"/>
                  <a:pt x="20" y="39"/>
                </a:cubicBezTo>
                <a:cubicBezTo>
                  <a:pt x="20" y="38"/>
                  <a:pt x="19" y="38"/>
                  <a:pt x="19" y="38"/>
                </a:cubicBezTo>
                <a:close/>
                <a:moveTo>
                  <a:pt x="22" y="38"/>
                </a:moveTo>
                <a:cubicBezTo>
                  <a:pt x="22" y="38"/>
                  <a:pt x="22" y="38"/>
                  <a:pt x="22" y="38"/>
                </a:cubicBezTo>
                <a:cubicBezTo>
                  <a:pt x="21" y="38"/>
                  <a:pt x="21" y="38"/>
                  <a:pt x="21" y="39"/>
                </a:cubicBezTo>
                <a:cubicBezTo>
                  <a:pt x="21" y="41"/>
                  <a:pt x="21" y="41"/>
                  <a:pt x="21" y="41"/>
                </a:cubicBezTo>
                <a:cubicBezTo>
                  <a:pt x="21" y="42"/>
                  <a:pt x="21" y="42"/>
                  <a:pt x="22" y="42"/>
                </a:cubicBezTo>
                <a:cubicBezTo>
                  <a:pt x="23" y="42"/>
                  <a:pt x="23" y="42"/>
                  <a:pt x="23" y="41"/>
                </a:cubicBezTo>
                <a:cubicBezTo>
                  <a:pt x="23" y="39"/>
                  <a:pt x="23" y="39"/>
                  <a:pt x="23" y="39"/>
                </a:cubicBezTo>
                <a:cubicBezTo>
                  <a:pt x="23" y="38"/>
                  <a:pt x="23" y="38"/>
                  <a:pt x="22" y="38"/>
                </a:cubicBezTo>
                <a:close/>
                <a:moveTo>
                  <a:pt x="48" y="18"/>
                </a:moveTo>
                <a:cubicBezTo>
                  <a:pt x="48" y="18"/>
                  <a:pt x="48" y="18"/>
                  <a:pt x="48" y="18"/>
                </a:cubicBezTo>
                <a:cubicBezTo>
                  <a:pt x="48" y="18"/>
                  <a:pt x="48" y="18"/>
                  <a:pt x="48" y="18"/>
                </a:cubicBezTo>
                <a:cubicBezTo>
                  <a:pt x="48" y="17"/>
                  <a:pt x="47" y="16"/>
                  <a:pt x="46" y="16"/>
                </a:cubicBezTo>
                <a:cubicBezTo>
                  <a:pt x="43" y="16"/>
                  <a:pt x="43" y="16"/>
                  <a:pt x="43" y="16"/>
                </a:cubicBezTo>
                <a:cubicBezTo>
                  <a:pt x="35" y="3"/>
                  <a:pt x="35" y="3"/>
                  <a:pt x="35" y="3"/>
                </a:cubicBezTo>
                <a:cubicBezTo>
                  <a:pt x="35" y="2"/>
                  <a:pt x="35" y="2"/>
                  <a:pt x="35" y="2"/>
                </a:cubicBezTo>
                <a:cubicBezTo>
                  <a:pt x="34" y="1"/>
                  <a:pt x="34" y="1"/>
                  <a:pt x="33" y="1"/>
                </a:cubicBezTo>
                <a:cubicBezTo>
                  <a:pt x="32" y="0"/>
                  <a:pt x="31" y="0"/>
                  <a:pt x="30" y="1"/>
                </a:cubicBezTo>
                <a:cubicBezTo>
                  <a:pt x="30" y="1"/>
                  <a:pt x="30" y="1"/>
                  <a:pt x="30" y="1"/>
                </a:cubicBezTo>
                <a:cubicBezTo>
                  <a:pt x="2" y="17"/>
                  <a:pt x="2" y="17"/>
                  <a:pt x="2" y="17"/>
                </a:cubicBezTo>
                <a:cubicBezTo>
                  <a:pt x="2" y="17"/>
                  <a:pt x="2" y="17"/>
                  <a:pt x="2" y="17"/>
                </a:cubicBezTo>
                <a:cubicBezTo>
                  <a:pt x="1" y="18"/>
                  <a:pt x="0" y="19"/>
                  <a:pt x="0" y="20"/>
                </a:cubicBezTo>
                <a:cubicBezTo>
                  <a:pt x="0" y="20"/>
                  <a:pt x="0" y="20"/>
                  <a:pt x="0" y="20"/>
                </a:cubicBezTo>
                <a:cubicBezTo>
                  <a:pt x="0" y="21"/>
                  <a:pt x="0" y="22"/>
                  <a:pt x="0" y="23"/>
                </a:cubicBezTo>
                <a:cubicBezTo>
                  <a:pt x="9" y="38"/>
                  <a:pt x="9" y="38"/>
                  <a:pt x="9" y="38"/>
                </a:cubicBezTo>
                <a:cubicBezTo>
                  <a:pt x="9" y="43"/>
                  <a:pt x="9" y="43"/>
                  <a:pt x="9" y="43"/>
                </a:cubicBezTo>
                <a:cubicBezTo>
                  <a:pt x="9" y="44"/>
                  <a:pt x="10" y="45"/>
                  <a:pt x="10" y="46"/>
                </a:cubicBezTo>
                <a:cubicBezTo>
                  <a:pt x="11" y="46"/>
                  <a:pt x="12" y="47"/>
                  <a:pt x="13" y="47"/>
                </a:cubicBezTo>
                <a:cubicBezTo>
                  <a:pt x="46" y="47"/>
                  <a:pt x="46" y="47"/>
                  <a:pt x="46" y="47"/>
                </a:cubicBezTo>
                <a:cubicBezTo>
                  <a:pt x="47" y="47"/>
                  <a:pt x="48" y="46"/>
                  <a:pt x="48" y="46"/>
                </a:cubicBezTo>
                <a:cubicBezTo>
                  <a:pt x="49" y="45"/>
                  <a:pt x="49" y="44"/>
                  <a:pt x="49" y="43"/>
                </a:cubicBezTo>
                <a:cubicBezTo>
                  <a:pt x="49" y="20"/>
                  <a:pt x="49" y="20"/>
                  <a:pt x="49" y="20"/>
                </a:cubicBezTo>
                <a:cubicBezTo>
                  <a:pt x="49" y="19"/>
                  <a:pt x="49" y="18"/>
                  <a:pt x="48" y="18"/>
                </a:cubicBezTo>
                <a:close/>
                <a:moveTo>
                  <a:pt x="9" y="20"/>
                </a:moveTo>
                <a:cubicBezTo>
                  <a:pt x="9" y="20"/>
                  <a:pt x="9" y="20"/>
                  <a:pt x="9" y="20"/>
                </a:cubicBezTo>
                <a:cubicBezTo>
                  <a:pt x="9" y="30"/>
                  <a:pt x="9" y="30"/>
                  <a:pt x="9" y="30"/>
                </a:cubicBezTo>
                <a:cubicBezTo>
                  <a:pt x="4" y="21"/>
                  <a:pt x="4" y="21"/>
                  <a:pt x="4" y="21"/>
                </a:cubicBezTo>
                <a:cubicBezTo>
                  <a:pt x="4" y="21"/>
                  <a:pt x="4" y="21"/>
                  <a:pt x="4" y="20"/>
                </a:cubicBezTo>
                <a:cubicBezTo>
                  <a:pt x="4" y="20"/>
                  <a:pt x="4" y="20"/>
                  <a:pt x="4" y="20"/>
                </a:cubicBezTo>
                <a:cubicBezTo>
                  <a:pt x="4" y="20"/>
                  <a:pt x="4" y="20"/>
                  <a:pt x="4" y="20"/>
                </a:cubicBezTo>
                <a:cubicBezTo>
                  <a:pt x="4" y="20"/>
                  <a:pt x="4" y="20"/>
                  <a:pt x="4" y="20"/>
                </a:cubicBezTo>
                <a:cubicBezTo>
                  <a:pt x="32" y="4"/>
                  <a:pt x="32" y="4"/>
                  <a:pt x="32" y="4"/>
                </a:cubicBezTo>
                <a:cubicBezTo>
                  <a:pt x="32" y="4"/>
                  <a:pt x="32" y="4"/>
                  <a:pt x="32" y="4"/>
                </a:cubicBezTo>
                <a:cubicBezTo>
                  <a:pt x="32" y="4"/>
                  <a:pt x="32" y="4"/>
                  <a:pt x="32" y="4"/>
                </a:cubicBezTo>
                <a:cubicBezTo>
                  <a:pt x="39" y="16"/>
                  <a:pt x="39" y="16"/>
                  <a:pt x="39" y="16"/>
                </a:cubicBezTo>
                <a:cubicBezTo>
                  <a:pt x="13" y="16"/>
                  <a:pt x="13" y="16"/>
                  <a:pt x="13" y="16"/>
                </a:cubicBezTo>
                <a:cubicBezTo>
                  <a:pt x="11" y="16"/>
                  <a:pt x="9" y="18"/>
                  <a:pt x="9" y="20"/>
                </a:cubicBezTo>
                <a:close/>
                <a:moveTo>
                  <a:pt x="46" y="43"/>
                </a:moveTo>
                <a:cubicBezTo>
                  <a:pt x="46" y="43"/>
                  <a:pt x="46" y="43"/>
                  <a:pt x="46" y="43"/>
                </a:cubicBezTo>
                <a:cubicBezTo>
                  <a:pt x="46" y="43"/>
                  <a:pt x="46" y="43"/>
                  <a:pt x="46" y="43"/>
                </a:cubicBezTo>
                <a:cubicBezTo>
                  <a:pt x="13" y="43"/>
                  <a:pt x="13" y="43"/>
                  <a:pt x="13" y="43"/>
                </a:cubicBezTo>
                <a:cubicBezTo>
                  <a:pt x="13" y="43"/>
                  <a:pt x="13" y="43"/>
                  <a:pt x="13" y="43"/>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46" y="20"/>
                  <a:pt x="46" y="20"/>
                  <a:pt x="46" y="20"/>
                </a:cubicBezTo>
                <a:cubicBezTo>
                  <a:pt x="46" y="20"/>
                  <a:pt x="46" y="20"/>
                  <a:pt x="46" y="20"/>
                </a:cubicBezTo>
                <a:cubicBezTo>
                  <a:pt x="46" y="43"/>
                  <a:pt x="46" y="43"/>
                  <a:pt x="46" y="43"/>
                </a:cubicBezTo>
                <a:close/>
                <a:moveTo>
                  <a:pt x="16" y="38"/>
                </a:moveTo>
                <a:cubicBezTo>
                  <a:pt x="16" y="38"/>
                  <a:pt x="16" y="38"/>
                  <a:pt x="16" y="38"/>
                </a:cubicBezTo>
                <a:cubicBezTo>
                  <a:pt x="15" y="38"/>
                  <a:pt x="14" y="38"/>
                  <a:pt x="14" y="39"/>
                </a:cubicBezTo>
                <a:cubicBezTo>
                  <a:pt x="14" y="41"/>
                  <a:pt x="14" y="41"/>
                  <a:pt x="14" y="41"/>
                </a:cubicBezTo>
                <a:cubicBezTo>
                  <a:pt x="14" y="42"/>
                  <a:pt x="15" y="42"/>
                  <a:pt x="16" y="42"/>
                </a:cubicBezTo>
                <a:cubicBezTo>
                  <a:pt x="16" y="42"/>
                  <a:pt x="17" y="42"/>
                  <a:pt x="17" y="41"/>
                </a:cubicBezTo>
                <a:cubicBezTo>
                  <a:pt x="17" y="39"/>
                  <a:pt x="17" y="39"/>
                  <a:pt x="17" y="39"/>
                </a:cubicBezTo>
                <a:cubicBezTo>
                  <a:pt x="17" y="38"/>
                  <a:pt x="16" y="38"/>
                  <a:pt x="16" y="38"/>
                </a:cubicBezTo>
                <a:close/>
                <a:moveTo>
                  <a:pt x="33" y="38"/>
                </a:moveTo>
                <a:cubicBezTo>
                  <a:pt x="33" y="38"/>
                  <a:pt x="33" y="38"/>
                  <a:pt x="33" y="38"/>
                </a:cubicBezTo>
                <a:cubicBezTo>
                  <a:pt x="32" y="38"/>
                  <a:pt x="32" y="38"/>
                  <a:pt x="32" y="39"/>
                </a:cubicBezTo>
                <a:cubicBezTo>
                  <a:pt x="32" y="41"/>
                  <a:pt x="32" y="41"/>
                  <a:pt x="32" y="41"/>
                </a:cubicBezTo>
                <a:cubicBezTo>
                  <a:pt x="32" y="42"/>
                  <a:pt x="32" y="42"/>
                  <a:pt x="33" y="42"/>
                </a:cubicBezTo>
                <a:cubicBezTo>
                  <a:pt x="33" y="42"/>
                  <a:pt x="34" y="42"/>
                  <a:pt x="34" y="41"/>
                </a:cubicBezTo>
                <a:cubicBezTo>
                  <a:pt x="34" y="39"/>
                  <a:pt x="34" y="39"/>
                  <a:pt x="34" y="39"/>
                </a:cubicBezTo>
                <a:cubicBezTo>
                  <a:pt x="34" y="38"/>
                  <a:pt x="33" y="38"/>
                  <a:pt x="33" y="38"/>
                </a:cubicBezTo>
                <a:close/>
                <a:moveTo>
                  <a:pt x="37" y="38"/>
                </a:moveTo>
                <a:cubicBezTo>
                  <a:pt x="37" y="38"/>
                  <a:pt x="37" y="38"/>
                  <a:pt x="37" y="38"/>
                </a:cubicBezTo>
                <a:cubicBezTo>
                  <a:pt x="37" y="38"/>
                  <a:pt x="36" y="38"/>
                  <a:pt x="36" y="39"/>
                </a:cubicBezTo>
                <a:cubicBezTo>
                  <a:pt x="36" y="41"/>
                  <a:pt x="36" y="41"/>
                  <a:pt x="36" y="41"/>
                </a:cubicBezTo>
                <a:cubicBezTo>
                  <a:pt x="36" y="42"/>
                  <a:pt x="37" y="42"/>
                  <a:pt x="37" y="42"/>
                </a:cubicBezTo>
                <a:cubicBezTo>
                  <a:pt x="38" y="42"/>
                  <a:pt x="38" y="42"/>
                  <a:pt x="38" y="41"/>
                </a:cubicBezTo>
                <a:cubicBezTo>
                  <a:pt x="38" y="39"/>
                  <a:pt x="38" y="39"/>
                  <a:pt x="38" y="39"/>
                </a:cubicBezTo>
                <a:cubicBezTo>
                  <a:pt x="38" y="38"/>
                  <a:pt x="38" y="38"/>
                  <a:pt x="37" y="38"/>
                </a:cubicBezTo>
                <a:close/>
                <a:moveTo>
                  <a:pt x="40" y="38"/>
                </a:moveTo>
                <a:cubicBezTo>
                  <a:pt x="40" y="38"/>
                  <a:pt x="40" y="38"/>
                  <a:pt x="40" y="38"/>
                </a:cubicBezTo>
                <a:cubicBezTo>
                  <a:pt x="40" y="38"/>
                  <a:pt x="39" y="38"/>
                  <a:pt x="39" y="39"/>
                </a:cubicBezTo>
                <a:cubicBezTo>
                  <a:pt x="39" y="41"/>
                  <a:pt x="39" y="41"/>
                  <a:pt x="39" y="41"/>
                </a:cubicBezTo>
                <a:cubicBezTo>
                  <a:pt x="39" y="42"/>
                  <a:pt x="40" y="42"/>
                  <a:pt x="40" y="42"/>
                </a:cubicBezTo>
                <a:cubicBezTo>
                  <a:pt x="41" y="42"/>
                  <a:pt x="42" y="42"/>
                  <a:pt x="42" y="41"/>
                </a:cubicBezTo>
                <a:cubicBezTo>
                  <a:pt x="42" y="39"/>
                  <a:pt x="42" y="39"/>
                  <a:pt x="42" y="39"/>
                </a:cubicBezTo>
                <a:cubicBezTo>
                  <a:pt x="42" y="38"/>
                  <a:pt x="41" y="38"/>
                  <a:pt x="40" y="38"/>
                </a:cubicBezTo>
                <a:close/>
                <a:moveTo>
                  <a:pt x="44" y="38"/>
                </a:moveTo>
                <a:cubicBezTo>
                  <a:pt x="44" y="38"/>
                  <a:pt x="44" y="38"/>
                  <a:pt x="44" y="38"/>
                </a:cubicBezTo>
                <a:cubicBezTo>
                  <a:pt x="43" y="38"/>
                  <a:pt x="43" y="38"/>
                  <a:pt x="43" y="39"/>
                </a:cubicBezTo>
                <a:cubicBezTo>
                  <a:pt x="43" y="41"/>
                  <a:pt x="43" y="41"/>
                  <a:pt x="43" y="41"/>
                </a:cubicBezTo>
                <a:cubicBezTo>
                  <a:pt x="43" y="42"/>
                  <a:pt x="43" y="42"/>
                  <a:pt x="44" y="42"/>
                </a:cubicBezTo>
                <a:cubicBezTo>
                  <a:pt x="44" y="42"/>
                  <a:pt x="45" y="42"/>
                  <a:pt x="45" y="41"/>
                </a:cubicBezTo>
                <a:cubicBezTo>
                  <a:pt x="45" y="39"/>
                  <a:pt x="45" y="39"/>
                  <a:pt x="45" y="39"/>
                </a:cubicBezTo>
                <a:cubicBezTo>
                  <a:pt x="45" y="38"/>
                  <a:pt x="44" y="38"/>
                  <a:pt x="44" y="38"/>
                </a:cubicBezTo>
                <a:close/>
                <a:moveTo>
                  <a:pt x="26" y="38"/>
                </a:moveTo>
                <a:cubicBezTo>
                  <a:pt x="26" y="38"/>
                  <a:pt x="26" y="38"/>
                  <a:pt x="26" y="38"/>
                </a:cubicBezTo>
                <a:cubicBezTo>
                  <a:pt x="26" y="38"/>
                  <a:pt x="25" y="38"/>
                  <a:pt x="25" y="39"/>
                </a:cubicBezTo>
                <a:cubicBezTo>
                  <a:pt x="25" y="41"/>
                  <a:pt x="25" y="41"/>
                  <a:pt x="25" y="41"/>
                </a:cubicBezTo>
                <a:cubicBezTo>
                  <a:pt x="25" y="42"/>
                  <a:pt x="26" y="42"/>
                  <a:pt x="26" y="42"/>
                </a:cubicBezTo>
                <a:cubicBezTo>
                  <a:pt x="27" y="42"/>
                  <a:pt x="28" y="42"/>
                  <a:pt x="28" y="41"/>
                </a:cubicBezTo>
                <a:cubicBezTo>
                  <a:pt x="28" y="39"/>
                  <a:pt x="28" y="39"/>
                  <a:pt x="28" y="39"/>
                </a:cubicBezTo>
                <a:cubicBezTo>
                  <a:pt x="28" y="38"/>
                  <a:pt x="27" y="38"/>
                  <a:pt x="26" y="38"/>
                </a:cubicBezTo>
                <a:close/>
                <a:moveTo>
                  <a:pt x="30" y="38"/>
                </a:moveTo>
                <a:cubicBezTo>
                  <a:pt x="30" y="38"/>
                  <a:pt x="30" y="38"/>
                  <a:pt x="30" y="38"/>
                </a:cubicBezTo>
                <a:cubicBezTo>
                  <a:pt x="29" y="38"/>
                  <a:pt x="28" y="38"/>
                  <a:pt x="28" y="39"/>
                </a:cubicBezTo>
                <a:cubicBezTo>
                  <a:pt x="28" y="41"/>
                  <a:pt x="28" y="41"/>
                  <a:pt x="28" y="41"/>
                </a:cubicBezTo>
                <a:cubicBezTo>
                  <a:pt x="28" y="42"/>
                  <a:pt x="29" y="42"/>
                  <a:pt x="30" y="42"/>
                </a:cubicBezTo>
                <a:cubicBezTo>
                  <a:pt x="30" y="42"/>
                  <a:pt x="31" y="42"/>
                  <a:pt x="31" y="41"/>
                </a:cubicBezTo>
                <a:cubicBezTo>
                  <a:pt x="31" y="39"/>
                  <a:pt x="31" y="39"/>
                  <a:pt x="31" y="39"/>
                </a:cubicBezTo>
                <a:cubicBezTo>
                  <a:pt x="31" y="38"/>
                  <a:pt x="30" y="38"/>
                  <a:pt x="30" y="38"/>
                </a:cubicBezTo>
                <a:close/>
                <a:moveTo>
                  <a:pt x="23" y="26"/>
                </a:moveTo>
                <a:cubicBezTo>
                  <a:pt x="23" y="26"/>
                  <a:pt x="23" y="26"/>
                  <a:pt x="23" y="26"/>
                </a:cubicBezTo>
                <a:cubicBezTo>
                  <a:pt x="16" y="26"/>
                  <a:pt x="16" y="26"/>
                  <a:pt x="16" y="26"/>
                </a:cubicBezTo>
                <a:cubicBezTo>
                  <a:pt x="15" y="26"/>
                  <a:pt x="14" y="26"/>
                  <a:pt x="14" y="27"/>
                </a:cubicBezTo>
                <a:cubicBezTo>
                  <a:pt x="14" y="34"/>
                  <a:pt x="14" y="34"/>
                  <a:pt x="14" y="34"/>
                </a:cubicBezTo>
                <a:cubicBezTo>
                  <a:pt x="14" y="35"/>
                  <a:pt x="15" y="36"/>
                  <a:pt x="16" y="36"/>
                </a:cubicBezTo>
                <a:cubicBezTo>
                  <a:pt x="23" y="36"/>
                  <a:pt x="23" y="36"/>
                  <a:pt x="23" y="36"/>
                </a:cubicBezTo>
                <a:cubicBezTo>
                  <a:pt x="24" y="36"/>
                  <a:pt x="24" y="35"/>
                  <a:pt x="24" y="34"/>
                </a:cubicBezTo>
                <a:cubicBezTo>
                  <a:pt x="24" y="27"/>
                  <a:pt x="24" y="27"/>
                  <a:pt x="24" y="27"/>
                </a:cubicBezTo>
                <a:cubicBezTo>
                  <a:pt x="24" y="26"/>
                  <a:pt x="24" y="26"/>
                  <a:pt x="23" y="26"/>
                </a:cubicBezTo>
                <a:close/>
                <a:moveTo>
                  <a:pt x="22" y="33"/>
                </a:moveTo>
                <a:cubicBezTo>
                  <a:pt x="22" y="33"/>
                  <a:pt x="22" y="33"/>
                  <a:pt x="22" y="33"/>
                </a:cubicBezTo>
                <a:cubicBezTo>
                  <a:pt x="17" y="33"/>
                  <a:pt x="17" y="33"/>
                  <a:pt x="17" y="33"/>
                </a:cubicBezTo>
                <a:cubicBezTo>
                  <a:pt x="17" y="28"/>
                  <a:pt x="17" y="28"/>
                  <a:pt x="17" y="28"/>
                </a:cubicBezTo>
                <a:cubicBezTo>
                  <a:pt x="22" y="28"/>
                  <a:pt x="22" y="28"/>
                  <a:pt x="22" y="28"/>
                </a:cubicBezTo>
                <a:cubicBezTo>
                  <a:pt x="22" y="33"/>
                  <a:pt x="22" y="33"/>
                  <a:pt x="22"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7" name="Freeform 423"/>
          <p:cNvSpPr>
            <a:spLocks noEditPoints="1"/>
          </p:cNvSpPr>
          <p:nvPr/>
        </p:nvSpPr>
        <p:spPr bwMode="auto">
          <a:xfrm>
            <a:off x="3180432" y="2985222"/>
            <a:ext cx="164635" cy="134396"/>
          </a:xfrm>
          <a:custGeom>
            <a:avLst/>
            <a:gdLst>
              <a:gd name="T0" fmla="*/ 0 w 49"/>
              <a:gd name="T1" fmla="*/ 2 h 40"/>
              <a:gd name="T2" fmla="*/ 3 w 49"/>
              <a:gd name="T3" fmla="*/ 29 h 40"/>
              <a:gd name="T4" fmla="*/ 5 w 49"/>
              <a:gd name="T5" fmla="*/ 32 h 40"/>
              <a:gd name="T6" fmla="*/ 1 w 49"/>
              <a:gd name="T7" fmla="*/ 37 h 40"/>
              <a:gd name="T8" fmla="*/ 0 w 49"/>
              <a:gd name="T9" fmla="*/ 39 h 40"/>
              <a:gd name="T10" fmla="*/ 49 w 49"/>
              <a:gd name="T11" fmla="*/ 39 h 40"/>
              <a:gd name="T12" fmla="*/ 48 w 49"/>
              <a:gd name="T13" fmla="*/ 35 h 40"/>
              <a:gd name="T14" fmla="*/ 46 w 49"/>
              <a:gd name="T15" fmla="*/ 33 h 40"/>
              <a:gd name="T16" fmla="*/ 45 w 49"/>
              <a:gd name="T17" fmla="*/ 31 h 40"/>
              <a:gd name="T18" fmla="*/ 49 w 49"/>
              <a:gd name="T19" fmla="*/ 27 h 40"/>
              <a:gd name="T20" fmla="*/ 45 w 49"/>
              <a:gd name="T21" fmla="*/ 35 h 40"/>
              <a:gd name="T22" fmla="*/ 45 w 49"/>
              <a:gd name="T23" fmla="*/ 36 h 40"/>
              <a:gd name="T24" fmla="*/ 46 w 49"/>
              <a:gd name="T25" fmla="*/ 37 h 40"/>
              <a:gd name="T26" fmla="*/ 3 w 49"/>
              <a:gd name="T27" fmla="*/ 37 h 40"/>
              <a:gd name="T28" fmla="*/ 5 w 49"/>
              <a:gd name="T29" fmla="*/ 35 h 40"/>
              <a:gd name="T30" fmla="*/ 15 w 49"/>
              <a:gd name="T31" fmla="*/ 35 h 40"/>
              <a:gd name="T32" fmla="*/ 16 w 49"/>
              <a:gd name="T33" fmla="*/ 36 h 40"/>
              <a:gd name="T34" fmla="*/ 19 w 49"/>
              <a:gd name="T35" fmla="*/ 35 h 40"/>
              <a:gd name="T36" fmla="*/ 29 w 49"/>
              <a:gd name="T37" fmla="*/ 35 h 40"/>
              <a:gd name="T38" fmla="*/ 31 w 49"/>
              <a:gd name="T39" fmla="*/ 36 h 40"/>
              <a:gd name="T40" fmla="*/ 34 w 49"/>
              <a:gd name="T41" fmla="*/ 35 h 40"/>
              <a:gd name="T42" fmla="*/ 44 w 49"/>
              <a:gd name="T43" fmla="*/ 35 h 40"/>
              <a:gd name="T44" fmla="*/ 5 w 49"/>
              <a:gd name="T45" fmla="*/ 27 h 40"/>
              <a:gd name="T46" fmla="*/ 10 w 49"/>
              <a:gd name="T47" fmla="*/ 22 h 40"/>
              <a:gd name="T48" fmla="*/ 12 w 49"/>
              <a:gd name="T49" fmla="*/ 32 h 40"/>
              <a:gd name="T50" fmla="*/ 6 w 49"/>
              <a:gd name="T51" fmla="*/ 30 h 40"/>
              <a:gd name="T52" fmla="*/ 15 w 49"/>
              <a:gd name="T53" fmla="*/ 32 h 40"/>
              <a:gd name="T54" fmla="*/ 18 w 49"/>
              <a:gd name="T55" fmla="*/ 31 h 40"/>
              <a:gd name="T56" fmla="*/ 17 w 49"/>
              <a:gd name="T57" fmla="*/ 34 h 40"/>
              <a:gd name="T58" fmla="*/ 15 w 49"/>
              <a:gd name="T59" fmla="*/ 32 h 40"/>
              <a:gd name="T60" fmla="*/ 19 w 49"/>
              <a:gd name="T61" fmla="*/ 26 h 40"/>
              <a:gd name="T62" fmla="*/ 29 w 49"/>
              <a:gd name="T63" fmla="*/ 27 h 40"/>
              <a:gd name="T64" fmla="*/ 26 w 49"/>
              <a:gd name="T65" fmla="*/ 32 h 40"/>
              <a:gd name="T66" fmla="*/ 20 w 49"/>
              <a:gd name="T67" fmla="*/ 30 h 40"/>
              <a:gd name="T68" fmla="*/ 29 w 49"/>
              <a:gd name="T69" fmla="*/ 32 h 40"/>
              <a:gd name="T70" fmla="*/ 33 w 49"/>
              <a:gd name="T71" fmla="*/ 31 h 40"/>
              <a:gd name="T72" fmla="*/ 32 w 49"/>
              <a:gd name="T73" fmla="*/ 34 h 40"/>
              <a:gd name="T74" fmla="*/ 29 w 49"/>
              <a:gd name="T75" fmla="*/ 32 h 40"/>
              <a:gd name="T76" fmla="*/ 34 w 49"/>
              <a:gd name="T77" fmla="*/ 26 h 40"/>
              <a:gd name="T78" fmla="*/ 44 w 49"/>
              <a:gd name="T79" fmla="*/ 27 h 40"/>
              <a:gd name="T80" fmla="*/ 41 w 49"/>
              <a:gd name="T81" fmla="*/ 32 h 40"/>
              <a:gd name="T82" fmla="*/ 35 w 49"/>
              <a:gd name="T83" fmla="*/ 30 h 40"/>
              <a:gd name="T84" fmla="*/ 45 w 49"/>
              <a:gd name="T85" fmla="*/ 24 h 40"/>
              <a:gd name="T86" fmla="*/ 32 w 49"/>
              <a:gd name="T87" fmla="*/ 24 h 40"/>
              <a:gd name="T88" fmla="*/ 32 w 49"/>
              <a:gd name="T89" fmla="*/ 26 h 40"/>
              <a:gd name="T90" fmla="*/ 17 w 49"/>
              <a:gd name="T91" fmla="*/ 26 h 40"/>
              <a:gd name="T92" fmla="*/ 3 w 49"/>
              <a:gd name="T93" fmla="*/ 24 h 40"/>
              <a:gd name="T94" fmla="*/ 45 w 49"/>
              <a:gd name="T95"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 h="40">
                <a:moveTo>
                  <a:pt x="47" y="0"/>
                </a:moveTo>
                <a:cubicBezTo>
                  <a:pt x="1" y="0"/>
                  <a:pt x="1" y="0"/>
                  <a:pt x="1" y="0"/>
                </a:cubicBezTo>
                <a:cubicBezTo>
                  <a:pt x="0" y="0"/>
                  <a:pt x="0" y="1"/>
                  <a:pt x="0" y="2"/>
                </a:cubicBezTo>
                <a:cubicBezTo>
                  <a:pt x="0" y="27"/>
                  <a:pt x="0" y="27"/>
                  <a:pt x="0" y="27"/>
                </a:cubicBezTo>
                <a:cubicBezTo>
                  <a:pt x="0" y="29"/>
                  <a:pt x="0" y="29"/>
                  <a:pt x="1" y="29"/>
                </a:cubicBezTo>
                <a:cubicBezTo>
                  <a:pt x="3" y="29"/>
                  <a:pt x="3" y="29"/>
                  <a:pt x="3" y="29"/>
                </a:cubicBezTo>
                <a:cubicBezTo>
                  <a:pt x="3" y="29"/>
                  <a:pt x="3" y="29"/>
                  <a:pt x="3" y="29"/>
                </a:cubicBezTo>
                <a:cubicBezTo>
                  <a:pt x="3" y="30"/>
                  <a:pt x="3" y="31"/>
                  <a:pt x="4" y="31"/>
                </a:cubicBezTo>
                <a:cubicBezTo>
                  <a:pt x="4" y="32"/>
                  <a:pt x="4" y="32"/>
                  <a:pt x="5" y="32"/>
                </a:cubicBezTo>
                <a:cubicBezTo>
                  <a:pt x="4" y="33"/>
                  <a:pt x="4" y="33"/>
                  <a:pt x="4" y="33"/>
                </a:cubicBezTo>
                <a:cubicBezTo>
                  <a:pt x="3" y="33"/>
                  <a:pt x="2" y="34"/>
                  <a:pt x="1" y="35"/>
                </a:cubicBezTo>
                <a:cubicBezTo>
                  <a:pt x="1" y="35"/>
                  <a:pt x="1" y="36"/>
                  <a:pt x="1" y="37"/>
                </a:cubicBezTo>
                <a:cubicBezTo>
                  <a:pt x="1" y="37"/>
                  <a:pt x="1" y="37"/>
                  <a:pt x="1" y="37"/>
                </a:cubicBezTo>
                <a:cubicBezTo>
                  <a:pt x="0" y="37"/>
                  <a:pt x="0" y="38"/>
                  <a:pt x="0" y="38"/>
                </a:cubicBezTo>
                <a:cubicBezTo>
                  <a:pt x="0" y="39"/>
                  <a:pt x="0" y="39"/>
                  <a:pt x="0" y="39"/>
                </a:cubicBezTo>
                <a:cubicBezTo>
                  <a:pt x="0" y="40"/>
                  <a:pt x="1" y="40"/>
                  <a:pt x="1" y="40"/>
                </a:cubicBezTo>
                <a:cubicBezTo>
                  <a:pt x="47" y="40"/>
                  <a:pt x="47" y="40"/>
                  <a:pt x="47" y="40"/>
                </a:cubicBezTo>
                <a:cubicBezTo>
                  <a:pt x="48" y="40"/>
                  <a:pt x="49" y="40"/>
                  <a:pt x="49" y="39"/>
                </a:cubicBezTo>
                <a:cubicBezTo>
                  <a:pt x="49" y="38"/>
                  <a:pt x="49" y="38"/>
                  <a:pt x="49" y="38"/>
                </a:cubicBezTo>
                <a:cubicBezTo>
                  <a:pt x="49" y="38"/>
                  <a:pt x="48" y="37"/>
                  <a:pt x="48" y="37"/>
                </a:cubicBezTo>
                <a:cubicBezTo>
                  <a:pt x="48" y="36"/>
                  <a:pt x="48" y="36"/>
                  <a:pt x="48" y="35"/>
                </a:cubicBezTo>
                <a:cubicBezTo>
                  <a:pt x="48" y="35"/>
                  <a:pt x="47" y="35"/>
                  <a:pt x="47" y="34"/>
                </a:cubicBezTo>
                <a:cubicBezTo>
                  <a:pt x="47" y="34"/>
                  <a:pt x="46" y="34"/>
                  <a:pt x="46" y="33"/>
                </a:cubicBezTo>
                <a:cubicBezTo>
                  <a:pt x="46" y="33"/>
                  <a:pt x="46" y="33"/>
                  <a:pt x="46" y="33"/>
                </a:cubicBezTo>
                <a:cubicBezTo>
                  <a:pt x="45" y="33"/>
                  <a:pt x="45" y="33"/>
                  <a:pt x="44" y="33"/>
                </a:cubicBezTo>
                <a:cubicBezTo>
                  <a:pt x="44" y="32"/>
                  <a:pt x="44" y="32"/>
                  <a:pt x="44" y="32"/>
                </a:cubicBezTo>
                <a:cubicBezTo>
                  <a:pt x="44" y="32"/>
                  <a:pt x="45" y="32"/>
                  <a:pt x="45" y="31"/>
                </a:cubicBezTo>
                <a:cubicBezTo>
                  <a:pt x="45" y="31"/>
                  <a:pt x="46" y="30"/>
                  <a:pt x="46" y="29"/>
                </a:cubicBezTo>
                <a:cubicBezTo>
                  <a:pt x="47" y="29"/>
                  <a:pt x="47" y="29"/>
                  <a:pt x="47" y="29"/>
                </a:cubicBezTo>
                <a:cubicBezTo>
                  <a:pt x="48" y="29"/>
                  <a:pt x="49" y="29"/>
                  <a:pt x="49" y="27"/>
                </a:cubicBezTo>
                <a:cubicBezTo>
                  <a:pt x="49" y="2"/>
                  <a:pt x="49" y="2"/>
                  <a:pt x="49" y="2"/>
                </a:cubicBezTo>
                <a:cubicBezTo>
                  <a:pt x="49" y="1"/>
                  <a:pt x="48" y="0"/>
                  <a:pt x="47" y="0"/>
                </a:cubicBezTo>
                <a:close/>
                <a:moveTo>
                  <a:pt x="45" y="35"/>
                </a:moveTo>
                <a:cubicBezTo>
                  <a:pt x="45" y="35"/>
                  <a:pt x="45" y="35"/>
                  <a:pt x="45" y="35"/>
                </a:cubicBezTo>
                <a:cubicBezTo>
                  <a:pt x="45" y="35"/>
                  <a:pt x="45" y="35"/>
                  <a:pt x="45" y="35"/>
                </a:cubicBezTo>
                <a:cubicBezTo>
                  <a:pt x="45" y="35"/>
                  <a:pt x="45" y="36"/>
                  <a:pt x="45" y="36"/>
                </a:cubicBezTo>
                <a:cubicBezTo>
                  <a:pt x="45" y="36"/>
                  <a:pt x="45" y="36"/>
                  <a:pt x="45" y="36"/>
                </a:cubicBezTo>
                <a:cubicBezTo>
                  <a:pt x="45" y="36"/>
                  <a:pt x="46" y="36"/>
                  <a:pt x="46" y="37"/>
                </a:cubicBezTo>
                <a:cubicBezTo>
                  <a:pt x="46" y="37"/>
                  <a:pt x="46" y="37"/>
                  <a:pt x="46" y="37"/>
                </a:cubicBezTo>
                <a:cubicBezTo>
                  <a:pt x="46" y="38"/>
                  <a:pt x="46" y="38"/>
                  <a:pt x="46" y="38"/>
                </a:cubicBezTo>
                <a:cubicBezTo>
                  <a:pt x="3" y="38"/>
                  <a:pt x="3" y="38"/>
                  <a:pt x="3" y="38"/>
                </a:cubicBezTo>
                <a:cubicBezTo>
                  <a:pt x="3" y="38"/>
                  <a:pt x="3" y="38"/>
                  <a:pt x="3" y="37"/>
                </a:cubicBezTo>
                <a:cubicBezTo>
                  <a:pt x="3" y="37"/>
                  <a:pt x="3" y="37"/>
                  <a:pt x="3" y="37"/>
                </a:cubicBezTo>
                <a:cubicBezTo>
                  <a:pt x="3" y="37"/>
                  <a:pt x="3" y="37"/>
                  <a:pt x="3" y="36"/>
                </a:cubicBezTo>
                <a:cubicBezTo>
                  <a:pt x="4" y="36"/>
                  <a:pt x="4" y="35"/>
                  <a:pt x="5" y="35"/>
                </a:cubicBezTo>
                <a:cubicBezTo>
                  <a:pt x="5" y="35"/>
                  <a:pt x="6" y="35"/>
                  <a:pt x="6" y="35"/>
                </a:cubicBezTo>
                <a:cubicBezTo>
                  <a:pt x="13" y="35"/>
                  <a:pt x="13" y="35"/>
                  <a:pt x="13" y="35"/>
                </a:cubicBezTo>
                <a:cubicBezTo>
                  <a:pt x="14" y="35"/>
                  <a:pt x="14" y="35"/>
                  <a:pt x="15" y="35"/>
                </a:cubicBezTo>
                <a:cubicBezTo>
                  <a:pt x="15" y="35"/>
                  <a:pt x="15" y="35"/>
                  <a:pt x="16" y="35"/>
                </a:cubicBezTo>
                <a:cubicBezTo>
                  <a:pt x="16" y="35"/>
                  <a:pt x="16" y="35"/>
                  <a:pt x="16" y="36"/>
                </a:cubicBezTo>
                <a:cubicBezTo>
                  <a:pt x="16" y="36"/>
                  <a:pt x="16" y="36"/>
                  <a:pt x="16" y="36"/>
                </a:cubicBezTo>
                <a:cubicBezTo>
                  <a:pt x="16" y="36"/>
                  <a:pt x="16" y="36"/>
                  <a:pt x="16" y="36"/>
                </a:cubicBezTo>
                <a:cubicBezTo>
                  <a:pt x="17" y="36"/>
                  <a:pt x="18" y="36"/>
                  <a:pt x="18" y="36"/>
                </a:cubicBezTo>
                <a:cubicBezTo>
                  <a:pt x="18" y="35"/>
                  <a:pt x="19" y="35"/>
                  <a:pt x="19" y="35"/>
                </a:cubicBezTo>
                <a:cubicBezTo>
                  <a:pt x="20" y="35"/>
                  <a:pt x="20" y="35"/>
                  <a:pt x="21" y="35"/>
                </a:cubicBezTo>
                <a:cubicBezTo>
                  <a:pt x="28" y="35"/>
                  <a:pt x="28" y="35"/>
                  <a:pt x="28" y="35"/>
                </a:cubicBezTo>
                <a:cubicBezTo>
                  <a:pt x="28" y="35"/>
                  <a:pt x="29" y="35"/>
                  <a:pt x="29" y="35"/>
                </a:cubicBezTo>
                <a:cubicBezTo>
                  <a:pt x="29" y="35"/>
                  <a:pt x="30" y="35"/>
                  <a:pt x="30" y="35"/>
                </a:cubicBezTo>
                <a:cubicBezTo>
                  <a:pt x="30" y="35"/>
                  <a:pt x="30" y="35"/>
                  <a:pt x="30" y="36"/>
                </a:cubicBezTo>
                <a:cubicBezTo>
                  <a:pt x="31" y="36"/>
                  <a:pt x="31" y="36"/>
                  <a:pt x="31" y="36"/>
                </a:cubicBezTo>
                <a:cubicBezTo>
                  <a:pt x="31" y="36"/>
                  <a:pt x="31" y="36"/>
                  <a:pt x="31" y="36"/>
                </a:cubicBezTo>
                <a:cubicBezTo>
                  <a:pt x="31" y="36"/>
                  <a:pt x="32" y="36"/>
                  <a:pt x="33" y="36"/>
                </a:cubicBezTo>
                <a:cubicBezTo>
                  <a:pt x="33" y="35"/>
                  <a:pt x="33" y="35"/>
                  <a:pt x="34" y="35"/>
                </a:cubicBezTo>
                <a:cubicBezTo>
                  <a:pt x="34" y="35"/>
                  <a:pt x="35" y="35"/>
                  <a:pt x="35" y="35"/>
                </a:cubicBezTo>
                <a:cubicBezTo>
                  <a:pt x="42" y="35"/>
                  <a:pt x="42" y="35"/>
                  <a:pt x="42" y="35"/>
                </a:cubicBezTo>
                <a:cubicBezTo>
                  <a:pt x="43" y="35"/>
                  <a:pt x="43" y="35"/>
                  <a:pt x="44" y="35"/>
                </a:cubicBezTo>
                <a:cubicBezTo>
                  <a:pt x="44" y="35"/>
                  <a:pt x="44" y="35"/>
                  <a:pt x="45" y="35"/>
                </a:cubicBezTo>
                <a:close/>
                <a:moveTo>
                  <a:pt x="5" y="27"/>
                </a:moveTo>
                <a:cubicBezTo>
                  <a:pt x="5" y="27"/>
                  <a:pt x="5" y="27"/>
                  <a:pt x="5" y="27"/>
                </a:cubicBezTo>
                <a:cubicBezTo>
                  <a:pt x="5" y="27"/>
                  <a:pt x="5" y="27"/>
                  <a:pt x="5" y="26"/>
                </a:cubicBezTo>
                <a:cubicBezTo>
                  <a:pt x="5" y="26"/>
                  <a:pt x="5" y="26"/>
                  <a:pt x="5" y="25"/>
                </a:cubicBezTo>
                <a:cubicBezTo>
                  <a:pt x="6" y="23"/>
                  <a:pt x="8" y="22"/>
                  <a:pt x="10" y="22"/>
                </a:cubicBezTo>
                <a:cubicBezTo>
                  <a:pt x="13" y="22"/>
                  <a:pt x="15" y="24"/>
                  <a:pt x="15" y="27"/>
                </a:cubicBezTo>
                <a:cubicBezTo>
                  <a:pt x="15" y="28"/>
                  <a:pt x="15" y="29"/>
                  <a:pt x="14" y="30"/>
                </a:cubicBezTo>
                <a:cubicBezTo>
                  <a:pt x="14" y="31"/>
                  <a:pt x="13" y="31"/>
                  <a:pt x="12" y="32"/>
                </a:cubicBezTo>
                <a:cubicBezTo>
                  <a:pt x="11" y="32"/>
                  <a:pt x="11" y="32"/>
                  <a:pt x="10" y="32"/>
                </a:cubicBezTo>
                <a:cubicBezTo>
                  <a:pt x="9" y="32"/>
                  <a:pt x="9" y="32"/>
                  <a:pt x="8" y="32"/>
                </a:cubicBezTo>
                <a:cubicBezTo>
                  <a:pt x="7" y="31"/>
                  <a:pt x="6" y="31"/>
                  <a:pt x="6" y="30"/>
                </a:cubicBezTo>
                <a:cubicBezTo>
                  <a:pt x="5" y="29"/>
                  <a:pt x="5" y="28"/>
                  <a:pt x="5" y="27"/>
                </a:cubicBezTo>
                <a:close/>
                <a:moveTo>
                  <a:pt x="15" y="32"/>
                </a:moveTo>
                <a:cubicBezTo>
                  <a:pt x="15" y="32"/>
                  <a:pt x="15" y="32"/>
                  <a:pt x="15" y="32"/>
                </a:cubicBezTo>
                <a:cubicBezTo>
                  <a:pt x="15" y="32"/>
                  <a:pt x="16" y="32"/>
                  <a:pt x="16" y="31"/>
                </a:cubicBezTo>
                <a:cubicBezTo>
                  <a:pt x="17" y="30"/>
                  <a:pt x="17" y="29"/>
                  <a:pt x="17" y="28"/>
                </a:cubicBezTo>
                <a:cubicBezTo>
                  <a:pt x="17" y="29"/>
                  <a:pt x="18" y="30"/>
                  <a:pt x="18" y="31"/>
                </a:cubicBezTo>
                <a:cubicBezTo>
                  <a:pt x="19" y="32"/>
                  <a:pt x="19" y="32"/>
                  <a:pt x="19" y="32"/>
                </a:cubicBezTo>
                <a:cubicBezTo>
                  <a:pt x="19" y="33"/>
                  <a:pt x="19" y="33"/>
                  <a:pt x="18" y="33"/>
                </a:cubicBezTo>
                <a:cubicBezTo>
                  <a:pt x="18" y="33"/>
                  <a:pt x="18" y="33"/>
                  <a:pt x="17" y="34"/>
                </a:cubicBezTo>
                <a:cubicBezTo>
                  <a:pt x="17" y="33"/>
                  <a:pt x="17" y="33"/>
                  <a:pt x="17" y="33"/>
                </a:cubicBezTo>
                <a:cubicBezTo>
                  <a:pt x="16" y="33"/>
                  <a:pt x="16" y="33"/>
                  <a:pt x="15" y="33"/>
                </a:cubicBezTo>
                <a:cubicBezTo>
                  <a:pt x="15" y="32"/>
                  <a:pt x="15" y="32"/>
                  <a:pt x="15" y="32"/>
                </a:cubicBezTo>
                <a:close/>
                <a:moveTo>
                  <a:pt x="19" y="27"/>
                </a:moveTo>
                <a:cubicBezTo>
                  <a:pt x="19" y="27"/>
                  <a:pt x="19" y="27"/>
                  <a:pt x="19" y="27"/>
                </a:cubicBezTo>
                <a:cubicBezTo>
                  <a:pt x="19" y="27"/>
                  <a:pt x="19" y="27"/>
                  <a:pt x="19" y="26"/>
                </a:cubicBezTo>
                <a:cubicBezTo>
                  <a:pt x="20" y="26"/>
                  <a:pt x="20" y="26"/>
                  <a:pt x="20" y="25"/>
                </a:cubicBezTo>
                <a:cubicBezTo>
                  <a:pt x="21" y="23"/>
                  <a:pt x="22" y="22"/>
                  <a:pt x="24" y="22"/>
                </a:cubicBezTo>
                <a:cubicBezTo>
                  <a:pt x="27" y="22"/>
                  <a:pt x="29" y="24"/>
                  <a:pt x="29" y="27"/>
                </a:cubicBezTo>
                <a:cubicBezTo>
                  <a:pt x="29" y="28"/>
                  <a:pt x="29" y="29"/>
                  <a:pt x="29" y="30"/>
                </a:cubicBezTo>
                <a:cubicBezTo>
                  <a:pt x="28" y="31"/>
                  <a:pt x="27" y="31"/>
                  <a:pt x="26" y="32"/>
                </a:cubicBezTo>
                <a:cubicBezTo>
                  <a:pt x="26" y="32"/>
                  <a:pt x="26" y="32"/>
                  <a:pt x="26" y="32"/>
                </a:cubicBezTo>
                <a:cubicBezTo>
                  <a:pt x="26" y="32"/>
                  <a:pt x="25" y="32"/>
                  <a:pt x="24" y="32"/>
                </a:cubicBezTo>
                <a:cubicBezTo>
                  <a:pt x="24" y="32"/>
                  <a:pt x="23" y="32"/>
                  <a:pt x="22" y="32"/>
                </a:cubicBezTo>
                <a:cubicBezTo>
                  <a:pt x="22" y="31"/>
                  <a:pt x="21" y="31"/>
                  <a:pt x="20" y="30"/>
                </a:cubicBezTo>
                <a:cubicBezTo>
                  <a:pt x="20" y="29"/>
                  <a:pt x="19" y="28"/>
                  <a:pt x="19" y="27"/>
                </a:cubicBezTo>
                <a:close/>
                <a:moveTo>
                  <a:pt x="29" y="32"/>
                </a:moveTo>
                <a:cubicBezTo>
                  <a:pt x="29" y="32"/>
                  <a:pt x="29" y="32"/>
                  <a:pt x="29" y="32"/>
                </a:cubicBezTo>
                <a:cubicBezTo>
                  <a:pt x="30" y="32"/>
                  <a:pt x="30" y="32"/>
                  <a:pt x="31" y="31"/>
                </a:cubicBezTo>
                <a:cubicBezTo>
                  <a:pt x="31" y="30"/>
                  <a:pt x="32" y="29"/>
                  <a:pt x="32" y="28"/>
                </a:cubicBezTo>
                <a:cubicBezTo>
                  <a:pt x="32" y="29"/>
                  <a:pt x="32" y="30"/>
                  <a:pt x="33" y="31"/>
                </a:cubicBezTo>
                <a:cubicBezTo>
                  <a:pt x="33" y="32"/>
                  <a:pt x="33" y="32"/>
                  <a:pt x="34" y="32"/>
                </a:cubicBezTo>
                <a:cubicBezTo>
                  <a:pt x="34" y="33"/>
                  <a:pt x="33" y="33"/>
                  <a:pt x="33" y="33"/>
                </a:cubicBezTo>
                <a:cubicBezTo>
                  <a:pt x="32" y="33"/>
                  <a:pt x="32" y="33"/>
                  <a:pt x="32" y="34"/>
                </a:cubicBezTo>
                <a:cubicBezTo>
                  <a:pt x="32" y="33"/>
                  <a:pt x="31" y="33"/>
                  <a:pt x="31" y="33"/>
                </a:cubicBezTo>
                <a:cubicBezTo>
                  <a:pt x="31" y="33"/>
                  <a:pt x="30" y="33"/>
                  <a:pt x="30" y="33"/>
                </a:cubicBezTo>
                <a:cubicBezTo>
                  <a:pt x="29" y="32"/>
                  <a:pt x="29" y="32"/>
                  <a:pt x="29" y="32"/>
                </a:cubicBezTo>
                <a:close/>
                <a:moveTo>
                  <a:pt x="34" y="27"/>
                </a:moveTo>
                <a:cubicBezTo>
                  <a:pt x="34" y="27"/>
                  <a:pt x="34" y="27"/>
                  <a:pt x="34" y="27"/>
                </a:cubicBezTo>
                <a:cubicBezTo>
                  <a:pt x="34" y="27"/>
                  <a:pt x="34" y="27"/>
                  <a:pt x="34" y="26"/>
                </a:cubicBezTo>
                <a:cubicBezTo>
                  <a:pt x="34" y="26"/>
                  <a:pt x="34" y="26"/>
                  <a:pt x="34" y="26"/>
                </a:cubicBezTo>
                <a:cubicBezTo>
                  <a:pt x="34" y="24"/>
                  <a:pt x="37" y="22"/>
                  <a:pt x="39" y="22"/>
                </a:cubicBezTo>
                <a:cubicBezTo>
                  <a:pt x="42" y="22"/>
                  <a:pt x="44" y="24"/>
                  <a:pt x="44" y="27"/>
                </a:cubicBezTo>
                <a:cubicBezTo>
                  <a:pt x="44" y="28"/>
                  <a:pt x="44" y="29"/>
                  <a:pt x="43" y="30"/>
                </a:cubicBezTo>
                <a:cubicBezTo>
                  <a:pt x="43" y="31"/>
                  <a:pt x="42" y="31"/>
                  <a:pt x="41" y="32"/>
                </a:cubicBezTo>
                <a:cubicBezTo>
                  <a:pt x="41" y="32"/>
                  <a:pt x="41" y="32"/>
                  <a:pt x="41" y="32"/>
                </a:cubicBezTo>
                <a:cubicBezTo>
                  <a:pt x="40" y="32"/>
                  <a:pt x="40" y="32"/>
                  <a:pt x="39" y="32"/>
                </a:cubicBezTo>
                <a:cubicBezTo>
                  <a:pt x="38" y="32"/>
                  <a:pt x="38" y="32"/>
                  <a:pt x="37" y="32"/>
                </a:cubicBezTo>
                <a:cubicBezTo>
                  <a:pt x="36" y="31"/>
                  <a:pt x="35" y="31"/>
                  <a:pt x="35" y="30"/>
                </a:cubicBezTo>
                <a:cubicBezTo>
                  <a:pt x="34" y="29"/>
                  <a:pt x="34" y="28"/>
                  <a:pt x="34" y="27"/>
                </a:cubicBezTo>
                <a:close/>
                <a:moveTo>
                  <a:pt x="45" y="24"/>
                </a:moveTo>
                <a:cubicBezTo>
                  <a:pt x="45" y="24"/>
                  <a:pt x="45" y="24"/>
                  <a:pt x="45" y="24"/>
                </a:cubicBezTo>
                <a:cubicBezTo>
                  <a:pt x="45" y="23"/>
                  <a:pt x="45" y="22"/>
                  <a:pt x="44" y="22"/>
                </a:cubicBezTo>
                <a:cubicBezTo>
                  <a:pt x="43" y="21"/>
                  <a:pt x="41" y="20"/>
                  <a:pt x="39" y="20"/>
                </a:cubicBezTo>
                <a:cubicBezTo>
                  <a:pt x="36" y="20"/>
                  <a:pt x="33" y="22"/>
                  <a:pt x="32" y="24"/>
                </a:cubicBezTo>
                <a:cubicBezTo>
                  <a:pt x="32" y="25"/>
                  <a:pt x="32" y="25"/>
                  <a:pt x="32" y="26"/>
                </a:cubicBezTo>
                <a:cubicBezTo>
                  <a:pt x="32" y="26"/>
                  <a:pt x="32" y="26"/>
                  <a:pt x="32" y="26"/>
                </a:cubicBezTo>
                <a:cubicBezTo>
                  <a:pt x="32" y="26"/>
                  <a:pt x="32" y="26"/>
                  <a:pt x="32" y="26"/>
                </a:cubicBezTo>
                <a:cubicBezTo>
                  <a:pt x="31" y="22"/>
                  <a:pt x="28" y="20"/>
                  <a:pt x="24" y="20"/>
                </a:cubicBezTo>
                <a:cubicBezTo>
                  <a:pt x="21" y="20"/>
                  <a:pt x="19" y="22"/>
                  <a:pt x="18" y="24"/>
                </a:cubicBezTo>
                <a:cubicBezTo>
                  <a:pt x="17" y="25"/>
                  <a:pt x="17" y="25"/>
                  <a:pt x="17" y="26"/>
                </a:cubicBezTo>
                <a:cubicBezTo>
                  <a:pt x="17" y="26"/>
                  <a:pt x="17" y="26"/>
                  <a:pt x="17" y="26"/>
                </a:cubicBezTo>
                <a:cubicBezTo>
                  <a:pt x="17" y="22"/>
                  <a:pt x="13" y="20"/>
                  <a:pt x="10" y="20"/>
                </a:cubicBezTo>
                <a:cubicBezTo>
                  <a:pt x="7" y="20"/>
                  <a:pt x="5" y="21"/>
                  <a:pt x="3" y="24"/>
                </a:cubicBezTo>
                <a:cubicBezTo>
                  <a:pt x="3" y="4"/>
                  <a:pt x="3" y="4"/>
                  <a:pt x="3" y="4"/>
                </a:cubicBezTo>
                <a:cubicBezTo>
                  <a:pt x="45" y="4"/>
                  <a:pt x="45" y="4"/>
                  <a:pt x="45" y="4"/>
                </a:cubicBezTo>
                <a:cubicBezTo>
                  <a:pt x="45" y="24"/>
                  <a:pt x="45" y="24"/>
                  <a:pt x="45"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8" name="Freeform 424"/>
          <p:cNvSpPr>
            <a:spLocks noEditPoints="1"/>
          </p:cNvSpPr>
          <p:nvPr/>
        </p:nvSpPr>
        <p:spPr bwMode="auto">
          <a:xfrm>
            <a:off x="4396718" y="2968422"/>
            <a:ext cx="80638" cy="167996"/>
          </a:xfrm>
          <a:custGeom>
            <a:avLst/>
            <a:gdLst>
              <a:gd name="T0" fmla="*/ 22 w 24"/>
              <a:gd name="T1" fmla="*/ 32 h 50"/>
              <a:gd name="T2" fmla="*/ 20 w 24"/>
              <a:gd name="T3" fmla="*/ 46 h 50"/>
              <a:gd name="T4" fmla="*/ 3 w 24"/>
              <a:gd name="T5" fmla="*/ 46 h 50"/>
              <a:gd name="T6" fmla="*/ 1 w 24"/>
              <a:gd name="T7" fmla="*/ 32 h 50"/>
              <a:gd name="T8" fmla="*/ 4 w 24"/>
              <a:gd name="T9" fmla="*/ 8 h 50"/>
              <a:gd name="T10" fmla="*/ 6 w 24"/>
              <a:gd name="T11" fmla="*/ 2 h 50"/>
              <a:gd name="T12" fmla="*/ 12 w 24"/>
              <a:gd name="T13" fmla="*/ 0 h 50"/>
              <a:gd name="T14" fmla="*/ 17 w 24"/>
              <a:gd name="T15" fmla="*/ 2 h 50"/>
              <a:gd name="T16" fmla="*/ 19 w 24"/>
              <a:gd name="T17" fmla="*/ 8 h 50"/>
              <a:gd name="T18" fmla="*/ 13 w 24"/>
              <a:gd name="T19" fmla="*/ 35 h 50"/>
              <a:gd name="T20" fmla="*/ 14 w 24"/>
              <a:gd name="T21" fmla="*/ 36 h 50"/>
              <a:gd name="T22" fmla="*/ 15 w 24"/>
              <a:gd name="T23" fmla="*/ 38 h 50"/>
              <a:gd name="T24" fmla="*/ 14 w 24"/>
              <a:gd name="T25" fmla="*/ 40 h 50"/>
              <a:gd name="T26" fmla="*/ 10 w 24"/>
              <a:gd name="T27" fmla="*/ 40 h 50"/>
              <a:gd name="T28" fmla="*/ 9 w 24"/>
              <a:gd name="T29" fmla="*/ 38 h 50"/>
              <a:gd name="T30" fmla="*/ 10 w 24"/>
              <a:gd name="T31" fmla="*/ 36 h 50"/>
              <a:gd name="T32" fmla="*/ 11 w 24"/>
              <a:gd name="T33" fmla="*/ 20 h 50"/>
              <a:gd name="T34" fmla="*/ 13 w 24"/>
              <a:gd name="T35" fmla="*/ 20 h 50"/>
              <a:gd name="T36" fmla="*/ 12 w 24"/>
              <a:gd name="T37" fmla="*/ 37 h 50"/>
              <a:gd name="T38" fmla="*/ 12 w 24"/>
              <a:gd name="T39" fmla="*/ 37 h 50"/>
              <a:gd name="T40" fmla="*/ 11 w 24"/>
              <a:gd name="T41" fmla="*/ 37 h 50"/>
              <a:gd name="T42" fmla="*/ 11 w 24"/>
              <a:gd name="T43" fmla="*/ 38 h 50"/>
              <a:gd name="T44" fmla="*/ 12 w 24"/>
              <a:gd name="T45" fmla="*/ 39 h 50"/>
              <a:gd name="T46" fmla="*/ 12 w 24"/>
              <a:gd name="T47" fmla="*/ 39 h 50"/>
              <a:gd name="T48" fmla="*/ 12 w 24"/>
              <a:gd name="T49" fmla="*/ 37 h 50"/>
              <a:gd name="T50" fmla="*/ 19 w 24"/>
              <a:gd name="T51" fmla="*/ 34 h 50"/>
              <a:gd name="T52" fmla="*/ 16 w 24"/>
              <a:gd name="T53" fmla="*/ 31 h 50"/>
              <a:gd name="T54" fmla="*/ 15 w 24"/>
              <a:gd name="T55" fmla="*/ 8 h 50"/>
              <a:gd name="T56" fmla="*/ 14 w 24"/>
              <a:gd name="T57" fmla="*/ 5 h 50"/>
              <a:gd name="T58" fmla="*/ 9 w 24"/>
              <a:gd name="T59" fmla="*/ 5 h 50"/>
              <a:gd name="T60" fmla="*/ 8 w 24"/>
              <a:gd name="T61" fmla="*/ 8 h 50"/>
              <a:gd name="T62" fmla="*/ 7 w 24"/>
              <a:gd name="T63" fmla="*/ 31 h 50"/>
              <a:gd name="T64" fmla="*/ 4 w 24"/>
              <a:gd name="T65" fmla="*/ 38 h 50"/>
              <a:gd name="T66" fmla="*/ 12 w 24"/>
              <a:gd name="T67" fmla="*/ 46 h 50"/>
              <a:gd name="T68" fmla="*/ 20 w 24"/>
              <a:gd name="T69"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 h="50">
                <a:moveTo>
                  <a:pt x="19" y="29"/>
                </a:moveTo>
                <a:cubicBezTo>
                  <a:pt x="20" y="30"/>
                  <a:pt x="21" y="31"/>
                  <a:pt x="22" y="32"/>
                </a:cubicBezTo>
                <a:cubicBezTo>
                  <a:pt x="23" y="34"/>
                  <a:pt x="24" y="36"/>
                  <a:pt x="24" y="38"/>
                </a:cubicBezTo>
                <a:cubicBezTo>
                  <a:pt x="24" y="41"/>
                  <a:pt x="22" y="44"/>
                  <a:pt x="20" y="46"/>
                </a:cubicBezTo>
                <a:cubicBezTo>
                  <a:pt x="18" y="49"/>
                  <a:pt x="15" y="50"/>
                  <a:pt x="12" y="50"/>
                </a:cubicBezTo>
                <a:cubicBezTo>
                  <a:pt x="8" y="50"/>
                  <a:pt x="5" y="49"/>
                  <a:pt x="3" y="46"/>
                </a:cubicBezTo>
                <a:cubicBezTo>
                  <a:pt x="1" y="44"/>
                  <a:pt x="0" y="41"/>
                  <a:pt x="0" y="38"/>
                </a:cubicBezTo>
                <a:cubicBezTo>
                  <a:pt x="0" y="36"/>
                  <a:pt x="0" y="34"/>
                  <a:pt x="1" y="32"/>
                </a:cubicBezTo>
                <a:cubicBezTo>
                  <a:pt x="2" y="31"/>
                  <a:pt x="3" y="30"/>
                  <a:pt x="4" y="29"/>
                </a:cubicBezTo>
                <a:cubicBezTo>
                  <a:pt x="4" y="8"/>
                  <a:pt x="4" y="8"/>
                  <a:pt x="4" y="8"/>
                </a:cubicBezTo>
                <a:cubicBezTo>
                  <a:pt x="4" y="6"/>
                  <a:pt x="5" y="4"/>
                  <a:pt x="6" y="2"/>
                </a:cubicBezTo>
                <a:cubicBezTo>
                  <a:pt x="6" y="2"/>
                  <a:pt x="6" y="2"/>
                  <a:pt x="6" y="2"/>
                </a:cubicBezTo>
                <a:cubicBezTo>
                  <a:pt x="7" y="2"/>
                  <a:pt x="7" y="2"/>
                  <a:pt x="7" y="2"/>
                </a:cubicBezTo>
                <a:cubicBezTo>
                  <a:pt x="8" y="1"/>
                  <a:pt x="10" y="0"/>
                  <a:pt x="12" y="0"/>
                </a:cubicBezTo>
                <a:cubicBezTo>
                  <a:pt x="14" y="0"/>
                  <a:pt x="16" y="1"/>
                  <a:pt x="17" y="2"/>
                </a:cubicBezTo>
                <a:cubicBezTo>
                  <a:pt x="17" y="2"/>
                  <a:pt x="17" y="2"/>
                  <a:pt x="17" y="2"/>
                </a:cubicBezTo>
                <a:cubicBezTo>
                  <a:pt x="17" y="2"/>
                  <a:pt x="17" y="2"/>
                  <a:pt x="17" y="2"/>
                </a:cubicBezTo>
                <a:cubicBezTo>
                  <a:pt x="18" y="4"/>
                  <a:pt x="19" y="6"/>
                  <a:pt x="19" y="8"/>
                </a:cubicBezTo>
                <a:cubicBezTo>
                  <a:pt x="19" y="29"/>
                  <a:pt x="19" y="29"/>
                  <a:pt x="19" y="29"/>
                </a:cubicBezTo>
                <a:close/>
                <a:moveTo>
                  <a:pt x="13" y="35"/>
                </a:moveTo>
                <a:cubicBezTo>
                  <a:pt x="13" y="35"/>
                  <a:pt x="13" y="35"/>
                  <a:pt x="13" y="35"/>
                </a:cubicBezTo>
                <a:cubicBezTo>
                  <a:pt x="13" y="35"/>
                  <a:pt x="14" y="36"/>
                  <a:pt x="14" y="36"/>
                </a:cubicBezTo>
                <a:cubicBezTo>
                  <a:pt x="14" y="36"/>
                  <a:pt x="14" y="36"/>
                  <a:pt x="14" y="36"/>
                </a:cubicBezTo>
                <a:cubicBezTo>
                  <a:pt x="14" y="36"/>
                  <a:pt x="15" y="37"/>
                  <a:pt x="15" y="38"/>
                </a:cubicBezTo>
                <a:cubicBezTo>
                  <a:pt x="15" y="39"/>
                  <a:pt x="14" y="40"/>
                  <a:pt x="14" y="40"/>
                </a:cubicBezTo>
                <a:cubicBezTo>
                  <a:pt x="14" y="40"/>
                  <a:pt x="14" y="40"/>
                  <a:pt x="14" y="40"/>
                </a:cubicBezTo>
                <a:cubicBezTo>
                  <a:pt x="13" y="41"/>
                  <a:pt x="13" y="41"/>
                  <a:pt x="12" y="41"/>
                </a:cubicBezTo>
                <a:cubicBezTo>
                  <a:pt x="11" y="41"/>
                  <a:pt x="10" y="41"/>
                  <a:pt x="10" y="40"/>
                </a:cubicBezTo>
                <a:cubicBezTo>
                  <a:pt x="9" y="40"/>
                  <a:pt x="9" y="40"/>
                  <a:pt x="9" y="40"/>
                </a:cubicBezTo>
                <a:cubicBezTo>
                  <a:pt x="9" y="40"/>
                  <a:pt x="9" y="39"/>
                  <a:pt x="9" y="38"/>
                </a:cubicBezTo>
                <a:cubicBezTo>
                  <a:pt x="9" y="37"/>
                  <a:pt x="9" y="36"/>
                  <a:pt x="10" y="36"/>
                </a:cubicBezTo>
                <a:cubicBezTo>
                  <a:pt x="10" y="36"/>
                  <a:pt x="10" y="36"/>
                  <a:pt x="10" y="36"/>
                </a:cubicBezTo>
                <a:cubicBezTo>
                  <a:pt x="10" y="36"/>
                  <a:pt x="10" y="35"/>
                  <a:pt x="11" y="35"/>
                </a:cubicBezTo>
                <a:cubicBezTo>
                  <a:pt x="11" y="20"/>
                  <a:pt x="11" y="20"/>
                  <a:pt x="11" y="20"/>
                </a:cubicBezTo>
                <a:cubicBezTo>
                  <a:pt x="11" y="19"/>
                  <a:pt x="11" y="19"/>
                  <a:pt x="12" y="19"/>
                </a:cubicBezTo>
                <a:cubicBezTo>
                  <a:pt x="12" y="19"/>
                  <a:pt x="13" y="19"/>
                  <a:pt x="13" y="20"/>
                </a:cubicBezTo>
                <a:cubicBezTo>
                  <a:pt x="13" y="35"/>
                  <a:pt x="13" y="35"/>
                  <a:pt x="13" y="35"/>
                </a:cubicBezTo>
                <a:close/>
                <a:moveTo>
                  <a:pt x="12" y="37"/>
                </a:moveTo>
                <a:cubicBezTo>
                  <a:pt x="12" y="37"/>
                  <a:pt x="12" y="37"/>
                  <a:pt x="12" y="37"/>
                </a:cubicBezTo>
                <a:cubicBezTo>
                  <a:pt x="12" y="37"/>
                  <a:pt x="12" y="37"/>
                  <a:pt x="12" y="37"/>
                </a:cubicBezTo>
                <a:cubicBezTo>
                  <a:pt x="12" y="37"/>
                  <a:pt x="11" y="37"/>
                  <a:pt x="11" y="37"/>
                </a:cubicBezTo>
                <a:cubicBezTo>
                  <a:pt x="11" y="37"/>
                  <a:pt x="11" y="37"/>
                  <a:pt x="11" y="37"/>
                </a:cubicBezTo>
                <a:cubicBezTo>
                  <a:pt x="11" y="38"/>
                  <a:pt x="11" y="38"/>
                  <a:pt x="11" y="38"/>
                </a:cubicBezTo>
                <a:cubicBezTo>
                  <a:pt x="11" y="38"/>
                  <a:pt x="11" y="38"/>
                  <a:pt x="11" y="38"/>
                </a:cubicBezTo>
                <a:cubicBezTo>
                  <a:pt x="11" y="39"/>
                  <a:pt x="11" y="39"/>
                  <a:pt x="11" y="39"/>
                </a:cubicBezTo>
                <a:cubicBezTo>
                  <a:pt x="11" y="39"/>
                  <a:pt x="12" y="39"/>
                  <a:pt x="12" y="39"/>
                </a:cubicBezTo>
                <a:cubicBezTo>
                  <a:pt x="12" y="39"/>
                  <a:pt x="12" y="39"/>
                  <a:pt x="12" y="39"/>
                </a:cubicBezTo>
                <a:cubicBezTo>
                  <a:pt x="12" y="39"/>
                  <a:pt x="12" y="39"/>
                  <a:pt x="12" y="39"/>
                </a:cubicBezTo>
                <a:cubicBezTo>
                  <a:pt x="12" y="38"/>
                  <a:pt x="12" y="38"/>
                  <a:pt x="12" y="38"/>
                </a:cubicBezTo>
                <a:cubicBezTo>
                  <a:pt x="12" y="38"/>
                  <a:pt x="12" y="38"/>
                  <a:pt x="12" y="37"/>
                </a:cubicBezTo>
                <a:cubicBezTo>
                  <a:pt x="12" y="37"/>
                  <a:pt x="12" y="37"/>
                  <a:pt x="12" y="37"/>
                </a:cubicBezTo>
                <a:close/>
                <a:moveTo>
                  <a:pt x="19" y="34"/>
                </a:moveTo>
                <a:cubicBezTo>
                  <a:pt x="19" y="34"/>
                  <a:pt x="19" y="34"/>
                  <a:pt x="19" y="34"/>
                </a:cubicBezTo>
                <a:cubicBezTo>
                  <a:pt x="18" y="33"/>
                  <a:pt x="17" y="32"/>
                  <a:pt x="16" y="31"/>
                </a:cubicBezTo>
                <a:cubicBezTo>
                  <a:pt x="16" y="31"/>
                  <a:pt x="15" y="30"/>
                  <a:pt x="15" y="30"/>
                </a:cubicBezTo>
                <a:cubicBezTo>
                  <a:pt x="15" y="8"/>
                  <a:pt x="15" y="8"/>
                  <a:pt x="15" y="8"/>
                </a:cubicBezTo>
                <a:cubicBezTo>
                  <a:pt x="15" y="7"/>
                  <a:pt x="15" y="6"/>
                  <a:pt x="14" y="5"/>
                </a:cubicBezTo>
                <a:cubicBezTo>
                  <a:pt x="14" y="5"/>
                  <a:pt x="14" y="5"/>
                  <a:pt x="14" y="5"/>
                </a:cubicBezTo>
                <a:cubicBezTo>
                  <a:pt x="14" y="4"/>
                  <a:pt x="13" y="4"/>
                  <a:pt x="12" y="4"/>
                </a:cubicBezTo>
                <a:cubicBezTo>
                  <a:pt x="11" y="4"/>
                  <a:pt x="10" y="4"/>
                  <a:pt x="9" y="5"/>
                </a:cubicBezTo>
                <a:cubicBezTo>
                  <a:pt x="9" y="5"/>
                  <a:pt x="9" y="5"/>
                  <a:pt x="9" y="5"/>
                </a:cubicBezTo>
                <a:cubicBezTo>
                  <a:pt x="9" y="6"/>
                  <a:pt x="8" y="7"/>
                  <a:pt x="8" y="8"/>
                </a:cubicBezTo>
                <a:cubicBezTo>
                  <a:pt x="8" y="30"/>
                  <a:pt x="8" y="30"/>
                  <a:pt x="8" y="30"/>
                </a:cubicBezTo>
                <a:cubicBezTo>
                  <a:pt x="8" y="30"/>
                  <a:pt x="8" y="31"/>
                  <a:pt x="7" y="31"/>
                </a:cubicBezTo>
                <a:cubicBezTo>
                  <a:pt x="6" y="32"/>
                  <a:pt x="5" y="33"/>
                  <a:pt x="5" y="34"/>
                </a:cubicBezTo>
                <a:cubicBezTo>
                  <a:pt x="4" y="35"/>
                  <a:pt x="4" y="37"/>
                  <a:pt x="4" y="38"/>
                </a:cubicBezTo>
                <a:cubicBezTo>
                  <a:pt x="4" y="40"/>
                  <a:pt x="4" y="42"/>
                  <a:pt x="6" y="44"/>
                </a:cubicBezTo>
                <a:cubicBezTo>
                  <a:pt x="7" y="45"/>
                  <a:pt x="9" y="46"/>
                  <a:pt x="12" y="46"/>
                </a:cubicBezTo>
                <a:cubicBezTo>
                  <a:pt x="14" y="46"/>
                  <a:pt x="16" y="45"/>
                  <a:pt x="18" y="44"/>
                </a:cubicBezTo>
                <a:cubicBezTo>
                  <a:pt x="19" y="42"/>
                  <a:pt x="20" y="40"/>
                  <a:pt x="20" y="38"/>
                </a:cubicBezTo>
                <a:cubicBezTo>
                  <a:pt x="20" y="37"/>
                  <a:pt x="20" y="35"/>
                  <a:pt x="19" y="3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19" name="Freeform 425"/>
          <p:cNvSpPr>
            <a:spLocks noEditPoints="1"/>
          </p:cNvSpPr>
          <p:nvPr/>
        </p:nvSpPr>
        <p:spPr bwMode="auto">
          <a:xfrm>
            <a:off x="8195101" y="2985222"/>
            <a:ext cx="164635" cy="134396"/>
          </a:xfrm>
          <a:custGeom>
            <a:avLst/>
            <a:gdLst>
              <a:gd name="T0" fmla="*/ 43 w 49"/>
              <a:gd name="T1" fmla="*/ 15 h 40"/>
              <a:gd name="T2" fmla="*/ 39 w 49"/>
              <a:gd name="T3" fmla="*/ 15 h 40"/>
              <a:gd name="T4" fmla="*/ 12 w 49"/>
              <a:gd name="T5" fmla="*/ 6 h 40"/>
              <a:gd name="T6" fmla="*/ 5 w 49"/>
              <a:gd name="T7" fmla="*/ 6 h 40"/>
              <a:gd name="T8" fmla="*/ 11 w 49"/>
              <a:gd name="T9" fmla="*/ 7 h 40"/>
              <a:gd name="T10" fmla="*/ 3 w 49"/>
              <a:gd name="T11" fmla="*/ 7 h 40"/>
              <a:gd name="T12" fmla="*/ 3 w 49"/>
              <a:gd name="T13" fmla="*/ 5 h 40"/>
              <a:gd name="T14" fmla="*/ 4 w 49"/>
              <a:gd name="T15" fmla="*/ 4 h 40"/>
              <a:gd name="T16" fmla="*/ 13 w 49"/>
              <a:gd name="T17" fmla="*/ 1 h 40"/>
              <a:gd name="T18" fmla="*/ 15 w 49"/>
              <a:gd name="T19" fmla="*/ 0 h 40"/>
              <a:gd name="T20" fmla="*/ 36 w 49"/>
              <a:gd name="T21" fmla="*/ 1 h 40"/>
              <a:gd name="T22" fmla="*/ 48 w 49"/>
              <a:gd name="T23" fmla="*/ 7 h 40"/>
              <a:gd name="T24" fmla="*/ 49 w 49"/>
              <a:gd name="T25" fmla="*/ 9 h 40"/>
              <a:gd name="T26" fmla="*/ 48 w 49"/>
              <a:gd name="T27" fmla="*/ 40 h 40"/>
              <a:gd name="T28" fmla="*/ 2 w 49"/>
              <a:gd name="T29" fmla="*/ 40 h 40"/>
              <a:gd name="T30" fmla="*/ 0 w 49"/>
              <a:gd name="T31" fmla="*/ 38 h 40"/>
              <a:gd name="T32" fmla="*/ 2 w 49"/>
              <a:gd name="T33" fmla="*/ 7 h 40"/>
              <a:gd name="T34" fmla="*/ 3 w 49"/>
              <a:gd name="T35" fmla="*/ 7 h 40"/>
              <a:gd name="T36" fmla="*/ 25 w 49"/>
              <a:gd name="T37" fmla="*/ 15 h 40"/>
              <a:gd name="T38" fmla="*/ 31 w 49"/>
              <a:gd name="T39" fmla="*/ 21 h 40"/>
              <a:gd name="T40" fmla="*/ 18 w 49"/>
              <a:gd name="T41" fmla="*/ 21 h 40"/>
              <a:gd name="T42" fmla="*/ 27 w 49"/>
              <a:gd name="T43" fmla="*/ 18 h 40"/>
              <a:gd name="T44" fmla="*/ 25 w 49"/>
              <a:gd name="T45" fmla="*/ 17 h 40"/>
              <a:gd name="T46" fmla="*/ 25 w 49"/>
              <a:gd name="T47" fmla="*/ 25 h 40"/>
              <a:gd name="T48" fmla="*/ 27 w 49"/>
              <a:gd name="T49" fmla="*/ 18 h 40"/>
              <a:gd name="T50" fmla="*/ 13 w 49"/>
              <a:gd name="T51" fmla="*/ 11 h 40"/>
              <a:gd name="T52" fmla="*/ 3 w 49"/>
              <a:gd name="T53" fmla="*/ 11 h 40"/>
              <a:gd name="T54" fmla="*/ 46 w 49"/>
              <a:gd name="T55" fmla="*/ 36 h 40"/>
              <a:gd name="T56" fmla="*/ 36 w 49"/>
              <a:gd name="T57" fmla="*/ 11 h 40"/>
              <a:gd name="T58" fmla="*/ 35 w 49"/>
              <a:gd name="T59" fmla="*/ 9 h 40"/>
              <a:gd name="T60" fmla="*/ 17 w 49"/>
              <a:gd name="T61" fmla="*/ 4 h 40"/>
              <a:gd name="T62" fmla="*/ 13 w 49"/>
              <a:gd name="T63" fmla="*/ 11 h 40"/>
              <a:gd name="T64" fmla="*/ 25 w 49"/>
              <a:gd name="T65" fmla="*/ 8 h 40"/>
              <a:gd name="T66" fmla="*/ 25 w 49"/>
              <a:gd name="T67" fmla="*/ 34 h 40"/>
              <a:gd name="T68" fmla="*/ 25 w 49"/>
              <a:gd name="T69" fmla="*/ 8 h 40"/>
              <a:gd name="T70" fmla="*/ 25 w 49"/>
              <a:gd name="T71" fmla="*/ 12 h 40"/>
              <a:gd name="T72" fmla="*/ 25 w 49"/>
              <a:gd name="T73" fmla="*/ 30 h 40"/>
              <a:gd name="T74" fmla="*/ 25 w 49"/>
              <a:gd name="T75" fmla="*/ 1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0">
                <a:moveTo>
                  <a:pt x="41" y="13"/>
                </a:moveTo>
                <a:cubicBezTo>
                  <a:pt x="42" y="13"/>
                  <a:pt x="43" y="14"/>
                  <a:pt x="43" y="15"/>
                </a:cubicBezTo>
                <a:cubicBezTo>
                  <a:pt x="43" y="16"/>
                  <a:pt x="42" y="17"/>
                  <a:pt x="41" y="17"/>
                </a:cubicBezTo>
                <a:cubicBezTo>
                  <a:pt x="40" y="17"/>
                  <a:pt x="39" y="16"/>
                  <a:pt x="39" y="15"/>
                </a:cubicBezTo>
                <a:cubicBezTo>
                  <a:pt x="39" y="14"/>
                  <a:pt x="40" y="13"/>
                  <a:pt x="41" y="13"/>
                </a:cubicBezTo>
                <a:close/>
                <a:moveTo>
                  <a:pt x="12" y="6"/>
                </a:moveTo>
                <a:cubicBezTo>
                  <a:pt x="12" y="6"/>
                  <a:pt x="12" y="6"/>
                  <a:pt x="12" y="6"/>
                </a:cubicBezTo>
                <a:cubicBezTo>
                  <a:pt x="5" y="6"/>
                  <a:pt x="5" y="6"/>
                  <a:pt x="5" y="6"/>
                </a:cubicBezTo>
                <a:cubicBezTo>
                  <a:pt x="5" y="7"/>
                  <a:pt x="5" y="7"/>
                  <a:pt x="5" y="7"/>
                </a:cubicBezTo>
                <a:cubicBezTo>
                  <a:pt x="11" y="7"/>
                  <a:pt x="11" y="7"/>
                  <a:pt x="11" y="7"/>
                </a:cubicBezTo>
                <a:cubicBezTo>
                  <a:pt x="12" y="6"/>
                  <a:pt x="12" y="6"/>
                  <a:pt x="12" y="6"/>
                </a:cubicBezTo>
                <a:close/>
                <a:moveTo>
                  <a:pt x="3" y="7"/>
                </a:moveTo>
                <a:cubicBezTo>
                  <a:pt x="3" y="7"/>
                  <a:pt x="3" y="7"/>
                  <a:pt x="3" y="7"/>
                </a:cubicBezTo>
                <a:cubicBezTo>
                  <a:pt x="3" y="5"/>
                  <a:pt x="3" y="5"/>
                  <a:pt x="3" y="5"/>
                </a:cubicBezTo>
                <a:cubicBezTo>
                  <a:pt x="3" y="5"/>
                  <a:pt x="3" y="5"/>
                  <a:pt x="3" y="5"/>
                </a:cubicBezTo>
                <a:cubicBezTo>
                  <a:pt x="3" y="4"/>
                  <a:pt x="4" y="4"/>
                  <a:pt x="4" y="4"/>
                </a:cubicBezTo>
                <a:cubicBezTo>
                  <a:pt x="12" y="4"/>
                  <a:pt x="12" y="4"/>
                  <a:pt x="12" y="4"/>
                </a:cubicBezTo>
                <a:cubicBezTo>
                  <a:pt x="13" y="1"/>
                  <a:pt x="13" y="1"/>
                  <a:pt x="13" y="1"/>
                </a:cubicBezTo>
                <a:cubicBezTo>
                  <a:pt x="14" y="0"/>
                  <a:pt x="14" y="0"/>
                  <a:pt x="15" y="0"/>
                </a:cubicBezTo>
                <a:cubicBezTo>
                  <a:pt x="15" y="0"/>
                  <a:pt x="15" y="0"/>
                  <a:pt x="15" y="0"/>
                </a:cubicBezTo>
                <a:cubicBezTo>
                  <a:pt x="34" y="0"/>
                  <a:pt x="34" y="0"/>
                  <a:pt x="34" y="0"/>
                </a:cubicBezTo>
                <a:cubicBezTo>
                  <a:pt x="35" y="0"/>
                  <a:pt x="36" y="1"/>
                  <a:pt x="36" y="1"/>
                </a:cubicBezTo>
                <a:cubicBezTo>
                  <a:pt x="38" y="7"/>
                  <a:pt x="38" y="7"/>
                  <a:pt x="38" y="7"/>
                </a:cubicBezTo>
                <a:cubicBezTo>
                  <a:pt x="48" y="7"/>
                  <a:pt x="48" y="7"/>
                  <a:pt x="48" y="7"/>
                </a:cubicBezTo>
                <a:cubicBezTo>
                  <a:pt x="49" y="7"/>
                  <a:pt x="49" y="8"/>
                  <a:pt x="49" y="9"/>
                </a:cubicBezTo>
                <a:cubicBezTo>
                  <a:pt x="49" y="9"/>
                  <a:pt x="49" y="9"/>
                  <a:pt x="49" y="9"/>
                </a:cubicBezTo>
                <a:cubicBezTo>
                  <a:pt x="49" y="38"/>
                  <a:pt x="49" y="38"/>
                  <a:pt x="49" y="38"/>
                </a:cubicBezTo>
                <a:cubicBezTo>
                  <a:pt x="49" y="39"/>
                  <a:pt x="49" y="40"/>
                  <a:pt x="48" y="40"/>
                </a:cubicBezTo>
                <a:cubicBezTo>
                  <a:pt x="47" y="40"/>
                  <a:pt x="47" y="40"/>
                  <a:pt x="47" y="40"/>
                </a:cubicBezTo>
                <a:cubicBezTo>
                  <a:pt x="2" y="40"/>
                  <a:pt x="2" y="40"/>
                  <a:pt x="2" y="40"/>
                </a:cubicBezTo>
                <a:cubicBezTo>
                  <a:pt x="1" y="40"/>
                  <a:pt x="0" y="39"/>
                  <a:pt x="0" y="38"/>
                </a:cubicBezTo>
                <a:cubicBezTo>
                  <a:pt x="0" y="38"/>
                  <a:pt x="0" y="38"/>
                  <a:pt x="0" y="38"/>
                </a:cubicBezTo>
                <a:cubicBezTo>
                  <a:pt x="0" y="9"/>
                  <a:pt x="0" y="9"/>
                  <a:pt x="0" y="9"/>
                </a:cubicBezTo>
                <a:cubicBezTo>
                  <a:pt x="0" y="8"/>
                  <a:pt x="1" y="7"/>
                  <a:pt x="2" y="7"/>
                </a:cubicBezTo>
                <a:cubicBezTo>
                  <a:pt x="2" y="7"/>
                  <a:pt x="2" y="7"/>
                  <a:pt x="2" y="7"/>
                </a:cubicBezTo>
                <a:cubicBezTo>
                  <a:pt x="3" y="7"/>
                  <a:pt x="3" y="7"/>
                  <a:pt x="3" y="7"/>
                </a:cubicBezTo>
                <a:close/>
                <a:moveTo>
                  <a:pt x="25" y="15"/>
                </a:moveTo>
                <a:cubicBezTo>
                  <a:pt x="25" y="15"/>
                  <a:pt x="25" y="15"/>
                  <a:pt x="25" y="15"/>
                </a:cubicBezTo>
                <a:cubicBezTo>
                  <a:pt x="26" y="15"/>
                  <a:pt x="28" y="15"/>
                  <a:pt x="29" y="16"/>
                </a:cubicBezTo>
                <a:cubicBezTo>
                  <a:pt x="30" y="18"/>
                  <a:pt x="31" y="19"/>
                  <a:pt x="31" y="21"/>
                </a:cubicBezTo>
                <a:cubicBezTo>
                  <a:pt x="31" y="24"/>
                  <a:pt x="28" y="27"/>
                  <a:pt x="25" y="27"/>
                </a:cubicBezTo>
                <a:cubicBezTo>
                  <a:pt x="21" y="27"/>
                  <a:pt x="18" y="25"/>
                  <a:pt x="18" y="21"/>
                </a:cubicBezTo>
                <a:cubicBezTo>
                  <a:pt x="18" y="17"/>
                  <a:pt x="21" y="15"/>
                  <a:pt x="25" y="15"/>
                </a:cubicBezTo>
                <a:close/>
                <a:moveTo>
                  <a:pt x="27" y="18"/>
                </a:moveTo>
                <a:cubicBezTo>
                  <a:pt x="27" y="18"/>
                  <a:pt x="27" y="18"/>
                  <a:pt x="27" y="18"/>
                </a:cubicBezTo>
                <a:cubicBezTo>
                  <a:pt x="27" y="17"/>
                  <a:pt x="26" y="17"/>
                  <a:pt x="25" y="17"/>
                </a:cubicBezTo>
                <a:cubicBezTo>
                  <a:pt x="22" y="17"/>
                  <a:pt x="20" y="19"/>
                  <a:pt x="20" y="21"/>
                </a:cubicBezTo>
                <a:cubicBezTo>
                  <a:pt x="20" y="23"/>
                  <a:pt x="22" y="25"/>
                  <a:pt x="25" y="25"/>
                </a:cubicBezTo>
                <a:cubicBezTo>
                  <a:pt x="27" y="25"/>
                  <a:pt x="29" y="23"/>
                  <a:pt x="29" y="21"/>
                </a:cubicBezTo>
                <a:cubicBezTo>
                  <a:pt x="29" y="20"/>
                  <a:pt x="28" y="19"/>
                  <a:pt x="27" y="18"/>
                </a:cubicBezTo>
                <a:cubicBezTo>
                  <a:pt x="27" y="18"/>
                  <a:pt x="27" y="18"/>
                  <a:pt x="27" y="18"/>
                </a:cubicBezTo>
                <a:close/>
                <a:moveTo>
                  <a:pt x="13" y="11"/>
                </a:moveTo>
                <a:cubicBezTo>
                  <a:pt x="13" y="11"/>
                  <a:pt x="13" y="11"/>
                  <a:pt x="13" y="11"/>
                </a:cubicBezTo>
                <a:cubicBezTo>
                  <a:pt x="3" y="11"/>
                  <a:pt x="3" y="11"/>
                  <a:pt x="3" y="11"/>
                </a:cubicBezTo>
                <a:cubicBezTo>
                  <a:pt x="3" y="36"/>
                  <a:pt x="3" y="36"/>
                  <a:pt x="3" y="36"/>
                </a:cubicBezTo>
                <a:cubicBezTo>
                  <a:pt x="46" y="36"/>
                  <a:pt x="46" y="36"/>
                  <a:pt x="46" y="36"/>
                </a:cubicBezTo>
                <a:cubicBezTo>
                  <a:pt x="46" y="11"/>
                  <a:pt x="46" y="11"/>
                  <a:pt x="46" y="11"/>
                </a:cubicBezTo>
                <a:cubicBezTo>
                  <a:pt x="36" y="11"/>
                  <a:pt x="36" y="11"/>
                  <a:pt x="36" y="11"/>
                </a:cubicBezTo>
                <a:cubicBezTo>
                  <a:pt x="36" y="11"/>
                  <a:pt x="36" y="11"/>
                  <a:pt x="36" y="11"/>
                </a:cubicBezTo>
                <a:cubicBezTo>
                  <a:pt x="36" y="11"/>
                  <a:pt x="35" y="10"/>
                  <a:pt x="35" y="9"/>
                </a:cubicBezTo>
                <a:cubicBezTo>
                  <a:pt x="33" y="4"/>
                  <a:pt x="33" y="4"/>
                  <a:pt x="33" y="4"/>
                </a:cubicBezTo>
                <a:cubicBezTo>
                  <a:pt x="17" y="4"/>
                  <a:pt x="17" y="4"/>
                  <a:pt x="17" y="4"/>
                </a:cubicBezTo>
                <a:cubicBezTo>
                  <a:pt x="14" y="9"/>
                  <a:pt x="14" y="9"/>
                  <a:pt x="14" y="9"/>
                </a:cubicBezTo>
                <a:cubicBezTo>
                  <a:pt x="14" y="10"/>
                  <a:pt x="14" y="11"/>
                  <a:pt x="13" y="11"/>
                </a:cubicBezTo>
                <a:close/>
                <a:moveTo>
                  <a:pt x="25" y="8"/>
                </a:moveTo>
                <a:cubicBezTo>
                  <a:pt x="25" y="8"/>
                  <a:pt x="25" y="8"/>
                  <a:pt x="25" y="8"/>
                </a:cubicBezTo>
                <a:cubicBezTo>
                  <a:pt x="32" y="8"/>
                  <a:pt x="38" y="14"/>
                  <a:pt x="38" y="21"/>
                </a:cubicBezTo>
                <a:cubicBezTo>
                  <a:pt x="38" y="28"/>
                  <a:pt x="32" y="34"/>
                  <a:pt x="25" y="34"/>
                </a:cubicBezTo>
                <a:cubicBezTo>
                  <a:pt x="17" y="34"/>
                  <a:pt x="11" y="28"/>
                  <a:pt x="11" y="21"/>
                </a:cubicBezTo>
                <a:cubicBezTo>
                  <a:pt x="11" y="14"/>
                  <a:pt x="17" y="8"/>
                  <a:pt x="25" y="8"/>
                </a:cubicBezTo>
                <a:close/>
                <a:moveTo>
                  <a:pt x="25" y="12"/>
                </a:moveTo>
                <a:cubicBezTo>
                  <a:pt x="25" y="12"/>
                  <a:pt x="25" y="12"/>
                  <a:pt x="25" y="12"/>
                </a:cubicBezTo>
                <a:cubicBezTo>
                  <a:pt x="19" y="12"/>
                  <a:pt x="15" y="16"/>
                  <a:pt x="15" y="21"/>
                </a:cubicBezTo>
                <a:cubicBezTo>
                  <a:pt x="15" y="26"/>
                  <a:pt x="19" y="30"/>
                  <a:pt x="25" y="30"/>
                </a:cubicBezTo>
                <a:cubicBezTo>
                  <a:pt x="30" y="30"/>
                  <a:pt x="34" y="26"/>
                  <a:pt x="34" y="21"/>
                </a:cubicBezTo>
                <a:cubicBezTo>
                  <a:pt x="34" y="16"/>
                  <a:pt x="30" y="12"/>
                  <a:pt x="25"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0" name="Freeform 426"/>
          <p:cNvSpPr>
            <a:spLocks noEditPoints="1"/>
          </p:cNvSpPr>
          <p:nvPr/>
        </p:nvSpPr>
        <p:spPr bwMode="auto">
          <a:xfrm>
            <a:off x="4055690" y="2981863"/>
            <a:ext cx="164635" cy="144476"/>
          </a:xfrm>
          <a:custGeom>
            <a:avLst/>
            <a:gdLst>
              <a:gd name="T0" fmla="*/ 33 w 49"/>
              <a:gd name="T1" fmla="*/ 14 h 43"/>
              <a:gd name="T2" fmla="*/ 33 w 49"/>
              <a:gd name="T3" fmla="*/ 13 h 43"/>
              <a:gd name="T4" fmla="*/ 33 w 49"/>
              <a:gd name="T5" fmla="*/ 13 h 43"/>
              <a:gd name="T6" fmla="*/ 21 w 49"/>
              <a:gd name="T7" fmla="*/ 22 h 43"/>
              <a:gd name="T8" fmla="*/ 20 w 49"/>
              <a:gd name="T9" fmla="*/ 23 h 43"/>
              <a:gd name="T10" fmla="*/ 19 w 49"/>
              <a:gd name="T11" fmla="*/ 25 h 43"/>
              <a:gd name="T12" fmla="*/ 18 w 49"/>
              <a:gd name="T13" fmla="*/ 27 h 43"/>
              <a:gd name="T14" fmla="*/ 18 w 49"/>
              <a:gd name="T15" fmla="*/ 29 h 43"/>
              <a:gd name="T16" fmla="*/ 19 w 49"/>
              <a:gd name="T17" fmla="*/ 31 h 43"/>
              <a:gd name="T18" fmla="*/ 20 w 49"/>
              <a:gd name="T19" fmla="*/ 32 h 43"/>
              <a:gd name="T20" fmla="*/ 22 w 49"/>
              <a:gd name="T21" fmla="*/ 33 h 43"/>
              <a:gd name="T22" fmla="*/ 24 w 49"/>
              <a:gd name="T23" fmla="*/ 34 h 43"/>
              <a:gd name="T24" fmla="*/ 26 w 49"/>
              <a:gd name="T25" fmla="*/ 34 h 43"/>
              <a:gd name="T26" fmla="*/ 28 w 49"/>
              <a:gd name="T27" fmla="*/ 33 h 43"/>
              <a:gd name="T28" fmla="*/ 29 w 49"/>
              <a:gd name="T29" fmla="*/ 32 h 43"/>
              <a:gd name="T30" fmla="*/ 30 w 49"/>
              <a:gd name="T31" fmla="*/ 31 h 43"/>
              <a:gd name="T32" fmla="*/ 31 w 49"/>
              <a:gd name="T33" fmla="*/ 29 h 43"/>
              <a:gd name="T34" fmla="*/ 10 w 49"/>
              <a:gd name="T35" fmla="*/ 39 h 43"/>
              <a:gd name="T36" fmla="*/ 2 w 49"/>
              <a:gd name="T37" fmla="*/ 34 h 43"/>
              <a:gd name="T38" fmla="*/ 25 w 49"/>
              <a:gd name="T39" fmla="*/ 0 h 43"/>
              <a:gd name="T40" fmla="*/ 48 w 49"/>
              <a:gd name="T41" fmla="*/ 15 h 43"/>
              <a:gd name="T42" fmla="*/ 40 w 49"/>
              <a:gd name="T43" fmla="*/ 42 h 43"/>
              <a:gd name="T44" fmla="*/ 44 w 49"/>
              <a:gd name="T45" fmla="*/ 16 h 43"/>
              <a:gd name="T46" fmla="*/ 25 w 49"/>
              <a:gd name="T47" fmla="*/ 3 h 43"/>
              <a:gd name="T48" fmla="*/ 5 w 49"/>
              <a:gd name="T49" fmla="*/ 32 h 43"/>
              <a:gd name="T50" fmla="*/ 29 w 49"/>
              <a:gd name="T51" fmla="*/ 26 h 43"/>
              <a:gd name="T52" fmla="*/ 21 w 49"/>
              <a:gd name="T53" fmla="*/ 29 h 43"/>
              <a:gd name="T54" fmla="*/ 24 w 49"/>
              <a:gd name="T55" fmla="*/ 23 h 43"/>
              <a:gd name="T56" fmla="*/ 26 w 49"/>
              <a:gd name="T57" fmla="*/ 26 h 43"/>
              <a:gd name="T58" fmla="*/ 23 w 49"/>
              <a:gd name="T59" fmla="*/ 28 h 43"/>
              <a:gd name="T60" fmla="*/ 25 w 49"/>
              <a:gd name="T61" fmla="*/ 29 h 43"/>
              <a:gd name="T62" fmla="*/ 36 w 49"/>
              <a:gd name="T63" fmla="*/ 14 h 43"/>
              <a:gd name="T64" fmla="*/ 33 w 49"/>
              <a:gd name="T65" fmla="*/ 29 h 43"/>
              <a:gd name="T66" fmla="*/ 32 w 49"/>
              <a:gd name="T67" fmla="*/ 32 h 43"/>
              <a:gd name="T68" fmla="*/ 31 w 49"/>
              <a:gd name="T69" fmla="*/ 34 h 43"/>
              <a:gd name="T70" fmla="*/ 30 w 49"/>
              <a:gd name="T71" fmla="*/ 34 h 43"/>
              <a:gd name="T72" fmla="*/ 28 w 49"/>
              <a:gd name="T73" fmla="*/ 36 h 43"/>
              <a:gd name="T74" fmla="*/ 25 w 49"/>
              <a:gd name="T75" fmla="*/ 36 h 43"/>
              <a:gd name="T76" fmla="*/ 23 w 49"/>
              <a:gd name="T77" fmla="*/ 36 h 43"/>
              <a:gd name="T78" fmla="*/ 20 w 49"/>
              <a:gd name="T79" fmla="*/ 35 h 43"/>
              <a:gd name="T80" fmla="*/ 18 w 49"/>
              <a:gd name="T81" fmla="*/ 33 h 43"/>
              <a:gd name="T82" fmla="*/ 16 w 49"/>
              <a:gd name="T83" fmla="*/ 30 h 43"/>
              <a:gd name="T84" fmla="*/ 16 w 49"/>
              <a:gd name="T85" fmla="*/ 27 h 43"/>
              <a:gd name="T86" fmla="*/ 16 w 49"/>
              <a:gd name="T87" fmla="*/ 25 h 43"/>
              <a:gd name="T88" fmla="*/ 18 w 49"/>
              <a:gd name="T89" fmla="*/ 22 h 43"/>
              <a:gd name="T90" fmla="*/ 31 w 49"/>
              <a:gd name="T91" fmla="*/ 11 h 43"/>
              <a:gd name="T92" fmla="*/ 32 w 49"/>
              <a:gd name="T93" fmla="*/ 11 h 43"/>
              <a:gd name="T94" fmla="*/ 33 w 49"/>
              <a:gd name="T95" fmla="*/ 11 h 43"/>
              <a:gd name="T96" fmla="*/ 34 w 49"/>
              <a:gd name="T97" fmla="*/ 11 h 43"/>
              <a:gd name="T98" fmla="*/ 35 w 49"/>
              <a:gd name="T99" fmla="*/ 11 h 43"/>
              <a:gd name="T100" fmla="*/ 35 w 49"/>
              <a:gd name="T101" fmla="*/ 12 h 43"/>
              <a:gd name="T102" fmla="*/ 36 w 49"/>
              <a:gd name="T103"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 h="43">
                <a:moveTo>
                  <a:pt x="31" y="28"/>
                </a:moveTo>
                <a:cubicBezTo>
                  <a:pt x="31" y="28"/>
                  <a:pt x="31" y="28"/>
                  <a:pt x="31" y="28"/>
                </a:cubicBezTo>
                <a:cubicBezTo>
                  <a:pt x="33" y="14"/>
                  <a:pt x="33" y="14"/>
                  <a:pt x="33" y="14"/>
                </a:cubicBezTo>
                <a:cubicBezTo>
                  <a:pt x="33" y="14"/>
                  <a:pt x="33" y="14"/>
                  <a:pt x="33" y="14"/>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2" y="13"/>
                  <a:pt x="32" y="13"/>
                  <a:pt x="32" y="13"/>
                </a:cubicBezTo>
                <a:cubicBezTo>
                  <a:pt x="32" y="13"/>
                  <a:pt x="32" y="13"/>
                  <a:pt x="32" y="13"/>
                </a:cubicBezTo>
                <a:cubicBezTo>
                  <a:pt x="21" y="22"/>
                  <a:pt x="21" y="22"/>
                  <a:pt x="21" y="22"/>
                </a:cubicBezTo>
                <a:cubicBezTo>
                  <a:pt x="21" y="22"/>
                  <a:pt x="21" y="22"/>
                  <a:pt x="21" y="22"/>
                </a:cubicBezTo>
                <a:cubicBezTo>
                  <a:pt x="21" y="22"/>
                  <a:pt x="20" y="22"/>
                  <a:pt x="20" y="23"/>
                </a:cubicBezTo>
                <a:cubicBezTo>
                  <a:pt x="20" y="23"/>
                  <a:pt x="20" y="23"/>
                  <a:pt x="20" y="23"/>
                </a:cubicBezTo>
                <a:cubicBezTo>
                  <a:pt x="20" y="23"/>
                  <a:pt x="20" y="23"/>
                  <a:pt x="20" y="23"/>
                </a:cubicBezTo>
                <a:cubicBezTo>
                  <a:pt x="20" y="23"/>
                  <a:pt x="20" y="23"/>
                  <a:pt x="19" y="24"/>
                </a:cubicBezTo>
                <a:cubicBezTo>
                  <a:pt x="19" y="24"/>
                  <a:pt x="19" y="24"/>
                  <a:pt x="19" y="24"/>
                </a:cubicBezTo>
                <a:cubicBezTo>
                  <a:pt x="19" y="24"/>
                  <a:pt x="19" y="25"/>
                  <a:pt x="19" y="25"/>
                </a:cubicBezTo>
                <a:cubicBezTo>
                  <a:pt x="19" y="25"/>
                  <a:pt x="19" y="25"/>
                  <a:pt x="19" y="25"/>
                </a:cubicBezTo>
                <a:cubicBezTo>
                  <a:pt x="18" y="26"/>
                  <a:pt x="18" y="26"/>
                  <a:pt x="18" y="26"/>
                </a:cubicBezTo>
                <a:cubicBezTo>
                  <a:pt x="18" y="26"/>
                  <a:pt x="18" y="26"/>
                  <a:pt x="18" y="27"/>
                </a:cubicBezTo>
                <a:cubicBezTo>
                  <a:pt x="18" y="27"/>
                  <a:pt x="18" y="27"/>
                  <a:pt x="18" y="27"/>
                </a:cubicBezTo>
                <a:cubicBezTo>
                  <a:pt x="18" y="27"/>
                  <a:pt x="18" y="27"/>
                  <a:pt x="18" y="27"/>
                </a:cubicBezTo>
                <a:cubicBezTo>
                  <a:pt x="18" y="27"/>
                  <a:pt x="18" y="27"/>
                  <a:pt x="18" y="27"/>
                </a:cubicBezTo>
                <a:cubicBezTo>
                  <a:pt x="18" y="27"/>
                  <a:pt x="18" y="28"/>
                  <a:pt x="18" y="28"/>
                </a:cubicBezTo>
                <a:cubicBezTo>
                  <a:pt x="18" y="28"/>
                  <a:pt x="18" y="28"/>
                  <a:pt x="18" y="28"/>
                </a:cubicBezTo>
                <a:cubicBezTo>
                  <a:pt x="18" y="29"/>
                  <a:pt x="18" y="29"/>
                  <a:pt x="18" y="29"/>
                </a:cubicBezTo>
                <a:cubicBezTo>
                  <a:pt x="18" y="29"/>
                  <a:pt x="19" y="30"/>
                  <a:pt x="19" y="30"/>
                </a:cubicBezTo>
                <a:cubicBezTo>
                  <a:pt x="19" y="30"/>
                  <a:pt x="19" y="30"/>
                  <a:pt x="19" y="30"/>
                </a:cubicBezTo>
                <a:cubicBezTo>
                  <a:pt x="19" y="30"/>
                  <a:pt x="19" y="31"/>
                  <a:pt x="19" y="31"/>
                </a:cubicBezTo>
                <a:cubicBezTo>
                  <a:pt x="19" y="31"/>
                  <a:pt x="19" y="31"/>
                  <a:pt x="19" y="31"/>
                </a:cubicBezTo>
                <a:cubicBezTo>
                  <a:pt x="19" y="31"/>
                  <a:pt x="19" y="31"/>
                  <a:pt x="20" y="31"/>
                </a:cubicBezTo>
                <a:cubicBezTo>
                  <a:pt x="20" y="32"/>
                  <a:pt x="20" y="32"/>
                  <a:pt x="20" y="32"/>
                </a:cubicBezTo>
                <a:cubicBezTo>
                  <a:pt x="20" y="32"/>
                  <a:pt x="20" y="32"/>
                  <a:pt x="20" y="32"/>
                </a:cubicBezTo>
                <a:cubicBezTo>
                  <a:pt x="20" y="32"/>
                  <a:pt x="20" y="32"/>
                  <a:pt x="20" y="32"/>
                </a:cubicBezTo>
                <a:cubicBezTo>
                  <a:pt x="20" y="32"/>
                  <a:pt x="20" y="32"/>
                  <a:pt x="20" y="32"/>
                </a:cubicBezTo>
                <a:cubicBezTo>
                  <a:pt x="21" y="32"/>
                  <a:pt x="21" y="33"/>
                  <a:pt x="21" y="33"/>
                </a:cubicBezTo>
                <a:cubicBezTo>
                  <a:pt x="21" y="33"/>
                  <a:pt x="21" y="33"/>
                  <a:pt x="21" y="33"/>
                </a:cubicBezTo>
                <a:cubicBezTo>
                  <a:pt x="22" y="33"/>
                  <a:pt x="22" y="33"/>
                  <a:pt x="22" y="33"/>
                </a:cubicBezTo>
                <a:cubicBezTo>
                  <a:pt x="22" y="33"/>
                  <a:pt x="22" y="34"/>
                  <a:pt x="23" y="34"/>
                </a:cubicBezTo>
                <a:cubicBezTo>
                  <a:pt x="23" y="34"/>
                  <a:pt x="23" y="34"/>
                  <a:pt x="23" y="34"/>
                </a:cubicBezTo>
                <a:cubicBezTo>
                  <a:pt x="23" y="34"/>
                  <a:pt x="24" y="34"/>
                  <a:pt x="24" y="34"/>
                </a:cubicBezTo>
                <a:cubicBezTo>
                  <a:pt x="24" y="34"/>
                  <a:pt x="24" y="34"/>
                  <a:pt x="24" y="34"/>
                </a:cubicBezTo>
                <a:cubicBezTo>
                  <a:pt x="24" y="34"/>
                  <a:pt x="24" y="34"/>
                  <a:pt x="25" y="34"/>
                </a:cubicBezTo>
                <a:cubicBezTo>
                  <a:pt x="25" y="34"/>
                  <a:pt x="25" y="34"/>
                  <a:pt x="25" y="34"/>
                </a:cubicBezTo>
                <a:cubicBezTo>
                  <a:pt x="25" y="34"/>
                  <a:pt x="25" y="34"/>
                  <a:pt x="25" y="34"/>
                </a:cubicBezTo>
                <a:cubicBezTo>
                  <a:pt x="25" y="34"/>
                  <a:pt x="26" y="34"/>
                  <a:pt x="26" y="34"/>
                </a:cubicBezTo>
                <a:cubicBezTo>
                  <a:pt x="26" y="34"/>
                  <a:pt x="26" y="34"/>
                  <a:pt x="26" y="34"/>
                </a:cubicBezTo>
                <a:cubicBezTo>
                  <a:pt x="27" y="34"/>
                  <a:pt x="27" y="34"/>
                  <a:pt x="27" y="34"/>
                </a:cubicBezTo>
                <a:cubicBezTo>
                  <a:pt x="27" y="33"/>
                  <a:pt x="27" y="33"/>
                  <a:pt x="28" y="33"/>
                </a:cubicBezTo>
                <a:cubicBezTo>
                  <a:pt x="28" y="33"/>
                  <a:pt x="28" y="33"/>
                  <a:pt x="28" y="33"/>
                </a:cubicBezTo>
                <a:cubicBezTo>
                  <a:pt x="28" y="33"/>
                  <a:pt x="29" y="33"/>
                  <a:pt x="29" y="33"/>
                </a:cubicBezTo>
                <a:cubicBezTo>
                  <a:pt x="29" y="33"/>
                  <a:pt x="29" y="33"/>
                  <a:pt x="29" y="33"/>
                </a:cubicBezTo>
                <a:cubicBezTo>
                  <a:pt x="29" y="32"/>
                  <a:pt x="29" y="32"/>
                  <a:pt x="29" y="32"/>
                </a:cubicBezTo>
                <a:cubicBezTo>
                  <a:pt x="29" y="32"/>
                  <a:pt x="29" y="32"/>
                  <a:pt x="29" y="32"/>
                </a:cubicBezTo>
                <a:cubicBezTo>
                  <a:pt x="29" y="32"/>
                  <a:pt x="29" y="32"/>
                  <a:pt x="29" y="32"/>
                </a:cubicBezTo>
                <a:cubicBezTo>
                  <a:pt x="29" y="32"/>
                  <a:pt x="29" y="32"/>
                  <a:pt x="30" y="32"/>
                </a:cubicBezTo>
                <a:cubicBezTo>
                  <a:pt x="30" y="32"/>
                  <a:pt x="30" y="32"/>
                  <a:pt x="30" y="32"/>
                </a:cubicBezTo>
                <a:cubicBezTo>
                  <a:pt x="30" y="32"/>
                  <a:pt x="30" y="31"/>
                  <a:pt x="30" y="31"/>
                </a:cubicBezTo>
                <a:cubicBezTo>
                  <a:pt x="30" y="31"/>
                  <a:pt x="30" y="31"/>
                  <a:pt x="30" y="31"/>
                </a:cubicBezTo>
                <a:cubicBezTo>
                  <a:pt x="30" y="30"/>
                  <a:pt x="31" y="30"/>
                  <a:pt x="31" y="30"/>
                </a:cubicBezTo>
                <a:cubicBezTo>
                  <a:pt x="31" y="30"/>
                  <a:pt x="31" y="30"/>
                  <a:pt x="31" y="29"/>
                </a:cubicBezTo>
                <a:cubicBezTo>
                  <a:pt x="31" y="29"/>
                  <a:pt x="31" y="29"/>
                  <a:pt x="31" y="29"/>
                </a:cubicBezTo>
                <a:cubicBezTo>
                  <a:pt x="31" y="29"/>
                  <a:pt x="31" y="29"/>
                  <a:pt x="31" y="29"/>
                </a:cubicBezTo>
                <a:cubicBezTo>
                  <a:pt x="31" y="29"/>
                  <a:pt x="31" y="28"/>
                  <a:pt x="31" y="28"/>
                </a:cubicBezTo>
                <a:cubicBezTo>
                  <a:pt x="31" y="28"/>
                  <a:pt x="31" y="28"/>
                  <a:pt x="31" y="28"/>
                </a:cubicBezTo>
                <a:close/>
                <a:moveTo>
                  <a:pt x="10" y="39"/>
                </a:moveTo>
                <a:cubicBezTo>
                  <a:pt x="10" y="39"/>
                  <a:pt x="10" y="39"/>
                  <a:pt x="10" y="39"/>
                </a:cubicBezTo>
                <a:cubicBezTo>
                  <a:pt x="10" y="40"/>
                  <a:pt x="10" y="41"/>
                  <a:pt x="10" y="42"/>
                </a:cubicBezTo>
                <a:cubicBezTo>
                  <a:pt x="9" y="43"/>
                  <a:pt x="8" y="43"/>
                  <a:pt x="7" y="42"/>
                </a:cubicBezTo>
                <a:cubicBezTo>
                  <a:pt x="5" y="40"/>
                  <a:pt x="3" y="37"/>
                  <a:pt x="2" y="34"/>
                </a:cubicBezTo>
                <a:cubicBezTo>
                  <a:pt x="0" y="31"/>
                  <a:pt x="0" y="28"/>
                  <a:pt x="0" y="24"/>
                </a:cubicBezTo>
                <a:cubicBezTo>
                  <a:pt x="0" y="21"/>
                  <a:pt x="0" y="18"/>
                  <a:pt x="2" y="15"/>
                </a:cubicBezTo>
                <a:cubicBezTo>
                  <a:pt x="3" y="12"/>
                  <a:pt x="5" y="9"/>
                  <a:pt x="7" y="7"/>
                </a:cubicBezTo>
                <a:cubicBezTo>
                  <a:pt x="11" y="2"/>
                  <a:pt x="18" y="0"/>
                  <a:pt x="25" y="0"/>
                </a:cubicBezTo>
                <a:cubicBezTo>
                  <a:pt x="28" y="0"/>
                  <a:pt x="31" y="0"/>
                  <a:pt x="34" y="1"/>
                </a:cubicBezTo>
                <a:cubicBezTo>
                  <a:pt x="37" y="3"/>
                  <a:pt x="40" y="5"/>
                  <a:pt x="42" y="7"/>
                </a:cubicBezTo>
                <a:cubicBezTo>
                  <a:pt x="45" y="9"/>
                  <a:pt x="46" y="12"/>
                  <a:pt x="48" y="15"/>
                </a:cubicBezTo>
                <a:cubicBezTo>
                  <a:pt x="48" y="15"/>
                  <a:pt x="48" y="15"/>
                  <a:pt x="48" y="15"/>
                </a:cubicBezTo>
                <a:cubicBezTo>
                  <a:pt x="49" y="18"/>
                  <a:pt x="49" y="21"/>
                  <a:pt x="49" y="24"/>
                </a:cubicBezTo>
                <a:cubicBezTo>
                  <a:pt x="49" y="28"/>
                  <a:pt x="49" y="31"/>
                  <a:pt x="48" y="34"/>
                </a:cubicBezTo>
                <a:cubicBezTo>
                  <a:pt x="46" y="37"/>
                  <a:pt x="44" y="40"/>
                  <a:pt x="42" y="42"/>
                </a:cubicBezTo>
                <a:cubicBezTo>
                  <a:pt x="41" y="43"/>
                  <a:pt x="40" y="43"/>
                  <a:pt x="40" y="42"/>
                </a:cubicBezTo>
                <a:cubicBezTo>
                  <a:pt x="39" y="41"/>
                  <a:pt x="39" y="40"/>
                  <a:pt x="40" y="39"/>
                </a:cubicBezTo>
                <a:cubicBezTo>
                  <a:pt x="41" y="37"/>
                  <a:pt x="43" y="35"/>
                  <a:pt x="44" y="32"/>
                </a:cubicBezTo>
                <a:cubicBezTo>
                  <a:pt x="45" y="30"/>
                  <a:pt x="46" y="27"/>
                  <a:pt x="46" y="24"/>
                </a:cubicBezTo>
                <a:cubicBezTo>
                  <a:pt x="46" y="22"/>
                  <a:pt x="45" y="19"/>
                  <a:pt x="44" y="16"/>
                </a:cubicBezTo>
                <a:cubicBezTo>
                  <a:pt x="44" y="16"/>
                  <a:pt x="44" y="16"/>
                  <a:pt x="44" y="16"/>
                </a:cubicBezTo>
                <a:cubicBezTo>
                  <a:pt x="43" y="14"/>
                  <a:pt x="41" y="11"/>
                  <a:pt x="40" y="10"/>
                </a:cubicBezTo>
                <a:cubicBezTo>
                  <a:pt x="38" y="8"/>
                  <a:pt x="35" y="6"/>
                  <a:pt x="33" y="5"/>
                </a:cubicBezTo>
                <a:cubicBezTo>
                  <a:pt x="30" y="4"/>
                  <a:pt x="27" y="3"/>
                  <a:pt x="25" y="3"/>
                </a:cubicBezTo>
                <a:cubicBezTo>
                  <a:pt x="19" y="3"/>
                  <a:pt x="14" y="6"/>
                  <a:pt x="10" y="10"/>
                </a:cubicBezTo>
                <a:cubicBezTo>
                  <a:pt x="8" y="11"/>
                  <a:pt x="6" y="14"/>
                  <a:pt x="5" y="16"/>
                </a:cubicBezTo>
                <a:cubicBezTo>
                  <a:pt x="4" y="19"/>
                  <a:pt x="4" y="22"/>
                  <a:pt x="4" y="24"/>
                </a:cubicBezTo>
                <a:cubicBezTo>
                  <a:pt x="4" y="27"/>
                  <a:pt x="4" y="30"/>
                  <a:pt x="5" y="32"/>
                </a:cubicBezTo>
                <a:cubicBezTo>
                  <a:pt x="6" y="35"/>
                  <a:pt x="8" y="37"/>
                  <a:pt x="10" y="39"/>
                </a:cubicBezTo>
                <a:close/>
                <a:moveTo>
                  <a:pt x="27" y="24"/>
                </a:moveTo>
                <a:cubicBezTo>
                  <a:pt x="27" y="24"/>
                  <a:pt x="27" y="24"/>
                  <a:pt x="27" y="24"/>
                </a:cubicBezTo>
                <a:cubicBezTo>
                  <a:pt x="28" y="24"/>
                  <a:pt x="29" y="25"/>
                  <a:pt x="29" y="26"/>
                </a:cubicBezTo>
                <a:cubicBezTo>
                  <a:pt x="29" y="27"/>
                  <a:pt x="29" y="29"/>
                  <a:pt x="28" y="30"/>
                </a:cubicBezTo>
                <a:cubicBezTo>
                  <a:pt x="28" y="31"/>
                  <a:pt x="27" y="31"/>
                  <a:pt x="26" y="31"/>
                </a:cubicBezTo>
                <a:cubicBezTo>
                  <a:pt x="25" y="32"/>
                  <a:pt x="24" y="32"/>
                  <a:pt x="23" y="31"/>
                </a:cubicBezTo>
                <a:cubicBezTo>
                  <a:pt x="22" y="30"/>
                  <a:pt x="21" y="30"/>
                  <a:pt x="21" y="29"/>
                </a:cubicBezTo>
                <a:cubicBezTo>
                  <a:pt x="21" y="28"/>
                  <a:pt x="21" y="28"/>
                  <a:pt x="21" y="28"/>
                </a:cubicBezTo>
                <a:cubicBezTo>
                  <a:pt x="20" y="27"/>
                  <a:pt x="20" y="26"/>
                  <a:pt x="21" y="25"/>
                </a:cubicBezTo>
                <a:cubicBezTo>
                  <a:pt x="22" y="24"/>
                  <a:pt x="23" y="24"/>
                  <a:pt x="24" y="23"/>
                </a:cubicBezTo>
                <a:cubicBezTo>
                  <a:pt x="24" y="23"/>
                  <a:pt x="24" y="23"/>
                  <a:pt x="24" y="23"/>
                </a:cubicBezTo>
                <a:cubicBezTo>
                  <a:pt x="25" y="23"/>
                  <a:pt x="26" y="23"/>
                  <a:pt x="27" y="24"/>
                </a:cubicBezTo>
                <a:close/>
                <a:moveTo>
                  <a:pt x="27" y="27"/>
                </a:moveTo>
                <a:cubicBezTo>
                  <a:pt x="27" y="27"/>
                  <a:pt x="27" y="27"/>
                  <a:pt x="27" y="27"/>
                </a:cubicBezTo>
                <a:cubicBezTo>
                  <a:pt x="26" y="26"/>
                  <a:pt x="26" y="26"/>
                  <a:pt x="26" y="26"/>
                </a:cubicBezTo>
                <a:cubicBezTo>
                  <a:pt x="25" y="25"/>
                  <a:pt x="25" y="25"/>
                  <a:pt x="24" y="26"/>
                </a:cubicBezTo>
                <a:cubicBezTo>
                  <a:pt x="24" y="26"/>
                  <a:pt x="24" y="26"/>
                  <a:pt x="24" y="26"/>
                </a:cubicBezTo>
                <a:cubicBezTo>
                  <a:pt x="24" y="26"/>
                  <a:pt x="23" y="26"/>
                  <a:pt x="23" y="26"/>
                </a:cubicBezTo>
                <a:cubicBezTo>
                  <a:pt x="23" y="27"/>
                  <a:pt x="23" y="27"/>
                  <a:pt x="23" y="28"/>
                </a:cubicBezTo>
                <a:cubicBezTo>
                  <a:pt x="23" y="28"/>
                  <a:pt x="23" y="28"/>
                  <a:pt x="23" y="28"/>
                </a:cubicBezTo>
                <a:cubicBezTo>
                  <a:pt x="23" y="28"/>
                  <a:pt x="23" y="29"/>
                  <a:pt x="24" y="29"/>
                </a:cubicBezTo>
                <a:cubicBezTo>
                  <a:pt x="24" y="29"/>
                  <a:pt x="25" y="29"/>
                  <a:pt x="25" y="29"/>
                </a:cubicBezTo>
                <a:cubicBezTo>
                  <a:pt x="25" y="29"/>
                  <a:pt x="25" y="29"/>
                  <a:pt x="25" y="29"/>
                </a:cubicBezTo>
                <a:cubicBezTo>
                  <a:pt x="26" y="29"/>
                  <a:pt x="26" y="29"/>
                  <a:pt x="26" y="28"/>
                </a:cubicBezTo>
                <a:cubicBezTo>
                  <a:pt x="27" y="28"/>
                  <a:pt x="27" y="27"/>
                  <a:pt x="27" y="27"/>
                </a:cubicBezTo>
                <a:cubicBezTo>
                  <a:pt x="27" y="27"/>
                  <a:pt x="27" y="27"/>
                  <a:pt x="27" y="27"/>
                </a:cubicBezTo>
                <a:close/>
                <a:moveTo>
                  <a:pt x="36" y="14"/>
                </a:moveTo>
                <a:cubicBezTo>
                  <a:pt x="36" y="14"/>
                  <a:pt x="36" y="14"/>
                  <a:pt x="36" y="14"/>
                </a:cubicBezTo>
                <a:cubicBezTo>
                  <a:pt x="33" y="29"/>
                  <a:pt x="33" y="29"/>
                  <a:pt x="33" y="29"/>
                </a:cubicBezTo>
                <a:cubicBezTo>
                  <a:pt x="33" y="29"/>
                  <a:pt x="33" y="29"/>
                  <a:pt x="33" y="29"/>
                </a:cubicBezTo>
                <a:cubicBezTo>
                  <a:pt x="33" y="29"/>
                  <a:pt x="33" y="29"/>
                  <a:pt x="33" y="29"/>
                </a:cubicBezTo>
                <a:cubicBezTo>
                  <a:pt x="33" y="29"/>
                  <a:pt x="33" y="29"/>
                  <a:pt x="33" y="29"/>
                </a:cubicBezTo>
                <a:cubicBezTo>
                  <a:pt x="33" y="30"/>
                  <a:pt x="33" y="30"/>
                  <a:pt x="33" y="30"/>
                </a:cubicBezTo>
                <a:cubicBezTo>
                  <a:pt x="33" y="30"/>
                  <a:pt x="33" y="31"/>
                  <a:pt x="33" y="31"/>
                </a:cubicBezTo>
                <a:cubicBezTo>
                  <a:pt x="33" y="31"/>
                  <a:pt x="32" y="32"/>
                  <a:pt x="32" y="32"/>
                </a:cubicBezTo>
                <a:cubicBezTo>
                  <a:pt x="32" y="32"/>
                  <a:pt x="32" y="32"/>
                  <a:pt x="32" y="33"/>
                </a:cubicBezTo>
                <a:cubicBezTo>
                  <a:pt x="32" y="33"/>
                  <a:pt x="31" y="33"/>
                  <a:pt x="31" y="33"/>
                </a:cubicBezTo>
                <a:cubicBezTo>
                  <a:pt x="31" y="33"/>
                  <a:pt x="31" y="34"/>
                  <a:pt x="31" y="34"/>
                </a:cubicBezTo>
                <a:cubicBezTo>
                  <a:pt x="31" y="34"/>
                  <a:pt x="31" y="34"/>
                  <a:pt x="31" y="34"/>
                </a:cubicBezTo>
                <a:cubicBezTo>
                  <a:pt x="30" y="34"/>
                  <a:pt x="30" y="34"/>
                  <a:pt x="30" y="34"/>
                </a:cubicBezTo>
                <a:cubicBezTo>
                  <a:pt x="30" y="34"/>
                  <a:pt x="30" y="34"/>
                  <a:pt x="30" y="34"/>
                </a:cubicBezTo>
                <a:cubicBezTo>
                  <a:pt x="30" y="34"/>
                  <a:pt x="30" y="34"/>
                  <a:pt x="30" y="34"/>
                </a:cubicBezTo>
                <a:cubicBezTo>
                  <a:pt x="30" y="34"/>
                  <a:pt x="30" y="34"/>
                  <a:pt x="30" y="34"/>
                </a:cubicBezTo>
                <a:cubicBezTo>
                  <a:pt x="30" y="35"/>
                  <a:pt x="30" y="35"/>
                  <a:pt x="29" y="35"/>
                </a:cubicBezTo>
                <a:cubicBezTo>
                  <a:pt x="29" y="35"/>
                  <a:pt x="29" y="35"/>
                  <a:pt x="29" y="35"/>
                </a:cubicBezTo>
                <a:cubicBezTo>
                  <a:pt x="29" y="35"/>
                  <a:pt x="29" y="35"/>
                  <a:pt x="29" y="35"/>
                </a:cubicBezTo>
                <a:cubicBezTo>
                  <a:pt x="28" y="35"/>
                  <a:pt x="28" y="36"/>
                  <a:pt x="28" y="36"/>
                </a:cubicBezTo>
                <a:cubicBezTo>
                  <a:pt x="27" y="36"/>
                  <a:pt x="27" y="36"/>
                  <a:pt x="27" y="36"/>
                </a:cubicBezTo>
                <a:cubicBezTo>
                  <a:pt x="27" y="36"/>
                  <a:pt x="26" y="36"/>
                  <a:pt x="26" y="36"/>
                </a:cubicBezTo>
                <a:cubicBezTo>
                  <a:pt x="26" y="36"/>
                  <a:pt x="26" y="36"/>
                  <a:pt x="25" y="36"/>
                </a:cubicBezTo>
                <a:cubicBezTo>
                  <a:pt x="25" y="36"/>
                  <a:pt x="25" y="36"/>
                  <a:pt x="25" y="36"/>
                </a:cubicBezTo>
                <a:cubicBezTo>
                  <a:pt x="24" y="36"/>
                  <a:pt x="24" y="36"/>
                  <a:pt x="24" y="36"/>
                </a:cubicBezTo>
                <a:cubicBezTo>
                  <a:pt x="24" y="36"/>
                  <a:pt x="24" y="36"/>
                  <a:pt x="24" y="36"/>
                </a:cubicBezTo>
                <a:cubicBezTo>
                  <a:pt x="24" y="36"/>
                  <a:pt x="24" y="36"/>
                  <a:pt x="24" y="36"/>
                </a:cubicBezTo>
                <a:cubicBezTo>
                  <a:pt x="23" y="36"/>
                  <a:pt x="23" y="36"/>
                  <a:pt x="23" y="36"/>
                </a:cubicBezTo>
                <a:cubicBezTo>
                  <a:pt x="23" y="36"/>
                  <a:pt x="22" y="36"/>
                  <a:pt x="22" y="36"/>
                </a:cubicBezTo>
                <a:cubicBezTo>
                  <a:pt x="22" y="36"/>
                  <a:pt x="21" y="36"/>
                  <a:pt x="21" y="35"/>
                </a:cubicBezTo>
                <a:cubicBezTo>
                  <a:pt x="21" y="35"/>
                  <a:pt x="21" y="35"/>
                  <a:pt x="20" y="35"/>
                </a:cubicBezTo>
                <a:cubicBezTo>
                  <a:pt x="20" y="35"/>
                  <a:pt x="20" y="35"/>
                  <a:pt x="20" y="35"/>
                </a:cubicBezTo>
                <a:cubicBezTo>
                  <a:pt x="19" y="34"/>
                  <a:pt x="19" y="34"/>
                  <a:pt x="19" y="34"/>
                </a:cubicBezTo>
                <a:cubicBezTo>
                  <a:pt x="19" y="34"/>
                  <a:pt x="18" y="34"/>
                  <a:pt x="18" y="33"/>
                </a:cubicBezTo>
                <a:cubicBezTo>
                  <a:pt x="18" y="33"/>
                  <a:pt x="18" y="33"/>
                  <a:pt x="18" y="33"/>
                </a:cubicBezTo>
                <a:cubicBezTo>
                  <a:pt x="18" y="33"/>
                  <a:pt x="18" y="33"/>
                  <a:pt x="18" y="33"/>
                </a:cubicBezTo>
                <a:cubicBezTo>
                  <a:pt x="17" y="32"/>
                  <a:pt x="17" y="32"/>
                  <a:pt x="17" y="32"/>
                </a:cubicBezTo>
                <a:cubicBezTo>
                  <a:pt x="17" y="32"/>
                  <a:pt x="17" y="32"/>
                  <a:pt x="17" y="31"/>
                </a:cubicBezTo>
                <a:cubicBezTo>
                  <a:pt x="17" y="31"/>
                  <a:pt x="17" y="31"/>
                  <a:pt x="16" y="30"/>
                </a:cubicBezTo>
                <a:cubicBezTo>
                  <a:pt x="16" y="30"/>
                  <a:pt x="16" y="30"/>
                  <a:pt x="16" y="30"/>
                </a:cubicBezTo>
                <a:cubicBezTo>
                  <a:pt x="16" y="29"/>
                  <a:pt x="16" y="29"/>
                  <a:pt x="16" y="29"/>
                </a:cubicBezTo>
                <a:cubicBezTo>
                  <a:pt x="16" y="29"/>
                  <a:pt x="16" y="28"/>
                  <a:pt x="16" y="28"/>
                </a:cubicBezTo>
                <a:cubicBezTo>
                  <a:pt x="16" y="28"/>
                  <a:pt x="16" y="28"/>
                  <a:pt x="16" y="27"/>
                </a:cubicBezTo>
                <a:cubicBezTo>
                  <a:pt x="16" y="27"/>
                  <a:pt x="16" y="27"/>
                  <a:pt x="16" y="27"/>
                </a:cubicBezTo>
                <a:cubicBezTo>
                  <a:pt x="16" y="27"/>
                  <a:pt x="16" y="27"/>
                  <a:pt x="16" y="26"/>
                </a:cubicBezTo>
                <a:cubicBezTo>
                  <a:pt x="16" y="26"/>
                  <a:pt x="16" y="26"/>
                  <a:pt x="16" y="26"/>
                </a:cubicBezTo>
                <a:cubicBezTo>
                  <a:pt x="16" y="26"/>
                  <a:pt x="16" y="26"/>
                  <a:pt x="16" y="25"/>
                </a:cubicBezTo>
                <a:cubicBezTo>
                  <a:pt x="16" y="25"/>
                  <a:pt x="16" y="25"/>
                  <a:pt x="16" y="25"/>
                </a:cubicBezTo>
                <a:cubicBezTo>
                  <a:pt x="16" y="24"/>
                  <a:pt x="17" y="24"/>
                  <a:pt x="17" y="24"/>
                </a:cubicBezTo>
                <a:cubicBezTo>
                  <a:pt x="17" y="24"/>
                  <a:pt x="17" y="23"/>
                  <a:pt x="17" y="23"/>
                </a:cubicBezTo>
                <a:cubicBezTo>
                  <a:pt x="17" y="23"/>
                  <a:pt x="17" y="23"/>
                  <a:pt x="18" y="22"/>
                </a:cubicBezTo>
                <a:cubicBezTo>
                  <a:pt x="18" y="22"/>
                  <a:pt x="18" y="22"/>
                  <a:pt x="18" y="22"/>
                </a:cubicBezTo>
                <a:cubicBezTo>
                  <a:pt x="18" y="21"/>
                  <a:pt x="18" y="21"/>
                  <a:pt x="19" y="21"/>
                </a:cubicBezTo>
                <a:cubicBezTo>
                  <a:pt x="19" y="21"/>
                  <a:pt x="19" y="21"/>
                  <a:pt x="19" y="21"/>
                </a:cubicBezTo>
                <a:cubicBezTo>
                  <a:pt x="19" y="21"/>
                  <a:pt x="19" y="21"/>
                  <a:pt x="19" y="20"/>
                </a:cubicBezTo>
                <a:cubicBezTo>
                  <a:pt x="31" y="11"/>
                  <a:pt x="31" y="11"/>
                  <a:pt x="31" y="11"/>
                </a:cubicBezTo>
                <a:cubicBezTo>
                  <a:pt x="31" y="11"/>
                  <a:pt x="31" y="11"/>
                  <a:pt x="31" y="11"/>
                </a:cubicBezTo>
                <a:cubicBezTo>
                  <a:pt x="31" y="11"/>
                  <a:pt x="31" y="11"/>
                  <a:pt x="31" y="11"/>
                </a:cubicBezTo>
                <a:cubicBezTo>
                  <a:pt x="31" y="11"/>
                  <a:pt x="31" y="11"/>
                  <a:pt x="31" y="11"/>
                </a:cubicBezTo>
                <a:cubicBezTo>
                  <a:pt x="32" y="11"/>
                  <a:pt x="32" y="11"/>
                  <a:pt x="32" y="11"/>
                </a:cubicBezTo>
                <a:cubicBezTo>
                  <a:pt x="32" y="11"/>
                  <a:pt x="32" y="11"/>
                  <a:pt x="32" y="11"/>
                </a:cubicBezTo>
                <a:cubicBezTo>
                  <a:pt x="32" y="11"/>
                  <a:pt x="32" y="11"/>
                  <a:pt x="32" y="11"/>
                </a:cubicBezTo>
                <a:cubicBezTo>
                  <a:pt x="32" y="11"/>
                  <a:pt x="32" y="11"/>
                  <a:pt x="32" y="11"/>
                </a:cubicBezTo>
                <a:cubicBezTo>
                  <a:pt x="32" y="11"/>
                  <a:pt x="33" y="11"/>
                  <a:pt x="33" y="11"/>
                </a:cubicBezTo>
                <a:cubicBezTo>
                  <a:pt x="33" y="11"/>
                  <a:pt x="33" y="11"/>
                  <a:pt x="33" y="11"/>
                </a:cubicBezTo>
                <a:cubicBezTo>
                  <a:pt x="33" y="11"/>
                  <a:pt x="33" y="11"/>
                  <a:pt x="33" y="11"/>
                </a:cubicBezTo>
                <a:cubicBezTo>
                  <a:pt x="34" y="11"/>
                  <a:pt x="34" y="11"/>
                  <a:pt x="34" y="11"/>
                </a:cubicBezTo>
                <a:cubicBezTo>
                  <a:pt x="34" y="11"/>
                  <a:pt x="34" y="11"/>
                  <a:pt x="34" y="11"/>
                </a:cubicBezTo>
                <a:cubicBezTo>
                  <a:pt x="34" y="11"/>
                  <a:pt x="34" y="11"/>
                  <a:pt x="34" y="11"/>
                </a:cubicBezTo>
                <a:cubicBezTo>
                  <a:pt x="34" y="11"/>
                  <a:pt x="34" y="11"/>
                  <a:pt x="34" y="11"/>
                </a:cubicBezTo>
                <a:cubicBezTo>
                  <a:pt x="35" y="11"/>
                  <a:pt x="35" y="11"/>
                  <a:pt x="35" y="11"/>
                </a:cubicBezTo>
                <a:cubicBezTo>
                  <a:pt x="35" y="11"/>
                  <a:pt x="35" y="11"/>
                  <a:pt x="35" y="11"/>
                </a:cubicBezTo>
                <a:cubicBezTo>
                  <a:pt x="35" y="12"/>
                  <a:pt x="35" y="12"/>
                  <a:pt x="35" y="12"/>
                </a:cubicBezTo>
                <a:cubicBezTo>
                  <a:pt x="35" y="12"/>
                  <a:pt x="35" y="12"/>
                  <a:pt x="35" y="12"/>
                </a:cubicBezTo>
                <a:cubicBezTo>
                  <a:pt x="35" y="12"/>
                  <a:pt x="35" y="12"/>
                  <a:pt x="35" y="12"/>
                </a:cubicBezTo>
                <a:cubicBezTo>
                  <a:pt x="35" y="12"/>
                  <a:pt x="35" y="12"/>
                  <a:pt x="35" y="12"/>
                </a:cubicBezTo>
                <a:cubicBezTo>
                  <a:pt x="36" y="13"/>
                  <a:pt x="36" y="13"/>
                  <a:pt x="36" y="13"/>
                </a:cubicBezTo>
                <a:cubicBezTo>
                  <a:pt x="36" y="13"/>
                  <a:pt x="36" y="13"/>
                  <a:pt x="36" y="13"/>
                </a:cubicBezTo>
                <a:cubicBezTo>
                  <a:pt x="36" y="13"/>
                  <a:pt x="36" y="13"/>
                  <a:pt x="36" y="13"/>
                </a:cubicBezTo>
                <a:cubicBezTo>
                  <a:pt x="36" y="13"/>
                  <a:pt x="36" y="13"/>
                  <a:pt x="36" y="13"/>
                </a:cubicBezTo>
                <a:cubicBezTo>
                  <a:pt x="36" y="14"/>
                  <a:pt x="36" y="14"/>
                  <a:pt x="36" y="14"/>
                </a:cubicBezTo>
                <a:cubicBezTo>
                  <a:pt x="36" y="14"/>
                  <a:pt x="36" y="14"/>
                  <a:pt x="36"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1" name="Freeform 427"/>
          <p:cNvSpPr>
            <a:spLocks noEditPoints="1"/>
          </p:cNvSpPr>
          <p:nvPr/>
        </p:nvSpPr>
        <p:spPr bwMode="auto">
          <a:xfrm>
            <a:off x="6147233" y="2640831"/>
            <a:ext cx="120957" cy="162955"/>
          </a:xfrm>
          <a:custGeom>
            <a:avLst/>
            <a:gdLst>
              <a:gd name="T0" fmla="*/ 27 w 36"/>
              <a:gd name="T1" fmla="*/ 21 h 48"/>
              <a:gd name="T2" fmla="*/ 30 w 36"/>
              <a:gd name="T3" fmla="*/ 30 h 48"/>
              <a:gd name="T4" fmla="*/ 18 w 36"/>
              <a:gd name="T5" fmla="*/ 42 h 48"/>
              <a:gd name="T6" fmla="*/ 7 w 36"/>
              <a:gd name="T7" fmla="*/ 30 h 48"/>
              <a:gd name="T8" fmla="*/ 10 w 36"/>
              <a:gd name="T9" fmla="*/ 21 h 48"/>
              <a:gd name="T10" fmla="*/ 18 w 36"/>
              <a:gd name="T11" fmla="*/ 18 h 48"/>
              <a:gd name="T12" fmla="*/ 2 w 36"/>
              <a:gd name="T13" fmla="*/ 0 h 48"/>
              <a:gd name="T14" fmla="*/ 35 w 36"/>
              <a:gd name="T15" fmla="*/ 0 h 48"/>
              <a:gd name="T16" fmla="*/ 36 w 36"/>
              <a:gd name="T17" fmla="*/ 2 h 48"/>
              <a:gd name="T18" fmla="*/ 35 w 36"/>
              <a:gd name="T19" fmla="*/ 48 h 48"/>
              <a:gd name="T20" fmla="*/ 2 w 36"/>
              <a:gd name="T21" fmla="*/ 48 h 48"/>
              <a:gd name="T22" fmla="*/ 0 w 36"/>
              <a:gd name="T23" fmla="*/ 46 h 48"/>
              <a:gd name="T24" fmla="*/ 2 w 36"/>
              <a:gd name="T25" fmla="*/ 0 h 48"/>
              <a:gd name="T26" fmla="*/ 33 w 36"/>
              <a:gd name="T27" fmla="*/ 4 h 48"/>
              <a:gd name="T28" fmla="*/ 4 w 36"/>
              <a:gd name="T29" fmla="*/ 44 h 48"/>
              <a:gd name="T30" fmla="*/ 33 w 36"/>
              <a:gd name="T31" fmla="*/ 4 h 48"/>
              <a:gd name="T32" fmla="*/ 26 w 36"/>
              <a:gd name="T33" fmla="*/ 5 h 48"/>
              <a:gd name="T34" fmla="*/ 31 w 36"/>
              <a:gd name="T35" fmla="*/ 11 h 48"/>
              <a:gd name="T36" fmla="*/ 26 w 36"/>
              <a:gd name="T37" fmla="*/ 16 h 48"/>
              <a:gd name="T38" fmla="*/ 20 w 36"/>
              <a:gd name="T39" fmla="*/ 11 h 48"/>
              <a:gd name="T40" fmla="*/ 26 w 36"/>
              <a:gd name="T41" fmla="*/ 5 h 48"/>
              <a:gd name="T42" fmla="*/ 28 w 36"/>
              <a:gd name="T43" fmla="*/ 8 h 48"/>
              <a:gd name="T44" fmla="*/ 23 w 36"/>
              <a:gd name="T45" fmla="*/ 8 h 48"/>
              <a:gd name="T46" fmla="*/ 23 w 36"/>
              <a:gd name="T47" fmla="*/ 13 h 48"/>
              <a:gd name="T48" fmla="*/ 28 w 36"/>
              <a:gd name="T49" fmla="*/ 13 h 48"/>
              <a:gd name="T50" fmla="*/ 28 w 36"/>
              <a:gd name="T51" fmla="*/ 8 h 48"/>
              <a:gd name="T52" fmla="*/ 25 w 36"/>
              <a:gd name="T53" fmla="*/ 23 h 48"/>
              <a:gd name="T54" fmla="*/ 12 w 36"/>
              <a:gd name="T55" fmla="*/ 23 h 48"/>
              <a:gd name="T56" fmla="*/ 9 w 36"/>
              <a:gd name="T57" fmla="*/ 30 h 48"/>
              <a:gd name="T58" fmla="*/ 12 w 36"/>
              <a:gd name="T59" fmla="*/ 36 h 48"/>
              <a:gd name="T60" fmla="*/ 25 w 36"/>
              <a:gd name="T61" fmla="*/ 36 h 48"/>
              <a:gd name="T62" fmla="*/ 25 w 36"/>
              <a:gd name="T63" fmla="*/ 23 h 48"/>
              <a:gd name="T64" fmla="*/ 18 w 36"/>
              <a:gd name="T65" fmla="*/ 25 h 48"/>
              <a:gd name="T66" fmla="*/ 22 w 36"/>
              <a:gd name="T67" fmla="*/ 26 h 48"/>
              <a:gd name="T68" fmla="*/ 23 w 36"/>
              <a:gd name="T69" fmla="*/ 30 h 48"/>
              <a:gd name="T70" fmla="*/ 22 w 36"/>
              <a:gd name="T71" fmla="*/ 33 h 48"/>
              <a:gd name="T72" fmla="*/ 15 w 36"/>
              <a:gd name="T73" fmla="*/ 33 h 48"/>
              <a:gd name="T74" fmla="*/ 13 w 36"/>
              <a:gd name="T75" fmla="*/ 30 h 48"/>
              <a:gd name="T76" fmla="*/ 18 w 36"/>
              <a:gd name="T77" fmla="*/ 25 h 48"/>
              <a:gd name="T78" fmla="*/ 20 w 36"/>
              <a:gd name="T79" fmla="*/ 28 h 48"/>
              <a:gd name="T80" fmla="*/ 16 w 36"/>
              <a:gd name="T81" fmla="*/ 28 h 48"/>
              <a:gd name="T82" fmla="*/ 16 w 36"/>
              <a:gd name="T83" fmla="*/ 28 h 48"/>
              <a:gd name="T84" fmla="*/ 16 w 36"/>
              <a:gd name="T85" fmla="*/ 32 h 48"/>
              <a:gd name="T86" fmla="*/ 18 w 36"/>
              <a:gd name="T87" fmla="*/ 32 h 48"/>
              <a:gd name="T88" fmla="*/ 21 w 36"/>
              <a:gd name="T89" fmla="*/ 30 h 48"/>
              <a:gd name="T90" fmla="*/ 20 w 36"/>
              <a:gd name="T91"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 h="48">
                <a:moveTo>
                  <a:pt x="18" y="18"/>
                </a:moveTo>
                <a:cubicBezTo>
                  <a:pt x="22" y="18"/>
                  <a:pt x="24" y="19"/>
                  <a:pt x="27" y="21"/>
                </a:cubicBezTo>
                <a:cubicBezTo>
                  <a:pt x="27" y="22"/>
                  <a:pt x="27" y="22"/>
                  <a:pt x="27" y="22"/>
                </a:cubicBezTo>
                <a:cubicBezTo>
                  <a:pt x="29" y="24"/>
                  <a:pt x="30" y="27"/>
                  <a:pt x="30" y="30"/>
                </a:cubicBezTo>
                <a:cubicBezTo>
                  <a:pt x="30" y="33"/>
                  <a:pt x="29" y="36"/>
                  <a:pt x="27" y="38"/>
                </a:cubicBezTo>
                <a:cubicBezTo>
                  <a:pt x="24" y="40"/>
                  <a:pt x="22" y="42"/>
                  <a:pt x="18" y="42"/>
                </a:cubicBezTo>
                <a:cubicBezTo>
                  <a:pt x="15" y="42"/>
                  <a:pt x="12" y="40"/>
                  <a:pt x="10" y="38"/>
                </a:cubicBezTo>
                <a:cubicBezTo>
                  <a:pt x="8" y="36"/>
                  <a:pt x="7" y="33"/>
                  <a:pt x="7" y="30"/>
                </a:cubicBezTo>
                <a:cubicBezTo>
                  <a:pt x="7" y="27"/>
                  <a:pt x="8" y="24"/>
                  <a:pt x="10" y="21"/>
                </a:cubicBezTo>
                <a:cubicBezTo>
                  <a:pt x="10" y="21"/>
                  <a:pt x="10" y="21"/>
                  <a:pt x="10" y="21"/>
                </a:cubicBezTo>
                <a:cubicBezTo>
                  <a:pt x="10" y="21"/>
                  <a:pt x="10" y="21"/>
                  <a:pt x="10" y="21"/>
                </a:cubicBezTo>
                <a:cubicBezTo>
                  <a:pt x="12" y="19"/>
                  <a:pt x="15" y="18"/>
                  <a:pt x="18" y="18"/>
                </a:cubicBezTo>
                <a:close/>
                <a:moveTo>
                  <a:pt x="2" y="0"/>
                </a:moveTo>
                <a:cubicBezTo>
                  <a:pt x="2" y="0"/>
                  <a:pt x="2" y="0"/>
                  <a:pt x="2" y="0"/>
                </a:cubicBezTo>
                <a:cubicBezTo>
                  <a:pt x="2" y="0"/>
                  <a:pt x="2" y="0"/>
                  <a:pt x="2" y="0"/>
                </a:cubicBezTo>
                <a:cubicBezTo>
                  <a:pt x="35" y="0"/>
                  <a:pt x="35" y="0"/>
                  <a:pt x="35" y="0"/>
                </a:cubicBezTo>
                <a:cubicBezTo>
                  <a:pt x="36" y="0"/>
                  <a:pt x="36" y="1"/>
                  <a:pt x="36" y="2"/>
                </a:cubicBezTo>
                <a:cubicBezTo>
                  <a:pt x="36" y="2"/>
                  <a:pt x="36" y="2"/>
                  <a:pt x="36" y="2"/>
                </a:cubicBezTo>
                <a:cubicBezTo>
                  <a:pt x="36" y="46"/>
                  <a:pt x="36" y="46"/>
                  <a:pt x="36" y="46"/>
                </a:cubicBezTo>
                <a:cubicBezTo>
                  <a:pt x="36" y="47"/>
                  <a:pt x="36" y="48"/>
                  <a:pt x="35" y="48"/>
                </a:cubicBezTo>
                <a:cubicBezTo>
                  <a:pt x="34" y="48"/>
                  <a:pt x="34" y="48"/>
                  <a:pt x="34" y="48"/>
                </a:cubicBezTo>
                <a:cubicBezTo>
                  <a:pt x="2" y="48"/>
                  <a:pt x="2" y="48"/>
                  <a:pt x="2" y="48"/>
                </a:cubicBezTo>
                <a:cubicBezTo>
                  <a:pt x="1" y="48"/>
                  <a:pt x="0" y="47"/>
                  <a:pt x="0" y="46"/>
                </a:cubicBezTo>
                <a:cubicBezTo>
                  <a:pt x="0" y="46"/>
                  <a:pt x="0" y="46"/>
                  <a:pt x="0" y="46"/>
                </a:cubicBezTo>
                <a:cubicBezTo>
                  <a:pt x="0" y="2"/>
                  <a:pt x="0" y="2"/>
                  <a:pt x="0" y="2"/>
                </a:cubicBezTo>
                <a:cubicBezTo>
                  <a:pt x="0" y="1"/>
                  <a:pt x="1" y="0"/>
                  <a:pt x="2" y="0"/>
                </a:cubicBezTo>
                <a:close/>
                <a:moveTo>
                  <a:pt x="33" y="4"/>
                </a:moveTo>
                <a:cubicBezTo>
                  <a:pt x="33" y="4"/>
                  <a:pt x="33" y="4"/>
                  <a:pt x="33" y="4"/>
                </a:cubicBezTo>
                <a:cubicBezTo>
                  <a:pt x="4" y="4"/>
                  <a:pt x="4" y="4"/>
                  <a:pt x="4" y="4"/>
                </a:cubicBezTo>
                <a:cubicBezTo>
                  <a:pt x="4" y="44"/>
                  <a:pt x="4" y="44"/>
                  <a:pt x="4" y="44"/>
                </a:cubicBezTo>
                <a:cubicBezTo>
                  <a:pt x="33" y="44"/>
                  <a:pt x="33" y="44"/>
                  <a:pt x="33" y="44"/>
                </a:cubicBezTo>
                <a:cubicBezTo>
                  <a:pt x="33" y="4"/>
                  <a:pt x="33" y="4"/>
                  <a:pt x="33" y="4"/>
                </a:cubicBezTo>
                <a:close/>
                <a:moveTo>
                  <a:pt x="26" y="5"/>
                </a:moveTo>
                <a:cubicBezTo>
                  <a:pt x="26" y="5"/>
                  <a:pt x="26" y="5"/>
                  <a:pt x="26" y="5"/>
                </a:cubicBezTo>
                <a:cubicBezTo>
                  <a:pt x="27" y="5"/>
                  <a:pt x="29" y="6"/>
                  <a:pt x="30" y="7"/>
                </a:cubicBezTo>
                <a:cubicBezTo>
                  <a:pt x="31" y="8"/>
                  <a:pt x="31" y="9"/>
                  <a:pt x="31" y="11"/>
                </a:cubicBezTo>
                <a:cubicBezTo>
                  <a:pt x="31" y="12"/>
                  <a:pt x="31" y="14"/>
                  <a:pt x="30" y="15"/>
                </a:cubicBezTo>
                <a:cubicBezTo>
                  <a:pt x="29" y="16"/>
                  <a:pt x="27" y="16"/>
                  <a:pt x="26" y="16"/>
                </a:cubicBezTo>
                <a:cubicBezTo>
                  <a:pt x="24" y="16"/>
                  <a:pt x="23" y="16"/>
                  <a:pt x="22" y="15"/>
                </a:cubicBezTo>
                <a:cubicBezTo>
                  <a:pt x="21" y="14"/>
                  <a:pt x="20" y="12"/>
                  <a:pt x="20" y="11"/>
                </a:cubicBezTo>
                <a:cubicBezTo>
                  <a:pt x="20" y="9"/>
                  <a:pt x="21" y="8"/>
                  <a:pt x="22" y="7"/>
                </a:cubicBezTo>
                <a:cubicBezTo>
                  <a:pt x="23" y="6"/>
                  <a:pt x="24" y="5"/>
                  <a:pt x="26" y="5"/>
                </a:cubicBezTo>
                <a:close/>
                <a:moveTo>
                  <a:pt x="28" y="8"/>
                </a:moveTo>
                <a:cubicBezTo>
                  <a:pt x="28" y="8"/>
                  <a:pt x="28" y="8"/>
                  <a:pt x="28" y="8"/>
                </a:cubicBezTo>
                <a:cubicBezTo>
                  <a:pt x="27" y="8"/>
                  <a:pt x="27" y="7"/>
                  <a:pt x="26" y="7"/>
                </a:cubicBezTo>
                <a:cubicBezTo>
                  <a:pt x="25" y="7"/>
                  <a:pt x="24" y="8"/>
                  <a:pt x="23" y="8"/>
                </a:cubicBezTo>
                <a:cubicBezTo>
                  <a:pt x="23" y="9"/>
                  <a:pt x="22" y="10"/>
                  <a:pt x="22" y="11"/>
                </a:cubicBezTo>
                <a:cubicBezTo>
                  <a:pt x="22" y="12"/>
                  <a:pt x="23" y="12"/>
                  <a:pt x="23" y="13"/>
                </a:cubicBezTo>
                <a:cubicBezTo>
                  <a:pt x="24" y="14"/>
                  <a:pt x="25" y="14"/>
                  <a:pt x="26" y="14"/>
                </a:cubicBezTo>
                <a:cubicBezTo>
                  <a:pt x="27" y="14"/>
                  <a:pt x="27" y="14"/>
                  <a:pt x="28" y="13"/>
                </a:cubicBezTo>
                <a:cubicBezTo>
                  <a:pt x="29" y="12"/>
                  <a:pt x="29" y="12"/>
                  <a:pt x="29" y="11"/>
                </a:cubicBezTo>
                <a:cubicBezTo>
                  <a:pt x="29" y="10"/>
                  <a:pt x="29" y="9"/>
                  <a:pt x="28" y="8"/>
                </a:cubicBezTo>
                <a:close/>
                <a:moveTo>
                  <a:pt x="25" y="23"/>
                </a:moveTo>
                <a:cubicBezTo>
                  <a:pt x="25" y="23"/>
                  <a:pt x="25" y="23"/>
                  <a:pt x="25" y="23"/>
                </a:cubicBezTo>
                <a:cubicBezTo>
                  <a:pt x="23" y="21"/>
                  <a:pt x="21" y="20"/>
                  <a:pt x="18" y="20"/>
                </a:cubicBezTo>
                <a:cubicBezTo>
                  <a:pt x="16" y="20"/>
                  <a:pt x="13" y="21"/>
                  <a:pt x="12" y="23"/>
                </a:cubicBezTo>
                <a:cubicBezTo>
                  <a:pt x="12" y="23"/>
                  <a:pt x="12" y="23"/>
                  <a:pt x="12" y="23"/>
                </a:cubicBezTo>
                <a:cubicBezTo>
                  <a:pt x="10" y="25"/>
                  <a:pt x="9" y="27"/>
                  <a:pt x="9" y="30"/>
                </a:cubicBezTo>
                <a:cubicBezTo>
                  <a:pt x="9" y="32"/>
                  <a:pt x="10" y="35"/>
                  <a:pt x="12" y="36"/>
                </a:cubicBezTo>
                <a:cubicBezTo>
                  <a:pt x="12" y="36"/>
                  <a:pt x="12" y="36"/>
                  <a:pt x="12" y="36"/>
                </a:cubicBezTo>
                <a:cubicBezTo>
                  <a:pt x="13" y="38"/>
                  <a:pt x="16" y="39"/>
                  <a:pt x="18" y="39"/>
                </a:cubicBezTo>
                <a:cubicBezTo>
                  <a:pt x="21" y="39"/>
                  <a:pt x="23" y="38"/>
                  <a:pt x="25" y="36"/>
                </a:cubicBezTo>
                <a:cubicBezTo>
                  <a:pt x="27" y="35"/>
                  <a:pt x="28" y="32"/>
                  <a:pt x="28" y="30"/>
                </a:cubicBezTo>
                <a:cubicBezTo>
                  <a:pt x="28" y="27"/>
                  <a:pt x="27" y="25"/>
                  <a:pt x="25" y="23"/>
                </a:cubicBezTo>
                <a:cubicBezTo>
                  <a:pt x="25" y="23"/>
                  <a:pt x="25" y="23"/>
                  <a:pt x="25" y="23"/>
                </a:cubicBezTo>
                <a:close/>
                <a:moveTo>
                  <a:pt x="18" y="25"/>
                </a:moveTo>
                <a:cubicBezTo>
                  <a:pt x="18" y="25"/>
                  <a:pt x="18" y="25"/>
                  <a:pt x="18" y="25"/>
                </a:cubicBezTo>
                <a:cubicBezTo>
                  <a:pt x="20" y="25"/>
                  <a:pt x="21" y="25"/>
                  <a:pt x="22" y="26"/>
                </a:cubicBezTo>
                <a:cubicBezTo>
                  <a:pt x="22" y="26"/>
                  <a:pt x="22" y="26"/>
                  <a:pt x="22" y="26"/>
                </a:cubicBezTo>
                <a:cubicBezTo>
                  <a:pt x="23" y="27"/>
                  <a:pt x="23" y="28"/>
                  <a:pt x="23" y="30"/>
                </a:cubicBezTo>
                <a:cubicBezTo>
                  <a:pt x="23" y="31"/>
                  <a:pt x="23" y="32"/>
                  <a:pt x="22" y="33"/>
                </a:cubicBezTo>
                <a:cubicBezTo>
                  <a:pt x="22" y="33"/>
                  <a:pt x="22" y="33"/>
                  <a:pt x="22" y="33"/>
                </a:cubicBezTo>
                <a:cubicBezTo>
                  <a:pt x="21" y="34"/>
                  <a:pt x="20" y="35"/>
                  <a:pt x="18" y="35"/>
                </a:cubicBezTo>
                <a:cubicBezTo>
                  <a:pt x="17" y="35"/>
                  <a:pt x="16" y="34"/>
                  <a:pt x="15" y="33"/>
                </a:cubicBezTo>
                <a:cubicBezTo>
                  <a:pt x="15" y="33"/>
                  <a:pt x="15" y="33"/>
                  <a:pt x="15" y="33"/>
                </a:cubicBezTo>
                <a:cubicBezTo>
                  <a:pt x="14" y="32"/>
                  <a:pt x="13" y="31"/>
                  <a:pt x="13" y="30"/>
                </a:cubicBezTo>
                <a:cubicBezTo>
                  <a:pt x="13" y="28"/>
                  <a:pt x="14" y="27"/>
                  <a:pt x="15" y="26"/>
                </a:cubicBezTo>
                <a:cubicBezTo>
                  <a:pt x="16" y="25"/>
                  <a:pt x="17" y="25"/>
                  <a:pt x="18" y="25"/>
                </a:cubicBezTo>
                <a:close/>
                <a:moveTo>
                  <a:pt x="20" y="28"/>
                </a:moveTo>
                <a:cubicBezTo>
                  <a:pt x="20" y="28"/>
                  <a:pt x="20" y="28"/>
                  <a:pt x="20" y="28"/>
                </a:cubicBezTo>
                <a:cubicBezTo>
                  <a:pt x="20" y="28"/>
                  <a:pt x="19" y="27"/>
                  <a:pt x="18" y="27"/>
                </a:cubicBezTo>
                <a:cubicBezTo>
                  <a:pt x="18" y="27"/>
                  <a:pt x="17" y="28"/>
                  <a:pt x="16" y="28"/>
                </a:cubicBezTo>
                <a:cubicBezTo>
                  <a:pt x="16" y="28"/>
                  <a:pt x="16" y="28"/>
                  <a:pt x="16" y="28"/>
                </a:cubicBezTo>
                <a:cubicBezTo>
                  <a:pt x="16" y="28"/>
                  <a:pt x="16" y="28"/>
                  <a:pt x="16" y="28"/>
                </a:cubicBezTo>
                <a:cubicBezTo>
                  <a:pt x="16" y="28"/>
                  <a:pt x="16" y="29"/>
                  <a:pt x="16" y="30"/>
                </a:cubicBezTo>
                <a:cubicBezTo>
                  <a:pt x="16" y="30"/>
                  <a:pt x="16" y="31"/>
                  <a:pt x="16" y="32"/>
                </a:cubicBezTo>
                <a:cubicBezTo>
                  <a:pt x="16" y="32"/>
                  <a:pt x="16" y="32"/>
                  <a:pt x="16" y="32"/>
                </a:cubicBezTo>
                <a:cubicBezTo>
                  <a:pt x="17" y="32"/>
                  <a:pt x="18" y="32"/>
                  <a:pt x="18" y="32"/>
                </a:cubicBezTo>
                <a:cubicBezTo>
                  <a:pt x="19" y="32"/>
                  <a:pt x="20" y="32"/>
                  <a:pt x="20" y="32"/>
                </a:cubicBezTo>
                <a:cubicBezTo>
                  <a:pt x="21" y="31"/>
                  <a:pt x="21" y="31"/>
                  <a:pt x="21" y="30"/>
                </a:cubicBezTo>
                <a:cubicBezTo>
                  <a:pt x="21" y="29"/>
                  <a:pt x="21" y="28"/>
                  <a:pt x="20" y="28"/>
                </a:cubicBezTo>
                <a:cubicBezTo>
                  <a:pt x="20" y="28"/>
                  <a:pt x="20" y="28"/>
                  <a:pt x="20"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2" name="Freeform 428"/>
          <p:cNvSpPr>
            <a:spLocks noEditPoints="1"/>
          </p:cNvSpPr>
          <p:nvPr/>
        </p:nvSpPr>
        <p:spPr bwMode="auto">
          <a:xfrm>
            <a:off x="8531091" y="2314921"/>
            <a:ext cx="90718" cy="157916"/>
          </a:xfrm>
          <a:custGeom>
            <a:avLst/>
            <a:gdLst>
              <a:gd name="T0" fmla="*/ 1 w 27"/>
              <a:gd name="T1" fmla="*/ 7 h 47"/>
              <a:gd name="T2" fmla="*/ 13 w 27"/>
              <a:gd name="T3" fmla="*/ 0 h 47"/>
              <a:gd name="T4" fmla="*/ 25 w 27"/>
              <a:gd name="T5" fmla="*/ 7 h 47"/>
              <a:gd name="T6" fmla="*/ 13 w 27"/>
              <a:gd name="T7" fmla="*/ 2 h 47"/>
              <a:gd name="T8" fmla="*/ 23 w 27"/>
              <a:gd name="T9" fmla="*/ 19 h 47"/>
              <a:gd name="T10" fmla="*/ 27 w 27"/>
              <a:gd name="T11" fmla="*/ 28 h 47"/>
              <a:gd name="T12" fmla="*/ 23 w 27"/>
              <a:gd name="T13" fmla="*/ 43 h 47"/>
              <a:gd name="T14" fmla="*/ 4 w 27"/>
              <a:gd name="T15" fmla="*/ 43 h 47"/>
              <a:gd name="T16" fmla="*/ 0 w 27"/>
              <a:gd name="T17" fmla="*/ 28 h 47"/>
              <a:gd name="T18" fmla="*/ 23 w 27"/>
              <a:gd name="T19" fmla="*/ 19 h 47"/>
              <a:gd name="T20" fmla="*/ 14 w 27"/>
              <a:gd name="T21" fmla="*/ 19 h 47"/>
              <a:gd name="T22" fmla="*/ 16 w 27"/>
              <a:gd name="T23" fmla="*/ 22 h 47"/>
              <a:gd name="T24" fmla="*/ 16 w 27"/>
              <a:gd name="T25" fmla="*/ 22 h 47"/>
              <a:gd name="T26" fmla="*/ 17 w 27"/>
              <a:gd name="T27" fmla="*/ 25 h 47"/>
              <a:gd name="T28" fmla="*/ 16 w 27"/>
              <a:gd name="T29" fmla="*/ 30 h 47"/>
              <a:gd name="T30" fmla="*/ 16 w 27"/>
              <a:gd name="T31" fmla="*/ 30 h 47"/>
              <a:gd name="T32" fmla="*/ 13 w 27"/>
              <a:gd name="T33" fmla="*/ 31 h 47"/>
              <a:gd name="T34" fmla="*/ 11 w 27"/>
              <a:gd name="T35" fmla="*/ 30 h 47"/>
              <a:gd name="T36" fmla="*/ 11 w 27"/>
              <a:gd name="T37" fmla="*/ 30 h 47"/>
              <a:gd name="T38" fmla="*/ 10 w 27"/>
              <a:gd name="T39" fmla="*/ 25 h 47"/>
              <a:gd name="T40" fmla="*/ 11 w 27"/>
              <a:gd name="T41" fmla="*/ 22 h 47"/>
              <a:gd name="T42" fmla="*/ 11 w 27"/>
              <a:gd name="T43" fmla="*/ 22 h 47"/>
              <a:gd name="T44" fmla="*/ 12 w 27"/>
              <a:gd name="T45" fmla="*/ 19 h 47"/>
              <a:gd name="T46" fmla="*/ 4 w 27"/>
              <a:gd name="T47" fmla="*/ 28 h 47"/>
              <a:gd name="T48" fmla="*/ 6 w 27"/>
              <a:gd name="T49" fmla="*/ 40 h 47"/>
              <a:gd name="T50" fmla="*/ 20 w 27"/>
              <a:gd name="T51" fmla="*/ 40 h 47"/>
              <a:gd name="T52" fmla="*/ 23 w 27"/>
              <a:gd name="T53" fmla="*/ 28 h 47"/>
              <a:gd name="T54" fmla="*/ 14 w 27"/>
              <a:gd name="T55" fmla="*/ 19 h 47"/>
              <a:gd name="T56" fmla="*/ 13 w 27"/>
              <a:gd name="T57" fmla="*/ 23 h 47"/>
              <a:gd name="T58" fmla="*/ 12 w 27"/>
              <a:gd name="T59" fmla="*/ 24 h 47"/>
              <a:gd name="T60" fmla="*/ 12 w 27"/>
              <a:gd name="T61" fmla="*/ 27 h 47"/>
              <a:gd name="T62" fmla="*/ 12 w 27"/>
              <a:gd name="T63" fmla="*/ 28 h 47"/>
              <a:gd name="T64" fmla="*/ 14 w 27"/>
              <a:gd name="T65" fmla="*/ 28 h 47"/>
              <a:gd name="T66" fmla="*/ 15 w 27"/>
              <a:gd name="T67" fmla="*/ 25 h 47"/>
              <a:gd name="T68" fmla="*/ 14 w 27"/>
              <a:gd name="T69" fmla="*/ 24 h 47"/>
              <a:gd name="T70" fmla="*/ 8 w 27"/>
              <a:gd name="T71" fmla="*/ 11 h 47"/>
              <a:gd name="T72" fmla="*/ 6 w 27"/>
              <a:gd name="T73" fmla="*/ 11 h 47"/>
              <a:gd name="T74" fmla="*/ 13 w 27"/>
              <a:gd name="T75" fmla="*/ 7 h 47"/>
              <a:gd name="T76" fmla="*/ 20 w 27"/>
              <a:gd name="T77" fmla="*/ 10 h 47"/>
              <a:gd name="T78" fmla="*/ 19 w 27"/>
              <a:gd name="T79" fmla="*/ 11 h 47"/>
              <a:gd name="T80" fmla="*/ 8 w 27"/>
              <a:gd name="T81" fmla="*/ 1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 h="47">
                <a:moveTo>
                  <a:pt x="3" y="7"/>
                </a:moveTo>
                <a:cubicBezTo>
                  <a:pt x="3" y="7"/>
                  <a:pt x="2" y="7"/>
                  <a:pt x="1" y="7"/>
                </a:cubicBezTo>
                <a:cubicBezTo>
                  <a:pt x="1" y="6"/>
                  <a:pt x="1" y="5"/>
                  <a:pt x="1" y="5"/>
                </a:cubicBezTo>
                <a:cubicBezTo>
                  <a:pt x="5" y="2"/>
                  <a:pt x="9" y="0"/>
                  <a:pt x="13" y="0"/>
                </a:cubicBezTo>
                <a:cubicBezTo>
                  <a:pt x="18" y="0"/>
                  <a:pt x="22" y="2"/>
                  <a:pt x="25" y="5"/>
                </a:cubicBezTo>
                <a:cubicBezTo>
                  <a:pt x="25" y="5"/>
                  <a:pt x="25" y="6"/>
                  <a:pt x="25" y="7"/>
                </a:cubicBezTo>
                <a:cubicBezTo>
                  <a:pt x="25" y="7"/>
                  <a:pt x="24" y="7"/>
                  <a:pt x="23" y="7"/>
                </a:cubicBezTo>
                <a:cubicBezTo>
                  <a:pt x="21" y="4"/>
                  <a:pt x="17" y="2"/>
                  <a:pt x="13" y="2"/>
                </a:cubicBezTo>
                <a:cubicBezTo>
                  <a:pt x="10" y="2"/>
                  <a:pt x="6" y="4"/>
                  <a:pt x="3" y="7"/>
                </a:cubicBezTo>
                <a:close/>
                <a:moveTo>
                  <a:pt x="23" y="19"/>
                </a:moveTo>
                <a:cubicBezTo>
                  <a:pt x="23" y="19"/>
                  <a:pt x="23" y="19"/>
                  <a:pt x="23" y="19"/>
                </a:cubicBezTo>
                <a:cubicBezTo>
                  <a:pt x="25" y="21"/>
                  <a:pt x="27" y="24"/>
                  <a:pt x="27" y="28"/>
                </a:cubicBezTo>
                <a:cubicBezTo>
                  <a:pt x="27" y="34"/>
                  <a:pt x="27" y="34"/>
                  <a:pt x="27" y="34"/>
                </a:cubicBezTo>
                <a:cubicBezTo>
                  <a:pt x="27" y="37"/>
                  <a:pt x="25" y="41"/>
                  <a:pt x="23" y="43"/>
                </a:cubicBezTo>
                <a:cubicBezTo>
                  <a:pt x="20" y="45"/>
                  <a:pt x="17" y="47"/>
                  <a:pt x="13" y="47"/>
                </a:cubicBezTo>
                <a:cubicBezTo>
                  <a:pt x="10" y="47"/>
                  <a:pt x="6" y="45"/>
                  <a:pt x="4" y="43"/>
                </a:cubicBezTo>
                <a:cubicBezTo>
                  <a:pt x="1" y="41"/>
                  <a:pt x="0" y="37"/>
                  <a:pt x="0" y="34"/>
                </a:cubicBezTo>
                <a:cubicBezTo>
                  <a:pt x="0" y="28"/>
                  <a:pt x="0" y="28"/>
                  <a:pt x="0" y="28"/>
                </a:cubicBezTo>
                <a:cubicBezTo>
                  <a:pt x="0" y="24"/>
                  <a:pt x="1" y="21"/>
                  <a:pt x="4" y="19"/>
                </a:cubicBezTo>
                <a:cubicBezTo>
                  <a:pt x="9" y="13"/>
                  <a:pt x="18" y="13"/>
                  <a:pt x="23" y="19"/>
                </a:cubicBezTo>
                <a:close/>
                <a:moveTo>
                  <a:pt x="14" y="19"/>
                </a:moveTo>
                <a:cubicBezTo>
                  <a:pt x="14" y="19"/>
                  <a:pt x="14" y="19"/>
                  <a:pt x="14" y="19"/>
                </a:cubicBezTo>
                <a:cubicBezTo>
                  <a:pt x="14" y="21"/>
                  <a:pt x="14" y="21"/>
                  <a:pt x="14" y="21"/>
                </a:cubicBezTo>
                <a:cubicBezTo>
                  <a:pt x="15" y="21"/>
                  <a:pt x="15" y="22"/>
                  <a:pt x="16" y="22"/>
                </a:cubicBezTo>
                <a:cubicBezTo>
                  <a:pt x="16" y="22"/>
                  <a:pt x="16" y="22"/>
                  <a:pt x="16" y="22"/>
                </a:cubicBezTo>
                <a:cubicBezTo>
                  <a:pt x="16" y="22"/>
                  <a:pt x="16" y="22"/>
                  <a:pt x="16" y="22"/>
                </a:cubicBezTo>
                <a:cubicBezTo>
                  <a:pt x="16" y="22"/>
                  <a:pt x="16" y="22"/>
                  <a:pt x="16" y="22"/>
                </a:cubicBezTo>
                <a:cubicBezTo>
                  <a:pt x="17" y="23"/>
                  <a:pt x="17" y="24"/>
                  <a:pt x="17" y="25"/>
                </a:cubicBezTo>
                <a:cubicBezTo>
                  <a:pt x="17" y="27"/>
                  <a:pt x="17" y="27"/>
                  <a:pt x="17" y="27"/>
                </a:cubicBezTo>
                <a:cubicBezTo>
                  <a:pt x="17" y="28"/>
                  <a:pt x="17" y="29"/>
                  <a:pt x="16" y="30"/>
                </a:cubicBezTo>
                <a:cubicBezTo>
                  <a:pt x="16" y="30"/>
                  <a:pt x="16" y="30"/>
                  <a:pt x="16" y="30"/>
                </a:cubicBezTo>
                <a:cubicBezTo>
                  <a:pt x="16" y="30"/>
                  <a:pt x="16" y="30"/>
                  <a:pt x="16" y="30"/>
                </a:cubicBezTo>
                <a:cubicBezTo>
                  <a:pt x="16" y="30"/>
                  <a:pt x="16" y="30"/>
                  <a:pt x="16" y="30"/>
                </a:cubicBezTo>
                <a:cubicBezTo>
                  <a:pt x="15" y="31"/>
                  <a:pt x="14" y="31"/>
                  <a:pt x="13" y="31"/>
                </a:cubicBezTo>
                <a:cubicBezTo>
                  <a:pt x="12" y="31"/>
                  <a:pt x="11" y="30"/>
                  <a:pt x="11" y="30"/>
                </a:cubicBezTo>
                <a:cubicBezTo>
                  <a:pt x="11" y="30"/>
                  <a:pt x="11" y="30"/>
                  <a:pt x="11" y="30"/>
                </a:cubicBezTo>
                <a:cubicBezTo>
                  <a:pt x="11" y="30"/>
                  <a:pt x="11" y="30"/>
                  <a:pt x="11" y="30"/>
                </a:cubicBezTo>
                <a:cubicBezTo>
                  <a:pt x="11" y="30"/>
                  <a:pt x="11" y="30"/>
                  <a:pt x="11" y="30"/>
                </a:cubicBezTo>
                <a:cubicBezTo>
                  <a:pt x="10" y="29"/>
                  <a:pt x="10" y="28"/>
                  <a:pt x="10" y="27"/>
                </a:cubicBezTo>
                <a:cubicBezTo>
                  <a:pt x="10" y="25"/>
                  <a:pt x="10" y="25"/>
                  <a:pt x="10" y="25"/>
                </a:cubicBezTo>
                <a:cubicBezTo>
                  <a:pt x="10" y="24"/>
                  <a:pt x="10" y="23"/>
                  <a:pt x="11" y="22"/>
                </a:cubicBezTo>
                <a:cubicBezTo>
                  <a:pt x="11" y="22"/>
                  <a:pt x="11" y="22"/>
                  <a:pt x="11" y="22"/>
                </a:cubicBezTo>
                <a:cubicBezTo>
                  <a:pt x="11" y="22"/>
                  <a:pt x="11" y="22"/>
                  <a:pt x="11" y="22"/>
                </a:cubicBezTo>
                <a:cubicBezTo>
                  <a:pt x="11" y="22"/>
                  <a:pt x="11" y="22"/>
                  <a:pt x="11" y="22"/>
                </a:cubicBezTo>
                <a:cubicBezTo>
                  <a:pt x="11" y="22"/>
                  <a:pt x="12" y="21"/>
                  <a:pt x="12" y="21"/>
                </a:cubicBezTo>
                <a:cubicBezTo>
                  <a:pt x="12" y="19"/>
                  <a:pt x="12" y="19"/>
                  <a:pt x="12" y="19"/>
                </a:cubicBezTo>
                <a:cubicBezTo>
                  <a:pt x="10" y="19"/>
                  <a:pt x="8" y="20"/>
                  <a:pt x="6" y="21"/>
                </a:cubicBezTo>
                <a:cubicBezTo>
                  <a:pt x="5" y="23"/>
                  <a:pt x="4" y="25"/>
                  <a:pt x="4" y="28"/>
                </a:cubicBezTo>
                <a:cubicBezTo>
                  <a:pt x="4" y="34"/>
                  <a:pt x="4" y="34"/>
                  <a:pt x="4" y="34"/>
                </a:cubicBezTo>
                <a:cubicBezTo>
                  <a:pt x="4" y="36"/>
                  <a:pt x="5" y="39"/>
                  <a:pt x="6" y="40"/>
                </a:cubicBezTo>
                <a:cubicBezTo>
                  <a:pt x="8" y="42"/>
                  <a:pt x="11" y="43"/>
                  <a:pt x="13" y="43"/>
                </a:cubicBezTo>
                <a:cubicBezTo>
                  <a:pt x="16" y="43"/>
                  <a:pt x="18" y="42"/>
                  <a:pt x="20" y="40"/>
                </a:cubicBezTo>
                <a:cubicBezTo>
                  <a:pt x="22" y="39"/>
                  <a:pt x="23" y="36"/>
                  <a:pt x="23" y="34"/>
                </a:cubicBezTo>
                <a:cubicBezTo>
                  <a:pt x="23" y="28"/>
                  <a:pt x="23" y="28"/>
                  <a:pt x="23" y="28"/>
                </a:cubicBezTo>
                <a:cubicBezTo>
                  <a:pt x="23" y="25"/>
                  <a:pt x="22" y="23"/>
                  <a:pt x="20" y="21"/>
                </a:cubicBezTo>
                <a:cubicBezTo>
                  <a:pt x="19" y="20"/>
                  <a:pt x="17" y="19"/>
                  <a:pt x="14" y="19"/>
                </a:cubicBezTo>
                <a:close/>
                <a:moveTo>
                  <a:pt x="13" y="23"/>
                </a:moveTo>
                <a:cubicBezTo>
                  <a:pt x="13" y="23"/>
                  <a:pt x="13" y="23"/>
                  <a:pt x="13" y="23"/>
                </a:cubicBezTo>
                <a:cubicBezTo>
                  <a:pt x="13" y="23"/>
                  <a:pt x="13" y="24"/>
                  <a:pt x="12" y="24"/>
                </a:cubicBezTo>
                <a:cubicBezTo>
                  <a:pt x="12" y="24"/>
                  <a:pt x="12" y="24"/>
                  <a:pt x="12" y="24"/>
                </a:cubicBezTo>
                <a:cubicBezTo>
                  <a:pt x="12" y="24"/>
                  <a:pt x="12" y="24"/>
                  <a:pt x="12" y="25"/>
                </a:cubicBezTo>
                <a:cubicBezTo>
                  <a:pt x="12" y="27"/>
                  <a:pt x="12" y="27"/>
                  <a:pt x="12" y="27"/>
                </a:cubicBezTo>
                <a:cubicBezTo>
                  <a:pt x="12" y="28"/>
                  <a:pt x="12" y="28"/>
                  <a:pt x="12" y="28"/>
                </a:cubicBezTo>
                <a:cubicBezTo>
                  <a:pt x="12" y="28"/>
                  <a:pt x="12" y="28"/>
                  <a:pt x="12" y="28"/>
                </a:cubicBezTo>
                <a:cubicBezTo>
                  <a:pt x="13" y="28"/>
                  <a:pt x="13" y="29"/>
                  <a:pt x="13" y="29"/>
                </a:cubicBezTo>
                <a:cubicBezTo>
                  <a:pt x="14" y="29"/>
                  <a:pt x="14" y="28"/>
                  <a:pt x="14" y="28"/>
                </a:cubicBezTo>
                <a:cubicBezTo>
                  <a:pt x="14" y="28"/>
                  <a:pt x="15" y="28"/>
                  <a:pt x="15" y="27"/>
                </a:cubicBezTo>
                <a:cubicBezTo>
                  <a:pt x="15" y="25"/>
                  <a:pt x="15" y="25"/>
                  <a:pt x="15" y="25"/>
                </a:cubicBezTo>
                <a:cubicBezTo>
                  <a:pt x="15" y="24"/>
                  <a:pt x="14" y="24"/>
                  <a:pt x="14" y="24"/>
                </a:cubicBezTo>
                <a:cubicBezTo>
                  <a:pt x="14" y="24"/>
                  <a:pt x="14" y="24"/>
                  <a:pt x="14" y="24"/>
                </a:cubicBezTo>
                <a:cubicBezTo>
                  <a:pt x="14" y="24"/>
                  <a:pt x="14" y="23"/>
                  <a:pt x="13" y="23"/>
                </a:cubicBezTo>
                <a:close/>
                <a:moveTo>
                  <a:pt x="8" y="11"/>
                </a:moveTo>
                <a:cubicBezTo>
                  <a:pt x="8" y="11"/>
                  <a:pt x="8" y="11"/>
                  <a:pt x="8" y="11"/>
                </a:cubicBezTo>
                <a:cubicBezTo>
                  <a:pt x="7" y="12"/>
                  <a:pt x="7" y="12"/>
                  <a:pt x="6" y="11"/>
                </a:cubicBezTo>
                <a:cubicBezTo>
                  <a:pt x="6" y="11"/>
                  <a:pt x="6" y="10"/>
                  <a:pt x="6" y="10"/>
                </a:cubicBezTo>
                <a:cubicBezTo>
                  <a:pt x="8" y="8"/>
                  <a:pt x="11" y="7"/>
                  <a:pt x="13" y="7"/>
                </a:cubicBezTo>
                <a:cubicBezTo>
                  <a:pt x="13" y="7"/>
                  <a:pt x="13" y="7"/>
                  <a:pt x="13" y="7"/>
                </a:cubicBezTo>
                <a:cubicBezTo>
                  <a:pt x="16" y="7"/>
                  <a:pt x="18" y="8"/>
                  <a:pt x="20" y="10"/>
                </a:cubicBezTo>
                <a:cubicBezTo>
                  <a:pt x="21" y="10"/>
                  <a:pt x="21" y="11"/>
                  <a:pt x="20" y="11"/>
                </a:cubicBezTo>
                <a:cubicBezTo>
                  <a:pt x="20" y="12"/>
                  <a:pt x="19" y="12"/>
                  <a:pt x="19" y="11"/>
                </a:cubicBezTo>
                <a:cubicBezTo>
                  <a:pt x="17" y="10"/>
                  <a:pt x="15" y="9"/>
                  <a:pt x="13" y="9"/>
                </a:cubicBezTo>
                <a:cubicBezTo>
                  <a:pt x="11" y="9"/>
                  <a:pt x="9" y="10"/>
                  <a:pt x="8"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3" name="Freeform 429"/>
          <p:cNvSpPr>
            <a:spLocks noEditPoints="1"/>
          </p:cNvSpPr>
          <p:nvPr/>
        </p:nvSpPr>
        <p:spPr bwMode="auto">
          <a:xfrm>
            <a:off x="8764605" y="2314921"/>
            <a:ext cx="198235" cy="157916"/>
          </a:xfrm>
          <a:custGeom>
            <a:avLst/>
            <a:gdLst>
              <a:gd name="T0" fmla="*/ 29 w 59"/>
              <a:gd name="T1" fmla="*/ 0 h 47"/>
              <a:gd name="T2" fmla="*/ 29 w 59"/>
              <a:gd name="T3" fmla="*/ 2 h 47"/>
              <a:gd name="T4" fmla="*/ 54 w 59"/>
              <a:gd name="T5" fmla="*/ 21 h 47"/>
              <a:gd name="T6" fmla="*/ 5 w 59"/>
              <a:gd name="T7" fmla="*/ 42 h 47"/>
              <a:gd name="T8" fmla="*/ 12 w 59"/>
              <a:gd name="T9" fmla="*/ 24 h 47"/>
              <a:gd name="T10" fmla="*/ 15 w 59"/>
              <a:gd name="T11" fmla="*/ 22 h 47"/>
              <a:gd name="T12" fmla="*/ 43 w 59"/>
              <a:gd name="T13" fmla="*/ 41 h 47"/>
              <a:gd name="T14" fmla="*/ 47 w 59"/>
              <a:gd name="T15" fmla="*/ 39 h 47"/>
              <a:gd name="T16" fmla="*/ 20 w 59"/>
              <a:gd name="T17" fmla="*/ 41 h 47"/>
              <a:gd name="T18" fmla="*/ 39 w 59"/>
              <a:gd name="T19" fmla="*/ 39 h 47"/>
              <a:gd name="T20" fmla="*/ 12 w 59"/>
              <a:gd name="T21" fmla="*/ 41 h 47"/>
              <a:gd name="T22" fmla="*/ 15 w 59"/>
              <a:gd name="T23" fmla="*/ 39 h 47"/>
              <a:gd name="T24" fmla="*/ 43 w 59"/>
              <a:gd name="T25" fmla="*/ 35 h 47"/>
              <a:gd name="T26" fmla="*/ 47 w 59"/>
              <a:gd name="T27" fmla="*/ 33 h 47"/>
              <a:gd name="T28" fmla="*/ 36 w 59"/>
              <a:gd name="T29" fmla="*/ 35 h 47"/>
              <a:gd name="T30" fmla="*/ 39 w 59"/>
              <a:gd name="T31" fmla="*/ 33 h 47"/>
              <a:gd name="T32" fmla="*/ 28 w 59"/>
              <a:gd name="T33" fmla="*/ 35 h 47"/>
              <a:gd name="T34" fmla="*/ 31 w 59"/>
              <a:gd name="T35" fmla="*/ 33 h 47"/>
              <a:gd name="T36" fmla="*/ 20 w 59"/>
              <a:gd name="T37" fmla="*/ 35 h 47"/>
              <a:gd name="T38" fmla="*/ 23 w 59"/>
              <a:gd name="T39" fmla="*/ 33 h 47"/>
              <a:gd name="T40" fmla="*/ 12 w 59"/>
              <a:gd name="T41" fmla="*/ 35 h 47"/>
              <a:gd name="T42" fmla="*/ 15 w 59"/>
              <a:gd name="T43" fmla="*/ 33 h 47"/>
              <a:gd name="T44" fmla="*/ 39 w 59"/>
              <a:gd name="T45" fmla="*/ 30 h 47"/>
              <a:gd name="T46" fmla="*/ 42 w 59"/>
              <a:gd name="T47" fmla="*/ 28 h 47"/>
              <a:gd name="T48" fmla="*/ 32 w 59"/>
              <a:gd name="T49" fmla="*/ 30 h 47"/>
              <a:gd name="T50" fmla="*/ 35 w 59"/>
              <a:gd name="T51" fmla="*/ 28 h 47"/>
              <a:gd name="T52" fmla="*/ 24 w 59"/>
              <a:gd name="T53" fmla="*/ 30 h 47"/>
              <a:gd name="T54" fmla="*/ 27 w 59"/>
              <a:gd name="T55" fmla="*/ 28 h 47"/>
              <a:gd name="T56" fmla="*/ 17 w 59"/>
              <a:gd name="T57" fmla="*/ 30 h 47"/>
              <a:gd name="T58" fmla="*/ 20 w 59"/>
              <a:gd name="T59" fmla="*/ 28 h 47"/>
              <a:gd name="T60" fmla="*/ 43 w 59"/>
              <a:gd name="T61" fmla="*/ 24 h 47"/>
              <a:gd name="T62" fmla="*/ 47 w 59"/>
              <a:gd name="T63" fmla="*/ 22 h 47"/>
              <a:gd name="T64" fmla="*/ 46 w 59"/>
              <a:gd name="T65" fmla="*/ 30 h 47"/>
              <a:gd name="T66" fmla="*/ 47 w 59"/>
              <a:gd name="T67" fmla="*/ 28 h 47"/>
              <a:gd name="T68" fmla="*/ 12 w 59"/>
              <a:gd name="T69" fmla="*/ 30 h 47"/>
              <a:gd name="T70" fmla="*/ 13 w 59"/>
              <a:gd name="T71" fmla="*/ 28 h 47"/>
              <a:gd name="T72" fmla="*/ 36 w 59"/>
              <a:gd name="T73" fmla="*/ 24 h 47"/>
              <a:gd name="T74" fmla="*/ 39 w 59"/>
              <a:gd name="T75" fmla="*/ 22 h 47"/>
              <a:gd name="T76" fmla="*/ 28 w 59"/>
              <a:gd name="T77" fmla="*/ 24 h 47"/>
              <a:gd name="T78" fmla="*/ 31 w 59"/>
              <a:gd name="T79" fmla="*/ 22 h 47"/>
              <a:gd name="T80" fmla="*/ 20 w 59"/>
              <a:gd name="T81" fmla="*/ 24 h 47"/>
              <a:gd name="T82" fmla="*/ 23 w 59"/>
              <a:gd name="T83" fmla="*/ 22 h 47"/>
              <a:gd name="T84" fmla="*/ 49 w 59"/>
              <a:gd name="T85" fmla="*/ 20 h 47"/>
              <a:gd name="T86" fmla="*/ 8 w 59"/>
              <a:gd name="T87" fmla="*/ 42 h 47"/>
              <a:gd name="T88" fmla="*/ 50 w 59"/>
              <a:gd name="T89" fmla="*/ 21 h 47"/>
              <a:gd name="T90" fmla="*/ 22 w 59"/>
              <a:gd name="T91" fmla="*/ 11 h 47"/>
              <a:gd name="T92" fmla="*/ 36 w 59"/>
              <a:gd name="T93" fmla="*/ 10 h 47"/>
              <a:gd name="T94" fmla="*/ 24 w 59"/>
              <a:gd name="T95" fmla="*/ 1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47">
                <a:moveTo>
                  <a:pt x="19" y="7"/>
                </a:moveTo>
                <a:cubicBezTo>
                  <a:pt x="19" y="7"/>
                  <a:pt x="18" y="7"/>
                  <a:pt x="18" y="7"/>
                </a:cubicBezTo>
                <a:cubicBezTo>
                  <a:pt x="17" y="6"/>
                  <a:pt x="17" y="5"/>
                  <a:pt x="18" y="5"/>
                </a:cubicBezTo>
                <a:cubicBezTo>
                  <a:pt x="21" y="2"/>
                  <a:pt x="25" y="0"/>
                  <a:pt x="29" y="0"/>
                </a:cubicBezTo>
                <a:cubicBezTo>
                  <a:pt x="34" y="0"/>
                  <a:pt x="38" y="2"/>
                  <a:pt x="41" y="5"/>
                </a:cubicBezTo>
                <a:cubicBezTo>
                  <a:pt x="42" y="5"/>
                  <a:pt x="42" y="6"/>
                  <a:pt x="41" y="7"/>
                </a:cubicBezTo>
                <a:cubicBezTo>
                  <a:pt x="41" y="7"/>
                  <a:pt x="40" y="7"/>
                  <a:pt x="40" y="7"/>
                </a:cubicBezTo>
                <a:cubicBezTo>
                  <a:pt x="37" y="4"/>
                  <a:pt x="33" y="2"/>
                  <a:pt x="29" y="2"/>
                </a:cubicBezTo>
                <a:cubicBezTo>
                  <a:pt x="26" y="2"/>
                  <a:pt x="22" y="4"/>
                  <a:pt x="19" y="7"/>
                </a:cubicBezTo>
                <a:close/>
                <a:moveTo>
                  <a:pt x="49" y="16"/>
                </a:moveTo>
                <a:cubicBezTo>
                  <a:pt x="49" y="16"/>
                  <a:pt x="49" y="16"/>
                  <a:pt x="49" y="16"/>
                </a:cubicBezTo>
                <a:cubicBezTo>
                  <a:pt x="52" y="16"/>
                  <a:pt x="54" y="18"/>
                  <a:pt x="54" y="21"/>
                </a:cubicBezTo>
                <a:cubicBezTo>
                  <a:pt x="54" y="42"/>
                  <a:pt x="54" y="42"/>
                  <a:pt x="54" y="42"/>
                </a:cubicBezTo>
                <a:cubicBezTo>
                  <a:pt x="54" y="45"/>
                  <a:pt x="52" y="47"/>
                  <a:pt x="49" y="47"/>
                </a:cubicBezTo>
                <a:cubicBezTo>
                  <a:pt x="10" y="47"/>
                  <a:pt x="10" y="47"/>
                  <a:pt x="10" y="47"/>
                </a:cubicBezTo>
                <a:cubicBezTo>
                  <a:pt x="7" y="47"/>
                  <a:pt x="5" y="45"/>
                  <a:pt x="5" y="42"/>
                </a:cubicBezTo>
                <a:cubicBezTo>
                  <a:pt x="5" y="21"/>
                  <a:pt x="5" y="21"/>
                  <a:pt x="5" y="21"/>
                </a:cubicBezTo>
                <a:cubicBezTo>
                  <a:pt x="5" y="18"/>
                  <a:pt x="7" y="16"/>
                  <a:pt x="10" y="16"/>
                </a:cubicBezTo>
                <a:cubicBezTo>
                  <a:pt x="59" y="16"/>
                  <a:pt x="0" y="16"/>
                  <a:pt x="49" y="16"/>
                </a:cubicBezTo>
                <a:close/>
                <a:moveTo>
                  <a:pt x="12" y="24"/>
                </a:moveTo>
                <a:cubicBezTo>
                  <a:pt x="12" y="24"/>
                  <a:pt x="12" y="24"/>
                  <a:pt x="12" y="24"/>
                </a:cubicBezTo>
                <a:cubicBezTo>
                  <a:pt x="11" y="24"/>
                  <a:pt x="11" y="24"/>
                  <a:pt x="11" y="23"/>
                </a:cubicBezTo>
                <a:cubicBezTo>
                  <a:pt x="11" y="23"/>
                  <a:pt x="11" y="22"/>
                  <a:pt x="12" y="22"/>
                </a:cubicBezTo>
                <a:cubicBezTo>
                  <a:pt x="15" y="22"/>
                  <a:pt x="15" y="22"/>
                  <a:pt x="15" y="22"/>
                </a:cubicBezTo>
                <a:cubicBezTo>
                  <a:pt x="16" y="22"/>
                  <a:pt x="17" y="23"/>
                  <a:pt x="17" y="23"/>
                </a:cubicBezTo>
                <a:cubicBezTo>
                  <a:pt x="17" y="24"/>
                  <a:pt x="16" y="24"/>
                  <a:pt x="15" y="24"/>
                </a:cubicBezTo>
                <a:cubicBezTo>
                  <a:pt x="12" y="24"/>
                  <a:pt x="12" y="24"/>
                  <a:pt x="12" y="24"/>
                </a:cubicBezTo>
                <a:close/>
                <a:moveTo>
                  <a:pt x="43" y="41"/>
                </a:moveTo>
                <a:cubicBezTo>
                  <a:pt x="43" y="41"/>
                  <a:pt x="43" y="41"/>
                  <a:pt x="43" y="41"/>
                </a:cubicBezTo>
                <a:cubicBezTo>
                  <a:pt x="43" y="41"/>
                  <a:pt x="42" y="40"/>
                  <a:pt x="42" y="40"/>
                </a:cubicBezTo>
                <a:cubicBezTo>
                  <a:pt x="42" y="39"/>
                  <a:pt x="43" y="39"/>
                  <a:pt x="43" y="39"/>
                </a:cubicBezTo>
                <a:cubicBezTo>
                  <a:pt x="47" y="39"/>
                  <a:pt x="47" y="39"/>
                  <a:pt x="47" y="39"/>
                </a:cubicBezTo>
                <a:cubicBezTo>
                  <a:pt x="47" y="39"/>
                  <a:pt x="48" y="39"/>
                  <a:pt x="48" y="40"/>
                </a:cubicBezTo>
                <a:cubicBezTo>
                  <a:pt x="48" y="40"/>
                  <a:pt x="47" y="41"/>
                  <a:pt x="47" y="41"/>
                </a:cubicBezTo>
                <a:cubicBezTo>
                  <a:pt x="43" y="41"/>
                  <a:pt x="43" y="41"/>
                  <a:pt x="43" y="41"/>
                </a:cubicBezTo>
                <a:close/>
                <a:moveTo>
                  <a:pt x="20" y="41"/>
                </a:moveTo>
                <a:cubicBezTo>
                  <a:pt x="20" y="41"/>
                  <a:pt x="20" y="41"/>
                  <a:pt x="20" y="41"/>
                </a:cubicBezTo>
                <a:cubicBezTo>
                  <a:pt x="19" y="41"/>
                  <a:pt x="19" y="40"/>
                  <a:pt x="19" y="40"/>
                </a:cubicBezTo>
                <a:cubicBezTo>
                  <a:pt x="19" y="39"/>
                  <a:pt x="19" y="39"/>
                  <a:pt x="20" y="39"/>
                </a:cubicBezTo>
                <a:cubicBezTo>
                  <a:pt x="39" y="39"/>
                  <a:pt x="39" y="39"/>
                  <a:pt x="39" y="39"/>
                </a:cubicBezTo>
                <a:cubicBezTo>
                  <a:pt x="40" y="39"/>
                  <a:pt x="40" y="39"/>
                  <a:pt x="40" y="40"/>
                </a:cubicBezTo>
                <a:cubicBezTo>
                  <a:pt x="40" y="40"/>
                  <a:pt x="40" y="41"/>
                  <a:pt x="39" y="41"/>
                </a:cubicBezTo>
                <a:cubicBezTo>
                  <a:pt x="20" y="41"/>
                  <a:pt x="20" y="41"/>
                  <a:pt x="20" y="41"/>
                </a:cubicBezTo>
                <a:close/>
                <a:moveTo>
                  <a:pt x="12" y="41"/>
                </a:moveTo>
                <a:cubicBezTo>
                  <a:pt x="12" y="41"/>
                  <a:pt x="12" y="41"/>
                  <a:pt x="12" y="41"/>
                </a:cubicBezTo>
                <a:cubicBezTo>
                  <a:pt x="11" y="41"/>
                  <a:pt x="11" y="40"/>
                  <a:pt x="11" y="40"/>
                </a:cubicBezTo>
                <a:cubicBezTo>
                  <a:pt x="11" y="39"/>
                  <a:pt x="11" y="39"/>
                  <a:pt x="12" y="39"/>
                </a:cubicBezTo>
                <a:cubicBezTo>
                  <a:pt x="15" y="39"/>
                  <a:pt x="15" y="39"/>
                  <a:pt x="15" y="39"/>
                </a:cubicBezTo>
                <a:cubicBezTo>
                  <a:pt x="16" y="39"/>
                  <a:pt x="17" y="39"/>
                  <a:pt x="17" y="40"/>
                </a:cubicBezTo>
                <a:cubicBezTo>
                  <a:pt x="17" y="40"/>
                  <a:pt x="16" y="41"/>
                  <a:pt x="15" y="41"/>
                </a:cubicBezTo>
                <a:cubicBezTo>
                  <a:pt x="12" y="41"/>
                  <a:pt x="12" y="41"/>
                  <a:pt x="12" y="41"/>
                </a:cubicBezTo>
                <a:close/>
                <a:moveTo>
                  <a:pt x="43" y="35"/>
                </a:moveTo>
                <a:cubicBezTo>
                  <a:pt x="43" y="35"/>
                  <a:pt x="43" y="35"/>
                  <a:pt x="43" y="35"/>
                </a:cubicBezTo>
                <a:cubicBezTo>
                  <a:pt x="43" y="35"/>
                  <a:pt x="42" y="35"/>
                  <a:pt x="42" y="34"/>
                </a:cubicBezTo>
                <a:cubicBezTo>
                  <a:pt x="42" y="34"/>
                  <a:pt x="43" y="33"/>
                  <a:pt x="43" y="33"/>
                </a:cubicBezTo>
                <a:cubicBezTo>
                  <a:pt x="47" y="33"/>
                  <a:pt x="47" y="33"/>
                  <a:pt x="47" y="33"/>
                </a:cubicBezTo>
                <a:cubicBezTo>
                  <a:pt x="47" y="33"/>
                  <a:pt x="48" y="34"/>
                  <a:pt x="48" y="34"/>
                </a:cubicBezTo>
                <a:cubicBezTo>
                  <a:pt x="48" y="35"/>
                  <a:pt x="47" y="35"/>
                  <a:pt x="47" y="35"/>
                </a:cubicBezTo>
                <a:cubicBezTo>
                  <a:pt x="43" y="35"/>
                  <a:pt x="43" y="35"/>
                  <a:pt x="43" y="35"/>
                </a:cubicBezTo>
                <a:close/>
                <a:moveTo>
                  <a:pt x="36" y="35"/>
                </a:moveTo>
                <a:cubicBezTo>
                  <a:pt x="36" y="35"/>
                  <a:pt x="36" y="35"/>
                  <a:pt x="36" y="35"/>
                </a:cubicBezTo>
                <a:cubicBezTo>
                  <a:pt x="35" y="35"/>
                  <a:pt x="34" y="35"/>
                  <a:pt x="34" y="34"/>
                </a:cubicBezTo>
                <a:cubicBezTo>
                  <a:pt x="34" y="34"/>
                  <a:pt x="35" y="33"/>
                  <a:pt x="36" y="33"/>
                </a:cubicBezTo>
                <a:cubicBezTo>
                  <a:pt x="39" y="33"/>
                  <a:pt x="39" y="33"/>
                  <a:pt x="39" y="33"/>
                </a:cubicBezTo>
                <a:cubicBezTo>
                  <a:pt x="40" y="33"/>
                  <a:pt x="40" y="34"/>
                  <a:pt x="40" y="34"/>
                </a:cubicBezTo>
                <a:cubicBezTo>
                  <a:pt x="40" y="35"/>
                  <a:pt x="40" y="35"/>
                  <a:pt x="39" y="35"/>
                </a:cubicBezTo>
                <a:cubicBezTo>
                  <a:pt x="36" y="35"/>
                  <a:pt x="36" y="35"/>
                  <a:pt x="36" y="35"/>
                </a:cubicBezTo>
                <a:close/>
                <a:moveTo>
                  <a:pt x="28" y="35"/>
                </a:moveTo>
                <a:cubicBezTo>
                  <a:pt x="28" y="35"/>
                  <a:pt x="28" y="35"/>
                  <a:pt x="28" y="35"/>
                </a:cubicBezTo>
                <a:cubicBezTo>
                  <a:pt x="27" y="35"/>
                  <a:pt x="27" y="35"/>
                  <a:pt x="27" y="34"/>
                </a:cubicBezTo>
                <a:cubicBezTo>
                  <a:pt x="27" y="34"/>
                  <a:pt x="27" y="33"/>
                  <a:pt x="28" y="33"/>
                </a:cubicBezTo>
                <a:cubicBezTo>
                  <a:pt x="31" y="33"/>
                  <a:pt x="31" y="33"/>
                  <a:pt x="31" y="33"/>
                </a:cubicBezTo>
                <a:cubicBezTo>
                  <a:pt x="32" y="33"/>
                  <a:pt x="32" y="34"/>
                  <a:pt x="32" y="34"/>
                </a:cubicBezTo>
                <a:cubicBezTo>
                  <a:pt x="32" y="35"/>
                  <a:pt x="32" y="35"/>
                  <a:pt x="31" y="35"/>
                </a:cubicBezTo>
                <a:cubicBezTo>
                  <a:pt x="28" y="35"/>
                  <a:pt x="28" y="35"/>
                  <a:pt x="28" y="35"/>
                </a:cubicBezTo>
                <a:close/>
                <a:moveTo>
                  <a:pt x="20" y="35"/>
                </a:moveTo>
                <a:cubicBezTo>
                  <a:pt x="20" y="35"/>
                  <a:pt x="20" y="35"/>
                  <a:pt x="20" y="35"/>
                </a:cubicBezTo>
                <a:cubicBezTo>
                  <a:pt x="19" y="35"/>
                  <a:pt x="19" y="35"/>
                  <a:pt x="19" y="34"/>
                </a:cubicBezTo>
                <a:cubicBezTo>
                  <a:pt x="19" y="34"/>
                  <a:pt x="19" y="33"/>
                  <a:pt x="20" y="33"/>
                </a:cubicBezTo>
                <a:cubicBezTo>
                  <a:pt x="23" y="33"/>
                  <a:pt x="23" y="33"/>
                  <a:pt x="23" y="33"/>
                </a:cubicBezTo>
                <a:cubicBezTo>
                  <a:pt x="24" y="33"/>
                  <a:pt x="24" y="34"/>
                  <a:pt x="24" y="34"/>
                </a:cubicBezTo>
                <a:cubicBezTo>
                  <a:pt x="24" y="35"/>
                  <a:pt x="24" y="35"/>
                  <a:pt x="23" y="35"/>
                </a:cubicBezTo>
                <a:cubicBezTo>
                  <a:pt x="20" y="35"/>
                  <a:pt x="20" y="35"/>
                  <a:pt x="20" y="35"/>
                </a:cubicBezTo>
                <a:close/>
                <a:moveTo>
                  <a:pt x="12" y="35"/>
                </a:moveTo>
                <a:cubicBezTo>
                  <a:pt x="12" y="35"/>
                  <a:pt x="12" y="35"/>
                  <a:pt x="12" y="35"/>
                </a:cubicBezTo>
                <a:cubicBezTo>
                  <a:pt x="11" y="35"/>
                  <a:pt x="11" y="35"/>
                  <a:pt x="11" y="34"/>
                </a:cubicBezTo>
                <a:cubicBezTo>
                  <a:pt x="11" y="34"/>
                  <a:pt x="11" y="33"/>
                  <a:pt x="12" y="33"/>
                </a:cubicBezTo>
                <a:cubicBezTo>
                  <a:pt x="15" y="33"/>
                  <a:pt x="15" y="33"/>
                  <a:pt x="15" y="33"/>
                </a:cubicBezTo>
                <a:cubicBezTo>
                  <a:pt x="16" y="33"/>
                  <a:pt x="17" y="34"/>
                  <a:pt x="17" y="34"/>
                </a:cubicBezTo>
                <a:cubicBezTo>
                  <a:pt x="17" y="35"/>
                  <a:pt x="16" y="35"/>
                  <a:pt x="15" y="35"/>
                </a:cubicBezTo>
                <a:cubicBezTo>
                  <a:pt x="12" y="35"/>
                  <a:pt x="12" y="35"/>
                  <a:pt x="12" y="35"/>
                </a:cubicBezTo>
                <a:close/>
                <a:moveTo>
                  <a:pt x="39" y="30"/>
                </a:moveTo>
                <a:cubicBezTo>
                  <a:pt x="39" y="30"/>
                  <a:pt x="39" y="30"/>
                  <a:pt x="39" y="30"/>
                </a:cubicBezTo>
                <a:cubicBezTo>
                  <a:pt x="38" y="30"/>
                  <a:pt x="38" y="29"/>
                  <a:pt x="38" y="29"/>
                </a:cubicBezTo>
                <a:cubicBezTo>
                  <a:pt x="38" y="28"/>
                  <a:pt x="38" y="28"/>
                  <a:pt x="39" y="28"/>
                </a:cubicBezTo>
                <a:cubicBezTo>
                  <a:pt x="42" y="28"/>
                  <a:pt x="42" y="28"/>
                  <a:pt x="42" y="28"/>
                </a:cubicBezTo>
                <a:cubicBezTo>
                  <a:pt x="43" y="28"/>
                  <a:pt x="43" y="28"/>
                  <a:pt x="43" y="29"/>
                </a:cubicBezTo>
                <a:cubicBezTo>
                  <a:pt x="43" y="29"/>
                  <a:pt x="43" y="30"/>
                  <a:pt x="42" y="30"/>
                </a:cubicBezTo>
                <a:cubicBezTo>
                  <a:pt x="39" y="30"/>
                  <a:pt x="39" y="30"/>
                  <a:pt x="39" y="30"/>
                </a:cubicBezTo>
                <a:close/>
                <a:moveTo>
                  <a:pt x="32" y="30"/>
                </a:moveTo>
                <a:cubicBezTo>
                  <a:pt x="32" y="30"/>
                  <a:pt x="32" y="30"/>
                  <a:pt x="32" y="30"/>
                </a:cubicBezTo>
                <a:cubicBezTo>
                  <a:pt x="31" y="30"/>
                  <a:pt x="30" y="29"/>
                  <a:pt x="30" y="29"/>
                </a:cubicBezTo>
                <a:cubicBezTo>
                  <a:pt x="30" y="28"/>
                  <a:pt x="31" y="28"/>
                  <a:pt x="32" y="28"/>
                </a:cubicBezTo>
                <a:cubicBezTo>
                  <a:pt x="35" y="28"/>
                  <a:pt x="35" y="28"/>
                  <a:pt x="35" y="28"/>
                </a:cubicBezTo>
                <a:cubicBezTo>
                  <a:pt x="35" y="28"/>
                  <a:pt x="36" y="28"/>
                  <a:pt x="36" y="29"/>
                </a:cubicBezTo>
                <a:cubicBezTo>
                  <a:pt x="36" y="29"/>
                  <a:pt x="35" y="30"/>
                  <a:pt x="35" y="30"/>
                </a:cubicBezTo>
                <a:cubicBezTo>
                  <a:pt x="32" y="30"/>
                  <a:pt x="32" y="30"/>
                  <a:pt x="32" y="30"/>
                </a:cubicBezTo>
                <a:close/>
                <a:moveTo>
                  <a:pt x="24" y="30"/>
                </a:moveTo>
                <a:cubicBezTo>
                  <a:pt x="24" y="30"/>
                  <a:pt x="24" y="30"/>
                  <a:pt x="24" y="30"/>
                </a:cubicBezTo>
                <a:cubicBezTo>
                  <a:pt x="24" y="30"/>
                  <a:pt x="23" y="29"/>
                  <a:pt x="23" y="29"/>
                </a:cubicBezTo>
                <a:cubicBezTo>
                  <a:pt x="23" y="28"/>
                  <a:pt x="24" y="28"/>
                  <a:pt x="24" y="28"/>
                </a:cubicBezTo>
                <a:cubicBezTo>
                  <a:pt x="27" y="28"/>
                  <a:pt x="27" y="28"/>
                  <a:pt x="27" y="28"/>
                </a:cubicBezTo>
                <a:cubicBezTo>
                  <a:pt x="28" y="28"/>
                  <a:pt x="29" y="28"/>
                  <a:pt x="29" y="29"/>
                </a:cubicBezTo>
                <a:cubicBezTo>
                  <a:pt x="29" y="29"/>
                  <a:pt x="28" y="30"/>
                  <a:pt x="27" y="30"/>
                </a:cubicBezTo>
                <a:cubicBezTo>
                  <a:pt x="24" y="30"/>
                  <a:pt x="24" y="30"/>
                  <a:pt x="24" y="30"/>
                </a:cubicBezTo>
                <a:close/>
                <a:moveTo>
                  <a:pt x="17" y="30"/>
                </a:moveTo>
                <a:cubicBezTo>
                  <a:pt x="17" y="30"/>
                  <a:pt x="17" y="30"/>
                  <a:pt x="17" y="30"/>
                </a:cubicBezTo>
                <a:cubicBezTo>
                  <a:pt x="16" y="30"/>
                  <a:pt x="16" y="29"/>
                  <a:pt x="16" y="29"/>
                </a:cubicBezTo>
                <a:cubicBezTo>
                  <a:pt x="16" y="28"/>
                  <a:pt x="16" y="28"/>
                  <a:pt x="17" y="28"/>
                </a:cubicBezTo>
                <a:cubicBezTo>
                  <a:pt x="20" y="28"/>
                  <a:pt x="20" y="28"/>
                  <a:pt x="20" y="28"/>
                </a:cubicBezTo>
                <a:cubicBezTo>
                  <a:pt x="21" y="28"/>
                  <a:pt x="21" y="28"/>
                  <a:pt x="21" y="29"/>
                </a:cubicBezTo>
                <a:cubicBezTo>
                  <a:pt x="21" y="29"/>
                  <a:pt x="21" y="30"/>
                  <a:pt x="20" y="30"/>
                </a:cubicBezTo>
                <a:cubicBezTo>
                  <a:pt x="17" y="30"/>
                  <a:pt x="17" y="30"/>
                  <a:pt x="17" y="30"/>
                </a:cubicBezTo>
                <a:close/>
                <a:moveTo>
                  <a:pt x="43" y="24"/>
                </a:moveTo>
                <a:cubicBezTo>
                  <a:pt x="43" y="24"/>
                  <a:pt x="43" y="24"/>
                  <a:pt x="43" y="24"/>
                </a:cubicBezTo>
                <a:cubicBezTo>
                  <a:pt x="43" y="24"/>
                  <a:pt x="42" y="24"/>
                  <a:pt x="42" y="23"/>
                </a:cubicBezTo>
                <a:cubicBezTo>
                  <a:pt x="42" y="23"/>
                  <a:pt x="43" y="22"/>
                  <a:pt x="43" y="22"/>
                </a:cubicBezTo>
                <a:cubicBezTo>
                  <a:pt x="47" y="22"/>
                  <a:pt x="47" y="22"/>
                  <a:pt x="47" y="22"/>
                </a:cubicBezTo>
                <a:cubicBezTo>
                  <a:pt x="47" y="22"/>
                  <a:pt x="48" y="23"/>
                  <a:pt x="48" y="23"/>
                </a:cubicBezTo>
                <a:cubicBezTo>
                  <a:pt x="48" y="24"/>
                  <a:pt x="47" y="24"/>
                  <a:pt x="47" y="24"/>
                </a:cubicBezTo>
                <a:cubicBezTo>
                  <a:pt x="43" y="24"/>
                  <a:pt x="43" y="24"/>
                  <a:pt x="43" y="24"/>
                </a:cubicBezTo>
                <a:close/>
                <a:moveTo>
                  <a:pt x="46" y="30"/>
                </a:moveTo>
                <a:cubicBezTo>
                  <a:pt x="46" y="30"/>
                  <a:pt x="46" y="30"/>
                  <a:pt x="46" y="30"/>
                </a:cubicBezTo>
                <a:cubicBezTo>
                  <a:pt x="45" y="30"/>
                  <a:pt x="45" y="29"/>
                  <a:pt x="45" y="29"/>
                </a:cubicBezTo>
                <a:cubicBezTo>
                  <a:pt x="45" y="28"/>
                  <a:pt x="45" y="28"/>
                  <a:pt x="46" y="28"/>
                </a:cubicBezTo>
                <a:cubicBezTo>
                  <a:pt x="47" y="28"/>
                  <a:pt x="47" y="28"/>
                  <a:pt x="47" y="28"/>
                </a:cubicBezTo>
                <a:cubicBezTo>
                  <a:pt x="47" y="28"/>
                  <a:pt x="48" y="28"/>
                  <a:pt x="48" y="29"/>
                </a:cubicBezTo>
                <a:cubicBezTo>
                  <a:pt x="48" y="29"/>
                  <a:pt x="47" y="30"/>
                  <a:pt x="47" y="30"/>
                </a:cubicBezTo>
                <a:cubicBezTo>
                  <a:pt x="46" y="30"/>
                  <a:pt x="46" y="30"/>
                  <a:pt x="46" y="30"/>
                </a:cubicBezTo>
                <a:close/>
                <a:moveTo>
                  <a:pt x="12" y="30"/>
                </a:moveTo>
                <a:cubicBezTo>
                  <a:pt x="12" y="30"/>
                  <a:pt x="12" y="30"/>
                  <a:pt x="12" y="30"/>
                </a:cubicBezTo>
                <a:cubicBezTo>
                  <a:pt x="11" y="30"/>
                  <a:pt x="11" y="29"/>
                  <a:pt x="11" y="29"/>
                </a:cubicBezTo>
                <a:cubicBezTo>
                  <a:pt x="11" y="28"/>
                  <a:pt x="11" y="28"/>
                  <a:pt x="12" y="28"/>
                </a:cubicBezTo>
                <a:cubicBezTo>
                  <a:pt x="13" y="28"/>
                  <a:pt x="13" y="28"/>
                  <a:pt x="13" y="28"/>
                </a:cubicBezTo>
                <a:cubicBezTo>
                  <a:pt x="13" y="28"/>
                  <a:pt x="14" y="28"/>
                  <a:pt x="14" y="29"/>
                </a:cubicBezTo>
                <a:cubicBezTo>
                  <a:pt x="14" y="29"/>
                  <a:pt x="13" y="30"/>
                  <a:pt x="13" y="30"/>
                </a:cubicBezTo>
                <a:cubicBezTo>
                  <a:pt x="12" y="30"/>
                  <a:pt x="12" y="30"/>
                  <a:pt x="12" y="30"/>
                </a:cubicBezTo>
                <a:close/>
                <a:moveTo>
                  <a:pt x="36" y="24"/>
                </a:moveTo>
                <a:cubicBezTo>
                  <a:pt x="36" y="24"/>
                  <a:pt x="36" y="24"/>
                  <a:pt x="36" y="24"/>
                </a:cubicBezTo>
                <a:cubicBezTo>
                  <a:pt x="35" y="24"/>
                  <a:pt x="34" y="24"/>
                  <a:pt x="34" y="23"/>
                </a:cubicBezTo>
                <a:cubicBezTo>
                  <a:pt x="34" y="23"/>
                  <a:pt x="35" y="22"/>
                  <a:pt x="36" y="22"/>
                </a:cubicBezTo>
                <a:cubicBezTo>
                  <a:pt x="39" y="22"/>
                  <a:pt x="39" y="22"/>
                  <a:pt x="39" y="22"/>
                </a:cubicBezTo>
                <a:cubicBezTo>
                  <a:pt x="40" y="22"/>
                  <a:pt x="40" y="23"/>
                  <a:pt x="40" y="23"/>
                </a:cubicBezTo>
                <a:cubicBezTo>
                  <a:pt x="40" y="24"/>
                  <a:pt x="40" y="24"/>
                  <a:pt x="39" y="24"/>
                </a:cubicBezTo>
                <a:cubicBezTo>
                  <a:pt x="36" y="24"/>
                  <a:pt x="36" y="24"/>
                  <a:pt x="36" y="24"/>
                </a:cubicBezTo>
                <a:close/>
                <a:moveTo>
                  <a:pt x="28" y="24"/>
                </a:moveTo>
                <a:cubicBezTo>
                  <a:pt x="28" y="24"/>
                  <a:pt x="28" y="24"/>
                  <a:pt x="28" y="24"/>
                </a:cubicBezTo>
                <a:cubicBezTo>
                  <a:pt x="27" y="24"/>
                  <a:pt x="27" y="24"/>
                  <a:pt x="27" y="23"/>
                </a:cubicBezTo>
                <a:cubicBezTo>
                  <a:pt x="27" y="23"/>
                  <a:pt x="27" y="22"/>
                  <a:pt x="28" y="22"/>
                </a:cubicBezTo>
                <a:cubicBezTo>
                  <a:pt x="31" y="22"/>
                  <a:pt x="31" y="22"/>
                  <a:pt x="31" y="22"/>
                </a:cubicBezTo>
                <a:cubicBezTo>
                  <a:pt x="32" y="22"/>
                  <a:pt x="32" y="23"/>
                  <a:pt x="32" y="23"/>
                </a:cubicBezTo>
                <a:cubicBezTo>
                  <a:pt x="32" y="24"/>
                  <a:pt x="32" y="24"/>
                  <a:pt x="31" y="24"/>
                </a:cubicBezTo>
                <a:cubicBezTo>
                  <a:pt x="28" y="24"/>
                  <a:pt x="28" y="24"/>
                  <a:pt x="28" y="24"/>
                </a:cubicBezTo>
                <a:close/>
                <a:moveTo>
                  <a:pt x="20" y="24"/>
                </a:moveTo>
                <a:cubicBezTo>
                  <a:pt x="20" y="24"/>
                  <a:pt x="20" y="24"/>
                  <a:pt x="20" y="24"/>
                </a:cubicBezTo>
                <a:cubicBezTo>
                  <a:pt x="19" y="24"/>
                  <a:pt x="19" y="24"/>
                  <a:pt x="19" y="23"/>
                </a:cubicBezTo>
                <a:cubicBezTo>
                  <a:pt x="19" y="23"/>
                  <a:pt x="19" y="22"/>
                  <a:pt x="20" y="22"/>
                </a:cubicBezTo>
                <a:cubicBezTo>
                  <a:pt x="23" y="22"/>
                  <a:pt x="23" y="22"/>
                  <a:pt x="23" y="22"/>
                </a:cubicBezTo>
                <a:cubicBezTo>
                  <a:pt x="24" y="22"/>
                  <a:pt x="24" y="23"/>
                  <a:pt x="24" y="23"/>
                </a:cubicBezTo>
                <a:cubicBezTo>
                  <a:pt x="24" y="24"/>
                  <a:pt x="24" y="24"/>
                  <a:pt x="23" y="24"/>
                </a:cubicBezTo>
                <a:cubicBezTo>
                  <a:pt x="20" y="24"/>
                  <a:pt x="20" y="24"/>
                  <a:pt x="20" y="24"/>
                </a:cubicBezTo>
                <a:close/>
                <a:moveTo>
                  <a:pt x="49" y="20"/>
                </a:moveTo>
                <a:cubicBezTo>
                  <a:pt x="49" y="20"/>
                  <a:pt x="49" y="20"/>
                  <a:pt x="49" y="20"/>
                </a:cubicBezTo>
                <a:cubicBezTo>
                  <a:pt x="10" y="20"/>
                  <a:pt x="10" y="20"/>
                  <a:pt x="10" y="20"/>
                </a:cubicBezTo>
                <a:cubicBezTo>
                  <a:pt x="9" y="20"/>
                  <a:pt x="8" y="21"/>
                  <a:pt x="8" y="21"/>
                </a:cubicBezTo>
                <a:cubicBezTo>
                  <a:pt x="8" y="42"/>
                  <a:pt x="8" y="42"/>
                  <a:pt x="8" y="42"/>
                </a:cubicBezTo>
                <a:cubicBezTo>
                  <a:pt x="8" y="42"/>
                  <a:pt x="9" y="43"/>
                  <a:pt x="10" y="43"/>
                </a:cubicBezTo>
                <a:cubicBezTo>
                  <a:pt x="49" y="43"/>
                  <a:pt x="49" y="43"/>
                  <a:pt x="49" y="43"/>
                </a:cubicBezTo>
                <a:cubicBezTo>
                  <a:pt x="50" y="43"/>
                  <a:pt x="50" y="42"/>
                  <a:pt x="50" y="42"/>
                </a:cubicBezTo>
                <a:cubicBezTo>
                  <a:pt x="50" y="21"/>
                  <a:pt x="50" y="21"/>
                  <a:pt x="50" y="21"/>
                </a:cubicBezTo>
                <a:cubicBezTo>
                  <a:pt x="50" y="21"/>
                  <a:pt x="50" y="20"/>
                  <a:pt x="49" y="20"/>
                </a:cubicBezTo>
                <a:close/>
                <a:moveTo>
                  <a:pt x="24" y="11"/>
                </a:moveTo>
                <a:cubicBezTo>
                  <a:pt x="24" y="11"/>
                  <a:pt x="24" y="11"/>
                  <a:pt x="24" y="11"/>
                </a:cubicBezTo>
                <a:cubicBezTo>
                  <a:pt x="24" y="12"/>
                  <a:pt x="23" y="12"/>
                  <a:pt x="22" y="11"/>
                </a:cubicBezTo>
                <a:cubicBezTo>
                  <a:pt x="22" y="11"/>
                  <a:pt x="22" y="10"/>
                  <a:pt x="22" y="10"/>
                </a:cubicBezTo>
                <a:cubicBezTo>
                  <a:pt x="24" y="8"/>
                  <a:pt x="27" y="7"/>
                  <a:pt x="29" y="7"/>
                </a:cubicBezTo>
                <a:cubicBezTo>
                  <a:pt x="30" y="7"/>
                  <a:pt x="30" y="7"/>
                  <a:pt x="30" y="7"/>
                </a:cubicBezTo>
                <a:cubicBezTo>
                  <a:pt x="32" y="7"/>
                  <a:pt x="35" y="8"/>
                  <a:pt x="36" y="10"/>
                </a:cubicBezTo>
                <a:cubicBezTo>
                  <a:pt x="37" y="10"/>
                  <a:pt x="37" y="11"/>
                  <a:pt x="36" y="11"/>
                </a:cubicBezTo>
                <a:cubicBezTo>
                  <a:pt x="36" y="12"/>
                  <a:pt x="35" y="12"/>
                  <a:pt x="35" y="11"/>
                </a:cubicBezTo>
                <a:cubicBezTo>
                  <a:pt x="33" y="10"/>
                  <a:pt x="31" y="9"/>
                  <a:pt x="30" y="9"/>
                </a:cubicBezTo>
                <a:cubicBezTo>
                  <a:pt x="27" y="9"/>
                  <a:pt x="26" y="10"/>
                  <a:pt x="24"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4" name="Freeform 430"/>
          <p:cNvSpPr>
            <a:spLocks noEditPoints="1"/>
          </p:cNvSpPr>
          <p:nvPr/>
        </p:nvSpPr>
        <p:spPr bwMode="auto">
          <a:xfrm>
            <a:off x="9999373" y="2637472"/>
            <a:ext cx="149516" cy="169675"/>
          </a:xfrm>
          <a:custGeom>
            <a:avLst/>
            <a:gdLst>
              <a:gd name="T0" fmla="*/ 28 w 44"/>
              <a:gd name="T1" fmla="*/ 0 h 50"/>
              <a:gd name="T2" fmla="*/ 43 w 44"/>
              <a:gd name="T3" fmla="*/ 14 h 50"/>
              <a:gd name="T4" fmla="*/ 44 w 44"/>
              <a:gd name="T5" fmla="*/ 16 h 50"/>
              <a:gd name="T6" fmla="*/ 42 w 44"/>
              <a:gd name="T7" fmla="*/ 48 h 50"/>
              <a:gd name="T8" fmla="*/ 42 w 44"/>
              <a:gd name="T9" fmla="*/ 48 h 50"/>
              <a:gd name="T10" fmla="*/ 5 w 44"/>
              <a:gd name="T11" fmla="*/ 50 h 50"/>
              <a:gd name="T12" fmla="*/ 2 w 44"/>
              <a:gd name="T13" fmla="*/ 48 h 50"/>
              <a:gd name="T14" fmla="*/ 0 w 44"/>
              <a:gd name="T15" fmla="*/ 44 h 50"/>
              <a:gd name="T16" fmla="*/ 2 w 44"/>
              <a:gd name="T17" fmla="*/ 1 h 50"/>
              <a:gd name="T18" fmla="*/ 15 w 44"/>
              <a:gd name="T19" fmla="*/ 33 h 50"/>
              <a:gd name="T20" fmla="*/ 13 w 44"/>
              <a:gd name="T21" fmla="*/ 33 h 50"/>
              <a:gd name="T22" fmla="*/ 16 w 44"/>
              <a:gd name="T23" fmla="*/ 22 h 50"/>
              <a:gd name="T24" fmla="*/ 18 w 44"/>
              <a:gd name="T25" fmla="*/ 22 h 50"/>
              <a:gd name="T26" fmla="*/ 21 w 44"/>
              <a:gd name="T27" fmla="*/ 33 h 50"/>
              <a:gd name="T28" fmla="*/ 19 w 44"/>
              <a:gd name="T29" fmla="*/ 31 h 50"/>
              <a:gd name="T30" fmla="*/ 15 w 44"/>
              <a:gd name="T31" fmla="*/ 33 h 50"/>
              <a:gd name="T32" fmla="*/ 17 w 44"/>
              <a:gd name="T33" fmla="*/ 26 h 50"/>
              <a:gd name="T34" fmla="*/ 18 w 44"/>
              <a:gd name="T35" fmla="*/ 29 h 50"/>
              <a:gd name="T36" fmla="*/ 28 w 44"/>
              <a:gd name="T37" fmla="*/ 22 h 50"/>
              <a:gd name="T38" fmla="*/ 29 w 44"/>
              <a:gd name="T39" fmla="*/ 21 h 50"/>
              <a:gd name="T40" fmla="*/ 30 w 44"/>
              <a:gd name="T41" fmla="*/ 28 h 50"/>
              <a:gd name="T42" fmla="*/ 31 w 44"/>
              <a:gd name="T43" fmla="*/ 29 h 50"/>
              <a:gd name="T44" fmla="*/ 30 w 44"/>
              <a:gd name="T45" fmla="*/ 31 h 50"/>
              <a:gd name="T46" fmla="*/ 29 w 44"/>
              <a:gd name="T47" fmla="*/ 33 h 50"/>
              <a:gd name="T48" fmla="*/ 28 w 44"/>
              <a:gd name="T49" fmla="*/ 31 h 50"/>
              <a:gd name="T50" fmla="*/ 23 w 44"/>
              <a:gd name="T51" fmla="*/ 29 h 50"/>
              <a:gd name="T52" fmla="*/ 28 w 44"/>
              <a:gd name="T53" fmla="*/ 22 h 50"/>
              <a:gd name="T54" fmla="*/ 28 w 44"/>
              <a:gd name="T55" fmla="*/ 28 h 50"/>
              <a:gd name="T56" fmla="*/ 26 w 44"/>
              <a:gd name="T57" fmla="*/ 28 h 50"/>
              <a:gd name="T58" fmla="*/ 27 w 44"/>
              <a:gd name="T59" fmla="*/ 4 h 50"/>
              <a:gd name="T60" fmla="*/ 5 w 44"/>
              <a:gd name="T61" fmla="*/ 4 h 50"/>
              <a:gd name="T62" fmla="*/ 4 w 44"/>
              <a:gd name="T63" fmla="*/ 5 h 50"/>
              <a:gd name="T64" fmla="*/ 4 w 44"/>
              <a:gd name="T65" fmla="*/ 45 h 50"/>
              <a:gd name="T66" fmla="*/ 39 w 44"/>
              <a:gd name="T67" fmla="*/ 46 h 50"/>
              <a:gd name="T68" fmla="*/ 40 w 44"/>
              <a:gd name="T69" fmla="*/ 45 h 50"/>
              <a:gd name="T70" fmla="*/ 40 w 44"/>
              <a:gd name="T71" fmla="*/ 17 h 50"/>
              <a:gd name="T72" fmla="*/ 28 w 44"/>
              <a:gd name="T73" fmla="*/ 15 h 50"/>
              <a:gd name="T74" fmla="*/ 27 w 44"/>
              <a:gd name="T75" fmla="*/ 12 h 50"/>
              <a:gd name="T76" fmla="*/ 38 w 44"/>
              <a:gd name="T77" fmla="*/ 14 h 50"/>
              <a:gd name="T78" fmla="*/ 29 w 44"/>
              <a:gd name="T79" fmla="*/ 6 h 50"/>
              <a:gd name="T80" fmla="*/ 30 w 44"/>
              <a:gd name="T81" fmla="*/ 14 h 50"/>
              <a:gd name="T82" fmla="*/ 31 w 44"/>
              <a:gd name="T83"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50">
                <a:moveTo>
                  <a:pt x="5" y="0"/>
                </a:moveTo>
                <a:cubicBezTo>
                  <a:pt x="28" y="0"/>
                  <a:pt x="28" y="0"/>
                  <a:pt x="28" y="0"/>
                </a:cubicBezTo>
                <a:cubicBezTo>
                  <a:pt x="29" y="0"/>
                  <a:pt x="29" y="0"/>
                  <a:pt x="29" y="0"/>
                </a:cubicBezTo>
                <a:cubicBezTo>
                  <a:pt x="43" y="14"/>
                  <a:pt x="43" y="14"/>
                  <a:pt x="43" y="14"/>
                </a:cubicBezTo>
                <a:cubicBezTo>
                  <a:pt x="44" y="15"/>
                  <a:pt x="44" y="15"/>
                  <a:pt x="44" y="16"/>
                </a:cubicBezTo>
                <a:cubicBezTo>
                  <a:pt x="44" y="16"/>
                  <a:pt x="44" y="16"/>
                  <a:pt x="44" y="16"/>
                </a:cubicBezTo>
                <a:cubicBezTo>
                  <a:pt x="44" y="44"/>
                  <a:pt x="44" y="44"/>
                  <a:pt x="44" y="44"/>
                </a:cubicBezTo>
                <a:cubicBezTo>
                  <a:pt x="44" y="46"/>
                  <a:pt x="43" y="47"/>
                  <a:pt x="42" y="48"/>
                </a:cubicBezTo>
                <a:cubicBezTo>
                  <a:pt x="42" y="48"/>
                  <a:pt x="42" y="48"/>
                  <a:pt x="42" y="48"/>
                </a:cubicBezTo>
                <a:cubicBezTo>
                  <a:pt x="42" y="48"/>
                  <a:pt x="42" y="48"/>
                  <a:pt x="42" y="48"/>
                </a:cubicBezTo>
                <a:cubicBezTo>
                  <a:pt x="41" y="49"/>
                  <a:pt x="40" y="50"/>
                  <a:pt x="39" y="50"/>
                </a:cubicBezTo>
                <a:cubicBezTo>
                  <a:pt x="5" y="50"/>
                  <a:pt x="5" y="50"/>
                  <a:pt x="5" y="50"/>
                </a:cubicBezTo>
                <a:cubicBezTo>
                  <a:pt x="4" y="50"/>
                  <a:pt x="3" y="49"/>
                  <a:pt x="2" y="48"/>
                </a:cubicBezTo>
                <a:cubicBezTo>
                  <a:pt x="2" y="48"/>
                  <a:pt x="2" y="48"/>
                  <a:pt x="2" y="48"/>
                </a:cubicBezTo>
                <a:cubicBezTo>
                  <a:pt x="2" y="48"/>
                  <a:pt x="2" y="48"/>
                  <a:pt x="2" y="48"/>
                </a:cubicBezTo>
                <a:cubicBezTo>
                  <a:pt x="1" y="47"/>
                  <a:pt x="0" y="46"/>
                  <a:pt x="0" y="44"/>
                </a:cubicBezTo>
                <a:cubicBezTo>
                  <a:pt x="0" y="5"/>
                  <a:pt x="0" y="5"/>
                  <a:pt x="0" y="5"/>
                </a:cubicBezTo>
                <a:cubicBezTo>
                  <a:pt x="0" y="3"/>
                  <a:pt x="1" y="2"/>
                  <a:pt x="2" y="1"/>
                </a:cubicBezTo>
                <a:cubicBezTo>
                  <a:pt x="3" y="0"/>
                  <a:pt x="4" y="0"/>
                  <a:pt x="5" y="0"/>
                </a:cubicBezTo>
                <a:close/>
                <a:moveTo>
                  <a:pt x="15" y="33"/>
                </a:moveTo>
                <a:cubicBezTo>
                  <a:pt x="15" y="33"/>
                  <a:pt x="15" y="33"/>
                  <a:pt x="15" y="33"/>
                </a:cubicBezTo>
                <a:cubicBezTo>
                  <a:pt x="15" y="33"/>
                  <a:pt x="14" y="34"/>
                  <a:pt x="13" y="33"/>
                </a:cubicBezTo>
                <a:cubicBezTo>
                  <a:pt x="13" y="33"/>
                  <a:pt x="12" y="33"/>
                  <a:pt x="13" y="32"/>
                </a:cubicBezTo>
                <a:cubicBezTo>
                  <a:pt x="16" y="22"/>
                  <a:pt x="16" y="22"/>
                  <a:pt x="16" y="22"/>
                </a:cubicBezTo>
                <a:cubicBezTo>
                  <a:pt x="16" y="22"/>
                  <a:pt x="17" y="21"/>
                  <a:pt x="18" y="21"/>
                </a:cubicBezTo>
                <a:cubicBezTo>
                  <a:pt x="18" y="22"/>
                  <a:pt x="18" y="22"/>
                  <a:pt x="18" y="22"/>
                </a:cubicBezTo>
                <a:cubicBezTo>
                  <a:pt x="22" y="32"/>
                  <a:pt x="22" y="32"/>
                  <a:pt x="22" y="32"/>
                </a:cubicBezTo>
                <a:cubicBezTo>
                  <a:pt x="22" y="33"/>
                  <a:pt x="22" y="33"/>
                  <a:pt x="21" y="33"/>
                </a:cubicBezTo>
                <a:cubicBezTo>
                  <a:pt x="20" y="34"/>
                  <a:pt x="20" y="33"/>
                  <a:pt x="20" y="33"/>
                </a:cubicBezTo>
                <a:cubicBezTo>
                  <a:pt x="19" y="31"/>
                  <a:pt x="19" y="31"/>
                  <a:pt x="19" y="31"/>
                </a:cubicBezTo>
                <a:cubicBezTo>
                  <a:pt x="15" y="31"/>
                  <a:pt x="15" y="31"/>
                  <a:pt x="15" y="31"/>
                </a:cubicBezTo>
                <a:cubicBezTo>
                  <a:pt x="15" y="33"/>
                  <a:pt x="15" y="33"/>
                  <a:pt x="15" y="33"/>
                </a:cubicBezTo>
                <a:close/>
                <a:moveTo>
                  <a:pt x="17" y="26"/>
                </a:moveTo>
                <a:cubicBezTo>
                  <a:pt x="17" y="26"/>
                  <a:pt x="17" y="26"/>
                  <a:pt x="17" y="26"/>
                </a:cubicBezTo>
                <a:cubicBezTo>
                  <a:pt x="16" y="29"/>
                  <a:pt x="16" y="29"/>
                  <a:pt x="16" y="29"/>
                </a:cubicBezTo>
                <a:cubicBezTo>
                  <a:pt x="18" y="29"/>
                  <a:pt x="18" y="29"/>
                  <a:pt x="18" y="29"/>
                </a:cubicBezTo>
                <a:cubicBezTo>
                  <a:pt x="17" y="26"/>
                  <a:pt x="17" y="26"/>
                  <a:pt x="17" y="26"/>
                </a:cubicBezTo>
                <a:close/>
                <a:moveTo>
                  <a:pt x="28" y="22"/>
                </a:moveTo>
                <a:cubicBezTo>
                  <a:pt x="28" y="22"/>
                  <a:pt x="28" y="22"/>
                  <a:pt x="28" y="22"/>
                </a:cubicBezTo>
                <a:cubicBezTo>
                  <a:pt x="28" y="22"/>
                  <a:pt x="29" y="21"/>
                  <a:pt x="29" y="21"/>
                </a:cubicBezTo>
                <a:cubicBezTo>
                  <a:pt x="30" y="21"/>
                  <a:pt x="30" y="22"/>
                  <a:pt x="30" y="23"/>
                </a:cubicBezTo>
                <a:cubicBezTo>
                  <a:pt x="30" y="28"/>
                  <a:pt x="30" y="28"/>
                  <a:pt x="30" y="28"/>
                </a:cubicBezTo>
                <a:cubicBezTo>
                  <a:pt x="30" y="28"/>
                  <a:pt x="30" y="28"/>
                  <a:pt x="30" y="28"/>
                </a:cubicBezTo>
                <a:cubicBezTo>
                  <a:pt x="31" y="28"/>
                  <a:pt x="31" y="29"/>
                  <a:pt x="31" y="29"/>
                </a:cubicBezTo>
                <a:cubicBezTo>
                  <a:pt x="31" y="30"/>
                  <a:pt x="31" y="31"/>
                  <a:pt x="30" y="31"/>
                </a:cubicBezTo>
                <a:cubicBezTo>
                  <a:pt x="30" y="31"/>
                  <a:pt x="30" y="31"/>
                  <a:pt x="30" y="31"/>
                </a:cubicBezTo>
                <a:cubicBezTo>
                  <a:pt x="30" y="32"/>
                  <a:pt x="30" y="32"/>
                  <a:pt x="30" y="32"/>
                </a:cubicBezTo>
                <a:cubicBezTo>
                  <a:pt x="30" y="33"/>
                  <a:pt x="30" y="33"/>
                  <a:pt x="29" y="33"/>
                </a:cubicBezTo>
                <a:cubicBezTo>
                  <a:pt x="28" y="33"/>
                  <a:pt x="28" y="33"/>
                  <a:pt x="28" y="32"/>
                </a:cubicBezTo>
                <a:cubicBezTo>
                  <a:pt x="28" y="31"/>
                  <a:pt x="28" y="31"/>
                  <a:pt x="28" y="31"/>
                </a:cubicBezTo>
                <a:cubicBezTo>
                  <a:pt x="24" y="31"/>
                  <a:pt x="24" y="31"/>
                  <a:pt x="24" y="31"/>
                </a:cubicBezTo>
                <a:cubicBezTo>
                  <a:pt x="23" y="31"/>
                  <a:pt x="23" y="30"/>
                  <a:pt x="23" y="29"/>
                </a:cubicBezTo>
                <a:cubicBezTo>
                  <a:pt x="23" y="29"/>
                  <a:pt x="23" y="29"/>
                  <a:pt x="23" y="29"/>
                </a:cubicBezTo>
                <a:cubicBezTo>
                  <a:pt x="28" y="22"/>
                  <a:pt x="28" y="22"/>
                  <a:pt x="28" y="22"/>
                </a:cubicBezTo>
                <a:close/>
                <a:moveTo>
                  <a:pt x="28" y="28"/>
                </a:moveTo>
                <a:cubicBezTo>
                  <a:pt x="28" y="28"/>
                  <a:pt x="28" y="28"/>
                  <a:pt x="28" y="28"/>
                </a:cubicBezTo>
                <a:cubicBezTo>
                  <a:pt x="28" y="26"/>
                  <a:pt x="28" y="26"/>
                  <a:pt x="28" y="26"/>
                </a:cubicBezTo>
                <a:cubicBezTo>
                  <a:pt x="26" y="28"/>
                  <a:pt x="26" y="28"/>
                  <a:pt x="26" y="28"/>
                </a:cubicBezTo>
                <a:cubicBezTo>
                  <a:pt x="28" y="28"/>
                  <a:pt x="28" y="28"/>
                  <a:pt x="28" y="28"/>
                </a:cubicBezTo>
                <a:close/>
                <a:moveTo>
                  <a:pt x="27" y="4"/>
                </a:moveTo>
                <a:cubicBezTo>
                  <a:pt x="27" y="4"/>
                  <a:pt x="27" y="4"/>
                  <a:pt x="27" y="4"/>
                </a:cubicBezTo>
                <a:cubicBezTo>
                  <a:pt x="5" y="4"/>
                  <a:pt x="5" y="4"/>
                  <a:pt x="5" y="4"/>
                </a:cubicBezTo>
                <a:cubicBezTo>
                  <a:pt x="5" y="4"/>
                  <a:pt x="5" y="4"/>
                  <a:pt x="4" y="4"/>
                </a:cubicBezTo>
                <a:cubicBezTo>
                  <a:pt x="4" y="4"/>
                  <a:pt x="4" y="5"/>
                  <a:pt x="4" y="5"/>
                </a:cubicBezTo>
                <a:cubicBezTo>
                  <a:pt x="4" y="44"/>
                  <a:pt x="4" y="44"/>
                  <a:pt x="4" y="44"/>
                </a:cubicBezTo>
                <a:cubicBezTo>
                  <a:pt x="4" y="45"/>
                  <a:pt x="4" y="45"/>
                  <a:pt x="4" y="45"/>
                </a:cubicBezTo>
                <a:cubicBezTo>
                  <a:pt x="5" y="46"/>
                  <a:pt x="5" y="46"/>
                  <a:pt x="5" y="46"/>
                </a:cubicBezTo>
                <a:cubicBezTo>
                  <a:pt x="39" y="46"/>
                  <a:pt x="39" y="46"/>
                  <a:pt x="39" y="46"/>
                </a:cubicBezTo>
                <a:cubicBezTo>
                  <a:pt x="39" y="46"/>
                  <a:pt x="39" y="46"/>
                  <a:pt x="40" y="45"/>
                </a:cubicBezTo>
                <a:cubicBezTo>
                  <a:pt x="40" y="45"/>
                  <a:pt x="40" y="45"/>
                  <a:pt x="40" y="45"/>
                </a:cubicBezTo>
                <a:cubicBezTo>
                  <a:pt x="40" y="45"/>
                  <a:pt x="40" y="45"/>
                  <a:pt x="40" y="44"/>
                </a:cubicBezTo>
                <a:cubicBezTo>
                  <a:pt x="40" y="17"/>
                  <a:pt x="40" y="17"/>
                  <a:pt x="40" y="17"/>
                </a:cubicBezTo>
                <a:cubicBezTo>
                  <a:pt x="31" y="17"/>
                  <a:pt x="31" y="17"/>
                  <a:pt x="31" y="17"/>
                </a:cubicBezTo>
                <a:cubicBezTo>
                  <a:pt x="30" y="17"/>
                  <a:pt x="29" y="16"/>
                  <a:pt x="28" y="15"/>
                </a:cubicBezTo>
                <a:cubicBezTo>
                  <a:pt x="28" y="15"/>
                  <a:pt x="28" y="15"/>
                  <a:pt x="28" y="15"/>
                </a:cubicBezTo>
                <a:cubicBezTo>
                  <a:pt x="27" y="15"/>
                  <a:pt x="27" y="13"/>
                  <a:pt x="27" y="12"/>
                </a:cubicBezTo>
                <a:cubicBezTo>
                  <a:pt x="27" y="4"/>
                  <a:pt x="27" y="4"/>
                  <a:pt x="27" y="4"/>
                </a:cubicBezTo>
                <a:close/>
                <a:moveTo>
                  <a:pt x="38" y="14"/>
                </a:moveTo>
                <a:cubicBezTo>
                  <a:pt x="38" y="14"/>
                  <a:pt x="38" y="14"/>
                  <a:pt x="38" y="14"/>
                </a:cubicBezTo>
                <a:cubicBezTo>
                  <a:pt x="29" y="6"/>
                  <a:pt x="29" y="6"/>
                  <a:pt x="29" y="6"/>
                </a:cubicBezTo>
                <a:cubicBezTo>
                  <a:pt x="29" y="12"/>
                  <a:pt x="29" y="12"/>
                  <a:pt x="29" y="12"/>
                </a:cubicBezTo>
                <a:cubicBezTo>
                  <a:pt x="29" y="13"/>
                  <a:pt x="29" y="13"/>
                  <a:pt x="30" y="14"/>
                </a:cubicBezTo>
                <a:cubicBezTo>
                  <a:pt x="30" y="14"/>
                  <a:pt x="30" y="14"/>
                  <a:pt x="30" y="14"/>
                </a:cubicBezTo>
                <a:cubicBezTo>
                  <a:pt x="30" y="14"/>
                  <a:pt x="31" y="14"/>
                  <a:pt x="31" y="14"/>
                </a:cubicBezTo>
                <a:cubicBezTo>
                  <a:pt x="38" y="14"/>
                  <a:pt x="38" y="14"/>
                  <a:pt x="38"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5" name="Freeform 431"/>
          <p:cNvSpPr>
            <a:spLocks noEditPoints="1"/>
          </p:cNvSpPr>
          <p:nvPr/>
        </p:nvSpPr>
        <p:spPr bwMode="auto">
          <a:xfrm>
            <a:off x="10300085" y="2637472"/>
            <a:ext cx="144476" cy="169675"/>
          </a:xfrm>
          <a:custGeom>
            <a:avLst/>
            <a:gdLst>
              <a:gd name="T0" fmla="*/ 28 w 43"/>
              <a:gd name="T1" fmla="*/ 0 h 50"/>
              <a:gd name="T2" fmla="*/ 43 w 43"/>
              <a:gd name="T3" fmla="*/ 14 h 50"/>
              <a:gd name="T4" fmla="*/ 43 w 43"/>
              <a:gd name="T5" fmla="*/ 16 h 50"/>
              <a:gd name="T6" fmla="*/ 42 w 43"/>
              <a:gd name="T7" fmla="*/ 48 h 50"/>
              <a:gd name="T8" fmla="*/ 42 w 43"/>
              <a:gd name="T9" fmla="*/ 48 h 50"/>
              <a:gd name="T10" fmla="*/ 5 w 43"/>
              <a:gd name="T11" fmla="*/ 50 h 50"/>
              <a:gd name="T12" fmla="*/ 1 w 43"/>
              <a:gd name="T13" fmla="*/ 48 h 50"/>
              <a:gd name="T14" fmla="*/ 0 w 43"/>
              <a:gd name="T15" fmla="*/ 44 h 50"/>
              <a:gd name="T16" fmla="*/ 1 w 43"/>
              <a:gd name="T17" fmla="*/ 1 h 50"/>
              <a:gd name="T18" fmla="*/ 16 w 43"/>
              <a:gd name="T19" fmla="*/ 29 h 50"/>
              <a:gd name="T20" fmla="*/ 18 w 43"/>
              <a:gd name="T21" fmla="*/ 29 h 50"/>
              <a:gd name="T22" fmla="*/ 16 w 43"/>
              <a:gd name="T23" fmla="*/ 29 h 50"/>
              <a:gd name="T24" fmla="*/ 18 w 43"/>
              <a:gd name="T25" fmla="*/ 31 h 50"/>
              <a:gd name="T26" fmla="*/ 14 w 43"/>
              <a:gd name="T27" fmla="*/ 33 h 50"/>
              <a:gd name="T28" fmla="*/ 12 w 43"/>
              <a:gd name="T29" fmla="*/ 32 h 50"/>
              <a:gd name="T30" fmla="*/ 17 w 43"/>
              <a:gd name="T31" fmla="*/ 21 h 50"/>
              <a:gd name="T32" fmla="*/ 21 w 43"/>
              <a:gd name="T33" fmla="*/ 32 h 50"/>
              <a:gd name="T34" fmla="*/ 19 w 43"/>
              <a:gd name="T35" fmla="*/ 33 h 50"/>
              <a:gd name="T36" fmla="*/ 24 w 43"/>
              <a:gd name="T37" fmla="*/ 25 h 50"/>
              <a:gd name="T38" fmla="*/ 23 w 43"/>
              <a:gd name="T39" fmla="*/ 26 h 50"/>
              <a:gd name="T40" fmla="*/ 23 w 43"/>
              <a:gd name="T41" fmla="*/ 22 h 50"/>
              <a:gd name="T42" fmla="*/ 29 w 43"/>
              <a:gd name="T43" fmla="*/ 22 h 50"/>
              <a:gd name="T44" fmla="*/ 29 w 43"/>
              <a:gd name="T45" fmla="*/ 27 h 50"/>
              <a:gd name="T46" fmla="*/ 29 w 43"/>
              <a:gd name="T47" fmla="*/ 32 h 50"/>
              <a:gd name="T48" fmla="*/ 23 w 43"/>
              <a:gd name="T49" fmla="*/ 32 h 50"/>
              <a:gd name="T50" fmla="*/ 23 w 43"/>
              <a:gd name="T51" fmla="*/ 29 h 50"/>
              <a:gd name="T52" fmla="*/ 25 w 43"/>
              <a:gd name="T53" fmla="*/ 31 h 50"/>
              <a:gd name="T54" fmla="*/ 27 w 43"/>
              <a:gd name="T55" fmla="*/ 31 h 50"/>
              <a:gd name="T56" fmla="*/ 27 w 43"/>
              <a:gd name="T57" fmla="*/ 29 h 50"/>
              <a:gd name="T58" fmla="*/ 26 w 43"/>
              <a:gd name="T59" fmla="*/ 29 h 50"/>
              <a:gd name="T60" fmla="*/ 26 w 43"/>
              <a:gd name="T61" fmla="*/ 26 h 50"/>
              <a:gd name="T62" fmla="*/ 27 w 43"/>
              <a:gd name="T63" fmla="*/ 26 h 50"/>
              <a:gd name="T64" fmla="*/ 27 w 43"/>
              <a:gd name="T65" fmla="*/ 24 h 50"/>
              <a:gd name="T66" fmla="*/ 25 w 43"/>
              <a:gd name="T67" fmla="*/ 24 h 50"/>
              <a:gd name="T68" fmla="*/ 26 w 43"/>
              <a:gd name="T69" fmla="*/ 4 h 50"/>
              <a:gd name="T70" fmla="*/ 5 w 43"/>
              <a:gd name="T71" fmla="*/ 4 h 50"/>
              <a:gd name="T72" fmla="*/ 4 w 43"/>
              <a:gd name="T73" fmla="*/ 5 h 50"/>
              <a:gd name="T74" fmla="*/ 4 w 43"/>
              <a:gd name="T75" fmla="*/ 45 h 50"/>
              <a:gd name="T76" fmla="*/ 38 w 43"/>
              <a:gd name="T77" fmla="*/ 46 h 50"/>
              <a:gd name="T78" fmla="*/ 39 w 43"/>
              <a:gd name="T79" fmla="*/ 44 h 50"/>
              <a:gd name="T80" fmla="*/ 31 w 43"/>
              <a:gd name="T81" fmla="*/ 17 h 50"/>
              <a:gd name="T82" fmla="*/ 28 w 43"/>
              <a:gd name="T83" fmla="*/ 15 h 50"/>
              <a:gd name="T84" fmla="*/ 26 w 43"/>
              <a:gd name="T85" fmla="*/ 4 h 50"/>
              <a:gd name="T86" fmla="*/ 38 w 43"/>
              <a:gd name="T87" fmla="*/ 14 h 50"/>
              <a:gd name="T88" fmla="*/ 29 w 43"/>
              <a:gd name="T89" fmla="*/ 12 h 50"/>
              <a:gd name="T90" fmla="*/ 29 w 43"/>
              <a:gd name="T91" fmla="*/ 14 h 50"/>
              <a:gd name="T92" fmla="*/ 38 w 43"/>
              <a:gd name="T93"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50">
                <a:moveTo>
                  <a:pt x="5" y="0"/>
                </a:moveTo>
                <a:cubicBezTo>
                  <a:pt x="28" y="0"/>
                  <a:pt x="28" y="0"/>
                  <a:pt x="28" y="0"/>
                </a:cubicBezTo>
                <a:cubicBezTo>
                  <a:pt x="28" y="0"/>
                  <a:pt x="29" y="0"/>
                  <a:pt x="29" y="0"/>
                </a:cubicBezTo>
                <a:cubicBezTo>
                  <a:pt x="43" y="14"/>
                  <a:pt x="43" y="14"/>
                  <a:pt x="43" y="14"/>
                </a:cubicBezTo>
                <a:cubicBezTo>
                  <a:pt x="43" y="15"/>
                  <a:pt x="43" y="15"/>
                  <a:pt x="43" y="16"/>
                </a:cubicBezTo>
                <a:cubicBezTo>
                  <a:pt x="43" y="16"/>
                  <a:pt x="43" y="16"/>
                  <a:pt x="43" y="16"/>
                </a:cubicBezTo>
                <a:cubicBezTo>
                  <a:pt x="43" y="44"/>
                  <a:pt x="43" y="44"/>
                  <a:pt x="43" y="44"/>
                </a:cubicBezTo>
                <a:cubicBezTo>
                  <a:pt x="43" y="46"/>
                  <a:pt x="43" y="47"/>
                  <a:pt x="42" y="48"/>
                </a:cubicBezTo>
                <a:cubicBezTo>
                  <a:pt x="42" y="48"/>
                  <a:pt x="42" y="48"/>
                  <a:pt x="42" y="48"/>
                </a:cubicBezTo>
                <a:cubicBezTo>
                  <a:pt x="42" y="48"/>
                  <a:pt x="42" y="48"/>
                  <a:pt x="42" y="48"/>
                </a:cubicBezTo>
                <a:cubicBezTo>
                  <a:pt x="41" y="49"/>
                  <a:pt x="40" y="50"/>
                  <a:pt x="38" y="50"/>
                </a:cubicBezTo>
                <a:cubicBezTo>
                  <a:pt x="5" y="50"/>
                  <a:pt x="5" y="50"/>
                  <a:pt x="5" y="50"/>
                </a:cubicBezTo>
                <a:cubicBezTo>
                  <a:pt x="3" y="50"/>
                  <a:pt x="2" y="49"/>
                  <a:pt x="1" y="48"/>
                </a:cubicBezTo>
                <a:cubicBezTo>
                  <a:pt x="1" y="48"/>
                  <a:pt x="1" y="48"/>
                  <a:pt x="1" y="48"/>
                </a:cubicBezTo>
                <a:cubicBezTo>
                  <a:pt x="1" y="48"/>
                  <a:pt x="1" y="48"/>
                  <a:pt x="1" y="48"/>
                </a:cubicBezTo>
                <a:cubicBezTo>
                  <a:pt x="0" y="47"/>
                  <a:pt x="0" y="46"/>
                  <a:pt x="0" y="44"/>
                </a:cubicBezTo>
                <a:cubicBezTo>
                  <a:pt x="0" y="5"/>
                  <a:pt x="0" y="5"/>
                  <a:pt x="0" y="5"/>
                </a:cubicBezTo>
                <a:cubicBezTo>
                  <a:pt x="0" y="3"/>
                  <a:pt x="0" y="2"/>
                  <a:pt x="1" y="1"/>
                </a:cubicBezTo>
                <a:cubicBezTo>
                  <a:pt x="2" y="0"/>
                  <a:pt x="3" y="0"/>
                  <a:pt x="5" y="0"/>
                </a:cubicBezTo>
                <a:close/>
                <a:moveTo>
                  <a:pt x="16" y="29"/>
                </a:moveTo>
                <a:cubicBezTo>
                  <a:pt x="16" y="29"/>
                  <a:pt x="16" y="29"/>
                  <a:pt x="16" y="29"/>
                </a:cubicBezTo>
                <a:cubicBezTo>
                  <a:pt x="18" y="29"/>
                  <a:pt x="18" y="29"/>
                  <a:pt x="18" y="29"/>
                </a:cubicBezTo>
                <a:cubicBezTo>
                  <a:pt x="17" y="26"/>
                  <a:pt x="17" y="26"/>
                  <a:pt x="17" y="26"/>
                </a:cubicBezTo>
                <a:cubicBezTo>
                  <a:pt x="16" y="29"/>
                  <a:pt x="16" y="29"/>
                  <a:pt x="16" y="29"/>
                </a:cubicBezTo>
                <a:close/>
                <a:moveTo>
                  <a:pt x="18" y="31"/>
                </a:moveTo>
                <a:cubicBezTo>
                  <a:pt x="18" y="31"/>
                  <a:pt x="18" y="31"/>
                  <a:pt x="18" y="31"/>
                </a:cubicBezTo>
                <a:cubicBezTo>
                  <a:pt x="15" y="31"/>
                  <a:pt x="15" y="31"/>
                  <a:pt x="15" y="31"/>
                </a:cubicBezTo>
                <a:cubicBezTo>
                  <a:pt x="14" y="33"/>
                  <a:pt x="14" y="33"/>
                  <a:pt x="14" y="33"/>
                </a:cubicBezTo>
                <a:cubicBezTo>
                  <a:pt x="14" y="33"/>
                  <a:pt x="13" y="34"/>
                  <a:pt x="13" y="33"/>
                </a:cubicBezTo>
                <a:cubicBezTo>
                  <a:pt x="12" y="33"/>
                  <a:pt x="12" y="33"/>
                  <a:pt x="12" y="32"/>
                </a:cubicBezTo>
                <a:cubicBezTo>
                  <a:pt x="16" y="22"/>
                  <a:pt x="16" y="22"/>
                  <a:pt x="16" y="22"/>
                </a:cubicBezTo>
                <a:cubicBezTo>
                  <a:pt x="16" y="22"/>
                  <a:pt x="16" y="21"/>
                  <a:pt x="17" y="21"/>
                </a:cubicBezTo>
                <a:cubicBezTo>
                  <a:pt x="17" y="22"/>
                  <a:pt x="18" y="22"/>
                  <a:pt x="18" y="22"/>
                </a:cubicBezTo>
                <a:cubicBezTo>
                  <a:pt x="21" y="32"/>
                  <a:pt x="21" y="32"/>
                  <a:pt x="21" y="32"/>
                </a:cubicBezTo>
                <a:cubicBezTo>
                  <a:pt x="21" y="33"/>
                  <a:pt x="21" y="33"/>
                  <a:pt x="21" y="33"/>
                </a:cubicBezTo>
                <a:cubicBezTo>
                  <a:pt x="20" y="34"/>
                  <a:pt x="19" y="33"/>
                  <a:pt x="19" y="33"/>
                </a:cubicBezTo>
                <a:cubicBezTo>
                  <a:pt x="18" y="31"/>
                  <a:pt x="18" y="31"/>
                  <a:pt x="18" y="31"/>
                </a:cubicBezTo>
                <a:close/>
                <a:moveTo>
                  <a:pt x="24" y="25"/>
                </a:moveTo>
                <a:cubicBezTo>
                  <a:pt x="24" y="25"/>
                  <a:pt x="24" y="25"/>
                  <a:pt x="24" y="25"/>
                </a:cubicBezTo>
                <a:cubicBezTo>
                  <a:pt x="24" y="26"/>
                  <a:pt x="24" y="26"/>
                  <a:pt x="23" y="26"/>
                </a:cubicBezTo>
                <a:cubicBezTo>
                  <a:pt x="23" y="26"/>
                  <a:pt x="22" y="26"/>
                  <a:pt x="22" y="25"/>
                </a:cubicBezTo>
                <a:cubicBezTo>
                  <a:pt x="22" y="24"/>
                  <a:pt x="22" y="23"/>
                  <a:pt x="23" y="22"/>
                </a:cubicBezTo>
                <a:cubicBezTo>
                  <a:pt x="24" y="22"/>
                  <a:pt x="25" y="21"/>
                  <a:pt x="26" y="21"/>
                </a:cubicBezTo>
                <a:cubicBezTo>
                  <a:pt x="27" y="21"/>
                  <a:pt x="28" y="22"/>
                  <a:pt x="29" y="22"/>
                </a:cubicBezTo>
                <a:cubicBezTo>
                  <a:pt x="29" y="23"/>
                  <a:pt x="30" y="24"/>
                  <a:pt x="30" y="25"/>
                </a:cubicBezTo>
                <a:cubicBezTo>
                  <a:pt x="30" y="26"/>
                  <a:pt x="29" y="27"/>
                  <a:pt x="29" y="27"/>
                </a:cubicBezTo>
                <a:cubicBezTo>
                  <a:pt x="29" y="28"/>
                  <a:pt x="30" y="29"/>
                  <a:pt x="30" y="30"/>
                </a:cubicBezTo>
                <a:cubicBezTo>
                  <a:pt x="30" y="31"/>
                  <a:pt x="29" y="32"/>
                  <a:pt x="29" y="32"/>
                </a:cubicBezTo>
                <a:cubicBezTo>
                  <a:pt x="28" y="33"/>
                  <a:pt x="27" y="33"/>
                  <a:pt x="26" y="33"/>
                </a:cubicBezTo>
                <a:cubicBezTo>
                  <a:pt x="25" y="33"/>
                  <a:pt x="24" y="33"/>
                  <a:pt x="23" y="32"/>
                </a:cubicBezTo>
                <a:cubicBezTo>
                  <a:pt x="22" y="32"/>
                  <a:pt x="22" y="31"/>
                  <a:pt x="22" y="30"/>
                </a:cubicBezTo>
                <a:cubicBezTo>
                  <a:pt x="22" y="29"/>
                  <a:pt x="23" y="29"/>
                  <a:pt x="23" y="29"/>
                </a:cubicBezTo>
                <a:cubicBezTo>
                  <a:pt x="24" y="29"/>
                  <a:pt x="24" y="29"/>
                  <a:pt x="24" y="30"/>
                </a:cubicBezTo>
                <a:cubicBezTo>
                  <a:pt x="24" y="30"/>
                  <a:pt x="24" y="31"/>
                  <a:pt x="25" y="31"/>
                </a:cubicBezTo>
                <a:cubicBezTo>
                  <a:pt x="25" y="31"/>
                  <a:pt x="25" y="31"/>
                  <a:pt x="26" y="31"/>
                </a:cubicBezTo>
                <a:cubicBezTo>
                  <a:pt x="26" y="31"/>
                  <a:pt x="27" y="31"/>
                  <a:pt x="27" y="31"/>
                </a:cubicBezTo>
                <a:cubicBezTo>
                  <a:pt x="27" y="31"/>
                  <a:pt x="28" y="30"/>
                  <a:pt x="28" y="30"/>
                </a:cubicBezTo>
                <a:cubicBezTo>
                  <a:pt x="28" y="30"/>
                  <a:pt x="27" y="29"/>
                  <a:pt x="27" y="29"/>
                </a:cubicBezTo>
                <a:cubicBezTo>
                  <a:pt x="27" y="29"/>
                  <a:pt x="26" y="29"/>
                  <a:pt x="26" y="29"/>
                </a:cubicBezTo>
                <a:cubicBezTo>
                  <a:pt x="26" y="29"/>
                  <a:pt x="26" y="29"/>
                  <a:pt x="26" y="29"/>
                </a:cubicBezTo>
                <a:cubicBezTo>
                  <a:pt x="25" y="29"/>
                  <a:pt x="25" y="28"/>
                  <a:pt x="25" y="27"/>
                </a:cubicBezTo>
                <a:cubicBezTo>
                  <a:pt x="25" y="27"/>
                  <a:pt x="25" y="26"/>
                  <a:pt x="26" y="26"/>
                </a:cubicBezTo>
                <a:cubicBezTo>
                  <a:pt x="26" y="26"/>
                  <a:pt x="26" y="26"/>
                  <a:pt x="26" y="26"/>
                </a:cubicBezTo>
                <a:cubicBezTo>
                  <a:pt x="26" y="26"/>
                  <a:pt x="27" y="26"/>
                  <a:pt x="27" y="26"/>
                </a:cubicBezTo>
                <a:cubicBezTo>
                  <a:pt x="27" y="26"/>
                  <a:pt x="28" y="25"/>
                  <a:pt x="28" y="25"/>
                </a:cubicBezTo>
                <a:cubicBezTo>
                  <a:pt x="28" y="25"/>
                  <a:pt x="27" y="24"/>
                  <a:pt x="27" y="24"/>
                </a:cubicBezTo>
                <a:cubicBezTo>
                  <a:pt x="27" y="24"/>
                  <a:pt x="26" y="24"/>
                  <a:pt x="26" y="24"/>
                </a:cubicBezTo>
                <a:cubicBezTo>
                  <a:pt x="25" y="24"/>
                  <a:pt x="25" y="24"/>
                  <a:pt x="25" y="24"/>
                </a:cubicBezTo>
                <a:cubicBezTo>
                  <a:pt x="24" y="24"/>
                  <a:pt x="24" y="25"/>
                  <a:pt x="24" y="25"/>
                </a:cubicBezTo>
                <a:close/>
                <a:moveTo>
                  <a:pt x="26" y="4"/>
                </a:moveTo>
                <a:cubicBezTo>
                  <a:pt x="26" y="4"/>
                  <a:pt x="26" y="4"/>
                  <a:pt x="26" y="4"/>
                </a:cubicBezTo>
                <a:cubicBezTo>
                  <a:pt x="5" y="4"/>
                  <a:pt x="5" y="4"/>
                  <a:pt x="5" y="4"/>
                </a:cubicBezTo>
                <a:cubicBezTo>
                  <a:pt x="5" y="4"/>
                  <a:pt x="4" y="4"/>
                  <a:pt x="4" y="4"/>
                </a:cubicBezTo>
                <a:cubicBezTo>
                  <a:pt x="4" y="4"/>
                  <a:pt x="4" y="5"/>
                  <a:pt x="4" y="5"/>
                </a:cubicBezTo>
                <a:cubicBezTo>
                  <a:pt x="4" y="44"/>
                  <a:pt x="4" y="44"/>
                  <a:pt x="4" y="44"/>
                </a:cubicBezTo>
                <a:cubicBezTo>
                  <a:pt x="4" y="45"/>
                  <a:pt x="4" y="45"/>
                  <a:pt x="4" y="45"/>
                </a:cubicBezTo>
                <a:cubicBezTo>
                  <a:pt x="4" y="46"/>
                  <a:pt x="5" y="46"/>
                  <a:pt x="5" y="46"/>
                </a:cubicBezTo>
                <a:cubicBezTo>
                  <a:pt x="38" y="46"/>
                  <a:pt x="38" y="46"/>
                  <a:pt x="38" y="46"/>
                </a:cubicBezTo>
                <a:cubicBezTo>
                  <a:pt x="39" y="46"/>
                  <a:pt x="39" y="46"/>
                  <a:pt x="39" y="45"/>
                </a:cubicBezTo>
                <a:cubicBezTo>
                  <a:pt x="39" y="45"/>
                  <a:pt x="39" y="45"/>
                  <a:pt x="39" y="44"/>
                </a:cubicBezTo>
                <a:cubicBezTo>
                  <a:pt x="39" y="17"/>
                  <a:pt x="39" y="17"/>
                  <a:pt x="39" y="17"/>
                </a:cubicBezTo>
                <a:cubicBezTo>
                  <a:pt x="31" y="17"/>
                  <a:pt x="31" y="17"/>
                  <a:pt x="31" y="17"/>
                </a:cubicBezTo>
                <a:cubicBezTo>
                  <a:pt x="30" y="17"/>
                  <a:pt x="28" y="16"/>
                  <a:pt x="28" y="15"/>
                </a:cubicBezTo>
                <a:cubicBezTo>
                  <a:pt x="28" y="15"/>
                  <a:pt x="28" y="15"/>
                  <a:pt x="28" y="15"/>
                </a:cubicBezTo>
                <a:cubicBezTo>
                  <a:pt x="27" y="15"/>
                  <a:pt x="26" y="13"/>
                  <a:pt x="26" y="12"/>
                </a:cubicBezTo>
                <a:cubicBezTo>
                  <a:pt x="26" y="4"/>
                  <a:pt x="26" y="4"/>
                  <a:pt x="26" y="4"/>
                </a:cubicBezTo>
                <a:close/>
                <a:moveTo>
                  <a:pt x="38" y="14"/>
                </a:moveTo>
                <a:cubicBezTo>
                  <a:pt x="38" y="14"/>
                  <a:pt x="38" y="14"/>
                  <a:pt x="38" y="14"/>
                </a:cubicBezTo>
                <a:cubicBezTo>
                  <a:pt x="29" y="6"/>
                  <a:pt x="29" y="6"/>
                  <a:pt x="29" y="6"/>
                </a:cubicBezTo>
                <a:cubicBezTo>
                  <a:pt x="29" y="12"/>
                  <a:pt x="29" y="12"/>
                  <a:pt x="29" y="12"/>
                </a:cubicBezTo>
                <a:cubicBezTo>
                  <a:pt x="29" y="13"/>
                  <a:pt x="29" y="13"/>
                  <a:pt x="29" y="14"/>
                </a:cubicBezTo>
                <a:cubicBezTo>
                  <a:pt x="29" y="14"/>
                  <a:pt x="29" y="14"/>
                  <a:pt x="29" y="14"/>
                </a:cubicBezTo>
                <a:cubicBezTo>
                  <a:pt x="30" y="14"/>
                  <a:pt x="30" y="14"/>
                  <a:pt x="31" y="14"/>
                </a:cubicBezTo>
                <a:cubicBezTo>
                  <a:pt x="38" y="14"/>
                  <a:pt x="38" y="14"/>
                  <a:pt x="38"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6" name="Freeform 432"/>
          <p:cNvSpPr>
            <a:spLocks noEditPoints="1"/>
          </p:cNvSpPr>
          <p:nvPr/>
        </p:nvSpPr>
        <p:spPr bwMode="auto">
          <a:xfrm>
            <a:off x="8198460" y="2637472"/>
            <a:ext cx="157916" cy="166315"/>
          </a:xfrm>
          <a:custGeom>
            <a:avLst/>
            <a:gdLst>
              <a:gd name="T0" fmla="*/ 11 w 47"/>
              <a:gd name="T1" fmla="*/ 17 h 49"/>
              <a:gd name="T2" fmla="*/ 12 w 47"/>
              <a:gd name="T3" fmla="*/ 16 h 49"/>
              <a:gd name="T4" fmla="*/ 13 w 47"/>
              <a:gd name="T5" fmla="*/ 17 h 49"/>
              <a:gd name="T6" fmla="*/ 13 w 47"/>
              <a:gd name="T7" fmla="*/ 19 h 49"/>
              <a:gd name="T8" fmla="*/ 16 w 47"/>
              <a:gd name="T9" fmla="*/ 19 h 49"/>
              <a:gd name="T10" fmla="*/ 17 w 47"/>
              <a:gd name="T11" fmla="*/ 21 h 49"/>
              <a:gd name="T12" fmla="*/ 16 w 47"/>
              <a:gd name="T13" fmla="*/ 22 h 49"/>
              <a:gd name="T14" fmla="*/ 13 w 47"/>
              <a:gd name="T15" fmla="*/ 22 h 49"/>
              <a:gd name="T16" fmla="*/ 13 w 47"/>
              <a:gd name="T17" fmla="*/ 24 h 49"/>
              <a:gd name="T18" fmla="*/ 12 w 47"/>
              <a:gd name="T19" fmla="*/ 25 h 49"/>
              <a:gd name="T20" fmla="*/ 11 w 47"/>
              <a:gd name="T21" fmla="*/ 24 h 49"/>
              <a:gd name="T22" fmla="*/ 11 w 47"/>
              <a:gd name="T23" fmla="*/ 22 h 49"/>
              <a:gd name="T24" fmla="*/ 8 w 47"/>
              <a:gd name="T25" fmla="*/ 22 h 49"/>
              <a:gd name="T26" fmla="*/ 7 w 47"/>
              <a:gd name="T27" fmla="*/ 21 h 49"/>
              <a:gd name="T28" fmla="*/ 8 w 47"/>
              <a:gd name="T29" fmla="*/ 19 h 49"/>
              <a:gd name="T30" fmla="*/ 11 w 47"/>
              <a:gd name="T31" fmla="*/ 19 h 49"/>
              <a:gd name="T32" fmla="*/ 11 w 47"/>
              <a:gd name="T33" fmla="*/ 17 h 49"/>
              <a:gd name="T34" fmla="*/ 2 w 47"/>
              <a:gd name="T35" fmla="*/ 9 h 49"/>
              <a:gd name="T36" fmla="*/ 2 w 47"/>
              <a:gd name="T37" fmla="*/ 9 h 49"/>
              <a:gd name="T38" fmla="*/ 2 w 47"/>
              <a:gd name="T39" fmla="*/ 9 h 49"/>
              <a:gd name="T40" fmla="*/ 7 w 47"/>
              <a:gd name="T41" fmla="*/ 9 h 49"/>
              <a:gd name="T42" fmla="*/ 15 w 47"/>
              <a:gd name="T43" fmla="*/ 4 h 49"/>
              <a:gd name="T44" fmla="*/ 17 w 47"/>
              <a:gd name="T45" fmla="*/ 4 h 49"/>
              <a:gd name="T46" fmla="*/ 17 w 47"/>
              <a:gd name="T47" fmla="*/ 6 h 49"/>
              <a:gd name="T48" fmla="*/ 11 w 47"/>
              <a:gd name="T49" fmla="*/ 9 h 49"/>
              <a:gd name="T50" fmla="*/ 35 w 47"/>
              <a:gd name="T51" fmla="*/ 9 h 49"/>
              <a:gd name="T52" fmla="*/ 24 w 47"/>
              <a:gd name="T53" fmla="*/ 2 h 49"/>
              <a:gd name="T54" fmla="*/ 24 w 47"/>
              <a:gd name="T55" fmla="*/ 1 h 49"/>
              <a:gd name="T56" fmla="*/ 25 w 47"/>
              <a:gd name="T57" fmla="*/ 0 h 49"/>
              <a:gd name="T58" fmla="*/ 40 w 47"/>
              <a:gd name="T59" fmla="*/ 9 h 49"/>
              <a:gd name="T60" fmla="*/ 45 w 47"/>
              <a:gd name="T61" fmla="*/ 9 h 49"/>
              <a:gd name="T62" fmla="*/ 47 w 47"/>
              <a:gd name="T63" fmla="*/ 11 h 49"/>
              <a:gd name="T64" fmla="*/ 47 w 47"/>
              <a:gd name="T65" fmla="*/ 11 h 49"/>
              <a:gd name="T66" fmla="*/ 47 w 47"/>
              <a:gd name="T67" fmla="*/ 47 h 49"/>
              <a:gd name="T68" fmla="*/ 45 w 47"/>
              <a:gd name="T69" fmla="*/ 49 h 49"/>
              <a:gd name="T70" fmla="*/ 45 w 47"/>
              <a:gd name="T71" fmla="*/ 49 h 49"/>
              <a:gd name="T72" fmla="*/ 2 w 47"/>
              <a:gd name="T73" fmla="*/ 49 h 49"/>
              <a:gd name="T74" fmla="*/ 0 w 47"/>
              <a:gd name="T75" fmla="*/ 47 h 49"/>
              <a:gd name="T76" fmla="*/ 0 w 47"/>
              <a:gd name="T77" fmla="*/ 47 h 49"/>
              <a:gd name="T78" fmla="*/ 0 w 47"/>
              <a:gd name="T79" fmla="*/ 11 h 49"/>
              <a:gd name="T80" fmla="*/ 2 w 47"/>
              <a:gd name="T81" fmla="*/ 9 h 49"/>
              <a:gd name="T82" fmla="*/ 43 w 47"/>
              <a:gd name="T83" fmla="*/ 13 h 49"/>
              <a:gd name="T84" fmla="*/ 43 w 47"/>
              <a:gd name="T85" fmla="*/ 13 h 49"/>
              <a:gd name="T86" fmla="*/ 4 w 47"/>
              <a:gd name="T87" fmla="*/ 13 h 49"/>
              <a:gd name="T88" fmla="*/ 4 w 47"/>
              <a:gd name="T89" fmla="*/ 45 h 49"/>
              <a:gd name="T90" fmla="*/ 43 w 47"/>
              <a:gd name="T91" fmla="*/ 45 h 49"/>
              <a:gd name="T92" fmla="*/ 43 w 47"/>
              <a:gd name="T93" fmla="*/ 13 h 49"/>
              <a:gd name="T94" fmla="*/ 39 w 47"/>
              <a:gd name="T95" fmla="*/ 19 h 49"/>
              <a:gd name="T96" fmla="*/ 39 w 47"/>
              <a:gd name="T97" fmla="*/ 19 h 49"/>
              <a:gd name="T98" fmla="*/ 40 w 47"/>
              <a:gd name="T99" fmla="*/ 21 h 49"/>
              <a:gd name="T100" fmla="*/ 39 w 47"/>
              <a:gd name="T101" fmla="*/ 22 h 49"/>
              <a:gd name="T102" fmla="*/ 31 w 47"/>
              <a:gd name="T103" fmla="*/ 22 h 49"/>
              <a:gd name="T104" fmla="*/ 30 w 47"/>
              <a:gd name="T105" fmla="*/ 21 h 49"/>
              <a:gd name="T106" fmla="*/ 31 w 47"/>
              <a:gd name="T107" fmla="*/ 19 h 49"/>
              <a:gd name="T108" fmla="*/ 39 w 47"/>
              <a:gd name="T10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49">
                <a:moveTo>
                  <a:pt x="11" y="17"/>
                </a:moveTo>
                <a:cubicBezTo>
                  <a:pt x="11" y="16"/>
                  <a:pt x="11" y="16"/>
                  <a:pt x="12" y="16"/>
                </a:cubicBezTo>
                <a:cubicBezTo>
                  <a:pt x="13" y="16"/>
                  <a:pt x="13" y="16"/>
                  <a:pt x="13" y="17"/>
                </a:cubicBezTo>
                <a:cubicBezTo>
                  <a:pt x="13" y="19"/>
                  <a:pt x="13" y="19"/>
                  <a:pt x="13" y="19"/>
                </a:cubicBezTo>
                <a:cubicBezTo>
                  <a:pt x="16" y="19"/>
                  <a:pt x="16" y="19"/>
                  <a:pt x="16" y="19"/>
                </a:cubicBezTo>
                <a:cubicBezTo>
                  <a:pt x="16" y="19"/>
                  <a:pt x="17" y="20"/>
                  <a:pt x="17" y="21"/>
                </a:cubicBezTo>
                <a:cubicBezTo>
                  <a:pt x="17" y="21"/>
                  <a:pt x="16" y="22"/>
                  <a:pt x="16" y="22"/>
                </a:cubicBezTo>
                <a:cubicBezTo>
                  <a:pt x="13" y="22"/>
                  <a:pt x="13" y="22"/>
                  <a:pt x="13" y="22"/>
                </a:cubicBezTo>
                <a:cubicBezTo>
                  <a:pt x="13" y="24"/>
                  <a:pt x="13" y="24"/>
                  <a:pt x="13" y="24"/>
                </a:cubicBezTo>
                <a:cubicBezTo>
                  <a:pt x="13" y="25"/>
                  <a:pt x="13" y="25"/>
                  <a:pt x="12" y="25"/>
                </a:cubicBezTo>
                <a:cubicBezTo>
                  <a:pt x="11" y="25"/>
                  <a:pt x="11" y="25"/>
                  <a:pt x="11" y="24"/>
                </a:cubicBezTo>
                <a:cubicBezTo>
                  <a:pt x="11" y="22"/>
                  <a:pt x="11" y="22"/>
                  <a:pt x="11" y="22"/>
                </a:cubicBezTo>
                <a:cubicBezTo>
                  <a:pt x="8" y="22"/>
                  <a:pt x="8" y="22"/>
                  <a:pt x="8" y="22"/>
                </a:cubicBezTo>
                <a:cubicBezTo>
                  <a:pt x="8" y="22"/>
                  <a:pt x="7" y="21"/>
                  <a:pt x="7" y="21"/>
                </a:cubicBezTo>
                <a:cubicBezTo>
                  <a:pt x="7" y="20"/>
                  <a:pt x="8" y="19"/>
                  <a:pt x="8" y="19"/>
                </a:cubicBezTo>
                <a:cubicBezTo>
                  <a:pt x="11" y="19"/>
                  <a:pt x="11" y="19"/>
                  <a:pt x="11" y="19"/>
                </a:cubicBezTo>
                <a:cubicBezTo>
                  <a:pt x="11" y="17"/>
                  <a:pt x="11" y="17"/>
                  <a:pt x="11" y="17"/>
                </a:cubicBezTo>
                <a:close/>
                <a:moveTo>
                  <a:pt x="2" y="9"/>
                </a:moveTo>
                <a:cubicBezTo>
                  <a:pt x="2" y="9"/>
                  <a:pt x="2" y="9"/>
                  <a:pt x="2" y="9"/>
                </a:cubicBezTo>
                <a:cubicBezTo>
                  <a:pt x="2" y="9"/>
                  <a:pt x="2" y="9"/>
                  <a:pt x="2" y="9"/>
                </a:cubicBezTo>
                <a:cubicBezTo>
                  <a:pt x="7" y="9"/>
                  <a:pt x="7" y="9"/>
                  <a:pt x="7" y="9"/>
                </a:cubicBezTo>
                <a:cubicBezTo>
                  <a:pt x="15" y="4"/>
                  <a:pt x="15" y="4"/>
                  <a:pt x="15" y="4"/>
                </a:cubicBezTo>
                <a:cubicBezTo>
                  <a:pt x="16" y="3"/>
                  <a:pt x="17" y="4"/>
                  <a:pt x="17" y="4"/>
                </a:cubicBezTo>
                <a:cubicBezTo>
                  <a:pt x="17" y="5"/>
                  <a:pt x="17" y="5"/>
                  <a:pt x="17" y="6"/>
                </a:cubicBezTo>
                <a:cubicBezTo>
                  <a:pt x="11" y="9"/>
                  <a:pt x="11" y="9"/>
                  <a:pt x="11" y="9"/>
                </a:cubicBezTo>
                <a:cubicBezTo>
                  <a:pt x="35" y="9"/>
                  <a:pt x="35" y="9"/>
                  <a:pt x="35" y="9"/>
                </a:cubicBezTo>
                <a:cubicBezTo>
                  <a:pt x="24" y="2"/>
                  <a:pt x="24" y="2"/>
                  <a:pt x="24" y="2"/>
                </a:cubicBezTo>
                <a:cubicBezTo>
                  <a:pt x="23" y="2"/>
                  <a:pt x="23" y="1"/>
                  <a:pt x="24" y="1"/>
                </a:cubicBezTo>
                <a:cubicBezTo>
                  <a:pt x="24" y="0"/>
                  <a:pt x="25" y="0"/>
                  <a:pt x="25" y="0"/>
                </a:cubicBezTo>
                <a:cubicBezTo>
                  <a:pt x="40" y="9"/>
                  <a:pt x="40" y="9"/>
                  <a:pt x="40" y="9"/>
                </a:cubicBezTo>
                <a:cubicBezTo>
                  <a:pt x="45" y="9"/>
                  <a:pt x="45" y="9"/>
                  <a:pt x="45" y="9"/>
                </a:cubicBezTo>
                <a:cubicBezTo>
                  <a:pt x="46" y="9"/>
                  <a:pt x="47" y="10"/>
                  <a:pt x="47" y="11"/>
                </a:cubicBezTo>
                <a:cubicBezTo>
                  <a:pt x="47" y="11"/>
                  <a:pt x="47" y="11"/>
                  <a:pt x="47" y="11"/>
                </a:cubicBezTo>
                <a:cubicBezTo>
                  <a:pt x="47" y="47"/>
                  <a:pt x="47" y="47"/>
                  <a:pt x="47" y="47"/>
                </a:cubicBezTo>
                <a:cubicBezTo>
                  <a:pt x="47" y="48"/>
                  <a:pt x="46" y="49"/>
                  <a:pt x="45" y="49"/>
                </a:cubicBezTo>
                <a:cubicBezTo>
                  <a:pt x="45" y="49"/>
                  <a:pt x="45" y="49"/>
                  <a:pt x="45" y="49"/>
                </a:cubicBezTo>
                <a:cubicBezTo>
                  <a:pt x="2" y="49"/>
                  <a:pt x="2" y="49"/>
                  <a:pt x="2" y="49"/>
                </a:cubicBezTo>
                <a:cubicBezTo>
                  <a:pt x="1" y="49"/>
                  <a:pt x="0" y="48"/>
                  <a:pt x="0" y="47"/>
                </a:cubicBezTo>
                <a:cubicBezTo>
                  <a:pt x="0" y="47"/>
                  <a:pt x="0" y="47"/>
                  <a:pt x="0" y="47"/>
                </a:cubicBezTo>
                <a:cubicBezTo>
                  <a:pt x="0" y="11"/>
                  <a:pt x="0" y="11"/>
                  <a:pt x="0" y="11"/>
                </a:cubicBezTo>
                <a:cubicBezTo>
                  <a:pt x="0" y="10"/>
                  <a:pt x="1" y="9"/>
                  <a:pt x="2" y="9"/>
                </a:cubicBezTo>
                <a:close/>
                <a:moveTo>
                  <a:pt x="43" y="13"/>
                </a:moveTo>
                <a:cubicBezTo>
                  <a:pt x="43" y="13"/>
                  <a:pt x="43" y="13"/>
                  <a:pt x="43" y="13"/>
                </a:cubicBezTo>
                <a:cubicBezTo>
                  <a:pt x="4" y="13"/>
                  <a:pt x="4" y="13"/>
                  <a:pt x="4" y="13"/>
                </a:cubicBezTo>
                <a:cubicBezTo>
                  <a:pt x="4" y="45"/>
                  <a:pt x="4" y="45"/>
                  <a:pt x="4" y="45"/>
                </a:cubicBezTo>
                <a:cubicBezTo>
                  <a:pt x="43" y="45"/>
                  <a:pt x="43" y="45"/>
                  <a:pt x="43" y="45"/>
                </a:cubicBezTo>
                <a:cubicBezTo>
                  <a:pt x="43" y="13"/>
                  <a:pt x="43" y="13"/>
                  <a:pt x="43" y="13"/>
                </a:cubicBezTo>
                <a:close/>
                <a:moveTo>
                  <a:pt x="39" y="19"/>
                </a:moveTo>
                <a:cubicBezTo>
                  <a:pt x="39" y="19"/>
                  <a:pt x="39" y="19"/>
                  <a:pt x="39" y="19"/>
                </a:cubicBezTo>
                <a:cubicBezTo>
                  <a:pt x="39" y="19"/>
                  <a:pt x="40" y="20"/>
                  <a:pt x="40" y="21"/>
                </a:cubicBezTo>
                <a:cubicBezTo>
                  <a:pt x="40" y="21"/>
                  <a:pt x="39" y="22"/>
                  <a:pt x="39" y="22"/>
                </a:cubicBezTo>
                <a:cubicBezTo>
                  <a:pt x="31" y="22"/>
                  <a:pt x="31" y="22"/>
                  <a:pt x="31" y="22"/>
                </a:cubicBezTo>
                <a:cubicBezTo>
                  <a:pt x="31" y="22"/>
                  <a:pt x="30" y="21"/>
                  <a:pt x="30" y="21"/>
                </a:cubicBezTo>
                <a:cubicBezTo>
                  <a:pt x="30" y="20"/>
                  <a:pt x="31" y="19"/>
                  <a:pt x="31" y="19"/>
                </a:cubicBezTo>
                <a:cubicBezTo>
                  <a:pt x="39" y="19"/>
                  <a:pt x="39" y="19"/>
                  <a:pt x="39" y="1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7" name="Freeform 433"/>
          <p:cNvSpPr>
            <a:spLocks noEditPoints="1"/>
          </p:cNvSpPr>
          <p:nvPr/>
        </p:nvSpPr>
        <p:spPr bwMode="auto">
          <a:xfrm>
            <a:off x="9077077" y="2985222"/>
            <a:ext cx="167996" cy="134396"/>
          </a:xfrm>
          <a:custGeom>
            <a:avLst/>
            <a:gdLst>
              <a:gd name="T0" fmla="*/ 2 w 50"/>
              <a:gd name="T1" fmla="*/ 0 h 40"/>
              <a:gd name="T2" fmla="*/ 2 w 50"/>
              <a:gd name="T3" fmla="*/ 0 h 40"/>
              <a:gd name="T4" fmla="*/ 25 w 50"/>
              <a:gd name="T5" fmla="*/ 0 h 40"/>
              <a:gd name="T6" fmla="*/ 25 w 50"/>
              <a:gd name="T7" fmla="*/ 0 h 40"/>
              <a:gd name="T8" fmla="*/ 25 w 50"/>
              <a:gd name="T9" fmla="*/ 0 h 40"/>
              <a:gd name="T10" fmla="*/ 48 w 50"/>
              <a:gd name="T11" fmla="*/ 0 h 40"/>
              <a:gd name="T12" fmla="*/ 50 w 50"/>
              <a:gd name="T13" fmla="*/ 2 h 40"/>
              <a:gd name="T14" fmla="*/ 50 w 50"/>
              <a:gd name="T15" fmla="*/ 2 h 40"/>
              <a:gd name="T16" fmla="*/ 50 w 50"/>
              <a:gd name="T17" fmla="*/ 38 h 40"/>
              <a:gd name="T18" fmla="*/ 48 w 50"/>
              <a:gd name="T19" fmla="*/ 40 h 40"/>
              <a:gd name="T20" fmla="*/ 48 w 50"/>
              <a:gd name="T21" fmla="*/ 40 h 40"/>
              <a:gd name="T22" fmla="*/ 2 w 50"/>
              <a:gd name="T23" fmla="*/ 40 h 40"/>
              <a:gd name="T24" fmla="*/ 0 w 50"/>
              <a:gd name="T25" fmla="*/ 38 h 40"/>
              <a:gd name="T26" fmla="*/ 0 w 50"/>
              <a:gd name="T27" fmla="*/ 38 h 40"/>
              <a:gd name="T28" fmla="*/ 0 w 50"/>
              <a:gd name="T29" fmla="*/ 2 h 40"/>
              <a:gd name="T30" fmla="*/ 2 w 50"/>
              <a:gd name="T31" fmla="*/ 0 h 40"/>
              <a:gd name="T32" fmla="*/ 27 w 50"/>
              <a:gd name="T33" fmla="*/ 12 h 40"/>
              <a:gd name="T34" fmla="*/ 27 w 50"/>
              <a:gd name="T35" fmla="*/ 12 h 40"/>
              <a:gd name="T36" fmla="*/ 46 w 50"/>
              <a:gd name="T37" fmla="*/ 12 h 40"/>
              <a:gd name="T38" fmla="*/ 46 w 50"/>
              <a:gd name="T39" fmla="*/ 4 h 40"/>
              <a:gd name="T40" fmla="*/ 27 w 50"/>
              <a:gd name="T41" fmla="*/ 4 h 40"/>
              <a:gd name="T42" fmla="*/ 27 w 50"/>
              <a:gd name="T43" fmla="*/ 12 h 40"/>
              <a:gd name="T44" fmla="*/ 46 w 50"/>
              <a:gd name="T45" fmla="*/ 14 h 40"/>
              <a:gd name="T46" fmla="*/ 46 w 50"/>
              <a:gd name="T47" fmla="*/ 14 h 40"/>
              <a:gd name="T48" fmla="*/ 27 w 50"/>
              <a:gd name="T49" fmla="*/ 14 h 40"/>
              <a:gd name="T50" fmla="*/ 27 w 50"/>
              <a:gd name="T51" fmla="*/ 18 h 40"/>
              <a:gd name="T52" fmla="*/ 34 w 50"/>
              <a:gd name="T53" fmla="*/ 30 h 40"/>
              <a:gd name="T54" fmla="*/ 34 w 50"/>
              <a:gd name="T55" fmla="*/ 32 h 40"/>
              <a:gd name="T56" fmla="*/ 33 w 50"/>
              <a:gd name="T57" fmla="*/ 32 h 40"/>
              <a:gd name="T58" fmla="*/ 27 w 50"/>
              <a:gd name="T59" fmla="*/ 32 h 40"/>
              <a:gd name="T60" fmla="*/ 27 w 50"/>
              <a:gd name="T61" fmla="*/ 32 h 40"/>
              <a:gd name="T62" fmla="*/ 27 w 50"/>
              <a:gd name="T63" fmla="*/ 36 h 40"/>
              <a:gd name="T64" fmla="*/ 46 w 50"/>
              <a:gd name="T65" fmla="*/ 36 h 40"/>
              <a:gd name="T66" fmla="*/ 46 w 50"/>
              <a:gd name="T67" fmla="*/ 14 h 40"/>
              <a:gd name="T68" fmla="*/ 4 w 50"/>
              <a:gd name="T69" fmla="*/ 6 h 40"/>
              <a:gd name="T70" fmla="*/ 4 w 50"/>
              <a:gd name="T71" fmla="*/ 6 h 40"/>
              <a:gd name="T72" fmla="*/ 23 w 50"/>
              <a:gd name="T73" fmla="*/ 6 h 40"/>
              <a:gd name="T74" fmla="*/ 23 w 50"/>
              <a:gd name="T75" fmla="*/ 4 h 40"/>
              <a:gd name="T76" fmla="*/ 4 w 50"/>
              <a:gd name="T77" fmla="*/ 4 h 40"/>
              <a:gd name="T78" fmla="*/ 4 w 50"/>
              <a:gd name="T79" fmla="*/ 6 h 40"/>
              <a:gd name="T80" fmla="*/ 23 w 50"/>
              <a:gd name="T81" fmla="*/ 8 h 40"/>
              <a:gd name="T82" fmla="*/ 23 w 50"/>
              <a:gd name="T83" fmla="*/ 8 h 40"/>
              <a:gd name="T84" fmla="*/ 4 w 50"/>
              <a:gd name="T85" fmla="*/ 8 h 40"/>
              <a:gd name="T86" fmla="*/ 4 w 50"/>
              <a:gd name="T87" fmla="*/ 36 h 40"/>
              <a:gd name="T88" fmla="*/ 23 w 50"/>
              <a:gd name="T89" fmla="*/ 36 h 40"/>
              <a:gd name="T90" fmla="*/ 23 w 50"/>
              <a:gd name="T91" fmla="*/ 32 h 40"/>
              <a:gd name="T92" fmla="*/ 23 w 50"/>
              <a:gd name="T93" fmla="*/ 32 h 40"/>
              <a:gd name="T94" fmla="*/ 16 w 50"/>
              <a:gd name="T95" fmla="*/ 32 h 40"/>
              <a:gd name="T96" fmla="*/ 15 w 50"/>
              <a:gd name="T97" fmla="*/ 31 h 40"/>
              <a:gd name="T98" fmla="*/ 16 w 50"/>
              <a:gd name="T99" fmla="*/ 30 h 40"/>
              <a:gd name="T100" fmla="*/ 23 w 50"/>
              <a:gd name="T101" fmla="*/ 18 h 40"/>
              <a:gd name="T102" fmla="*/ 23 w 50"/>
              <a:gd name="T103" fmla="*/ 8 h 40"/>
              <a:gd name="T104" fmla="*/ 31 w 50"/>
              <a:gd name="T105" fmla="*/ 30 h 40"/>
              <a:gd name="T106" fmla="*/ 31 w 50"/>
              <a:gd name="T107" fmla="*/ 30 h 40"/>
              <a:gd name="T108" fmla="*/ 25 w 50"/>
              <a:gd name="T109" fmla="*/ 19 h 40"/>
              <a:gd name="T110" fmla="*/ 19 w 50"/>
              <a:gd name="T111" fmla="*/ 30 h 40"/>
              <a:gd name="T112" fmla="*/ 31 w 50"/>
              <a:gd name="T113"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40">
                <a:moveTo>
                  <a:pt x="2" y="0"/>
                </a:moveTo>
                <a:cubicBezTo>
                  <a:pt x="2" y="0"/>
                  <a:pt x="2" y="0"/>
                  <a:pt x="2" y="0"/>
                </a:cubicBezTo>
                <a:cubicBezTo>
                  <a:pt x="25" y="0"/>
                  <a:pt x="25" y="0"/>
                  <a:pt x="25" y="0"/>
                </a:cubicBezTo>
                <a:cubicBezTo>
                  <a:pt x="25" y="0"/>
                  <a:pt x="25" y="0"/>
                  <a:pt x="25" y="0"/>
                </a:cubicBezTo>
                <a:cubicBezTo>
                  <a:pt x="25" y="0"/>
                  <a:pt x="25" y="0"/>
                  <a:pt x="25" y="0"/>
                </a:cubicBezTo>
                <a:cubicBezTo>
                  <a:pt x="48" y="0"/>
                  <a:pt x="48" y="0"/>
                  <a:pt x="48" y="0"/>
                </a:cubicBezTo>
                <a:cubicBezTo>
                  <a:pt x="49" y="0"/>
                  <a:pt x="50" y="1"/>
                  <a:pt x="50" y="2"/>
                </a:cubicBezTo>
                <a:cubicBezTo>
                  <a:pt x="50" y="2"/>
                  <a:pt x="50" y="2"/>
                  <a:pt x="50" y="2"/>
                </a:cubicBezTo>
                <a:cubicBezTo>
                  <a:pt x="50" y="38"/>
                  <a:pt x="50" y="38"/>
                  <a:pt x="50" y="38"/>
                </a:cubicBezTo>
                <a:cubicBezTo>
                  <a:pt x="50" y="39"/>
                  <a:pt x="49" y="40"/>
                  <a:pt x="48" y="40"/>
                </a:cubicBezTo>
                <a:cubicBezTo>
                  <a:pt x="48" y="40"/>
                  <a:pt x="48" y="40"/>
                  <a:pt x="48" y="40"/>
                </a:cubicBezTo>
                <a:cubicBezTo>
                  <a:pt x="2" y="40"/>
                  <a:pt x="2" y="40"/>
                  <a:pt x="2" y="40"/>
                </a:cubicBezTo>
                <a:cubicBezTo>
                  <a:pt x="1" y="40"/>
                  <a:pt x="0" y="39"/>
                  <a:pt x="0" y="38"/>
                </a:cubicBezTo>
                <a:cubicBezTo>
                  <a:pt x="0" y="38"/>
                  <a:pt x="0" y="38"/>
                  <a:pt x="0" y="38"/>
                </a:cubicBezTo>
                <a:cubicBezTo>
                  <a:pt x="0" y="2"/>
                  <a:pt x="0" y="2"/>
                  <a:pt x="0" y="2"/>
                </a:cubicBezTo>
                <a:cubicBezTo>
                  <a:pt x="0" y="1"/>
                  <a:pt x="1" y="0"/>
                  <a:pt x="2" y="0"/>
                </a:cubicBezTo>
                <a:close/>
                <a:moveTo>
                  <a:pt x="27" y="12"/>
                </a:moveTo>
                <a:cubicBezTo>
                  <a:pt x="27" y="12"/>
                  <a:pt x="27" y="12"/>
                  <a:pt x="27" y="12"/>
                </a:cubicBezTo>
                <a:cubicBezTo>
                  <a:pt x="46" y="12"/>
                  <a:pt x="46" y="12"/>
                  <a:pt x="46" y="12"/>
                </a:cubicBezTo>
                <a:cubicBezTo>
                  <a:pt x="46" y="4"/>
                  <a:pt x="46" y="4"/>
                  <a:pt x="46" y="4"/>
                </a:cubicBezTo>
                <a:cubicBezTo>
                  <a:pt x="27" y="4"/>
                  <a:pt x="27" y="4"/>
                  <a:pt x="27" y="4"/>
                </a:cubicBezTo>
                <a:cubicBezTo>
                  <a:pt x="27" y="12"/>
                  <a:pt x="27" y="12"/>
                  <a:pt x="27" y="12"/>
                </a:cubicBezTo>
                <a:close/>
                <a:moveTo>
                  <a:pt x="46" y="14"/>
                </a:moveTo>
                <a:cubicBezTo>
                  <a:pt x="46" y="14"/>
                  <a:pt x="46" y="14"/>
                  <a:pt x="46" y="14"/>
                </a:cubicBezTo>
                <a:cubicBezTo>
                  <a:pt x="27" y="14"/>
                  <a:pt x="27" y="14"/>
                  <a:pt x="27" y="14"/>
                </a:cubicBezTo>
                <a:cubicBezTo>
                  <a:pt x="27" y="18"/>
                  <a:pt x="27" y="18"/>
                  <a:pt x="27" y="18"/>
                </a:cubicBezTo>
                <a:cubicBezTo>
                  <a:pt x="34" y="30"/>
                  <a:pt x="34" y="30"/>
                  <a:pt x="34" y="30"/>
                </a:cubicBezTo>
                <a:cubicBezTo>
                  <a:pt x="35" y="31"/>
                  <a:pt x="35" y="31"/>
                  <a:pt x="34" y="32"/>
                </a:cubicBezTo>
                <a:cubicBezTo>
                  <a:pt x="34" y="32"/>
                  <a:pt x="34" y="32"/>
                  <a:pt x="33" y="32"/>
                </a:cubicBezTo>
                <a:cubicBezTo>
                  <a:pt x="27" y="32"/>
                  <a:pt x="27" y="32"/>
                  <a:pt x="27" y="32"/>
                </a:cubicBezTo>
                <a:cubicBezTo>
                  <a:pt x="27" y="32"/>
                  <a:pt x="27" y="32"/>
                  <a:pt x="27" y="32"/>
                </a:cubicBezTo>
                <a:cubicBezTo>
                  <a:pt x="27" y="36"/>
                  <a:pt x="27" y="36"/>
                  <a:pt x="27" y="36"/>
                </a:cubicBezTo>
                <a:cubicBezTo>
                  <a:pt x="46" y="36"/>
                  <a:pt x="46" y="36"/>
                  <a:pt x="46" y="36"/>
                </a:cubicBezTo>
                <a:cubicBezTo>
                  <a:pt x="46" y="14"/>
                  <a:pt x="46" y="14"/>
                  <a:pt x="46" y="14"/>
                </a:cubicBezTo>
                <a:close/>
                <a:moveTo>
                  <a:pt x="4" y="6"/>
                </a:moveTo>
                <a:cubicBezTo>
                  <a:pt x="4" y="6"/>
                  <a:pt x="4" y="6"/>
                  <a:pt x="4" y="6"/>
                </a:cubicBezTo>
                <a:cubicBezTo>
                  <a:pt x="23" y="6"/>
                  <a:pt x="23" y="6"/>
                  <a:pt x="23" y="6"/>
                </a:cubicBezTo>
                <a:cubicBezTo>
                  <a:pt x="23" y="4"/>
                  <a:pt x="23" y="4"/>
                  <a:pt x="23" y="4"/>
                </a:cubicBezTo>
                <a:cubicBezTo>
                  <a:pt x="4" y="4"/>
                  <a:pt x="4" y="4"/>
                  <a:pt x="4" y="4"/>
                </a:cubicBezTo>
                <a:cubicBezTo>
                  <a:pt x="4" y="6"/>
                  <a:pt x="4" y="6"/>
                  <a:pt x="4" y="6"/>
                </a:cubicBezTo>
                <a:close/>
                <a:moveTo>
                  <a:pt x="23" y="8"/>
                </a:moveTo>
                <a:cubicBezTo>
                  <a:pt x="23" y="8"/>
                  <a:pt x="23" y="8"/>
                  <a:pt x="23" y="8"/>
                </a:cubicBezTo>
                <a:cubicBezTo>
                  <a:pt x="4" y="8"/>
                  <a:pt x="4" y="8"/>
                  <a:pt x="4" y="8"/>
                </a:cubicBezTo>
                <a:cubicBezTo>
                  <a:pt x="4" y="36"/>
                  <a:pt x="4" y="36"/>
                  <a:pt x="4" y="36"/>
                </a:cubicBezTo>
                <a:cubicBezTo>
                  <a:pt x="23" y="36"/>
                  <a:pt x="23" y="36"/>
                  <a:pt x="23" y="36"/>
                </a:cubicBezTo>
                <a:cubicBezTo>
                  <a:pt x="23" y="32"/>
                  <a:pt x="23" y="32"/>
                  <a:pt x="23" y="32"/>
                </a:cubicBezTo>
                <a:cubicBezTo>
                  <a:pt x="23" y="32"/>
                  <a:pt x="23" y="32"/>
                  <a:pt x="23" y="32"/>
                </a:cubicBezTo>
                <a:cubicBezTo>
                  <a:pt x="16" y="32"/>
                  <a:pt x="16" y="32"/>
                  <a:pt x="16" y="32"/>
                </a:cubicBezTo>
                <a:cubicBezTo>
                  <a:pt x="16" y="32"/>
                  <a:pt x="15" y="31"/>
                  <a:pt x="15" y="31"/>
                </a:cubicBezTo>
                <a:cubicBezTo>
                  <a:pt x="15" y="30"/>
                  <a:pt x="15" y="30"/>
                  <a:pt x="16" y="30"/>
                </a:cubicBezTo>
                <a:cubicBezTo>
                  <a:pt x="23" y="18"/>
                  <a:pt x="23" y="18"/>
                  <a:pt x="23" y="18"/>
                </a:cubicBezTo>
                <a:cubicBezTo>
                  <a:pt x="23" y="8"/>
                  <a:pt x="23" y="8"/>
                  <a:pt x="23" y="8"/>
                </a:cubicBezTo>
                <a:close/>
                <a:moveTo>
                  <a:pt x="31" y="30"/>
                </a:moveTo>
                <a:cubicBezTo>
                  <a:pt x="31" y="30"/>
                  <a:pt x="31" y="30"/>
                  <a:pt x="31" y="30"/>
                </a:cubicBezTo>
                <a:cubicBezTo>
                  <a:pt x="25" y="19"/>
                  <a:pt x="25" y="19"/>
                  <a:pt x="25" y="19"/>
                </a:cubicBezTo>
                <a:cubicBezTo>
                  <a:pt x="19" y="30"/>
                  <a:pt x="19" y="30"/>
                  <a:pt x="19" y="30"/>
                </a:cubicBezTo>
                <a:cubicBezTo>
                  <a:pt x="31" y="30"/>
                  <a:pt x="31" y="30"/>
                  <a:pt x="31"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8" name="Freeform 434"/>
          <p:cNvSpPr>
            <a:spLocks noEditPoints="1"/>
          </p:cNvSpPr>
          <p:nvPr/>
        </p:nvSpPr>
        <p:spPr bwMode="auto">
          <a:xfrm>
            <a:off x="6416026" y="2644192"/>
            <a:ext cx="162956" cy="156235"/>
          </a:xfrm>
          <a:custGeom>
            <a:avLst/>
            <a:gdLst>
              <a:gd name="T0" fmla="*/ 35 w 48"/>
              <a:gd name="T1" fmla="*/ 27 h 46"/>
              <a:gd name="T2" fmla="*/ 35 w 48"/>
              <a:gd name="T3" fmla="*/ 32 h 46"/>
              <a:gd name="T4" fmla="*/ 30 w 48"/>
              <a:gd name="T5" fmla="*/ 32 h 46"/>
              <a:gd name="T6" fmla="*/ 30 w 48"/>
              <a:gd name="T7" fmla="*/ 27 h 46"/>
              <a:gd name="T8" fmla="*/ 32 w 48"/>
              <a:gd name="T9" fmla="*/ 46 h 46"/>
              <a:gd name="T10" fmla="*/ 32 w 48"/>
              <a:gd name="T11" fmla="*/ 46 h 46"/>
              <a:gd name="T12" fmla="*/ 1 w 48"/>
              <a:gd name="T13" fmla="*/ 46 h 46"/>
              <a:gd name="T14" fmla="*/ 0 w 48"/>
              <a:gd name="T15" fmla="*/ 44 h 46"/>
              <a:gd name="T16" fmla="*/ 0 w 48"/>
              <a:gd name="T17" fmla="*/ 10 h 46"/>
              <a:gd name="T18" fmla="*/ 0 w 48"/>
              <a:gd name="T19" fmla="*/ 7 h 46"/>
              <a:gd name="T20" fmla="*/ 7 w 48"/>
              <a:gd name="T21" fmla="*/ 0 h 46"/>
              <a:gd name="T22" fmla="*/ 38 w 48"/>
              <a:gd name="T23" fmla="*/ 2 h 46"/>
              <a:gd name="T24" fmla="*/ 40 w 48"/>
              <a:gd name="T25" fmla="*/ 10 h 46"/>
              <a:gd name="T26" fmla="*/ 40 w 48"/>
              <a:gd name="T27" fmla="*/ 10 h 46"/>
              <a:gd name="T28" fmla="*/ 44 w 48"/>
              <a:gd name="T29" fmla="*/ 18 h 46"/>
              <a:gd name="T30" fmla="*/ 44 w 48"/>
              <a:gd name="T31" fmla="*/ 18 h 46"/>
              <a:gd name="T32" fmla="*/ 44 w 48"/>
              <a:gd name="T33" fmla="*/ 41 h 46"/>
              <a:gd name="T34" fmla="*/ 44 w 48"/>
              <a:gd name="T35" fmla="*/ 41 h 46"/>
              <a:gd name="T36" fmla="*/ 32 w 48"/>
              <a:gd name="T37" fmla="*/ 46 h 46"/>
              <a:gd name="T38" fmla="*/ 38 w 48"/>
              <a:gd name="T39" fmla="*/ 14 h 46"/>
              <a:gd name="T40" fmla="*/ 3 w 48"/>
              <a:gd name="T41" fmla="*/ 11 h 46"/>
              <a:gd name="T42" fmla="*/ 24 w 48"/>
              <a:gd name="T43" fmla="*/ 43 h 46"/>
              <a:gd name="T44" fmla="*/ 21 w 48"/>
              <a:gd name="T45" fmla="*/ 41 h 46"/>
              <a:gd name="T46" fmla="*/ 16 w 48"/>
              <a:gd name="T47" fmla="*/ 29 h 46"/>
              <a:gd name="T48" fmla="*/ 21 w 48"/>
              <a:gd name="T49" fmla="*/ 18 h 46"/>
              <a:gd name="T50" fmla="*/ 32 w 48"/>
              <a:gd name="T51" fmla="*/ 13 h 46"/>
              <a:gd name="T52" fmla="*/ 41 w 48"/>
              <a:gd name="T53" fmla="*/ 21 h 46"/>
              <a:gd name="T54" fmla="*/ 32 w 48"/>
              <a:gd name="T55" fmla="*/ 17 h 46"/>
              <a:gd name="T56" fmla="*/ 20 w 48"/>
              <a:gd name="T57" fmla="*/ 29 h 46"/>
              <a:gd name="T58" fmla="*/ 32 w 48"/>
              <a:gd name="T59" fmla="*/ 42 h 46"/>
              <a:gd name="T60" fmla="*/ 45 w 48"/>
              <a:gd name="T61" fmla="*/ 29 h 46"/>
              <a:gd name="T62" fmla="*/ 32 w 48"/>
              <a:gd name="T63" fmla="*/ 23 h 46"/>
              <a:gd name="T64" fmla="*/ 37 w 48"/>
              <a:gd name="T65" fmla="*/ 25 h 46"/>
              <a:gd name="T66" fmla="*/ 39 w 48"/>
              <a:gd name="T67" fmla="*/ 29 h 46"/>
              <a:gd name="T68" fmla="*/ 32 w 48"/>
              <a:gd name="T69" fmla="*/ 36 h 46"/>
              <a:gd name="T70" fmla="*/ 27 w 48"/>
              <a:gd name="T71" fmla="*/ 34 h 46"/>
              <a:gd name="T72" fmla="*/ 27 w 48"/>
              <a:gd name="T73" fmla="*/ 25 h 46"/>
              <a:gd name="T74" fmla="*/ 35 w 48"/>
              <a:gd name="T75" fmla="*/ 26 h 46"/>
              <a:gd name="T76" fmla="*/ 32 w 48"/>
              <a:gd name="T77" fmla="*/ 25 h 46"/>
              <a:gd name="T78" fmla="*/ 28 w 48"/>
              <a:gd name="T79" fmla="*/ 29 h 46"/>
              <a:gd name="T80" fmla="*/ 29 w 48"/>
              <a:gd name="T81" fmla="*/ 33 h 46"/>
              <a:gd name="T82" fmla="*/ 35 w 48"/>
              <a:gd name="T83" fmla="*/ 33 h 46"/>
              <a:gd name="T84" fmla="*/ 35 w 48"/>
              <a:gd name="T85" fmla="*/ 26 h 46"/>
              <a:gd name="T86" fmla="*/ 35 w 48"/>
              <a:gd name="T87" fmla="*/ 26 h 46"/>
              <a:gd name="T88" fmla="*/ 33 w 48"/>
              <a:gd name="T89" fmla="*/ 29 h 46"/>
              <a:gd name="T90" fmla="*/ 31 w 48"/>
              <a:gd name="T91" fmla="*/ 29 h 46"/>
              <a:gd name="T92" fmla="*/ 31 w 48"/>
              <a:gd name="T93" fmla="*/ 29 h 46"/>
              <a:gd name="T94" fmla="*/ 32 w 48"/>
              <a:gd name="T95" fmla="*/ 31 h 46"/>
              <a:gd name="T96" fmla="*/ 33 w 48"/>
              <a:gd name="T97" fmla="*/ 29 h 46"/>
              <a:gd name="T98" fmla="*/ 38 w 48"/>
              <a:gd name="T99" fmla="*/ 8 h 46"/>
              <a:gd name="T100" fmla="*/ 38 w 48"/>
              <a:gd name="T101" fmla="*/ 7 h 46"/>
              <a:gd name="T102" fmla="*/ 33 w 48"/>
              <a:gd name="T103" fmla="*/ 2 h 46"/>
              <a:gd name="T104" fmla="*/ 4 w 48"/>
              <a:gd name="T105" fmla="*/ 3 h 46"/>
              <a:gd name="T106" fmla="*/ 3 w 48"/>
              <a:gd name="T10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 h="46">
                <a:moveTo>
                  <a:pt x="32" y="26"/>
                </a:moveTo>
                <a:cubicBezTo>
                  <a:pt x="33" y="26"/>
                  <a:pt x="34" y="26"/>
                  <a:pt x="35" y="27"/>
                </a:cubicBezTo>
                <a:cubicBezTo>
                  <a:pt x="35" y="28"/>
                  <a:pt x="36" y="29"/>
                  <a:pt x="36" y="29"/>
                </a:cubicBezTo>
                <a:cubicBezTo>
                  <a:pt x="36" y="30"/>
                  <a:pt x="35" y="31"/>
                  <a:pt x="35" y="32"/>
                </a:cubicBezTo>
                <a:cubicBezTo>
                  <a:pt x="34" y="32"/>
                  <a:pt x="33" y="33"/>
                  <a:pt x="32" y="33"/>
                </a:cubicBezTo>
                <a:cubicBezTo>
                  <a:pt x="31" y="33"/>
                  <a:pt x="30" y="32"/>
                  <a:pt x="30" y="32"/>
                </a:cubicBezTo>
                <a:cubicBezTo>
                  <a:pt x="29" y="31"/>
                  <a:pt x="29" y="30"/>
                  <a:pt x="29" y="29"/>
                </a:cubicBezTo>
                <a:cubicBezTo>
                  <a:pt x="29" y="29"/>
                  <a:pt x="29" y="28"/>
                  <a:pt x="30" y="27"/>
                </a:cubicBezTo>
                <a:cubicBezTo>
                  <a:pt x="30" y="26"/>
                  <a:pt x="31" y="26"/>
                  <a:pt x="32" y="26"/>
                </a:cubicBezTo>
                <a:close/>
                <a:moveTo>
                  <a:pt x="32" y="46"/>
                </a:moveTo>
                <a:cubicBezTo>
                  <a:pt x="32" y="46"/>
                  <a:pt x="32" y="46"/>
                  <a:pt x="32" y="46"/>
                </a:cubicBezTo>
                <a:cubicBezTo>
                  <a:pt x="32" y="46"/>
                  <a:pt x="32" y="46"/>
                  <a:pt x="32" y="46"/>
                </a:cubicBezTo>
                <a:cubicBezTo>
                  <a:pt x="32" y="46"/>
                  <a:pt x="32" y="46"/>
                  <a:pt x="32" y="46"/>
                </a:cubicBezTo>
                <a:cubicBezTo>
                  <a:pt x="1" y="46"/>
                  <a:pt x="1" y="46"/>
                  <a:pt x="1" y="46"/>
                </a:cubicBezTo>
                <a:cubicBezTo>
                  <a:pt x="1" y="46"/>
                  <a:pt x="0" y="45"/>
                  <a:pt x="0" y="44"/>
                </a:cubicBezTo>
                <a:cubicBezTo>
                  <a:pt x="0" y="44"/>
                  <a:pt x="0" y="44"/>
                  <a:pt x="0" y="44"/>
                </a:cubicBezTo>
                <a:cubicBezTo>
                  <a:pt x="0" y="10"/>
                  <a:pt x="0" y="10"/>
                  <a:pt x="0" y="10"/>
                </a:cubicBezTo>
                <a:cubicBezTo>
                  <a:pt x="0" y="10"/>
                  <a:pt x="0" y="10"/>
                  <a:pt x="0" y="10"/>
                </a:cubicBezTo>
                <a:cubicBezTo>
                  <a:pt x="0" y="10"/>
                  <a:pt x="0" y="10"/>
                  <a:pt x="0" y="10"/>
                </a:cubicBezTo>
                <a:cubicBezTo>
                  <a:pt x="0" y="7"/>
                  <a:pt x="0" y="7"/>
                  <a:pt x="0" y="7"/>
                </a:cubicBezTo>
                <a:cubicBezTo>
                  <a:pt x="0" y="5"/>
                  <a:pt x="1" y="3"/>
                  <a:pt x="2" y="2"/>
                </a:cubicBezTo>
                <a:cubicBezTo>
                  <a:pt x="3" y="0"/>
                  <a:pt x="5" y="0"/>
                  <a:pt x="7" y="0"/>
                </a:cubicBezTo>
                <a:cubicBezTo>
                  <a:pt x="33" y="0"/>
                  <a:pt x="33" y="0"/>
                  <a:pt x="33" y="0"/>
                </a:cubicBezTo>
                <a:cubicBezTo>
                  <a:pt x="35" y="0"/>
                  <a:pt x="37" y="0"/>
                  <a:pt x="38" y="2"/>
                </a:cubicBezTo>
                <a:cubicBezTo>
                  <a:pt x="39" y="3"/>
                  <a:pt x="40" y="5"/>
                  <a:pt x="40" y="7"/>
                </a:cubicBezTo>
                <a:cubicBezTo>
                  <a:pt x="40" y="10"/>
                  <a:pt x="40" y="10"/>
                  <a:pt x="40" y="10"/>
                </a:cubicBezTo>
                <a:cubicBezTo>
                  <a:pt x="40" y="10"/>
                  <a:pt x="40" y="10"/>
                  <a:pt x="40" y="10"/>
                </a:cubicBezTo>
                <a:cubicBezTo>
                  <a:pt x="40" y="10"/>
                  <a:pt x="40" y="10"/>
                  <a:pt x="40" y="10"/>
                </a:cubicBezTo>
                <a:cubicBezTo>
                  <a:pt x="40" y="15"/>
                  <a:pt x="40" y="15"/>
                  <a:pt x="40" y="15"/>
                </a:cubicBezTo>
                <a:cubicBezTo>
                  <a:pt x="41" y="16"/>
                  <a:pt x="43" y="17"/>
                  <a:pt x="44" y="18"/>
                </a:cubicBezTo>
                <a:cubicBezTo>
                  <a:pt x="44" y="18"/>
                  <a:pt x="44" y="18"/>
                  <a:pt x="44" y="18"/>
                </a:cubicBezTo>
                <a:cubicBezTo>
                  <a:pt x="44" y="18"/>
                  <a:pt x="44" y="18"/>
                  <a:pt x="44" y="18"/>
                </a:cubicBezTo>
                <a:cubicBezTo>
                  <a:pt x="47" y="21"/>
                  <a:pt x="48" y="25"/>
                  <a:pt x="48" y="29"/>
                </a:cubicBezTo>
                <a:cubicBezTo>
                  <a:pt x="48" y="34"/>
                  <a:pt x="47" y="38"/>
                  <a:pt x="44" y="41"/>
                </a:cubicBezTo>
                <a:cubicBezTo>
                  <a:pt x="44" y="41"/>
                  <a:pt x="44" y="41"/>
                  <a:pt x="44" y="41"/>
                </a:cubicBezTo>
                <a:cubicBezTo>
                  <a:pt x="44" y="41"/>
                  <a:pt x="44" y="41"/>
                  <a:pt x="44" y="41"/>
                </a:cubicBezTo>
                <a:cubicBezTo>
                  <a:pt x="41" y="44"/>
                  <a:pt x="37" y="46"/>
                  <a:pt x="32" y="46"/>
                </a:cubicBezTo>
                <a:cubicBezTo>
                  <a:pt x="32" y="46"/>
                  <a:pt x="32" y="46"/>
                  <a:pt x="32" y="46"/>
                </a:cubicBezTo>
                <a:close/>
                <a:moveTo>
                  <a:pt x="38" y="14"/>
                </a:moveTo>
                <a:cubicBezTo>
                  <a:pt x="38" y="14"/>
                  <a:pt x="38" y="14"/>
                  <a:pt x="38" y="14"/>
                </a:cubicBezTo>
                <a:cubicBezTo>
                  <a:pt x="38" y="11"/>
                  <a:pt x="38" y="11"/>
                  <a:pt x="38" y="11"/>
                </a:cubicBezTo>
                <a:cubicBezTo>
                  <a:pt x="3" y="11"/>
                  <a:pt x="3" y="11"/>
                  <a:pt x="3" y="11"/>
                </a:cubicBezTo>
                <a:cubicBezTo>
                  <a:pt x="3" y="43"/>
                  <a:pt x="3" y="43"/>
                  <a:pt x="3" y="43"/>
                </a:cubicBezTo>
                <a:cubicBezTo>
                  <a:pt x="24" y="43"/>
                  <a:pt x="24" y="43"/>
                  <a:pt x="24" y="43"/>
                </a:cubicBezTo>
                <a:cubicBezTo>
                  <a:pt x="23" y="43"/>
                  <a:pt x="22" y="42"/>
                  <a:pt x="21" y="41"/>
                </a:cubicBezTo>
                <a:cubicBezTo>
                  <a:pt x="21" y="41"/>
                  <a:pt x="21" y="41"/>
                  <a:pt x="21" y="41"/>
                </a:cubicBezTo>
                <a:cubicBezTo>
                  <a:pt x="21" y="41"/>
                  <a:pt x="21" y="41"/>
                  <a:pt x="21" y="41"/>
                </a:cubicBezTo>
                <a:cubicBezTo>
                  <a:pt x="18" y="38"/>
                  <a:pt x="16" y="34"/>
                  <a:pt x="16" y="29"/>
                </a:cubicBezTo>
                <a:cubicBezTo>
                  <a:pt x="16" y="25"/>
                  <a:pt x="18" y="21"/>
                  <a:pt x="21" y="18"/>
                </a:cubicBezTo>
                <a:cubicBezTo>
                  <a:pt x="21" y="18"/>
                  <a:pt x="21" y="18"/>
                  <a:pt x="21" y="18"/>
                </a:cubicBezTo>
                <a:cubicBezTo>
                  <a:pt x="21" y="18"/>
                  <a:pt x="21" y="18"/>
                  <a:pt x="21" y="18"/>
                </a:cubicBezTo>
                <a:cubicBezTo>
                  <a:pt x="24" y="15"/>
                  <a:pt x="28" y="13"/>
                  <a:pt x="32" y="13"/>
                </a:cubicBezTo>
                <a:cubicBezTo>
                  <a:pt x="34" y="13"/>
                  <a:pt x="36" y="14"/>
                  <a:pt x="38" y="14"/>
                </a:cubicBezTo>
                <a:close/>
                <a:moveTo>
                  <a:pt x="41" y="21"/>
                </a:moveTo>
                <a:cubicBezTo>
                  <a:pt x="41" y="21"/>
                  <a:pt x="41" y="21"/>
                  <a:pt x="41" y="21"/>
                </a:cubicBezTo>
                <a:cubicBezTo>
                  <a:pt x="39" y="19"/>
                  <a:pt x="36" y="17"/>
                  <a:pt x="32" y="17"/>
                </a:cubicBezTo>
                <a:cubicBezTo>
                  <a:pt x="29" y="17"/>
                  <a:pt x="26" y="19"/>
                  <a:pt x="24" y="21"/>
                </a:cubicBezTo>
                <a:cubicBezTo>
                  <a:pt x="21" y="23"/>
                  <a:pt x="20" y="26"/>
                  <a:pt x="20" y="29"/>
                </a:cubicBezTo>
                <a:cubicBezTo>
                  <a:pt x="20" y="33"/>
                  <a:pt x="21" y="36"/>
                  <a:pt x="24" y="38"/>
                </a:cubicBezTo>
                <a:cubicBezTo>
                  <a:pt x="26" y="40"/>
                  <a:pt x="29" y="42"/>
                  <a:pt x="32" y="42"/>
                </a:cubicBezTo>
                <a:cubicBezTo>
                  <a:pt x="36" y="42"/>
                  <a:pt x="39" y="40"/>
                  <a:pt x="41" y="38"/>
                </a:cubicBezTo>
                <a:cubicBezTo>
                  <a:pt x="43" y="36"/>
                  <a:pt x="45" y="33"/>
                  <a:pt x="45" y="29"/>
                </a:cubicBezTo>
                <a:cubicBezTo>
                  <a:pt x="45" y="26"/>
                  <a:pt x="43" y="23"/>
                  <a:pt x="41" y="21"/>
                </a:cubicBezTo>
                <a:close/>
                <a:moveTo>
                  <a:pt x="32" y="23"/>
                </a:moveTo>
                <a:cubicBezTo>
                  <a:pt x="32" y="23"/>
                  <a:pt x="32" y="23"/>
                  <a:pt x="32" y="23"/>
                </a:cubicBezTo>
                <a:cubicBezTo>
                  <a:pt x="34" y="23"/>
                  <a:pt x="36" y="23"/>
                  <a:pt x="37" y="25"/>
                </a:cubicBezTo>
                <a:cubicBezTo>
                  <a:pt x="37" y="25"/>
                  <a:pt x="37" y="25"/>
                  <a:pt x="37" y="25"/>
                </a:cubicBezTo>
                <a:cubicBezTo>
                  <a:pt x="38" y="26"/>
                  <a:pt x="39" y="28"/>
                  <a:pt x="39" y="29"/>
                </a:cubicBezTo>
                <a:cubicBezTo>
                  <a:pt x="39" y="31"/>
                  <a:pt x="38" y="33"/>
                  <a:pt x="37" y="34"/>
                </a:cubicBezTo>
                <a:cubicBezTo>
                  <a:pt x="36" y="35"/>
                  <a:pt x="34" y="36"/>
                  <a:pt x="32" y="36"/>
                </a:cubicBezTo>
                <a:cubicBezTo>
                  <a:pt x="30" y="36"/>
                  <a:pt x="29" y="35"/>
                  <a:pt x="27" y="34"/>
                </a:cubicBezTo>
                <a:cubicBezTo>
                  <a:pt x="27" y="34"/>
                  <a:pt x="27" y="34"/>
                  <a:pt x="27" y="34"/>
                </a:cubicBezTo>
                <a:cubicBezTo>
                  <a:pt x="26" y="33"/>
                  <a:pt x="25" y="31"/>
                  <a:pt x="25" y="29"/>
                </a:cubicBezTo>
                <a:cubicBezTo>
                  <a:pt x="25" y="28"/>
                  <a:pt x="26" y="26"/>
                  <a:pt x="27" y="25"/>
                </a:cubicBezTo>
                <a:cubicBezTo>
                  <a:pt x="29" y="23"/>
                  <a:pt x="30" y="23"/>
                  <a:pt x="32" y="23"/>
                </a:cubicBezTo>
                <a:close/>
                <a:moveTo>
                  <a:pt x="35" y="26"/>
                </a:moveTo>
                <a:cubicBezTo>
                  <a:pt x="35" y="26"/>
                  <a:pt x="35" y="26"/>
                  <a:pt x="35" y="26"/>
                </a:cubicBezTo>
                <a:cubicBezTo>
                  <a:pt x="35" y="26"/>
                  <a:pt x="33" y="25"/>
                  <a:pt x="32" y="25"/>
                </a:cubicBezTo>
                <a:cubicBezTo>
                  <a:pt x="31" y="25"/>
                  <a:pt x="30" y="26"/>
                  <a:pt x="29" y="26"/>
                </a:cubicBezTo>
                <a:cubicBezTo>
                  <a:pt x="28" y="27"/>
                  <a:pt x="28" y="28"/>
                  <a:pt x="28" y="29"/>
                </a:cubicBezTo>
                <a:cubicBezTo>
                  <a:pt x="28" y="31"/>
                  <a:pt x="28" y="32"/>
                  <a:pt x="29" y="33"/>
                </a:cubicBezTo>
                <a:cubicBezTo>
                  <a:pt x="29" y="33"/>
                  <a:pt x="29" y="33"/>
                  <a:pt x="29" y="33"/>
                </a:cubicBezTo>
                <a:cubicBezTo>
                  <a:pt x="30" y="33"/>
                  <a:pt x="31" y="34"/>
                  <a:pt x="32" y="34"/>
                </a:cubicBezTo>
                <a:cubicBezTo>
                  <a:pt x="33" y="34"/>
                  <a:pt x="35" y="33"/>
                  <a:pt x="35" y="33"/>
                </a:cubicBezTo>
                <a:cubicBezTo>
                  <a:pt x="36" y="32"/>
                  <a:pt x="37" y="31"/>
                  <a:pt x="37" y="29"/>
                </a:cubicBezTo>
                <a:cubicBezTo>
                  <a:pt x="37" y="28"/>
                  <a:pt x="36" y="27"/>
                  <a:pt x="35" y="26"/>
                </a:cubicBezTo>
                <a:cubicBezTo>
                  <a:pt x="35" y="26"/>
                  <a:pt x="35" y="26"/>
                  <a:pt x="35" y="26"/>
                </a:cubicBezTo>
                <a:cubicBezTo>
                  <a:pt x="35" y="26"/>
                  <a:pt x="35" y="26"/>
                  <a:pt x="35" y="26"/>
                </a:cubicBezTo>
                <a:close/>
                <a:moveTo>
                  <a:pt x="33" y="29"/>
                </a:moveTo>
                <a:cubicBezTo>
                  <a:pt x="33" y="29"/>
                  <a:pt x="33" y="29"/>
                  <a:pt x="33" y="29"/>
                </a:cubicBezTo>
                <a:cubicBezTo>
                  <a:pt x="33" y="29"/>
                  <a:pt x="32" y="28"/>
                  <a:pt x="32" y="28"/>
                </a:cubicBezTo>
                <a:cubicBezTo>
                  <a:pt x="32" y="28"/>
                  <a:pt x="32" y="29"/>
                  <a:pt x="31" y="29"/>
                </a:cubicBezTo>
                <a:cubicBezTo>
                  <a:pt x="31" y="29"/>
                  <a:pt x="31" y="29"/>
                  <a:pt x="31" y="29"/>
                </a:cubicBezTo>
                <a:cubicBezTo>
                  <a:pt x="31" y="29"/>
                  <a:pt x="31" y="29"/>
                  <a:pt x="31" y="29"/>
                </a:cubicBezTo>
                <a:cubicBezTo>
                  <a:pt x="31" y="30"/>
                  <a:pt x="31" y="30"/>
                  <a:pt x="31" y="30"/>
                </a:cubicBezTo>
                <a:cubicBezTo>
                  <a:pt x="32" y="30"/>
                  <a:pt x="32" y="31"/>
                  <a:pt x="32" y="31"/>
                </a:cubicBezTo>
                <a:cubicBezTo>
                  <a:pt x="32" y="31"/>
                  <a:pt x="33" y="30"/>
                  <a:pt x="33" y="30"/>
                </a:cubicBezTo>
                <a:cubicBezTo>
                  <a:pt x="33" y="30"/>
                  <a:pt x="33" y="30"/>
                  <a:pt x="33" y="29"/>
                </a:cubicBezTo>
                <a:cubicBezTo>
                  <a:pt x="33" y="29"/>
                  <a:pt x="33" y="29"/>
                  <a:pt x="33" y="29"/>
                </a:cubicBezTo>
                <a:close/>
                <a:moveTo>
                  <a:pt x="38" y="8"/>
                </a:moveTo>
                <a:cubicBezTo>
                  <a:pt x="38" y="8"/>
                  <a:pt x="38" y="8"/>
                  <a:pt x="38" y="8"/>
                </a:cubicBezTo>
                <a:cubicBezTo>
                  <a:pt x="38" y="7"/>
                  <a:pt x="38" y="7"/>
                  <a:pt x="38" y="7"/>
                </a:cubicBezTo>
                <a:cubicBezTo>
                  <a:pt x="38" y="5"/>
                  <a:pt x="37" y="4"/>
                  <a:pt x="36" y="3"/>
                </a:cubicBezTo>
                <a:cubicBezTo>
                  <a:pt x="36" y="2"/>
                  <a:pt x="34" y="2"/>
                  <a:pt x="33" y="2"/>
                </a:cubicBezTo>
                <a:cubicBezTo>
                  <a:pt x="7" y="2"/>
                  <a:pt x="7" y="2"/>
                  <a:pt x="7" y="2"/>
                </a:cubicBezTo>
                <a:cubicBezTo>
                  <a:pt x="6" y="2"/>
                  <a:pt x="5" y="2"/>
                  <a:pt x="4" y="3"/>
                </a:cubicBezTo>
                <a:cubicBezTo>
                  <a:pt x="3" y="4"/>
                  <a:pt x="3" y="5"/>
                  <a:pt x="3" y="7"/>
                </a:cubicBezTo>
                <a:cubicBezTo>
                  <a:pt x="3" y="8"/>
                  <a:pt x="3" y="8"/>
                  <a:pt x="3" y="8"/>
                </a:cubicBezTo>
                <a:cubicBezTo>
                  <a:pt x="38" y="8"/>
                  <a:pt x="38" y="8"/>
                  <a:pt x="38" y="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29" name="Freeform 435"/>
          <p:cNvSpPr>
            <a:spLocks noEditPoints="1"/>
          </p:cNvSpPr>
          <p:nvPr/>
        </p:nvSpPr>
        <p:spPr bwMode="auto">
          <a:xfrm>
            <a:off x="5537410" y="2961702"/>
            <a:ext cx="169675" cy="181435"/>
          </a:xfrm>
          <a:custGeom>
            <a:avLst/>
            <a:gdLst>
              <a:gd name="T0" fmla="*/ 12 w 50"/>
              <a:gd name="T1" fmla="*/ 0 h 54"/>
              <a:gd name="T2" fmla="*/ 39 w 50"/>
              <a:gd name="T3" fmla="*/ 0 h 54"/>
              <a:gd name="T4" fmla="*/ 45 w 50"/>
              <a:gd name="T5" fmla="*/ 3 h 54"/>
              <a:gd name="T6" fmla="*/ 47 w 50"/>
              <a:gd name="T7" fmla="*/ 8 h 54"/>
              <a:gd name="T8" fmla="*/ 47 w 50"/>
              <a:gd name="T9" fmla="*/ 27 h 54"/>
              <a:gd name="T10" fmla="*/ 39 w 50"/>
              <a:gd name="T11" fmla="*/ 35 h 54"/>
              <a:gd name="T12" fmla="*/ 27 w 50"/>
              <a:gd name="T13" fmla="*/ 35 h 54"/>
              <a:gd name="T14" fmla="*/ 27 w 50"/>
              <a:gd name="T15" fmla="*/ 41 h 54"/>
              <a:gd name="T16" fmla="*/ 30 w 50"/>
              <a:gd name="T17" fmla="*/ 43 h 54"/>
              <a:gd name="T18" fmla="*/ 32 w 50"/>
              <a:gd name="T19" fmla="*/ 45 h 54"/>
              <a:gd name="T20" fmla="*/ 48 w 50"/>
              <a:gd name="T21" fmla="*/ 45 h 54"/>
              <a:gd name="T22" fmla="*/ 50 w 50"/>
              <a:gd name="T23" fmla="*/ 47 h 54"/>
              <a:gd name="T24" fmla="*/ 48 w 50"/>
              <a:gd name="T25" fmla="*/ 49 h 54"/>
              <a:gd name="T26" fmla="*/ 32 w 50"/>
              <a:gd name="T27" fmla="*/ 49 h 54"/>
              <a:gd name="T28" fmla="*/ 30 w 50"/>
              <a:gd name="T29" fmla="*/ 52 h 54"/>
              <a:gd name="T30" fmla="*/ 25 w 50"/>
              <a:gd name="T31" fmla="*/ 54 h 54"/>
              <a:gd name="T32" fmla="*/ 21 w 50"/>
              <a:gd name="T33" fmla="*/ 52 h 54"/>
              <a:gd name="T34" fmla="*/ 19 w 50"/>
              <a:gd name="T35" fmla="*/ 49 h 54"/>
              <a:gd name="T36" fmla="*/ 2 w 50"/>
              <a:gd name="T37" fmla="*/ 49 h 54"/>
              <a:gd name="T38" fmla="*/ 0 w 50"/>
              <a:gd name="T39" fmla="*/ 47 h 54"/>
              <a:gd name="T40" fmla="*/ 2 w 50"/>
              <a:gd name="T41" fmla="*/ 45 h 54"/>
              <a:gd name="T42" fmla="*/ 19 w 50"/>
              <a:gd name="T43" fmla="*/ 45 h 54"/>
              <a:gd name="T44" fmla="*/ 21 w 50"/>
              <a:gd name="T45" fmla="*/ 43 h 54"/>
              <a:gd name="T46" fmla="*/ 23 w 50"/>
              <a:gd name="T47" fmla="*/ 41 h 54"/>
              <a:gd name="T48" fmla="*/ 23 w 50"/>
              <a:gd name="T49" fmla="*/ 35 h 54"/>
              <a:gd name="T50" fmla="*/ 12 w 50"/>
              <a:gd name="T51" fmla="*/ 35 h 54"/>
              <a:gd name="T52" fmla="*/ 4 w 50"/>
              <a:gd name="T53" fmla="*/ 27 h 54"/>
              <a:gd name="T54" fmla="*/ 4 w 50"/>
              <a:gd name="T55" fmla="*/ 8 h 54"/>
              <a:gd name="T56" fmla="*/ 12 w 50"/>
              <a:gd name="T57" fmla="*/ 0 h 54"/>
              <a:gd name="T58" fmla="*/ 7 w 50"/>
              <a:gd name="T59" fmla="*/ 24 h 54"/>
              <a:gd name="T60" fmla="*/ 7 w 50"/>
              <a:gd name="T61" fmla="*/ 24 h 54"/>
              <a:gd name="T62" fmla="*/ 43 w 50"/>
              <a:gd name="T63" fmla="*/ 24 h 54"/>
              <a:gd name="T64" fmla="*/ 43 w 50"/>
              <a:gd name="T65" fmla="*/ 8 h 54"/>
              <a:gd name="T66" fmla="*/ 42 w 50"/>
              <a:gd name="T67" fmla="*/ 5 h 54"/>
              <a:gd name="T68" fmla="*/ 39 w 50"/>
              <a:gd name="T69" fmla="*/ 4 h 54"/>
              <a:gd name="T70" fmla="*/ 12 w 50"/>
              <a:gd name="T71" fmla="*/ 4 h 54"/>
              <a:gd name="T72" fmla="*/ 7 w 50"/>
              <a:gd name="T73" fmla="*/ 8 h 54"/>
              <a:gd name="T74" fmla="*/ 7 w 50"/>
              <a:gd name="T75" fmla="*/ 24 h 54"/>
              <a:gd name="T76" fmla="*/ 43 w 50"/>
              <a:gd name="T77" fmla="*/ 26 h 54"/>
              <a:gd name="T78" fmla="*/ 43 w 50"/>
              <a:gd name="T79" fmla="*/ 26 h 54"/>
              <a:gd name="T80" fmla="*/ 7 w 50"/>
              <a:gd name="T81" fmla="*/ 26 h 54"/>
              <a:gd name="T82" fmla="*/ 7 w 50"/>
              <a:gd name="T83" fmla="*/ 27 h 54"/>
              <a:gd name="T84" fmla="*/ 12 w 50"/>
              <a:gd name="T85" fmla="*/ 31 h 54"/>
              <a:gd name="T86" fmla="*/ 39 w 50"/>
              <a:gd name="T87" fmla="*/ 31 h 54"/>
              <a:gd name="T88" fmla="*/ 43 w 50"/>
              <a:gd name="T89" fmla="*/ 27 h 54"/>
              <a:gd name="T90" fmla="*/ 43 w 50"/>
              <a:gd name="T91" fmla="*/ 26 h 54"/>
              <a:gd name="T92" fmla="*/ 28 w 50"/>
              <a:gd name="T93" fmla="*/ 44 h 54"/>
              <a:gd name="T94" fmla="*/ 28 w 50"/>
              <a:gd name="T95" fmla="*/ 44 h 54"/>
              <a:gd name="T96" fmla="*/ 25 w 50"/>
              <a:gd name="T97" fmla="*/ 43 h 54"/>
              <a:gd name="T98" fmla="*/ 22 w 50"/>
              <a:gd name="T99" fmla="*/ 44 h 54"/>
              <a:gd name="T100" fmla="*/ 21 w 50"/>
              <a:gd name="T101" fmla="*/ 47 h 54"/>
              <a:gd name="T102" fmla="*/ 22 w 50"/>
              <a:gd name="T103" fmla="*/ 50 h 54"/>
              <a:gd name="T104" fmla="*/ 25 w 50"/>
              <a:gd name="T105" fmla="*/ 51 h 54"/>
              <a:gd name="T106" fmla="*/ 28 w 50"/>
              <a:gd name="T107" fmla="*/ 50 h 54"/>
              <a:gd name="T108" fmla="*/ 30 w 50"/>
              <a:gd name="T109" fmla="*/ 47 h 54"/>
              <a:gd name="T110" fmla="*/ 28 w 50"/>
              <a:gd name="T111" fmla="*/ 4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 h="54">
                <a:moveTo>
                  <a:pt x="12" y="0"/>
                </a:moveTo>
                <a:cubicBezTo>
                  <a:pt x="39" y="0"/>
                  <a:pt x="39" y="0"/>
                  <a:pt x="39" y="0"/>
                </a:cubicBezTo>
                <a:cubicBezTo>
                  <a:pt x="41" y="0"/>
                  <a:pt x="43" y="1"/>
                  <a:pt x="45" y="3"/>
                </a:cubicBezTo>
                <a:cubicBezTo>
                  <a:pt x="46" y="4"/>
                  <a:pt x="47" y="6"/>
                  <a:pt x="47" y="8"/>
                </a:cubicBezTo>
                <a:cubicBezTo>
                  <a:pt x="47" y="27"/>
                  <a:pt x="47" y="27"/>
                  <a:pt x="47" y="27"/>
                </a:cubicBezTo>
                <a:cubicBezTo>
                  <a:pt x="47" y="31"/>
                  <a:pt x="44" y="35"/>
                  <a:pt x="39" y="35"/>
                </a:cubicBezTo>
                <a:cubicBezTo>
                  <a:pt x="27" y="35"/>
                  <a:pt x="27" y="35"/>
                  <a:pt x="27" y="35"/>
                </a:cubicBezTo>
                <a:cubicBezTo>
                  <a:pt x="27" y="41"/>
                  <a:pt x="27" y="41"/>
                  <a:pt x="27" y="41"/>
                </a:cubicBezTo>
                <a:cubicBezTo>
                  <a:pt x="28" y="41"/>
                  <a:pt x="29" y="42"/>
                  <a:pt x="30" y="43"/>
                </a:cubicBezTo>
                <a:cubicBezTo>
                  <a:pt x="31" y="43"/>
                  <a:pt x="31" y="44"/>
                  <a:pt x="32" y="45"/>
                </a:cubicBezTo>
                <a:cubicBezTo>
                  <a:pt x="48" y="45"/>
                  <a:pt x="48" y="45"/>
                  <a:pt x="48" y="45"/>
                </a:cubicBezTo>
                <a:cubicBezTo>
                  <a:pt x="49" y="45"/>
                  <a:pt x="50" y="46"/>
                  <a:pt x="50" y="47"/>
                </a:cubicBezTo>
                <a:cubicBezTo>
                  <a:pt x="50" y="48"/>
                  <a:pt x="49" y="49"/>
                  <a:pt x="48" y="49"/>
                </a:cubicBezTo>
                <a:cubicBezTo>
                  <a:pt x="32" y="49"/>
                  <a:pt x="32" y="49"/>
                  <a:pt x="32" y="49"/>
                </a:cubicBezTo>
                <a:cubicBezTo>
                  <a:pt x="31" y="50"/>
                  <a:pt x="31" y="51"/>
                  <a:pt x="30" y="52"/>
                </a:cubicBezTo>
                <a:cubicBezTo>
                  <a:pt x="29" y="53"/>
                  <a:pt x="27" y="54"/>
                  <a:pt x="25" y="54"/>
                </a:cubicBezTo>
                <a:cubicBezTo>
                  <a:pt x="24" y="54"/>
                  <a:pt x="22" y="53"/>
                  <a:pt x="21" y="52"/>
                </a:cubicBezTo>
                <a:cubicBezTo>
                  <a:pt x="20" y="51"/>
                  <a:pt x="19" y="50"/>
                  <a:pt x="19" y="49"/>
                </a:cubicBezTo>
                <a:cubicBezTo>
                  <a:pt x="2" y="49"/>
                  <a:pt x="2" y="49"/>
                  <a:pt x="2" y="49"/>
                </a:cubicBezTo>
                <a:cubicBezTo>
                  <a:pt x="1" y="49"/>
                  <a:pt x="0" y="48"/>
                  <a:pt x="0" y="47"/>
                </a:cubicBezTo>
                <a:cubicBezTo>
                  <a:pt x="0" y="46"/>
                  <a:pt x="1" y="45"/>
                  <a:pt x="2" y="45"/>
                </a:cubicBezTo>
                <a:cubicBezTo>
                  <a:pt x="19" y="45"/>
                  <a:pt x="19" y="45"/>
                  <a:pt x="19" y="45"/>
                </a:cubicBezTo>
                <a:cubicBezTo>
                  <a:pt x="19" y="44"/>
                  <a:pt x="20" y="43"/>
                  <a:pt x="21" y="43"/>
                </a:cubicBezTo>
                <a:cubicBezTo>
                  <a:pt x="22" y="42"/>
                  <a:pt x="22" y="41"/>
                  <a:pt x="23" y="41"/>
                </a:cubicBezTo>
                <a:cubicBezTo>
                  <a:pt x="23" y="35"/>
                  <a:pt x="23" y="35"/>
                  <a:pt x="23" y="35"/>
                </a:cubicBezTo>
                <a:cubicBezTo>
                  <a:pt x="12" y="35"/>
                  <a:pt x="12" y="35"/>
                  <a:pt x="12" y="35"/>
                </a:cubicBezTo>
                <a:cubicBezTo>
                  <a:pt x="7" y="35"/>
                  <a:pt x="4" y="31"/>
                  <a:pt x="4" y="27"/>
                </a:cubicBezTo>
                <a:cubicBezTo>
                  <a:pt x="4" y="8"/>
                  <a:pt x="4" y="8"/>
                  <a:pt x="4" y="8"/>
                </a:cubicBezTo>
                <a:cubicBezTo>
                  <a:pt x="4" y="4"/>
                  <a:pt x="7" y="0"/>
                  <a:pt x="12" y="0"/>
                </a:cubicBezTo>
                <a:close/>
                <a:moveTo>
                  <a:pt x="7" y="24"/>
                </a:moveTo>
                <a:cubicBezTo>
                  <a:pt x="7" y="24"/>
                  <a:pt x="7" y="24"/>
                  <a:pt x="7" y="24"/>
                </a:cubicBezTo>
                <a:cubicBezTo>
                  <a:pt x="43" y="24"/>
                  <a:pt x="43" y="24"/>
                  <a:pt x="43" y="24"/>
                </a:cubicBezTo>
                <a:cubicBezTo>
                  <a:pt x="43" y="8"/>
                  <a:pt x="43" y="8"/>
                  <a:pt x="43" y="8"/>
                </a:cubicBezTo>
                <a:cubicBezTo>
                  <a:pt x="43" y="7"/>
                  <a:pt x="43" y="6"/>
                  <a:pt x="42" y="5"/>
                </a:cubicBezTo>
                <a:cubicBezTo>
                  <a:pt x="41" y="5"/>
                  <a:pt x="40" y="4"/>
                  <a:pt x="39" y="4"/>
                </a:cubicBezTo>
                <a:cubicBezTo>
                  <a:pt x="12" y="4"/>
                  <a:pt x="12" y="4"/>
                  <a:pt x="12" y="4"/>
                </a:cubicBezTo>
                <a:cubicBezTo>
                  <a:pt x="9" y="4"/>
                  <a:pt x="7" y="6"/>
                  <a:pt x="7" y="8"/>
                </a:cubicBezTo>
                <a:cubicBezTo>
                  <a:pt x="7" y="24"/>
                  <a:pt x="7" y="24"/>
                  <a:pt x="7" y="24"/>
                </a:cubicBezTo>
                <a:close/>
                <a:moveTo>
                  <a:pt x="43" y="26"/>
                </a:moveTo>
                <a:cubicBezTo>
                  <a:pt x="43" y="26"/>
                  <a:pt x="43" y="26"/>
                  <a:pt x="43" y="26"/>
                </a:cubicBezTo>
                <a:cubicBezTo>
                  <a:pt x="7" y="26"/>
                  <a:pt x="7" y="26"/>
                  <a:pt x="7" y="26"/>
                </a:cubicBezTo>
                <a:cubicBezTo>
                  <a:pt x="7" y="27"/>
                  <a:pt x="7" y="27"/>
                  <a:pt x="7" y="27"/>
                </a:cubicBezTo>
                <a:cubicBezTo>
                  <a:pt x="7" y="29"/>
                  <a:pt x="9" y="31"/>
                  <a:pt x="12" y="31"/>
                </a:cubicBezTo>
                <a:cubicBezTo>
                  <a:pt x="39" y="31"/>
                  <a:pt x="39" y="31"/>
                  <a:pt x="39" y="31"/>
                </a:cubicBezTo>
                <a:cubicBezTo>
                  <a:pt x="41" y="31"/>
                  <a:pt x="43" y="29"/>
                  <a:pt x="43" y="27"/>
                </a:cubicBezTo>
                <a:cubicBezTo>
                  <a:pt x="43" y="26"/>
                  <a:pt x="43" y="26"/>
                  <a:pt x="43" y="26"/>
                </a:cubicBezTo>
                <a:close/>
                <a:moveTo>
                  <a:pt x="28" y="44"/>
                </a:moveTo>
                <a:cubicBezTo>
                  <a:pt x="28" y="44"/>
                  <a:pt x="28" y="44"/>
                  <a:pt x="28" y="44"/>
                </a:cubicBezTo>
                <a:cubicBezTo>
                  <a:pt x="28" y="43"/>
                  <a:pt x="27" y="43"/>
                  <a:pt x="25" y="43"/>
                </a:cubicBezTo>
                <a:cubicBezTo>
                  <a:pt x="24" y="43"/>
                  <a:pt x="23" y="43"/>
                  <a:pt x="22" y="44"/>
                </a:cubicBezTo>
                <a:cubicBezTo>
                  <a:pt x="22" y="45"/>
                  <a:pt x="21" y="46"/>
                  <a:pt x="21" y="47"/>
                </a:cubicBezTo>
                <a:cubicBezTo>
                  <a:pt x="21" y="48"/>
                  <a:pt x="22" y="49"/>
                  <a:pt x="22" y="50"/>
                </a:cubicBezTo>
                <a:cubicBezTo>
                  <a:pt x="23" y="51"/>
                  <a:pt x="24" y="51"/>
                  <a:pt x="25" y="51"/>
                </a:cubicBezTo>
                <a:cubicBezTo>
                  <a:pt x="27" y="51"/>
                  <a:pt x="28" y="51"/>
                  <a:pt x="28" y="50"/>
                </a:cubicBezTo>
                <a:cubicBezTo>
                  <a:pt x="29" y="49"/>
                  <a:pt x="30" y="48"/>
                  <a:pt x="30" y="47"/>
                </a:cubicBezTo>
                <a:cubicBezTo>
                  <a:pt x="30" y="46"/>
                  <a:pt x="29" y="45"/>
                  <a:pt x="28" y="4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0" name="Freeform 436"/>
          <p:cNvSpPr>
            <a:spLocks noEditPoints="1"/>
          </p:cNvSpPr>
          <p:nvPr/>
        </p:nvSpPr>
        <p:spPr bwMode="auto">
          <a:xfrm>
            <a:off x="7618875" y="2961702"/>
            <a:ext cx="151196" cy="181435"/>
          </a:xfrm>
          <a:custGeom>
            <a:avLst/>
            <a:gdLst>
              <a:gd name="T0" fmla="*/ 11 w 45"/>
              <a:gd name="T1" fmla="*/ 54 h 54"/>
              <a:gd name="T2" fmla="*/ 3 w 45"/>
              <a:gd name="T3" fmla="*/ 51 h 54"/>
              <a:gd name="T4" fmla="*/ 0 w 45"/>
              <a:gd name="T5" fmla="*/ 39 h 54"/>
              <a:gd name="T6" fmla="*/ 13 w 45"/>
              <a:gd name="T7" fmla="*/ 7 h 54"/>
              <a:gd name="T8" fmla="*/ 17 w 45"/>
              <a:gd name="T9" fmla="*/ 0 h 54"/>
              <a:gd name="T10" fmla="*/ 40 w 45"/>
              <a:gd name="T11" fmla="*/ 1 h 54"/>
              <a:gd name="T12" fmla="*/ 45 w 45"/>
              <a:gd name="T13" fmla="*/ 39 h 54"/>
              <a:gd name="T14" fmla="*/ 22 w 45"/>
              <a:gd name="T15" fmla="*/ 12 h 54"/>
              <a:gd name="T16" fmla="*/ 35 w 45"/>
              <a:gd name="T17" fmla="*/ 11 h 54"/>
              <a:gd name="T18" fmla="*/ 22 w 45"/>
              <a:gd name="T19" fmla="*/ 7 h 54"/>
              <a:gd name="T20" fmla="*/ 35 w 45"/>
              <a:gd name="T21" fmla="*/ 6 h 54"/>
              <a:gd name="T22" fmla="*/ 16 w 45"/>
              <a:gd name="T23" fmla="*/ 13 h 54"/>
              <a:gd name="T24" fmla="*/ 14 w 45"/>
              <a:gd name="T25" fmla="*/ 40 h 54"/>
              <a:gd name="T26" fmla="*/ 14 w 45"/>
              <a:gd name="T27" fmla="*/ 40 h 54"/>
              <a:gd name="T28" fmla="*/ 14 w 45"/>
              <a:gd name="T29" fmla="*/ 40 h 54"/>
              <a:gd name="T30" fmla="*/ 14 w 45"/>
              <a:gd name="T31" fmla="*/ 41 h 54"/>
              <a:gd name="T32" fmla="*/ 14 w 45"/>
              <a:gd name="T33" fmla="*/ 41 h 54"/>
              <a:gd name="T34" fmla="*/ 14 w 45"/>
              <a:gd name="T35" fmla="*/ 41 h 54"/>
              <a:gd name="T36" fmla="*/ 41 w 45"/>
              <a:gd name="T37" fmla="*/ 14 h 54"/>
              <a:gd name="T38" fmla="*/ 38 w 45"/>
              <a:gd name="T39" fmla="*/ 18 h 54"/>
              <a:gd name="T40" fmla="*/ 16 w 45"/>
              <a:gd name="T41" fmla="*/ 13 h 54"/>
              <a:gd name="T42" fmla="*/ 18 w 45"/>
              <a:gd name="T43" fmla="*/ 15 h 54"/>
              <a:gd name="T44" fmla="*/ 8 w 45"/>
              <a:gd name="T45" fmla="*/ 45 h 54"/>
              <a:gd name="T46" fmla="*/ 7 w 45"/>
              <a:gd name="T47" fmla="*/ 52 h 54"/>
              <a:gd name="T48" fmla="*/ 10 w 45"/>
              <a:gd name="T49" fmla="*/ 47 h 54"/>
              <a:gd name="T50" fmla="*/ 9 w 45"/>
              <a:gd name="T51" fmla="*/ 9 h 54"/>
              <a:gd name="T52" fmla="*/ 4 w 45"/>
              <a:gd name="T53" fmla="*/ 11 h 54"/>
              <a:gd name="T54" fmla="*/ 6 w 45"/>
              <a:gd name="T55" fmla="*/ 41 h 54"/>
              <a:gd name="T56" fmla="*/ 9 w 45"/>
              <a:gd name="T57" fmla="*/ 41 h 54"/>
              <a:gd name="T58" fmla="*/ 9 w 45"/>
              <a:gd name="T59" fmla="*/ 41 h 54"/>
              <a:gd name="T60" fmla="*/ 9 w 45"/>
              <a:gd name="T61" fmla="*/ 41 h 54"/>
              <a:gd name="T62" fmla="*/ 11 w 45"/>
              <a:gd name="T63" fmla="*/ 11 h 54"/>
              <a:gd name="T64" fmla="*/ 19 w 45"/>
              <a:gd name="T65" fmla="*/ 19 h 54"/>
              <a:gd name="T66" fmla="*/ 38 w 45"/>
              <a:gd name="T67" fmla="*/ 28 h 54"/>
              <a:gd name="T68" fmla="*/ 18 w 45"/>
              <a:gd name="T69" fmla="*/ 28 h 54"/>
              <a:gd name="T70" fmla="*/ 35 w 45"/>
              <a:gd name="T71" fmla="*/ 22 h 54"/>
              <a:gd name="T72" fmla="*/ 35 w 45"/>
              <a:gd name="T73" fmla="*/ 27 h 54"/>
              <a:gd name="T74" fmla="*/ 18 w 45"/>
              <a:gd name="T75" fmla="*/ 32 h 54"/>
              <a:gd name="T76" fmla="*/ 23 w 45"/>
              <a:gd name="T77" fmla="*/ 33 h 54"/>
              <a:gd name="T78" fmla="*/ 25 w 45"/>
              <a:gd name="T79" fmla="*/ 32 h 54"/>
              <a:gd name="T80" fmla="*/ 30 w 45"/>
              <a:gd name="T81" fmla="*/ 33 h 54"/>
              <a:gd name="T82" fmla="*/ 31 w 45"/>
              <a:gd name="T83" fmla="*/ 32 h 54"/>
              <a:gd name="T84" fmla="*/ 36 w 45"/>
              <a:gd name="T85" fmla="*/ 33 h 54"/>
              <a:gd name="T86" fmla="*/ 18 w 45"/>
              <a:gd name="T87" fmla="*/ 37 h 54"/>
              <a:gd name="T88" fmla="*/ 23 w 45"/>
              <a:gd name="T89" fmla="*/ 38 h 54"/>
              <a:gd name="T90" fmla="*/ 25 w 45"/>
              <a:gd name="T91" fmla="*/ 37 h 54"/>
              <a:gd name="T92" fmla="*/ 30 w 45"/>
              <a:gd name="T93" fmla="*/ 38 h 54"/>
              <a:gd name="T94" fmla="*/ 31 w 45"/>
              <a:gd name="T95" fmla="*/ 37 h 54"/>
              <a:gd name="T96" fmla="*/ 36 w 45"/>
              <a:gd name="T97"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54">
                <a:moveTo>
                  <a:pt x="11" y="45"/>
                </a:moveTo>
                <a:cubicBezTo>
                  <a:pt x="11" y="45"/>
                  <a:pt x="11" y="45"/>
                  <a:pt x="12" y="46"/>
                </a:cubicBezTo>
                <a:cubicBezTo>
                  <a:pt x="13" y="47"/>
                  <a:pt x="13" y="49"/>
                  <a:pt x="13" y="51"/>
                </a:cubicBezTo>
                <a:cubicBezTo>
                  <a:pt x="13" y="52"/>
                  <a:pt x="12" y="53"/>
                  <a:pt x="11" y="54"/>
                </a:cubicBezTo>
                <a:cubicBezTo>
                  <a:pt x="10" y="54"/>
                  <a:pt x="9" y="54"/>
                  <a:pt x="8" y="54"/>
                </a:cubicBezTo>
                <a:cubicBezTo>
                  <a:pt x="7" y="54"/>
                  <a:pt x="6" y="54"/>
                  <a:pt x="6" y="54"/>
                </a:cubicBezTo>
                <a:cubicBezTo>
                  <a:pt x="6" y="54"/>
                  <a:pt x="6" y="54"/>
                  <a:pt x="6" y="54"/>
                </a:cubicBezTo>
                <a:cubicBezTo>
                  <a:pt x="4" y="53"/>
                  <a:pt x="4" y="52"/>
                  <a:pt x="3" y="51"/>
                </a:cubicBezTo>
                <a:cubicBezTo>
                  <a:pt x="3" y="49"/>
                  <a:pt x="4" y="47"/>
                  <a:pt x="5" y="46"/>
                </a:cubicBezTo>
                <a:cubicBezTo>
                  <a:pt x="5" y="45"/>
                  <a:pt x="5" y="45"/>
                  <a:pt x="5" y="45"/>
                </a:cubicBezTo>
                <a:cubicBezTo>
                  <a:pt x="4" y="44"/>
                  <a:pt x="3" y="44"/>
                  <a:pt x="2" y="43"/>
                </a:cubicBezTo>
                <a:cubicBezTo>
                  <a:pt x="1" y="42"/>
                  <a:pt x="0" y="40"/>
                  <a:pt x="0" y="39"/>
                </a:cubicBezTo>
                <a:cubicBezTo>
                  <a:pt x="0" y="11"/>
                  <a:pt x="0" y="11"/>
                  <a:pt x="0" y="11"/>
                </a:cubicBezTo>
                <a:cubicBezTo>
                  <a:pt x="0" y="8"/>
                  <a:pt x="3" y="5"/>
                  <a:pt x="6" y="5"/>
                </a:cubicBezTo>
                <a:cubicBezTo>
                  <a:pt x="9" y="5"/>
                  <a:pt x="9" y="5"/>
                  <a:pt x="9" y="5"/>
                </a:cubicBezTo>
                <a:cubicBezTo>
                  <a:pt x="10" y="5"/>
                  <a:pt x="12" y="6"/>
                  <a:pt x="13" y="7"/>
                </a:cubicBezTo>
                <a:cubicBezTo>
                  <a:pt x="13" y="8"/>
                  <a:pt x="14" y="8"/>
                  <a:pt x="14" y="9"/>
                </a:cubicBezTo>
                <a:cubicBezTo>
                  <a:pt x="16" y="9"/>
                  <a:pt x="16" y="9"/>
                  <a:pt x="16" y="9"/>
                </a:cubicBezTo>
                <a:cubicBezTo>
                  <a:pt x="16" y="1"/>
                  <a:pt x="16" y="1"/>
                  <a:pt x="16" y="1"/>
                </a:cubicBezTo>
                <a:cubicBezTo>
                  <a:pt x="16" y="0"/>
                  <a:pt x="17" y="0"/>
                  <a:pt x="17" y="0"/>
                </a:cubicBezTo>
                <a:cubicBezTo>
                  <a:pt x="17" y="0"/>
                  <a:pt x="17" y="0"/>
                  <a:pt x="17" y="0"/>
                </a:cubicBezTo>
                <a:cubicBezTo>
                  <a:pt x="38" y="0"/>
                  <a:pt x="38" y="0"/>
                  <a:pt x="38" y="0"/>
                </a:cubicBezTo>
                <a:cubicBezTo>
                  <a:pt x="39" y="0"/>
                  <a:pt x="40" y="0"/>
                  <a:pt x="40" y="1"/>
                </a:cubicBezTo>
                <a:cubicBezTo>
                  <a:pt x="40" y="1"/>
                  <a:pt x="40" y="1"/>
                  <a:pt x="40" y="1"/>
                </a:cubicBezTo>
                <a:cubicBezTo>
                  <a:pt x="40" y="9"/>
                  <a:pt x="40" y="9"/>
                  <a:pt x="40" y="9"/>
                </a:cubicBezTo>
                <a:cubicBezTo>
                  <a:pt x="41" y="9"/>
                  <a:pt x="43" y="10"/>
                  <a:pt x="44" y="11"/>
                </a:cubicBezTo>
                <a:cubicBezTo>
                  <a:pt x="45" y="12"/>
                  <a:pt x="45" y="14"/>
                  <a:pt x="45" y="15"/>
                </a:cubicBezTo>
                <a:cubicBezTo>
                  <a:pt x="45" y="39"/>
                  <a:pt x="45" y="39"/>
                  <a:pt x="45" y="39"/>
                </a:cubicBezTo>
                <a:cubicBezTo>
                  <a:pt x="45" y="42"/>
                  <a:pt x="43" y="45"/>
                  <a:pt x="39" y="45"/>
                </a:cubicBezTo>
                <a:cubicBezTo>
                  <a:pt x="11" y="45"/>
                  <a:pt x="11" y="45"/>
                  <a:pt x="11" y="45"/>
                </a:cubicBezTo>
                <a:close/>
                <a:moveTo>
                  <a:pt x="22" y="12"/>
                </a:moveTo>
                <a:cubicBezTo>
                  <a:pt x="22" y="12"/>
                  <a:pt x="22" y="12"/>
                  <a:pt x="22" y="12"/>
                </a:cubicBezTo>
                <a:cubicBezTo>
                  <a:pt x="21" y="12"/>
                  <a:pt x="21" y="12"/>
                  <a:pt x="21" y="11"/>
                </a:cubicBezTo>
                <a:cubicBezTo>
                  <a:pt x="21" y="10"/>
                  <a:pt x="21" y="10"/>
                  <a:pt x="22" y="10"/>
                </a:cubicBezTo>
                <a:cubicBezTo>
                  <a:pt x="34" y="10"/>
                  <a:pt x="34" y="10"/>
                  <a:pt x="34" y="10"/>
                </a:cubicBezTo>
                <a:cubicBezTo>
                  <a:pt x="34" y="10"/>
                  <a:pt x="35" y="10"/>
                  <a:pt x="35" y="11"/>
                </a:cubicBezTo>
                <a:cubicBezTo>
                  <a:pt x="35" y="12"/>
                  <a:pt x="34" y="12"/>
                  <a:pt x="34" y="12"/>
                </a:cubicBezTo>
                <a:cubicBezTo>
                  <a:pt x="22" y="12"/>
                  <a:pt x="22" y="12"/>
                  <a:pt x="22" y="12"/>
                </a:cubicBezTo>
                <a:close/>
                <a:moveTo>
                  <a:pt x="22" y="7"/>
                </a:moveTo>
                <a:cubicBezTo>
                  <a:pt x="22" y="7"/>
                  <a:pt x="22" y="7"/>
                  <a:pt x="22" y="7"/>
                </a:cubicBezTo>
                <a:cubicBezTo>
                  <a:pt x="21" y="7"/>
                  <a:pt x="21" y="7"/>
                  <a:pt x="21" y="6"/>
                </a:cubicBezTo>
                <a:cubicBezTo>
                  <a:pt x="21" y="6"/>
                  <a:pt x="21" y="5"/>
                  <a:pt x="22" y="5"/>
                </a:cubicBezTo>
                <a:cubicBezTo>
                  <a:pt x="34" y="5"/>
                  <a:pt x="34" y="5"/>
                  <a:pt x="34" y="5"/>
                </a:cubicBezTo>
                <a:cubicBezTo>
                  <a:pt x="34" y="5"/>
                  <a:pt x="35" y="6"/>
                  <a:pt x="35" y="6"/>
                </a:cubicBezTo>
                <a:cubicBezTo>
                  <a:pt x="35" y="7"/>
                  <a:pt x="34" y="7"/>
                  <a:pt x="34" y="7"/>
                </a:cubicBezTo>
                <a:cubicBezTo>
                  <a:pt x="22" y="7"/>
                  <a:pt x="22" y="7"/>
                  <a:pt x="22" y="7"/>
                </a:cubicBezTo>
                <a:close/>
                <a:moveTo>
                  <a:pt x="16" y="13"/>
                </a:moveTo>
                <a:cubicBezTo>
                  <a:pt x="16" y="13"/>
                  <a:pt x="16" y="13"/>
                  <a:pt x="16" y="13"/>
                </a:cubicBezTo>
                <a:cubicBezTo>
                  <a:pt x="15" y="13"/>
                  <a:pt x="15" y="13"/>
                  <a:pt x="15" y="13"/>
                </a:cubicBezTo>
                <a:cubicBezTo>
                  <a:pt x="15" y="39"/>
                  <a:pt x="15" y="39"/>
                  <a:pt x="15" y="39"/>
                </a:cubicBezTo>
                <a:cubicBezTo>
                  <a:pt x="15" y="39"/>
                  <a:pt x="15" y="39"/>
                  <a:pt x="15" y="39"/>
                </a:cubicBezTo>
                <a:cubicBezTo>
                  <a:pt x="15" y="39"/>
                  <a:pt x="15"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39" y="41"/>
                  <a:pt x="39" y="41"/>
                  <a:pt x="39" y="41"/>
                </a:cubicBezTo>
                <a:cubicBezTo>
                  <a:pt x="41" y="41"/>
                  <a:pt x="42" y="40"/>
                  <a:pt x="42" y="39"/>
                </a:cubicBezTo>
                <a:cubicBezTo>
                  <a:pt x="42" y="15"/>
                  <a:pt x="42" y="15"/>
                  <a:pt x="42" y="15"/>
                </a:cubicBezTo>
                <a:cubicBezTo>
                  <a:pt x="42" y="15"/>
                  <a:pt x="41" y="14"/>
                  <a:pt x="41" y="14"/>
                </a:cubicBezTo>
                <a:cubicBezTo>
                  <a:pt x="41" y="13"/>
                  <a:pt x="40" y="13"/>
                  <a:pt x="40" y="13"/>
                </a:cubicBezTo>
                <a:cubicBezTo>
                  <a:pt x="40" y="16"/>
                  <a:pt x="40" y="16"/>
                  <a:pt x="40" y="16"/>
                </a:cubicBezTo>
                <a:cubicBezTo>
                  <a:pt x="40" y="17"/>
                  <a:pt x="39" y="18"/>
                  <a:pt x="38" y="18"/>
                </a:cubicBezTo>
                <a:cubicBezTo>
                  <a:pt x="38" y="18"/>
                  <a:pt x="38" y="18"/>
                  <a:pt x="38" y="18"/>
                </a:cubicBezTo>
                <a:cubicBezTo>
                  <a:pt x="17" y="18"/>
                  <a:pt x="17" y="18"/>
                  <a:pt x="17" y="18"/>
                </a:cubicBezTo>
                <a:cubicBezTo>
                  <a:pt x="17" y="18"/>
                  <a:pt x="16" y="17"/>
                  <a:pt x="16" y="16"/>
                </a:cubicBezTo>
                <a:cubicBezTo>
                  <a:pt x="16" y="16"/>
                  <a:pt x="16" y="16"/>
                  <a:pt x="16" y="16"/>
                </a:cubicBezTo>
                <a:cubicBezTo>
                  <a:pt x="16" y="13"/>
                  <a:pt x="16" y="13"/>
                  <a:pt x="16" y="13"/>
                </a:cubicBezTo>
                <a:close/>
                <a:moveTo>
                  <a:pt x="37" y="2"/>
                </a:moveTo>
                <a:cubicBezTo>
                  <a:pt x="37" y="2"/>
                  <a:pt x="37" y="2"/>
                  <a:pt x="37" y="2"/>
                </a:cubicBezTo>
                <a:cubicBezTo>
                  <a:pt x="18" y="2"/>
                  <a:pt x="18" y="2"/>
                  <a:pt x="18" y="2"/>
                </a:cubicBezTo>
                <a:cubicBezTo>
                  <a:pt x="18" y="15"/>
                  <a:pt x="18" y="15"/>
                  <a:pt x="18" y="15"/>
                </a:cubicBezTo>
                <a:cubicBezTo>
                  <a:pt x="37" y="15"/>
                  <a:pt x="37" y="15"/>
                  <a:pt x="37" y="15"/>
                </a:cubicBezTo>
                <a:cubicBezTo>
                  <a:pt x="37" y="2"/>
                  <a:pt x="37" y="2"/>
                  <a:pt x="37" y="2"/>
                </a:cubicBezTo>
                <a:close/>
                <a:moveTo>
                  <a:pt x="8" y="45"/>
                </a:moveTo>
                <a:cubicBezTo>
                  <a:pt x="8" y="45"/>
                  <a:pt x="8" y="45"/>
                  <a:pt x="8" y="45"/>
                </a:cubicBezTo>
                <a:cubicBezTo>
                  <a:pt x="7" y="45"/>
                  <a:pt x="7" y="46"/>
                  <a:pt x="6" y="47"/>
                </a:cubicBezTo>
                <a:cubicBezTo>
                  <a:pt x="6" y="48"/>
                  <a:pt x="5" y="49"/>
                  <a:pt x="5" y="50"/>
                </a:cubicBezTo>
                <a:cubicBezTo>
                  <a:pt x="6" y="51"/>
                  <a:pt x="6" y="51"/>
                  <a:pt x="7" y="52"/>
                </a:cubicBezTo>
                <a:cubicBezTo>
                  <a:pt x="7" y="52"/>
                  <a:pt x="7" y="52"/>
                  <a:pt x="7" y="52"/>
                </a:cubicBezTo>
                <a:cubicBezTo>
                  <a:pt x="7" y="52"/>
                  <a:pt x="8" y="52"/>
                  <a:pt x="8" y="52"/>
                </a:cubicBezTo>
                <a:cubicBezTo>
                  <a:pt x="9" y="52"/>
                  <a:pt x="9" y="52"/>
                  <a:pt x="10" y="52"/>
                </a:cubicBezTo>
                <a:cubicBezTo>
                  <a:pt x="10" y="51"/>
                  <a:pt x="11" y="51"/>
                  <a:pt x="11" y="50"/>
                </a:cubicBezTo>
                <a:cubicBezTo>
                  <a:pt x="11" y="49"/>
                  <a:pt x="10" y="48"/>
                  <a:pt x="10" y="47"/>
                </a:cubicBezTo>
                <a:cubicBezTo>
                  <a:pt x="9" y="46"/>
                  <a:pt x="9" y="45"/>
                  <a:pt x="9" y="45"/>
                </a:cubicBezTo>
                <a:cubicBezTo>
                  <a:pt x="8" y="45"/>
                  <a:pt x="8" y="45"/>
                  <a:pt x="8" y="45"/>
                </a:cubicBezTo>
                <a:close/>
                <a:moveTo>
                  <a:pt x="9" y="9"/>
                </a:moveTo>
                <a:cubicBezTo>
                  <a:pt x="9" y="9"/>
                  <a:pt x="9" y="9"/>
                  <a:pt x="9" y="9"/>
                </a:cubicBezTo>
                <a:cubicBezTo>
                  <a:pt x="6" y="9"/>
                  <a:pt x="6" y="9"/>
                  <a:pt x="6" y="9"/>
                </a:cubicBezTo>
                <a:cubicBezTo>
                  <a:pt x="5" y="9"/>
                  <a:pt x="5" y="9"/>
                  <a:pt x="5" y="10"/>
                </a:cubicBezTo>
                <a:cubicBezTo>
                  <a:pt x="5" y="10"/>
                  <a:pt x="5" y="10"/>
                  <a:pt x="5" y="10"/>
                </a:cubicBezTo>
                <a:cubicBezTo>
                  <a:pt x="4" y="10"/>
                  <a:pt x="4" y="11"/>
                  <a:pt x="4" y="11"/>
                </a:cubicBezTo>
                <a:cubicBezTo>
                  <a:pt x="4" y="39"/>
                  <a:pt x="4" y="39"/>
                  <a:pt x="4" y="39"/>
                </a:cubicBezTo>
                <a:cubicBezTo>
                  <a:pt x="4" y="39"/>
                  <a:pt x="4" y="40"/>
                  <a:pt x="5" y="40"/>
                </a:cubicBezTo>
                <a:cubicBezTo>
                  <a:pt x="5" y="40"/>
                  <a:pt x="5" y="40"/>
                  <a:pt x="5" y="40"/>
                </a:cubicBezTo>
                <a:cubicBezTo>
                  <a:pt x="5" y="41"/>
                  <a:pt x="6" y="41"/>
                  <a:pt x="6" y="41"/>
                </a:cubicBezTo>
                <a:cubicBezTo>
                  <a:pt x="6" y="41"/>
                  <a:pt x="6" y="41"/>
                  <a:pt x="6" y="41"/>
                </a:cubicBezTo>
                <a:cubicBezTo>
                  <a:pt x="9" y="41"/>
                  <a:pt x="9" y="41"/>
                  <a:pt x="9" y="41"/>
                </a:cubicBezTo>
                <a:cubicBezTo>
                  <a:pt x="9" y="41"/>
                  <a:pt x="9" y="41"/>
                  <a:pt x="9" y="41"/>
                </a:cubicBezTo>
                <a:cubicBezTo>
                  <a:pt x="9" y="41"/>
                  <a:pt x="9" y="41"/>
                  <a:pt x="9" y="41"/>
                </a:cubicBezTo>
                <a:cubicBezTo>
                  <a:pt x="9" y="41"/>
                  <a:pt x="9" y="41"/>
                  <a:pt x="9" y="41"/>
                </a:cubicBezTo>
                <a:cubicBezTo>
                  <a:pt x="9" y="41"/>
                  <a:pt x="9" y="41"/>
                  <a:pt x="9" y="41"/>
                </a:cubicBezTo>
                <a:cubicBezTo>
                  <a:pt x="9" y="41"/>
                  <a:pt x="9" y="41"/>
                  <a:pt x="9" y="41"/>
                </a:cubicBezTo>
                <a:cubicBezTo>
                  <a:pt x="9" y="41"/>
                  <a:pt x="9" y="41"/>
                  <a:pt x="9" y="41"/>
                </a:cubicBezTo>
                <a:cubicBezTo>
                  <a:pt x="9" y="41"/>
                  <a:pt x="9" y="41"/>
                  <a:pt x="9" y="41"/>
                </a:cubicBezTo>
                <a:cubicBezTo>
                  <a:pt x="9" y="41"/>
                  <a:pt x="9" y="41"/>
                  <a:pt x="9" y="41"/>
                </a:cubicBezTo>
                <a:cubicBezTo>
                  <a:pt x="9" y="41"/>
                  <a:pt x="9" y="41"/>
                  <a:pt x="9" y="41"/>
                </a:cubicBezTo>
                <a:cubicBezTo>
                  <a:pt x="9" y="41"/>
                  <a:pt x="9" y="41"/>
                  <a:pt x="9" y="41"/>
                </a:cubicBezTo>
                <a:cubicBezTo>
                  <a:pt x="9" y="41"/>
                  <a:pt x="10" y="40"/>
                  <a:pt x="10" y="40"/>
                </a:cubicBezTo>
                <a:cubicBezTo>
                  <a:pt x="10" y="40"/>
                  <a:pt x="10" y="40"/>
                  <a:pt x="10" y="40"/>
                </a:cubicBezTo>
                <a:cubicBezTo>
                  <a:pt x="10" y="40"/>
                  <a:pt x="11" y="39"/>
                  <a:pt x="11" y="39"/>
                </a:cubicBezTo>
                <a:cubicBezTo>
                  <a:pt x="11" y="11"/>
                  <a:pt x="11" y="11"/>
                  <a:pt x="11" y="11"/>
                </a:cubicBezTo>
                <a:cubicBezTo>
                  <a:pt x="11" y="11"/>
                  <a:pt x="10" y="10"/>
                  <a:pt x="10" y="10"/>
                </a:cubicBezTo>
                <a:cubicBezTo>
                  <a:pt x="10" y="9"/>
                  <a:pt x="9" y="9"/>
                  <a:pt x="9" y="9"/>
                </a:cubicBezTo>
                <a:close/>
                <a:moveTo>
                  <a:pt x="19" y="19"/>
                </a:moveTo>
                <a:cubicBezTo>
                  <a:pt x="19" y="19"/>
                  <a:pt x="19" y="19"/>
                  <a:pt x="19" y="19"/>
                </a:cubicBezTo>
                <a:cubicBezTo>
                  <a:pt x="19" y="19"/>
                  <a:pt x="19" y="19"/>
                  <a:pt x="19" y="19"/>
                </a:cubicBezTo>
                <a:cubicBezTo>
                  <a:pt x="37" y="19"/>
                  <a:pt x="37" y="19"/>
                  <a:pt x="37" y="19"/>
                </a:cubicBezTo>
                <a:cubicBezTo>
                  <a:pt x="37" y="19"/>
                  <a:pt x="38" y="20"/>
                  <a:pt x="38" y="21"/>
                </a:cubicBezTo>
                <a:cubicBezTo>
                  <a:pt x="38" y="28"/>
                  <a:pt x="38" y="28"/>
                  <a:pt x="38" y="28"/>
                </a:cubicBezTo>
                <a:cubicBezTo>
                  <a:pt x="38" y="29"/>
                  <a:pt x="37" y="30"/>
                  <a:pt x="37" y="30"/>
                </a:cubicBezTo>
                <a:cubicBezTo>
                  <a:pt x="37" y="30"/>
                  <a:pt x="37" y="30"/>
                  <a:pt x="37" y="30"/>
                </a:cubicBezTo>
                <a:cubicBezTo>
                  <a:pt x="19" y="30"/>
                  <a:pt x="19" y="30"/>
                  <a:pt x="19" y="30"/>
                </a:cubicBezTo>
                <a:cubicBezTo>
                  <a:pt x="19" y="30"/>
                  <a:pt x="18" y="29"/>
                  <a:pt x="18" y="28"/>
                </a:cubicBezTo>
                <a:cubicBezTo>
                  <a:pt x="18" y="28"/>
                  <a:pt x="18" y="28"/>
                  <a:pt x="18" y="28"/>
                </a:cubicBezTo>
                <a:cubicBezTo>
                  <a:pt x="18" y="21"/>
                  <a:pt x="18" y="21"/>
                  <a:pt x="18" y="21"/>
                </a:cubicBezTo>
                <a:cubicBezTo>
                  <a:pt x="18" y="20"/>
                  <a:pt x="19" y="19"/>
                  <a:pt x="19" y="19"/>
                </a:cubicBezTo>
                <a:close/>
                <a:moveTo>
                  <a:pt x="35" y="22"/>
                </a:moveTo>
                <a:cubicBezTo>
                  <a:pt x="35" y="22"/>
                  <a:pt x="35" y="22"/>
                  <a:pt x="35" y="22"/>
                </a:cubicBezTo>
                <a:cubicBezTo>
                  <a:pt x="20" y="22"/>
                  <a:pt x="20" y="22"/>
                  <a:pt x="20" y="22"/>
                </a:cubicBezTo>
                <a:cubicBezTo>
                  <a:pt x="20" y="27"/>
                  <a:pt x="20" y="27"/>
                  <a:pt x="20" y="27"/>
                </a:cubicBezTo>
                <a:cubicBezTo>
                  <a:pt x="35" y="27"/>
                  <a:pt x="35" y="27"/>
                  <a:pt x="35" y="27"/>
                </a:cubicBezTo>
                <a:cubicBezTo>
                  <a:pt x="35" y="22"/>
                  <a:pt x="35" y="22"/>
                  <a:pt x="35" y="22"/>
                </a:cubicBezTo>
                <a:close/>
                <a:moveTo>
                  <a:pt x="20" y="33"/>
                </a:moveTo>
                <a:cubicBezTo>
                  <a:pt x="20" y="33"/>
                  <a:pt x="20" y="33"/>
                  <a:pt x="20" y="33"/>
                </a:cubicBezTo>
                <a:cubicBezTo>
                  <a:pt x="19" y="33"/>
                  <a:pt x="18" y="32"/>
                  <a:pt x="18" y="32"/>
                </a:cubicBezTo>
                <a:cubicBezTo>
                  <a:pt x="18" y="31"/>
                  <a:pt x="19" y="31"/>
                  <a:pt x="20" y="31"/>
                </a:cubicBezTo>
                <a:cubicBezTo>
                  <a:pt x="23" y="31"/>
                  <a:pt x="23" y="31"/>
                  <a:pt x="23" y="31"/>
                </a:cubicBezTo>
                <a:cubicBezTo>
                  <a:pt x="24" y="31"/>
                  <a:pt x="24" y="31"/>
                  <a:pt x="24" y="32"/>
                </a:cubicBezTo>
                <a:cubicBezTo>
                  <a:pt x="24" y="32"/>
                  <a:pt x="24" y="33"/>
                  <a:pt x="23" y="33"/>
                </a:cubicBezTo>
                <a:cubicBezTo>
                  <a:pt x="20" y="33"/>
                  <a:pt x="20" y="33"/>
                  <a:pt x="20" y="33"/>
                </a:cubicBezTo>
                <a:close/>
                <a:moveTo>
                  <a:pt x="26" y="33"/>
                </a:moveTo>
                <a:cubicBezTo>
                  <a:pt x="26" y="33"/>
                  <a:pt x="26" y="33"/>
                  <a:pt x="26" y="33"/>
                </a:cubicBezTo>
                <a:cubicBezTo>
                  <a:pt x="25" y="33"/>
                  <a:pt x="25" y="32"/>
                  <a:pt x="25" y="32"/>
                </a:cubicBezTo>
                <a:cubicBezTo>
                  <a:pt x="25" y="31"/>
                  <a:pt x="25" y="31"/>
                  <a:pt x="26" y="31"/>
                </a:cubicBezTo>
                <a:cubicBezTo>
                  <a:pt x="30" y="31"/>
                  <a:pt x="30" y="31"/>
                  <a:pt x="30" y="31"/>
                </a:cubicBezTo>
                <a:cubicBezTo>
                  <a:pt x="30" y="31"/>
                  <a:pt x="31" y="31"/>
                  <a:pt x="31" y="32"/>
                </a:cubicBezTo>
                <a:cubicBezTo>
                  <a:pt x="31" y="32"/>
                  <a:pt x="30" y="33"/>
                  <a:pt x="30" y="33"/>
                </a:cubicBezTo>
                <a:cubicBezTo>
                  <a:pt x="26" y="33"/>
                  <a:pt x="26" y="33"/>
                  <a:pt x="26" y="33"/>
                </a:cubicBezTo>
                <a:close/>
                <a:moveTo>
                  <a:pt x="33" y="33"/>
                </a:moveTo>
                <a:cubicBezTo>
                  <a:pt x="33" y="33"/>
                  <a:pt x="33" y="33"/>
                  <a:pt x="33" y="33"/>
                </a:cubicBezTo>
                <a:cubicBezTo>
                  <a:pt x="32" y="33"/>
                  <a:pt x="31" y="32"/>
                  <a:pt x="31" y="32"/>
                </a:cubicBezTo>
                <a:cubicBezTo>
                  <a:pt x="31" y="31"/>
                  <a:pt x="32" y="31"/>
                  <a:pt x="33" y="31"/>
                </a:cubicBezTo>
                <a:cubicBezTo>
                  <a:pt x="36" y="31"/>
                  <a:pt x="36" y="31"/>
                  <a:pt x="36" y="31"/>
                </a:cubicBezTo>
                <a:cubicBezTo>
                  <a:pt x="37" y="31"/>
                  <a:pt x="37" y="31"/>
                  <a:pt x="37" y="32"/>
                </a:cubicBezTo>
                <a:cubicBezTo>
                  <a:pt x="37" y="32"/>
                  <a:pt x="37" y="33"/>
                  <a:pt x="36" y="33"/>
                </a:cubicBezTo>
                <a:cubicBezTo>
                  <a:pt x="33" y="33"/>
                  <a:pt x="33" y="33"/>
                  <a:pt x="33" y="33"/>
                </a:cubicBezTo>
                <a:close/>
                <a:moveTo>
                  <a:pt x="20" y="38"/>
                </a:moveTo>
                <a:cubicBezTo>
                  <a:pt x="20" y="38"/>
                  <a:pt x="20" y="38"/>
                  <a:pt x="20" y="38"/>
                </a:cubicBezTo>
                <a:cubicBezTo>
                  <a:pt x="19" y="38"/>
                  <a:pt x="18" y="38"/>
                  <a:pt x="18" y="37"/>
                </a:cubicBezTo>
                <a:cubicBezTo>
                  <a:pt x="18" y="36"/>
                  <a:pt x="19" y="36"/>
                  <a:pt x="20" y="36"/>
                </a:cubicBezTo>
                <a:cubicBezTo>
                  <a:pt x="23" y="36"/>
                  <a:pt x="23" y="36"/>
                  <a:pt x="23" y="36"/>
                </a:cubicBezTo>
                <a:cubicBezTo>
                  <a:pt x="24" y="36"/>
                  <a:pt x="24" y="36"/>
                  <a:pt x="24" y="37"/>
                </a:cubicBezTo>
                <a:cubicBezTo>
                  <a:pt x="24" y="38"/>
                  <a:pt x="24" y="38"/>
                  <a:pt x="23" y="38"/>
                </a:cubicBezTo>
                <a:cubicBezTo>
                  <a:pt x="20" y="38"/>
                  <a:pt x="20" y="38"/>
                  <a:pt x="20" y="38"/>
                </a:cubicBezTo>
                <a:close/>
                <a:moveTo>
                  <a:pt x="26" y="38"/>
                </a:moveTo>
                <a:cubicBezTo>
                  <a:pt x="26" y="38"/>
                  <a:pt x="26" y="38"/>
                  <a:pt x="26" y="38"/>
                </a:cubicBezTo>
                <a:cubicBezTo>
                  <a:pt x="25" y="38"/>
                  <a:pt x="25" y="38"/>
                  <a:pt x="25" y="37"/>
                </a:cubicBezTo>
                <a:cubicBezTo>
                  <a:pt x="25" y="36"/>
                  <a:pt x="25" y="36"/>
                  <a:pt x="26" y="36"/>
                </a:cubicBezTo>
                <a:cubicBezTo>
                  <a:pt x="30" y="36"/>
                  <a:pt x="30" y="36"/>
                  <a:pt x="30" y="36"/>
                </a:cubicBezTo>
                <a:cubicBezTo>
                  <a:pt x="30" y="36"/>
                  <a:pt x="31" y="36"/>
                  <a:pt x="31" y="37"/>
                </a:cubicBezTo>
                <a:cubicBezTo>
                  <a:pt x="31" y="38"/>
                  <a:pt x="30" y="38"/>
                  <a:pt x="30" y="38"/>
                </a:cubicBezTo>
                <a:cubicBezTo>
                  <a:pt x="26" y="38"/>
                  <a:pt x="26" y="38"/>
                  <a:pt x="26" y="38"/>
                </a:cubicBezTo>
                <a:close/>
                <a:moveTo>
                  <a:pt x="33" y="38"/>
                </a:moveTo>
                <a:cubicBezTo>
                  <a:pt x="33" y="38"/>
                  <a:pt x="33" y="38"/>
                  <a:pt x="33" y="38"/>
                </a:cubicBezTo>
                <a:cubicBezTo>
                  <a:pt x="32" y="38"/>
                  <a:pt x="31" y="38"/>
                  <a:pt x="31" y="37"/>
                </a:cubicBezTo>
                <a:cubicBezTo>
                  <a:pt x="31" y="36"/>
                  <a:pt x="32" y="36"/>
                  <a:pt x="33" y="36"/>
                </a:cubicBezTo>
                <a:cubicBezTo>
                  <a:pt x="36" y="36"/>
                  <a:pt x="36" y="36"/>
                  <a:pt x="36" y="36"/>
                </a:cubicBezTo>
                <a:cubicBezTo>
                  <a:pt x="37" y="36"/>
                  <a:pt x="37" y="36"/>
                  <a:pt x="37" y="37"/>
                </a:cubicBezTo>
                <a:cubicBezTo>
                  <a:pt x="37" y="38"/>
                  <a:pt x="37" y="38"/>
                  <a:pt x="36" y="38"/>
                </a:cubicBezTo>
                <a:cubicBezTo>
                  <a:pt x="33" y="38"/>
                  <a:pt x="33" y="38"/>
                  <a:pt x="33"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1" name="Freeform 437"/>
          <p:cNvSpPr>
            <a:spLocks noEditPoints="1"/>
          </p:cNvSpPr>
          <p:nvPr/>
        </p:nvSpPr>
        <p:spPr bwMode="auto">
          <a:xfrm>
            <a:off x="7343362" y="1992369"/>
            <a:ext cx="120957" cy="164635"/>
          </a:xfrm>
          <a:custGeom>
            <a:avLst/>
            <a:gdLst>
              <a:gd name="T0" fmla="*/ 12 w 36"/>
              <a:gd name="T1" fmla="*/ 42 h 49"/>
              <a:gd name="T2" fmla="*/ 10 w 36"/>
              <a:gd name="T3" fmla="*/ 41 h 49"/>
              <a:gd name="T4" fmla="*/ 12 w 36"/>
              <a:gd name="T5" fmla="*/ 40 h 49"/>
              <a:gd name="T6" fmla="*/ 24 w 36"/>
              <a:gd name="T7" fmla="*/ 40 h 49"/>
              <a:gd name="T8" fmla="*/ 26 w 36"/>
              <a:gd name="T9" fmla="*/ 41 h 49"/>
              <a:gd name="T10" fmla="*/ 24 w 36"/>
              <a:gd name="T11" fmla="*/ 42 h 49"/>
              <a:gd name="T12" fmla="*/ 12 w 36"/>
              <a:gd name="T13" fmla="*/ 42 h 49"/>
              <a:gd name="T14" fmla="*/ 2 w 36"/>
              <a:gd name="T15" fmla="*/ 0 h 49"/>
              <a:gd name="T16" fmla="*/ 2 w 36"/>
              <a:gd name="T17" fmla="*/ 0 h 49"/>
              <a:gd name="T18" fmla="*/ 2 w 36"/>
              <a:gd name="T19" fmla="*/ 0 h 49"/>
              <a:gd name="T20" fmla="*/ 34 w 36"/>
              <a:gd name="T21" fmla="*/ 0 h 49"/>
              <a:gd name="T22" fmla="*/ 36 w 36"/>
              <a:gd name="T23" fmla="*/ 2 h 49"/>
              <a:gd name="T24" fmla="*/ 36 w 36"/>
              <a:gd name="T25" fmla="*/ 2 h 49"/>
              <a:gd name="T26" fmla="*/ 36 w 36"/>
              <a:gd name="T27" fmla="*/ 47 h 49"/>
              <a:gd name="T28" fmla="*/ 34 w 36"/>
              <a:gd name="T29" fmla="*/ 49 h 49"/>
              <a:gd name="T30" fmla="*/ 34 w 36"/>
              <a:gd name="T31" fmla="*/ 49 h 49"/>
              <a:gd name="T32" fmla="*/ 2 w 36"/>
              <a:gd name="T33" fmla="*/ 49 h 49"/>
              <a:gd name="T34" fmla="*/ 0 w 36"/>
              <a:gd name="T35" fmla="*/ 47 h 49"/>
              <a:gd name="T36" fmla="*/ 0 w 36"/>
              <a:gd name="T37" fmla="*/ 47 h 49"/>
              <a:gd name="T38" fmla="*/ 0 w 36"/>
              <a:gd name="T39" fmla="*/ 2 h 49"/>
              <a:gd name="T40" fmla="*/ 2 w 36"/>
              <a:gd name="T41" fmla="*/ 0 h 49"/>
              <a:gd name="T42" fmla="*/ 32 w 36"/>
              <a:gd name="T43" fmla="*/ 3 h 49"/>
              <a:gd name="T44" fmla="*/ 32 w 36"/>
              <a:gd name="T45" fmla="*/ 3 h 49"/>
              <a:gd name="T46" fmla="*/ 4 w 36"/>
              <a:gd name="T47" fmla="*/ 3 h 49"/>
              <a:gd name="T48" fmla="*/ 4 w 36"/>
              <a:gd name="T49" fmla="*/ 46 h 49"/>
              <a:gd name="T50" fmla="*/ 32 w 36"/>
              <a:gd name="T51" fmla="*/ 46 h 49"/>
              <a:gd name="T52" fmla="*/ 32 w 36"/>
              <a:gd name="T53" fmla="*/ 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49">
                <a:moveTo>
                  <a:pt x="12" y="42"/>
                </a:moveTo>
                <a:cubicBezTo>
                  <a:pt x="11" y="42"/>
                  <a:pt x="10" y="42"/>
                  <a:pt x="10" y="41"/>
                </a:cubicBezTo>
                <a:cubicBezTo>
                  <a:pt x="10" y="41"/>
                  <a:pt x="11" y="40"/>
                  <a:pt x="12" y="40"/>
                </a:cubicBezTo>
                <a:cubicBezTo>
                  <a:pt x="24" y="40"/>
                  <a:pt x="24" y="40"/>
                  <a:pt x="24" y="40"/>
                </a:cubicBezTo>
                <a:cubicBezTo>
                  <a:pt x="25" y="40"/>
                  <a:pt x="26" y="41"/>
                  <a:pt x="26" y="41"/>
                </a:cubicBezTo>
                <a:cubicBezTo>
                  <a:pt x="26" y="42"/>
                  <a:pt x="25" y="42"/>
                  <a:pt x="24" y="42"/>
                </a:cubicBezTo>
                <a:cubicBezTo>
                  <a:pt x="12" y="42"/>
                  <a:pt x="12" y="42"/>
                  <a:pt x="12" y="42"/>
                </a:cubicBezTo>
                <a:close/>
                <a:moveTo>
                  <a:pt x="2" y="0"/>
                </a:moveTo>
                <a:cubicBezTo>
                  <a:pt x="2" y="0"/>
                  <a:pt x="2" y="0"/>
                  <a:pt x="2" y="0"/>
                </a:cubicBezTo>
                <a:cubicBezTo>
                  <a:pt x="2" y="0"/>
                  <a:pt x="2" y="0"/>
                  <a:pt x="2" y="0"/>
                </a:cubicBezTo>
                <a:cubicBezTo>
                  <a:pt x="34" y="0"/>
                  <a:pt x="34" y="0"/>
                  <a:pt x="34" y="0"/>
                </a:cubicBezTo>
                <a:cubicBezTo>
                  <a:pt x="35" y="0"/>
                  <a:pt x="36" y="0"/>
                  <a:pt x="36" y="2"/>
                </a:cubicBezTo>
                <a:cubicBezTo>
                  <a:pt x="36" y="2"/>
                  <a:pt x="36" y="2"/>
                  <a:pt x="36" y="2"/>
                </a:cubicBezTo>
                <a:cubicBezTo>
                  <a:pt x="36" y="47"/>
                  <a:pt x="36" y="47"/>
                  <a:pt x="36" y="47"/>
                </a:cubicBezTo>
                <a:cubicBezTo>
                  <a:pt x="36" y="49"/>
                  <a:pt x="35" y="49"/>
                  <a:pt x="34" y="49"/>
                </a:cubicBezTo>
                <a:cubicBezTo>
                  <a:pt x="34" y="49"/>
                  <a:pt x="34" y="49"/>
                  <a:pt x="34" y="49"/>
                </a:cubicBezTo>
                <a:cubicBezTo>
                  <a:pt x="2" y="49"/>
                  <a:pt x="2" y="49"/>
                  <a:pt x="2" y="49"/>
                </a:cubicBezTo>
                <a:cubicBezTo>
                  <a:pt x="1" y="49"/>
                  <a:pt x="0" y="49"/>
                  <a:pt x="0" y="47"/>
                </a:cubicBezTo>
                <a:cubicBezTo>
                  <a:pt x="0" y="47"/>
                  <a:pt x="0" y="47"/>
                  <a:pt x="0" y="47"/>
                </a:cubicBezTo>
                <a:cubicBezTo>
                  <a:pt x="0" y="2"/>
                  <a:pt x="0" y="2"/>
                  <a:pt x="0" y="2"/>
                </a:cubicBezTo>
                <a:cubicBezTo>
                  <a:pt x="0" y="0"/>
                  <a:pt x="1" y="0"/>
                  <a:pt x="2" y="0"/>
                </a:cubicBezTo>
                <a:close/>
                <a:moveTo>
                  <a:pt x="32" y="3"/>
                </a:moveTo>
                <a:cubicBezTo>
                  <a:pt x="32" y="3"/>
                  <a:pt x="32" y="3"/>
                  <a:pt x="32" y="3"/>
                </a:cubicBezTo>
                <a:cubicBezTo>
                  <a:pt x="4" y="3"/>
                  <a:pt x="4" y="3"/>
                  <a:pt x="4" y="3"/>
                </a:cubicBezTo>
                <a:cubicBezTo>
                  <a:pt x="4" y="46"/>
                  <a:pt x="4" y="46"/>
                  <a:pt x="4" y="46"/>
                </a:cubicBezTo>
                <a:cubicBezTo>
                  <a:pt x="32" y="46"/>
                  <a:pt x="32" y="46"/>
                  <a:pt x="32" y="46"/>
                </a:cubicBezTo>
                <a:cubicBezTo>
                  <a:pt x="32" y="3"/>
                  <a:pt x="32" y="3"/>
                  <a:pt x="32"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2" name="Freeform 438"/>
          <p:cNvSpPr>
            <a:spLocks noEditPoints="1"/>
          </p:cNvSpPr>
          <p:nvPr/>
        </p:nvSpPr>
        <p:spPr bwMode="auto">
          <a:xfrm>
            <a:off x="7618874" y="1992369"/>
            <a:ext cx="154556" cy="164635"/>
          </a:xfrm>
          <a:custGeom>
            <a:avLst/>
            <a:gdLst>
              <a:gd name="T0" fmla="*/ 16 w 46"/>
              <a:gd name="T1" fmla="*/ 42 h 49"/>
              <a:gd name="T2" fmla="*/ 15 w 46"/>
              <a:gd name="T3" fmla="*/ 41 h 49"/>
              <a:gd name="T4" fmla="*/ 16 w 46"/>
              <a:gd name="T5" fmla="*/ 40 h 49"/>
              <a:gd name="T6" fmla="*/ 29 w 46"/>
              <a:gd name="T7" fmla="*/ 40 h 49"/>
              <a:gd name="T8" fmla="*/ 30 w 46"/>
              <a:gd name="T9" fmla="*/ 41 h 49"/>
              <a:gd name="T10" fmla="*/ 29 w 46"/>
              <a:gd name="T11" fmla="*/ 42 h 49"/>
              <a:gd name="T12" fmla="*/ 16 w 46"/>
              <a:gd name="T13" fmla="*/ 42 h 49"/>
              <a:gd name="T14" fmla="*/ 2 w 46"/>
              <a:gd name="T15" fmla="*/ 0 h 49"/>
              <a:gd name="T16" fmla="*/ 2 w 46"/>
              <a:gd name="T17" fmla="*/ 0 h 49"/>
              <a:gd name="T18" fmla="*/ 2 w 46"/>
              <a:gd name="T19" fmla="*/ 0 h 49"/>
              <a:gd name="T20" fmla="*/ 44 w 46"/>
              <a:gd name="T21" fmla="*/ 0 h 49"/>
              <a:gd name="T22" fmla="*/ 46 w 46"/>
              <a:gd name="T23" fmla="*/ 2 h 49"/>
              <a:gd name="T24" fmla="*/ 46 w 46"/>
              <a:gd name="T25" fmla="*/ 2 h 49"/>
              <a:gd name="T26" fmla="*/ 46 w 46"/>
              <a:gd name="T27" fmla="*/ 47 h 49"/>
              <a:gd name="T28" fmla="*/ 44 w 46"/>
              <a:gd name="T29" fmla="*/ 49 h 49"/>
              <a:gd name="T30" fmla="*/ 44 w 46"/>
              <a:gd name="T31" fmla="*/ 49 h 49"/>
              <a:gd name="T32" fmla="*/ 2 w 46"/>
              <a:gd name="T33" fmla="*/ 49 h 49"/>
              <a:gd name="T34" fmla="*/ 0 w 46"/>
              <a:gd name="T35" fmla="*/ 47 h 49"/>
              <a:gd name="T36" fmla="*/ 0 w 46"/>
              <a:gd name="T37" fmla="*/ 47 h 49"/>
              <a:gd name="T38" fmla="*/ 0 w 46"/>
              <a:gd name="T39" fmla="*/ 2 h 49"/>
              <a:gd name="T40" fmla="*/ 2 w 46"/>
              <a:gd name="T41" fmla="*/ 0 h 49"/>
              <a:gd name="T42" fmla="*/ 42 w 46"/>
              <a:gd name="T43" fmla="*/ 3 h 49"/>
              <a:gd name="T44" fmla="*/ 42 w 46"/>
              <a:gd name="T45" fmla="*/ 3 h 49"/>
              <a:gd name="T46" fmla="*/ 4 w 46"/>
              <a:gd name="T47" fmla="*/ 3 h 49"/>
              <a:gd name="T48" fmla="*/ 4 w 46"/>
              <a:gd name="T49" fmla="*/ 46 h 49"/>
              <a:gd name="T50" fmla="*/ 42 w 46"/>
              <a:gd name="T51" fmla="*/ 46 h 49"/>
              <a:gd name="T52" fmla="*/ 42 w 46"/>
              <a:gd name="T53" fmla="*/ 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9">
                <a:moveTo>
                  <a:pt x="16" y="42"/>
                </a:moveTo>
                <a:cubicBezTo>
                  <a:pt x="16" y="42"/>
                  <a:pt x="15" y="42"/>
                  <a:pt x="15" y="41"/>
                </a:cubicBezTo>
                <a:cubicBezTo>
                  <a:pt x="15" y="41"/>
                  <a:pt x="16" y="40"/>
                  <a:pt x="16" y="40"/>
                </a:cubicBezTo>
                <a:cubicBezTo>
                  <a:pt x="29" y="40"/>
                  <a:pt x="29" y="40"/>
                  <a:pt x="29" y="40"/>
                </a:cubicBezTo>
                <a:cubicBezTo>
                  <a:pt x="30" y="40"/>
                  <a:pt x="30" y="41"/>
                  <a:pt x="30" y="41"/>
                </a:cubicBezTo>
                <a:cubicBezTo>
                  <a:pt x="30" y="42"/>
                  <a:pt x="30" y="42"/>
                  <a:pt x="29" y="42"/>
                </a:cubicBezTo>
                <a:cubicBezTo>
                  <a:pt x="16" y="42"/>
                  <a:pt x="16" y="42"/>
                  <a:pt x="16" y="42"/>
                </a:cubicBezTo>
                <a:close/>
                <a:moveTo>
                  <a:pt x="2" y="0"/>
                </a:moveTo>
                <a:cubicBezTo>
                  <a:pt x="2" y="0"/>
                  <a:pt x="2" y="0"/>
                  <a:pt x="2" y="0"/>
                </a:cubicBezTo>
                <a:cubicBezTo>
                  <a:pt x="2" y="0"/>
                  <a:pt x="2" y="0"/>
                  <a:pt x="2" y="0"/>
                </a:cubicBezTo>
                <a:cubicBezTo>
                  <a:pt x="44" y="0"/>
                  <a:pt x="44" y="0"/>
                  <a:pt x="44" y="0"/>
                </a:cubicBezTo>
                <a:cubicBezTo>
                  <a:pt x="45" y="0"/>
                  <a:pt x="46" y="0"/>
                  <a:pt x="46" y="2"/>
                </a:cubicBezTo>
                <a:cubicBezTo>
                  <a:pt x="46" y="2"/>
                  <a:pt x="46" y="2"/>
                  <a:pt x="46" y="2"/>
                </a:cubicBezTo>
                <a:cubicBezTo>
                  <a:pt x="46" y="47"/>
                  <a:pt x="46" y="47"/>
                  <a:pt x="46" y="47"/>
                </a:cubicBezTo>
                <a:cubicBezTo>
                  <a:pt x="46" y="49"/>
                  <a:pt x="45" y="49"/>
                  <a:pt x="44" y="49"/>
                </a:cubicBezTo>
                <a:cubicBezTo>
                  <a:pt x="44" y="49"/>
                  <a:pt x="44" y="49"/>
                  <a:pt x="44" y="49"/>
                </a:cubicBezTo>
                <a:cubicBezTo>
                  <a:pt x="2" y="49"/>
                  <a:pt x="2" y="49"/>
                  <a:pt x="2" y="49"/>
                </a:cubicBezTo>
                <a:cubicBezTo>
                  <a:pt x="1" y="49"/>
                  <a:pt x="0" y="49"/>
                  <a:pt x="0" y="47"/>
                </a:cubicBezTo>
                <a:cubicBezTo>
                  <a:pt x="0" y="47"/>
                  <a:pt x="0" y="47"/>
                  <a:pt x="0" y="47"/>
                </a:cubicBezTo>
                <a:cubicBezTo>
                  <a:pt x="0" y="2"/>
                  <a:pt x="0" y="2"/>
                  <a:pt x="0" y="2"/>
                </a:cubicBezTo>
                <a:cubicBezTo>
                  <a:pt x="0" y="0"/>
                  <a:pt x="1" y="0"/>
                  <a:pt x="2" y="0"/>
                </a:cubicBezTo>
                <a:close/>
                <a:moveTo>
                  <a:pt x="42" y="3"/>
                </a:moveTo>
                <a:cubicBezTo>
                  <a:pt x="42" y="3"/>
                  <a:pt x="42" y="3"/>
                  <a:pt x="42" y="3"/>
                </a:cubicBezTo>
                <a:cubicBezTo>
                  <a:pt x="4" y="3"/>
                  <a:pt x="4" y="3"/>
                  <a:pt x="4" y="3"/>
                </a:cubicBezTo>
                <a:cubicBezTo>
                  <a:pt x="4" y="46"/>
                  <a:pt x="4" y="46"/>
                  <a:pt x="4" y="46"/>
                </a:cubicBezTo>
                <a:cubicBezTo>
                  <a:pt x="42" y="46"/>
                  <a:pt x="42" y="46"/>
                  <a:pt x="42" y="46"/>
                </a:cubicBezTo>
                <a:cubicBezTo>
                  <a:pt x="42" y="3"/>
                  <a:pt x="42" y="3"/>
                  <a:pt x="42"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3" name="Freeform 439"/>
          <p:cNvSpPr>
            <a:spLocks noEditPoints="1"/>
          </p:cNvSpPr>
          <p:nvPr/>
        </p:nvSpPr>
        <p:spPr bwMode="auto">
          <a:xfrm>
            <a:off x="10296724" y="2981861"/>
            <a:ext cx="151196" cy="141116"/>
          </a:xfrm>
          <a:custGeom>
            <a:avLst/>
            <a:gdLst>
              <a:gd name="T0" fmla="*/ 10 w 45"/>
              <a:gd name="T1" fmla="*/ 6 h 42"/>
              <a:gd name="T2" fmla="*/ 23 w 45"/>
              <a:gd name="T3" fmla="*/ 0 h 42"/>
              <a:gd name="T4" fmla="*/ 40 w 45"/>
              <a:gd name="T5" fmla="*/ 18 h 42"/>
              <a:gd name="T6" fmla="*/ 42 w 45"/>
              <a:gd name="T7" fmla="*/ 26 h 42"/>
              <a:gd name="T8" fmla="*/ 44 w 45"/>
              <a:gd name="T9" fmla="*/ 29 h 42"/>
              <a:gd name="T10" fmla="*/ 45 w 45"/>
              <a:gd name="T11" fmla="*/ 38 h 42"/>
              <a:gd name="T12" fmla="*/ 44 w 45"/>
              <a:gd name="T13" fmla="*/ 39 h 42"/>
              <a:gd name="T14" fmla="*/ 42 w 45"/>
              <a:gd name="T15" fmla="*/ 42 h 42"/>
              <a:gd name="T16" fmla="*/ 37 w 45"/>
              <a:gd name="T17" fmla="*/ 42 h 42"/>
              <a:gd name="T18" fmla="*/ 34 w 45"/>
              <a:gd name="T19" fmla="*/ 41 h 42"/>
              <a:gd name="T20" fmla="*/ 32 w 45"/>
              <a:gd name="T21" fmla="*/ 30 h 42"/>
              <a:gd name="T22" fmla="*/ 33 w 45"/>
              <a:gd name="T23" fmla="*/ 28 h 42"/>
              <a:gd name="T24" fmla="*/ 37 w 45"/>
              <a:gd name="T25" fmla="*/ 19 h 42"/>
              <a:gd name="T26" fmla="*/ 12 w 45"/>
              <a:gd name="T27" fmla="*/ 13 h 42"/>
              <a:gd name="T28" fmla="*/ 10 w 45"/>
              <a:gd name="T29" fmla="*/ 26 h 42"/>
              <a:gd name="T30" fmla="*/ 12 w 45"/>
              <a:gd name="T31" fmla="*/ 28 h 42"/>
              <a:gd name="T32" fmla="*/ 13 w 45"/>
              <a:gd name="T33" fmla="*/ 34 h 42"/>
              <a:gd name="T34" fmla="*/ 12 w 45"/>
              <a:gd name="T35" fmla="*/ 39 h 42"/>
              <a:gd name="T36" fmla="*/ 10 w 45"/>
              <a:gd name="T37" fmla="*/ 41 h 42"/>
              <a:gd name="T38" fmla="*/ 7 w 45"/>
              <a:gd name="T39" fmla="*/ 42 h 42"/>
              <a:gd name="T40" fmla="*/ 2 w 45"/>
              <a:gd name="T41" fmla="*/ 41 h 42"/>
              <a:gd name="T42" fmla="*/ 0 w 45"/>
              <a:gd name="T43" fmla="*/ 30 h 42"/>
              <a:gd name="T44" fmla="*/ 1 w 45"/>
              <a:gd name="T45" fmla="*/ 28 h 42"/>
              <a:gd name="T46" fmla="*/ 7 w 45"/>
              <a:gd name="T47" fmla="*/ 30 h 42"/>
              <a:gd name="T48" fmla="*/ 4 w 45"/>
              <a:gd name="T49" fmla="*/ 30 h 42"/>
              <a:gd name="T50" fmla="*/ 4 w 45"/>
              <a:gd name="T51" fmla="*/ 30 h 42"/>
              <a:gd name="T52" fmla="*/ 4 w 45"/>
              <a:gd name="T53" fmla="*/ 38 h 42"/>
              <a:gd name="T54" fmla="*/ 7 w 45"/>
              <a:gd name="T55" fmla="*/ 38 h 42"/>
              <a:gd name="T56" fmla="*/ 9 w 45"/>
              <a:gd name="T57" fmla="*/ 38 h 42"/>
              <a:gd name="T58" fmla="*/ 9 w 45"/>
              <a:gd name="T59" fmla="*/ 38 h 42"/>
              <a:gd name="T60" fmla="*/ 9 w 45"/>
              <a:gd name="T61" fmla="*/ 30 h 42"/>
              <a:gd name="T62" fmla="*/ 9 w 45"/>
              <a:gd name="T63" fmla="*/ 30 h 42"/>
              <a:gd name="T64" fmla="*/ 39 w 45"/>
              <a:gd name="T65" fmla="*/ 30 h 42"/>
              <a:gd name="T66" fmla="*/ 36 w 45"/>
              <a:gd name="T67" fmla="*/ 30 h 42"/>
              <a:gd name="T68" fmla="*/ 36 w 45"/>
              <a:gd name="T69" fmla="*/ 34 h 42"/>
              <a:gd name="T70" fmla="*/ 37 w 45"/>
              <a:gd name="T71" fmla="*/ 38 h 42"/>
              <a:gd name="T72" fmla="*/ 40 w 45"/>
              <a:gd name="T73" fmla="*/ 38 h 42"/>
              <a:gd name="T74" fmla="*/ 41 w 45"/>
              <a:gd name="T75" fmla="*/ 38 h 42"/>
              <a:gd name="T76" fmla="*/ 41 w 45"/>
              <a:gd name="T77" fmla="*/ 34 h 42"/>
              <a:gd name="T78" fmla="*/ 41 w 45"/>
              <a:gd name="T79" fmla="*/ 30 h 42"/>
              <a:gd name="T80" fmla="*/ 40 w 45"/>
              <a:gd name="T81" fmla="*/ 30 h 42"/>
              <a:gd name="T82" fmla="*/ 35 w 45"/>
              <a:gd name="T83" fmla="*/ 12 h 42"/>
              <a:gd name="T84" fmla="*/ 23 w 45"/>
              <a:gd name="T85" fmla="*/ 4 h 42"/>
              <a:gd name="T86" fmla="*/ 10 w 45"/>
              <a:gd name="T87" fmla="*/ 12 h 42"/>
              <a:gd name="T88" fmla="*/ 35 w 45"/>
              <a:gd name="T8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 h="42">
                <a:moveTo>
                  <a:pt x="5" y="26"/>
                </a:moveTo>
                <a:cubicBezTo>
                  <a:pt x="5" y="18"/>
                  <a:pt x="5" y="18"/>
                  <a:pt x="5" y="18"/>
                </a:cubicBezTo>
                <a:cubicBezTo>
                  <a:pt x="5" y="13"/>
                  <a:pt x="7" y="9"/>
                  <a:pt x="10" y="6"/>
                </a:cubicBezTo>
                <a:cubicBezTo>
                  <a:pt x="10" y="6"/>
                  <a:pt x="10" y="6"/>
                  <a:pt x="10" y="6"/>
                </a:cubicBezTo>
                <a:cubicBezTo>
                  <a:pt x="10" y="6"/>
                  <a:pt x="10" y="6"/>
                  <a:pt x="10" y="6"/>
                </a:cubicBezTo>
                <a:cubicBezTo>
                  <a:pt x="13" y="2"/>
                  <a:pt x="18" y="0"/>
                  <a:pt x="23" y="0"/>
                </a:cubicBezTo>
                <a:cubicBezTo>
                  <a:pt x="27" y="0"/>
                  <a:pt x="32" y="2"/>
                  <a:pt x="35" y="6"/>
                </a:cubicBezTo>
                <a:cubicBezTo>
                  <a:pt x="35" y="6"/>
                  <a:pt x="35" y="6"/>
                  <a:pt x="35" y="6"/>
                </a:cubicBezTo>
                <a:cubicBezTo>
                  <a:pt x="38" y="9"/>
                  <a:pt x="40" y="13"/>
                  <a:pt x="40" y="18"/>
                </a:cubicBezTo>
                <a:cubicBezTo>
                  <a:pt x="40" y="26"/>
                  <a:pt x="40" y="26"/>
                  <a:pt x="40" y="26"/>
                </a:cubicBezTo>
                <a:cubicBezTo>
                  <a:pt x="41" y="26"/>
                  <a:pt x="41" y="26"/>
                  <a:pt x="42" y="26"/>
                </a:cubicBezTo>
                <a:cubicBezTo>
                  <a:pt x="42" y="26"/>
                  <a:pt x="42" y="26"/>
                  <a:pt x="42" y="26"/>
                </a:cubicBezTo>
                <a:cubicBezTo>
                  <a:pt x="42" y="26"/>
                  <a:pt x="43" y="27"/>
                  <a:pt x="43" y="27"/>
                </a:cubicBezTo>
                <a:cubicBezTo>
                  <a:pt x="44" y="27"/>
                  <a:pt x="44" y="28"/>
                  <a:pt x="44" y="28"/>
                </a:cubicBezTo>
                <a:cubicBezTo>
                  <a:pt x="44" y="29"/>
                  <a:pt x="44" y="29"/>
                  <a:pt x="44" y="29"/>
                </a:cubicBezTo>
                <a:cubicBezTo>
                  <a:pt x="44" y="29"/>
                  <a:pt x="45" y="30"/>
                  <a:pt x="45" y="30"/>
                </a:cubicBezTo>
                <a:cubicBezTo>
                  <a:pt x="45" y="34"/>
                  <a:pt x="45" y="34"/>
                  <a:pt x="45" y="34"/>
                </a:cubicBezTo>
                <a:cubicBezTo>
                  <a:pt x="45" y="38"/>
                  <a:pt x="45" y="38"/>
                  <a:pt x="45" y="38"/>
                </a:cubicBezTo>
                <a:cubicBezTo>
                  <a:pt x="45" y="38"/>
                  <a:pt x="44" y="39"/>
                  <a:pt x="44" y="39"/>
                </a:cubicBezTo>
                <a:cubicBezTo>
                  <a:pt x="44" y="39"/>
                  <a:pt x="44" y="39"/>
                  <a:pt x="44" y="39"/>
                </a:cubicBezTo>
                <a:cubicBezTo>
                  <a:pt x="44" y="39"/>
                  <a:pt x="44" y="39"/>
                  <a:pt x="44" y="39"/>
                </a:cubicBezTo>
                <a:cubicBezTo>
                  <a:pt x="44" y="40"/>
                  <a:pt x="44" y="40"/>
                  <a:pt x="43" y="41"/>
                </a:cubicBezTo>
                <a:cubicBezTo>
                  <a:pt x="43" y="41"/>
                  <a:pt x="42" y="41"/>
                  <a:pt x="42" y="41"/>
                </a:cubicBezTo>
                <a:cubicBezTo>
                  <a:pt x="42" y="42"/>
                  <a:pt x="42" y="42"/>
                  <a:pt x="42" y="42"/>
                </a:cubicBezTo>
                <a:cubicBezTo>
                  <a:pt x="41" y="42"/>
                  <a:pt x="41" y="42"/>
                  <a:pt x="40" y="42"/>
                </a:cubicBezTo>
                <a:cubicBezTo>
                  <a:pt x="39" y="42"/>
                  <a:pt x="39" y="42"/>
                  <a:pt x="39" y="42"/>
                </a:cubicBezTo>
                <a:cubicBezTo>
                  <a:pt x="37" y="42"/>
                  <a:pt x="37" y="42"/>
                  <a:pt x="37" y="42"/>
                </a:cubicBezTo>
                <a:cubicBezTo>
                  <a:pt x="36" y="42"/>
                  <a:pt x="36" y="42"/>
                  <a:pt x="35" y="41"/>
                </a:cubicBezTo>
                <a:cubicBezTo>
                  <a:pt x="35" y="41"/>
                  <a:pt x="35" y="41"/>
                  <a:pt x="35" y="41"/>
                </a:cubicBezTo>
                <a:cubicBezTo>
                  <a:pt x="35" y="41"/>
                  <a:pt x="34" y="41"/>
                  <a:pt x="34" y="41"/>
                </a:cubicBezTo>
                <a:cubicBezTo>
                  <a:pt x="33" y="40"/>
                  <a:pt x="32" y="39"/>
                  <a:pt x="32" y="38"/>
                </a:cubicBezTo>
                <a:cubicBezTo>
                  <a:pt x="32" y="34"/>
                  <a:pt x="32" y="34"/>
                  <a:pt x="32" y="34"/>
                </a:cubicBezTo>
                <a:cubicBezTo>
                  <a:pt x="32" y="30"/>
                  <a:pt x="32" y="30"/>
                  <a:pt x="32" y="30"/>
                </a:cubicBezTo>
                <a:cubicBezTo>
                  <a:pt x="32" y="29"/>
                  <a:pt x="33" y="29"/>
                  <a:pt x="33" y="28"/>
                </a:cubicBezTo>
                <a:cubicBezTo>
                  <a:pt x="33" y="28"/>
                  <a:pt x="33" y="28"/>
                  <a:pt x="33" y="28"/>
                </a:cubicBezTo>
                <a:cubicBezTo>
                  <a:pt x="33" y="28"/>
                  <a:pt x="33" y="28"/>
                  <a:pt x="33" y="28"/>
                </a:cubicBezTo>
                <a:cubicBezTo>
                  <a:pt x="33" y="28"/>
                  <a:pt x="33" y="27"/>
                  <a:pt x="34" y="27"/>
                </a:cubicBezTo>
                <a:cubicBezTo>
                  <a:pt x="34" y="26"/>
                  <a:pt x="35" y="26"/>
                  <a:pt x="37" y="26"/>
                </a:cubicBezTo>
                <a:cubicBezTo>
                  <a:pt x="37" y="19"/>
                  <a:pt x="37" y="19"/>
                  <a:pt x="37" y="19"/>
                </a:cubicBezTo>
                <a:cubicBezTo>
                  <a:pt x="36" y="17"/>
                  <a:pt x="35" y="15"/>
                  <a:pt x="33" y="13"/>
                </a:cubicBezTo>
                <a:cubicBezTo>
                  <a:pt x="30" y="11"/>
                  <a:pt x="27" y="9"/>
                  <a:pt x="23" y="9"/>
                </a:cubicBezTo>
                <a:cubicBezTo>
                  <a:pt x="18" y="9"/>
                  <a:pt x="15" y="11"/>
                  <a:pt x="12" y="13"/>
                </a:cubicBezTo>
                <a:cubicBezTo>
                  <a:pt x="10" y="15"/>
                  <a:pt x="9" y="17"/>
                  <a:pt x="8" y="19"/>
                </a:cubicBezTo>
                <a:cubicBezTo>
                  <a:pt x="8" y="26"/>
                  <a:pt x="8" y="26"/>
                  <a:pt x="8" y="26"/>
                </a:cubicBezTo>
                <a:cubicBezTo>
                  <a:pt x="9" y="26"/>
                  <a:pt x="10" y="26"/>
                  <a:pt x="10" y="26"/>
                </a:cubicBezTo>
                <a:cubicBezTo>
                  <a:pt x="10" y="26"/>
                  <a:pt x="10" y="26"/>
                  <a:pt x="10" y="26"/>
                </a:cubicBezTo>
                <a:cubicBezTo>
                  <a:pt x="11" y="26"/>
                  <a:pt x="11" y="27"/>
                  <a:pt x="11" y="27"/>
                </a:cubicBezTo>
                <a:cubicBezTo>
                  <a:pt x="12" y="27"/>
                  <a:pt x="12" y="28"/>
                  <a:pt x="12" y="28"/>
                </a:cubicBezTo>
                <a:cubicBezTo>
                  <a:pt x="12" y="29"/>
                  <a:pt x="12" y="29"/>
                  <a:pt x="12" y="29"/>
                </a:cubicBezTo>
                <a:cubicBezTo>
                  <a:pt x="13" y="29"/>
                  <a:pt x="13" y="30"/>
                  <a:pt x="13" y="30"/>
                </a:cubicBezTo>
                <a:cubicBezTo>
                  <a:pt x="13" y="34"/>
                  <a:pt x="13" y="34"/>
                  <a:pt x="13" y="34"/>
                </a:cubicBezTo>
                <a:cubicBezTo>
                  <a:pt x="13" y="38"/>
                  <a:pt x="13" y="38"/>
                  <a:pt x="13" y="38"/>
                </a:cubicBezTo>
                <a:cubicBezTo>
                  <a:pt x="13" y="38"/>
                  <a:pt x="12" y="39"/>
                  <a:pt x="12" y="39"/>
                </a:cubicBezTo>
                <a:cubicBezTo>
                  <a:pt x="12" y="39"/>
                  <a:pt x="12" y="39"/>
                  <a:pt x="12" y="39"/>
                </a:cubicBezTo>
                <a:cubicBezTo>
                  <a:pt x="12" y="39"/>
                  <a:pt x="12" y="39"/>
                  <a:pt x="12" y="39"/>
                </a:cubicBezTo>
                <a:cubicBezTo>
                  <a:pt x="12" y="40"/>
                  <a:pt x="12" y="40"/>
                  <a:pt x="11" y="41"/>
                </a:cubicBezTo>
                <a:cubicBezTo>
                  <a:pt x="11" y="41"/>
                  <a:pt x="11" y="41"/>
                  <a:pt x="10" y="41"/>
                </a:cubicBezTo>
                <a:cubicBezTo>
                  <a:pt x="10" y="42"/>
                  <a:pt x="10" y="42"/>
                  <a:pt x="10" y="42"/>
                </a:cubicBezTo>
                <a:cubicBezTo>
                  <a:pt x="9" y="42"/>
                  <a:pt x="9" y="42"/>
                  <a:pt x="8" y="42"/>
                </a:cubicBezTo>
                <a:cubicBezTo>
                  <a:pt x="7" y="42"/>
                  <a:pt x="7" y="42"/>
                  <a:pt x="7" y="42"/>
                </a:cubicBezTo>
                <a:cubicBezTo>
                  <a:pt x="5" y="42"/>
                  <a:pt x="5" y="42"/>
                  <a:pt x="5" y="42"/>
                </a:cubicBezTo>
                <a:cubicBezTo>
                  <a:pt x="4" y="42"/>
                  <a:pt x="4" y="42"/>
                  <a:pt x="3" y="41"/>
                </a:cubicBezTo>
                <a:cubicBezTo>
                  <a:pt x="3" y="41"/>
                  <a:pt x="2" y="41"/>
                  <a:pt x="2" y="41"/>
                </a:cubicBezTo>
                <a:cubicBezTo>
                  <a:pt x="1" y="40"/>
                  <a:pt x="0" y="39"/>
                  <a:pt x="0" y="38"/>
                </a:cubicBezTo>
                <a:cubicBezTo>
                  <a:pt x="0" y="34"/>
                  <a:pt x="0" y="34"/>
                  <a:pt x="0" y="34"/>
                </a:cubicBezTo>
                <a:cubicBezTo>
                  <a:pt x="0" y="30"/>
                  <a:pt x="0" y="30"/>
                  <a:pt x="0" y="30"/>
                </a:cubicBezTo>
                <a:cubicBezTo>
                  <a:pt x="0" y="29"/>
                  <a:pt x="1" y="29"/>
                  <a:pt x="1" y="28"/>
                </a:cubicBezTo>
                <a:cubicBezTo>
                  <a:pt x="1" y="28"/>
                  <a:pt x="1" y="28"/>
                  <a:pt x="1" y="28"/>
                </a:cubicBezTo>
                <a:cubicBezTo>
                  <a:pt x="1" y="28"/>
                  <a:pt x="1" y="28"/>
                  <a:pt x="1" y="28"/>
                </a:cubicBezTo>
                <a:cubicBezTo>
                  <a:pt x="1" y="28"/>
                  <a:pt x="1" y="27"/>
                  <a:pt x="2" y="27"/>
                </a:cubicBezTo>
                <a:cubicBezTo>
                  <a:pt x="2" y="26"/>
                  <a:pt x="3" y="26"/>
                  <a:pt x="5" y="26"/>
                </a:cubicBezTo>
                <a:close/>
                <a:moveTo>
                  <a:pt x="7" y="30"/>
                </a:moveTo>
                <a:cubicBezTo>
                  <a:pt x="7" y="30"/>
                  <a:pt x="7" y="30"/>
                  <a:pt x="7" y="30"/>
                </a:cubicBezTo>
                <a:cubicBezTo>
                  <a:pt x="5" y="30"/>
                  <a:pt x="5" y="30"/>
                  <a:pt x="5" y="30"/>
                </a:cubicBezTo>
                <a:cubicBezTo>
                  <a:pt x="5" y="30"/>
                  <a:pt x="5" y="30"/>
                  <a:pt x="4" y="30"/>
                </a:cubicBezTo>
                <a:cubicBezTo>
                  <a:pt x="4" y="30"/>
                  <a:pt x="4" y="30"/>
                  <a:pt x="4" y="30"/>
                </a:cubicBezTo>
                <a:cubicBezTo>
                  <a:pt x="4" y="30"/>
                  <a:pt x="4" y="30"/>
                  <a:pt x="4" y="30"/>
                </a:cubicBezTo>
                <a:cubicBezTo>
                  <a:pt x="4" y="30"/>
                  <a:pt x="4" y="30"/>
                  <a:pt x="4" y="30"/>
                </a:cubicBezTo>
                <a:cubicBezTo>
                  <a:pt x="4" y="34"/>
                  <a:pt x="4" y="34"/>
                  <a:pt x="4" y="34"/>
                </a:cubicBezTo>
                <a:cubicBezTo>
                  <a:pt x="4" y="38"/>
                  <a:pt x="4" y="38"/>
                  <a:pt x="4" y="38"/>
                </a:cubicBezTo>
                <a:cubicBezTo>
                  <a:pt x="4" y="38"/>
                  <a:pt x="4" y="38"/>
                  <a:pt x="4" y="38"/>
                </a:cubicBezTo>
                <a:cubicBezTo>
                  <a:pt x="4" y="38"/>
                  <a:pt x="5" y="38"/>
                  <a:pt x="5" y="38"/>
                </a:cubicBezTo>
                <a:cubicBezTo>
                  <a:pt x="5" y="38"/>
                  <a:pt x="5" y="38"/>
                  <a:pt x="5" y="38"/>
                </a:cubicBezTo>
                <a:cubicBezTo>
                  <a:pt x="7" y="38"/>
                  <a:pt x="7" y="38"/>
                  <a:pt x="7" y="38"/>
                </a:cubicBezTo>
                <a:cubicBezTo>
                  <a:pt x="8" y="38"/>
                  <a:pt x="8" y="38"/>
                  <a:pt x="8" y="38"/>
                </a:cubicBezTo>
                <a:cubicBezTo>
                  <a:pt x="8" y="38"/>
                  <a:pt x="8" y="38"/>
                  <a:pt x="8" y="38"/>
                </a:cubicBezTo>
                <a:cubicBezTo>
                  <a:pt x="9" y="38"/>
                  <a:pt x="9" y="38"/>
                  <a:pt x="9" y="38"/>
                </a:cubicBezTo>
                <a:cubicBezTo>
                  <a:pt x="9" y="38"/>
                  <a:pt x="9" y="38"/>
                  <a:pt x="9" y="38"/>
                </a:cubicBezTo>
                <a:cubicBezTo>
                  <a:pt x="9" y="38"/>
                  <a:pt x="9" y="38"/>
                  <a:pt x="9" y="38"/>
                </a:cubicBezTo>
                <a:cubicBezTo>
                  <a:pt x="9" y="38"/>
                  <a:pt x="9" y="38"/>
                  <a:pt x="9" y="38"/>
                </a:cubicBezTo>
                <a:cubicBezTo>
                  <a:pt x="9" y="34"/>
                  <a:pt x="9" y="34"/>
                  <a:pt x="9" y="34"/>
                </a:cubicBezTo>
                <a:cubicBezTo>
                  <a:pt x="9" y="30"/>
                  <a:pt x="9" y="30"/>
                  <a:pt x="9" y="30"/>
                </a:cubicBezTo>
                <a:cubicBezTo>
                  <a:pt x="9" y="30"/>
                  <a:pt x="9" y="30"/>
                  <a:pt x="9" y="30"/>
                </a:cubicBezTo>
                <a:cubicBezTo>
                  <a:pt x="9" y="30"/>
                  <a:pt x="9" y="30"/>
                  <a:pt x="9" y="30"/>
                </a:cubicBezTo>
                <a:cubicBezTo>
                  <a:pt x="9" y="30"/>
                  <a:pt x="9" y="30"/>
                  <a:pt x="9" y="30"/>
                </a:cubicBezTo>
                <a:cubicBezTo>
                  <a:pt x="9" y="30"/>
                  <a:pt x="9" y="30"/>
                  <a:pt x="9" y="30"/>
                </a:cubicBezTo>
                <a:cubicBezTo>
                  <a:pt x="8" y="30"/>
                  <a:pt x="8" y="30"/>
                  <a:pt x="8" y="30"/>
                </a:cubicBezTo>
                <a:cubicBezTo>
                  <a:pt x="7" y="30"/>
                  <a:pt x="7" y="30"/>
                  <a:pt x="7" y="30"/>
                </a:cubicBezTo>
                <a:close/>
                <a:moveTo>
                  <a:pt x="39" y="30"/>
                </a:moveTo>
                <a:cubicBezTo>
                  <a:pt x="39" y="30"/>
                  <a:pt x="39" y="30"/>
                  <a:pt x="39" y="30"/>
                </a:cubicBezTo>
                <a:cubicBezTo>
                  <a:pt x="37" y="30"/>
                  <a:pt x="37" y="30"/>
                  <a:pt x="37" y="30"/>
                </a:cubicBezTo>
                <a:cubicBezTo>
                  <a:pt x="37" y="30"/>
                  <a:pt x="37" y="30"/>
                  <a:pt x="36" y="30"/>
                </a:cubicBezTo>
                <a:cubicBezTo>
                  <a:pt x="36" y="30"/>
                  <a:pt x="36" y="30"/>
                  <a:pt x="36" y="30"/>
                </a:cubicBezTo>
                <a:cubicBezTo>
                  <a:pt x="36" y="30"/>
                  <a:pt x="36" y="30"/>
                  <a:pt x="36" y="30"/>
                </a:cubicBezTo>
                <a:cubicBezTo>
                  <a:pt x="36" y="34"/>
                  <a:pt x="36" y="34"/>
                  <a:pt x="36" y="34"/>
                </a:cubicBezTo>
                <a:cubicBezTo>
                  <a:pt x="36" y="38"/>
                  <a:pt x="36" y="38"/>
                  <a:pt x="36" y="38"/>
                </a:cubicBezTo>
                <a:cubicBezTo>
                  <a:pt x="36" y="38"/>
                  <a:pt x="36" y="38"/>
                  <a:pt x="36" y="38"/>
                </a:cubicBezTo>
                <a:cubicBezTo>
                  <a:pt x="36" y="38"/>
                  <a:pt x="37" y="38"/>
                  <a:pt x="37" y="38"/>
                </a:cubicBezTo>
                <a:cubicBezTo>
                  <a:pt x="37" y="38"/>
                  <a:pt x="37" y="38"/>
                  <a:pt x="37" y="38"/>
                </a:cubicBezTo>
                <a:cubicBezTo>
                  <a:pt x="39" y="38"/>
                  <a:pt x="39" y="38"/>
                  <a:pt x="39" y="38"/>
                </a:cubicBezTo>
                <a:cubicBezTo>
                  <a:pt x="40" y="38"/>
                  <a:pt x="40" y="38"/>
                  <a:pt x="40" y="38"/>
                </a:cubicBezTo>
                <a:cubicBezTo>
                  <a:pt x="40" y="38"/>
                  <a:pt x="40" y="38"/>
                  <a:pt x="40" y="38"/>
                </a:cubicBezTo>
                <a:cubicBezTo>
                  <a:pt x="40" y="38"/>
                  <a:pt x="40" y="38"/>
                  <a:pt x="40" y="38"/>
                </a:cubicBezTo>
                <a:cubicBezTo>
                  <a:pt x="41" y="38"/>
                  <a:pt x="41" y="38"/>
                  <a:pt x="41" y="38"/>
                </a:cubicBezTo>
                <a:cubicBezTo>
                  <a:pt x="41" y="38"/>
                  <a:pt x="41" y="38"/>
                  <a:pt x="41" y="38"/>
                </a:cubicBezTo>
                <a:cubicBezTo>
                  <a:pt x="41" y="38"/>
                  <a:pt x="41" y="38"/>
                  <a:pt x="41" y="38"/>
                </a:cubicBezTo>
                <a:cubicBezTo>
                  <a:pt x="41" y="34"/>
                  <a:pt x="41" y="34"/>
                  <a:pt x="41" y="34"/>
                </a:cubicBezTo>
                <a:cubicBezTo>
                  <a:pt x="41" y="30"/>
                  <a:pt x="41" y="30"/>
                  <a:pt x="41" y="30"/>
                </a:cubicBezTo>
                <a:cubicBezTo>
                  <a:pt x="41" y="30"/>
                  <a:pt x="41" y="30"/>
                  <a:pt x="41" y="30"/>
                </a:cubicBezTo>
                <a:cubicBezTo>
                  <a:pt x="41" y="30"/>
                  <a:pt x="41" y="30"/>
                  <a:pt x="41" y="30"/>
                </a:cubicBezTo>
                <a:cubicBezTo>
                  <a:pt x="41" y="30"/>
                  <a:pt x="41" y="30"/>
                  <a:pt x="41" y="30"/>
                </a:cubicBezTo>
                <a:cubicBezTo>
                  <a:pt x="41" y="30"/>
                  <a:pt x="41" y="30"/>
                  <a:pt x="40" y="30"/>
                </a:cubicBezTo>
                <a:cubicBezTo>
                  <a:pt x="40" y="30"/>
                  <a:pt x="40" y="30"/>
                  <a:pt x="40" y="30"/>
                </a:cubicBezTo>
                <a:cubicBezTo>
                  <a:pt x="39" y="30"/>
                  <a:pt x="39" y="30"/>
                  <a:pt x="39" y="30"/>
                </a:cubicBezTo>
                <a:close/>
                <a:moveTo>
                  <a:pt x="35" y="12"/>
                </a:moveTo>
                <a:cubicBezTo>
                  <a:pt x="35" y="12"/>
                  <a:pt x="35" y="12"/>
                  <a:pt x="35" y="12"/>
                </a:cubicBezTo>
                <a:cubicBezTo>
                  <a:pt x="35" y="11"/>
                  <a:pt x="34" y="9"/>
                  <a:pt x="32" y="8"/>
                </a:cubicBezTo>
                <a:cubicBezTo>
                  <a:pt x="32" y="8"/>
                  <a:pt x="32" y="8"/>
                  <a:pt x="32" y="8"/>
                </a:cubicBezTo>
                <a:cubicBezTo>
                  <a:pt x="30" y="6"/>
                  <a:pt x="26" y="4"/>
                  <a:pt x="23" y="4"/>
                </a:cubicBezTo>
                <a:cubicBezTo>
                  <a:pt x="19" y="4"/>
                  <a:pt x="15" y="6"/>
                  <a:pt x="13" y="8"/>
                </a:cubicBezTo>
                <a:cubicBezTo>
                  <a:pt x="11" y="9"/>
                  <a:pt x="10" y="11"/>
                  <a:pt x="10" y="12"/>
                </a:cubicBezTo>
                <a:cubicBezTo>
                  <a:pt x="10" y="12"/>
                  <a:pt x="10" y="12"/>
                  <a:pt x="10" y="12"/>
                </a:cubicBezTo>
                <a:cubicBezTo>
                  <a:pt x="14" y="9"/>
                  <a:pt x="18" y="7"/>
                  <a:pt x="23" y="7"/>
                </a:cubicBezTo>
                <a:cubicBezTo>
                  <a:pt x="27" y="7"/>
                  <a:pt x="32" y="9"/>
                  <a:pt x="35" y="12"/>
                </a:cubicBezTo>
                <a:cubicBezTo>
                  <a:pt x="35" y="12"/>
                  <a:pt x="35" y="12"/>
                  <a:pt x="35" y="12"/>
                </a:cubicBezTo>
                <a:cubicBezTo>
                  <a:pt x="35" y="12"/>
                  <a:pt x="35" y="12"/>
                  <a:pt x="35"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4" name="Freeform 440"/>
          <p:cNvSpPr>
            <a:spLocks noEditPoints="1"/>
          </p:cNvSpPr>
          <p:nvPr/>
        </p:nvSpPr>
        <p:spPr bwMode="auto">
          <a:xfrm>
            <a:off x="7005692" y="2009168"/>
            <a:ext cx="206634" cy="131037"/>
          </a:xfrm>
          <a:custGeom>
            <a:avLst/>
            <a:gdLst>
              <a:gd name="T0" fmla="*/ 7 w 61"/>
              <a:gd name="T1" fmla="*/ 0 h 39"/>
              <a:gd name="T2" fmla="*/ 7 w 61"/>
              <a:gd name="T3" fmla="*/ 0 h 39"/>
              <a:gd name="T4" fmla="*/ 53 w 61"/>
              <a:gd name="T5" fmla="*/ 0 h 39"/>
              <a:gd name="T6" fmla="*/ 55 w 61"/>
              <a:gd name="T7" fmla="*/ 2 h 39"/>
              <a:gd name="T8" fmla="*/ 55 w 61"/>
              <a:gd name="T9" fmla="*/ 2 h 39"/>
              <a:gd name="T10" fmla="*/ 55 w 61"/>
              <a:gd name="T11" fmla="*/ 32 h 39"/>
              <a:gd name="T12" fmla="*/ 53 w 61"/>
              <a:gd name="T13" fmla="*/ 34 h 39"/>
              <a:gd name="T14" fmla="*/ 53 w 61"/>
              <a:gd name="T15" fmla="*/ 34 h 39"/>
              <a:gd name="T16" fmla="*/ 7 w 61"/>
              <a:gd name="T17" fmla="*/ 34 h 39"/>
              <a:gd name="T18" fmla="*/ 5 w 61"/>
              <a:gd name="T19" fmla="*/ 32 h 39"/>
              <a:gd name="T20" fmla="*/ 5 w 61"/>
              <a:gd name="T21" fmla="*/ 32 h 39"/>
              <a:gd name="T22" fmla="*/ 5 w 61"/>
              <a:gd name="T23" fmla="*/ 2 h 39"/>
              <a:gd name="T24" fmla="*/ 7 w 61"/>
              <a:gd name="T25" fmla="*/ 0 h 39"/>
              <a:gd name="T26" fmla="*/ 2 w 61"/>
              <a:gd name="T27" fmla="*/ 39 h 39"/>
              <a:gd name="T28" fmla="*/ 2 w 61"/>
              <a:gd name="T29" fmla="*/ 39 h 39"/>
              <a:gd name="T30" fmla="*/ 0 w 61"/>
              <a:gd name="T31" fmla="*/ 37 h 39"/>
              <a:gd name="T32" fmla="*/ 2 w 61"/>
              <a:gd name="T33" fmla="*/ 36 h 39"/>
              <a:gd name="T34" fmla="*/ 59 w 61"/>
              <a:gd name="T35" fmla="*/ 36 h 39"/>
              <a:gd name="T36" fmla="*/ 61 w 61"/>
              <a:gd name="T37" fmla="*/ 37 h 39"/>
              <a:gd name="T38" fmla="*/ 59 w 61"/>
              <a:gd name="T39" fmla="*/ 39 h 39"/>
              <a:gd name="T40" fmla="*/ 2 w 61"/>
              <a:gd name="T41" fmla="*/ 39 h 39"/>
              <a:gd name="T42" fmla="*/ 51 w 61"/>
              <a:gd name="T43" fmla="*/ 3 h 39"/>
              <a:gd name="T44" fmla="*/ 51 w 61"/>
              <a:gd name="T45" fmla="*/ 3 h 39"/>
              <a:gd name="T46" fmla="*/ 9 w 61"/>
              <a:gd name="T47" fmla="*/ 3 h 39"/>
              <a:gd name="T48" fmla="*/ 9 w 61"/>
              <a:gd name="T49" fmla="*/ 30 h 39"/>
              <a:gd name="T50" fmla="*/ 51 w 61"/>
              <a:gd name="T51" fmla="*/ 30 h 39"/>
              <a:gd name="T52" fmla="*/ 51 w 61"/>
              <a:gd name="T53"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39">
                <a:moveTo>
                  <a:pt x="7" y="0"/>
                </a:moveTo>
                <a:cubicBezTo>
                  <a:pt x="7" y="0"/>
                  <a:pt x="7" y="0"/>
                  <a:pt x="7" y="0"/>
                </a:cubicBezTo>
                <a:cubicBezTo>
                  <a:pt x="53" y="0"/>
                  <a:pt x="53" y="0"/>
                  <a:pt x="53" y="0"/>
                </a:cubicBezTo>
                <a:cubicBezTo>
                  <a:pt x="54" y="0"/>
                  <a:pt x="55" y="0"/>
                  <a:pt x="55" y="2"/>
                </a:cubicBezTo>
                <a:cubicBezTo>
                  <a:pt x="55" y="2"/>
                  <a:pt x="55" y="2"/>
                  <a:pt x="55" y="2"/>
                </a:cubicBezTo>
                <a:cubicBezTo>
                  <a:pt x="55" y="32"/>
                  <a:pt x="55" y="32"/>
                  <a:pt x="55" y="32"/>
                </a:cubicBezTo>
                <a:cubicBezTo>
                  <a:pt x="55" y="33"/>
                  <a:pt x="54" y="34"/>
                  <a:pt x="53" y="34"/>
                </a:cubicBezTo>
                <a:cubicBezTo>
                  <a:pt x="53" y="34"/>
                  <a:pt x="53" y="34"/>
                  <a:pt x="53" y="34"/>
                </a:cubicBezTo>
                <a:cubicBezTo>
                  <a:pt x="7" y="34"/>
                  <a:pt x="7" y="34"/>
                  <a:pt x="7" y="34"/>
                </a:cubicBezTo>
                <a:cubicBezTo>
                  <a:pt x="6" y="34"/>
                  <a:pt x="5" y="33"/>
                  <a:pt x="5" y="32"/>
                </a:cubicBezTo>
                <a:cubicBezTo>
                  <a:pt x="5" y="32"/>
                  <a:pt x="5" y="32"/>
                  <a:pt x="5" y="32"/>
                </a:cubicBezTo>
                <a:cubicBezTo>
                  <a:pt x="5" y="2"/>
                  <a:pt x="5" y="2"/>
                  <a:pt x="5" y="2"/>
                </a:cubicBezTo>
                <a:cubicBezTo>
                  <a:pt x="5" y="0"/>
                  <a:pt x="6" y="0"/>
                  <a:pt x="7" y="0"/>
                </a:cubicBezTo>
                <a:close/>
                <a:moveTo>
                  <a:pt x="2" y="39"/>
                </a:moveTo>
                <a:cubicBezTo>
                  <a:pt x="2" y="39"/>
                  <a:pt x="2" y="39"/>
                  <a:pt x="2" y="39"/>
                </a:cubicBezTo>
                <a:cubicBezTo>
                  <a:pt x="0" y="39"/>
                  <a:pt x="0" y="38"/>
                  <a:pt x="0" y="37"/>
                </a:cubicBezTo>
                <a:cubicBezTo>
                  <a:pt x="0" y="36"/>
                  <a:pt x="0" y="36"/>
                  <a:pt x="2" y="36"/>
                </a:cubicBezTo>
                <a:cubicBezTo>
                  <a:pt x="59" y="36"/>
                  <a:pt x="59" y="36"/>
                  <a:pt x="59" y="36"/>
                </a:cubicBezTo>
                <a:cubicBezTo>
                  <a:pt x="60" y="36"/>
                  <a:pt x="61" y="36"/>
                  <a:pt x="61" y="37"/>
                </a:cubicBezTo>
                <a:cubicBezTo>
                  <a:pt x="61" y="38"/>
                  <a:pt x="60" y="39"/>
                  <a:pt x="59" y="39"/>
                </a:cubicBezTo>
                <a:cubicBezTo>
                  <a:pt x="2" y="39"/>
                  <a:pt x="2" y="39"/>
                  <a:pt x="2" y="39"/>
                </a:cubicBezTo>
                <a:close/>
                <a:moveTo>
                  <a:pt x="51" y="3"/>
                </a:moveTo>
                <a:cubicBezTo>
                  <a:pt x="51" y="3"/>
                  <a:pt x="51" y="3"/>
                  <a:pt x="51" y="3"/>
                </a:cubicBezTo>
                <a:cubicBezTo>
                  <a:pt x="9" y="3"/>
                  <a:pt x="9" y="3"/>
                  <a:pt x="9" y="3"/>
                </a:cubicBezTo>
                <a:cubicBezTo>
                  <a:pt x="9" y="30"/>
                  <a:pt x="9" y="30"/>
                  <a:pt x="9" y="30"/>
                </a:cubicBezTo>
                <a:cubicBezTo>
                  <a:pt x="51" y="30"/>
                  <a:pt x="51" y="30"/>
                  <a:pt x="51" y="30"/>
                </a:cubicBezTo>
                <a:cubicBezTo>
                  <a:pt x="51" y="3"/>
                  <a:pt x="51" y="3"/>
                  <a:pt x="51"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5" name="Freeform 441"/>
          <p:cNvSpPr>
            <a:spLocks noEditPoints="1"/>
          </p:cNvSpPr>
          <p:nvPr/>
        </p:nvSpPr>
        <p:spPr bwMode="auto">
          <a:xfrm>
            <a:off x="6123714" y="2005808"/>
            <a:ext cx="167996" cy="137757"/>
          </a:xfrm>
          <a:custGeom>
            <a:avLst/>
            <a:gdLst>
              <a:gd name="T0" fmla="*/ 2 w 50"/>
              <a:gd name="T1" fmla="*/ 0 h 41"/>
              <a:gd name="T2" fmla="*/ 2 w 50"/>
              <a:gd name="T3" fmla="*/ 0 h 41"/>
              <a:gd name="T4" fmla="*/ 48 w 50"/>
              <a:gd name="T5" fmla="*/ 0 h 41"/>
              <a:gd name="T6" fmla="*/ 50 w 50"/>
              <a:gd name="T7" fmla="*/ 2 h 41"/>
              <a:gd name="T8" fmla="*/ 50 w 50"/>
              <a:gd name="T9" fmla="*/ 2 h 41"/>
              <a:gd name="T10" fmla="*/ 50 w 50"/>
              <a:gd name="T11" fmla="*/ 35 h 41"/>
              <a:gd name="T12" fmla="*/ 48 w 50"/>
              <a:gd name="T13" fmla="*/ 37 h 41"/>
              <a:gd name="T14" fmla="*/ 48 w 50"/>
              <a:gd name="T15" fmla="*/ 37 h 41"/>
              <a:gd name="T16" fmla="*/ 27 w 50"/>
              <a:gd name="T17" fmla="*/ 37 h 41"/>
              <a:gd name="T18" fmla="*/ 27 w 50"/>
              <a:gd name="T19" fmla="*/ 39 h 41"/>
              <a:gd name="T20" fmla="*/ 27 w 50"/>
              <a:gd name="T21" fmla="*/ 39 h 41"/>
              <a:gd name="T22" fmla="*/ 38 w 50"/>
              <a:gd name="T23" fmla="*/ 39 h 41"/>
              <a:gd name="T24" fmla="*/ 39 w 50"/>
              <a:gd name="T25" fmla="*/ 40 h 41"/>
              <a:gd name="T26" fmla="*/ 38 w 50"/>
              <a:gd name="T27" fmla="*/ 41 h 41"/>
              <a:gd name="T28" fmla="*/ 13 w 50"/>
              <a:gd name="T29" fmla="*/ 41 h 41"/>
              <a:gd name="T30" fmla="*/ 12 w 50"/>
              <a:gd name="T31" fmla="*/ 40 h 41"/>
              <a:gd name="T32" fmla="*/ 13 w 50"/>
              <a:gd name="T33" fmla="*/ 39 h 41"/>
              <a:gd name="T34" fmla="*/ 23 w 50"/>
              <a:gd name="T35" fmla="*/ 39 h 41"/>
              <a:gd name="T36" fmla="*/ 23 w 50"/>
              <a:gd name="T37" fmla="*/ 39 h 41"/>
              <a:gd name="T38" fmla="*/ 23 w 50"/>
              <a:gd name="T39" fmla="*/ 37 h 41"/>
              <a:gd name="T40" fmla="*/ 2 w 50"/>
              <a:gd name="T41" fmla="*/ 37 h 41"/>
              <a:gd name="T42" fmla="*/ 0 w 50"/>
              <a:gd name="T43" fmla="*/ 35 h 41"/>
              <a:gd name="T44" fmla="*/ 0 w 50"/>
              <a:gd name="T45" fmla="*/ 35 h 41"/>
              <a:gd name="T46" fmla="*/ 0 w 50"/>
              <a:gd name="T47" fmla="*/ 2 h 41"/>
              <a:gd name="T48" fmla="*/ 2 w 50"/>
              <a:gd name="T49" fmla="*/ 0 h 41"/>
              <a:gd name="T50" fmla="*/ 43 w 50"/>
              <a:gd name="T51" fmla="*/ 27 h 41"/>
              <a:gd name="T52" fmla="*/ 43 w 50"/>
              <a:gd name="T53" fmla="*/ 27 h 41"/>
              <a:gd name="T54" fmla="*/ 45 w 50"/>
              <a:gd name="T55" fmla="*/ 29 h 41"/>
              <a:gd name="T56" fmla="*/ 43 w 50"/>
              <a:gd name="T57" fmla="*/ 31 h 41"/>
              <a:gd name="T58" fmla="*/ 41 w 50"/>
              <a:gd name="T59" fmla="*/ 29 h 41"/>
              <a:gd name="T60" fmla="*/ 43 w 50"/>
              <a:gd name="T61" fmla="*/ 27 h 41"/>
              <a:gd name="T62" fmla="*/ 46 w 50"/>
              <a:gd name="T63" fmla="*/ 4 h 41"/>
              <a:gd name="T64" fmla="*/ 46 w 50"/>
              <a:gd name="T65" fmla="*/ 4 h 41"/>
              <a:gd name="T66" fmla="*/ 4 w 50"/>
              <a:gd name="T67" fmla="*/ 4 h 41"/>
              <a:gd name="T68" fmla="*/ 4 w 50"/>
              <a:gd name="T69" fmla="*/ 33 h 41"/>
              <a:gd name="T70" fmla="*/ 46 w 50"/>
              <a:gd name="T71" fmla="*/ 33 h 41"/>
              <a:gd name="T72" fmla="*/ 46 w 50"/>
              <a:gd name="T73"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41">
                <a:moveTo>
                  <a:pt x="2" y="0"/>
                </a:moveTo>
                <a:cubicBezTo>
                  <a:pt x="2" y="0"/>
                  <a:pt x="2" y="0"/>
                  <a:pt x="2" y="0"/>
                </a:cubicBezTo>
                <a:cubicBezTo>
                  <a:pt x="48" y="0"/>
                  <a:pt x="48" y="0"/>
                  <a:pt x="48" y="0"/>
                </a:cubicBezTo>
                <a:cubicBezTo>
                  <a:pt x="49" y="0"/>
                  <a:pt x="50" y="1"/>
                  <a:pt x="50" y="2"/>
                </a:cubicBezTo>
                <a:cubicBezTo>
                  <a:pt x="50" y="2"/>
                  <a:pt x="50" y="2"/>
                  <a:pt x="50" y="2"/>
                </a:cubicBezTo>
                <a:cubicBezTo>
                  <a:pt x="50" y="35"/>
                  <a:pt x="50" y="35"/>
                  <a:pt x="50" y="35"/>
                </a:cubicBezTo>
                <a:cubicBezTo>
                  <a:pt x="50" y="36"/>
                  <a:pt x="49" y="37"/>
                  <a:pt x="48" y="37"/>
                </a:cubicBezTo>
                <a:cubicBezTo>
                  <a:pt x="48" y="37"/>
                  <a:pt x="48" y="37"/>
                  <a:pt x="48" y="37"/>
                </a:cubicBezTo>
                <a:cubicBezTo>
                  <a:pt x="27" y="37"/>
                  <a:pt x="27" y="37"/>
                  <a:pt x="27" y="37"/>
                </a:cubicBezTo>
                <a:cubicBezTo>
                  <a:pt x="27" y="39"/>
                  <a:pt x="27" y="39"/>
                  <a:pt x="27" y="39"/>
                </a:cubicBezTo>
                <a:cubicBezTo>
                  <a:pt x="27" y="39"/>
                  <a:pt x="27" y="39"/>
                  <a:pt x="27" y="39"/>
                </a:cubicBezTo>
                <a:cubicBezTo>
                  <a:pt x="38" y="39"/>
                  <a:pt x="38" y="39"/>
                  <a:pt x="38" y="39"/>
                </a:cubicBezTo>
                <a:cubicBezTo>
                  <a:pt x="38" y="39"/>
                  <a:pt x="39" y="39"/>
                  <a:pt x="39" y="40"/>
                </a:cubicBezTo>
                <a:cubicBezTo>
                  <a:pt x="39" y="41"/>
                  <a:pt x="38" y="41"/>
                  <a:pt x="38" y="41"/>
                </a:cubicBezTo>
                <a:cubicBezTo>
                  <a:pt x="13" y="41"/>
                  <a:pt x="13" y="41"/>
                  <a:pt x="13" y="41"/>
                </a:cubicBezTo>
                <a:cubicBezTo>
                  <a:pt x="12" y="41"/>
                  <a:pt x="12" y="41"/>
                  <a:pt x="12" y="40"/>
                </a:cubicBezTo>
                <a:cubicBezTo>
                  <a:pt x="12" y="39"/>
                  <a:pt x="12" y="39"/>
                  <a:pt x="13" y="39"/>
                </a:cubicBezTo>
                <a:cubicBezTo>
                  <a:pt x="23" y="39"/>
                  <a:pt x="23" y="39"/>
                  <a:pt x="23" y="39"/>
                </a:cubicBezTo>
                <a:cubicBezTo>
                  <a:pt x="23" y="39"/>
                  <a:pt x="23" y="39"/>
                  <a:pt x="23" y="39"/>
                </a:cubicBezTo>
                <a:cubicBezTo>
                  <a:pt x="23" y="37"/>
                  <a:pt x="23" y="37"/>
                  <a:pt x="23" y="37"/>
                </a:cubicBezTo>
                <a:cubicBezTo>
                  <a:pt x="2" y="37"/>
                  <a:pt x="2" y="37"/>
                  <a:pt x="2" y="37"/>
                </a:cubicBezTo>
                <a:cubicBezTo>
                  <a:pt x="1" y="37"/>
                  <a:pt x="0" y="36"/>
                  <a:pt x="0" y="35"/>
                </a:cubicBezTo>
                <a:cubicBezTo>
                  <a:pt x="0" y="35"/>
                  <a:pt x="0" y="35"/>
                  <a:pt x="0" y="35"/>
                </a:cubicBezTo>
                <a:cubicBezTo>
                  <a:pt x="0" y="2"/>
                  <a:pt x="0" y="2"/>
                  <a:pt x="0" y="2"/>
                </a:cubicBezTo>
                <a:cubicBezTo>
                  <a:pt x="0" y="1"/>
                  <a:pt x="1" y="0"/>
                  <a:pt x="2" y="0"/>
                </a:cubicBezTo>
                <a:close/>
                <a:moveTo>
                  <a:pt x="43" y="27"/>
                </a:moveTo>
                <a:cubicBezTo>
                  <a:pt x="43" y="27"/>
                  <a:pt x="43" y="27"/>
                  <a:pt x="43" y="27"/>
                </a:cubicBezTo>
                <a:cubicBezTo>
                  <a:pt x="44" y="27"/>
                  <a:pt x="45" y="28"/>
                  <a:pt x="45" y="29"/>
                </a:cubicBezTo>
                <a:cubicBezTo>
                  <a:pt x="45" y="30"/>
                  <a:pt x="44" y="31"/>
                  <a:pt x="43" y="31"/>
                </a:cubicBezTo>
                <a:cubicBezTo>
                  <a:pt x="42" y="31"/>
                  <a:pt x="41" y="30"/>
                  <a:pt x="41" y="29"/>
                </a:cubicBezTo>
                <a:cubicBezTo>
                  <a:pt x="41" y="28"/>
                  <a:pt x="42" y="27"/>
                  <a:pt x="43" y="27"/>
                </a:cubicBezTo>
                <a:close/>
                <a:moveTo>
                  <a:pt x="46" y="4"/>
                </a:moveTo>
                <a:cubicBezTo>
                  <a:pt x="46" y="4"/>
                  <a:pt x="46" y="4"/>
                  <a:pt x="46" y="4"/>
                </a:cubicBezTo>
                <a:cubicBezTo>
                  <a:pt x="4" y="4"/>
                  <a:pt x="4" y="4"/>
                  <a:pt x="4" y="4"/>
                </a:cubicBezTo>
                <a:cubicBezTo>
                  <a:pt x="4" y="13"/>
                  <a:pt x="4" y="23"/>
                  <a:pt x="4" y="33"/>
                </a:cubicBezTo>
                <a:cubicBezTo>
                  <a:pt x="18" y="33"/>
                  <a:pt x="32" y="33"/>
                  <a:pt x="46" y="33"/>
                </a:cubicBezTo>
                <a:cubicBezTo>
                  <a:pt x="46" y="23"/>
                  <a:pt x="46" y="13"/>
                  <a:pt x="4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6" name="Freeform 442"/>
          <p:cNvSpPr>
            <a:spLocks noEditPoints="1"/>
          </p:cNvSpPr>
          <p:nvPr/>
        </p:nvSpPr>
        <p:spPr bwMode="auto">
          <a:xfrm>
            <a:off x="7946466" y="2311561"/>
            <a:ext cx="90718" cy="164635"/>
          </a:xfrm>
          <a:custGeom>
            <a:avLst/>
            <a:gdLst>
              <a:gd name="T0" fmla="*/ 4 w 27"/>
              <a:gd name="T1" fmla="*/ 0 h 49"/>
              <a:gd name="T2" fmla="*/ 9 w 27"/>
              <a:gd name="T3" fmla="*/ 0 h 49"/>
              <a:gd name="T4" fmla="*/ 10 w 27"/>
              <a:gd name="T5" fmla="*/ 1 h 49"/>
              <a:gd name="T6" fmla="*/ 18 w 27"/>
              <a:gd name="T7" fmla="*/ 3 h 49"/>
              <a:gd name="T8" fmla="*/ 22 w 27"/>
              <a:gd name="T9" fmla="*/ 4 h 49"/>
              <a:gd name="T10" fmla="*/ 22 w 27"/>
              <a:gd name="T11" fmla="*/ 12 h 49"/>
              <a:gd name="T12" fmla="*/ 18 w 27"/>
              <a:gd name="T13" fmla="*/ 14 h 49"/>
              <a:gd name="T14" fmla="*/ 18 w 27"/>
              <a:gd name="T15" fmla="*/ 14 h 49"/>
              <a:gd name="T16" fmla="*/ 15 w 27"/>
              <a:gd name="T17" fmla="*/ 15 h 49"/>
              <a:gd name="T18" fmla="*/ 15 w 27"/>
              <a:gd name="T19" fmla="*/ 17 h 49"/>
              <a:gd name="T20" fmla="*/ 27 w 27"/>
              <a:gd name="T21" fmla="*/ 30 h 49"/>
              <a:gd name="T22" fmla="*/ 23 w 27"/>
              <a:gd name="T23" fmla="*/ 45 h 49"/>
              <a:gd name="T24" fmla="*/ 4 w 27"/>
              <a:gd name="T25" fmla="*/ 45 h 49"/>
              <a:gd name="T26" fmla="*/ 0 w 27"/>
              <a:gd name="T27" fmla="*/ 30 h 49"/>
              <a:gd name="T28" fmla="*/ 12 w 27"/>
              <a:gd name="T29" fmla="*/ 17 h 49"/>
              <a:gd name="T30" fmla="*/ 14 w 27"/>
              <a:gd name="T31" fmla="*/ 13 h 49"/>
              <a:gd name="T32" fmla="*/ 18 w 27"/>
              <a:gd name="T33" fmla="*/ 12 h 49"/>
              <a:gd name="T34" fmla="*/ 18 w 27"/>
              <a:gd name="T35" fmla="*/ 12 h 49"/>
              <a:gd name="T36" fmla="*/ 20 w 27"/>
              <a:gd name="T37" fmla="*/ 11 h 49"/>
              <a:gd name="T38" fmla="*/ 20 w 27"/>
              <a:gd name="T39" fmla="*/ 6 h 49"/>
              <a:gd name="T40" fmla="*/ 18 w 27"/>
              <a:gd name="T41" fmla="*/ 5 h 49"/>
              <a:gd name="T42" fmla="*/ 10 w 27"/>
              <a:gd name="T43" fmla="*/ 6 h 49"/>
              <a:gd name="T44" fmla="*/ 9 w 27"/>
              <a:gd name="T45" fmla="*/ 7 h 49"/>
              <a:gd name="T46" fmla="*/ 4 w 27"/>
              <a:gd name="T47" fmla="*/ 7 h 49"/>
              <a:gd name="T48" fmla="*/ 3 w 27"/>
              <a:gd name="T49" fmla="*/ 6 h 49"/>
              <a:gd name="T50" fmla="*/ 3 w 27"/>
              <a:gd name="T51" fmla="*/ 1 h 49"/>
              <a:gd name="T52" fmla="*/ 14 w 27"/>
              <a:gd name="T53" fmla="*/ 21 h 49"/>
              <a:gd name="T54" fmla="*/ 14 w 27"/>
              <a:gd name="T55" fmla="*/ 23 h 49"/>
              <a:gd name="T56" fmla="*/ 16 w 27"/>
              <a:gd name="T57" fmla="*/ 24 h 49"/>
              <a:gd name="T58" fmla="*/ 16 w 27"/>
              <a:gd name="T59" fmla="*/ 24 h 49"/>
              <a:gd name="T60" fmla="*/ 17 w 27"/>
              <a:gd name="T61" fmla="*/ 29 h 49"/>
              <a:gd name="T62" fmla="*/ 16 w 27"/>
              <a:gd name="T63" fmla="*/ 32 h 49"/>
              <a:gd name="T64" fmla="*/ 16 w 27"/>
              <a:gd name="T65" fmla="*/ 32 h 49"/>
              <a:gd name="T66" fmla="*/ 11 w 27"/>
              <a:gd name="T67" fmla="*/ 32 h 49"/>
              <a:gd name="T68" fmla="*/ 11 w 27"/>
              <a:gd name="T69" fmla="*/ 32 h 49"/>
              <a:gd name="T70" fmla="*/ 10 w 27"/>
              <a:gd name="T71" fmla="*/ 29 h 49"/>
              <a:gd name="T72" fmla="*/ 11 w 27"/>
              <a:gd name="T73" fmla="*/ 24 h 49"/>
              <a:gd name="T74" fmla="*/ 11 w 27"/>
              <a:gd name="T75" fmla="*/ 24 h 49"/>
              <a:gd name="T76" fmla="*/ 12 w 27"/>
              <a:gd name="T77" fmla="*/ 23 h 49"/>
              <a:gd name="T78" fmla="*/ 7 w 27"/>
              <a:gd name="T79" fmla="*/ 23 h 49"/>
              <a:gd name="T80" fmla="*/ 4 w 27"/>
              <a:gd name="T81" fmla="*/ 36 h 49"/>
              <a:gd name="T82" fmla="*/ 13 w 27"/>
              <a:gd name="T83" fmla="*/ 45 h 49"/>
              <a:gd name="T84" fmla="*/ 23 w 27"/>
              <a:gd name="T85" fmla="*/ 36 h 49"/>
              <a:gd name="T86" fmla="*/ 20 w 27"/>
              <a:gd name="T87" fmla="*/ 23 h 49"/>
              <a:gd name="T88" fmla="*/ 13 w 27"/>
              <a:gd name="T89" fmla="*/ 25 h 49"/>
              <a:gd name="T90" fmla="*/ 12 w 27"/>
              <a:gd name="T91" fmla="*/ 26 h 49"/>
              <a:gd name="T92" fmla="*/ 12 w 27"/>
              <a:gd name="T93" fmla="*/ 27 h 49"/>
              <a:gd name="T94" fmla="*/ 12 w 27"/>
              <a:gd name="T95" fmla="*/ 30 h 49"/>
              <a:gd name="T96" fmla="*/ 14 w 27"/>
              <a:gd name="T97" fmla="*/ 30 h 49"/>
              <a:gd name="T98" fmla="*/ 15 w 27"/>
              <a:gd name="T99" fmla="*/ 29 h 49"/>
              <a:gd name="T100" fmla="*/ 14 w 27"/>
              <a:gd name="T101" fmla="*/ 26 h 49"/>
              <a:gd name="T102" fmla="*/ 13 w 27"/>
              <a:gd name="T103" fmla="*/ 25 h 49"/>
              <a:gd name="T104" fmla="*/ 6 w 27"/>
              <a:gd name="T105" fmla="*/ 2 h 49"/>
              <a:gd name="T106" fmla="*/ 5 w 27"/>
              <a:gd name="T107" fmla="*/ 4 h 49"/>
              <a:gd name="T108" fmla="*/ 6 w 27"/>
              <a:gd name="T109" fmla="*/ 5 h 49"/>
              <a:gd name="T110" fmla="*/ 8 w 27"/>
              <a:gd name="T111" fmla="*/ 4 h 49"/>
              <a:gd name="T112" fmla="*/ 8 w 27"/>
              <a:gd name="T113" fmla="*/ 4 h 49"/>
              <a:gd name="T114" fmla="*/ 6 w 27"/>
              <a:gd name="T115"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 h="49">
                <a:moveTo>
                  <a:pt x="4" y="0"/>
                </a:moveTo>
                <a:cubicBezTo>
                  <a:pt x="4" y="0"/>
                  <a:pt x="4" y="0"/>
                  <a:pt x="4" y="0"/>
                </a:cubicBezTo>
                <a:cubicBezTo>
                  <a:pt x="6" y="0"/>
                  <a:pt x="6" y="0"/>
                  <a:pt x="6" y="0"/>
                </a:cubicBezTo>
                <a:cubicBezTo>
                  <a:pt x="9" y="0"/>
                  <a:pt x="9" y="0"/>
                  <a:pt x="9" y="0"/>
                </a:cubicBezTo>
                <a:cubicBezTo>
                  <a:pt x="10" y="0"/>
                  <a:pt x="10" y="1"/>
                  <a:pt x="10" y="1"/>
                </a:cubicBezTo>
                <a:cubicBezTo>
                  <a:pt x="10" y="1"/>
                  <a:pt x="10" y="1"/>
                  <a:pt x="10" y="1"/>
                </a:cubicBezTo>
                <a:cubicBezTo>
                  <a:pt x="10" y="3"/>
                  <a:pt x="10" y="3"/>
                  <a:pt x="10" y="3"/>
                </a:cubicBezTo>
                <a:cubicBezTo>
                  <a:pt x="18" y="3"/>
                  <a:pt x="18" y="3"/>
                  <a:pt x="18" y="3"/>
                </a:cubicBezTo>
                <a:cubicBezTo>
                  <a:pt x="19" y="3"/>
                  <a:pt x="21" y="3"/>
                  <a:pt x="22" y="4"/>
                </a:cubicBezTo>
                <a:cubicBezTo>
                  <a:pt x="22" y="4"/>
                  <a:pt x="22" y="4"/>
                  <a:pt x="22" y="4"/>
                </a:cubicBezTo>
                <a:cubicBezTo>
                  <a:pt x="23" y="5"/>
                  <a:pt x="24" y="7"/>
                  <a:pt x="24" y="8"/>
                </a:cubicBezTo>
                <a:cubicBezTo>
                  <a:pt x="24" y="10"/>
                  <a:pt x="23" y="11"/>
                  <a:pt x="22" y="12"/>
                </a:cubicBezTo>
                <a:cubicBezTo>
                  <a:pt x="22" y="12"/>
                  <a:pt x="22" y="12"/>
                  <a:pt x="22" y="12"/>
                </a:cubicBezTo>
                <a:cubicBezTo>
                  <a:pt x="21" y="13"/>
                  <a:pt x="19" y="14"/>
                  <a:pt x="18" y="14"/>
                </a:cubicBezTo>
                <a:cubicBezTo>
                  <a:pt x="18" y="14"/>
                  <a:pt x="18" y="14"/>
                  <a:pt x="18" y="14"/>
                </a:cubicBezTo>
                <a:cubicBezTo>
                  <a:pt x="18" y="14"/>
                  <a:pt x="18" y="14"/>
                  <a:pt x="18" y="14"/>
                </a:cubicBezTo>
                <a:cubicBezTo>
                  <a:pt x="18" y="14"/>
                  <a:pt x="18" y="14"/>
                  <a:pt x="18" y="14"/>
                </a:cubicBezTo>
                <a:cubicBezTo>
                  <a:pt x="17" y="14"/>
                  <a:pt x="16" y="14"/>
                  <a:pt x="15" y="15"/>
                </a:cubicBezTo>
                <a:cubicBezTo>
                  <a:pt x="15" y="15"/>
                  <a:pt x="15" y="15"/>
                  <a:pt x="15" y="15"/>
                </a:cubicBezTo>
                <a:cubicBezTo>
                  <a:pt x="15" y="15"/>
                  <a:pt x="15" y="16"/>
                  <a:pt x="15" y="17"/>
                </a:cubicBezTo>
                <a:cubicBezTo>
                  <a:pt x="18" y="17"/>
                  <a:pt x="21" y="19"/>
                  <a:pt x="23" y="21"/>
                </a:cubicBezTo>
                <a:cubicBezTo>
                  <a:pt x="25" y="23"/>
                  <a:pt x="27" y="26"/>
                  <a:pt x="27" y="30"/>
                </a:cubicBezTo>
                <a:cubicBezTo>
                  <a:pt x="27" y="36"/>
                  <a:pt x="27" y="36"/>
                  <a:pt x="27" y="36"/>
                </a:cubicBezTo>
                <a:cubicBezTo>
                  <a:pt x="27" y="39"/>
                  <a:pt x="25" y="43"/>
                  <a:pt x="23" y="45"/>
                </a:cubicBezTo>
                <a:cubicBezTo>
                  <a:pt x="20" y="48"/>
                  <a:pt x="17" y="49"/>
                  <a:pt x="13" y="49"/>
                </a:cubicBezTo>
                <a:cubicBezTo>
                  <a:pt x="10" y="49"/>
                  <a:pt x="6" y="48"/>
                  <a:pt x="4" y="45"/>
                </a:cubicBezTo>
                <a:cubicBezTo>
                  <a:pt x="1" y="43"/>
                  <a:pt x="0" y="39"/>
                  <a:pt x="0" y="36"/>
                </a:cubicBezTo>
                <a:cubicBezTo>
                  <a:pt x="0" y="30"/>
                  <a:pt x="0" y="30"/>
                  <a:pt x="0" y="30"/>
                </a:cubicBezTo>
                <a:cubicBezTo>
                  <a:pt x="0" y="26"/>
                  <a:pt x="1" y="23"/>
                  <a:pt x="4" y="21"/>
                </a:cubicBezTo>
                <a:cubicBezTo>
                  <a:pt x="6" y="19"/>
                  <a:pt x="9" y="17"/>
                  <a:pt x="12" y="17"/>
                </a:cubicBezTo>
                <a:cubicBezTo>
                  <a:pt x="12" y="15"/>
                  <a:pt x="13" y="14"/>
                  <a:pt x="14" y="13"/>
                </a:cubicBezTo>
                <a:cubicBezTo>
                  <a:pt x="14" y="13"/>
                  <a:pt x="14" y="13"/>
                  <a:pt x="14" y="13"/>
                </a:cubicBezTo>
                <a:cubicBezTo>
                  <a:pt x="15" y="12"/>
                  <a:pt x="16" y="12"/>
                  <a:pt x="18" y="12"/>
                </a:cubicBezTo>
                <a:cubicBezTo>
                  <a:pt x="18" y="12"/>
                  <a:pt x="18" y="12"/>
                  <a:pt x="18" y="12"/>
                </a:cubicBezTo>
                <a:cubicBezTo>
                  <a:pt x="18" y="12"/>
                  <a:pt x="18" y="12"/>
                  <a:pt x="18" y="12"/>
                </a:cubicBezTo>
                <a:cubicBezTo>
                  <a:pt x="18" y="12"/>
                  <a:pt x="18" y="12"/>
                  <a:pt x="18" y="12"/>
                </a:cubicBezTo>
                <a:cubicBezTo>
                  <a:pt x="19" y="12"/>
                  <a:pt x="20" y="11"/>
                  <a:pt x="20" y="11"/>
                </a:cubicBezTo>
                <a:cubicBezTo>
                  <a:pt x="20" y="11"/>
                  <a:pt x="20" y="11"/>
                  <a:pt x="20" y="11"/>
                </a:cubicBezTo>
                <a:cubicBezTo>
                  <a:pt x="21" y="10"/>
                  <a:pt x="21" y="9"/>
                  <a:pt x="21" y="8"/>
                </a:cubicBezTo>
                <a:cubicBezTo>
                  <a:pt x="21" y="7"/>
                  <a:pt x="21" y="6"/>
                  <a:pt x="20" y="6"/>
                </a:cubicBezTo>
                <a:cubicBezTo>
                  <a:pt x="20" y="6"/>
                  <a:pt x="20" y="6"/>
                  <a:pt x="20" y="6"/>
                </a:cubicBezTo>
                <a:cubicBezTo>
                  <a:pt x="20" y="5"/>
                  <a:pt x="19" y="5"/>
                  <a:pt x="18" y="5"/>
                </a:cubicBezTo>
                <a:cubicBezTo>
                  <a:pt x="10" y="5"/>
                  <a:pt x="10" y="5"/>
                  <a:pt x="10" y="5"/>
                </a:cubicBezTo>
                <a:cubicBezTo>
                  <a:pt x="10" y="6"/>
                  <a:pt x="10" y="6"/>
                  <a:pt x="10" y="6"/>
                </a:cubicBezTo>
                <a:cubicBezTo>
                  <a:pt x="10" y="7"/>
                  <a:pt x="10" y="7"/>
                  <a:pt x="9" y="7"/>
                </a:cubicBezTo>
                <a:cubicBezTo>
                  <a:pt x="9" y="7"/>
                  <a:pt x="9" y="7"/>
                  <a:pt x="9" y="7"/>
                </a:cubicBezTo>
                <a:cubicBezTo>
                  <a:pt x="6" y="7"/>
                  <a:pt x="6" y="7"/>
                  <a:pt x="6" y="7"/>
                </a:cubicBezTo>
                <a:cubicBezTo>
                  <a:pt x="4" y="7"/>
                  <a:pt x="4" y="7"/>
                  <a:pt x="4" y="7"/>
                </a:cubicBezTo>
                <a:cubicBezTo>
                  <a:pt x="3" y="7"/>
                  <a:pt x="3" y="7"/>
                  <a:pt x="3" y="6"/>
                </a:cubicBezTo>
                <a:cubicBezTo>
                  <a:pt x="3" y="6"/>
                  <a:pt x="3" y="6"/>
                  <a:pt x="3" y="6"/>
                </a:cubicBezTo>
                <a:cubicBezTo>
                  <a:pt x="3" y="4"/>
                  <a:pt x="3" y="4"/>
                  <a:pt x="3" y="4"/>
                </a:cubicBezTo>
                <a:cubicBezTo>
                  <a:pt x="3" y="1"/>
                  <a:pt x="3" y="1"/>
                  <a:pt x="3" y="1"/>
                </a:cubicBezTo>
                <a:cubicBezTo>
                  <a:pt x="3" y="1"/>
                  <a:pt x="3" y="0"/>
                  <a:pt x="4" y="0"/>
                </a:cubicBezTo>
                <a:close/>
                <a:moveTo>
                  <a:pt x="14" y="21"/>
                </a:moveTo>
                <a:cubicBezTo>
                  <a:pt x="14" y="21"/>
                  <a:pt x="14" y="21"/>
                  <a:pt x="14" y="21"/>
                </a:cubicBezTo>
                <a:cubicBezTo>
                  <a:pt x="14" y="23"/>
                  <a:pt x="14" y="23"/>
                  <a:pt x="14" y="23"/>
                </a:cubicBezTo>
                <a:cubicBezTo>
                  <a:pt x="15" y="24"/>
                  <a:pt x="16" y="24"/>
                  <a:pt x="16" y="24"/>
                </a:cubicBezTo>
                <a:cubicBezTo>
                  <a:pt x="16" y="24"/>
                  <a:pt x="16" y="24"/>
                  <a:pt x="16" y="24"/>
                </a:cubicBezTo>
                <a:cubicBezTo>
                  <a:pt x="16" y="24"/>
                  <a:pt x="16" y="24"/>
                  <a:pt x="16" y="24"/>
                </a:cubicBezTo>
                <a:cubicBezTo>
                  <a:pt x="16" y="24"/>
                  <a:pt x="16" y="24"/>
                  <a:pt x="16" y="24"/>
                </a:cubicBezTo>
                <a:cubicBezTo>
                  <a:pt x="17" y="25"/>
                  <a:pt x="17" y="26"/>
                  <a:pt x="17" y="27"/>
                </a:cubicBezTo>
                <a:cubicBezTo>
                  <a:pt x="17" y="29"/>
                  <a:pt x="17" y="29"/>
                  <a:pt x="17" y="29"/>
                </a:cubicBezTo>
                <a:cubicBezTo>
                  <a:pt x="17" y="30"/>
                  <a:pt x="17" y="31"/>
                  <a:pt x="16" y="32"/>
                </a:cubicBezTo>
                <a:cubicBezTo>
                  <a:pt x="16" y="32"/>
                  <a:pt x="16" y="32"/>
                  <a:pt x="16" y="32"/>
                </a:cubicBezTo>
                <a:cubicBezTo>
                  <a:pt x="16" y="32"/>
                  <a:pt x="16" y="32"/>
                  <a:pt x="16" y="32"/>
                </a:cubicBezTo>
                <a:cubicBezTo>
                  <a:pt x="16" y="32"/>
                  <a:pt x="16" y="32"/>
                  <a:pt x="16" y="32"/>
                </a:cubicBezTo>
                <a:cubicBezTo>
                  <a:pt x="15" y="33"/>
                  <a:pt x="14" y="33"/>
                  <a:pt x="13" y="33"/>
                </a:cubicBezTo>
                <a:cubicBezTo>
                  <a:pt x="12" y="33"/>
                  <a:pt x="11" y="33"/>
                  <a:pt x="11" y="32"/>
                </a:cubicBezTo>
                <a:cubicBezTo>
                  <a:pt x="11" y="32"/>
                  <a:pt x="11" y="32"/>
                  <a:pt x="11" y="32"/>
                </a:cubicBezTo>
                <a:cubicBezTo>
                  <a:pt x="11" y="32"/>
                  <a:pt x="11" y="32"/>
                  <a:pt x="11" y="32"/>
                </a:cubicBezTo>
                <a:cubicBezTo>
                  <a:pt x="11" y="32"/>
                  <a:pt x="11" y="32"/>
                  <a:pt x="11" y="32"/>
                </a:cubicBezTo>
                <a:cubicBezTo>
                  <a:pt x="10" y="31"/>
                  <a:pt x="10" y="30"/>
                  <a:pt x="10" y="29"/>
                </a:cubicBezTo>
                <a:cubicBezTo>
                  <a:pt x="10" y="27"/>
                  <a:pt x="10" y="27"/>
                  <a:pt x="10" y="27"/>
                </a:cubicBezTo>
                <a:cubicBezTo>
                  <a:pt x="10" y="26"/>
                  <a:pt x="10" y="25"/>
                  <a:pt x="11" y="24"/>
                </a:cubicBezTo>
                <a:cubicBezTo>
                  <a:pt x="11" y="24"/>
                  <a:pt x="11" y="24"/>
                  <a:pt x="11" y="24"/>
                </a:cubicBezTo>
                <a:cubicBezTo>
                  <a:pt x="11" y="24"/>
                  <a:pt x="11" y="24"/>
                  <a:pt x="11" y="24"/>
                </a:cubicBezTo>
                <a:cubicBezTo>
                  <a:pt x="11" y="24"/>
                  <a:pt x="11" y="24"/>
                  <a:pt x="11" y="24"/>
                </a:cubicBezTo>
                <a:cubicBezTo>
                  <a:pt x="11" y="24"/>
                  <a:pt x="12" y="24"/>
                  <a:pt x="12" y="23"/>
                </a:cubicBezTo>
                <a:cubicBezTo>
                  <a:pt x="12" y="21"/>
                  <a:pt x="12" y="21"/>
                  <a:pt x="12" y="21"/>
                </a:cubicBezTo>
                <a:cubicBezTo>
                  <a:pt x="10" y="21"/>
                  <a:pt x="8" y="22"/>
                  <a:pt x="7" y="23"/>
                </a:cubicBezTo>
                <a:cubicBezTo>
                  <a:pt x="5" y="25"/>
                  <a:pt x="4" y="28"/>
                  <a:pt x="4" y="30"/>
                </a:cubicBezTo>
                <a:cubicBezTo>
                  <a:pt x="4" y="36"/>
                  <a:pt x="4" y="36"/>
                  <a:pt x="4" y="36"/>
                </a:cubicBezTo>
                <a:cubicBezTo>
                  <a:pt x="4" y="38"/>
                  <a:pt x="5" y="41"/>
                  <a:pt x="7" y="42"/>
                </a:cubicBezTo>
                <a:cubicBezTo>
                  <a:pt x="8" y="44"/>
                  <a:pt x="11" y="45"/>
                  <a:pt x="13" y="45"/>
                </a:cubicBezTo>
                <a:cubicBezTo>
                  <a:pt x="16" y="45"/>
                  <a:pt x="18" y="44"/>
                  <a:pt x="20" y="42"/>
                </a:cubicBezTo>
                <a:cubicBezTo>
                  <a:pt x="22" y="41"/>
                  <a:pt x="23" y="38"/>
                  <a:pt x="23" y="36"/>
                </a:cubicBezTo>
                <a:cubicBezTo>
                  <a:pt x="23" y="30"/>
                  <a:pt x="23" y="30"/>
                  <a:pt x="23" y="30"/>
                </a:cubicBezTo>
                <a:cubicBezTo>
                  <a:pt x="23" y="28"/>
                  <a:pt x="22" y="25"/>
                  <a:pt x="20" y="23"/>
                </a:cubicBezTo>
                <a:cubicBezTo>
                  <a:pt x="19" y="22"/>
                  <a:pt x="17" y="21"/>
                  <a:pt x="14" y="21"/>
                </a:cubicBezTo>
                <a:close/>
                <a:moveTo>
                  <a:pt x="13" y="25"/>
                </a:moveTo>
                <a:cubicBezTo>
                  <a:pt x="13" y="25"/>
                  <a:pt x="13" y="25"/>
                  <a:pt x="13" y="25"/>
                </a:cubicBezTo>
                <a:cubicBezTo>
                  <a:pt x="13" y="25"/>
                  <a:pt x="13" y="26"/>
                  <a:pt x="12" y="26"/>
                </a:cubicBezTo>
                <a:cubicBezTo>
                  <a:pt x="12" y="26"/>
                  <a:pt x="12" y="26"/>
                  <a:pt x="12" y="26"/>
                </a:cubicBezTo>
                <a:cubicBezTo>
                  <a:pt x="12" y="26"/>
                  <a:pt x="12" y="26"/>
                  <a:pt x="12" y="27"/>
                </a:cubicBezTo>
                <a:cubicBezTo>
                  <a:pt x="12" y="29"/>
                  <a:pt x="12" y="29"/>
                  <a:pt x="12" y="29"/>
                </a:cubicBezTo>
                <a:cubicBezTo>
                  <a:pt x="12" y="30"/>
                  <a:pt x="12" y="30"/>
                  <a:pt x="12" y="30"/>
                </a:cubicBezTo>
                <a:cubicBezTo>
                  <a:pt x="13" y="30"/>
                  <a:pt x="13" y="31"/>
                  <a:pt x="13" y="31"/>
                </a:cubicBezTo>
                <a:cubicBezTo>
                  <a:pt x="14" y="31"/>
                  <a:pt x="14" y="30"/>
                  <a:pt x="14" y="30"/>
                </a:cubicBezTo>
                <a:cubicBezTo>
                  <a:pt x="14" y="30"/>
                  <a:pt x="14" y="30"/>
                  <a:pt x="14" y="30"/>
                </a:cubicBezTo>
                <a:cubicBezTo>
                  <a:pt x="15" y="30"/>
                  <a:pt x="15" y="30"/>
                  <a:pt x="15" y="29"/>
                </a:cubicBezTo>
                <a:cubicBezTo>
                  <a:pt x="15" y="27"/>
                  <a:pt x="15" y="27"/>
                  <a:pt x="15" y="27"/>
                </a:cubicBezTo>
                <a:cubicBezTo>
                  <a:pt x="15" y="26"/>
                  <a:pt x="15" y="26"/>
                  <a:pt x="14" y="26"/>
                </a:cubicBezTo>
                <a:cubicBezTo>
                  <a:pt x="14" y="26"/>
                  <a:pt x="14" y="26"/>
                  <a:pt x="14" y="26"/>
                </a:cubicBezTo>
                <a:cubicBezTo>
                  <a:pt x="14" y="26"/>
                  <a:pt x="14" y="25"/>
                  <a:pt x="13" y="25"/>
                </a:cubicBezTo>
                <a:close/>
                <a:moveTo>
                  <a:pt x="6" y="2"/>
                </a:moveTo>
                <a:cubicBezTo>
                  <a:pt x="6" y="2"/>
                  <a:pt x="6" y="2"/>
                  <a:pt x="6" y="2"/>
                </a:cubicBezTo>
                <a:cubicBezTo>
                  <a:pt x="5" y="2"/>
                  <a:pt x="5" y="2"/>
                  <a:pt x="5" y="2"/>
                </a:cubicBezTo>
                <a:cubicBezTo>
                  <a:pt x="5" y="4"/>
                  <a:pt x="5" y="4"/>
                  <a:pt x="5" y="4"/>
                </a:cubicBezTo>
                <a:cubicBezTo>
                  <a:pt x="5" y="5"/>
                  <a:pt x="5" y="5"/>
                  <a:pt x="5" y="5"/>
                </a:cubicBezTo>
                <a:cubicBezTo>
                  <a:pt x="6" y="5"/>
                  <a:pt x="6" y="5"/>
                  <a:pt x="6" y="5"/>
                </a:cubicBezTo>
                <a:cubicBezTo>
                  <a:pt x="8" y="5"/>
                  <a:pt x="8" y="5"/>
                  <a:pt x="8" y="5"/>
                </a:cubicBezTo>
                <a:cubicBezTo>
                  <a:pt x="8" y="4"/>
                  <a:pt x="8" y="4"/>
                  <a:pt x="8" y="4"/>
                </a:cubicBezTo>
                <a:cubicBezTo>
                  <a:pt x="8" y="4"/>
                  <a:pt x="8" y="4"/>
                  <a:pt x="8" y="4"/>
                </a:cubicBezTo>
                <a:cubicBezTo>
                  <a:pt x="8" y="4"/>
                  <a:pt x="8" y="4"/>
                  <a:pt x="8" y="4"/>
                </a:cubicBezTo>
                <a:cubicBezTo>
                  <a:pt x="8" y="2"/>
                  <a:pt x="8" y="2"/>
                  <a:pt x="8" y="2"/>
                </a:cubicBezTo>
                <a:cubicBezTo>
                  <a:pt x="6" y="2"/>
                  <a:pt x="6" y="2"/>
                  <a:pt x="6" y="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7" name="Freeform 443"/>
          <p:cNvSpPr>
            <a:spLocks noEditPoints="1"/>
          </p:cNvSpPr>
          <p:nvPr/>
        </p:nvSpPr>
        <p:spPr bwMode="auto">
          <a:xfrm>
            <a:off x="8195101" y="2314921"/>
            <a:ext cx="164635" cy="157916"/>
          </a:xfrm>
          <a:custGeom>
            <a:avLst/>
            <a:gdLst>
              <a:gd name="T0" fmla="*/ 21 w 49"/>
              <a:gd name="T1" fmla="*/ 0 h 47"/>
              <a:gd name="T2" fmla="*/ 30 w 49"/>
              <a:gd name="T3" fmla="*/ 2 h 47"/>
              <a:gd name="T4" fmla="*/ 34 w 49"/>
              <a:gd name="T5" fmla="*/ 12 h 47"/>
              <a:gd name="T6" fmla="*/ 27 w 49"/>
              <a:gd name="T7" fmla="*/ 14 h 47"/>
              <a:gd name="T8" fmla="*/ 49 w 49"/>
              <a:gd name="T9" fmla="*/ 22 h 47"/>
              <a:gd name="T10" fmla="*/ 0 w 49"/>
              <a:gd name="T11" fmla="*/ 42 h 47"/>
              <a:gd name="T12" fmla="*/ 26 w 49"/>
              <a:gd name="T13" fmla="*/ 13 h 47"/>
              <a:gd name="T14" fmla="*/ 32 w 49"/>
              <a:gd name="T15" fmla="*/ 10 h 47"/>
              <a:gd name="T16" fmla="*/ 32 w 49"/>
              <a:gd name="T17" fmla="*/ 5 h 47"/>
              <a:gd name="T18" fmla="*/ 22 w 49"/>
              <a:gd name="T19" fmla="*/ 6 h 47"/>
              <a:gd name="T20" fmla="*/ 16 w 49"/>
              <a:gd name="T21" fmla="*/ 7 h 47"/>
              <a:gd name="T22" fmla="*/ 14 w 49"/>
              <a:gd name="T23" fmla="*/ 1 h 47"/>
              <a:gd name="T24" fmla="*/ 6 w 49"/>
              <a:gd name="T25" fmla="*/ 24 h 47"/>
              <a:gd name="T26" fmla="*/ 11 w 49"/>
              <a:gd name="T27" fmla="*/ 25 h 47"/>
              <a:gd name="T28" fmla="*/ 37 w 49"/>
              <a:gd name="T29" fmla="*/ 40 h 47"/>
              <a:gd name="T30" fmla="*/ 42 w 49"/>
              <a:gd name="T31" fmla="*/ 41 h 47"/>
              <a:gd name="T32" fmla="*/ 14 w 49"/>
              <a:gd name="T33" fmla="*/ 40 h 47"/>
              <a:gd name="T34" fmla="*/ 34 w 49"/>
              <a:gd name="T35" fmla="*/ 41 h 47"/>
              <a:gd name="T36" fmla="*/ 6 w 49"/>
              <a:gd name="T37" fmla="*/ 40 h 47"/>
              <a:gd name="T38" fmla="*/ 11 w 49"/>
              <a:gd name="T39" fmla="*/ 41 h 47"/>
              <a:gd name="T40" fmla="*/ 37 w 49"/>
              <a:gd name="T41" fmla="*/ 35 h 47"/>
              <a:gd name="T42" fmla="*/ 42 w 49"/>
              <a:gd name="T43" fmla="*/ 36 h 47"/>
              <a:gd name="T44" fmla="*/ 30 w 49"/>
              <a:gd name="T45" fmla="*/ 35 h 47"/>
              <a:gd name="T46" fmla="*/ 34 w 49"/>
              <a:gd name="T47" fmla="*/ 36 h 47"/>
              <a:gd name="T48" fmla="*/ 22 w 49"/>
              <a:gd name="T49" fmla="*/ 35 h 47"/>
              <a:gd name="T50" fmla="*/ 26 w 49"/>
              <a:gd name="T51" fmla="*/ 36 h 47"/>
              <a:gd name="T52" fmla="*/ 14 w 49"/>
              <a:gd name="T53" fmla="*/ 35 h 47"/>
              <a:gd name="T54" fmla="*/ 18 w 49"/>
              <a:gd name="T55" fmla="*/ 36 h 47"/>
              <a:gd name="T56" fmla="*/ 6 w 49"/>
              <a:gd name="T57" fmla="*/ 35 h 47"/>
              <a:gd name="T58" fmla="*/ 11 w 49"/>
              <a:gd name="T59" fmla="*/ 36 h 47"/>
              <a:gd name="T60" fmla="*/ 33 w 49"/>
              <a:gd name="T61" fmla="*/ 29 h 47"/>
              <a:gd name="T62" fmla="*/ 37 w 49"/>
              <a:gd name="T63" fmla="*/ 30 h 47"/>
              <a:gd name="T64" fmla="*/ 25 w 49"/>
              <a:gd name="T65" fmla="*/ 29 h 47"/>
              <a:gd name="T66" fmla="*/ 30 w 49"/>
              <a:gd name="T67" fmla="*/ 30 h 47"/>
              <a:gd name="T68" fmla="*/ 18 w 49"/>
              <a:gd name="T69" fmla="*/ 29 h 47"/>
              <a:gd name="T70" fmla="*/ 22 w 49"/>
              <a:gd name="T71" fmla="*/ 30 h 47"/>
              <a:gd name="T72" fmla="*/ 11 w 49"/>
              <a:gd name="T73" fmla="*/ 29 h 47"/>
              <a:gd name="T74" fmla="*/ 15 w 49"/>
              <a:gd name="T75" fmla="*/ 30 h 47"/>
              <a:gd name="T76" fmla="*/ 37 w 49"/>
              <a:gd name="T77" fmla="*/ 24 h 47"/>
              <a:gd name="T78" fmla="*/ 42 w 49"/>
              <a:gd name="T79" fmla="*/ 25 h 47"/>
              <a:gd name="T80" fmla="*/ 40 w 49"/>
              <a:gd name="T81" fmla="*/ 29 h 47"/>
              <a:gd name="T82" fmla="*/ 42 w 49"/>
              <a:gd name="T83" fmla="*/ 30 h 47"/>
              <a:gd name="T84" fmla="*/ 6 w 49"/>
              <a:gd name="T85" fmla="*/ 29 h 47"/>
              <a:gd name="T86" fmla="*/ 8 w 49"/>
              <a:gd name="T87" fmla="*/ 30 h 47"/>
              <a:gd name="T88" fmla="*/ 30 w 49"/>
              <a:gd name="T89" fmla="*/ 24 h 47"/>
              <a:gd name="T90" fmla="*/ 34 w 49"/>
              <a:gd name="T91" fmla="*/ 25 h 47"/>
              <a:gd name="T92" fmla="*/ 22 w 49"/>
              <a:gd name="T93" fmla="*/ 24 h 47"/>
              <a:gd name="T94" fmla="*/ 26 w 49"/>
              <a:gd name="T95" fmla="*/ 25 h 47"/>
              <a:gd name="T96" fmla="*/ 14 w 49"/>
              <a:gd name="T97" fmla="*/ 24 h 47"/>
              <a:gd name="T98" fmla="*/ 18 w 49"/>
              <a:gd name="T99" fmla="*/ 25 h 47"/>
              <a:gd name="T100" fmla="*/ 5 w 49"/>
              <a:gd name="T101" fmla="*/ 20 h 47"/>
              <a:gd name="T102" fmla="*/ 44 w 49"/>
              <a:gd name="T103" fmla="*/ 44 h 47"/>
              <a:gd name="T104" fmla="*/ 18 w 49"/>
              <a:gd name="T105" fmla="*/ 2 h 47"/>
              <a:gd name="T106" fmla="*/ 17 w 49"/>
              <a:gd name="T107" fmla="*/ 5 h 47"/>
              <a:gd name="T108" fmla="*/ 20 w 49"/>
              <a:gd name="T109"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 h="47">
                <a:moveTo>
                  <a:pt x="16" y="0"/>
                </a:moveTo>
                <a:cubicBezTo>
                  <a:pt x="16" y="0"/>
                  <a:pt x="16" y="0"/>
                  <a:pt x="16" y="0"/>
                </a:cubicBezTo>
                <a:cubicBezTo>
                  <a:pt x="18" y="0"/>
                  <a:pt x="18" y="0"/>
                  <a:pt x="18" y="0"/>
                </a:cubicBezTo>
                <a:cubicBezTo>
                  <a:pt x="21" y="0"/>
                  <a:pt x="21" y="0"/>
                  <a:pt x="21" y="0"/>
                </a:cubicBezTo>
                <a:cubicBezTo>
                  <a:pt x="21" y="0"/>
                  <a:pt x="22" y="0"/>
                  <a:pt x="22" y="1"/>
                </a:cubicBezTo>
                <a:cubicBezTo>
                  <a:pt x="22" y="1"/>
                  <a:pt x="22" y="1"/>
                  <a:pt x="22" y="1"/>
                </a:cubicBezTo>
                <a:cubicBezTo>
                  <a:pt x="22" y="2"/>
                  <a:pt x="22" y="2"/>
                  <a:pt x="22" y="2"/>
                </a:cubicBezTo>
                <a:cubicBezTo>
                  <a:pt x="30" y="2"/>
                  <a:pt x="30" y="2"/>
                  <a:pt x="30" y="2"/>
                </a:cubicBezTo>
                <a:cubicBezTo>
                  <a:pt x="31" y="2"/>
                  <a:pt x="33" y="3"/>
                  <a:pt x="34" y="4"/>
                </a:cubicBezTo>
                <a:cubicBezTo>
                  <a:pt x="34" y="4"/>
                  <a:pt x="34" y="4"/>
                  <a:pt x="34" y="4"/>
                </a:cubicBezTo>
                <a:cubicBezTo>
                  <a:pt x="35" y="5"/>
                  <a:pt x="35" y="6"/>
                  <a:pt x="35" y="8"/>
                </a:cubicBezTo>
                <a:cubicBezTo>
                  <a:pt x="35" y="9"/>
                  <a:pt x="35" y="11"/>
                  <a:pt x="34" y="12"/>
                </a:cubicBezTo>
                <a:cubicBezTo>
                  <a:pt x="34" y="12"/>
                  <a:pt x="34" y="12"/>
                  <a:pt x="34" y="12"/>
                </a:cubicBezTo>
                <a:cubicBezTo>
                  <a:pt x="33" y="13"/>
                  <a:pt x="31" y="13"/>
                  <a:pt x="30" y="13"/>
                </a:cubicBezTo>
                <a:cubicBezTo>
                  <a:pt x="30" y="13"/>
                  <a:pt x="30" y="13"/>
                  <a:pt x="30" y="13"/>
                </a:cubicBezTo>
                <a:cubicBezTo>
                  <a:pt x="29" y="13"/>
                  <a:pt x="28" y="14"/>
                  <a:pt x="27" y="14"/>
                </a:cubicBezTo>
                <a:cubicBezTo>
                  <a:pt x="27" y="15"/>
                  <a:pt x="27" y="15"/>
                  <a:pt x="27" y="15"/>
                </a:cubicBezTo>
                <a:cubicBezTo>
                  <a:pt x="27" y="15"/>
                  <a:pt x="26" y="16"/>
                  <a:pt x="26" y="16"/>
                </a:cubicBezTo>
                <a:cubicBezTo>
                  <a:pt x="44" y="16"/>
                  <a:pt x="44" y="16"/>
                  <a:pt x="44" y="16"/>
                </a:cubicBezTo>
                <a:cubicBezTo>
                  <a:pt x="47" y="16"/>
                  <a:pt x="49" y="19"/>
                  <a:pt x="49" y="22"/>
                </a:cubicBezTo>
                <a:cubicBezTo>
                  <a:pt x="49" y="42"/>
                  <a:pt x="49" y="42"/>
                  <a:pt x="49" y="42"/>
                </a:cubicBezTo>
                <a:cubicBezTo>
                  <a:pt x="49" y="45"/>
                  <a:pt x="47" y="47"/>
                  <a:pt x="44" y="47"/>
                </a:cubicBezTo>
                <a:cubicBezTo>
                  <a:pt x="5" y="47"/>
                  <a:pt x="5" y="47"/>
                  <a:pt x="5" y="47"/>
                </a:cubicBezTo>
                <a:cubicBezTo>
                  <a:pt x="2" y="47"/>
                  <a:pt x="0" y="45"/>
                  <a:pt x="0" y="42"/>
                </a:cubicBezTo>
                <a:cubicBezTo>
                  <a:pt x="0" y="22"/>
                  <a:pt x="0" y="22"/>
                  <a:pt x="0" y="22"/>
                </a:cubicBezTo>
                <a:cubicBezTo>
                  <a:pt x="0" y="19"/>
                  <a:pt x="2" y="16"/>
                  <a:pt x="5" y="16"/>
                </a:cubicBezTo>
                <a:cubicBezTo>
                  <a:pt x="24" y="16"/>
                  <a:pt x="24" y="16"/>
                  <a:pt x="24" y="16"/>
                </a:cubicBezTo>
                <a:cubicBezTo>
                  <a:pt x="24" y="15"/>
                  <a:pt x="25" y="14"/>
                  <a:pt x="26" y="13"/>
                </a:cubicBezTo>
                <a:cubicBezTo>
                  <a:pt x="26" y="13"/>
                  <a:pt x="26" y="13"/>
                  <a:pt x="26" y="13"/>
                </a:cubicBezTo>
                <a:cubicBezTo>
                  <a:pt x="27" y="12"/>
                  <a:pt x="28" y="11"/>
                  <a:pt x="30" y="11"/>
                </a:cubicBezTo>
                <a:cubicBezTo>
                  <a:pt x="30" y="11"/>
                  <a:pt x="30" y="11"/>
                  <a:pt x="30" y="11"/>
                </a:cubicBezTo>
                <a:cubicBezTo>
                  <a:pt x="31" y="11"/>
                  <a:pt x="31" y="11"/>
                  <a:pt x="32" y="10"/>
                </a:cubicBezTo>
                <a:cubicBezTo>
                  <a:pt x="32" y="10"/>
                  <a:pt x="32" y="10"/>
                  <a:pt x="32" y="10"/>
                </a:cubicBezTo>
                <a:cubicBezTo>
                  <a:pt x="32" y="10"/>
                  <a:pt x="32" y="10"/>
                  <a:pt x="32" y="10"/>
                </a:cubicBezTo>
                <a:cubicBezTo>
                  <a:pt x="33" y="10"/>
                  <a:pt x="33" y="9"/>
                  <a:pt x="33" y="8"/>
                </a:cubicBezTo>
                <a:cubicBezTo>
                  <a:pt x="33" y="7"/>
                  <a:pt x="33" y="6"/>
                  <a:pt x="32" y="5"/>
                </a:cubicBezTo>
                <a:cubicBezTo>
                  <a:pt x="32" y="5"/>
                  <a:pt x="32" y="5"/>
                  <a:pt x="32" y="5"/>
                </a:cubicBezTo>
                <a:cubicBezTo>
                  <a:pt x="31" y="5"/>
                  <a:pt x="31" y="4"/>
                  <a:pt x="30" y="4"/>
                </a:cubicBezTo>
                <a:cubicBezTo>
                  <a:pt x="22" y="4"/>
                  <a:pt x="22" y="4"/>
                  <a:pt x="22" y="4"/>
                </a:cubicBezTo>
                <a:cubicBezTo>
                  <a:pt x="22" y="6"/>
                  <a:pt x="22" y="6"/>
                  <a:pt x="22" y="6"/>
                </a:cubicBezTo>
                <a:cubicBezTo>
                  <a:pt x="22" y="6"/>
                  <a:pt x="21" y="7"/>
                  <a:pt x="21" y="7"/>
                </a:cubicBezTo>
                <a:cubicBezTo>
                  <a:pt x="21" y="7"/>
                  <a:pt x="21" y="7"/>
                  <a:pt x="21" y="7"/>
                </a:cubicBezTo>
                <a:cubicBezTo>
                  <a:pt x="18" y="7"/>
                  <a:pt x="18" y="7"/>
                  <a:pt x="18" y="7"/>
                </a:cubicBezTo>
                <a:cubicBezTo>
                  <a:pt x="16" y="7"/>
                  <a:pt x="16" y="7"/>
                  <a:pt x="16" y="7"/>
                </a:cubicBezTo>
                <a:cubicBezTo>
                  <a:pt x="15" y="7"/>
                  <a:pt x="14" y="6"/>
                  <a:pt x="14" y="6"/>
                </a:cubicBezTo>
                <a:cubicBezTo>
                  <a:pt x="14" y="6"/>
                  <a:pt x="14" y="6"/>
                  <a:pt x="14" y="6"/>
                </a:cubicBezTo>
                <a:cubicBezTo>
                  <a:pt x="14" y="3"/>
                  <a:pt x="14" y="3"/>
                  <a:pt x="14" y="3"/>
                </a:cubicBezTo>
                <a:cubicBezTo>
                  <a:pt x="14" y="1"/>
                  <a:pt x="14" y="1"/>
                  <a:pt x="14" y="1"/>
                </a:cubicBezTo>
                <a:cubicBezTo>
                  <a:pt x="14" y="0"/>
                  <a:pt x="15" y="0"/>
                  <a:pt x="16" y="0"/>
                </a:cubicBezTo>
                <a:close/>
                <a:moveTo>
                  <a:pt x="7" y="25"/>
                </a:moveTo>
                <a:cubicBezTo>
                  <a:pt x="7" y="25"/>
                  <a:pt x="7" y="25"/>
                  <a:pt x="7" y="25"/>
                </a:cubicBezTo>
                <a:cubicBezTo>
                  <a:pt x="6" y="25"/>
                  <a:pt x="6" y="24"/>
                  <a:pt x="6" y="24"/>
                </a:cubicBezTo>
                <a:cubicBezTo>
                  <a:pt x="6" y="23"/>
                  <a:pt x="6" y="23"/>
                  <a:pt x="7" y="23"/>
                </a:cubicBezTo>
                <a:cubicBezTo>
                  <a:pt x="11" y="23"/>
                  <a:pt x="11" y="23"/>
                  <a:pt x="11" y="23"/>
                </a:cubicBezTo>
                <a:cubicBezTo>
                  <a:pt x="11" y="23"/>
                  <a:pt x="12" y="23"/>
                  <a:pt x="12" y="24"/>
                </a:cubicBezTo>
                <a:cubicBezTo>
                  <a:pt x="12" y="24"/>
                  <a:pt x="11" y="25"/>
                  <a:pt x="11" y="25"/>
                </a:cubicBezTo>
                <a:cubicBezTo>
                  <a:pt x="7" y="25"/>
                  <a:pt x="7" y="25"/>
                  <a:pt x="7" y="25"/>
                </a:cubicBezTo>
                <a:close/>
                <a:moveTo>
                  <a:pt x="39" y="41"/>
                </a:moveTo>
                <a:cubicBezTo>
                  <a:pt x="39" y="41"/>
                  <a:pt x="39" y="41"/>
                  <a:pt x="39" y="41"/>
                </a:cubicBezTo>
                <a:cubicBezTo>
                  <a:pt x="38" y="41"/>
                  <a:pt x="37" y="41"/>
                  <a:pt x="37" y="40"/>
                </a:cubicBezTo>
                <a:cubicBezTo>
                  <a:pt x="37" y="39"/>
                  <a:pt x="38" y="39"/>
                  <a:pt x="39" y="39"/>
                </a:cubicBezTo>
                <a:cubicBezTo>
                  <a:pt x="42" y="39"/>
                  <a:pt x="42" y="39"/>
                  <a:pt x="42" y="39"/>
                </a:cubicBezTo>
                <a:cubicBezTo>
                  <a:pt x="43" y="39"/>
                  <a:pt x="43" y="39"/>
                  <a:pt x="43" y="40"/>
                </a:cubicBezTo>
                <a:cubicBezTo>
                  <a:pt x="43" y="41"/>
                  <a:pt x="43" y="41"/>
                  <a:pt x="42" y="41"/>
                </a:cubicBezTo>
                <a:cubicBezTo>
                  <a:pt x="39" y="41"/>
                  <a:pt x="39" y="41"/>
                  <a:pt x="39" y="41"/>
                </a:cubicBezTo>
                <a:close/>
                <a:moveTo>
                  <a:pt x="15" y="41"/>
                </a:moveTo>
                <a:cubicBezTo>
                  <a:pt x="15" y="41"/>
                  <a:pt x="15" y="41"/>
                  <a:pt x="15" y="41"/>
                </a:cubicBezTo>
                <a:cubicBezTo>
                  <a:pt x="14" y="41"/>
                  <a:pt x="14" y="41"/>
                  <a:pt x="14" y="40"/>
                </a:cubicBezTo>
                <a:cubicBezTo>
                  <a:pt x="14" y="39"/>
                  <a:pt x="14" y="39"/>
                  <a:pt x="15" y="39"/>
                </a:cubicBezTo>
                <a:cubicBezTo>
                  <a:pt x="34" y="39"/>
                  <a:pt x="34" y="39"/>
                  <a:pt x="34" y="39"/>
                </a:cubicBezTo>
                <a:cubicBezTo>
                  <a:pt x="35" y="39"/>
                  <a:pt x="35" y="39"/>
                  <a:pt x="35" y="40"/>
                </a:cubicBezTo>
                <a:cubicBezTo>
                  <a:pt x="35" y="41"/>
                  <a:pt x="35" y="41"/>
                  <a:pt x="34" y="41"/>
                </a:cubicBezTo>
                <a:cubicBezTo>
                  <a:pt x="15" y="41"/>
                  <a:pt x="15" y="41"/>
                  <a:pt x="15" y="41"/>
                </a:cubicBezTo>
                <a:close/>
                <a:moveTo>
                  <a:pt x="7" y="41"/>
                </a:moveTo>
                <a:cubicBezTo>
                  <a:pt x="7" y="41"/>
                  <a:pt x="7" y="41"/>
                  <a:pt x="7" y="41"/>
                </a:cubicBezTo>
                <a:cubicBezTo>
                  <a:pt x="6" y="41"/>
                  <a:pt x="6" y="41"/>
                  <a:pt x="6" y="40"/>
                </a:cubicBezTo>
                <a:cubicBezTo>
                  <a:pt x="6" y="39"/>
                  <a:pt x="6" y="39"/>
                  <a:pt x="7" y="39"/>
                </a:cubicBezTo>
                <a:cubicBezTo>
                  <a:pt x="11" y="39"/>
                  <a:pt x="11" y="39"/>
                  <a:pt x="11" y="39"/>
                </a:cubicBezTo>
                <a:cubicBezTo>
                  <a:pt x="11" y="39"/>
                  <a:pt x="12" y="39"/>
                  <a:pt x="12" y="40"/>
                </a:cubicBezTo>
                <a:cubicBezTo>
                  <a:pt x="12" y="41"/>
                  <a:pt x="11" y="41"/>
                  <a:pt x="11" y="41"/>
                </a:cubicBezTo>
                <a:cubicBezTo>
                  <a:pt x="7" y="41"/>
                  <a:pt x="7" y="41"/>
                  <a:pt x="7" y="41"/>
                </a:cubicBezTo>
                <a:close/>
                <a:moveTo>
                  <a:pt x="39" y="36"/>
                </a:moveTo>
                <a:cubicBezTo>
                  <a:pt x="39" y="36"/>
                  <a:pt x="39" y="36"/>
                  <a:pt x="39" y="36"/>
                </a:cubicBezTo>
                <a:cubicBezTo>
                  <a:pt x="38" y="36"/>
                  <a:pt x="37" y="35"/>
                  <a:pt x="37" y="35"/>
                </a:cubicBezTo>
                <a:cubicBezTo>
                  <a:pt x="37" y="34"/>
                  <a:pt x="38" y="33"/>
                  <a:pt x="39" y="33"/>
                </a:cubicBezTo>
                <a:cubicBezTo>
                  <a:pt x="42" y="33"/>
                  <a:pt x="42" y="33"/>
                  <a:pt x="42" y="33"/>
                </a:cubicBezTo>
                <a:cubicBezTo>
                  <a:pt x="43" y="33"/>
                  <a:pt x="43" y="34"/>
                  <a:pt x="43" y="35"/>
                </a:cubicBezTo>
                <a:cubicBezTo>
                  <a:pt x="43" y="35"/>
                  <a:pt x="43" y="36"/>
                  <a:pt x="42" y="36"/>
                </a:cubicBezTo>
                <a:cubicBezTo>
                  <a:pt x="39" y="36"/>
                  <a:pt x="39" y="36"/>
                  <a:pt x="39" y="36"/>
                </a:cubicBezTo>
                <a:close/>
                <a:moveTo>
                  <a:pt x="31" y="36"/>
                </a:moveTo>
                <a:cubicBezTo>
                  <a:pt x="31" y="36"/>
                  <a:pt x="31" y="36"/>
                  <a:pt x="31" y="36"/>
                </a:cubicBezTo>
                <a:cubicBezTo>
                  <a:pt x="30" y="36"/>
                  <a:pt x="30" y="35"/>
                  <a:pt x="30" y="35"/>
                </a:cubicBezTo>
                <a:cubicBezTo>
                  <a:pt x="30" y="34"/>
                  <a:pt x="30" y="33"/>
                  <a:pt x="31" y="33"/>
                </a:cubicBezTo>
                <a:cubicBezTo>
                  <a:pt x="34" y="33"/>
                  <a:pt x="34" y="33"/>
                  <a:pt x="34" y="33"/>
                </a:cubicBezTo>
                <a:cubicBezTo>
                  <a:pt x="35" y="33"/>
                  <a:pt x="35" y="34"/>
                  <a:pt x="35" y="35"/>
                </a:cubicBezTo>
                <a:cubicBezTo>
                  <a:pt x="35" y="35"/>
                  <a:pt x="35" y="36"/>
                  <a:pt x="34" y="36"/>
                </a:cubicBezTo>
                <a:cubicBezTo>
                  <a:pt x="31" y="36"/>
                  <a:pt x="31" y="36"/>
                  <a:pt x="31" y="36"/>
                </a:cubicBezTo>
                <a:close/>
                <a:moveTo>
                  <a:pt x="23" y="36"/>
                </a:moveTo>
                <a:cubicBezTo>
                  <a:pt x="23" y="36"/>
                  <a:pt x="23" y="36"/>
                  <a:pt x="23" y="36"/>
                </a:cubicBezTo>
                <a:cubicBezTo>
                  <a:pt x="22" y="36"/>
                  <a:pt x="22" y="35"/>
                  <a:pt x="22" y="35"/>
                </a:cubicBezTo>
                <a:cubicBezTo>
                  <a:pt x="22" y="34"/>
                  <a:pt x="22" y="33"/>
                  <a:pt x="23" y="33"/>
                </a:cubicBezTo>
                <a:cubicBezTo>
                  <a:pt x="26" y="33"/>
                  <a:pt x="26" y="33"/>
                  <a:pt x="26" y="33"/>
                </a:cubicBezTo>
                <a:cubicBezTo>
                  <a:pt x="27" y="33"/>
                  <a:pt x="27" y="34"/>
                  <a:pt x="27" y="35"/>
                </a:cubicBezTo>
                <a:cubicBezTo>
                  <a:pt x="27" y="35"/>
                  <a:pt x="27" y="36"/>
                  <a:pt x="26" y="36"/>
                </a:cubicBezTo>
                <a:cubicBezTo>
                  <a:pt x="23" y="36"/>
                  <a:pt x="23" y="36"/>
                  <a:pt x="23" y="36"/>
                </a:cubicBezTo>
                <a:close/>
                <a:moveTo>
                  <a:pt x="15" y="36"/>
                </a:moveTo>
                <a:cubicBezTo>
                  <a:pt x="15" y="36"/>
                  <a:pt x="15" y="36"/>
                  <a:pt x="15" y="36"/>
                </a:cubicBezTo>
                <a:cubicBezTo>
                  <a:pt x="14" y="36"/>
                  <a:pt x="14" y="35"/>
                  <a:pt x="14" y="35"/>
                </a:cubicBezTo>
                <a:cubicBezTo>
                  <a:pt x="14" y="34"/>
                  <a:pt x="14" y="33"/>
                  <a:pt x="15" y="33"/>
                </a:cubicBezTo>
                <a:cubicBezTo>
                  <a:pt x="18" y="33"/>
                  <a:pt x="18" y="33"/>
                  <a:pt x="18" y="33"/>
                </a:cubicBezTo>
                <a:cubicBezTo>
                  <a:pt x="19" y="33"/>
                  <a:pt x="20" y="34"/>
                  <a:pt x="20" y="35"/>
                </a:cubicBezTo>
                <a:cubicBezTo>
                  <a:pt x="20" y="35"/>
                  <a:pt x="19" y="36"/>
                  <a:pt x="18" y="36"/>
                </a:cubicBezTo>
                <a:cubicBezTo>
                  <a:pt x="15" y="36"/>
                  <a:pt x="15" y="36"/>
                  <a:pt x="15" y="36"/>
                </a:cubicBezTo>
                <a:close/>
                <a:moveTo>
                  <a:pt x="7" y="36"/>
                </a:moveTo>
                <a:cubicBezTo>
                  <a:pt x="7" y="36"/>
                  <a:pt x="7" y="36"/>
                  <a:pt x="7" y="36"/>
                </a:cubicBezTo>
                <a:cubicBezTo>
                  <a:pt x="6" y="36"/>
                  <a:pt x="6" y="35"/>
                  <a:pt x="6" y="35"/>
                </a:cubicBezTo>
                <a:cubicBezTo>
                  <a:pt x="6" y="34"/>
                  <a:pt x="6" y="33"/>
                  <a:pt x="7" y="33"/>
                </a:cubicBezTo>
                <a:cubicBezTo>
                  <a:pt x="11" y="33"/>
                  <a:pt x="11" y="33"/>
                  <a:pt x="11" y="33"/>
                </a:cubicBezTo>
                <a:cubicBezTo>
                  <a:pt x="11" y="33"/>
                  <a:pt x="12" y="34"/>
                  <a:pt x="12" y="35"/>
                </a:cubicBezTo>
                <a:cubicBezTo>
                  <a:pt x="12" y="35"/>
                  <a:pt x="11" y="36"/>
                  <a:pt x="11" y="36"/>
                </a:cubicBezTo>
                <a:cubicBezTo>
                  <a:pt x="7" y="36"/>
                  <a:pt x="7" y="36"/>
                  <a:pt x="7" y="36"/>
                </a:cubicBezTo>
                <a:close/>
                <a:moveTo>
                  <a:pt x="34" y="30"/>
                </a:moveTo>
                <a:cubicBezTo>
                  <a:pt x="34" y="30"/>
                  <a:pt x="34" y="30"/>
                  <a:pt x="34" y="30"/>
                </a:cubicBezTo>
                <a:cubicBezTo>
                  <a:pt x="33" y="30"/>
                  <a:pt x="33" y="30"/>
                  <a:pt x="33" y="29"/>
                </a:cubicBezTo>
                <a:cubicBezTo>
                  <a:pt x="33" y="29"/>
                  <a:pt x="33" y="28"/>
                  <a:pt x="34" y="28"/>
                </a:cubicBezTo>
                <a:cubicBezTo>
                  <a:pt x="37" y="28"/>
                  <a:pt x="37" y="28"/>
                  <a:pt x="37" y="28"/>
                </a:cubicBezTo>
                <a:cubicBezTo>
                  <a:pt x="38" y="28"/>
                  <a:pt x="38" y="29"/>
                  <a:pt x="38" y="29"/>
                </a:cubicBezTo>
                <a:cubicBezTo>
                  <a:pt x="38" y="30"/>
                  <a:pt x="38" y="30"/>
                  <a:pt x="37" y="30"/>
                </a:cubicBezTo>
                <a:cubicBezTo>
                  <a:pt x="34" y="30"/>
                  <a:pt x="34" y="30"/>
                  <a:pt x="34" y="30"/>
                </a:cubicBezTo>
                <a:close/>
                <a:moveTo>
                  <a:pt x="27" y="30"/>
                </a:moveTo>
                <a:cubicBezTo>
                  <a:pt x="27" y="30"/>
                  <a:pt x="27" y="30"/>
                  <a:pt x="27" y="30"/>
                </a:cubicBezTo>
                <a:cubicBezTo>
                  <a:pt x="26" y="30"/>
                  <a:pt x="25" y="30"/>
                  <a:pt x="25" y="29"/>
                </a:cubicBezTo>
                <a:cubicBezTo>
                  <a:pt x="25" y="29"/>
                  <a:pt x="26" y="28"/>
                  <a:pt x="27" y="28"/>
                </a:cubicBezTo>
                <a:cubicBezTo>
                  <a:pt x="30" y="28"/>
                  <a:pt x="30" y="28"/>
                  <a:pt x="30" y="28"/>
                </a:cubicBezTo>
                <a:cubicBezTo>
                  <a:pt x="30" y="28"/>
                  <a:pt x="31" y="29"/>
                  <a:pt x="31" y="29"/>
                </a:cubicBezTo>
                <a:cubicBezTo>
                  <a:pt x="31" y="30"/>
                  <a:pt x="30" y="30"/>
                  <a:pt x="30" y="30"/>
                </a:cubicBezTo>
                <a:cubicBezTo>
                  <a:pt x="27" y="30"/>
                  <a:pt x="27" y="30"/>
                  <a:pt x="27" y="30"/>
                </a:cubicBezTo>
                <a:close/>
                <a:moveTo>
                  <a:pt x="19" y="30"/>
                </a:moveTo>
                <a:cubicBezTo>
                  <a:pt x="19" y="30"/>
                  <a:pt x="19" y="30"/>
                  <a:pt x="19" y="30"/>
                </a:cubicBezTo>
                <a:cubicBezTo>
                  <a:pt x="19" y="30"/>
                  <a:pt x="18" y="30"/>
                  <a:pt x="18" y="29"/>
                </a:cubicBezTo>
                <a:cubicBezTo>
                  <a:pt x="18" y="29"/>
                  <a:pt x="19" y="28"/>
                  <a:pt x="19" y="28"/>
                </a:cubicBezTo>
                <a:cubicBezTo>
                  <a:pt x="22" y="28"/>
                  <a:pt x="22" y="28"/>
                  <a:pt x="22" y="28"/>
                </a:cubicBezTo>
                <a:cubicBezTo>
                  <a:pt x="23" y="28"/>
                  <a:pt x="24" y="29"/>
                  <a:pt x="24" y="29"/>
                </a:cubicBezTo>
                <a:cubicBezTo>
                  <a:pt x="24" y="30"/>
                  <a:pt x="23" y="30"/>
                  <a:pt x="22" y="30"/>
                </a:cubicBezTo>
                <a:cubicBezTo>
                  <a:pt x="19" y="30"/>
                  <a:pt x="19" y="30"/>
                  <a:pt x="19" y="30"/>
                </a:cubicBezTo>
                <a:close/>
                <a:moveTo>
                  <a:pt x="12" y="30"/>
                </a:moveTo>
                <a:cubicBezTo>
                  <a:pt x="12" y="30"/>
                  <a:pt x="12" y="30"/>
                  <a:pt x="12" y="30"/>
                </a:cubicBezTo>
                <a:cubicBezTo>
                  <a:pt x="11" y="30"/>
                  <a:pt x="11" y="30"/>
                  <a:pt x="11" y="29"/>
                </a:cubicBezTo>
                <a:cubicBezTo>
                  <a:pt x="11" y="29"/>
                  <a:pt x="11" y="28"/>
                  <a:pt x="12" y="28"/>
                </a:cubicBezTo>
                <a:cubicBezTo>
                  <a:pt x="15" y="28"/>
                  <a:pt x="15" y="28"/>
                  <a:pt x="15" y="28"/>
                </a:cubicBezTo>
                <a:cubicBezTo>
                  <a:pt x="16" y="28"/>
                  <a:pt x="16" y="29"/>
                  <a:pt x="16" y="29"/>
                </a:cubicBezTo>
                <a:cubicBezTo>
                  <a:pt x="16" y="30"/>
                  <a:pt x="16" y="30"/>
                  <a:pt x="15" y="30"/>
                </a:cubicBezTo>
                <a:cubicBezTo>
                  <a:pt x="12" y="30"/>
                  <a:pt x="12" y="30"/>
                  <a:pt x="12" y="30"/>
                </a:cubicBezTo>
                <a:close/>
                <a:moveTo>
                  <a:pt x="39" y="25"/>
                </a:moveTo>
                <a:cubicBezTo>
                  <a:pt x="39" y="25"/>
                  <a:pt x="39" y="25"/>
                  <a:pt x="39" y="25"/>
                </a:cubicBezTo>
                <a:cubicBezTo>
                  <a:pt x="38" y="25"/>
                  <a:pt x="37" y="24"/>
                  <a:pt x="37" y="24"/>
                </a:cubicBezTo>
                <a:cubicBezTo>
                  <a:pt x="37" y="23"/>
                  <a:pt x="38" y="23"/>
                  <a:pt x="39" y="23"/>
                </a:cubicBezTo>
                <a:cubicBezTo>
                  <a:pt x="42" y="23"/>
                  <a:pt x="42" y="23"/>
                  <a:pt x="42" y="23"/>
                </a:cubicBezTo>
                <a:cubicBezTo>
                  <a:pt x="43" y="23"/>
                  <a:pt x="43" y="23"/>
                  <a:pt x="43" y="24"/>
                </a:cubicBezTo>
                <a:cubicBezTo>
                  <a:pt x="43" y="24"/>
                  <a:pt x="43" y="25"/>
                  <a:pt x="42" y="25"/>
                </a:cubicBezTo>
                <a:cubicBezTo>
                  <a:pt x="39" y="25"/>
                  <a:pt x="39" y="25"/>
                  <a:pt x="39" y="25"/>
                </a:cubicBezTo>
                <a:close/>
                <a:moveTo>
                  <a:pt x="41" y="30"/>
                </a:moveTo>
                <a:cubicBezTo>
                  <a:pt x="41" y="30"/>
                  <a:pt x="41" y="30"/>
                  <a:pt x="41" y="30"/>
                </a:cubicBezTo>
                <a:cubicBezTo>
                  <a:pt x="41" y="30"/>
                  <a:pt x="40" y="30"/>
                  <a:pt x="40" y="29"/>
                </a:cubicBezTo>
                <a:cubicBezTo>
                  <a:pt x="40" y="29"/>
                  <a:pt x="41" y="28"/>
                  <a:pt x="41" y="28"/>
                </a:cubicBezTo>
                <a:cubicBezTo>
                  <a:pt x="42" y="28"/>
                  <a:pt x="42" y="28"/>
                  <a:pt x="42" y="28"/>
                </a:cubicBezTo>
                <a:cubicBezTo>
                  <a:pt x="43" y="28"/>
                  <a:pt x="43" y="29"/>
                  <a:pt x="43" y="29"/>
                </a:cubicBezTo>
                <a:cubicBezTo>
                  <a:pt x="43" y="30"/>
                  <a:pt x="43" y="30"/>
                  <a:pt x="42" y="30"/>
                </a:cubicBezTo>
                <a:cubicBezTo>
                  <a:pt x="41" y="30"/>
                  <a:pt x="41" y="30"/>
                  <a:pt x="41" y="30"/>
                </a:cubicBezTo>
                <a:close/>
                <a:moveTo>
                  <a:pt x="7" y="30"/>
                </a:moveTo>
                <a:cubicBezTo>
                  <a:pt x="7" y="30"/>
                  <a:pt x="7" y="30"/>
                  <a:pt x="7" y="30"/>
                </a:cubicBezTo>
                <a:cubicBezTo>
                  <a:pt x="6" y="30"/>
                  <a:pt x="6" y="30"/>
                  <a:pt x="6" y="29"/>
                </a:cubicBezTo>
                <a:cubicBezTo>
                  <a:pt x="6" y="29"/>
                  <a:pt x="6" y="28"/>
                  <a:pt x="7" y="28"/>
                </a:cubicBezTo>
                <a:cubicBezTo>
                  <a:pt x="8" y="28"/>
                  <a:pt x="8" y="28"/>
                  <a:pt x="8" y="28"/>
                </a:cubicBezTo>
                <a:cubicBezTo>
                  <a:pt x="9" y="28"/>
                  <a:pt x="9" y="29"/>
                  <a:pt x="9" y="29"/>
                </a:cubicBezTo>
                <a:cubicBezTo>
                  <a:pt x="9" y="30"/>
                  <a:pt x="9" y="30"/>
                  <a:pt x="8" y="30"/>
                </a:cubicBezTo>
                <a:cubicBezTo>
                  <a:pt x="7" y="30"/>
                  <a:pt x="7" y="30"/>
                  <a:pt x="7" y="30"/>
                </a:cubicBezTo>
                <a:close/>
                <a:moveTo>
                  <a:pt x="31" y="25"/>
                </a:moveTo>
                <a:cubicBezTo>
                  <a:pt x="31" y="25"/>
                  <a:pt x="31" y="25"/>
                  <a:pt x="31" y="25"/>
                </a:cubicBezTo>
                <a:cubicBezTo>
                  <a:pt x="30" y="25"/>
                  <a:pt x="30" y="24"/>
                  <a:pt x="30" y="24"/>
                </a:cubicBezTo>
                <a:cubicBezTo>
                  <a:pt x="30" y="23"/>
                  <a:pt x="30" y="23"/>
                  <a:pt x="31" y="23"/>
                </a:cubicBezTo>
                <a:cubicBezTo>
                  <a:pt x="34" y="23"/>
                  <a:pt x="34" y="23"/>
                  <a:pt x="34" y="23"/>
                </a:cubicBezTo>
                <a:cubicBezTo>
                  <a:pt x="35" y="23"/>
                  <a:pt x="35" y="23"/>
                  <a:pt x="35" y="24"/>
                </a:cubicBezTo>
                <a:cubicBezTo>
                  <a:pt x="35" y="24"/>
                  <a:pt x="35" y="25"/>
                  <a:pt x="34" y="25"/>
                </a:cubicBezTo>
                <a:cubicBezTo>
                  <a:pt x="31" y="25"/>
                  <a:pt x="31" y="25"/>
                  <a:pt x="31" y="25"/>
                </a:cubicBezTo>
                <a:close/>
                <a:moveTo>
                  <a:pt x="23" y="25"/>
                </a:moveTo>
                <a:cubicBezTo>
                  <a:pt x="23" y="25"/>
                  <a:pt x="23" y="25"/>
                  <a:pt x="23" y="25"/>
                </a:cubicBezTo>
                <a:cubicBezTo>
                  <a:pt x="22" y="25"/>
                  <a:pt x="22" y="24"/>
                  <a:pt x="22" y="24"/>
                </a:cubicBezTo>
                <a:cubicBezTo>
                  <a:pt x="22" y="23"/>
                  <a:pt x="22" y="23"/>
                  <a:pt x="23" y="23"/>
                </a:cubicBezTo>
                <a:cubicBezTo>
                  <a:pt x="26" y="23"/>
                  <a:pt x="26" y="23"/>
                  <a:pt x="26" y="23"/>
                </a:cubicBezTo>
                <a:cubicBezTo>
                  <a:pt x="27" y="23"/>
                  <a:pt x="27" y="23"/>
                  <a:pt x="27" y="24"/>
                </a:cubicBezTo>
                <a:cubicBezTo>
                  <a:pt x="27" y="24"/>
                  <a:pt x="27" y="25"/>
                  <a:pt x="26" y="25"/>
                </a:cubicBezTo>
                <a:cubicBezTo>
                  <a:pt x="23" y="25"/>
                  <a:pt x="23" y="25"/>
                  <a:pt x="23" y="25"/>
                </a:cubicBezTo>
                <a:close/>
                <a:moveTo>
                  <a:pt x="15" y="25"/>
                </a:moveTo>
                <a:cubicBezTo>
                  <a:pt x="15" y="25"/>
                  <a:pt x="15" y="25"/>
                  <a:pt x="15" y="25"/>
                </a:cubicBezTo>
                <a:cubicBezTo>
                  <a:pt x="14" y="25"/>
                  <a:pt x="14" y="24"/>
                  <a:pt x="14" y="24"/>
                </a:cubicBezTo>
                <a:cubicBezTo>
                  <a:pt x="14" y="23"/>
                  <a:pt x="14" y="23"/>
                  <a:pt x="15" y="23"/>
                </a:cubicBezTo>
                <a:cubicBezTo>
                  <a:pt x="18" y="23"/>
                  <a:pt x="18" y="23"/>
                  <a:pt x="18" y="23"/>
                </a:cubicBezTo>
                <a:cubicBezTo>
                  <a:pt x="19" y="23"/>
                  <a:pt x="20" y="23"/>
                  <a:pt x="20" y="24"/>
                </a:cubicBezTo>
                <a:cubicBezTo>
                  <a:pt x="20" y="24"/>
                  <a:pt x="19" y="25"/>
                  <a:pt x="18" y="25"/>
                </a:cubicBezTo>
                <a:cubicBezTo>
                  <a:pt x="15" y="25"/>
                  <a:pt x="15" y="25"/>
                  <a:pt x="15" y="25"/>
                </a:cubicBezTo>
                <a:close/>
                <a:moveTo>
                  <a:pt x="44" y="20"/>
                </a:moveTo>
                <a:cubicBezTo>
                  <a:pt x="44" y="20"/>
                  <a:pt x="44" y="20"/>
                  <a:pt x="44" y="20"/>
                </a:cubicBezTo>
                <a:cubicBezTo>
                  <a:pt x="5" y="20"/>
                  <a:pt x="5" y="20"/>
                  <a:pt x="5" y="20"/>
                </a:cubicBezTo>
                <a:cubicBezTo>
                  <a:pt x="4" y="20"/>
                  <a:pt x="3" y="21"/>
                  <a:pt x="3" y="22"/>
                </a:cubicBezTo>
                <a:cubicBezTo>
                  <a:pt x="3" y="42"/>
                  <a:pt x="3" y="42"/>
                  <a:pt x="3" y="42"/>
                </a:cubicBezTo>
                <a:cubicBezTo>
                  <a:pt x="3" y="43"/>
                  <a:pt x="4" y="44"/>
                  <a:pt x="5" y="44"/>
                </a:cubicBezTo>
                <a:cubicBezTo>
                  <a:pt x="44" y="44"/>
                  <a:pt x="44" y="44"/>
                  <a:pt x="44" y="44"/>
                </a:cubicBezTo>
                <a:cubicBezTo>
                  <a:pt x="45" y="44"/>
                  <a:pt x="46" y="43"/>
                  <a:pt x="46" y="42"/>
                </a:cubicBezTo>
                <a:cubicBezTo>
                  <a:pt x="46" y="22"/>
                  <a:pt x="46" y="22"/>
                  <a:pt x="46" y="22"/>
                </a:cubicBezTo>
                <a:cubicBezTo>
                  <a:pt x="46" y="21"/>
                  <a:pt x="45" y="20"/>
                  <a:pt x="44" y="20"/>
                </a:cubicBezTo>
                <a:close/>
                <a:moveTo>
                  <a:pt x="18" y="2"/>
                </a:moveTo>
                <a:cubicBezTo>
                  <a:pt x="18" y="2"/>
                  <a:pt x="18" y="2"/>
                  <a:pt x="18" y="2"/>
                </a:cubicBezTo>
                <a:cubicBezTo>
                  <a:pt x="17" y="2"/>
                  <a:pt x="17" y="2"/>
                  <a:pt x="17" y="2"/>
                </a:cubicBezTo>
                <a:cubicBezTo>
                  <a:pt x="17" y="3"/>
                  <a:pt x="17" y="3"/>
                  <a:pt x="17" y="3"/>
                </a:cubicBezTo>
                <a:cubicBezTo>
                  <a:pt x="17" y="5"/>
                  <a:pt x="17" y="5"/>
                  <a:pt x="17" y="5"/>
                </a:cubicBezTo>
                <a:cubicBezTo>
                  <a:pt x="18" y="5"/>
                  <a:pt x="18" y="5"/>
                  <a:pt x="18" y="5"/>
                </a:cubicBezTo>
                <a:cubicBezTo>
                  <a:pt x="20" y="5"/>
                  <a:pt x="20" y="5"/>
                  <a:pt x="20" y="5"/>
                </a:cubicBezTo>
                <a:cubicBezTo>
                  <a:pt x="20" y="3"/>
                  <a:pt x="20" y="3"/>
                  <a:pt x="20" y="3"/>
                </a:cubicBezTo>
                <a:cubicBezTo>
                  <a:pt x="20" y="3"/>
                  <a:pt x="20" y="3"/>
                  <a:pt x="20" y="3"/>
                </a:cubicBezTo>
                <a:cubicBezTo>
                  <a:pt x="20" y="3"/>
                  <a:pt x="20" y="3"/>
                  <a:pt x="20" y="3"/>
                </a:cubicBezTo>
                <a:cubicBezTo>
                  <a:pt x="20" y="2"/>
                  <a:pt x="20" y="2"/>
                  <a:pt x="20" y="2"/>
                </a:cubicBezTo>
                <a:cubicBezTo>
                  <a:pt x="18" y="2"/>
                  <a:pt x="18" y="2"/>
                  <a:pt x="18" y="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8" name="Freeform 444"/>
          <p:cNvSpPr>
            <a:spLocks noEditPoints="1"/>
          </p:cNvSpPr>
          <p:nvPr/>
        </p:nvSpPr>
        <p:spPr bwMode="auto">
          <a:xfrm>
            <a:off x="9077077" y="2647552"/>
            <a:ext cx="167996" cy="146155"/>
          </a:xfrm>
          <a:custGeom>
            <a:avLst/>
            <a:gdLst>
              <a:gd name="T0" fmla="*/ 6 w 50"/>
              <a:gd name="T1" fmla="*/ 10 h 43"/>
              <a:gd name="T2" fmla="*/ 10 w 50"/>
              <a:gd name="T3" fmla="*/ 1 h 43"/>
              <a:gd name="T4" fmla="*/ 11 w 50"/>
              <a:gd name="T5" fmla="*/ 0 h 43"/>
              <a:gd name="T6" fmla="*/ 40 w 50"/>
              <a:gd name="T7" fmla="*/ 1 h 43"/>
              <a:gd name="T8" fmla="*/ 40 w 50"/>
              <a:gd name="T9" fmla="*/ 10 h 43"/>
              <a:gd name="T10" fmla="*/ 45 w 50"/>
              <a:gd name="T11" fmla="*/ 11 h 43"/>
              <a:gd name="T12" fmla="*/ 45 w 50"/>
              <a:gd name="T13" fmla="*/ 22 h 43"/>
              <a:gd name="T14" fmla="*/ 50 w 50"/>
              <a:gd name="T15" fmla="*/ 24 h 43"/>
              <a:gd name="T16" fmla="*/ 50 w 50"/>
              <a:gd name="T17" fmla="*/ 41 h 43"/>
              <a:gd name="T18" fmla="*/ 48 w 50"/>
              <a:gd name="T19" fmla="*/ 43 h 43"/>
              <a:gd name="T20" fmla="*/ 0 w 50"/>
              <a:gd name="T21" fmla="*/ 41 h 43"/>
              <a:gd name="T22" fmla="*/ 0 w 50"/>
              <a:gd name="T23" fmla="*/ 24 h 43"/>
              <a:gd name="T24" fmla="*/ 2 w 50"/>
              <a:gd name="T25" fmla="*/ 22 h 43"/>
              <a:gd name="T26" fmla="*/ 5 w 50"/>
              <a:gd name="T27" fmla="*/ 11 h 43"/>
              <a:gd name="T28" fmla="*/ 7 w 50"/>
              <a:gd name="T29" fmla="*/ 22 h 43"/>
              <a:gd name="T30" fmla="*/ 10 w 50"/>
              <a:gd name="T31" fmla="*/ 22 h 43"/>
              <a:gd name="T32" fmla="*/ 7 w 50"/>
              <a:gd name="T33" fmla="*/ 12 h 43"/>
              <a:gd name="T34" fmla="*/ 12 w 50"/>
              <a:gd name="T35" fmla="*/ 22 h 43"/>
              <a:gd name="T36" fmla="*/ 38 w 50"/>
              <a:gd name="T37" fmla="*/ 22 h 43"/>
              <a:gd name="T38" fmla="*/ 38 w 50"/>
              <a:gd name="T39" fmla="*/ 11 h 43"/>
              <a:gd name="T40" fmla="*/ 12 w 50"/>
              <a:gd name="T41" fmla="*/ 3 h 43"/>
              <a:gd name="T42" fmla="*/ 12 w 50"/>
              <a:gd name="T43" fmla="*/ 11 h 43"/>
              <a:gd name="T44" fmla="*/ 12 w 50"/>
              <a:gd name="T45" fmla="*/ 22 h 43"/>
              <a:gd name="T46" fmla="*/ 40 w 50"/>
              <a:gd name="T47" fmla="*/ 22 h 43"/>
              <a:gd name="T48" fmla="*/ 43 w 50"/>
              <a:gd name="T49" fmla="*/ 12 h 43"/>
              <a:gd name="T50" fmla="*/ 40 w 50"/>
              <a:gd name="T51" fmla="*/ 22 h 43"/>
              <a:gd name="T52" fmla="*/ 46 w 50"/>
              <a:gd name="T53" fmla="*/ 26 h 43"/>
              <a:gd name="T54" fmla="*/ 4 w 50"/>
              <a:gd name="T55" fmla="*/ 39 h 43"/>
              <a:gd name="T56" fmla="*/ 10 w 50"/>
              <a:gd name="T57" fmla="*/ 35 h 43"/>
              <a:gd name="T58" fmla="*/ 11 w 50"/>
              <a:gd name="T59" fmla="*/ 34 h 43"/>
              <a:gd name="T60" fmla="*/ 40 w 50"/>
              <a:gd name="T61" fmla="*/ 35 h 43"/>
              <a:gd name="T62" fmla="*/ 40 w 50"/>
              <a:gd name="T63" fmla="*/ 39 h 43"/>
              <a:gd name="T64" fmla="*/ 46 w 50"/>
              <a:gd name="T65" fmla="*/ 26 h 43"/>
              <a:gd name="T66" fmla="*/ 12 w 50"/>
              <a:gd name="T67" fmla="*/ 39 h 43"/>
              <a:gd name="T68" fmla="*/ 38 w 50"/>
              <a:gd name="T69" fmla="*/ 36 h 43"/>
              <a:gd name="T70" fmla="*/ 12 w 50"/>
              <a:gd name="T71"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43">
                <a:moveTo>
                  <a:pt x="6" y="10"/>
                </a:moveTo>
                <a:cubicBezTo>
                  <a:pt x="6" y="10"/>
                  <a:pt x="6" y="10"/>
                  <a:pt x="6" y="10"/>
                </a:cubicBezTo>
                <a:cubicBezTo>
                  <a:pt x="10" y="10"/>
                  <a:pt x="10" y="10"/>
                  <a:pt x="10" y="10"/>
                </a:cubicBezTo>
                <a:cubicBezTo>
                  <a:pt x="10" y="1"/>
                  <a:pt x="10" y="1"/>
                  <a:pt x="10" y="1"/>
                </a:cubicBezTo>
                <a:cubicBezTo>
                  <a:pt x="10" y="1"/>
                  <a:pt x="10" y="0"/>
                  <a:pt x="11" y="0"/>
                </a:cubicBezTo>
                <a:cubicBezTo>
                  <a:pt x="11" y="0"/>
                  <a:pt x="11" y="0"/>
                  <a:pt x="11" y="0"/>
                </a:cubicBezTo>
                <a:cubicBezTo>
                  <a:pt x="39" y="0"/>
                  <a:pt x="39" y="0"/>
                  <a:pt x="39" y="0"/>
                </a:cubicBezTo>
                <a:cubicBezTo>
                  <a:pt x="39" y="0"/>
                  <a:pt x="40" y="1"/>
                  <a:pt x="40" y="1"/>
                </a:cubicBezTo>
                <a:cubicBezTo>
                  <a:pt x="40" y="1"/>
                  <a:pt x="40" y="1"/>
                  <a:pt x="40" y="1"/>
                </a:cubicBezTo>
                <a:cubicBezTo>
                  <a:pt x="40" y="10"/>
                  <a:pt x="40" y="10"/>
                  <a:pt x="40" y="10"/>
                </a:cubicBezTo>
                <a:cubicBezTo>
                  <a:pt x="44" y="10"/>
                  <a:pt x="44" y="10"/>
                  <a:pt x="44" y="10"/>
                </a:cubicBezTo>
                <a:cubicBezTo>
                  <a:pt x="45" y="10"/>
                  <a:pt x="45" y="10"/>
                  <a:pt x="45" y="11"/>
                </a:cubicBezTo>
                <a:cubicBezTo>
                  <a:pt x="45" y="11"/>
                  <a:pt x="45" y="11"/>
                  <a:pt x="45" y="11"/>
                </a:cubicBezTo>
                <a:cubicBezTo>
                  <a:pt x="45" y="22"/>
                  <a:pt x="45" y="22"/>
                  <a:pt x="45" y="22"/>
                </a:cubicBezTo>
                <a:cubicBezTo>
                  <a:pt x="48" y="22"/>
                  <a:pt x="48" y="22"/>
                  <a:pt x="48" y="22"/>
                </a:cubicBezTo>
                <a:cubicBezTo>
                  <a:pt x="49" y="22"/>
                  <a:pt x="50" y="23"/>
                  <a:pt x="50" y="24"/>
                </a:cubicBezTo>
                <a:cubicBezTo>
                  <a:pt x="50" y="24"/>
                  <a:pt x="50" y="24"/>
                  <a:pt x="50" y="24"/>
                </a:cubicBezTo>
                <a:cubicBezTo>
                  <a:pt x="50" y="41"/>
                  <a:pt x="50" y="41"/>
                  <a:pt x="50" y="41"/>
                </a:cubicBezTo>
                <a:cubicBezTo>
                  <a:pt x="50" y="42"/>
                  <a:pt x="49" y="43"/>
                  <a:pt x="48" y="43"/>
                </a:cubicBezTo>
                <a:cubicBezTo>
                  <a:pt x="48" y="43"/>
                  <a:pt x="48" y="43"/>
                  <a:pt x="48" y="43"/>
                </a:cubicBezTo>
                <a:cubicBezTo>
                  <a:pt x="2" y="43"/>
                  <a:pt x="2" y="43"/>
                  <a:pt x="2" y="43"/>
                </a:cubicBezTo>
                <a:cubicBezTo>
                  <a:pt x="1" y="43"/>
                  <a:pt x="0" y="42"/>
                  <a:pt x="0" y="41"/>
                </a:cubicBezTo>
                <a:cubicBezTo>
                  <a:pt x="0" y="41"/>
                  <a:pt x="0" y="41"/>
                  <a:pt x="0" y="41"/>
                </a:cubicBezTo>
                <a:cubicBezTo>
                  <a:pt x="0" y="24"/>
                  <a:pt x="0" y="24"/>
                  <a:pt x="0" y="24"/>
                </a:cubicBezTo>
                <a:cubicBezTo>
                  <a:pt x="0" y="23"/>
                  <a:pt x="1" y="22"/>
                  <a:pt x="2" y="22"/>
                </a:cubicBezTo>
                <a:cubicBezTo>
                  <a:pt x="2" y="22"/>
                  <a:pt x="2" y="22"/>
                  <a:pt x="2" y="22"/>
                </a:cubicBezTo>
                <a:cubicBezTo>
                  <a:pt x="5" y="22"/>
                  <a:pt x="5" y="22"/>
                  <a:pt x="5" y="22"/>
                </a:cubicBezTo>
                <a:cubicBezTo>
                  <a:pt x="5" y="11"/>
                  <a:pt x="5" y="11"/>
                  <a:pt x="5" y="11"/>
                </a:cubicBezTo>
                <a:cubicBezTo>
                  <a:pt x="5" y="10"/>
                  <a:pt x="5" y="10"/>
                  <a:pt x="6" y="10"/>
                </a:cubicBezTo>
                <a:close/>
                <a:moveTo>
                  <a:pt x="7" y="22"/>
                </a:moveTo>
                <a:cubicBezTo>
                  <a:pt x="7" y="22"/>
                  <a:pt x="7" y="22"/>
                  <a:pt x="7" y="22"/>
                </a:cubicBezTo>
                <a:cubicBezTo>
                  <a:pt x="10" y="22"/>
                  <a:pt x="10" y="22"/>
                  <a:pt x="10" y="22"/>
                </a:cubicBezTo>
                <a:cubicBezTo>
                  <a:pt x="10" y="12"/>
                  <a:pt x="10" y="12"/>
                  <a:pt x="10" y="12"/>
                </a:cubicBezTo>
                <a:cubicBezTo>
                  <a:pt x="7" y="12"/>
                  <a:pt x="7" y="12"/>
                  <a:pt x="7" y="12"/>
                </a:cubicBezTo>
                <a:cubicBezTo>
                  <a:pt x="7" y="22"/>
                  <a:pt x="7" y="22"/>
                  <a:pt x="7" y="22"/>
                </a:cubicBezTo>
                <a:close/>
                <a:moveTo>
                  <a:pt x="12" y="22"/>
                </a:moveTo>
                <a:cubicBezTo>
                  <a:pt x="12" y="22"/>
                  <a:pt x="12" y="22"/>
                  <a:pt x="12" y="22"/>
                </a:cubicBezTo>
                <a:cubicBezTo>
                  <a:pt x="38" y="22"/>
                  <a:pt x="38" y="22"/>
                  <a:pt x="38" y="22"/>
                </a:cubicBezTo>
                <a:cubicBezTo>
                  <a:pt x="38" y="11"/>
                  <a:pt x="38" y="11"/>
                  <a:pt x="38" y="11"/>
                </a:cubicBezTo>
                <a:cubicBezTo>
                  <a:pt x="38" y="11"/>
                  <a:pt x="38" y="11"/>
                  <a:pt x="38" y="11"/>
                </a:cubicBezTo>
                <a:cubicBezTo>
                  <a:pt x="38" y="3"/>
                  <a:pt x="38" y="3"/>
                  <a:pt x="38" y="3"/>
                </a:cubicBezTo>
                <a:cubicBezTo>
                  <a:pt x="12" y="3"/>
                  <a:pt x="12" y="3"/>
                  <a:pt x="12" y="3"/>
                </a:cubicBezTo>
                <a:cubicBezTo>
                  <a:pt x="12" y="11"/>
                  <a:pt x="12" y="11"/>
                  <a:pt x="12" y="11"/>
                </a:cubicBezTo>
                <a:cubicBezTo>
                  <a:pt x="12" y="11"/>
                  <a:pt x="12" y="11"/>
                  <a:pt x="12" y="11"/>
                </a:cubicBezTo>
                <a:cubicBezTo>
                  <a:pt x="12" y="11"/>
                  <a:pt x="12" y="11"/>
                  <a:pt x="12" y="11"/>
                </a:cubicBezTo>
                <a:cubicBezTo>
                  <a:pt x="12" y="22"/>
                  <a:pt x="12" y="22"/>
                  <a:pt x="12" y="22"/>
                </a:cubicBezTo>
                <a:close/>
                <a:moveTo>
                  <a:pt x="40" y="22"/>
                </a:moveTo>
                <a:cubicBezTo>
                  <a:pt x="40" y="22"/>
                  <a:pt x="40" y="22"/>
                  <a:pt x="40" y="22"/>
                </a:cubicBezTo>
                <a:cubicBezTo>
                  <a:pt x="43" y="22"/>
                  <a:pt x="43" y="22"/>
                  <a:pt x="43" y="22"/>
                </a:cubicBezTo>
                <a:cubicBezTo>
                  <a:pt x="43" y="12"/>
                  <a:pt x="43" y="12"/>
                  <a:pt x="43" y="12"/>
                </a:cubicBezTo>
                <a:cubicBezTo>
                  <a:pt x="40" y="12"/>
                  <a:pt x="40" y="12"/>
                  <a:pt x="40" y="12"/>
                </a:cubicBezTo>
                <a:cubicBezTo>
                  <a:pt x="40" y="22"/>
                  <a:pt x="40" y="22"/>
                  <a:pt x="40" y="22"/>
                </a:cubicBezTo>
                <a:close/>
                <a:moveTo>
                  <a:pt x="46" y="26"/>
                </a:moveTo>
                <a:cubicBezTo>
                  <a:pt x="46" y="26"/>
                  <a:pt x="46" y="26"/>
                  <a:pt x="46" y="26"/>
                </a:cubicBezTo>
                <a:cubicBezTo>
                  <a:pt x="4" y="26"/>
                  <a:pt x="4" y="26"/>
                  <a:pt x="4" y="26"/>
                </a:cubicBezTo>
                <a:cubicBezTo>
                  <a:pt x="4" y="39"/>
                  <a:pt x="4" y="39"/>
                  <a:pt x="4" y="39"/>
                </a:cubicBezTo>
                <a:cubicBezTo>
                  <a:pt x="10" y="39"/>
                  <a:pt x="10" y="39"/>
                  <a:pt x="10" y="39"/>
                </a:cubicBezTo>
                <a:cubicBezTo>
                  <a:pt x="10" y="35"/>
                  <a:pt x="10" y="35"/>
                  <a:pt x="10" y="35"/>
                </a:cubicBezTo>
                <a:cubicBezTo>
                  <a:pt x="10" y="34"/>
                  <a:pt x="10" y="34"/>
                  <a:pt x="11" y="34"/>
                </a:cubicBezTo>
                <a:cubicBezTo>
                  <a:pt x="11" y="34"/>
                  <a:pt x="11" y="34"/>
                  <a:pt x="11" y="34"/>
                </a:cubicBezTo>
                <a:cubicBezTo>
                  <a:pt x="39" y="34"/>
                  <a:pt x="39" y="34"/>
                  <a:pt x="39" y="34"/>
                </a:cubicBezTo>
                <a:cubicBezTo>
                  <a:pt x="39" y="34"/>
                  <a:pt x="40" y="34"/>
                  <a:pt x="40" y="35"/>
                </a:cubicBezTo>
                <a:cubicBezTo>
                  <a:pt x="40" y="35"/>
                  <a:pt x="40" y="35"/>
                  <a:pt x="40" y="35"/>
                </a:cubicBezTo>
                <a:cubicBezTo>
                  <a:pt x="40" y="39"/>
                  <a:pt x="40" y="39"/>
                  <a:pt x="40" y="39"/>
                </a:cubicBezTo>
                <a:cubicBezTo>
                  <a:pt x="46" y="39"/>
                  <a:pt x="46" y="39"/>
                  <a:pt x="46" y="39"/>
                </a:cubicBezTo>
                <a:cubicBezTo>
                  <a:pt x="46" y="26"/>
                  <a:pt x="46" y="26"/>
                  <a:pt x="46" y="26"/>
                </a:cubicBezTo>
                <a:close/>
                <a:moveTo>
                  <a:pt x="12" y="39"/>
                </a:moveTo>
                <a:cubicBezTo>
                  <a:pt x="12" y="39"/>
                  <a:pt x="12" y="39"/>
                  <a:pt x="12" y="39"/>
                </a:cubicBezTo>
                <a:cubicBezTo>
                  <a:pt x="38" y="39"/>
                  <a:pt x="38" y="39"/>
                  <a:pt x="38" y="39"/>
                </a:cubicBezTo>
                <a:cubicBezTo>
                  <a:pt x="38" y="36"/>
                  <a:pt x="38" y="36"/>
                  <a:pt x="38" y="36"/>
                </a:cubicBezTo>
                <a:cubicBezTo>
                  <a:pt x="12" y="36"/>
                  <a:pt x="12" y="36"/>
                  <a:pt x="12" y="36"/>
                </a:cubicBezTo>
                <a:cubicBezTo>
                  <a:pt x="12" y="39"/>
                  <a:pt x="12" y="39"/>
                  <a:pt x="12" y="3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39" name="Freeform 445"/>
          <p:cNvSpPr>
            <a:spLocks noEditPoints="1"/>
          </p:cNvSpPr>
          <p:nvPr/>
        </p:nvSpPr>
        <p:spPr bwMode="auto">
          <a:xfrm>
            <a:off x="4652074" y="2968422"/>
            <a:ext cx="164635" cy="167996"/>
          </a:xfrm>
          <a:custGeom>
            <a:avLst/>
            <a:gdLst>
              <a:gd name="T0" fmla="*/ 49 w 49"/>
              <a:gd name="T1" fmla="*/ 6 h 50"/>
              <a:gd name="T2" fmla="*/ 42 w 49"/>
              <a:gd name="T3" fmla="*/ 16 h 50"/>
              <a:gd name="T4" fmla="*/ 40 w 49"/>
              <a:gd name="T5" fmla="*/ 16 h 50"/>
              <a:gd name="T6" fmla="*/ 29 w 49"/>
              <a:gd name="T7" fmla="*/ 23 h 50"/>
              <a:gd name="T8" fmla="*/ 35 w 49"/>
              <a:gd name="T9" fmla="*/ 31 h 50"/>
              <a:gd name="T10" fmla="*/ 33 w 49"/>
              <a:gd name="T11" fmla="*/ 35 h 50"/>
              <a:gd name="T12" fmla="*/ 28 w 49"/>
              <a:gd name="T13" fmla="*/ 36 h 50"/>
              <a:gd name="T14" fmla="*/ 12 w 49"/>
              <a:gd name="T15" fmla="*/ 49 h 50"/>
              <a:gd name="T16" fmla="*/ 8 w 49"/>
              <a:gd name="T17" fmla="*/ 48 h 50"/>
              <a:gd name="T18" fmla="*/ 0 w 49"/>
              <a:gd name="T19" fmla="*/ 38 h 50"/>
              <a:gd name="T20" fmla="*/ 0 w 49"/>
              <a:gd name="T21" fmla="*/ 38 h 50"/>
              <a:gd name="T22" fmla="*/ 14 w 49"/>
              <a:gd name="T23" fmla="*/ 22 h 50"/>
              <a:gd name="T24" fmla="*/ 14 w 49"/>
              <a:gd name="T25" fmla="*/ 17 h 50"/>
              <a:gd name="T26" fmla="*/ 19 w 49"/>
              <a:gd name="T27" fmla="*/ 15 h 50"/>
              <a:gd name="T28" fmla="*/ 26 w 49"/>
              <a:gd name="T29" fmla="*/ 21 h 50"/>
              <a:gd name="T30" fmla="*/ 34 w 49"/>
              <a:gd name="T31" fmla="*/ 10 h 50"/>
              <a:gd name="T32" fmla="*/ 34 w 49"/>
              <a:gd name="T33" fmla="*/ 8 h 50"/>
              <a:gd name="T34" fmla="*/ 44 w 49"/>
              <a:gd name="T35" fmla="*/ 1 h 50"/>
              <a:gd name="T36" fmla="*/ 16 w 49"/>
              <a:gd name="T37" fmla="*/ 28 h 50"/>
              <a:gd name="T38" fmla="*/ 18 w 49"/>
              <a:gd name="T39" fmla="*/ 29 h 50"/>
              <a:gd name="T40" fmla="*/ 7 w 49"/>
              <a:gd name="T41" fmla="*/ 39 h 50"/>
              <a:gd name="T42" fmla="*/ 16 w 49"/>
              <a:gd name="T43" fmla="*/ 28 h 50"/>
              <a:gd name="T44" fmla="*/ 21 w 49"/>
              <a:gd name="T45" fmla="*/ 32 h 50"/>
              <a:gd name="T46" fmla="*/ 22 w 49"/>
              <a:gd name="T47" fmla="*/ 33 h 50"/>
              <a:gd name="T48" fmla="*/ 11 w 49"/>
              <a:gd name="T49" fmla="*/ 43 h 50"/>
              <a:gd name="T50" fmla="*/ 21 w 49"/>
              <a:gd name="T51" fmla="*/ 32 h 50"/>
              <a:gd name="T52" fmla="*/ 31 w 49"/>
              <a:gd name="T53" fmla="*/ 31 h 50"/>
              <a:gd name="T54" fmla="*/ 17 w 49"/>
              <a:gd name="T55" fmla="*/ 20 h 50"/>
              <a:gd name="T56" fmla="*/ 18 w 49"/>
              <a:gd name="T57" fmla="*/ 21 h 50"/>
              <a:gd name="T58" fmla="*/ 29 w 49"/>
              <a:gd name="T59" fmla="*/ 32 h 50"/>
              <a:gd name="T60" fmla="*/ 30 w 49"/>
              <a:gd name="T61" fmla="*/ 32 h 50"/>
              <a:gd name="T62" fmla="*/ 13 w 49"/>
              <a:gd name="T63" fmla="*/ 45 h 50"/>
              <a:gd name="T64" fmla="*/ 25 w 49"/>
              <a:gd name="T65" fmla="*/ 33 h 50"/>
              <a:gd name="T66" fmla="*/ 4 w 49"/>
              <a:gd name="T67" fmla="*/ 37 h 50"/>
              <a:gd name="T68" fmla="*/ 4 w 49"/>
              <a:gd name="T69" fmla="*/ 38 h 50"/>
              <a:gd name="T70" fmla="*/ 11 w 49"/>
              <a:gd name="T71" fmla="*/ 45 h 50"/>
              <a:gd name="T72" fmla="*/ 12 w 49"/>
              <a:gd name="T73" fmla="*/ 46 h 50"/>
              <a:gd name="T74" fmla="*/ 46 w 49"/>
              <a:gd name="T75" fmla="*/ 6 h 50"/>
              <a:gd name="T76" fmla="*/ 43 w 49"/>
              <a:gd name="T77" fmla="*/ 3 h 50"/>
              <a:gd name="T78" fmla="*/ 41 w 49"/>
              <a:gd name="T79"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 h="50">
                <a:moveTo>
                  <a:pt x="44" y="1"/>
                </a:moveTo>
                <a:cubicBezTo>
                  <a:pt x="49" y="6"/>
                  <a:pt x="49" y="6"/>
                  <a:pt x="49" y="6"/>
                </a:cubicBezTo>
                <a:cubicBezTo>
                  <a:pt x="49" y="6"/>
                  <a:pt x="49" y="7"/>
                  <a:pt x="49" y="7"/>
                </a:cubicBezTo>
                <a:cubicBezTo>
                  <a:pt x="42" y="16"/>
                  <a:pt x="42" y="16"/>
                  <a:pt x="42" y="16"/>
                </a:cubicBezTo>
                <a:cubicBezTo>
                  <a:pt x="41" y="17"/>
                  <a:pt x="40" y="17"/>
                  <a:pt x="40" y="16"/>
                </a:cubicBezTo>
                <a:cubicBezTo>
                  <a:pt x="40" y="16"/>
                  <a:pt x="40" y="16"/>
                  <a:pt x="40" y="16"/>
                </a:cubicBezTo>
                <a:cubicBezTo>
                  <a:pt x="38" y="14"/>
                  <a:pt x="38" y="14"/>
                  <a:pt x="38" y="14"/>
                </a:cubicBezTo>
                <a:cubicBezTo>
                  <a:pt x="29" y="23"/>
                  <a:pt x="29" y="23"/>
                  <a:pt x="29" y="23"/>
                </a:cubicBezTo>
                <a:cubicBezTo>
                  <a:pt x="34" y="29"/>
                  <a:pt x="34" y="29"/>
                  <a:pt x="34" y="29"/>
                </a:cubicBezTo>
                <a:cubicBezTo>
                  <a:pt x="35" y="29"/>
                  <a:pt x="35" y="30"/>
                  <a:pt x="35" y="31"/>
                </a:cubicBezTo>
                <a:cubicBezTo>
                  <a:pt x="35" y="32"/>
                  <a:pt x="35" y="33"/>
                  <a:pt x="34" y="34"/>
                </a:cubicBezTo>
                <a:cubicBezTo>
                  <a:pt x="33" y="35"/>
                  <a:pt x="33" y="35"/>
                  <a:pt x="33" y="35"/>
                </a:cubicBezTo>
                <a:cubicBezTo>
                  <a:pt x="32" y="36"/>
                  <a:pt x="31" y="36"/>
                  <a:pt x="30" y="36"/>
                </a:cubicBezTo>
                <a:cubicBezTo>
                  <a:pt x="29" y="36"/>
                  <a:pt x="29" y="36"/>
                  <a:pt x="28" y="36"/>
                </a:cubicBezTo>
                <a:cubicBezTo>
                  <a:pt x="16" y="48"/>
                  <a:pt x="16" y="48"/>
                  <a:pt x="16" y="48"/>
                </a:cubicBezTo>
                <a:cubicBezTo>
                  <a:pt x="15" y="49"/>
                  <a:pt x="13" y="49"/>
                  <a:pt x="12" y="49"/>
                </a:cubicBezTo>
                <a:cubicBezTo>
                  <a:pt x="12" y="50"/>
                  <a:pt x="12" y="50"/>
                  <a:pt x="12" y="50"/>
                </a:cubicBezTo>
                <a:cubicBezTo>
                  <a:pt x="11" y="50"/>
                  <a:pt x="9" y="49"/>
                  <a:pt x="8" y="48"/>
                </a:cubicBezTo>
                <a:cubicBezTo>
                  <a:pt x="2" y="41"/>
                  <a:pt x="2" y="41"/>
                  <a:pt x="2" y="41"/>
                </a:cubicBezTo>
                <a:cubicBezTo>
                  <a:pt x="1" y="40"/>
                  <a:pt x="0" y="39"/>
                  <a:pt x="0" y="38"/>
                </a:cubicBezTo>
                <a:cubicBezTo>
                  <a:pt x="0" y="38"/>
                  <a:pt x="0" y="38"/>
                  <a:pt x="0" y="38"/>
                </a:cubicBezTo>
                <a:cubicBezTo>
                  <a:pt x="0" y="38"/>
                  <a:pt x="0" y="38"/>
                  <a:pt x="0" y="38"/>
                </a:cubicBezTo>
                <a:cubicBezTo>
                  <a:pt x="0" y="36"/>
                  <a:pt x="1" y="35"/>
                  <a:pt x="2" y="34"/>
                </a:cubicBezTo>
                <a:cubicBezTo>
                  <a:pt x="14" y="22"/>
                  <a:pt x="14" y="22"/>
                  <a:pt x="14" y="22"/>
                </a:cubicBezTo>
                <a:cubicBezTo>
                  <a:pt x="14" y="21"/>
                  <a:pt x="13" y="20"/>
                  <a:pt x="13" y="20"/>
                </a:cubicBezTo>
                <a:cubicBezTo>
                  <a:pt x="13" y="19"/>
                  <a:pt x="14" y="18"/>
                  <a:pt x="14" y="17"/>
                </a:cubicBezTo>
                <a:cubicBezTo>
                  <a:pt x="16" y="16"/>
                  <a:pt x="16" y="16"/>
                  <a:pt x="16" y="16"/>
                </a:cubicBezTo>
                <a:cubicBezTo>
                  <a:pt x="17" y="15"/>
                  <a:pt x="18" y="15"/>
                  <a:pt x="19" y="15"/>
                </a:cubicBezTo>
                <a:cubicBezTo>
                  <a:pt x="20" y="15"/>
                  <a:pt x="20" y="15"/>
                  <a:pt x="21" y="16"/>
                </a:cubicBezTo>
                <a:cubicBezTo>
                  <a:pt x="26" y="21"/>
                  <a:pt x="26" y="21"/>
                  <a:pt x="26" y="21"/>
                </a:cubicBezTo>
                <a:cubicBezTo>
                  <a:pt x="35" y="12"/>
                  <a:pt x="35" y="12"/>
                  <a:pt x="35" y="12"/>
                </a:cubicBezTo>
                <a:cubicBezTo>
                  <a:pt x="34" y="10"/>
                  <a:pt x="34" y="10"/>
                  <a:pt x="34" y="10"/>
                </a:cubicBezTo>
                <a:cubicBezTo>
                  <a:pt x="33" y="9"/>
                  <a:pt x="33" y="9"/>
                  <a:pt x="34" y="8"/>
                </a:cubicBezTo>
                <a:cubicBezTo>
                  <a:pt x="34" y="8"/>
                  <a:pt x="34" y="8"/>
                  <a:pt x="34" y="8"/>
                </a:cubicBezTo>
                <a:cubicBezTo>
                  <a:pt x="43" y="1"/>
                  <a:pt x="43" y="1"/>
                  <a:pt x="43" y="1"/>
                </a:cubicBezTo>
                <a:cubicBezTo>
                  <a:pt x="43" y="0"/>
                  <a:pt x="44" y="1"/>
                  <a:pt x="44" y="1"/>
                </a:cubicBezTo>
                <a:close/>
                <a:moveTo>
                  <a:pt x="16" y="28"/>
                </a:moveTo>
                <a:cubicBezTo>
                  <a:pt x="16" y="28"/>
                  <a:pt x="16" y="28"/>
                  <a:pt x="16" y="28"/>
                </a:cubicBezTo>
                <a:cubicBezTo>
                  <a:pt x="17" y="27"/>
                  <a:pt x="17" y="27"/>
                  <a:pt x="18" y="28"/>
                </a:cubicBezTo>
                <a:cubicBezTo>
                  <a:pt x="18" y="28"/>
                  <a:pt x="18" y="29"/>
                  <a:pt x="18" y="29"/>
                </a:cubicBezTo>
                <a:cubicBezTo>
                  <a:pt x="8" y="39"/>
                  <a:pt x="8" y="39"/>
                  <a:pt x="8" y="39"/>
                </a:cubicBezTo>
                <a:cubicBezTo>
                  <a:pt x="8" y="39"/>
                  <a:pt x="7" y="39"/>
                  <a:pt x="7" y="39"/>
                </a:cubicBezTo>
                <a:cubicBezTo>
                  <a:pt x="6" y="38"/>
                  <a:pt x="6" y="38"/>
                  <a:pt x="7" y="37"/>
                </a:cubicBezTo>
                <a:cubicBezTo>
                  <a:pt x="16" y="28"/>
                  <a:pt x="16" y="28"/>
                  <a:pt x="16" y="28"/>
                </a:cubicBezTo>
                <a:close/>
                <a:moveTo>
                  <a:pt x="21" y="32"/>
                </a:moveTo>
                <a:cubicBezTo>
                  <a:pt x="21" y="32"/>
                  <a:pt x="21" y="32"/>
                  <a:pt x="21" y="32"/>
                </a:cubicBezTo>
                <a:cubicBezTo>
                  <a:pt x="21" y="31"/>
                  <a:pt x="22" y="31"/>
                  <a:pt x="22" y="32"/>
                </a:cubicBezTo>
                <a:cubicBezTo>
                  <a:pt x="23" y="32"/>
                  <a:pt x="23" y="33"/>
                  <a:pt x="22" y="33"/>
                </a:cubicBezTo>
                <a:cubicBezTo>
                  <a:pt x="12" y="43"/>
                  <a:pt x="12" y="43"/>
                  <a:pt x="12" y="43"/>
                </a:cubicBezTo>
                <a:cubicBezTo>
                  <a:pt x="12" y="44"/>
                  <a:pt x="11" y="44"/>
                  <a:pt x="11" y="43"/>
                </a:cubicBezTo>
                <a:cubicBezTo>
                  <a:pt x="10" y="43"/>
                  <a:pt x="10" y="42"/>
                  <a:pt x="11" y="42"/>
                </a:cubicBezTo>
                <a:cubicBezTo>
                  <a:pt x="21" y="32"/>
                  <a:pt x="21" y="32"/>
                  <a:pt x="21" y="32"/>
                </a:cubicBezTo>
                <a:close/>
                <a:moveTo>
                  <a:pt x="31" y="31"/>
                </a:moveTo>
                <a:cubicBezTo>
                  <a:pt x="31" y="31"/>
                  <a:pt x="31" y="31"/>
                  <a:pt x="31" y="31"/>
                </a:cubicBezTo>
                <a:cubicBezTo>
                  <a:pt x="19" y="18"/>
                  <a:pt x="19" y="18"/>
                  <a:pt x="19" y="18"/>
                </a:cubicBezTo>
                <a:cubicBezTo>
                  <a:pt x="17" y="20"/>
                  <a:pt x="17" y="20"/>
                  <a:pt x="17" y="20"/>
                </a:cubicBezTo>
                <a:cubicBezTo>
                  <a:pt x="18" y="20"/>
                  <a:pt x="18" y="20"/>
                  <a:pt x="18" y="20"/>
                </a:cubicBezTo>
                <a:cubicBezTo>
                  <a:pt x="18" y="21"/>
                  <a:pt x="18" y="21"/>
                  <a:pt x="18" y="21"/>
                </a:cubicBezTo>
                <a:cubicBezTo>
                  <a:pt x="18" y="21"/>
                  <a:pt x="18" y="21"/>
                  <a:pt x="18" y="21"/>
                </a:cubicBezTo>
                <a:cubicBezTo>
                  <a:pt x="29" y="32"/>
                  <a:pt x="29" y="32"/>
                  <a:pt x="29" y="32"/>
                </a:cubicBezTo>
                <a:cubicBezTo>
                  <a:pt x="29" y="32"/>
                  <a:pt x="29" y="32"/>
                  <a:pt x="29" y="32"/>
                </a:cubicBezTo>
                <a:cubicBezTo>
                  <a:pt x="30" y="32"/>
                  <a:pt x="30" y="32"/>
                  <a:pt x="30" y="32"/>
                </a:cubicBezTo>
                <a:cubicBezTo>
                  <a:pt x="31" y="31"/>
                  <a:pt x="31" y="31"/>
                  <a:pt x="31" y="31"/>
                </a:cubicBezTo>
                <a:close/>
                <a:moveTo>
                  <a:pt x="13" y="45"/>
                </a:moveTo>
                <a:cubicBezTo>
                  <a:pt x="13" y="45"/>
                  <a:pt x="13" y="45"/>
                  <a:pt x="13" y="45"/>
                </a:cubicBezTo>
                <a:cubicBezTo>
                  <a:pt x="25" y="33"/>
                  <a:pt x="25" y="33"/>
                  <a:pt x="25" y="33"/>
                </a:cubicBezTo>
                <a:cubicBezTo>
                  <a:pt x="17" y="25"/>
                  <a:pt x="17" y="25"/>
                  <a:pt x="17" y="25"/>
                </a:cubicBezTo>
                <a:cubicBezTo>
                  <a:pt x="4" y="37"/>
                  <a:pt x="4" y="37"/>
                  <a:pt x="4" y="37"/>
                </a:cubicBezTo>
                <a:cubicBezTo>
                  <a:pt x="4" y="37"/>
                  <a:pt x="4" y="37"/>
                  <a:pt x="4" y="38"/>
                </a:cubicBezTo>
                <a:cubicBezTo>
                  <a:pt x="4" y="38"/>
                  <a:pt x="4" y="38"/>
                  <a:pt x="4" y="38"/>
                </a:cubicBezTo>
                <a:cubicBezTo>
                  <a:pt x="4" y="38"/>
                  <a:pt x="4" y="38"/>
                  <a:pt x="4" y="39"/>
                </a:cubicBezTo>
                <a:cubicBezTo>
                  <a:pt x="11" y="45"/>
                  <a:pt x="11" y="45"/>
                  <a:pt x="11" y="45"/>
                </a:cubicBezTo>
                <a:cubicBezTo>
                  <a:pt x="11" y="46"/>
                  <a:pt x="12" y="46"/>
                  <a:pt x="12" y="46"/>
                </a:cubicBezTo>
                <a:cubicBezTo>
                  <a:pt x="12" y="46"/>
                  <a:pt x="12" y="46"/>
                  <a:pt x="12" y="46"/>
                </a:cubicBezTo>
                <a:cubicBezTo>
                  <a:pt x="12" y="46"/>
                  <a:pt x="13" y="46"/>
                  <a:pt x="13" y="45"/>
                </a:cubicBezTo>
                <a:close/>
                <a:moveTo>
                  <a:pt x="46" y="6"/>
                </a:moveTo>
                <a:cubicBezTo>
                  <a:pt x="46" y="6"/>
                  <a:pt x="46" y="6"/>
                  <a:pt x="46" y="6"/>
                </a:cubicBezTo>
                <a:cubicBezTo>
                  <a:pt x="43" y="3"/>
                  <a:pt x="43" y="3"/>
                  <a:pt x="43" y="3"/>
                </a:cubicBezTo>
                <a:cubicBezTo>
                  <a:pt x="36" y="9"/>
                  <a:pt x="36" y="9"/>
                  <a:pt x="36" y="9"/>
                </a:cubicBezTo>
                <a:cubicBezTo>
                  <a:pt x="41" y="14"/>
                  <a:pt x="41" y="14"/>
                  <a:pt x="41" y="14"/>
                </a:cubicBezTo>
                <a:cubicBezTo>
                  <a:pt x="46" y="6"/>
                  <a:pt x="46" y="6"/>
                  <a:pt x="46" y="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0" name="Freeform 446"/>
          <p:cNvSpPr>
            <a:spLocks noEditPoints="1"/>
          </p:cNvSpPr>
          <p:nvPr/>
        </p:nvSpPr>
        <p:spPr bwMode="auto">
          <a:xfrm>
            <a:off x="7035930" y="2971783"/>
            <a:ext cx="141116" cy="164635"/>
          </a:xfrm>
          <a:custGeom>
            <a:avLst/>
            <a:gdLst>
              <a:gd name="T0" fmla="*/ 5 w 42"/>
              <a:gd name="T1" fmla="*/ 48 h 49"/>
              <a:gd name="T2" fmla="*/ 0 w 42"/>
              <a:gd name="T3" fmla="*/ 33 h 49"/>
              <a:gd name="T4" fmla="*/ 14 w 42"/>
              <a:gd name="T5" fmla="*/ 1 h 49"/>
              <a:gd name="T6" fmla="*/ 40 w 42"/>
              <a:gd name="T7" fmla="*/ 37 h 49"/>
              <a:gd name="T8" fmla="*/ 16 w 42"/>
              <a:gd name="T9" fmla="*/ 7 h 49"/>
              <a:gd name="T10" fmla="*/ 16 w 42"/>
              <a:gd name="T11" fmla="*/ 33 h 49"/>
              <a:gd name="T12" fmla="*/ 16 w 42"/>
              <a:gd name="T13" fmla="*/ 33 h 49"/>
              <a:gd name="T14" fmla="*/ 16 w 42"/>
              <a:gd name="T15" fmla="*/ 33 h 49"/>
              <a:gd name="T16" fmla="*/ 16 w 42"/>
              <a:gd name="T17" fmla="*/ 33 h 49"/>
              <a:gd name="T18" fmla="*/ 16 w 42"/>
              <a:gd name="T19" fmla="*/ 33 h 49"/>
              <a:gd name="T20" fmla="*/ 16 w 42"/>
              <a:gd name="T21" fmla="*/ 34 h 49"/>
              <a:gd name="T22" fmla="*/ 16 w 42"/>
              <a:gd name="T23" fmla="*/ 34 h 49"/>
              <a:gd name="T24" fmla="*/ 16 w 42"/>
              <a:gd name="T25" fmla="*/ 34 h 49"/>
              <a:gd name="T26" fmla="*/ 16 w 42"/>
              <a:gd name="T27" fmla="*/ 34 h 49"/>
              <a:gd name="T28" fmla="*/ 16 w 42"/>
              <a:gd name="T29" fmla="*/ 34 h 49"/>
              <a:gd name="T30" fmla="*/ 16 w 42"/>
              <a:gd name="T31" fmla="*/ 34 h 49"/>
              <a:gd name="T32" fmla="*/ 16 w 42"/>
              <a:gd name="T33" fmla="*/ 35 h 49"/>
              <a:gd name="T34" fmla="*/ 16 w 42"/>
              <a:gd name="T35" fmla="*/ 35 h 49"/>
              <a:gd name="T36" fmla="*/ 16 w 42"/>
              <a:gd name="T37" fmla="*/ 35 h 49"/>
              <a:gd name="T38" fmla="*/ 16 w 42"/>
              <a:gd name="T39" fmla="*/ 35 h 49"/>
              <a:gd name="T40" fmla="*/ 38 w 42"/>
              <a:gd name="T41" fmla="*/ 9 h 49"/>
              <a:gd name="T42" fmla="*/ 6 w 42"/>
              <a:gd name="T43" fmla="*/ 41 h 49"/>
              <a:gd name="T44" fmla="*/ 11 w 42"/>
              <a:gd name="T45" fmla="*/ 44 h 49"/>
              <a:gd name="T46" fmla="*/ 6 w 42"/>
              <a:gd name="T47" fmla="*/ 3 h 49"/>
              <a:gd name="T48" fmla="*/ 5 w 42"/>
              <a:gd name="T49" fmla="*/ 35 h 49"/>
              <a:gd name="T50" fmla="*/ 10 w 42"/>
              <a:gd name="T51" fmla="*/ 35 h 49"/>
              <a:gd name="T52" fmla="*/ 10 w 42"/>
              <a:gd name="T53" fmla="*/ 35 h 49"/>
              <a:gd name="T54" fmla="*/ 10 w 42"/>
              <a:gd name="T55" fmla="*/ 35 h 49"/>
              <a:gd name="T56" fmla="*/ 10 w 42"/>
              <a:gd name="T57" fmla="*/ 35 h 49"/>
              <a:gd name="T58" fmla="*/ 10 w 42"/>
              <a:gd name="T59" fmla="*/ 35 h 49"/>
              <a:gd name="T60" fmla="*/ 11 w 42"/>
              <a:gd name="T61" fmla="*/ 35 h 49"/>
              <a:gd name="T62" fmla="*/ 11 w 42"/>
              <a:gd name="T63" fmla="*/ 35 h 49"/>
              <a:gd name="T64" fmla="*/ 11 w 42"/>
              <a:gd name="T65" fmla="*/ 35 h 49"/>
              <a:gd name="T66" fmla="*/ 11 w 42"/>
              <a:gd name="T67" fmla="*/ 35 h 49"/>
              <a:gd name="T68" fmla="*/ 11 w 42"/>
              <a:gd name="T69" fmla="*/ 35 h 49"/>
              <a:gd name="T70" fmla="*/ 11 w 42"/>
              <a:gd name="T71" fmla="*/ 35 h 49"/>
              <a:gd name="T72" fmla="*/ 11 w 42"/>
              <a:gd name="T73" fmla="*/ 35 h 49"/>
              <a:gd name="T74" fmla="*/ 11 w 42"/>
              <a:gd name="T75" fmla="*/ 34 h 49"/>
              <a:gd name="T76" fmla="*/ 11 w 42"/>
              <a:gd name="T77" fmla="*/ 34 h 49"/>
              <a:gd name="T78" fmla="*/ 11 w 42"/>
              <a:gd name="T79" fmla="*/ 34 h 49"/>
              <a:gd name="T80" fmla="*/ 12 w 42"/>
              <a:gd name="T81" fmla="*/ 6 h 49"/>
              <a:gd name="T82" fmla="*/ 36 w 42"/>
              <a:gd name="T83" fmla="*/ 9 h 49"/>
              <a:gd name="T84" fmla="*/ 19 w 42"/>
              <a:gd name="T85" fmla="*/ 18 h 49"/>
              <a:gd name="T86" fmla="*/ 35 w 42"/>
              <a:gd name="T87" fmla="*/ 11 h 49"/>
              <a:gd name="T88" fmla="*/ 19 w 42"/>
              <a:gd name="T89" fmla="*/ 22 h 49"/>
              <a:gd name="T90" fmla="*/ 19 w 42"/>
              <a:gd name="T91" fmla="*/ 22 h 49"/>
              <a:gd name="T92" fmla="*/ 30 w 42"/>
              <a:gd name="T93" fmla="*/ 21 h 49"/>
              <a:gd name="T94" fmla="*/ 32 w 42"/>
              <a:gd name="T95" fmla="*/ 20 h 49"/>
              <a:gd name="T96" fmla="*/ 19 w 42"/>
              <a:gd name="T97" fmla="*/ 28 h 49"/>
              <a:gd name="T98" fmla="*/ 19 w 42"/>
              <a:gd name="T99" fmla="*/ 28 h 49"/>
              <a:gd name="T100" fmla="*/ 30 w 42"/>
              <a:gd name="T101" fmla="*/ 27 h 49"/>
              <a:gd name="T102" fmla="*/ 32 w 42"/>
              <a:gd name="T103" fmla="*/ 25 h 49"/>
              <a:gd name="T104" fmla="*/ 19 w 42"/>
              <a:gd name="T105" fmla="*/ 33 h 49"/>
              <a:gd name="T106" fmla="*/ 19 w 42"/>
              <a:gd name="T107" fmla="*/ 33 h 49"/>
              <a:gd name="T108" fmla="*/ 30 w 42"/>
              <a:gd name="T109" fmla="*/ 32 h 49"/>
              <a:gd name="T110" fmla="*/ 32 w 42"/>
              <a:gd name="T111"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 h="49">
                <a:moveTo>
                  <a:pt x="11" y="39"/>
                </a:moveTo>
                <a:cubicBezTo>
                  <a:pt x="11" y="39"/>
                  <a:pt x="11" y="40"/>
                  <a:pt x="11" y="40"/>
                </a:cubicBezTo>
                <a:cubicBezTo>
                  <a:pt x="12" y="41"/>
                  <a:pt x="13" y="43"/>
                  <a:pt x="13" y="45"/>
                </a:cubicBezTo>
                <a:cubicBezTo>
                  <a:pt x="12" y="46"/>
                  <a:pt x="12" y="47"/>
                  <a:pt x="10" y="48"/>
                </a:cubicBezTo>
                <a:cubicBezTo>
                  <a:pt x="10" y="48"/>
                  <a:pt x="9" y="49"/>
                  <a:pt x="8" y="49"/>
                </a:cubicBezTo>
                <a:cubicBezTo>
                  <a:pt x="7" y="49"/>
                  <a:pt x="6" y="48"/>
                  <a:pt x="5" y="48"/>
                </a:cubicBezTo>
                <a:cubicBezTo>
                  <a:pt x="5" y="48"/>
                  <a:pt x="5" y="48"/>
                  <a:pt x="5" y="48"/>
                </a:cubicBezTo>
                <a:cubicBezTo>
                  <a:pt x="4" y="47"/>
                  <a:pt x="3" y="46"/>
                  <a:pt x="3" y="45"/>
                </a:cubicBezTo>
                <a:cubicBezTo>
                  <a:pt x="3" y="43"/>
                  <a:pt x="4" y="41"/>
                  <a:pt x="4" y="40"/>
                </a:cubicBezTo>
                <a:cubicBezTo>
                  <a:pt x="5" y="39"/>
                  <a:pt x="5" y="39"/>
                  <a:pt x="5" y="39"/>
                </a:cubicBezTo>
                <a:cubicBezTo>
                  <a:pt x="4" y="38"/>
                  <a:pt x="3" y="38"/>
                  <a:pt x="2" y="37"/>
                </a:cubicBezTo>
                <a:cubicBezTo>
                  <a:pt x="1" y="36"/>
                  <a:pt x="0" y="34"/>
                  <a:pt x="0" y="33"/>
                </a:cubicBezTo>
                <a:cubicBezTo>
                  <a:pt x="0" y="6"/>
                  <a:pt x="0" y="6"/>
                  <a:pt x="0" y="6"/>
                </a:cubicBezTo>
                <a:cubicBezTo>
                  <a:pt x="0" y="4"/>
                  <a:pt x="1" y="2"/>
                  <a:pt x="2" y="1"/>
                </a:cubicBezTo>
                <a:cubicBezTo>
                  <a:pt x="2" y="1"/>
                  <a:pt x="2" y="1"/>
                  <a:pt x="2" y="1"/>
                </a:cubicBezTo>
                <a:cubicBezTo>
                  <a:pt x="3" y="0"/>
                  <a:pt x="4" y="0"/>
                  <a:pt x="6" y="0"/>
                </a:cubicBezTo>
                <a:cubicBezTo>
                  <a:pt x="10" y="0"/>
                  <a:pt x="10" y="0"/>
                  <a:pt x="10" y="0"/>
                </a:cubicBezTo>
                <a:cubicBezTo>
                  <a:pt x="12" y="0"/>
                  <a:pt x="13" y="0"/>
                  <a:pt x="14" y="1"/>
                </a:cubicBezTo>
                <a:cubicBezTo>
                  <a:pt x="15" y="2"/>
                  <a:pt x="15" y="3"/>
                  <a:pt x="16" y="3"/>
                </a:cubicBezTo>
                <a:cubicBezTo>
                  <a:pt x="36" y="3"/>
                  <a:pt x="36" y="3"/>
                  <a:pt x="36" y="3"/>
                </a:cubicBezTo>
                <a:cubicBezTo>
                  <a:pt x="38" y="3"/>
                  <a:pt x="39" y="4"/>
                  <a:pt x="40" y="5"/>
                </a:cubicBezTo>
                <a:cubicBezTo>
                  <a:pt x="42" y="6"/>
                  <a:pt x="42" y="8"/>
                  <a:pt x="42" y="9"/>
                </a:cubicBezTo>
                <a:cubicBezTo>
                  <a:pt x="42" y="33"/>
                  <a:pt x="42" y="33"/>
                  <a:pt x="42" y="33"/>
                </a:cubicBezTo>
                <a:cubicBezTo>
                  <a:pt x="42" y="34"/>
                  <a:pt x="42" y="36"/>
                  <a:pt x="40" y="37"/>
                </a:cubicBezTo>
                <a:cubicBezTo>
                  <a:pt x="40" y="37"/>
                  <a:pt x="40" y="37"/>
                  <a:pt x="40" y="37"/>
                </a:cubicBezTo>
                <a:cubicBezTo>
                  <a:pt x="40" y="37"/>
                  <a:pt x="40" y="37"/>
                  <a:pt x="40" y="37"/>
                </a:cubicBezTo>
                <a:cubicBezTo>
                  <a:pt x="40" y="37"/>
                  <a:pt x="40" y="37"/>
                  <a:pt x="40" y="37"/>
                </a:cubicBezTo>
                <a:cubicBezTo>
                  <a:pt x="39" y="38"/>
                  <a:pt x="38" y="39"/>
                  <a:pt x="36" y="39"/>
                </a:cubicBezTo>
                <a:cubicBezTo>
                  <a:pt x="11" y="39"/>
                  <a:pt x="11" y="39"/>
                  <a:pt x="11" y="39"/>
                </a:cubicBezTo>
                <a:close/>
                <a:moveTo>
                  <a:pt x="16" y="7"/>
                </a:moveTo>
                <a:cubicBezTo>
                  <a:pt x="16" y="7"/>
                  <a:pt x="16" y="7"/>
                  <a:pt x="16" y="7"/>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4"/>
                  <a:pt x="16" y="34"/>
                  <a:pt x="16" y="34"/>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36" y="35"/>
                  <a:pt x="36" y="35"/>
                  <a:pt x="36" y="35"/>
                </a:cubicBezTo>
                <a:cubicBezTo>
                  <a:pt x="37" y="35"/>
                  <a:pt x="37" y="35"/>
                  <a:pt x="38" y="34"/>
                </a:cubicBezTo>
                <a:cubicBezTo>
                  <a:pt x="38" y="34"/>
                  <a:pt x="38" y="34"/>
                  <a:pt x="38" y="34"/>
                </a:cubicBezTo>
                <a:cubicBezTo>
                  <a:pt x="38" y="34"/>
                  <a:pt x="38" y="34"/>
                  <a:pt x="38" y="34"/>
                </a:cubicBezTo>
                <a:cubicBezTo>
                  <a:pt x="38" y="34"/>
                  <a:pt x="38" y="33"/>
                  <a:pt x="38" y="33"/>
                </a:cubicBezTo>
                <a:cubicBezTo>
                  <a:pt x="38" y="9"/>
                  <a:pt x="38" y="9"/>
                  <a:pt x="38" y="9"/>
                </a:cubicBezTo>
                <a:cubicBezTo>
                  <a:pt x="38" y="9"/>
                  <a:pt x="38" y="8"/>
                  <a:pt x="38" y="8"/>
                </a:cubicBezTo>
                <a:cubicBezTo>
                  <a:pt x="37" y="7"/>
                  <a:pt x="37" y="7"/>
                  <a:pt x="36" y="7"/>
                </a:cubicBezTo>
                <a:cubicBezTo>
                  <a:pt x="16" y="7"/>
                  <a:pt x="16" y="7"/>
                  <a:pt x="16" y="7"/>
                </a:cubicBezTo>
                <a:close/>
                <a:moveTo>
                  <a:pt x="8" y="39"/>
                </a:moveTo>
                <a:cubicBezTo>
                  <a:pt x="8" y="39"/>
                  <a:pt x="8" y="39"/>
                  <a:pt x="8" y="39"/>
                </a:cubicBezTo>
                <a:cubicBezTo>
                  <a:pt x="7" y="40"/>
                  <a:pt x="7" y="40"/>
                  <a:pt x="6" y="41"/>
                </a:cubicBezTo>
                <a:cubicBezTo>
                  <a:pt x="6" y="42"/>
                  <a:pt x="5" y="43"/>
                  <a:pt x="5" y="44"/>
                </a:cubicBezTo>
                <a:cubicBezTo>
                  <a:pt x="5" y="45"/>
                  <a:pt x="6" y="46"/>
                  <a:pt x="6" y="46"/>
                </a:cubicBezTo>
                <a:cubicBezTo>
                  <a:pt x="7" y="46"/>
                  <a:pt x="7" y="46"/>
                  <a:pt x="7" y="46"/>
                </a:cubicBezTo>
                <a:cubicBezTo>
                  <a:pt x="7" y="46"/>
                  <a:pt x="7" y="46"/>
                  <a:pt x="8" y="46"/>
                </a:cubicBezTo>
                <a:cubicBezTo>
                  <a:pt x="8" y="46"/>
                  <a:pt x="9" y="46"/>
                  <a:pt x="9" y="46"/>
                </a:cubicBezTo>
                <a:cubicBezTo>
                  <a:pt x="10" y="46"/>
                  <a:pt x="10" y="45"/>
                  <a:pt x="11" y="44"/>
                </a:cubicBezTo>
                <a:cubicBezTo>
                  <a:pt x="11" y="43"/>
                  <a:pt x="10" y="42"/>
                  <a:pt x="10" y="41"/>
                </a:cubicBezTo>
                <a:cubicBezTo>
                  <a:pt x="9" y="40"/>
                  <a:pt x="9" y="40"/>
                  <a:pt x="8" y="39"/>
                </a:cubicBezTo>
                <a:cubicBezTo>
                  <a:pt x="8" y="39"/>
                  <a:pt x="8" y="39"/>
                  <a:pt x="8" y="39"/>
                </a:cubicBezTo>
                <a:close/>
                <a:moveTo>
                  <a:pt x="10" y="3"/>
                </a:moveTo>
                <a:cubicBezTo>
                  <a:pt x="10" y="3"/>
                  <a:pt x="10" y="3"/>
                  <a:pt x="10" y="3"/>
                </a:cubicBezTo>
                <a:cubicBezTo>
                  <a:pt x="6" y="3"/>
                  <a:pt x="6" y="3"/>
                  <a:pt x="6" y="3"/>
                </a:cubicBezTo>
                <a:cubicBezTo>
                  <a:pt x="5" y="3"/>
                  <a:pt x="5" y="4"/>
                  <a:pt x="4" y="4"/>
                </a:cubicBezTo>
                <a:cubicBezTo>
                  <a:pt x="4" y="4"/>
                  <a:pt x="4" y="4"/>
                  <a:pt x="4" y="4"/>
                </a:cubicBezTo>
                <a:cubicBezTo>
                  <a:pt x="4" y="4"/>
                  <a:pt x="4" y="5"/>
                  <a:pt x="4" y="6"/>
                </a:cubicBezTo>
                <a:cubicBezTo>
                  <a:pt x="4" y="33"/>
                  <a:pt x="4" y="33"/>
                  <a:pt x="4" y="33"/>
                </a:cubicBezTo>
                <a:cubicBezTo>
                  <a:pt x="4" y="33"/>
                  <a:pt x="4" y="34"/>
                  <a:pt x="4" y="34"/>
                </a:cubicBezTo>
                <a:cubicBezTo>
                  <a:pt x="4" y="34"/>
                  <a:pt x="5" y="34"/>
                  <a:pt x="5" y="35"/>
                </a:cubicBezTo>
                <a:cubicBezTo>
                  <a:pt x="5" y="35"/>
                  <a:pt x="5" y="35"/>
                  <a:pt x="6" y="35"/>
                </a:cubicBezTo>
                <a:cubicBezTo>
                  <a:pt x="6" y="35"/>
                  <a:pt x="6" y="35"/>
                  <a:pt x="6"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5"/>
                  <a:pt x="11" y="35"/>
                  <a:pt x="11" y="35"/>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1" y="34"/>
                  <a:pt x="11" y="34"/>
                  <a:pt x="11" y="34"/>
                </a:cubicBezTo>
                <a:cubicBezTo>
                  <a:pt x="12" y="34"/>
                  <a:pt x="12" y="33"/>
                  <a:pt x="12" y="33"/>
                </a:cubicBezTo>
                <a:cubicBezTo>
                  <a:pt x="12" y="6"/>
                  <a:pt x="12" y="6"/>
                  <a:pt x="12" y="6"/>
                </a:cubicBezTo>
                <a:cubicBezTo>
                  <a:pt x="12" y="5"/>
                  <a:pt x="12" y="4"/>
                  <a:pt x="11" y="4"/>
                </a:cubicBezTo>
                <a:cubicBezTo>
                  <a:pt x="11" y="4"/>
                  <a:pt x="11" y="3"/>
                  <a:pt x="10" y="3"/>
                </a:cubicBezTo>
                <a:close/>
                <a:moveTo>
                  <a:pt x="19" y="9"/>
                </a:moveTo>
                <a:cubicBezTo>
                  <a:pt x="19" y="9"/>
                  <a:pt x="19" y="9"/>
                  <a:pt x="19" y="9"/>
                </a:cubicBezTo>
                <a:cubicBezTo>
                  <a:pt x="19" y="9"/>
                  <a:pt x="19" y="9"/>
                  <a:pt x="19" y="9"/>
                </a:cubicBezTo>
                <a:cubicBezTo>
                  <a:pt x="36" y="9"/>
                  <a:pt x="36" y="9"/>
                  <a:pt x="36" y="9"/>
                </a:cubicBezTo>
                <a:cubicBezTo>
                  <a:pt x="37" y="9"/>
                  <a:pt x="37" y="10"/>
                  <a:pt x="37" y="10"/>
                </a:cubicBezTo>
                <a:cubicBezTo>
                  <a:pt x="37" y="10"/>
                  <a:pt x="37" y="10"/>
                  <a:pt x="37" y="10"/>
                </a:cubicBezTo>
                <a:cubicBezTo>
                  <a:pt x="37" y="17"/>
                  <a:pt x="37" y="17"/>
                  <a:pt x="37" y="17"/>
                </a:cubicBezTo>
                <a:cubicBezTo>
                  <a:pt x="37" y="17"/>
                  <a:pt x="37" y="18"/>
                  <a:pt x="36" y="18"/>
                </a:cubicBezTo>
                <a:cubicBezTo>
                  <a:pt x="36" y="18"/>
                  <a:pt x="36" y="18"/>
                  <a:pt x="36" y="18"/>
                </a:cubicBezTo>
                <a:cubicBezTo>
                  <a:pt x="19" y="18"/>
                  <a:pt x="19" y="18"/>
                  <a:pt x="19" y="18"/>
                </a:cubicBezTo>
                <a:cubicBezTo>
                  <a:pt x="18" y="18"/>
                  <a:pt x="17" y="17"/>
                  <a:pt x="17" y="17"/>
                </a:cubicBezTo>
                <a:cubicBezTo>
                  <a:pt x="17" y="17"/>
                  <a:pt x="17" y="17"/>
                  <a:pt x="17" y="17"/>
                </a:cubicBezTo>
                <a:cubicBezTo>
                  <a:pt x="17" y="10"/>
                  <a:pt x="17" y="10"/>
                  <a:pt x="17" y="10"/>
                </a:cubicBezTo>
                <a:cubicBezTo>
                  <a:pt x="17" y="10"/>
                  <a:pt x="18" y="9"/>
                  <a:pt x="19" y="9"/>
                </a:cubicBezTo>
                <a:close/>
                <a:moveTo>
                  <a:pt x="35" y="11"/>
                </a:moveTo>
                <a:cubicBezTo>
                  <a:pt x="35" y="11"/>
                  <a:pt x="35" y="11"/>
                  <a:pt x="35" y="11"/>
                </a:cubicBezTo>
                <a:cubicBezTo>
                  <a:pt x="20" y="11"/>
                  <a:pt x="20" y="11"/>
                  <a:pt x="20" y="11"/>
                </a:cubicBezTo>
                <a:cubicBezTo>
                  <a:pt x="20" y="16"/>
                  <a:pt x="20" y="16"/>
                  <a:pt x="20" y="16"/>
                </a:cubicBezTo>
                <a:cubicBezTo>
                  <a:pt x="35" y="16"/>
                  <a:pt x="35" y="16"/>
                  <a:pt x="35" y="16"/>
                </a:cubicBezTo>
                <a:cubicBezTo>
                  <a:pt x="35" y="11"/>
                  <a:pt x="35" y="11"/>
                  <a:pt x="35" y="11"/>
                </a:cubicBezTo>
                <a:close/>
                <a:moveTo>
                  <a:pt x="19" y="22"/>
                </a:moveTo>
                <a:cubicBezTo>
                  <a:pt x="19" y="22"/>
                  <a:pt x="19" y="22"/>
                  <a:pt x="19" y="22"/>
                </a:cubicBezTo>
                <a:cubicBezTo>
                  <a:pt x="18" y="22"/>
                  <a:pt x="18" y="22"/>
                  <a:pt x="18" y="21"/>
                </a:cubicBezTo>
                <a:cubicBezTo>
                  <a:pt x="18" y="21"/>
                  <a:pt x="18" y="20"/>
                  <a:pt x="19" y="20"/>
                </a:cubicBezTo>
                <a:cubicBezTo>
                  <a:pt x="22" y="20"/>
                  <a:pt x="22" y="20"/>
                  <a:pt x="22" y="20"/>
                </a:cubicBezTo>
                <a:cubicBezTo>
                  <a:pt x="23" y="20"/>
                  <a:pt x="24" y="21"/>
                  <a:pt x="24" y="21"/>
                </a:cubicBezTo>
                <a:cubicBezTo>
                  <a:pt x="24" y="22"/>
                  <a:pt x="23" y="22"/>
                  <a:pt x="22" y="22"/>
                </a:cubicBezTo>
                <a:cubicBezTo>
                  <a:pt x="19" y="22"/>
                  <a:pt x="19" y="22"/>
                  <a:pt x="19" y="22"/>
                </a:cubicBezTo>
                <a:close/>
                <a:moveTo>
                  <a:pt x="25" y="22"/>
                </a:moveTo>
                <a:cubicBezTo>
                  <a:pt x="25" y="22"/>
                  <a:pt x="25" y="22"/>
                  <a:pt x="25" y="22"/>
                </a:cubicBezTo>
                <a:cubicBezTo>
                  <a:pt x="25" y="22"/>
                  <a:pt x="24" y="22"/>
                  <a:pt x="24" y="21"/>
                </a:cubicBezTo>
                <a:cubicBezTo>
                  <a:pt x="24" y="21"/>
                  <a:pt x="25" y="20"/>
                  <a:pt x="25" y="20"/>
                </a:cubicBezTo>
                <a:cubicBezTo>
                  <a:pt x="29" y="20"/>
                  <a:pt x="29" y="20"/>
                  <a:pt x="29" y="20"/>
                </a:cubicBezTo>
                <a:cubicBezTo>
                  <a:pt x="30" y="20"/>
                  <a:pt x="30" y="21"/>
                  <a:pt x="30" y="21"/>
                </a:cubicBezTo>
                <a:cubicBezTo>
                  <a:pt x="30" y="22"/>
                  <a:pt x="30" y="22"/>
                  <a:pt x="29" y="22"/>
                </a:cubicBezTo>
                <a:cubicBezTo>
                  <a:pt x="25" y="22"/>
                  <a:pt x="25" y="22"/>
                  <a:pt x="25" y="22"/>
                </a:cubicBezTo>
                <a:close/>
                <a:moveTo>
                  <a:pt x="32" y="22"/>
                </a:moveTo>
                <a:cubicBezTo>
                  <a:pt x="32" y="22"/>
                  <a:pt x="32" y="22"/>
                  <a:pt x="32" y="22"/>
                </a:cubicBezTo>
                <a:cubicBezTo>
                  <a:pt x="31" y="22"/>
                  <a:pt x="31" y="22"/>
                  <a:pt x="31" y="21"/>
                </a:cubicBezTo>
                <a:cubicBezTo>
                  <a:pt x="31" y="21"/>
                  <a:pt x="31" y="20"/>
                  <a:pt x="32" y="20"/>
                </a:cubicBezTo>
                <a:cubicBezTo>
                  <a:pt x="36" y="20"/>
                  <a:pt x="36" y="20"/>
                  <a:pt x="36" y="20"/>
                </a:cubicBezTo>
                <a:cubicBezTo>
                  <a:pt x="36" y="20"/>
                  <a:pt x="37" y="21"/>
                  <a:pt x="37" y="21"/>
                </a:cubicBezTo>
                <a:cubicBezTo>
                  <a:pt x="37" y="22"/>
                  <a:pt x="36" y="22"/>
                  <a:pt x="36" y="22"/>
                </a:cubicBezTo>
                <a:cubicBezTo>
                  <a:pt x="32" y="22"/>
                  <a:pt x="32" y="22"/>
                  <a:pt x="32" y="22"/>
                </a:cubicBezTo>
                <a:close/>
                <a:moveTo>
                  <a:pt x="19" y="28"/>
                </a:moveTo>
                <a:cubicBezTo>
                  <a:pt x="19" y="28"/>
                  <a:pt x="19" y="28"/>
                  <a:pt x="19" y="28"/>
                </a:cubicBezTo>
                <a:cubicBezTo>
                  <a:pt x="18" y="28"/>
                  <a:pt x="18" y="27"/>
                  <a:pt x="18" y="27"/>
                </a:cubicBezTo>
                <a:cubicBezTo>
                  <a:pt x="18" y="26"/>
                  <a:pt x="18" y="25"/>
                  <a:pt x="19" y="25"/>
                </a:cubicBezTo>
                <a:cubicBezTo>
                  <a:pt x="22" y="25"/>
                  <a:pt x="22" y="25"/>
                  <a:pt x="22" y="25"/>
                </a:cubicBezTo>
                <a:cubicBezTo>
                  <a:pt x="23" y="25"/>
                  <a:pt x="24" y="26"/>
                  <a:pt x="24" y="27"/>
                </a:cubicBezTo>
                <a:cubicBezTo>
                  <a:pt x="24" y="27"/>
                  <a:pt x="23" y="28"/>
                  <a:pt x="22" y="28"/>
                </a:cubicBezTo>
                <a:cubicBezTo>
                  <a:pt x="19" y="28"/>
                  <a:pt x="19" y="28"/>
                  <a:pt x="19" y="28"/>
                </a:cubicBezTo>
                <a:close/>
                <a:moveTo>
                  <a:pt x="25" y="28"/>
                </a:moveTo>
                <a:cubicBezTo>
                  <a:pt x="25" y="28"/>
                  <a:pt x="25" y="28"/>
                  <a:pt x="25" y="28"/>
                </a:cubicBezTo>
                <a:cubicBezTo>
                  <a:pt x="25" y="28"/>
                  <a:pt x="24" y="27"/>
                  <a:pt x="24" y="27"/>
                </a:cubicBezTo>
                <a:cubicBezTo>
                  <a:pt x="24" y="26"/>
                  <a:pt x="25" y="25"/>
                  <a:pt x="25" y="25"/>
                </a:cubicBezTo>
                <a:cubicBezTo>
                  <a:pt x="29" y="25"/>
                  <a:pt x="29" y="25"/>
                  <a:pt x="29" y="25"/>
                </a:cubicBezTo>
                <a:cubicBezTo>
                  <a:pt x="30" y="25"/>
                  <a:pt x="30" y="26"/>
                  <a:pt x="30" y="27"/>
                </a:cubicBezTo>
                <a:cubicBezTo>
                  <a:pt x="30" y="27"/>
                  <a:pt x="30" y="28"/>
                  <a:pt x="29" y="28"/>
                </a:cubicBezTo>
                <a:cubicBezTo>
                  <a:pt x="25" y="28"/>
                  <a:pt x="25" y="28"/>
                  <a:pt x="25" y="28"/>
                </a:cubicBezTo>
                <a:close/>
                <a:moveTo>
                  <a:pt x="32" y="28"/>
                </a:moveTo>
                <a:cubicBezTo>
                  <a:pt x="32" y="28"/>
                  <a:pt x="32" y="28"/>
                  <a:pt x="32" y="28"/>
                </a:cubicBezTo>
                <a:cubicBezTo>
                  <a:pt x="31" y="28"/>
                  <a:pt x="31" y="27"/>
                  <a:pt x="31" y="27"/>
                </a:cubicBezTo>
                <a:cubicBezTo>
                  <a:pt x="31" y="26"/>
                  <a:pt x="31" y="25"/>
                  <a:pt x="32" y="25"/>
                </a:cubicBezTo>
                <a:cubicBezTo>
                  <a:pt x="36" y="25"/>
                  <a:pt x="36" y="25"/>
                  <a:pt x="36" y="25"/>
                </a:cubicBezTo>
                <a:cubicBezTo>
                  <a:pt x="36" y="25"/>
                  <a:pt x="37" y="26"/>
                  <a:pt x="37" y="27"/>
                </a:cubicBezTo>
                <a:cubicBezTo>
                  <a:pt x="37" y="27"/>
                  <a:pt x="36" y="28"/>
                  <a:pt x="36" y="28"/>
                </a:cubicBezTo>
                <a:cubicBezTo>
                  <a:pt x="32" y="28"/>
                  <a:pt x="32" y="28"/>
                  <a:pt x="32" y="28"/>
                </a:cubicBezTo>
                <a:close/>
                <a:moveTo>
                  <a:pt x="19" y="33"/>
                </a:moveTo>
                <a:cubicBezTo>
                  <a:pt x="19" y="33"/>
                  <a:pt x="19" y="33"/>
                  <a:pt x="19" y="33"/>
                </a:cubicBezTo>
                <a:cubicBezTo>
                  <a:pt x="18" y="33"/>
                  <a:pt x="18" y="33"/>
                  <a:pt x="18" y="32"/>
                </a:cubicBezTo>
                <a:cubicBezTo>
                  <a:pt x="18" y="31"/>
                  <a:pt x="18" y="31"/>
                  <a:pt x="19" y="31"/>
                </a:cubicBezTo>
                <a:cubicBezTo>
                  <a:pt x="22" y="31"/>
                  <a:pt x="22" y="31"/>
                  <a:pt x="22" y="31"/>
                </a:cubicBezTo>
                <a:cubicBezTo>
                  <a:pt x="23" y="31"/>
                  <a:pt x="24" y="31"/>
                  <a:pt x="24" y="32"/>
                </a:cubicBezTo>
                <a:cubicBezTo>
                  <a:pt x="24" y="33"/>
                  <a:pt x="23" y="33"/>
                  <a:pt x="22" y="33"/>
                </a:cubicBezTo>
                <a:cubicBezTo>
                  <a:pt x="19" y="33"/>
                  <a:pt x="19" y="33"/>
                  <a:pt x="19" y="33"/>
                </a:cubicBezTo>
                <a:close/>
                <a:moveTo>
                  <a:pt x="25" y="33"/>
                </a:moveTo>
                <a:cubicBezTo>
                  <a:pt x="25" y="33"/>
                  <a:pt x="25" y="33"/>
                  <a:pt x="25" y="33"/>
                </a:cubicBezTo>
                <a:cubicBezTo>
                  <a:pt x="25" y="33"/>
                  <a:pt x="24" y="33"/>
                  <a:pt x="24" y="32"/>
                </a:cubicBezTo>
                <a:cubicBezTo>
                  <a:pt x="24" y="31"/>
                  <a:pt x="25" y="31"/>
                  <a:pt x="25" y="31"/>
                </a:cubicBezTo>
                <a:cubicBezTo>
                  <a:pt x="29" y="31"/>
                  <a:pt x="29" y="31"/>
                  <a:pt x="29" y="31"/>
                </a:cubicBezTo>
                <a:cubicBezTo>
                  <a:pt x="30" y="31"/>
                  <a:pt x="30" y="31"/>
                  <a:pt x="30" y="32"/>
                </a:cubicBezTo>
                <a:cubicBezTo>
                  <a:pt x="30" y="33"/>
                  <a:pt x="30" y="33"/>
                  <a:pt x="29" y="33"/>
                </a:cubicBezTo>
                <a:cubicBezTo>
                  <a:pt x="25" y="33"/>
                  <a:pt x="25" y="33"/>
                  <a:pt x="25" y="33"/>
                </a:cubicBezTo>
                <a:close/>
                <a:moveTo>
                  <a:pt x="32" y="33"/>
                </a:moveTo>
                <a:cubicBezTo>
                  <a:pt x="32" y="33"/>
                  <a:pt x="32" y="33"/>
                  <a:pt x="32" y="33"/>
                </a:cubicBezTo>
                <a:cubicBezTo>
                  <a:pt x="31" y="33"/>
                  <a:pt x="31" y="33"/>
                  <a:pt x="31" y="32"/>
                </a:cubicBezTo>
                <a:cubicBezTo>
                  <a:pt x="31" y="31"/>
                  <a:pt x="31" y="31"/>
                  <a:pt x="32" y="31"/>
                </a:cubicBezTo>
                <a:cubicBezTo>
                  <a:pt x="36" y="31"/>
                  <a:pt x="36" y="31"/>
                  <a:pt x="36" y="31"/>
                </a:cubicBezTo>
                <a:cubicBezTo>
                  <a:pt x="36" y="31"/>
                  <a:pt x="37" y="31"/>
                  <a:pt x="37" y="32"/>
                </a:cubicBezTo>
                <a:cubicBezTo>
                  <a:pt x="37" y="33"/>
                  <a:pt x="36" y="33"/>
                  <a:pt x="36" y="33"/>
                </a:cubicBezTo>
                <a:cubicBezTo>
                  <a:pt x="32" y="33"/>
                  <a:pt x="32" y="33"/>
                  <a:pt x="32"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1" name="Freeform 447"/>
          <p:cNvSpPr>
            <a:spLocks noEditPoints="1"/>
          </p:cNvSpPr>
          <p:nvPr/>
        </p:nvSpPr>
        <p:spPr bwMode="auto">
          <a:xfrm>
            <a:off x="9418108" y="2975142"/>
            <a:ext cx="87358" cy="154556"/>
          </a:xfrm>
          <a:custGeom>
            <a:avLst/>
            <a:gdLst>
              <a:gd name="T0" fmla="*/ 18 w 26"/>
              <a:gd name="T1" fmla="*/ 0 h 46"/>
              <a:gd name="T2" fmla="*/ 26 w 26"/>
              <a:gd name="T3" fmla="*/ 15 h 46"/>
              <a:gd name="T4" fmla="*/ 24 w 26"/>
              <a:gd name="T5" fmla="*/ 44 h 46"/>
              <a:gd name="T6" fmla="*/ 2 w 26"/>
              <a:gd name="T7" fmla="*/ 44 h 46"/>
              <a:gd name="T8" fmla="*/ 8 w 26"/>
              <a:gd name="T9" fmla="*/ 7 h 46"/>
              <a:gd name="T10" fmla="*/ 18 w 26"/>
              <a:gd name="T11" fmla="*/ 10 h 46"/>
              <a:gd name="T12" fmla="*/ 8 w 26"/>
              <a:gd name="T13" fmla="*/ 10 h 46"/>
              <a:gd name="T14" fmla="*/ 5 w 26"/>
              <a:gd name="T15" fmla="*/ 41 h 46"/>
              <a:gd name="T16" fmla="*/ 21 w 26"/>
              <a:gd name="T17" fmla="*/ 41 h 46"/>
              <a:gd name="T18" fmla="*/ 22 w 26"/>
              <a:gd name="T19" fmla="*/ 15 h 46"/>
              <a:gd name="T20" fmla="*/ 9 w 26"/>
              <a:gd name="T21" fmla="*/ 12 h 46"/>
              <a:gd name="T22" fmla="*/ 17 w 26"/>
              <a:gd name="T23" fmla="*/ 12 h 46"/>
              <a:gd name="T24" fmla="*/ 21 w 26"/>
              <a:gd name="T25" fmla="*/ 15 h 46"/>
              <a:gd name="T26" fmla="*/ 21 w 26"/>
              <a:gd name="T27" fmla="*/ 22 h 46"/>
              <a:gd name="T28" fmla="*/ 17 w 26"/>
              <a:gd name="T29" fmla="*/ 26 h 46"/>
              <a:gd name="T30" fmla="*/ 9 w 26"/>
              <a:gd name="T31" fmla="*/ 26 h 46"/>
              <a:gd name="T32" fmla="*/ 5 w 26"/>
              <a:gd name="T33" fmla="*/ 15 h 46"/>
              <a:gd name="T34" fmla="*/ 9 w 26"/>
              <a:gd name="T35" fmla="*/ 14 h 46"/>
              <a:gd name="T36" fmla="*/ 8 w 26"/>
              <a:gd name="T37" fmla="*/ 23 h 46"/>
              <a:gd name="T38" fmla="*/ 17 w 26"/>
              <a:gd name="T39" fmla="*/ 23 h 46"/>
              <a:gd name="T40" fmla="*/ 17 w 26"/>
              <a:gd name="T41" fmla="*/ 23 h 46"/>
              <a:gd name="T42" fmla="*/ 18 w 26"/>
              <a:gd name="T43" fmla="*/ 22 h 46"/>
              <a:gd name="T44" fmla="*/ 18 w 26"/>
              <a:gd name="T45" fmla="*/ 15 h 46"/>
              <a:gd name="T46" fmla="*/ 9 w 26"/>
              <a:gd name="T47" fmla="*/ 14 h 46"/>
              <a:gd name="T48" fmla="*/ 5 w 26"/>
              <a:gd name="T49" fmla="*/ 29 h 46"/>
              <a:gd name="T50" fmla="*/ 9 w 26"/>
              <a:gd name="T51" fmla="*/ 29 h 46"/>
              <a:gd name="T52" fmla="*/ 6 w 26"/>
              <a:gd name="T53" fmla="*/ 35 h 46"/>
              <a:gd name="T54" fmla="*/ 6 w 26"/>
              <a:gd name="T55" fmla="*/ 33 h 46"/>
              <a:gd name="T56" fmla="*/ 8 w 26"/>
              <a:gd name="T57" fmla="*/ 35 h 46"/>
              <a:gd name="T58" fmla="*/ 6 w 26"/>
              <a:gd name="T59" fmla="*/ 40 h 46"/>
              <a:gd name="T60" fmla="*/ 8 w 26"/>
              <a:gd name="T61" fmla="*/ 37 h 46"/>
              <a:gd name="T62" fmla="*/ 6 w 26"/>
              <a:gd name="T63" fmla="*/ 40 h 46"/>
              <a:gd name="T64" fmla="*/ 17 w 26"/>
              <a:gd name="T65" fmla="*/ 29 h 46"/>
              <a:gd name="T66" fmla="*/ 21 w 26"/>
              <a:gd name="T67" fmla="*/ 29 h 46"/>
              <a:gd name="T68" fmla="*/ 18 w 26"/>
              <a:gd name="T69" fmla="*/ 35 h 46"/>
              <a:gd name="T70" fmla="*/ 18 w 26"/>
              <a:gd name="T71" fmla="*/ 33 h 46"/>
              <a:gd name="T72" fmla="*/ 20 w 26"/>
              <a:gd name="T73" fmla="*/ 35 h 46"/>
              <a:gd name="T74" fmla="*/ 18 w 26"/>
              <a:gd name="T75" fmla="*/ 40 h 46"/>
              <a:gd name="T76" fmla="*/ 20 w 26"/>
              <a:gd name="T77" fmla="*/ 37 h 46"/>
              <a:gd name="T78" fmla="*/ 18 w 26"/>
              <a:gd name="T79" fmla="*/ 40 h 46"/>
              <a:gd name="T80" fmla="*/ 11 w 26"/>
              <a:gd name="T81" fmla="*/ 29 h 46"/>
              <a:gd name="T82" fmla="*/ 15 w 26"/>
              <a:gd name="T83" fmla="*/ 29 h 46"/>
              <a:gd name="T84" fmla="*/ 12 w 26"/>
              <a:gd name="T85" fmla="*/ 35 h 46"/>
              <a:gd name="T86" fmla="*/ 12 w 26"/>
              <a:gd name="T87" fmla="*/ 33 h 46"/>
              <a:gd name="T88" fmla="*/ 14 w 26"/>
              <a:gd name="T89" fmla="*/ 35 h 46"/>
              <a:gd name="T90" fmla="*/ 12 w 26"/>
              <a:gd name="T91" fmla="*/ 40 h 46"/>
              <a:gd name="T92" fmla="*/ 14 w 26"/>
              <a:gd name="T93" fmla="*/ 37 h 46"/>
              <a:gd name="T94" fmla="*/ 12 w 26"/>
              <a:gd name="T95"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 h="46">
                <a:moveTo>
                  <a:pt x="16" y="7"/>
                </a:moveTo>
                <a:cubicBezTo>
                  <a:pt x="16" y="2"/>
                  <a:pt x="16" y="2"/>
                  <a:pt x="16" y="2"/>
                </a:cubicBezTo>
                <a:cubicBezTo>
                  <a:pt x="16" y="1"/>
                  <a:pt x="17" y="0"/>
                  <a:pt x="18" y="0"/>
                </a:cubicBezTo>
                <a:cubicBezTo>
                  <a:pt x="19" y="0"/>
                  <a:pt x="20" y="1"/>
                  <a:pt x="20" y="2"/>
                </a:cubicBezTo>
                <a:cubicBezTo>
                  <a:pt x="20" y="7"/>
                  <a:pt x="20" y="7"/>
                  <a:pt x="20" y="7"/>
                </a:cubicBezTo>
                <a:cubicBezTo>
                  <a:pt x="23" y="8"/>
                  <a:pt x="26" y="11"/>
                  <a:pt x="26" y="15"/>
                </a:cubicBezTo>
                <a:cubicBezTo>
                  <a:pt x="26" y="38"/>
                  <a:pt x="26" y="38"/>
                  <a:pt x="26" y="38"/>
                </a:cubicBezTo>
                <a:cubicBezTo>
                  <a:pt x="26" y="38"/>
                  <a:pt x="26" y="38"/>
                  <a:pt x="26" y="38"/>
                </a:cubicBezTo>
                <a:cubicBezTo>
                  <a:pt x="26" y="40"/>
                  <a:pt x="25" y="42"/>
                  <a:pt x="24" y="44"/>
                </a:cubicBezTo>
                <a:cubicBezTo>
                  <a:pt x="22" y="45"/>
                  <a:pt x="20" y="46"/>
                  <a:pt x="18" y="46"/>
                </a:cubicBezTo>
                <a:cubicBezTo>
                  <a:pt x="8" y="46"/>
                  <a:pt x="8" y="46"/>
                  <a:pt x="8" y="46"/>
                </a:cubicBezTo>
                <a:cubicBezTo>
                  <a:pt x="6" y="46"/>
                  <a:pt x="4" y="45"/>
                  <a:pt x="2" y="44"/>
                </a:cubicBezTo>
                <a:cubicBezTo>
                  <a:pt x="1" y="42"/>
                  <a:pt x="0" y="40"/>
                  <a:pt x="0" y="38"/>
                </a:cubicBezTo>
                <a:cubicBezTo>
                  <a:pt x="0" y="15"/>
                  <a:pt x="0" y="15"/>
                  <a:pt x="0" y="15"/>
                </a:cubicBezTo>
                <a:cubicBezTo>
                  <a:pt x="0" y="10"/>
                  <a:pt x="4" y="7"/>
                  <a:pt x="8" y="7"/>
                </a:cubicBezTo>
                <a:cubicBezTo>
                  <a:pt x="8" y="7"/>
                  <a:pt x="8" y="7"/>
                  <a:pt x="8" y="7"/>
                </a:cubicBezTo>
                <a:cubicBezTo>
                  <a:pt x="16" y="7"/>
                  <a:pt x="16" y="7"/>
                  <a:pt x="16" y="7"/>
                </a:cubicBezTo>
                <a:close/>
                <a:moveTo>
                  <a:pt x="18" y="10"/>
                </a:moveTo>
                <a:cubicBezTo>
                  <a:pt x="18" y="10"/>
                  <a:pt x="18" y="10"/>
                  <a:pt x="18" y="10"/>
                </a:cubicBezTo>
                <a:cubicBezTo>
                  <a:pt x="8" y="10"/>
                  <a:pt x="8" y="10"/>
                  <a:pt x="8" y="10"/>
                </a:cubicBezTo>
                <a:cubicBezTo>
                  <a:pt x="8" y="10"/>
                  <a:pt x="8" y="10"/>
                  <a:pt x="8" y="10"/>
                </a:cubicBezTo>
                <a:cubicBezTo>
                  <a:pt x="6" y="10"/>
                  <a:pt x="4" y="12"/>
                  <a:pt x="4" y="15"/>
                </a:cubicBezTo>
                <a:cubicBezTo>
                  <a:pt x="4" y="38"/>
                  <a:pt x="4" y="38"/>
                  <a:pt x="4" y="38"/>
                </a:cubicBezTo>
                <a:cubicBezTo>
                  <a:pt x="4" y="39"/>
                  <a:pt x="4" y="40"/>
                  <a:pt x="5" y="41"/>
                </a:cubicBezTo>
                <a:cubicBezTo>
                  <a:pt x="6" y="42"/>
                  <a:pt x="7" y="42"/>
                  <a:pt x="8" y="42"/>
                </a:cubicBezTo>
                <a:cubicBezTo>
                  <a:pt x="18" y="42"/>
                  <a:pt x="18" y="42"/>
                  <a:pt x="18" y="42"/>
                </a:cubicBezTo>
                <a:cubicBezTo>
                  <a:pt x="19" y="42"/>
                  <a:pt x="20" y="42"/>
                  <a:pt x="21" y="41"/>
                </a:cubicBezTo>
                <a:cubicBezTo>
                  <a:pt x="22" y="40"/>
                  <a:pt x="22" y="39"/>
                  <a:pt x="22" y="38"/>
                </a:cubicBezTo>
                <a:cubicBezTo>
                  <a:pt x="22" y="38"/>
                  <a:pt x="22" y="38"/>
                  <a:pt x="22" y="38"/>
                </a:cubicBezTo>
                <a:cubicBezTo>
                  <a:pt x="22" y="15"/>
                  <a:pt x="22" y="15"/>
                  <a:pt x="22" y="15"/>
                </a:cubicBezTo>
                <a:cubicBezTo>
                  <a:pt x="22" y="12"/>
                  <a:pt x="20" y="10"/>
                  <a:pt x="18" y="10"/>
                </a:cubicBezTo>
                <a:cubicBezTo>
                  <a:pt x="18" y="10"/>
                  <a:pt x="18" y="10"/>
                  <a:pt x="18" y="10"/>
                </a:cubicBezTo>
                <a:close/>
                <a:moveTo>
                  <a:pt x="9" y="12"/>
                </a:moveTo>
                <a:cubicBezTo>
                  <a:pt x="9" y="12"/>
                  <a:pt x="9" y="12"/>
                  <a:pt x="9" y="12"/>
                </a:cubicBezTo>
                <a:cubicBezTo>
                  <a:pt x="9" y="12"/>
                  <a:pt x="9" y="12"/>
                  <a:pt x="9" y="12"/>
                </a:cubicBezTo>
                <a:cubicBezTo>
                  <a:pt x="17" y="12"/>
                  <a:pt x="17" y="12"/>
                  <a:pt x="17" y="12"/>
                </a:cubicBezTo>
                <a:cubicBezTo>
                  <a:pt x="17" y="12"/>
                  <a:pt x="17" y="12"/>
                  <a:pt x="17" y="12"/>
                </a:cubicBezTo>
                <a:cubicBezTo>
                  <a:pt x="17" y="12"/>
                  <a:pt x="17" y="12"/>
                  <a:pt x="17" y="12"/>
                </a:cubicBezTo>
                <a:cubicBezTo>
                  <a:pt x="19" y="12"/>
                  <a:pt x="21" y="13"/>
                  <a:pt x="21" y="15"/>
                </a:cubicBezTo>
                <a:cubicBezTo>
                  <a:pt x="21" y="15"/>
                  <a:pt x="21" y="15"/>
                  <a:pt x="21" y="15"/>
                </a:cubicBezTo>
                <a:cubicBezTo>
                  <a:pt x="21" y="22"/>
                  <a:pt x="21" y="22"/>
                  <a:pt x="21" y="22"/>
                </a:cubicBezTo>
                <a:cubicBezTo>
                  <a:pt x="21" y="22"/>
                  <a:pt x="21" y="22"/>
                  <a:pt x="21" y="22"/>
                </a:cubicBezTo>
                <a:cubicBezTo>
                  <a:pt x="21" y="23"/>
                  <a:pt x="20" y="24"/>
                  <a:pt x="20" y="25"/>
                </a:cubicBezTo>
                <a:cubicBezTo>
                  <a:pt x="19" y="25"/>
                  <a:pt x="18" y="26"/>
                  <a:pt x="17" y="26"/>
                </a:cubicBezTo>
                <a:cubicBezTo>
                  <a:pt x="17" y="26"/>
                  <a:pt x="17" y="26"/>
                  <a:pt x="17" y="26"/>
                </a:cubicBezTo>
                <a:cubicBezTo>
                  <a:pt x="17" y="26"/>
                  <a:pt x="17" y="26"/>
                  <a:pt x="17" y="26"/>
                </a:cubicBezTo>
                <a:cubicBezTo>
                  <a:pt x="9" y="26"/>
                  <a:pt x="9" y="26"/>
                  <a:pt x="9" y="26"/>
                </a:cubicBezTo>
                <a:cubicBezTo>
                  <a:pt x="9" y="26"/>
                  <a:pt x="9" y="26"/>
                  <a:pt x="9" y="26"/>
                </a:cubicBezTo>
                <a:cubicBezTo>
                  <a:pt x="8" y="26"/>
                  <a:pt x="7" y="25"/>
                  <a:pt x="6" y="25"/>
                </a:cubicBezTo>
                <a:cubicBezTo>
                  <a:pt x="6" y="24"/>
                  <a:pt x="5" y="23"/>
                  <a:pt x="5" y="22"/>
                </a:cubicBezTo>
                <a:cubicBezTo>
                  <a:pt x="5" y="15"/>
                  <a:pt x="5" y="15"/>
                  <a:pt x="5" y="15"/>
                </a:cubicBezTo>
                <a:cubicBezTo>
                  <a:pt x="5" y="13"/>
                  <a:pt x="7" y="12"/>
                  <a:pt x="9" y="12"/>
                </a:cubicBezTo>
                <a:close/>
                <a:moveTo>
                  <a:pt x="9" y="14"/>
                </a:moveTo>
                <a:cubicBezTo>
                  <a:pt x="9" y="14"/>
                  <a:pt x="9" y="14"/>
                  <a:pt x="9" y="14"/>
                </a:cubicBezTo>
                <a:cubicBezTo>
                  <a:pt x="8" y="14"/>
                  <a:pt x="8" y="15"/>
                  <a:pt x="8" y="15"/>
                </a:cubicBezTo>
                <a:cubicBezTo>
                  <a:pt x="8" y="22"/>
                  <a:pt x="8" y="22"/>
                  <a:pt x="8" y="22"/>
                </a:cubicBezTo>
                <a:cubicBezTo>
                  <a:pt x="8" y="23"/>
                  <a:pt x="8" y="23"/>
                  <a:pt x="8" y="23"/>
                </a:cubicBezTo>
                <a:cubicBezTo>
                  <a:pt x="8" y="23"/>
                  <a:pt x="8" y="23"/>
                  <a:pt x="9" y="23"/>
                </a:cubicBezTo>
                <a:cubicBezTo>
                  <a:pt x="9" y="23"/>
                  <a:pt x="9" y="23"/>
                  <a:pt x="9"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8" y="23"/>
                  <a:pt x="18" y="23"/>
                </a:cubicBezTo>
                <a:cubicBezTo>
                  <a:pt x="18" y="23"/>
                  <a:pt x="18" y="23"/>
                  <a:pt x="18" y="22"/>
                </a:cubicBezTo>
                <a:cubicBezTo>
                  <a:pt x="18" y="22"/>
                  <a:pt x="18" y="22"/>
                  <a:pt x="18" y="22"/>
                </a:cubicBezTo>
                <a:cubicBezTo>
                  <a:pt x="18" y="22"/>
                  <a:pt x="18" y="22"/>
                  <a:pt x="18" y="22"/>
                </a:cubicBezTo>
                <a:cubicBezTo>
                  <a:pt x="18" y="15"/>
                  <a:pt x="18" y="15"/>
                  <a:pt x="18" y="15"/>
                </a:cubicBezTo>
                <a:cubicBezTo>
                  <a:pt x="18" y="15"/>
                  <a:pt x="18" y="15"/>
                  <a:pt x="18" y="15"/>
                </a:cubicBezTo>
                <a:cubicBezTo>
                  <a:pt x="18" y="15"/>
                  <a:pt x="18" y="14"/>
                  <a:pt x="17" y="14"/>
                </a:cubicBezTo>
                <a:cubicBezTo>
                  <a:pt x="9" y="14"/>
                  <a:pt x="9" y="14"/>
                  <a:pt x="9" y="14"/>
                </a:cubicBezTo>
                <a:cubicBezTo>
                  <a:pt x="9" y="14"/>
                  <a:pt x="9" y="14"/>
                  <a:pt x="9" y="14"/>
                </a:cubicBezTo>
                <a:close/>
                <a:moveTo>
                  <a:pt x="6" y="31"/>
                </a:moveTo>
                <a:cubicBezTo>
                  <a:pt x="6" y="31"/>
                  <a:pt x="6" y="31"/>
                  <a:pt x="6" y="31"/>
                </a:cubicBezTo>
                <a:cubicBezTo>
                  <a:pt x="5" y="31"/>
                  <a:pt x="5" y="30"/>
                  <a:pt x="5" y="29"/>
                </a:cubicBezTo>
                <a:cubicBezTo>
                  <a:pt x="5" y="29"/>
                  <a:pt x="5" y="28"/>
                  <a:pt x="6" y="28"/>
                </a:cubicBezTo>
                <a:cubicBezTo>
                  <a:pt x="8" y="28"/>
                  <a:pt x="8" y="28"/>
                  <a:pt x="8" y="28"/>
                </a:cubicBezTo>
                <a:cubicBezTo>
                  <a:pt x="8" y="28"/>
                  <a:pt x="9" y="29"/>
                  <a:pt x="9" y="29"/>
                </a:cubicBezTo>
                <a:cubicBezTo>
                  <a:pt x="9" y="30"/>
                  <a:pt x="8" y="31"/>
                  <a:pt x="8" y="31"/>
                </a:cubicBezTo>
                <a:cubicBezTo>
                  <a:pt x="6" y="31"/>
                  <a:pt x="6" y="31"/>
                  <a:pt x="6" y="31"/>
                </a:cubicBezTo>
                <a:close/>
                <a:moveTo>
                  <a:pt x="6" y="35"/>
                </a:moveTo>
                <a:cubicBezTo>
                  <a:pt x="6" y="35"/>
                  <a:pt x="6" y="35"/>
                  <a:pt x="6" y="35"/>
                </a:cubicBezTo>
                <a:cubicBezTo>
                  <a:pt x="5" y="35"/>
                  <a:pt x="5" y="35"/>
                  <a:pt x="5" y="34"/>
                </a:cubicBezTo>
                <a:cubicBezTo>
                  <a:pt x="5" y="33"/>
                  <a:pt x="5" y="33"/>
                  <a:pt x="6" y="33"/>
                </a:cubicBezTo>
                <a:cubicBezTo>
                  <a:pt x="8" y="33"/>
                  <a:pt x="8" y="33"/>
                  <a:pt x="8" y="33"/>
                </a:cubicBezTo>
                <a:cubicBezTo>
                  <a:pt x="8" y="33"/>
                  <a:pt x="9" y="33"/>
                  <a:pt x="9" y="34"/>
                </a:cubicBezTo>
                <a:cubicBezTo>
                  <a:pt x="9" y="35"/>
                  <a:pt x="8" y="35"/>
                  <a:pt x="8" y="35"/>
                </a:cubicBezTo>
                <a:cubicBezTo>
                  <a:pt x="6" y="35"/>
                  <a:pt x="6" y="35"/>
                  <a:pt x="6" y="35"/>
                </a:cubicBezTo>
                <a:close/>
                <a:moveTo>
                  <a:pt x="6" y="40"/>
                </a:moveTo>
                <a:cubicBezTo>
                  <a:pt x="6" y="40"/>
                  <a:pt x="6" y="40"/>
                  <a:pt x="6" y="40"/>
                </a:cubicBezTo>
                <a:cubicBezTo>
                  <a:pt x="5" y="40"/>
                  <a:pt x="5" y="39"/>
                  <a:pt x="5" y="39"/>
                </a:cubicBezTo>
                <a:cubicBezTo>
                  <a:pt x="5" y="38"/>
                  <a:pt x="5" y="37"/>
                  <a:pt x="6" y="37"/>
                </a:cubicBezTo>
                <a:cubicBezTo>
                  <a:pt x="8" y="37"/>
                  <a:pt x="8" y="37"/>
                  <a:pt x="8" y="37"/>
                </a:cubicBezTo>
                <a:cubicBezTo>
                  <a:pt x="8" y="37"/>
                  <a:pt x="9" y="38"/>
                  <a:pt x="9" y="39"/>
                </a:cubicBezTo>
                <a:cubicBezTo>
                  <a:pt x="9" y="39"/>
                  <a:pt x="8" y="40"/>
                  <a:pt x="8" y="40"/>
                </a:cubicBezTo>
                <a:cubicBezTo>
                  <a:pt x="6" y="40"/>
                  <a:pt x="6" y="40"/>
                  <a:pt x="6" y="40"/>
                </a:cubicBezTo>
                <a:close/>
                <a:moveTo>
                  <a:pt x="18" y="31"/>
                </a:moveTo>
                <a:cubicBezTo>
                  <a:pt x="18" y="31"/>
                  <a:pt x="18" y="31"/>
                  <a:pt x="18" y="31"/>
                </a:cubicBezTo>
                <a:cubicBezTo>
                  <a:pt x="17" y="31"/>
                  <a:pt x="17" y="30"/>
                  <a:pt x="17" y="29"/>
                </a:cubicBezTo>
                <a:cubicBezTo>
                  <a:pt x="17" y="29"/>
                  <a:pt x="17" y="28"/>
                  <a:pt x="18" y="28"/>
                </a:cubicBezTo>
                <a:cubicBezTo>
                  <a:pt x="20" y="28"/>
                  <a:pt x="20" y="28"/>
                  <a:pt x="20" y="28"/>
                </a:cubicBezTo>
                <a:cubicBezTo>
                  <a:pt x="21" y="28"/>
                  <a:pt x="21" y="29"/>
                  <a:pt x="21" y="29"/>
                </a:cubicBezTo>
                <a:cubicBezTo>
                  <a:pt x="21" y="30"/>
                  <a:pt x="21" y="31"/>
                  <a:pt x="20" y="31"/>
                </a:cubicBezTo>
                <a:cubicBezTo>
                  <a:pt x="18" y="31"/>
                  <a:pt x="18" y="31"/>
                  <a:pt x="18" y="31"/>
                </a:cubicBezTo>
                <a:close/>
                <a:moveTo>
                  <a:pt x="18" y="35"/>
                </a:moveTo>
                <a:cubicBezTo>
                  <a:pt x="18" y="35"/>
                  <a:pt x="18" y="35"/>
                  <a:pt x="18" y="35"/>
                </a:cubicBezTo>
                <a:cubicBezTo>
                  <a:pt x="17" y="35"/>
                  <a:pt x="17" y="35"/>
                  <a:pt x="17" y="34"/>
                </a:cubicBezTo>
                <a:cubicBezTo>
                  <a:pt x="17" y="33"/>
                  <a:pt x="17" y="33"/>
                  <a:pt x="18" y="33"/>
                </a:cubicBezTo>
                <a:cubicBezTo>
                  <a:pt x="20" y="33"/>
                  <a:pt x="20" y="33"/>
                  <a:pt x="20" y="33"/>
                </a:cubicBezTo>
                <a:cubicBezTo>
                  <a:pt x="21" y="33"/>
                  <a:pt x="21" y="33"/>
                  <a:pt x="21" y="34"/>
                </a:cubicBezTo>
                <a:cubicBezTo>
                  <a:pt x="21" y="35"/>
                  <a:pt x="21" y="35"/>
                  <a:pt x="20" y="35"/>
                </a:cubicBezTo>
                <a:cubicBezTo>
                  <a:pt x="18" y="35"/>
                  <a:pt x="18" y="35"/>
                  <a:pt x="18" y="35"/>
                </a:cubicBezTo>
                <a:close/>
                <a:moveTo>
                  <a:pt x="18" y="40"/>
                </a:moveTo>
                <a:cubicBezTo>
                  <a:pt x="18" y="40"/>
                  <a:pt x="18" y="40"/>
                  <a:pt x="18" y="40"/>
                </a:cubicBezTo>
                <a:cubicBezTo>
                  <a:pt x="17" y="40"/>
                  <a:pt x="17" y="39"/>
                  <a:pt x="17" y="39"/>
                </a:cubicBezTo>
                <a:cubicBezTo>
                  <a:pt x="17" y="38"/>
                  <a:pt x="17" y="37"/>
                  <a:pt x="18" y="37"/>
                </a:cubicBezTo>
                <a:cubicBezTo>
                  <a:pt x="20" y="37"/>
                  <a:pt x="20" y="37"/>
                  <a:pt x="20" y="37"/>
                </a:cubicBezTo>
                <a:cubicBezTo>
                  <a:pt x="21" y="37"/>
                  <a:pt x="21" y="38"/>
                  <a:pt x="21" y="39"/>
                </a:cubicBezTo>
                <a:cubicBezTo>
                  <a:pt x="21" y="39"/>
                  <a:pt x="21" y="40"/>
                  <a:pt x="20" y="40"/>
                </a:cubicBezTo>
                <a:cubicBezTo>
                  <a:pt x="18" y="40"/>
                  <a:pt x="18" y="40"/>
                  <a:pt x="18" y="40"/>
                </a:cubicBezTo>
                <a:close/>
                <a:moveTo>
                  <a:pt x="12" y="31"/>
                </a:moveTo>
                <a:cubicBezTo>
                  <a:pt x="12" y="31"/>
                  <a:pt x="12" y="31"/>
                  <a:pt x="12" y="31"/>
                </a:cubicBezTo>
                <a:cubicBezTo>
                  <a:pt x="11" y="31"/>
                  <a:pt x="11" y="30"/>
                  <a:pt x="11" y="29"/>
                </a:cubicBezTo>
                <a:cubicBezTo>
                  <a:pt x="11" y="29"/>
                  <a:pt x="11" y="28"/>
                  <a:pt x="12" y="28"/>
                </a:cubicBezTo>
                <a:cubicBezTo>
                  <a:pt x="14" y="28"/>
                  <a:pt x="14" y="28"/>
                  <a:pt x="14" y="28"/>
                </a:cubicBezTo>
                <a:cubicBezTo>
                  <a:pt x="15" y="28"/>
                  <a:pt x="15" y="29"/>
                  <a:pt x="15" y="29"/>
                </a:cubicBezTo>
                <a:cubicBezTo>
                  <a:pt x="15" y="30"/>
                  <a:pt x="15" y="31"/>
                  <a:pt x="14" y="31"/>
                </a:cubicBezTo>
                <a:cubicBezTo>
                  <a:pt x="12" y="31"/>
                  <a:pt x="12" y="31"/>
                  <a:pt x="12" y="31"/>
                </a:cubicBezTo>
                <a:close/>
                <a:moveTo>
                  <a:pt x="12" y="35"/>
                </a:moveTo>
                <a:cubicBezTo>
                  <a:pt x="12" y="35"/>
                  <a:pt x="12" y="35"/>
                  <a:pt x="12" y="35"/>
                </a:cubicBezTo>
                <a:cubicBezTo>
                  <a:pt x="11" y="35"/>
                  <a:pt x="11" y="35"/>
                  <a:pt x="11" y="34"/>
                </a:cubicBezTo>
                <a:cubicBezTo>
                  <a:pt x="11" y="33"/>
                  <a:pt x="11" y="33"/>
                  <a:pt x="12" y="33"/>
                </a:cubicBezTo>
                <a:cubicBezTo>
                  <a:pt x="14" y="33"/>
                  <a:pt x="14" y="33"/>
                  <a:pt x="14" y="33"/>
                </a:cubicBezTo>
                <a:cubicBezTo>
                  <a:pt x="15" y="33"/>
                  <a:pt x="15" y="33"/>
                  <a:pt x="15" y="34"/>
                </a:cubicBezTo>
                <a:cubicBezTo>
                  <a:pt x="15" y="35"/>
                  <a:pt x="15" y="35"/>
                  <a:pt x="14" y="35"/>
                </a:cubicBezTo>
                <a:cubicBezTo>
                  <a:pt x="12" y="35"/>
                  <a:pt x="12" y="35"/>
                  <a:pt x="12" y="35"/>
                </a:cubicBezTo>
                <a:close/>
                <a:moveTo>
                  <a:pt x="12" y="40"/>
                </a:moveTo>
                <a:cubicBezTo>
                  <a:pt x="12" y="40"/>
                  <a:pt x="12" y="40"/>
                  <a:pt x="12" y="40"/>
                </a:cubicBezTo>
                <a:cubicBezTo>
                  <a:pt x="11" y="40"/>
                  <a:pt x="11" y="39"/>
                  <a:pt x="11" y="39"/>
                </a:cubicBezTo>
                <a:cubicBezTo>
                  <a:pt x="11" y="38"/>
                  <a:pt x="11" y="37"/>
                  <a:pt x="12" y="37"/>
                </a:cubicBezTo>
                <a:cubicBezTo>
                  <a:pt x="14" y="37"/>
                  <a:pt x="14" y="37"/>
                  <a:pt x="14" y="37"/>
                </a:cubicBezTo>
                <a:cubicBezTo>
                  <a:pt x="15" y="37"/>
                  <a:pt x="15" y="38"/>
                  <a:pt x="15" y="39"/>
                </a:cubicBezTo>
                <a:cubicBezTo>
                  <a:pt x="15" y="39"/>
                  <a:pt x="15" y="40"/>
                  <a:pt x="14" y="40"/>
                </a:cubicBezTo>
                <a:cubicBezTo>
                  <a:pt x="12" y="40"/>
                  <a:pt x="12" y="40"/>
                  <a:pt x="12" y="4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2" name="Freeform 448"/>
          <p:cNvSpPr>
            <a:spLocks noEditPoints="1"/>
          </p:cNvSpPr>
          <p:nvPr/>
        </p:nvSpPr>
        <p:spPr bwMode="auto">
          <a:xfrm>
            <a:off x="6123714" y="2971781"/>
            <a:ext cx="167996" cy="161276"/>
          </a:xfrm>
          <a:custGeom>
            <a:avLst/>
            <a:gdLst>
              <a:gd name="T0" fmla="*/ 13 w 50"/>
              <a:gd name="T1" fmla="*/ 36 h 48"/>
              <a:gd name="T2" fmla="*/ 10 w 50"/>
              <a:gd name="T3" fmla="*/ 42 h 48"/>
              <a:gd name="T4" fmla="*/ 7 w 50"/>
              <a:gd name="T5" fmla="*/ 39 h 48"/>
              <a:gd name="T6" fmla="*/ 10 w 50"/>
              <a:gd name="T7" fmla="*/ 35 h 48"/>
              <a:gd name="T8" fmla="*/ 44 w 50"/>
              <a:gd name="T9" fmla="*/ 0 h 48"/>
              <a:gd name="T10" fmla="*/ 50 w 50"/>
              <a:gd name="T11" fmla="*/ 6 h 48"/>
              <a:gd name="T12" fmla="*/ 50 w 50"/>
              <a:gd name="T13" fmla="*/ 21 h 48"/>
              <a:gd name="T14" fmla="*/ 50 w 50"/>
              <a:gd name="T15" fmla="*/ 35 h 48"/>
              <a:gd name="T16" fmla="*/ 48 w 50"/>
              <a:gd name="T17" fmla="*/ 46 h 48"/>
              <a:gd name="T18" fmla="*/ 2 w 50"/>
              <a:gd name="T19" fmla="*/ 46 h 48"/>
              <a:gd name="T20" fmla="*/ 0 w 50"/>
              <a:gd name="T21" fmla="*/ 35 h 48"/>
              <a:gd name="T22" fmla="*/ 0 w 50"/>
              <a:gd name="T23" fmla="*/ 21 h 48"/>
              <a:gd name="T24" fmla="*/ 0 w 50"/>
              <a:gd name="T25" fmla="*/ 6 h 48"/>
              <a:gd name="T26" fmla="*/ 6 w 50"/>
              <a:gd name="T27" fmla="*/ 0 h 48"/>
              <a:gd name="T28" fmla="*/ 6 w 50"/>
              <a:gd name="T29" fmla="*/ 4 h 48"/>
              <a:gd name="T30" fmla="*/ 5 w 50"/>
              <a:gd name="T31" fmla="*/ 4 h 48"/>
              <a:gd name="T32" fmla="*/ 5 w 50"/>
              <a:gd name="T33" fmla="*/ 14 h 48"/>
              <a:gd name="T34" fmla="*/ 6 w 50"/>
              <a:gd name="T35" fmla="*/ 15 h 48"/>
              <a:gd name="T36" fmla="*/ 44 w 50"/>
              <a:gd name="T37" fmla="*/ 15 h 48"/>
              <a:gd name="T38" fmla="*/ 46 w 50"/>
              <a:gd name="T39" fmla="*/ 14 h 48"/>
              <a:gd name="T40" fmla="*/ 46 w 50"/>
              <a:gd name="T41" fmla="*/ 4 h 48"/>
              <a:gd name="T42" fmla="*/ 44 w 50"/>
              <a:gd name="T43" fmla="*/ 19 h 48"/>
              <a:gd name="T44" fmla="*/ 6 w 50"/>
              <a:gd name="T45" fmla="*/ 19 h 48"/>
              <a:gd name="T46" fmla="*/ 5 w 50"/>
              <a:gd name="T47" fmla="*/ 19 h 48"/>
              <a:gd name="T48" fmla="*/ 4 w 50"/>
              <a:gd name="T49" fmla="*/ 27 h 48"/>
              <a:gd name="T50" fmla="*/ 5 w 50"/>
              <a:gd name="T51" fmla="*/ 29 h 48"/>
              <a:gd name="T52" fmla="*/ 44 w 50"/>
              <a:gd name="T53" fmla="*/ 30 h 48"/>
              <a:gd name="T54" fmla="*/ 46 w 50"/>
              <a:gd name="T55" fmla="*/ 29 h 48"/>
              <a:gd name="T56" fmla="*/ 46 w 50"/>
              <a:gd name="T57" fmla="*/ 21 h 48"/>
              <a:gd name="T58" fmla="*/ 46 w 50"/>
              <a:gd name="T59" fmla="*/ 19 h 48"/>
              <a:gd name="T60" fmla="*/ 44 w 50"/>
              <a:gd name="T61" fmla="*/ 33 h 48"/>
              <a:gd name="T62" fmla="*/ 6 w 50"/>
              <a:gd name="T63" fmla="*/ 33 h 48"/>
              <a:gd name="T64" fmla="*/ 5 w 50"/>
              <a:gd name="T65" fmla="*/ 34 h 48"/>
              <a:gd name="T66" fmla="*/ 5 w 50"/>
              <a:gd name="T67" fmla="*/ 44 h 48"/>
              <a:gd name="T68" fmla="*/ 6 w 50"/>
              <a:gd name="T69" fmla="*/ 44 h 48"/>
              <a:gd name="T70" fmla="*/ 46 w 50"/>
              <a:gd name="T71" fmla="*/ 44 h 48"/>
              <a:gd name="T72" fmla="*/ 46 w 50"/>
              <a:gd name="T73" fmla="*/ 35 h 48"/>
              <a:gd name="T74" fmla="*/ 46 w 50"/>
              <a:gd name="T75" fmla="*/ 34 h 48"/>
              <a:gd name="T76" fmla="*/ 10 w 50"/>
              <a:gd name="T77" fmla="*/ 6 h 48"/>
              <a:gd name="T78" fmla="*/ 14 w 50"/>
              <a:gd name="T79" fmla="*/ 9 h 48"/>
              <a:gd name="T80" fmla="*/ 10 w 50"/>
              <a:gd name="T81" fmla="*/ 13 h 48"/>
              <a:gd name="T82" fmla="*/ 7 w 50"/>
              <a:gd name="T83" fmla="*/ 9 h 48"/>
              <a:gd name="T84" fmla="*/ 10 w 50"/>
              <a:gd name="T85" fmla="*/ 6 h 48"/>
              <a:gd name="T86" fmla="*/ 10 w 50"/>
              <a:gd name="T87" fmla="*/ 8 h 48"/>
              <a:gd name="T88" fmla="*/ 9 w 50"/>
              <a:gd name="T89" fmla="*/ 9 h 48"/>
              <a:gd name="T90" fmla="*/ 10 w 50"/>
              <a:gd name="T91" fmla="*/ 10 h 48"/>
              <a:gd name="T92" fmla="*/ 12 w 50"/>
              <a:gd name="T93" fmla="*/ 9 h 48"/>
              <a:gd name="T94" fmla="*/ 10 w 50"/>
              <a:gd name="T95" fmla="*/ 21 h 48"/>
              <a:gd name="T96" fmla="*/ 13 w 50"/>
              <a:gd name="T97" fmla="*/ 22 h 48"/>
              <a:gd name="T98" fmla="*/ 13 w 50"/>
              <a:gd name="T99" fmla="*/ 27 h 48"/>
              <a:gd name="T100" fmla="*/ 8 w 50"/>
              <a:gd name="T101" fmla="*/ 27 h 48"/>
              <a:gd name="T102" fmla="*/ 8 w 50"/>
              <a:gd name="T103" fmla="*/ 22 h 48"/>
              <a:gd name="T104" fmla="*/ 11 w 50"/>
              <a:gd name="T105" fmla="*/ 23 h 48"/>
              <a:gd name="T106" fmla="*/ 10 w 50"/>
              <a:gd name="T107" fmla="*/ 23 h 48"/>
              <a:gd name="T108" fmla="*/ 10 w 50"/>
              <a:gd name="T109" fmla="*/ 25 h 48"/>
              <a:gd name="T110" fmla="*/ 11 w 50"/>
              <a:gd name="T111" fmla="*/ 25 h 48"/>
              <a:gd name="T112" fmla="*/ 11 w 50"/>
              <a:gd name="T113" fmla="*/ 23 h 48"/>
              <a:gd name="T114" fmla="*/ 10 w 50"/>
              <a:gd name="T115" fmla="*/ 38 h 48"/>
              <a:gd name="T116" fmla="*/ 9 w 50"/>
              <a:gd name="T117" fmla="*/ 39 h 48"/>
              <a:gd name="T118" fmla="*/ 10 w 50"/>
              <a:gd name="T119" fmla="*/ 40 h 48"/>
              <a:gd name="T120" fmla="*/ 12 w 50"/>
              <a:gd name="T12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 h="48">
                <a:moveTo>
                  <a:pt x="10" y="35"/>
                </a:moveTo>
                <a:cubicBezTo>
                  <a:pt x="11" y="35"/>
                  <a:pt x="12" y="36"/>
                  <a:pt x="13" y="36"/>
                </a:cubicBezTo>
                <a:cubicBezTo>
                  <a:pt x="13" y="36"/>
                  <a:pt x="13" y="36"/>
                  <a:pt x="13" y="36"/>
                </a:cubicBezTo>
                <a:cubicBezTo>
                  <a:pt x="14" y="37"/>
                  <a:pt x="14" y="38"/>
                  <a:pt x="14" y="39"/>
                </a:cubicBezTo>
                <a:cubicBezTo>
                  <a:pt x="14" y="40"/>
                  <a:pt x="14" y="41"/>
                  <a:pt x="13" y="41"/>
                </a:cubicBezTo>
                <a:cubicBezTo>
                  <a:pt x="12" y="42"/>
                  <a:pt x="11" y="42"/>
                  <a:pt x="10" y="42"/>
                </a:cubicBezTo>
                <a:cubicBezTo>
                  <a:pt x="10" y="42"/>
                  <a:pt x="9" y="42"/>
                  <a:pt x="8" y="41"/>
                </a:cubicBezTo>
                <a:cubicBezTo>
                  <a:pt x="8" y="41"/>
                  <a:pt x="8" y="41"/>
                  <a:pt x="8" y="41"/>
                </a:cubicBezTo>
                <a:cubicBezTo>
                  <a:pt x="7" y="41"/>
                  <a:pt x="7" y="40"/>
                  <a:pt x="7" y="39"/>
                </a:cubicBezTo>
                <a:cubicBezTo>
                  <a:pt x="7" y="38"/>
                  <a:pt x="7" y="37"/>
                  <a:pt x="8" y="36"/>
                </a:cubicBezTo>
                <a:cubicBezTo>
                  <a:pt x="8" y="36"/>
                  <a:pt x="8" y="36"/>
                  <a:pt x="8" y="36"/>
                </a:cubicBezTo>
                <a:cubicBezTo>
                  <a:pt x="9" y="36"/>
                  <a:pt x="10" y="35"/>
                  <a:pt x="10" y="35"/>
                </a:cubicBezTo>
                <a:close/>
                <a:moveTo>
                  <a:pt x="6" y="0"/>
                </a:moveTo>
                <a:cubicBezTo>
                  <a:pt x="6" y="0"/>
                  <a:pt x="6" y="0"/>
                  <a:pt x="6" y="0"/>
                </a:cubicBezTo>
                <a:cubicBezTo>
                  <a:pt x="44" y="0"/>
                  <a:pt x="44" y="0"/>
                  <a:pt x="44" y="0"/>
                </a:cubicBezTo>
                <a:cubicBezTo>
                  <a:pt x="46" y="0"/>
                  <a:pt x="47" y="1"/>
                  <a:pt x="48" y="2"/>
                </a:cubicBezTo>
                <a:cubicBezTo>
                  <a:pt x="48" y="2"/>
                  <a:pt x="48" y="2"/>
                  <a:pt x="48" y="2"/>
                </a:cubicBezTo>
                <a:cubicBezTo>
                  <a:pt x="49" y="3"/>
                  <a:pt x="50" y="4"/>
                  <a:pt x="50" y="6"/>
                </a:cubicBezTo>
                <a:cubicBezTo>
                  <a:pt x="50" y="13"/>
                  <a:pt x="50" y="13"/>
                  <a:pt x="50" y="13"/>
                </a:cubicBezTo>
                <a:cubicBezTo>
                  <a:pt x="50" y="14"/>
                  <a:pt x="50" y="16"/>
                  <a:pt x="49" y="17"/>
                </a:cubicBezTo>
                <a:cubicBezTo>
                  <a:pt x="50" y="18"/>
                  <a:pt x="50" y="19"/>
                  <a:pt x="50" y="21"/>
                </a:cubicBezTo>
                <a:cubicBezTo>
                  <a:pt x="50" y="27"/>
                  <a:pt x="50" y="27"/>
                  <a:pt x="50" y="27"/>
                </a:cubicBezTo>
                <a:cubicBezTo>
                  <a:pt x="50" y="29"/>
                  <a:pt x="50" y="30"/>
                  <a:pt x="49" y="31"/>
                </a:cubicBezTo>
                <a:cubicBezTo>
                  <a:pt x="50" y="33"/>
                  <a:pt x="50" y="34"/>
                  <a:pt x="50" y="35"/>
                </a:cubicBezTo>
                <a:cubicBezTo>
                  <a:pt x="50" y="42"/>
                  <a:pt x="50" y="42"/>
                  <a:pt x="50" y="42"/>
                </a:cubicBezTo>
                <a:cubicBezTo>
                  <a:pt x="50" y="44"/>
                  <a:pt x="49" y="45"/>
                  <a:pt x="48" y="46"/>
                </a:cubicBezTo>
                <a:cubicBezTo>
                  <a:pt x="48" y="46"/>
                  <a:pt x="48" y="46"/>
                  <a:pt x="48" y="46"/>
                </a:cubicBezTo>
                <a:cubicBezTo>
                  <a:pt x="47" y="48"/>
                  <a:pt x="46" y="48"/>
                  <a:pt x="44" y="48"/>
                </a:cubicBezTo>
                <a:cubicBezTo>
                  <a:pt x="6" y="48"/>
                  <a:pt x="6" y="48"/>
                  <a:pt x="6" y="48"/>
                </a:cubicBezTo>
                <a:cubicBezTo>
                  <a:pt x="5" y="48"/>
                  <a:pt x="3" y="48"/>
                  <a:pt x="2" y="46"/>
                </a:cubicBezTo>
                <a:cubicBezTo>
                  <a:pt x="2" y="46"/>
                  <a:pt x="2" y="46"/>
                  <a:pt x="2" y="46"/>
                </a:cubicBezTo>
                <a:cubicBezTo>
                  <a:pt x="1" y="45"/>
                  <a:pt x="0" y="44"/>
                  <a:pt x="0" y="42"/>
                </a:cubicBezTo>
                <a:cubicBezTo>
                  <a:pt x="0" y="35"/>
                  <a:pt x="0" y="35"/>
                  <a:pt x="0" y="35"/>
                </a:cubicBezTo>
                <a:cubicBezTo>
                  <a:pt x="0" y="34"/>
                  <a:pt x="1" y="33"/>
                  <a:pt x="2" y="31"/>
                </a:cubicBezTo>
                <a:cubicBezTo>
                  <a:pt x="1" y="30"/>
                  <a:pt x="0" y="29"/>
                  <a:pt x="0" y="27"/>
                </a:cubicBezTo>
                <a:cubicBezTo>
                  <a:pt x="0" y="21"/>
                  <a:pt x="0" y="21"/>
                  <a:pt x="0" y="21"/>
                </a:cubicBezTo>
                <a:cubicBezTo>
                  <a:pt x="0" y="19"/>
                  <a:pt x="1" y="18"/>
                  <a:pt x="2" y="17"/>
                </a:cubicBezTo>
                <a:cubicBezTo>
                  <a:pt x="1" y="16"/>
                  <a:pt x="0" y="14"/>
                  <a:pt x="0" y="13"/>
                </a:cubicBezTo>
                <a:cubicBezTo>
                  <a:pt x="0" y="6"/>
                  <a:pt x="0" y="6"/>
                  <a:pt x="0" y="6"/>
                </a:cubicBezTo>
                <a:cubicBezTo>
                  <a:pt x="0" y="4"/>
                  <a:pt x="1" y="3"/>
                  <a:pt x="2" y="2"/>
                </a:cubicBezTo>
                <a:cubicBezTo>
                  <a:pt x="2" y="2"/>
                  <a:pt x="2" y="2"/>
                  <a:pt x="2" y="2"/>
                </a:cubicBezTo>
                <a:cubicBezTo>
                  <a:pt x="3" y="1"/>
                  <a:pt x="5" y="0"/>
                  <a:pt x="6" y="0"/>
                </a:cubicBezTo>
                <a:close/>
                <a:moveTo>
                  <a:pt x="44" y="4"/>
                </a:moveTo>
                <a:cubicBezTo>
                  <a:pt x="44" y="4"/>
                  <a:pt x="44" y="4"/>
                  <a:pt x="44" y="4"/>
                </a:cubicBezTo>
                <a:cubicBezTo>
                  <a:pt x="6" y="4"/>
                  <a:pt x="6" y="4"/>
                  <a:pt x="6" y="4"/>
                </a:cubicBezTo>
                <a:cubicBezTo>
                  <a:pt x="6" y="4"/>
                  <a:pt x="5" y="4"/>
                  <a:pt x="5" y="4"/>
                </a:cubicBezTo>
                <a:cubicBezTo>
                  <a:pt x="5" y="4"/>
                  <a:pt x="5" y="4"/>
                  <a:pt x="5" y="4"/>
                </a:cubicBezTo>
                <a:cubicBezTo>
                  <a:pt x="5" y="4"/>
                  <a:pt x="5" y="4"/>
                  <a:pt x="5" y="4"/>
                </a:cubicBezTo>
                <a:cubicBezTo>
                  <a:pt x="4" y="5"/>
                  <a:pt x="4" y="5"/>
                  <a:pt x="4" y="6"/>
                </a:cubicBezTo>
                <a:cubicBezTo>
                  <a:pt x="4" y="13"/>
                  <a:pt x="4" y="13"/>
                  <a:pt x="4" y="13"/>
                </a:cubicBezTo>
                <a:cubicBezTo>
                  <a:pt x="4" y="13"/>
                  <a:pt x="4" y="14"/>
                  <a:pt x="5" y="14"/>
                </a:cubicBezTo>
                <a:cubicBezTo>
                  <a:pt x="5" y="14"/>
                  <a:pt x="5" y="14"/>
                  <a:pt x="5" y="14"/>
                </a:cubicBezTo>
                <a:cubicBezTo>
                  <a:pt x="5" y="14"/>
                  <a:pt x="5" y="14"/>
                  <a:pt x="5" y="14"/>
                </a:cubicBezTo>
                <a:cubicBezTo>
                  <a:pt x="5" y="14"/>
                  <a:pt x="6" y="15"/>
                  <a:pt x="6" y="15"/>
                </a:cubicBezTo>
                <a:cubicBezTo>
                  <a:pt x="6" y="15"/>
                  <a:pt x="6" y="15"/>
                  <a:pt x="6" y="15"/>
                </a:cubicBezTo>
                <a:cubicBezTo>
                  <a:pt x="44" y="15"/>
                  <a:pt x="44" y="15"/>
                  <a:pt x="44" y="15"/>
                </a:cubicBezTo>
                <a:cubicBezTo>
                  <a:pt x="44" y="15"/>
                  <a:pt x="44" y="15"/>
                  <a:pt x="44" y="15"/>
                </a:cubicBezTo>
                <a:cubicBezTo>
                  <a:pt x="45" y="15"/>
                  <a:pt x="45" y="15"/>
                  <a:pt x="46" y="14"/>
                </a:cubicBezTo>
                <a:cubicBezTo>
                  <a:pt x="46" y="14"/>
                  <a:pt x="46" y="14"/>
                  <a:pt x="46" y="14"/>
                </a:cubicBezTo>
                <a:cubicBezTo>
                  <a:pt x="46" y="14"/>
                  <a:pt x="46" y="14"/>
                  <a:pt x="46" y="14"/>
                </a:cubicBezTo>
                <a:cubicBezTo>
                  <a:pt x="46" y="14"/>
                  <a:pt x="46" y="13"/>
                  <a:pt x="46" y="13"/>
                </a:cubicBezTo>
                <a:cubicBezTo>
                  <a:pt x="46" y="6"/>
                  <a:pt x="46" y="6"/>
                  <a:pt x="46" y="6"/>
                </a:cubicBezTo>
                <a:cubicBezTo>
                  <a:pt x="46" y="5"/>
                  <a:pt x="46" y="5"/>
                  <a:pt x="46" y="4"/>
                </a:cubicBezTo>
                <a:cubicBezTo>
                  <a:pt x="46" y="4"/>
                  <a:pt x="46" y="4"/>
                  <a:pt x="46" y="4"/>
                </a:cubicBezTo>
                <a:cubicBezTo>
                  <a:pt x="45" y="4"/>
                  <a:pt x="45" y="4"/>
                  <a:pt x="44" y="4"/>
                </a:cubicBezTo>
                <a:close/>
                <a:moveTo>
                  <a:pt x="44" y="19"/>
                </a:moveTo>
                <a:cubicBezTo>
                  <a:pt x="44" y="19"/>
                  <a:pt x="44" y="19"/>
                  <a:pt x="44" y="19"/>
                </a:cubicBezTo>
                <a:cubicBezTo>
                  <a:pt x="44" y="19"/>
                  <a:pt x="44" y="19"/>
                  <a:pt x="44" y="19"/>
                </a:cubicBezTo>
                <a:cubicBezTo>
                  <a:pt x="6" y="19"/>
                  <a:pt x="6" y="19"/>
                  <a:pt x="6" y="19"/>
                </a:cubicBezTo>
                <a:cubicBezTo>
                  <a:pt x="6" y="19"/>
                  <a:pt x="6" y="19"/>
                  <a:pt x="6" y="19"/>
                </a:cubicBezTo>
                <a:cubicBezTo>
                  <a:pt x="6" y="19"/>
                  <a:pt x="5" y="19"/>
                  <a:pt x="5" y="19"/>
                </a:cubicBezTo>
                <a:cubicBezTo>
                  <a:pt x="5" y="19"/>
                  <a:pt x="5" y="19"/>
                  <a:pt x="5" y="19"/>
                </a:cubicBezTo>
                <a:cubicBezTo>
                  <a:pt x="5" y="19"/>
                  <a:pt x="5" y="19"/>
                  <a:pt x="5" y="19"/>
                </a:cubicBezTo>
                <a:cubicBezTo>
                  <a:pt x="4" y="20"/>
                  <a:pt x="4" y="20"/>
                  <a:pt x="4" y="21"/>
                </a:cubicBezTo>
                <a:cubicBezTo>
                  <a:pt x="4" y="27"/>
                  <a:pt x="4" y="27"/>
                  <a:pt x="4" y="27"/>
                </a:cubicBezTo>
                <a:cubicBezTo>
                  <a:pt x="4" y="28"/>
                  <a:pt x="4" y="29"/>
                  <a:pt x="5" y="29"/>
                </a:cubicBezTo>
                <a:cubicBezTo>
                  <a:pt x="5" y="29"/>
                  <a:pt x="5" y="29"/>
                  <a:pt x="5" y="29"/>
                </a:cubicBezTo>
                <a:cubicBezTo>
                  <a:pt x="5" y="29"/>
                  <a:pt x="5" y="29"/>
                  <a:pt x="5" y="29"/>
                </a:cubicBezTo>
                <a:cubicBezTo>
                  <a:pt x="5" y="29"/>
                  <a:pt x="6" y="30"/>
                  <a:pt x="6" y="30"/>
                </a:cubicBezTo>
                <a:cubicBezTo>
                  <a:pt x="6" y="30"/>
                  <a:pt x="6" y="30"/>
                  <a:pt x="6" y="30"/>
                </a:cubicBezTo>
                <a:cubicBezTo>
                  <a:pt x="44" y="30"/>
                  <a:pt x="44" y="30"/>
                  <a:pt x="44" y="30"/>
                </a:cubicBezTo>
                <a:cubicBezTo>
                  <a:pt x="44" y="30"/>
                  <a:pt x="44" y="30"/>
                  <a:pt x="44" y="30"/>
                </a:cubicBezTo>
                <a:cubicBezTo>
                  <a:pt x="45" y="30"/>
                  <a:pt x="45" y="29"/>
                  <a:pt x="46" y="29"/>
                </a:cubicBezTo>
                <a:cubicBezTo>
                  <a:pt x="46" y="29"/>
                  <a:pt x="46" y="29"/>
                  <a:pt x="46" y="29"/>
                </a:cubicBezTo>
                <a:cubicBezTo>
                  <a:pt x="46" y="29"/>
                  <a:pt x="46" y="29"/>
                  <a:pt x="46" y="29"/>
                </a:cubicBezTo>
                <a:cubicBezTo>
                  <a:pt x="46" y="29"/>
                  <a:pt x="46" y="28"/>
                  <a:pt x="46" y="27"/>
                </a:cubicBezTo>
                <a:cubicBezTo>
                  <a:pt x="46" y="21"/>
                  <a:pt x="46" y="21"/>
                  <a:pt x="46" y="21"/>
                </a:cubicBezTo>
                <a:cubicBezTo>
                  <a:pt x="46" y="20"/>
                  <a:pt x="46" y="20"/>
                  <a:pt x="46" y="19"/>
                </a:cubicBezTo>
                <a:cubicBezTo>
                  <a:pt x="46" y="19"/>
                  <a:pt x="46" y="19"/>
                  <a:pt x="46" y="19"/>
                </a:cubicBezTo>
                <a:cubicBezTo>
                  <a:pt x="46" y="19"/>
                  <a:pt x="46" y="19"/>
                  <a:pt x="46" y="19"/>
                </a:cubicBezTo>
                <a:cubicBezTo>
                  <a:pt x="45" y="19"/>
                  <a:pt x="45" y="19"/>
                  <a:pt x="44" y="19"/>
                </a:cubicBezTo>
                <a:close/>
                <a:moveTo>
                  <a:pt x="44" y="33"/>
                </a:moveTo>
                <a:cubicBezTo>
                  <a:pt x="44" y="33"/>
                  <a:pt x="44" y="33"/>
                  <a:pt x="44" y="33"/>
                </a:cubicBezTo>
                <a:cubicBezTo>
                  <a:pt x="44" y="33"/>
                  <a:pt x="44" y="33"/>
                  <a:pt x="44" y="33"/>
                </a:cubicBezTo>
                <a:cubicBezTo>
                  <a:pt x="6" y="33"/>
                  <a:pt x="6" y="33"/>
                  <a:pt x="6" y="33"/>
                </a:cubicBezTo>
                <a:cubicBezTo>
                  <a:pt x="6" y="33"/>
                  <a:pt x="6" y="33"/>
                  <a:pt x="6" y="33"/>
                </a:cubicBezTo>
                <a:cubicBezTo>
                  <a:pt x="6" y="33"/>
                  <a:pt x="5" y="34"/>
                  <a:pt x="5" y="34"/>
                </a:cubicBezTo>
                <a:cubicBezTo>
                  <a:pt x="5" y="34"/>
                  <a:pt x="5" y="34"/>
                  <a:pt x="5" y="34"/>
                </a:cubicBezTo>
                <a:cubicBezTo>
                  <a:pt x="5" y="34"/>
                  <a:pt x="5" y="34"/>
                  <a:pt x="5" y="34"/>
                </a:cubicBezTo>
                <a:cubicBezTo>
                  <a:pt x="4" y="34"/>
                  <a:pt x="4" y="35"/>
                  <a:pt x="4" y="35"/>
                </a:cubicBezTo>
                <a:cubicBezTo>
                  <a:pt x="4" y="42"/>
                  <a:pt x="4" y="42"/>
                  <a:pt x="4" y="42"/>
                </a:cubicBezTo>
                <a:cubicBezTo>
                  <a:pt x="4" y="43"/>
                  <a:pt x="4" y="43"/>
                  <a:pt x="5" y="44"/>
                </a:cubicBezTo>
                <a:cubicBezTo>
                  <a:pt x="5" y="44"/>
                  <a:pt x="5" y="44"/>
                  <a:pt x="5" y="44"/>
                </a:cubicBezTo>
                <a:cubicBezTo>
                  <a:pt x="5" y="44"/>
                  <a:pt x="5" y="44"/>
                  <a:pt x="5" y="44"/>
                </a:cubicBezTo>
                <a:cubicBezTo>
                  <a:pt x="5" y="44"/>
                  <a:pt x="6" y="44"/>
                  <a:pt x="6" y="44"/>
                </a:cubicBezTo>
                <a:cubicBezTo>
                  <a:pt x="44" y="44"/>
                  <a:pt x="44" y="44"/>
                  <a:pt x="44" y="44"/>
                </a:cubicBezTo>
                <a:cubicBezTo>
                  <a:pt x="45" y="44"/>
                  <a:pt x="45" y="44"/>
                  <a:pt x="46" y="44"/>
                </a:cubicBezTo>
                <a:cubicBezTo>
                  <a:pt x="46" y="44"/>
                  <a:pt x="46" y="44"/>
                  <a:pt x="46" y="44"/>
                </a:cubicBezTo>
                <a:cubicBezTo>
                  <a:pt x="46" y="44"/>
                  <a:pt x="46" y="44"/>
                  <a:pt x="46" y="44"/>
                </a:cubicBezTo>
                <a:cubicBezTo>
                  <a:pt x="46" y="43"/>
                  <a:pt x="46" y="43"/>
                  <a:pt x="46" y="42"/>
                </a:cubicBezTo>
                <a:cubicBezTo>
                  <a:pt x="46" y="35"/>
                  <a:pt x="46" y="35"/>
                  <a:pt x="46" y="35"/>
                </a:cubicBezTo>
                <a:cubicBezTo>
                  <a:pt x="46" y="35"/>
                  <a:pt x="46" y="34"/>
                  <a:pt x="46" y="34"/>
                </a:cubicBezTo>
                <a:cubicBezTo>
                  <a:pt x="46" y="34"/>
                  <a:pt x="46" y="34"/>
                  <a:pt x="46" y="34"/>
                </a:cubicBezTo>
                <a:cubicBezTo>
                  <a:pt x="46" y="34"/>
                  <a:pt x="46" y="34"/>
                  <a:pt x="46" y="34"/>
                </a:cubicBezTo>
                <a:cubicBezTo>
                  <a:pt x="45" y="34"/>
                  <a:pt x="45" y="33"/>
                  <a:pt x="44" y="33"/>
                </a:cubicBezTo>
                <a:close/>
                <a:moveTo>
                  <a:pt x="10" y="6"/>
                </a:moveTo>
                <a:cubicBezTo>
                  <a:pt x="10" y="6"/>
                  <a:pt x="10" y="6"/>
                  <a:pt x="10" y="6"/>
                </a:cubicBezTo>
                <a:cubicBezTo>
                  <a:pt x="11" y="6"/>
                  <a:pt x="12" y="6"/>
                  <a:pt x="13" y="7"/>
                </a:cubicBezTo>
                <a:cubicBezTo>
                  <a:pt x="13" y="7"/>
                  <a:pt x="13" y="7"/>
                  <a:pt x="13" y="7"/>
                </a:cubicBezTo>
                <a:cubicBezTo>
                  <a:pt x="14" y="7"/>
                  <a:pt x="14" y="8"/>
                  <a:pt x="14" y="9"/>
                </a:cubicBezTo>
                <a:cubicBezTo>
                  <a:pt x="14" y="10"/>
                  <a:pt x="14" y="11"/>
                  <a:pt x="13" y="12"/>
                </a:cubicBezTo>
                <a:cubicBezTo>
                  <a:pt x="13" y="12"/>
                  <a:pt x="13" y="12"/>
                  <a:pt x="13" y="12"/>
                </a:cubicBezTo>
                <a:cubicBezTo>
                  <a:pt x="12" y="12"/>
                  <a:pt x="11" y="13"/>
                  <a:pt x="10" y="13"/>
                </a:cubicBezTo>
                <a:cubicBezTo>
                  <a:pt x="10" y="13"/>
                  <a:pt x="9" y="12"/>
                  <a:pt x="8" y="12"/>
                </a:cubicBezTo>
                <a:cubicBezTo>
                  <a:pt x="8" y="12"/>
                  <a:pt x="8" y="12"/>
                  <a:pt x="8" y="12"/>
                </a:cubicBezTo>
                <a:cubicBezTo>
                  <a:pt x="7" y="11"/>
                  <a:pt x="7" y="10"/>
                  <a:pt x="7" y="9"/>
                </a:cubicBezTo>
                <a:cubicBezTo>
                  <a:pt x="7" y="8"/>
                  <a:pt x="7" y="7"/>
                  <a:pt x="8" y="7"/>
                </a:cubicBezTo>
                <a:cubicBezTo>
                  <a:pt x="8" y="7"/>
                  <a:pt x="8" y="7"/>
                  <a:pt x="8" y="7"/>
                </a:cubicBezTo>
                <a:cubicBezTo>
                  <a:pt x="9" y="6"/>
                  <a:pt x="10" y="6"/>
                  <a:pt x="10" y="6"/>
                </a:cubicBezTo>
                <a:close/>
                <a:moveTo>
                  <a:pt x="11" y="8"/>
                </a:moveTo>
                <a:cubicBezTo>
                  <a:pt x="11" y="8"/>
                  <a:pt x="11" y="8"/>
                  <a:pt x="11" y="8"/>
                </a:cubicBezTo>
                <a:cubicBezTo>
                  <a:pt x="11" y="8"/>
                  <a:pt x="11" y="8"/>
                  <a:pt x="10" y="8"/>
                </a:cubicBezTo>
                <a:cubicBezTo>
                  <a:pt x="10" y="8"/>
                  <a:pt x="10" y="8"/>
                  <a:pt x="10" y="8"/>
                </a:cubicBezTo>
                <a:cubicBezTo>
                  <a:pt x="10" y="8"/>
                  <a:pt x="10" y="8"/>
                  <a:pt x="10" y="8"/>
                </a:cubicBezTo>
                <a:cubicBezTo>
                  <a:pt x="9" y="9"/>
                  <a:pt x="9" y="9"/>
                  <a:pt x="9" y="9"/>
                </a:cubicBezTo>
                <a:cubicBezTo>
                  <a:pt x="9" y="10"/>
                  <a:pt x="9" y="10"/>
                  <a:pt x="10" y="10"/>
                </a:cubicBezTo>
                <a:cubicBezTo>
                  <a:pt x="10" y="10"/>
                  <a:pt x="10" y="10"/>
                  <a:pt x="10" y="10"/>
                </a:cubicBezTo>
                <a:cubicBezTo>
                  <a:pt x="10" y="10"/>
                  <a:pt x="10" y="10"/>
                  <a:pt x="10" y="10"/>
                </a:cubicBezTo>
                <a:cubicBezTo>
                  <a:pt x="11" y="10"/>
                  <a:pt x="11" y="10"/>
                  <a:pt x="11" y="10"/>
                </a:cubicBezTo>
                <a:cubicBezTo>
                  <a:pt x="11" y="10"/>
                  <a:pt x="11" y="10"/>
                  <a:pt x="11" y="10"/>
                </a:cubicBezTo>
                <a:cubicBezTo>
                  <a:pt x="12" y="10"/>
                  <a:pt x="12" y="10"/>
                  <a:pt x="12" y="9"/>
                </a:cubicBezTo>
                <a:cubicBezTo>
                  <a:pt x="12" y="9"/>
                  <a:pt x="12" y="9"/>
                  <a:pt x="11" y="8"/>
                </a:cubicBezTo>
                <a:cubicBezTo>
                  <a:pt x="11" y="8"/>
                  <a:pt x="11" y="8"/>
                  <a:pt x="11" y="8"/>
                </a:cubicBezTo>
                <a:close/>
                <a:moveTo>
                  <a:pt x="10" y="21"/>
                </a:moveTo>
                <a:cubicBezTo>
                  <a:pt x="10" y="21"/>
                  <a:pt x="10" y="21"/>
                  <a:pt x="10" y="21"/>
                </a:cubicBezTo>
                <a:cubicBezTo>
                  <a:pt x="11" y="21"/>
                  <a:pt x="12" y="21"/>
                  <a:pt x="13" y="22"/>
                </a:cubicBezTo>
                <a:cubicBezTo>
                  <a:pt x="13" y="22"/>
                  <a:pt x="13" y="22"/>
                  <a:pt x="13" y="22"/>
                </a:cubicBezTo>
                <a:cubicBezTo>
                  <a:pt x="14" y="22"/>
                  <a:pt x="14" y="23"/>
                  <a:pt x="14" y="24"/>
                </a:cubicBezTo>
                <a:cubicBezTo>
                  <a:pt x="14" y="25"/>
                  <a:pt x="14" y="26"/>
                  <a:pt x="13" y="27"/>
                </a:cubicBezTo>
                <a:cubicBezTo>
                  <a:pt x="13" y="27"/>
                  <a:pt x="13" y="27"/>
                  <a:pt x="13" y="27"/>
                </a:cubicBezTo>
                <a:cubicBezTo>
                  <a:pt x="12" y="27"/>
                  <a:pt x="11" y="28"/>
                  <a:pt x="10" y="28"/>
                </a:cubicBezTo>
                <a:cubicBezTo>
                  <a:pt x="10" y="28"/>
                  <a:pt x="9" y="27"/>
                  <a:pt x="8" y="27"/>
                </a:cubicBezTo>
                <a:cubicBezTo>
                  <a:pt x="8" y="27"/>
                  <a:pt x="8" y="27"/>
                  <a:pt x="8" y="27"/>
                </a:cubicBezTo>
                <a:cubicBezTo>
                  <a:pt x="7" y="26"/>
                  <a:pt x="7" y="25"/>
                  <a:pt x="7" y="24"/>
                </a:cubicBezTo>
                <a:cubicBezTo>
                  <a:pt x="7" y="23"/>
                  <a:pt x="7" y="22"/>
                  <a:pt x="8" y="22"/>
                </a:cubicBezTo>
                <a:cubicBezTo>
                  <a:pt x="8" y="22"/>
                  <a:pt x="8" y="22"/>
                  <a:pt x="8" y="22"/>
                </a:cubicBezTo>
                <a:cubicBezTo>
                  <a:pt x="9" y="21"/>
                  <a:pt x="10" y="21"/>
                  <a:pt x="10" y="21"/>
                </a:cubicBezTo>
                <a:close/>
                <a:moveTo>
                  <a:pt x="11" y="23"/>
                </a:moveTo>
                <a:cubicBezTo>
                  <a:pt x="11" y="23"/>
                  <a:pt x="11" y="23"/>
                  <a:pt x="11" y="23"/>
                </a:cubicBezTo>
                <a:cubicBezTo>
                  <a:pt x="11" y="23"/>
                  <a:pt x="11" y="23"/>
                  <a:pt x="10" y="23"/>
                </a:cubicBezTo>
                <a:cubicBezTo>
                  <a:pt x="10" y="23"/>
                  <a:pt x="10" y="23"/>
                  <a:pt x="10" y="23"/>
                </a:cubicBezTo>
                <a:cubicBezTo>
                  <a:pt x="10" y="23"/>
                  <a:pt x="10" y="23"/>
                  <a:pt x="10" y="23"/>
                </a:cubicBezTo>
                <a:cubicBezTo>
                  <a:pt x="9" y="23"/>
                  <a:pt x="9" y="24"/>
                  <a:pt x="9" y="24"/>
                </a:cubicBezTo>
                <a:cubicBezTo>
                  <a:pt x="9" y="24"/>
                  <a:pt x="9" y="25"/>
                  <a:pt x="10" y="25"/>
                </a:cubicBezTo>
                <a:cubicBezTo>
                  <a:pt x="10" y="25"/>
                  <a:pt x="10" y="25"/>
                  <a:pt x="10" y="25"/>
                </a:cubicBezTo>
                <a:cubicBezTo>
                  <a:pt x="10" y="25"/>
                  <a:pt x="10" y="25"/>
                  <a:pt x="10" y="25"/>
                </a:cubicBezTo>
                <a:cubicBezTo>
                  <a:pt x="11" y="25"/>
                  <a:pt x="11" y="25"/>
                  <a:pt x="11" y="25"/>
                </a:cubicBezTo>
                <a:cubicBezTo>
                  <a:pt x="11" y="25"/>
                  <a:pt x="11" y="25"/>
                  <a:pt x="11" y="25"/>
                </a:cubicBezTo>
                <a:cubicBezTo>
                  <a:pt x="12" y="25"/>
                  <a:pt x="12" y="24"/>
                  <a:pt x="12" y="24"/>
                </a:cubicBezTo>
                <a:cubicBezTo>
                  <a:pt x="12" y="24"/>
                  <a:pt x="12" y="23"/>
                  <a:pt x="11" y="23"/>
                </a:cubicBezTo>
                <a:cubicBezTo>
                  <a:pt x="11" y="23"/>
                  <a:pt x="11" y="23"/>
                  <a:pt x="11" y="23"/>
                </a:cubicBezTo>
                <a:close/>
                <a:moveTo>
                  <a:pt x="11" y="38"/>
                </a:moveTo>
                <a:cubicBezTo>
                  <a:pt x="11" y="38"/>
                  <a:pt x="11" y="38"/>
                  <a:pt x="11" y="38"/>
                </a:cubicBezTo>
                <a:cubicBezTo>
                  <a:pt x="11" y="38"/>
                  <a:pt x="11" y="38"/>
                  <a:pt x="10" y="38"/>
                </a:cubicBezTo>
                <a:cubicBezTo>
                  <a:pt x="10" y="38"/>
                  <a:pt x="10" y="38"/>
                  <a:pt x="10" y="38"/>
                </a:cubicBezTo>
                <a:cubicBezTo>
                  <a:pt x="10" y="38"/>
                  <a:pt x="10" y="38"/>
                  <a:pt x="10" y="38"/>
                </a:cubicBezTo>
                <a:cubicBezTo>
                  <a:pt x="9" y="38"/>
                  <a:pt x="9" y="39"/>
                  <a:pt x="9" y="39"/>
                </a:cubicBezTo>
                <a:cubicBezTo>
                  <a:pt x="9" y="39"/>
                  <a:pt x="9" y="39"/>
                  <a:pt x="10" y="40"/>
                </a:cubicBezTo>
                <a:cubicBezTo>
                  <a:pt x="10" y="40"/>
                  <a:pt x="10" y="40"/>
                  <a:pt x="10" y="40"/>
                </a:cubicBezTo>
                <a:cubicBezTo>
                  <a:pt x="10" y="40"/>
                  <a:pt x="10" y="40"/>
                  <a:pt x="10" y="40"/>
                </a:cubicBezTo>
                <a:cubicBezTo>
                  <a:pt x="11" y="40"/>
                  <a:pt x="11" y="40"/>
                  <a:pt x="11" y="40"/>
                </a:cubicBezTo>
                <a:cubicBezTo>
                  <a:pt x="11" y="40"/>
                  <a:pt x="11" y="40"/>
                  <a:pt x="11" y="40"/>
                </a:cubicBezTo>
                <a:cubicBezTo>
                  <a:pt x="12" y="39"/>
                  <a:pt x="12" y="39"/>
                  <a:pt x="12" y="39"/>
                </a:cubicBezTo>
                <a:cubicBezTo>
                  <a:pt x="12" y="39"/>
                  <a:pt x="12" y="38"/>
                  <a:pt x="11" y="38"/>
                </a:cubicBezTo>
                <a:cubicBezTo>
                  <a:pt x="11" y="38"/>
                  <a:pt x="11" y="38"/>
                  <a:pt x="11"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3" name="Freeform 449"/>
          <p:cNvSpPr>
            <a:spLocks noEditPoints="1"/>
          </p:cNvSpPr>
          <p:nvPr/>
        </p:nvSpPr>
        <p:spPr bwMode="auto">
          <a:xfrm>
            <a:off x="8798204" y="1992369"/>
            <a:ext cx="131037" cy="164635"/>
          </a:xfrm>
          <a:custGeom>
            <a:avLst/>
            <a:gdLst>
              <a:gd name="T0" fmla="*/ 21 w 39"/>
              <a:gd name="T1" fmla="*/ 16 h 49"/>
              <a:gd name="T2" fmla="*/ 18 w 39"/>
              <a:gd name="T3" fmla="*/ 16 h 49"/>
              <a:gd name="T4" fmla="*/ 17 w 39"/>
              <a:gd name="T5" fmla="*/ 17 h 49"/>
              <a:gd name="T6" fmla="*/ 18 w 39"/>
              <a:gd name="T7" fmla="*/ 18 h 49"/>
              <a:gd name="T8" fmla="*/ 21 w 39"/>
              <a:gd name="T9" fmla="*/ 18 h 49"/>
              <a:gd name="T10" fmla="*/ 24 w 39"/>
              <a:gd name="T11" fmla="*/ 21 h 49"/>
              <a:gd name="T12" fmla="*/ 23 w 39"/>
              <a:gd name="T13" fmla="*/ 25 h 49"/>
              <a:gd name="T14" fmla="*/ 18 w 39"/>
              <a:gd name="T15" fmla="*/ 26 h 49"/>
              <a:gd name="T16" fmla="*/ 17 w 39"/>
              <a:gd name="T17" fmla="*/ 23 h 49"/>
              <a:gd name="T18" fmla="*/ 21 w 39"/>
              <a:gd name="T19" fmla="*/ 23 h 49"/>
              <a:gd name="T20" fmla="*/ 21 w 39"/>
              <a:gd name="T21" fmla="*/ 22 h 49"/>
              <a:gd name="T22" fmla="*/ 21 w 39"/>
              <a:gd name="T23" fmla="*/ 21 h 49"/>
              <a:gd name="T24" fmla="*/ 18 w 39"/>
              <a:gd name="T25" fmla="*/ 21 h 49"/>
              <a:gd name="T26" fmla="*/ 15 w 39"/>
              <a:gd name="T27" fmla="*/ 18 h 49"/>
              <a:gd name="T28" fmla="*/ 15 w 39"/>
              <a:gd name="T29" fmla="*/ 16 h 49"/>
              <a:gd name="T30" fmla="*/ 19 w 39"/>
              <a:gd name="T31" fmla="*/ 14 h 49"/>
              <a:gd name="T32" fmla="*/ 10 w 39"/>
              <a:gd name="T33" fmla="*/ 44 h 49"/>
              <a:gd name="T34" fmla="*/ 29 w 39"/>
              <a:gd name="T35" fmla="*/ 42 h 49"/>
              <a:gd name="T36" fmla="*/ 2 w 39"/>
              <a:gd name="T37" fmla="*/ 0 h 49"/>
              <a:gd name="T38" fmla="*/ 31 w 39"/>
              <a:gd name="T39" fmla="*/ 0 h 49"/>
              <a:gd name="T40" fmla="*/ 39 w 39"/>
              <a:gd name="T41" fmla="*/ 47 h 49"/>
              <a:gd name="T42" fmla="*/ 0 w 39"/>
              <a:gd name="T43" fmla="*/ 47 h 49"/>
              <a:gd name="T44" fmla="*/ 29 w 39"/>
              <a:gd name="T45" fmla="*/ 3 h 49"/>
              <a:gd name="T46" fmla="*/ 35 w 39"/>
              <a:gd name="T47" fmla="*/ 46 h 49"/>
              <a:gd name="T48" fmla="*/ 14 w 39"/>
              <a:gd name="T49" fmla="*/ 16 h 49"/>
              <a:gd name="T50" fmla="*/ 12 w 39"/>
              <a:gd name="T51" fmla="*/ 16 h 49"/>
              <a:gd name="T52" fmla="*/ 8 w 39"/>
              <a:gd name="T53" fmla="*/ 16 h 49"/>
              <a:gd name="T54" fmla="*/ 8 w 39"/>
              <a:gd name="T55" fmla="*/ 18 h 49"/>
              <a:gd name="T56" fmla="*/ 8 w 39"/>
              <a:gd name="T57" fmla="*/ 18 h 49"/>
              <a:gd name="T58" fmla="*/ 12 w 39"/>
              <a:gd name="T59" fmla="*/ 18 h 49"/>
              <a:gd name="T60" fmla="*/ 14 w 39"/>
              <a:gd name="T61" fmla="*/ 22 h 49"/>
              <a:gd name="T62" fmla="*/ 14 w 39"/>
              <a:gd name="T63" fmla="*/ 25 h 49"/>
              <a:gd name="T64" fmla="*/ 7 w 39"/>
              <a:gd name="T65" fmla="*/ 25 h 49"/>
              <a:gd name="T66" fmla="*/ 8 w 39"/>
              <a:gd name="T67" fmla="*/ 23 h 49"/>
              <a:gd name="T68" fmla="*/ 12 w 39"/>
              <a:gd name="T69" fmla="*/ 23 h 49"/>
              <a:gd name="T70" fmla="*/ 12 w 39"/>
              <a:gd name="T71" fmla="*/ 22 h 49"/>
              <a:gd name="T72" fmla="*/ 12 w 39"/>
              <a:gd name="T73" fmla="*/ 21 h 49"/>
              <a:gd name="T74" fmla="*/ 7 w 39"/>
              <a:gd name="T75" fmla="*/ 20 h 49"/>
              <a:gd name="T76" fmla="*/ 6 w 39"/>
              <a:gd name="T77" fmla="*/ 18 h 49"/>
              <a:gd name="T78" fmla="*/ 7 w 39"/>
              <a:gd name="T79" fmla="*/ 14 h 49"/>
              <a:gd name="T80" fmla="*/ 12 w 39"/>
              <a:gd name="T81" fmla="*/ 14 h 49"/>
              <a:gd name="T82" fmla="*/ 26 w 39"/>
              <a:gd name="T83" fmla="*/ 14 h 49"/>
              <a:gd name="T84" fmla="*/ 32 w 39"/>
              <a:gd name="T85" fmla="*/ 14 h 49"/>
              <a:gd name="T86" fmla="*/ 30 w 39"/>
              <a:gd name="T87" fmla="*/ 26 h 49"/>
              <a:gd name="T88" fmla="*/ 25 w 39"/>
              <a:gd name="T89" fmla="*/ 15 h 49"/>
              <a:gd name="T90" fmla="*/ 27 w 39"/>
              <a:gd name="T91" fmla="*/ 16 h 49"/>
              <a:gd name="T92" fmla="*/ 31 w 39"/>
              <a:gd name="T93" fmla="*/ 23 h 49"/>
              <a:gd name="T94" fmla="*/ 31 w 39"/>
              <a:gd name="T95" fmla="*/ 1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 h="49">
                <a:moveTo>
                  <a:pt x="24" y="16"/>
                </a:moveTo>
                <a:cubicBezTo>
                  <a:pt x="24" y="17"/>
                  <a:pt x="23" y="17"/>
                  <a:pt x="22" y="17"/>
                </a:cubicBezTo>
                <a:cubicBezTo>
                  <a:pt x="22" y="17"/>
                  <a:pt x="21" y="17"/>
                  <a:pt x="21" y="16"/>
                </a:cubicBezTo>
                <a:cubicBezTo>
                  <a:pt x="21" y="16"/>
                  <a:pt x="21" y="16"/>
                  <a:pt x="21" y="16"/>
                </a:cubicBezTo>
                <a:cubicBezTo>
                  <a:pt x="21" y="16"/>
                  <a:pt x="21" y="16"/>
                  <a:pt x="21" y="16"/>
                </a:cubicBezTo>
                <a:cubicBezTo>
                  <a:pt x="19" y="16"/>
                  <a:pt x="19" y="16"/>
                  <a:pt x="19" y="16"/>
                </a:cubicBezTo>
                <a:cubicBezTo>
                  <a:pt x="18" y="16"/>
                  <a:pt x="18" y="16"/>
                  <a:pt x="18" y="16"/>
                </a:cubicBezTo>
                <a:cubicBezTo>
                  <a:pt x="18" y="16"/>
                  <a:pt x="18" y="16"/>
                  <a:pt x="18" y="16"/>
                </a:cubicBezTo>
                <a:cubicBezTo>
                  <a:pt x="18" y="16"/>
                  <a:pt x="18" y="16"/>
                  <a:pt x="18" y="16"/>
                </a:cubicBezTo>
                <a:cubicBezTo>
                  <a:pt x="18" y="16"/>
                  <a:pt x="17" y="16"/>
                  <a:pt x="17" y="16"/>
                </a:cubicBezTo>
                <a:cubicBezTo>
                  <a:pt x="17" y="17"/>
                  <a:pt x="17" y="17"/>
                  <a:pt x="17" y="17"/>
                </a:cubicBezTo>
                <a:cubicBezTo>
                  <a:pt x="17" y="17"/>
                  <a:pt x="17" y="17"/>
                  <a:pt x="17" y="17"/>
                </a:cubicBezTo>
                <a:cubicBezTo>
                  <a:pt x="17" y="18"/>
                  <a:pt x="17" y="18"/>
                  <a:pt x="17" y="18"/>
                </a:cubicBezTo>
                <a:cubicBezTo>
                  <a:pt x="17" y="18"/>
                  <a:pt x="17" y="18"/>
                  <a:pt x="17" y="18"/>
                </a:cubicBezTo>
                <a:cubicBezTo>
                  <a:pt x="17" y="18"/>
                  <a:pt x="17" y="18"/>
                  <a:pt x="17" y="18"/>
                </a:cubicBezTo>
                <a:cubicBezTo>
                  <a:pt x="17" y="18"/>
                  <a:pt x="18" y="18"/>
                  <a:pt x="18" y="18"/>
                </a:cubicBezTo>
                <a:cubicBezTo>
                  <a:pt x="18" y="18"/>
                  <a:pt x="18" y="18"/>
                  <a:pt x="18" y="18"/>
                </a:cubicBezTo>
                <a:cubicBezTo>
                  <a:pt x="18" y="18"/>
                  <a:pt x="18" y="18"/>
                  <a:pt x="18" y="18"/>
                </a:cubicBezTo>
                <a:cubicBezTo>
                  <a:pt x="19" y="18"/>
                  <a:pt x="19" y="18"/>
                  <a:pt x="19" y="18"/>
                </a:cubicBezTo>
                <a:cubicBezTo>
                  <a:pt x="21" y="18"/>
                  <a:pt x="21" y="18"/>
                  <a:pt x="21" y="18"/>
                </a:cubicBezTo>
                <a:cubicBezTo>
                  <a:pt x="21" y="18"/>
                  <a:pt x="21" y="18"/>
                  <a:pt x="21" y="18"/>
                </a:cubicBezTo>
                <a:cubicBezTo>
                  <a:pt x="22" y="18"/>
                  <a:pt x="22" y="19"/>
                  <a:pt x="23" y="19"/>
                </a:cubicBezTo>
                <a:cubicBezTo>
                  <a:pt x="23" y="19"/>
                  <a:pt x="23" y="19"/>
                  <a:pt x="23" y="19"/>
                </a:cubicBezTo>
                <a:cubicBezTo>
                  <a:pt x="23" y="20"/>
                  <a:pt x="24" y="20"/>
                  <a:pt x="24" y="21"/>
                </a:cubicBezTo>
                <a:cubicBezTo>
                  <a:pt x="24" y="22"/>
                  <a:pt x="24" y="22"/>
                  <a:pt x="24" y="22"/>
                </a:cubicBezTo>
                <a:cubicBezTo>
                  <a:pt x="24" y="22"/>
                  <a:pt x="24" y="22"/>
                  <a:pt x="24" y="22"/>
                </a:cubicBezTo>
                <a:cubicBezTo>
                  <a:pt x="24" y="23"/>
                  <a:pt x="24" y="23"/>
                  <a:pt x="24" y="23"/>
                </a:cubicBezTo>
                <a:cubicBezTo>
                  <a:pt x="24" y="24"/>
                  <a:pt x="23" y="24"/>
                  <a:pt x="23" y="25"/>
                </a:cubicBezTo>
                <a:cubicBezTo>
                  <a:pt x="23" y="25"/>
                  <a:pt x="23" y="25"/>
                  <a:pt x="23" y="25"/>
                </a:cubicBezTo>
                <a:cubicBezTo>
                  <a:pt x="22" y="25"/>
                  <a:pt x="22" y="26"/>
                  <a:pt x="21" y="26"/>
                </a:cubicBezTo>
                <a:cubicBezTo>
                  <a:pt x="19" y="26"/>
                  <a:pt x="19" y="26"/>
                  <a:pt x="19" y="26"/>
                </a:cubicBezTo>
                <a:cubicBezTo>
                  <a:pt x="18" y="26"/>
                  <a:pt x="18" y="26"/>
                  <a:pt x="18" y="26"/>
                </a:cubicBezTo>
                <a:cubicBezTo>
                  <a:pt x="17" y="26"/>
                  <a:pt x="16" y="25"/>
                  <a:pt x="16" y="25"/>
                </a:cubicBezTo>
                <a:cubicBezTo>
                  <a:pt x="15" y="24"/>
                  <a:pt x="15" y="24"/>
                  <a:pt x="15" y="23"/>
                </a:cubicBezTo>
                <a:cubicBezTo>
                  <a:pt x="15" y="22"/>
                  <a:pt x="16" y="22"/>
                  <a:pt x="16" y="22"/>
                </a:cubicBezTo>
                <a:cubicBezTo>
                  <a:pt x="17" y="22"/>
                  <a:pt x="17" y="22"/>
                  <a:pt x="17" y="23"/>
                </a:cubicBezTo>
                <a:cubicBezTo>
                  <a:pt x="17" y="23"/>
                  <a:pt x="18" y="23"/>
                  <a:pt x="18" y="23"/>
                </a:cubicBezTo>
                <a:cubicBezTo>
                  <a:pt x="18" y="23"/>
                  <a:pt x="18" y="23"/>
                  <a:pt x="18" y="23"/>
                </a:cubicBezTo>
                <a:cubicBezTo>
                  <a:pt x="19" y="23"/>
                  <a:pt x="19" y="23"/>
                  <a:pt x="19" y="23"/>
                </a:cubicBezTo>
                <a:cubicBezTo>
                  <a:pt x="21" y="23"/>
                  <a:pt x="21" y="23"/>
                  <a:pt x="21" y="23"/>
                </a:cubicBezTo>
                <a:cubicBezTo>
                  <a:pt x="21" y="23"/>
                  <a:pt x="21" y="23"/>
                  <a:pt x="21" y="23"/>
                </a:cubicBezTo>
                <a:cubicBezTo>
                  <a:pt x="21" y="23"/>
                  <a:pt x="21" y="23"/>
                  <a:pt x="21" y="23"/>
                </a:cubicBezTo>
                <a:cubicBezTo>
                  <a:pt x="21" y="23"/>
                  <a:pt x="21" y="23"/>
                  <a:pt x="21" y="23"/>
                </a:cubicBezTo>
                <a:cubicBezTo>
                  <a:pt x="21" y="22"/>
                  <a:pt x="21" y="22"/>
                  <a:pt x="21" y="22"/>
                </a:cubicBezTo>
                <a:cubicBezTo>
                  <a:pt x="21" y="22"/>
                  <a:pt x="21" y="22"/>
                  <a:pt x="21" y="22"/>
                </a:cubicBezTo>
                <a:cubicBezTo>
                  <a:pt x="21" y="21"/>
                  <a:pt x="21" y="21"/>
                  <a:pt x="21" y="21"/>
                </a:cubicBezTo>
                <a:cubicBezTo>
                  <a:pt x="21" y="21"/>
                  <a:pt x="21" y="21"/>
                  <a:pt x="21" y="21"/>
                </a:cubicBezTo>
                <a:cubicBezTo>
                  <a:pt x="21" y="21"/>
                  <a:pt x="21" y="21"/>
                  <a:pt x="21" y="21"/>
                </a:cubicBezTo>
                <a:cubicBezTo>
                  <a:pt x="21" y="21"/>
                  <a:pt x="21" y="21"/>
                  <a:pt x="21" y="21"/>
                </a:cubicBezTo>
                <a:cubicBezTo>
                  <a:pt x="19" y="21"/>
                  <a:pt x="19" y="21"/>
                  <a:pt x="19" y="21"/>
                </a:cubicBezTo>
                <a:cubicBezTo>
                  <a:pt x="18" y="21"/>
                  <a:pt x="18" y="21"/>
                  <a:pt x="18" y="21"/>
                </a:cubicBezTo>
                <a:cubicBezTo>
                  <a:pt x="18" y="21"/>
                  <a:pt x="18" y="21"/>
                  <a:pt x="18" y="21"/>
                </a:cubicBezTo>
                <a:cubicBezTo>
                  <a:pt x="17" y="21"/>
                  <a:pt x="16" y="20"/>
                  <a:pt x="16" y="20"/>
                </a:cubicBezTo>
                <a:cubicBezTo>
                  <a:pt x="16" y="20"/>
                  <a:pt x="16" y="20"/>
                  <a:pt x="16" y="20"/>
                </a:cubicBezTo>
                <a:cubicBezTo>
                  <a:pt x="15" y="20"/>
                  <a:pt x="15" y="19"/>
                  <a:pt x="15" y="18"/>
                </a:cubicBezTo>
                <a:cubicBezTo>
                  <a:pt x="15" y="18"/>
                  <a:pt x="15" y="18"/>
                  <a:pt x="15" y="18"/>
                </a:cubicBezTo>
                <a:cubicBezTo>
                  <a:pt x="15" y="18"/>
                  <a:pt x="15" y="18"/>
                  <a:pt x="15" y="18"/>
                </a:cubicBezTo>
                <a:cubicBezTo>
                  <a:pt x="15" y="17"/>
                  <a:pt x="15" y="17"/>
                  <a:pt x="15" y="17"/>
                </a:cubicBezTo>
                <a:cubicBezTo>
                  <a:pt x="15" y="17"/>
                  <a:pt x="15" y="17"/>
                  <a:pt x="15" y="17"/>
                </a:cubicBezTo>
                <a:cubicBezTo>
                  <a:pt x="15" y="16"/>
                  <a:pt x="15" y="16"/>
                  <a:pt x="15" y="16"/>
                </a:cubicBezTo>
                <a:cubicBezTo>
                  <a:pt x="15" y="15"/>
                  <a:pt x="15" y="15"/>
                  <a:pt x="16" y="14"/>
                </a:cubicBezTo>
                <a:cubicBezTo>
                  <a:pt x="16" y="14"/>
                  <a:pt x="16" y="14"/>
                  <a:pt x="16" y="14"/>
                </a:cubicBezTo>
                <a:cubicBezTo>
                  <a:pt x="16" y="14"/>
                  <a:pt x="17" y="14"/>
                  <a:pt x="18" y="14"/>
                </a:cubicBezTo>
                <a:cubicBezTo>
                  <a:pt x="19" y="14"/>
                  <a:pt x="19" y="14"/>
                  <a:pt x="19" y="14"/>
                </a:cubicBezTo>
                <a:cubicBezTo>
                  <a:pt x="21" y="14"/>
                  <a:pt x="21" y="14"/>
                  <a:pt x="21" y="14"/>
                </a:cubicBezTo>
                <a:cubicBezTo>
                  <a:pt x="22" y="14"/>
                  <a:pt x="22" y="14"/>
                  <a:pt x="23" y="14"/>
                </a:cubicBezTo>
                <a:cubicBezTo>
                  <a:pt x="23" y="15"/>
                  <a:pt x="24" y="15"/>
                  <a:pt x="24" y="16"/>
                </a:cubicBezTo>
                <a:close/>
                <a:moveTo>
                  <a:pt x="10" y="44"/>
                </a:moveTo>
                <a:cubicBezTo>
                  <a:pt x="10" y="44"/>
                  <a:pt x="10" y="44"/>
                  <a:pt x="10" y="44"/>
                </a:cubicBezTo>
                <a:cubicBezTo>
                  <a:pt x="10" y="44"/>
                  <a:pt x="9" y="44"/>
                  <a:pt x="9" y="43"/>
                </a:cubicBezTo>
                <a:cubicBezTo>
                  <a:pt x="9" y="42"/>
                  <a:pt x="10" y="42"/>
                  <a:pt x="10" y="42"/>
                </a:cubicBezTo>
                <a:cubicBezTo>
                  <a:pt x="29" y="42"/>
                  <a:pt x="29" y="42"/>
                  <a:pt x="29" y="42"/>
                </a:cubicBezTo>
                <a:cubicBezTo>
                  <a:pt x="30" y="42"/>
                  <a:pt x="30" y="42"/>
                  <a:pt x="30" y="43"/>
                </a:cubicBezTo>
                <a:cubicBezTo>
                  <a:pt x="30" y="44"/>
                  <a:pt x="30" y="44"/>
                  <a:pt x="29" y="44"/>
                </a:cubicBezTo>
                <a:cubicBezTo>
                  <a:pt x="10" y="44"/>
                  <a:pt x="10" y="44"/>
                  <a:pt x="10" y="44"/>
                </a:cubicBezTo>
                <a:close/>
                <a:moveTo>
                  <a:pt x="2" y="0"/>
                </a:moveTo>
                <a:cubicBezTo>
                  <a:pt x="2" y="0"/>
                  <a:pt x="2" y="0"/>
                  <a:pt x="2" y="0"/>
                </a:cubicBezTo>
                <a:cubicBezTo>
                  <a:pt x="2" y="0"/>
                  <a:pt x="2" y="0"/>
                  <a:pt x="2" y="0"/>
                </a:cubicBezTo>
                <a:cubicBezTo>
                  <a:pt x="30" y="0"/>
                  <a:pt x="30" y="0"/>
                  <a:pt x="30" y="0"/>
                </a:cubicBezTo>
                <a:cubicBezTo>
                  <a:pt x="30" y="0"/>
                  <a:pt x="31" y="0"/>
                  <a:pt x="31" y="0"/>
                </a:cubicBezTo>
                <a:cubicBezTo>
                  <a:pt x="39" y="8"/>
                  <a:pt x="39" y="8"/>
                  <a:pt x="39" y="8"/>
                </a:cubicBezTo>
                <a:cubicBezTo>
                  <a:pt x="39" y="8"/>
                  <a:pt x="39" y="9"/>
                  <a:pt x="39" y="9"/>
                </a:cubicBezTo>
                <a:cubicBezTo>
                  <a:pt x="39" y="9"/>
                  <a:pt x="39" y="9"/>
                  <a:pt x="39" y="9"/>
                </a:cubicBezTo>
                <a:cubicBezTo>
                  <a:pt x="39" y="47"/>
                  <a:pt x="39" y="47"/>
                  <a:pt x="39" y="47"/>
                </a:cubicBezTo>
                <a:cubicBezTo>
                  <a:pt x="39" y="49"/>
                  <a:pt x="38" y="49"/>
                  <a:pt x="37" y="49"/>
                </a:cubicBezTo>
                <a:cubicBezTo>
                  <a:pt x="37" y="49"/>
                  <a:pt x="37" y="49"/>
                  <a:pt x="37" y="49"/>
                </a:cubicBezTo>
                <a:cubicBezTo>
                  <a:pt x="2" y="49"/>
                  <a:pt x="2" y="49"/>
                  <a:pt x="2" y="49"/>
                </a:cubicBezTo>
                <a:cubicBezTo>
                  <a:pt x="1" y="49"/>
                  <a:pt x="0" y="49"/>
                  <a:pt x="0" y="47"/>
                </a:cubicBezTo>
                <a:cubicBezTo>
                  <a:pt x="0" y="47"/>
                  <a:pt x="0" y="47"/>
                  <a:pt x="0" y="47"/>
                </a:cubicBezTo>
                <a:cubicBezTo>
                  <a:pt x="0" y="2"/>
                  <a:pt x="0" y="2"/>
                  <a:pt x="0" y="2"/>
                </a:cubicBezTo>
                <a:cubicBezTo>
                  <a:pt x="0" y="0"/>
                  <a:pt x="1" y="0"/>
                  <a:pt x="2" y="0"/>
                </a:cubicBezTo>
                <a:close/>
                <a:moveTo>
                  <a:pt x="29" y="3"/>
                </a:moveTo>
                <a:cubicBezTo>
                  <a:pt x="29" y="3"/>
                  <a:pt x="29" y="3"/>
                  <a:pt x="29" y="3"/>
                </a:cubicBezTo>
                <a:cubicBezTo>
                  <a:pt x="3" y="3"/>
                  <a:pt x="3" y="3"/>
                  <a:pt x="3" y="3"/>
                </a:cubicBezTo>
                <a:cubicBezTo>
                  <a:pt x="3" y="46"/>
                  <a:pt x="3" y="46"/>
                  <a:pt x="3" y="46"/>
                </a:cubicBezTo>
                <a:cubicBezTo>
                  <a:pt x="35" y="46"/>
                  <a:pt x="35" y="46"/>
                  <a:pt x="35" y="46"/>
                </a:cubicBezTo>
                <a:cubicBezTo>
                  <a:pt x="35" y="10"/>
                  <a:pt x="35" y="10"/>
                  <a:pt x="35" y="10"/>
                </a:cubicBezTo>
                <a:cubicBezTo>
                  <a:pt x="29" y="3"/>
                  <a:pt x="29" y="3"/>
                  <a:pt x="29" y="3"/>
                </a:cubicBezTo>
                <a:close/>
                <a:moveTo>
                  <a:pt x="14" y="16"/>
                </a:moveTo>
                <a:cubicBezTo>
                  <a:pt x="14" y="16"/>
                  <a:pt x="14" y="16"/>
                  <a:pt x="14" y="16"/>
                </a:cubicBezTo>
                <a:cubicBezTo>
                  <a:pt x="14" y="17"/>
                  <a:pt x="14" y="17"/>
                  <a:pt x="13" y="17"/>
                </a:cubicBezTo>
                <a:cubicBezTo>
                  <a:pt x="13" y="17"/>
                  <a:pt x="12" y="17"/>
                  <a:pt x="12" y="16"/>
                </a:cubicBezTo>
                <a:cubicBezTo>
                  <a:pt x="12" y="16"/>
                  <a:pt x="12" y="16"/>
                  <a:pt x="12" y="16"/>
                </a:cubicBezTo>
                <a:cubicBezTo>
                  <a:pt x="12" y="16"/>
                  <a:pt x="12" y="16"/>
                  <a:pt x="12" y="16"/>
                </a:cubicBezTo>
                <a:cubicBezTo>
                  <a:pt x="10" y="16"/>
                  <a:pt x="10" y="16"/>
                  <a:pt x="10" y="16"/>
                </a:cubicBezTo>
                <a:cubicBezTo>
                  <a:pt x="8" y="16"/>
                  <a:pt x="8" y="16"/>
                  <a:pt x="8" y="16"/>
                </a:cubicBezTo>
                <a:cubicBezTo>
                  <a:pt x="8" y="16"/>
                  <a:pt x="8" y="16"/>
                  <a:pt x="8" y="16"/>
                </a:cubicBezTo>
                <a:cubicBezTo>
                  <a:pt x="8" y="16"/>
                  <a:pt x="8" y="16"/>
                  <a:pt x="8" y="16"/>
                </a:cubicBezTo>
                <a:cubicBezTo>
                  <a:pt x="8" y="16"/>
                  <a:pt x="8" y="16"/>
                  <a:pt x="8" y="16"/>
                </a:cubicBezTo>
                <a:cubicBezTo>
                  <a:pt x="8" y="17"/>
                  <a:pt x="8" y="17"/>
                  <a:pt x="8" y="17"/>
                </a:cubicBezTo>
                <a:cubicBezTo>
                  <a:pt x="8" y="17"/>
                  <a:pt x="8" y="17"/>
                  <a:pt x="8" y="17"/>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10" y="18"/>
                  <a:pt x="10" y="18"/>
                  <a:pt x="10" y="18"/>
                </a:cubicBezTo>
                <a:cubicBezTo>
                  <a:pt x="12" y="18"/>
                  <a:pt x="12" y="18"/>
                  <a:pt x="12" y="18"/>
                </a:cubicBezTo>
                <a:cubicBezTo>
                  <a:pt x="12" y="18"/>
                  <a:pt x="12" y="18"/>
                  <a:pt x="12" y="18"/>
                </a:cubicBezTo>
                <a:cubicBezTo>
                  <a:pt x="13" y="18"/>
                  <a:pt x="13" y="19"/>
                  <a:pt x="14" y="19"/>
                </a:cubicBezTo>
                <a:cubicBezTo>
                  <a:pt x="14" y="19"/>
                  <a:pt x="14" y="19"/>
                  <a:pt x="14" y="19"/>
                </a:cubicBezTo>
                <a:cubicBezTo>
                  <a:pt x="14" y="20"/>
                  <a:pt x="14" y="20"/>
                  <a:pt x="14" y="21"/>
                </a:cubicBezTo>
                <a:cubicBezTo>
                  <a:pt x="14" y="22"/>
                  <a:pt x="14" y="22"/>
                  <a:pt x="14" y="22"/>
                </a:cubicBezTo>
                <a:cubicBezTo>
                  <a:pt x="14" y="22"/>
                  <a:pt x="14" y="22"/>
                  <a:pt x="14" y="22"/>
                </a:cubicBezTo>
                <a:cubicBezTo>
                  <a:pt x="14" y="23"/>
                  <a:pt x="14" y="23"/>
                  <a:pt x="14" y="23"/>
                </a:cubicBezTo>
                <a:cubicBezTo>
                  <a:pt x="14" y="24"/>
                  <a:pt x="14" y="24"/>
                  <a:pt x="14" y="25"/>
                </a:cubicBezTo>
                <a:cubicBezTo>
                  <a:pt x="14" y="25"/>
                  <a:pt x="14" y="25"/>
                  <a:pt x="14" y="25"/>
                </a:cubicBezTo>
                <a:cubicBezTo>
                  <a:pt x="13" y="25"/>
                  <a:pt x="13" y="26"/>
                  <a:pt x="12" y="26"/>
                </a:cubicBezTo>
                <a:cubicBezTo>
                  <a:pt x="10" y="26"/>
                  <a:pt x="10" y="26"/>
                  <a:pt x="10" y="26"/>
                </a:cubicBezTo>
                <a:cubicBezTo>
                  <a:pt x="8" y="26"/>
                  <a:pt x="8" y="26"/>
                  <a:pt x="8" y="26"/>
                </a:cubicBezTo>
                <a:cubicBezTo>
                  <a:pt x="8" y="26"/>
                  <a:pt x="7" y="25"/>
                  <a:pt x="7" y="25"/>
                </a:cubicBezTo>
                <a:cubicBezTo>
                  <a:pt x="6" y="24"/>
                  <a:pt x="6" y="24"/>
                  <a:pt x="6" y="23"/>
                </a:cubicBezTo>
                <a:cubicBezTo>
                  <a:pt x="6" y="22"/>
                  <a:pt x="7" y="22"/>
                  <a:pt x="7" y="22"/>
                </a:cubicBezTo>
                <a:cubicBezTo>
                  <a:pt x="8" y="22"/>
                  <a:pt x="8" y="22"/>
                  <a:pt x="8" y="23"/>
                </a:cubicBezTo>
                <a:cubicBezTo>
                  <a:pt x="8" y="23"/>
                  <a:pt x="8" y="23"/>
                  <a:pt x="8" y="23"/>
                </a:cubicBezTo>
                <a:cubicBezTo>
                  <a:pt x="8" y="23"/>
                  <a:pt x="8" y="23"/>
                  <a:pt x="8" y="23"/>
                </a:cubicBezTo>
                <a:cubicBezTo>
                  <a:pt x="10" y="23"/>
                  <a:pt x="10" y="23"/>
                  <a:pt x="10" y="23"/>
                </a:cubicBezTo>
                <a:cubicBezTo>
                  <a:pt x="12" y="23"/>
                  <a:pt x="12" y="23"/>
                  <a:pt x="12" y="23"/>
                </a:cubicBezTo>
                <a:cubicBezTo>
                  <a:pt x="12" y="23"/>
                  <a:pt x="12" y="23"/>
                  <a:pt x="12" y="23"/>
                </a:cubicBezTo>
                <a:cubicBezTo>
                  <a:pt x="12" y="23"/>
                  <a:pt x="12" y="23"/>
                  <a:pt x="12" y="23"/>
                </a:cubicBezTo>
                <a:cubicBezTo>
                  <a:pt x="12" y="23"/>
                  <a:pt x="12" y="23"/>
                  <a:pt x="12" y="23"/>
                </a:cubicBezTo>
                <a:cubicBezTo>
                  <a:pt x="12" y="22"/>
                  <a:pt x="12" y="22"/>
                  <a:pt x="12" y="22"/>
                </a:cubicBezTo>
                <a:cubicBezTo>
                  <a:pt x="12" y="22"/>
                  <a:pt x="12" y="22"/>
                  <a:pt x="12" y="22"/>
                </a:cubicBezTo>
                <a:cubicBezTo>
                  <a:pt x="12" y="21"/>
                  <a:pt x="12" y="21"/>
                  <a:pt x="12" y="21"/>
                </a:cubicBezTo>
                <a:cubicBezTo>
                  <a:pt x="12" y="21"/>
                  <a:pt x="12" y="21"/>
                  <a:pt x="12" y="21"/>
                </a:cubicBezTo>
                <a:cubicBezTo>
                  <a:pt x="12" y="21"/>
                  <a:pt x="12" y="21"/>
                  <a:pt x="12" y="21"/>
                </a:cubicBezTo>
                <a:cubicBezTo>
                  <a:pt x="12" y="21"/>
                  <a:pt x="12" y="21"/>
                  <a:pt x="12" y="21"/>
                </a:cubicBezTo>
                <a:cubicBezTo>
                  <a:pt x="10" y="21"/>
                  <a:pt x="10" y="21"/>
                  <a:pt x="10" y="21"/>
                </a:cubicBezTo>
                <a:cubicBezTo>
                  <a:pt x="8" y="21"/>
                  <a:pt x="8" y="21"/>
                  <a:pt x="8" y="21"/>
                </a:cubicBezTo>
                <a:cubicBezTo>
                  <a:pt x="8" y="21"/>
                  <a:pt x="8" y="21"/>
                  <a:pt x="8" y="21"/>
                </a:cubicBezTo>
                <a:cubicBezTo>
                  <a:pt x="8" y="21"/>
                  <a:pt x="7" y="20"/>
                  <a:pt x="7" y="20"/>
                </a:cubicBezTo>
                <a:cubicBezTo>
                  <a:pt x="7" y="20"/>
                  <a:pt x="7" y="20"/>
                  <a:pt x="7" y="20"/>
                </a:cubicBezTo>
                <a:cubicBezTo>
                  <a:pt x="6" y="20"/>
                  <a:pt x="6" y="19"/>
                  <a:pt x="6" y="18"/>
                </a:cubicBezTo>
                <a:cubicBezTo>
                  <a:pt x="6" y="18"/>
                  <a:pt x="6" y="18"/>
                  <a:pt x="6" y="18"/>
                </a:cubicBezTo>
                <a:cubicBezTo>
                  <a:pt x="6" y="18"/>
                  <a:pt x="6" y="18"/>
                  <a:pt x="6" y="18"/>
                </a:cubicBezTo>
                <a:cubicBezTo>
                  <a:pt x="6" y="17"/>
                  <a:pt x="6" y="17"/>
                  <a:pt x="6" y="17"/>
                </a:cubicBezTo>
                <a:cubicBezTo>
                  <a:pt x="6" y="17"/>
                  <a:pt x="6" y="17"/>
                  <a:pt x="6" y="17"/>
                </a:cubicBezTo>
                <a:cubicBezTo>
                  <a:pt x="6" y="16"/>
                  <a:pt x="6" y="16"/>
                  <a:pt x="6" y="16"/>
                </a:cubicBezTo>
                <a:cubicBezTo>
                  <a:pt x="6" y="15"/>
                  <a:pt x="6" y="15"/>
                  <a:pt x="7" y="14"/>
                </a:cubicBezTo>
                <a:cubicBezTo>
                  <a:pt x="7" y="14"/>
                  <a:pt x="7" y="14"/>
                  <a:pt x="7" y="14"/>
                </a:cubicBezTo>
                <a:cubicBezTo>
                  <a:pt x="7" y="14"/>
                  <a:pt x="8" y="14"/>
                  <a:pt x="8" y="14"/>
                </a:cubicBezTo>
                <a:cubicBezTo>
                  <a:pt x="10" y="14"/>
                  <a:pt x="10" y="14"/>
                  <a:pt x="10" y="14"/>
                </a:cubicBezTo>
                <a:cubicBezTo>
                  <a:pt x="12" y="14"/>
                  <a:pt x="12" y="14"/>
                  <a:pt x="12" y="14"/>
                </a:cubicBezTo>
                <a:cubicBezTo>
                  <a:pt x="13" y="14"/>
                  <a:pt x="13" y="14"/>
                  <a:pt x="14" y="14"/>
                </a:cubicBezTo>
                <a:cubicBezTo>
                  <a:pt x="14" y="15"/>
                  <a:pt x="14" y="15"/>
                  <a:pt x="14" y="16"/>
                </a:cubicBezTo>
                <a:close/>
                <a:moveTo>
                  <a:pt x="26" y="14"/>
                </a:moveTo>
                <a:cubicBezTo>
                  <a:pt x="26" y="14"/>
                  <a:pt x="26" y="14"/>
                  <a:pt x="26" y="14"/>
                </a:cubicBezTo>
                <a:cubicBezTo>
                  <a:pt x="26" y="14"/>
                  <a:pt x="26" y="14"/>
                  <a:pt x="26" y="14"/>
                </a:cubicBezTo>
                <a:cubicBezTo>
                  <a:pt x="30" y="14"/>
                  <a:pt x="30" y="14"/>
                  <a:pt x="30" y="14"/>
                </a:cubicBezTo>
                <a:cubicBezTo>
                  <a:pt x="31" y="14"/>
                  <a:pt x="32" y="14"/>
                  <a:pt x="32" y="14"/>
                </a:cubicBezTo>
                <a:cubicBezTo>
                  <a:pt x="32" y="14"/>
                  <a:pt x="32" y="14"/>
                  <a:pt x="32" y="14"/>
                </a:cubicBezTo>
                <a:cubicBezTo>
                  <a:pt x="33" y="15"/>
                  <a:pt x="33" y="15"/>
                  <a:pt x="33" y="16"/>
                </a:cubicBezTo>
                <a:cubicBezTo>
                  <a:pt x="33" y="23"/>
                  <a:pt x="33" y="23"/>
                  <a:pt x="33" y="23"/>
                </a:cubicBezTo>
                <a:cubicBezTo>
                  <a:pt x="33" y="24"/>
                  <a:pt x="33" y="24"/>
                  <a:pt x="32" y="25"/>
                </a:cubicBezTo>
                <a:cubicBezTo>
                  <a:pt x="32" y="25"/>
                  <a:pt x="31" y="26"/>
                  <a:pt x="30" y="26"/>
                </a:cubicBezTo>
                <a:cubicBezTo>
                  <a:pt x="26" y="26"/>
                  <a:pt x="26" y="26"/>
                  <a:pt x="26" y="26"/>
                </a:cubicBezTo>
                <a:cubicBezTo>
                  <a:pt x="25" y="26"/>
                  <a:pt x="25" y="25"/>
                  <a:pt x="25" y="24"/>
                </a:cubicBezTo>
                <a:cubicBezTo>
                  <a:pt x="25" y="24"/>
                  <a:pt x="25" y="24"/>
                  <a:pt x="25" y="24"/>
                </a:cubicBezTo>
                <a:cubicBezTo>
                  <a:pt x="25" y="15"/>
                  <a:pt x="25" y="15"/>
                  <a:pt x="25" y="15"/>
                </a:cubicBezTo>
                <a:cubicBezTo>
                  <a:pt x="25" y="14"/>
                  <a:pt x="25" y="14"/>
                  <a:pt x="26" y="14"/>
                </a:cubicBezTo>
                <a:close/>
                <a:moveTo>
                  <a:pt x="30" y="16"/>
                </a:moveTo>
                <a:cubicBezTo>
                  <a:pt x="30" y="16"/>
                  <a:pt x="30" y="16"/>
                  <a:pt x="30" y="16"/>
                </a:cubicBezTo>
                <a:cubicBezTo>
                  <a:pt x="27" y="16"/>
                  <a:pt x="27" y="16"/>
                  <a:pt x="27" y="16"/>
                </a:cubicBezTo>
                <a:cubicBezTo>
                  <a:pt x="27" y="23"/>
                  <a:pt x="27" y="23"/>
                  <a:pt x="27" y="23"/>
                </a:cubicBezTo>
                <a:cubicBezTo>
                  <a:pt x="30" y="23"/>
                  <a:pt x="30" y="23"/>
                  <a:pt x="30" y="23"/>
                </a:cubicBezTo>
                <a:cubicBezTo>
                  <a:pt x="30" y="23"/>
                  <a:pt x="30" y="23"/>
                  <a:pt x="30" y="23"/>
                </a:cubicBezTo>
                <a:cubicBezTo>
                  <a:pt x="31" y="23"/>
                  <a:pt x="31" y="23"/>
                  <a:pt x="31" y="23"/>
                </a:cubicBezTo>
                <a:cubicBezTo>
                  <a:pt x="31" y="23"/>
                  <a:pt x="31" y="23"/>
                  <a:pt x="31" y="23"/>
                </a:cubicBezTo>
                <a:cubicBezTo>
                  <a:pt x="31" y="23"/>
                  <a:pt x="31" y="23"/>
                  <a:pt x="31" y="23"/>
                </a:cubicBezTo>
                <a:cubicBezTo>
                  <a:pt x="31" y="16"/>
                  <a:pt x="31" y="16"/>
                  <a:pt x="31" y="16"/>
                </a:cubicBezTo>
                <a:cubicBezTo>
                  <a:pt x="31" y="16"/>
                  <a:pt x="31" y="16"/>
                  <a:pt x="31" y="16"/>
                </a:cubicBezTo>
                <a:cubicBezTo>
                  <a:pt x="30" y="16"/>
                  <a:pt x="30" y="16"/>
                  <a:pt x="30" y="16"/>
                </a:cubicBezTo>
                <a:cubicBezTo>
                  <a:pt x="30" y="16"/>
                  <a:pt x="30" y="16"/>
                  <a:pt x="30" y="1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4" name="Freeform 450"/>
          <p:cNvSpPr>
            <a:spLocks noEditPoints="1"/>
          </p:cNvSpPr>
          <p:nvPr/>
        </p:nvSpPr>
        <p:spPr bwMode="auto">
          <a:xfrm>
            <a:off x="9700341" y="2968422"/>
            <a:ext cx="141116" cy="167996"/>
          </a:xfrm>
          <a:custGeom>
            <a:avLst/>
            <a:gdLst>
              <a:gd name="T0" fmla="*/ 23 w 42"/>
              <a:gd name="T1" fmla="*/ 28 h 50"/>
              <a:gd name="T2" fmla="*/ 29 w 42"/>
              <a:gd name="T3" fmla="*/ 18 h 50"/>
              <a:gd name="T4" fmla="*/ 30 w 42"/>
              <a:gd name="T5" fmla="*/ 28 h 50"/>
              <a:gd name="T6" fmla="*/ 25 w 42"/>
              <a:gd name="T7" fmla="*/ 28 h 50"/>
              <a:gd name="T8" fmla="*/ 11 w 42"/>
              <a:gd name="T9" fmla="*/ 44 h 50"/>
              <a:gd name="T10" fmla="*/ 9 w 42"/>
              <a:gd name="T11" fmla="*/ 43 h 50"/>
              <a:gd name="T12" fmla="*/ 15 w 42"/>
              <a:gd name="T13" fmla="*/ 44 h 50"/>
              <a:gd name="T14" fmla="*/ 14 w 42"/>
              <a:gd name="T15" fmla="*/ 43 h 50"/>
              <a:gd name="T16" fmla="*/ 20 w 42"/>
              <a:gd name="T17" fmla="*/ 44 h 50"/>
              <a:gd name="T18" fmla="*/ 19 w 42"/>
              <a:gd name="T19" fmla="*/ 43 h 50"/>
              <a:gd name="T20" fmla="*/ 24 w 42"/>
              <a:gd name="T21" fmla="*/ 44 h 50"/>
              <a:gd name="T22" fmla="*/ 23 w 42"/>
              <a:gd name="T23" fmla="*/ 43 h 50"/>
              <a:gd name="T24" fmla="*/ 29 w 42"/>
              <a:gd name="T25" fmla="*/ 44 h 50"/>
              <a:gd name="T26" fmla="*/ 28 w 42"/>
              <a:gd name="T27" fmla="*/ 43 h 50"/>
              <a:gd name="T28" fmla="*/ 34 w 42"/>
              <a:gd name="T29" fmla="*/ 44 h 50"/>
              <a:gd name="T30" fmla="*/ 32 w 42"/>
              <a:gd name="T31" fmla="*/ 43 h 50"/>
              <a:gd name="T32" fmla="*/ 8 w 42"/>
              <a:gd name="T33" fmla="*/ 40 h 50"/>
              <a:gd name="T34" fmla="*/ 7 w 42"/>
              <a:gd name="T35" fmla="*/ 39 h 50"/>
              <a:gd name="T36" fmla="*/ 13 w 42"/>
              <a:gd name="T37" fmla="*/ 40 h 50"/>
              <a:gd name="T38" fmla="*/ 12 w 42"/>
              <a:gd name="T39" fmla="*/ 39 h 50"/>
              <a:gd name="T40" fmla="*/ 17 w 42"/>
              <a:gd name="T41" fmla="*/ 40 h 50"/>
              <a:gd name="T42" fmla="*/ 16 w 42"/>
              <a:gd name="T43" fmla="*/ 39 h 50"/>
              <a:gd name="T44" fmla="*/ 22 w 42"/>
              <a:gd name="T45" fmla="*/ 40 h 50"/>
              <a:gd name="T46" fmla="*/ 21 w 42"/>
              <a:gd name="T47" fmla="*/ 39 h 50"/>
              <a:gd name="T48" fmla="*/ 27 w 42"/>
              <a:gd name="T49" fmla="*/ 40 h 50"/>
              <a:gd name="T50" fmla="*/ 26 w 42"/>
              <a:gd name="T51" fmla="*/ 39 h 50"/>
              <a:gd name="T52" fmla="*/ 31 w 42"/>
              <a:gd name="T53" fmla="*/ 40 h 50"/>
              <a:gd name="T54" fmla="*/ 30 w 42"/>
              <a:gd name="T55" fmla="*/ 39 h 50"/>
              <a:gd name="T56" fmla="*/ 36 w 42"/>
              <a:gd name="T57" fmla="*/ 40 h 50"/>
              <a:gd name="T58" fmla="*/ 35 w 42"/>
              <a:gd name="T59" fmla="*/ 39 h 50"/>
              <a:gd name="T60" fmla="*/ 38 w 42"/>
              <a:gd name="T61" fmla="*/ 36 h 50"/>
              <a:gd name="T62" fmla="*/ 36 w 42"/>
              <a:gd name="T63" fmla="*/ 4 h 50"/>
              <a:gd name="T64" fmla="*/ 4 w 42"/>
              <a:gd name="T65" fmla="*/ 5 h 50"/>
              <a:gd name="T66" fmla="*/ 38 w 42"/>
              <a:gd name="T67" fmla="*/ 38 h 50"/>
              <a:gd name="T68" fmla="*/ 4 w 42"/>
              <a:gd name="T69" fmla="*/ 44 h 50"/>
              <a:gd name="T70" fmla="*/ 6 w 42"/>
              <a:gd name="T71" fmla="*/ 46 h 50"/>
              <a:gd name="T72" fmla="*/ 38 w 42"/>
              <a:gd name="T73" fmla="*/ 44 h 50"/>
              <a:gd name="T74" fmla="*/ 6 w 42"/>
              <a:gd name="T75" fmla="*/ 0 h 50"/>
              <a:gd name="T76" fmla="*/ 42 w 42"/>
              <a:gd name="T77" fmla="*/ 6 h 50"/>
              <a:gd name="T78" fmla="*/ 36 w 42"/>
              <a:gd name="T79" fmla="*/ 50 h 50"/>
              <a:gd name="T80" fmla="*/ 1 w 42"/>
              <a:gd name="T81" fmla="*/ 48 h 50"/>
              <a:gd name="T82" fmla="*/ 2 w 42"/>
              <a:gd name="T83" fmla="*/ 2 h 50"/>
              <a:gd name="T84" fmla="*/ 28 w 42"/>
              <a:gd name="T85" fmla="*/ 22 h 50"/>
              <a:gd name="T86" fmla="*/ 29 w 42"/>
              <a:gd name="T87" fmla="*/ 24 h 50"/>
              <a:gd name="T88" fmla="*/ 12 w 42"/>
              <a:gd name="T89" fmla="*/ 28 h 50"/>
              <a:gd name="T90" fmla="*/ 14 w 42"/>
              <a:gd name="T91" fmla="*/ 14 h 50"/>
              <a:gd name="T92" fmla="*/ 21 w 42"/>
              <a:gd name="T93" fmla="*/ 28 h 50"/>
              <a:gd name="T94" fmla="*/ 18 w 42"/>
              <a:gd name="T95" fmla="*/ 26 h 50"/>
              <a:gd name="T96" fmla="*/ 15 w 42"/>
              <a:gd name="T97" fmla="*/ 18 h 50"/>
              <a:gd name="T98" fmla="*/ 17 w 42"/>
              <a:gd name="T99"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 h="50">
                <a:moveTo>
                  <a:pt x="25" y="28"/>
                </a:moveTo>
                <a:cubicBezTo>
                  <a:pt x="25" y="29"/>
                  <a:pt x="25" y="29"/>
                  <a:pt x="24" y="29"/>
                </a:cubicBezTo>
                <a:cubicBezTo>
                  <a:pt x="23" y="29"/>
                  <a:pt x="23" y="28"/>
                  <a:pt x="23" y="28"/>
                </a:cubicBezTo>
                <a:cubicBezTo>
                  <a:pt x="27" y="18"/>
                  <a:pt x="27" y="18"/>
                  <a:pt x="27" y="18"/>
                </a:cubicBezTo>
                <a:cubicBezTo>
                  <a:pt x="27" y="17"/>
                  <a:pt x="28" y="17"/>
                  <a:pt x="28" y="17"/>
                </a:cubicBezTo>
                <a:cubicBezTo>
                  <a:pt x="29" y="17"/>
                  <a:pt x="29" y="18"/>
                  <a:pt x="29" y="18"/>
                </a:cubicBezTo>
                <a:cubicBezTo>
                  <a:pt x="32" y="28"/>
                  <a:pt x="32" y="28"/>
                  <a:pt x="32" y="28"/>
                </a:cubicBezTo>
                <a:cubicBezTo>
                  <a:pt x="33" y="28"/>
                  <a:pt x="32" y="29"/>
                  <a:pt x="32" y="29"/>
                </a:cubicBezTo>
                <a:cubicBezTo>
                  <a:pt x="31" y="29"/>
                  <a:pt x="30" y="29"/>
                  <a:pt x="30" y="28"/>
                </a:cubicBezTo>
                <a:cubicBezTo>
                  <a:pt x="30" y="27"/>
                  <a:pt x="30" y="27"/>
                  <a:pt x="30" y="27"/>
                </a:cubicBezTo>
                <a:cubicBezTo>
                  <a:pt x="26" y="27"/>
                  <a:pt x="26" y="27"/>
                  <a:pt x="26" y="27"/>
                </a:cubicBezTo>
                <a:cubicBezTo>
                  <a:pt x="25" y="28"/>
                  <a:pt x="25" y="28"/>
                  <a:pt x="25" y="28"/>
                </a:cubicBezTo>
                <a:close/>
                <a:moveTo>
                  <a:pt x="9" y="43"/>
                </a:moveTo>
                <a:cubicBezTo>
                  <a:pt x="9" y="43"/>
                  <a:pt x="9" y="43"/>
                  <a:pt x="9" y="43"/>
                </a:cubicBezTo>
                <a:cubicBezTo>
                  <a:pt x="10" y="43"/>
                  <a:pt x="11" y="43"/>
                  <a:pt x="11" y="44"/>
                </a:cubicBezTo>
                <a:cubicBezTo>
                  <a:pt x="11" y="44"/>
                  <a:pt x="10" y="45"/>
                  <a:pt x="9" y="45"/>
                </a:cubicBezTo>
                <a:cubicBezTo>
                  <a:pt x="9" y="45"/>
                  <a:pt x="8" y="44"/>
                  <a:pt x="8" y="44"/>
                </a:cubicBezTo>
                <a:cubicBezTo>
                  <a:pt x="8" y="43"/>
                  <a:pt x="9" y="43"/>
                  <a:pt x="9" y="43"/>
                </a:cubicBezTo>
                <a:close/>
                <a:moveTo>
                  <a:pt x="14" y="43"/>
                </a:moveTo>
                <a:cubicBezTo>
                  <a:pt x="14" y="43"/>
                  <a:pt x="14" y="43"/>
                  <a:pt x="14" y="43"/>
                </a:cubicBezTo>
                <a:cubicBezTo>
                  <a:pt x="15" y="43"/>
                  <a:pt x="15" y="43"/>
                  <a:pt x="15" y="44"/>
                </a:cubicBezTo>
                <a:cubicBezTo>
                  <a:pt x="15" y="44"/>
                  <a:pt x="15" y="45"/>
                  <a:pt x="14" y="45"/>
                </a:cubicBezTo>
                <a:cubicBezTo>
                  <a:pt x="13" y="45"/>
                  <a:pt x="13" y="44"/>
                  <a:pt x="13" y="44"/>
                </a:cubicBezTo>
                <a:cubicBezTo>
                  <a:pt x="13" y="43"/>
                  <a:pt x="13" y="43"/>
                  <a:pt x="14" y="43"/>
                </a:cubicBezTo>
                <a:close/>
                <a:moveTo>
                  <a:pt x="19" y="43"/>
                </a:moveTo>
                <a:cubicBezTo>
                  <a:pt x="19" y="43"/>
                  <a:pt x="19" y="43"/>
                  <a:pt x="19" y="43"/>
                </a:cubicBezTo>
                <a:cubicBezTo>
                  <a:pt x="19" y="43"/>
                  <a:pt x="20" y="43"/>
                  <a:pt x="20" y="44"/>
                </a:cubicBezTo>
                <a:cubicBezTo>
                  <a:pt x="20" y="44"/>
                  <a:pt x="19" y="45"/>
                  <a:pt x="19" y="45"/>
                </a:cubicBezTo>
                <a:cubicBezTo>
                  <a:pt x="18" y="45"/>
                  <a:pt x="17" y="44"/>
                  <a:pt x="17" y="44"/>
                </a:cubicBezTo>
                <a:cubicBezTo>
                  <a:pt x="17" y="43"/>
                  <a:pt x="18" y="43"/>
                  <a:pt x="19" y="43"/>
                </a:cubicBezTo>
                <a:close/>
                <a:moveTo>
                  <a:pt x="23" y="43"/>
                </a:moveTo>
                <a:cubicBezTo>
                  <a:pt x="23" y="43"/>
                  <a:pt x="23" y="43"/>
                  <a:pt x="23" y="43"/>
                </a:cubicBezTo>
                <a:cubicBezTo>
                  <a:pt x="24" y="43"/>
                  <a:pt x="24" y="43"/>
                  <a:pt x="24" y="44"/>
                </a:cubicBezTo>
                <a:cubicBezTo>
                  <a:pt x="24" y="44"/>
                  <a:pt x="24" y="45"/>
                  <a:pt x="23" y="45"/>
                </a:cubicBezTo>
                <a:cubicBezTo>
                  <a:pt x="23" y="45"/>
                  <a:pt x="22" y="44"/>
                  <a:pt x="22" y="44"/>
                </a:cubicBezTo>
                <a:cubicBezTo>
                  <a:pt x="22" y="43"/>
                  <a:pt x="23" y="43"/>
                  <a:pt x="23" y="43"/>
                </a:cubicBezTo>
                <a:close/>
                <a:moveTo>
                  <a:pt x="28" y="43"/>
                </a:moveTo>
                <a:cubicBezTo>
                  <a:pt x="28" y="43"/>
                  <a:pt x="28" y="43"/>
                  <a:pt x="28" y="43"/>
                </a:cubicBezTo>
                <a:cubicBezTo>
                  <a:pt x="28" y="43"/>
                  <a:pt x="29" y="43"/>
                  <a:pt x="29" y="44"/>
                </a:cubicBezTo>
                <a:cubicBezTo>
                  <a:pt x="29" y="44"/>
                  <a:pt x="28" y="45"/>
                  <a:pt x="28" y="45"/>
                </a:cubicBezTo>
                <a:cubicBezTo>
                  <a:pt x="27" y="45"/>
                  <a:pt x="27" y="44"/>
                  <a:pt x="27" y="44"/>
                </a:cubicBezTo>
                <a:cubicBezTo>
                  <a:pt x="27" y="43"/>
                  <a:pt x="27" y="43"/>
                  <a:pt x="28" y="43"/>
                </a:cubicBezTo>
                <a:close/>
                <a:moveTo>
                  <a:pt x="32" y="43"/>
                </a:moveTo>
                <a:cubicBezTo>
                  <a:pt x="32" y="43"/>
                  <a:pt x="32" y="43"/>
                  <a:pt x="32" y="43"/>
                </a:cubicBezTo>
                <a:cubicBezTo>
                  <a:pt x="33" y="43"/>
                  <a:pt x="34" y="43"/>
                  <a:pt x="34" y="44"/>
                </a:cubicBezTo>
                <a:cubicBezTo>
                  <a:pt x="34" y="44"/>
                  <a:pt x="33" y="45"/>
                  <a:pt x="32" y="45"/>
                </a:cubicBezTo>
                <a:cubicBezTo>
                  <a:pt x="32" y="45"/>
                  <a:pt x="31" y="44"/>
                  <a:pt x="31" y="44"/>
                </a:cubicBezTo>
                <a:cubicBezTo>
                  <a:pt x="31" y="43"/>
                  <a:pt x="32" y="43"/>
                  <a:pt x="32" y="43"/>
                </a:cubicBezTo>
                <a:close/>
                <a:moveTo>
                  <a:pt x="7" y="39"/>
                </a:moveTo>
                <a:cubicBezTo>
                  <a:pt x="7" y="39"/>
                  <a:pt x="7" y="39"/>
                  <a:pt x="7" y="39"/>
                </a:cubicBezTo>
                <a:cubicBezTo>
                  <a:pt x="8" y="39"/>
                  <a:pt x="8" y="40"/>
                  <a:pt x="8" y="40"/>
                </a:cubicBezTo>
                <a:cubicBezTo>
                  <a:pt x="8" y="41"/>
                  <a:pt x="8" y="41"/>
                  <a:pt x="7" y="41"/>
                </a:cubicBezTo>
                <a:cubicBezTo>
                  <a:pt x="7" y="41"/>
                  <a:pt x="6" y="41"/>
                  <a:pt x="6" y="40"/>
                </a:cubicBezTo>
                <a:cubicBezTo>
                  <a:pt x="6" y="40"/>
                  <a:pt x="7" y="39"/>
                  <a:pt x="7" y="39"/>
                </a:cubicBezTo>
                <a:close/>
                <a:moveTo>
                  <a:pt x="12" y="39"/>
                </a:moveTo>
                <a:cubicBezTo>
                  <a:pt x="12" y="39"/>
                  <a:pt x="12" y="39"/>
                  <a:pt x="12" y="39"/>
                </a:cubicBezTo>
                <a:cubicBezTo>
                  <a:pt x="12" y="39"/>
                  <a:pt x="13" y="40"/>
                  <a:pt x="13" y="40"/>
                </a:cubicBezTo>
                <a:cubicBezTo>
                  <a:pt x="13" y="41"/>
                  <a:pt x="12" y="41"/>
                  <a:pt x="12" y="41"/>
                </a:cubicBezTo>
                <a:cubicBezTo>
                  <a:pt x="11" y="41"/>
                  <a:pt x="11" y="41"/>
                  <a:pt x="11" y="40"/>
                </a:cubicBezTo>
                <a:cubicBezTo>
                  <a:pt x="11" y="40"/>
                  <a:pt x="11" y="39"/>
                  <a:pt x="12" y="39"/>
                </a:cubicBezTo>
                <a:close/>
                <a:moveTo>
                  <a:pt x="16" y="39"/>
                </a:moveTo>
                <a:cubicBezTo>
                  <a:pt x="16" y="39"/>
                  <a:pt x="16" y="39"/>
                  <a:pt x="16" y="39"/>
                </a:cubicBezTo>
                <a:cubicBezTo>
                  <a:pt x="17" y="39"/>
                  <a:pt x="17" y="40"/>
                  <a:pt x="17" y="40"/>
                </a:cubicBezTo>
                <a:cubicBezTo>
                  <a:pt x="17" y="41"/>
                  <a:pt x="17" y="41"/>
                  <a:pt x="16" y="41"/>
                </a:cubicBezTo>
                <a:cubicBezTo>
                  <a:pt x="16" y="41"/>
                  <a:pt x="15" y="41"/>
                  <a:pt x="15" y="40"/>
                </a:cubicBezTo>
                <a:cubicBezTo>
                  <a:pt x="15" y="40"/>
                  <a:pt x="16" y="39"/>
                  <a:pt x="16" y="39"/>
                </a:cubicBezTo>
                <a:close/>
                <a:moveTo>
                  <a:pt x="21" y="39"/>
                </a:moveTo>
                <a:cubicBezTo>
                  <a:pt x="21" y="39"/>
                  <a:pt x="21" y="39"/>
                  <a:pt x="21" y="39"/>
                </a:cubicBezTo>
                <a:cubicBezTo>
                  <a:pt x="22" y="39"/>
                  <a:pt x="22" y="40"/>
                  <a:pt x="22" y="40"/>
                </a:cubicBezTo>
                <a:cubicBezTo>
                  <a:pt x="22" y="41"/>
                  <a:pt x="22" y="41"/>
                  <a:pt x="21" y="41"/>
                </a:cubicBezTo>
                <a:cubicBezTo>
                  <a:pt x="20" y="41"/>
                  <a:pt x="20" y="41"/>
                  <a:pt x="20" y="40"/>
                </a:cubicBezTo>
                <a:cubicBezTo>
                  <a:pt x="20" y="40"/>
                  <a:pt x="20" y="39"/>
                  <a:pt x="21" y="39"/>
                </a:cubicBezTo>
                <a:close/>
                <a:moveTo>
                  <a:pt x="26" y="39"/>
                </a:moveTo>
                <a:cubicBezTo>
                  <a:pt x="26" y="39"/>
                  <a:pt x="26" y="39"/>
                  <a:pt x="26" y="39"/>
                </a:cubicBezTo>
                <a:cubicBezTo>
                  <a:pt x="26" y="39"/>
                  <a:pt x="27" y="40"/>
                  <a:pt x="27" y="40"/>
                </a:cubicBezTo>
                <a:cubicBezTo>
                  <a:pt x="27" y="41"/>
                  <a:pt x="26" y="41"/>
                  <a:pt x="26" y="41"/>
                </a:cubicBezTo>
                <a:cubicBezTo>
                  <a:pt x="25" y="41"/>
                  <a:pt x="24" y="41"/>
                  <a:pt x="24" y="40"/>
                </a:cubicBezTo>
                <a:cubicBezTo>
                  <a:pt x="24" y="40"/>
                  <a:pt x="25" y="39"/>
                  <a:pt x="26" y="39"/>
                </a:cubicBezTo>
                <a:close/>
                <a:moveTo>
                  <a:pt x="30" y="39"/>
                </a:moveTo>
                <a:cubicBezTo>
                  <a:pt x="30" y="39"/>
                  <a:pt x="30" y="39"/>
                  <a:pt x="30" y="39"/>
                </a:cubicBezTo>
                <a:cubicBezTo>
                  <a:pt x="31" y="39"/>
                  <a:pt x="31" y="40"/>
                  <a:pt x="31" y="40"/>
                </a:cubicBezTo>
                <a:cubicBezTo>
                  <a:pt x="31" y="41"/>
                  <a:pt x="31" y="41"/>
                  <a:pt x="30" y="41"/>
                </a:cubicBezTo>
                <a:cubicBezTo>
                  <a:pt x="29" y="41"/>
                  <a:pt x="29" y="41"/>
                  <a:pt x="29" y="40"/>
                </a:cubicBezTo>
                <a:cubicBezTo>
                  <a:pt x="29" y="40"/>
                  <a:pt x="29" y="39"/>
                  <a:pt x="30" y="39"/>
                </a:cubicBezTo>
                <a:close/>
                <a:moveTo>
                  <a:pt x="35" y="39"/>
                </a:moveTo>
                <a:cubicBezTo>
                  <a:pt x="35" y="39"/>
                  <a:pt x="35" y="39"/>
                  <a:pt x="35" y="39"/>
                </a:cubicBezTo>
                <a:cubicBezTo>
                  <a:pt x="35" y="39"/>
                  <a:pt x="36" y="40"/>
                  <a:pt x="36" y="40"/>
                </a:cubicBezTo>
                <a:cubicBezTo>
                  <a:pt x="36" y="41"/>
                  <a:pt x="35" y="41"/>
                  <a:pt x="35" y="41"/>
                </a:cubicBezTo>
                <a:cubicBezTo>
                  <a:pt x="34" y="41"/>
                  <a:pt x="34" y="41"/>
                  <a:pt x="34" y="40"/>
                </a:cubicBezTo>
                <a:cubicBezTo>
                  <a:pt x="34" y="40"/>
                  <a:pt x="34" y="39"/>
                  <a:pt x="35" y="39"/>
                </a:cubicBezTo>
                <a:close/>
                <a:moveTo>
                  <a:pt x="4" y="36"/>
                </a:moveTo>
                <a:cubicBezTo>
                  <a:pt x="4" y="36"/>
                  <a:pt x="4" y="36"/>
                  <a:pt x="4" y="36"/>
                </a:cubicBezTo>
                <a:cubicBezTo>
                  <a:pt x="38" y="36"/>
                  <a:pt x="38" y="36"/>
                  <a:pt x="38" y="36"/>
                </a:cubicBezTo>
                <a:cubicBezTo>
                  <a:pt x="38" y="6"/>
                  <a:pt x="38" y="6"/>
                  <a:pt x="38" y="6"/>
                </a:cubicBezTo>
                <a:cubicBezTo>
                  <a:pt x="38" y="6"/>
                  <a:pt x="38" y="5"/>
                  <a:pt x="38" y="5"/>
                </a:cubicBezTo>
                <a:cubicBezTo>
                  <a:pt x="37" y="4"/>
                  <a:pt x="37" y="4"/>
                  <a:pt x="36" y="4"/>
                </a:cubicBezTo>
                <a:cubicBezTo>
                  <a:pt x="6" y="4"/>
                  <a:pt x="6" y="4"/>
                  <a:pt x="6" y="4"/>
                </a:cubicBezTo>
                <a:cubicBezTo>
                  <a:pt x="5" y="4"/>
                  <a:pt x="5" y="4"/>
                  <a:pt x="4" y="5"/>
                </a:cubicBezTo>
                <a:cubicBezTo>
                  <a:pt x="4" y="5"/>
                  <a:pt x="4" y="5"/>
                  <a:pt x="4" y="5"/>
                </a:cubicBezTo>
                <a:cubicBezTo>
                  <a:pt x="4" y="5"/>
                  <a:pt x="4" y="6"/>
                  <a:pt x="4" y="6"/>
                </a:cubicBezTo>
                <a:cubicBezTo>
                  <a:pt x="4" y="36"/>
                  <a:pt x="4" y="36"/>
                  <a:pt x="4" y="36"/>
                </a:cubicBezTo>
                <a:close/>
                <a:moveTo>
                  <a:pt x="38" y="38"/>
                </a:moveTo>
                <a:cubicBezTo>
                  <a:pt x="38" y="38"/>
                  <a:pt x="38" y="38"/>
                  <a:pt x="38" y="38"/>
                </a:cubicBezTo>
                <a:cubicBezTo>
                  <a:pt x="4" y="38"/>
                  <a:pt x="4" y="38"/>
                  <a:pt x="4" y="38"/>
                </a:cubicBezTo>
                <a:cubicBezTo>
                  <a:pt x="4" y="44"/>
                  <a:pt x="4" y="44"/>
                  <a:pt x="4" y="44"/>
                </a:cubicBezTo>
                <a:cubicBezTo>
                  <a:pt x="4" y="45"/>
                  <a:pt x="4" y="45"/>
                  <a:pt x="4" y="45"/>
                </a:cubicBezTo>
                <a:cubicBezTo>
                  <a:pt x="4" y="45"/>
                  <a:pt x="4" y="45"/>
                  <a:pt x="4" y="45"/>
                </a:cubicBezTo>
                <a:cubicBezTo>
                  <a:pt x="5" y="46"/>
                  <a:pt x="5" y="46"/>
                  <a:pt x="6" y="46"/>
                </a:cubicBezTo>
                <a:cubicBezTo>
                  <a:pt x="36" y="46"/>
                  <a:pt x="36" y="46"/>
                  <a:pt x="36" y="46"/>
                </a:cubicBezTo>
                <a:cubicBezTo>
                  <a:pt x="37" y="46"/>
                  <a:pt x="37" y="46"/>
                  <a:pt x="38" y="45"/>
                </a:cubicBezTo>
                <a:cubicBezTo>
                  <a:pt x="38" y="45"/>
                  <a:pt x="38" y="45"/>
                  <a:pt x="38" y="44"/>
                </a:cubicBezTo>
                <a:cubicBezTo>
                  <a:pt x="38" y="38"/>
                  <a:pt x="38" y="38"/>
                  <a:pt x="38" y="38"/>
                </a:cubicBezTo>
                <a:close/>
                <a:moveTo>
                  <a:pt x="6" y="0"/>
                </a:moveTo>
                <a:cubicBezTo>
                  <a:pt x="6" y="0"/>
                  <a:pt x="6" y="0"/>
                  <a:pt x="6" y="0"/>
                </a:cubicBezTo>
                <a:cubicBezTo>
                  <a:pt x="36" y="0"/>
                  <a:pt x="36" y="0"/>
                  <a:pt x="36" y="0"/>
                </a:cubicBezTo>
                <a:cubicBezTo>
                  <a:pt x="38" y="0"/>
                  <a:pt x="39" y="1"/>
                  <a:pt x="40" y="2"/>
                </a:cubicBezTo>
                <a:cubicBezTo>
                  <a:pt x="41" y="3"/>
                  <a:pt x="42" y="4"/>
                  <a:pt x="42" y="6"/>
                </a:cubicBezTo>
                <a:cubicBezTo>
                  <a:pt x="42" y="44"/>
                  <a:pt x="42" y="44"/>
                  <a:pt x="42" y="44"/>
                </a:cubicBezTo>
                <a:cubicBezTo>
                  <a:pt x="42" y="46"/>
                  <a:pt x="41" y="47"/>
                  <a:pt x="40" y="48"/>
                </a:cubicBezTo>
                <a:cubicBezTo>
                  <a:pt x="39" y="49"/>
                  <a:pt x="38" y="50"/>
                  <a:pt x="36" y="50"/>
                </a:cubicBezTo>
                <a:cubicBezTo>
                  <a:pt x="6" y="50"/>
                  <a:pt x="6" y="50"/>
                  <a:pt x="6" y="50"/>
                </a:cubicBezTo>
                <a:cubicBezTo>
                  <a:pt x="4" y="50"/>
                  <a:pt x="3" y="49"/>
                  <a:pt x="2" y="48"/>
                </a:cubicBezTo>
                <a:cubicBezTo>
                  <a:pt x="1" y="48"/>
                  <a:pt x="1" y="48"/>
                  <a:pt x="1" y="48"/>
                </a:cubicBezTo>
                <a:cubicBezTo>
                  <a:pt x="0" y="47"/>
                  <a:pt x="0" y="46"/>
                  <a:pt x="0" y="44"/>
                </a:cubicBezTo>
                <a:cubicBezTo>
                  <a:pt x="0" y="6"/>
                  <a:pt x="0" y="6"/>
                  <a:pt x="0" y="6"/>
                </a:cubicBezTo>
                <a:cubicBezTo>
                  <a:pt x="0" y="4"/>
                  <a:pt x="0" y="3"/>
                  <a:pt x="2" y="2"/>
                </a:cubicBezTo>
                <a:cubicBezTo>
                  <a:pt x="2" y="2"/>
                  <a:pt x="2" y="2"/>
                  <a:pt x="2" y="2"/>
                </a:cubicBezTo>
                <a:cubicBezTo>
                  <a:pt x="3" y="1"/>
                  <a:pt x="4" y="0"/>
                  <a:pt x="6" y="0"/>
                </a:cubicBezTo>
                <a:close/>
                <a:moveTo>
                  <a:pt x="28" y="22"/>
                </a:moveTo>
                <a:cubicBezTo>
                  <a:pt x="28" y="22"/>
                  <a:pt x="28" y="22"/>
                  <a:pt x="28" y="22"/>
                </a:cubicBezTo>
                <a:cubicBezTo>
                  <a:pt x="27" y="24"/>
                  <a:pt x="27" y="24"/>
                  <a:pt x="27" y="24"/>
                </a:cubicBezTo>
                <a:cubicBezTo>
                  <a:pt x="29" y="24"/>
                  <a:pt x="29" y="24"/>
                  <a:pt x="29" y="24"/>
                </a:cubicBezTo>
                <a:cubicBezTo>
                  <a:pt x="28" y="22"/>
                  <a:pt x="28" y="22"/>
                  <a:pt x="28" y="22"/>
                </a:cubicBezTo>
                <a:close/>
                <a:moveTo>
                  <a:pt x="12" y="28"/>
                </a:moveTo>
                <a:cubicBezTo>
                  <a:pt x="12" y="28"/>
                  <a:pt x="12" y="28"/>
                  <a:pt x="12" y="28"/>
                </a:cubicBezTo>
                <a:cubicBezTo>
                  <a:pt x="11" y="29"/>
                  <a:pt x="11" y="29"/>
                  <a:pt x="10" y="29"/>
                </a:cubicBezTo>
                <a:cubicBezTo>
                  <a:pt x="10" y="29"/>
                  <a:pt x="9" y="28"/>
                  <a:pt x="9" y="28"/>
                </a:cubicBezTo>
                <a:cubicBezTo>
                  <a:pt x="14" y="14"/>
                  <a:pt x="14" y="14"/>
                  <a:pt x="14" y="14"/>
                </a:cubicBezTo>
                <a:cubicBezTo>
                  <a:pt x="14" y="13"/>
                  <a:pt x="15" y="13"/>
                  <a:pt x="16" y="13"/>
                </a:cubicBezTo>
                <a:cubicBezTo>
                  <a:pt x="16" y="13"/>
                  <a:pt x="16" y="14"/>
                  <a:pt x="16" y="14"/>
                </a:cubicBezTo>
                <a:cubicBezTo>
                  <a:pt x="21" y="28"/>
                  <a:pt x="21" y="28"/>
                  <a:pt x="21" y="28"/>
                </a:cubicBezTo>
                <a:cubicBezTo>
                  <a:pt x="22" y="28"/>
                  <a:pt x="21" y="29"/>
                  <a:pt x="21" y="29"/>
                </a:cubicBezTo>
                <a:cubicBezTo>
                  <a:pt x="20" y="29"/>
                  <a:pt x="19" y="29"/>
                  <a:pt x="19" y="28"/>
                </a:cubicBezTo>
                <a:cubicBezTo>
                  <a:pt x="18" y="26"/>
                  <a:pt x="18" y="26"/>
                  <a:pt x="18" y="26"/>
                </a:cubicBezTo>
                <a:cubicBezTo>
                  <a:pt x="13" y="26"/>
                  <a:pt x="13" y="26"/>
                  <a:pt x="13" y="26"/>
                </a:cubicBezTo>
                <a:cubicBezTo>
                  <a:pt x="12" y="28"/>
                  <a:pt x="12" y="28"/>
                  <a:pt x="12" y="28"/>
                </a:cubicBezTo>
                <a:close/>
                <a:moveTo>
                  <a:pt x="15" y="18"/>
                </a:moveTo>
                <a:cubicBezTo>
                  <a:pt x="15" y="18"/>
                  <a:pt x="15" y="18"/>
                  <a:pt x="15" y="18"/>
                </a:cubicBezTo>
                <a:cubicBezTo>
                  <a:pt x="13" y="23"/>
                  <a:pt x="13" y="23"/>
                  <a:pt x="13" y="23"/>
                </a:cubicBezTo>
                <a:cubicBezTo>
                  <a:pt x="17" y="23"/>
                  <a:pt x="17" y="23"/>
                  <a:pt x="17" y="23"/>
                </a:cubicBezTo>
                <a:cubicBezTo>
                  <a:pt x="15" y="18"/>
                  <a:pt x="15" y="18"/>
                  <a:pt x="15"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5" name="Freeform 451"/>
          <p:cNvSpPr>
            <a:spLocks noEditPoints="1"/>
          </p:cNvSpPr>
          <p:nvPr/>
        </p:nvSpPr>
        <p:spPr bwMode="auto">
          <a:xfrm>
            <a:off x="9713780" y="2637472"/>
            <a:ext cx="114237" cy="169675"/>
          </a:xfrm>
          <a:custGeom>
            <a:avLst/>
            <a:gdLst>
              <a:gd name="T0" fmla="*/ 27 w 34"/>
              <a:gd name="T1" fmla="*/ 11 h 50"/>
              <a:gd name="T2" fmla="*/ 7 w 34"/>
              <a:gd name="T3" fmla="*/ 4 h 50"/>
              <a:gd name="T4" fmla="*/ 22 w 34"/>
              <a:gd name="T5" fmla="*/ 37 h 50"/>
              <a:gd name="T6" fmla="*/ 23 w 34"/>
              <a:gd name="T7" fmla="*/ 34 h 50"/>
              <a:gd name="T8" fmla="*/ 17 w 34"/>
              <a:gd name="T9" fmla="*/ 24 h 50"/>
              <a:gd name="T10" fmla="*/ 11 w 34"/>
              <a:gd name="T11" fmla="*/ 34 h 50"/>
              <a:gd name="T12" fmla="*/ 13 w 34"/>
              <a:gd name="T13" fmla="*/ 39 h 50"/>
              <a:gd name="T14" fmla="*/ 15 w 34"/>
              <a:gd name="T15" fmla="*/ 40 h 50"/>
              <a:gd name="T16" fmla="*/ 19 w 34"/>
              <a:gd name="T17" fmla="*/ 40 h 50"/>
              <a:gd name="T18" fmla="*/ 26 w 34"/>
              <a:gd name="T19" fmla="*/ 38 h 50"/>
              <a:gd name="T20" fmla="*/ 24 w 34"/>
              <a:gd name="T21" fmla="*/ 41 h 50"/>
              <a:gd name="T22" fmla="*/ 17 w 34"/>
              <a:gd name="T23" fmla="*/ 44 h 50"/>
              <a:gd name="T24" fmla="*/ 10 w 34"/>
              <a:gd name="T25" fmla="*/ 41 h 50"/>
              <a:gd name="T26" fmla="*/ 8 w 34"/>
              <a:gd name="T27" fmla="*/ 38 h 50"/>
              <a:gd name="T28" fmla="*/ 14 w 34"/>
              <a:gd name="T29" fmla="*/ 22 h 50"/>
              <a:gd name="T30" fmla="*/ 15 w 34"/>
              <a:gd name="T31" fmla="*/ 20 h 50"/>
              <a:gd name="T32" fmla="*/ 16 w 34"/>
              <a:gd name="T33" fmla="*/ 19 h 50"/>
              <a:gd name="T34" fmla="*/ 20 w 34"/>
              <a:gd name="T35" fmla="*/ 22 h 50"/>
              <a:gd name="T36" fmla="*/ 26 w 34"/>
              <a:gd name="T37" fmla="*/ 38 h 50"/>
              <a:gd name="T38" fmla="*/ 17 w 34"/>
              <a:gd name="T39" fmla="*/ 39 h 50"/>
              <a:gd name="T40" fmla="*/ 17 w 34"/>
              <a:gd name="T41" fmla="*/ 36 h 50"/>
              <a:gd name="T42" fmla="*/ 20 w 34"/>
              <a:gd name="T43" fmla="*/ 33 h 50"/>
              <a:gd name="T44" fmla="*/ 17 w 34"/>
              <a:gd name="T45" fmla="*/ 39 h 50"/>
              <a:gd name="T46" fmla="*/ 25 w 34"/>
              <a:gd name="T47" fmla="*/ 14 h 50"/>
              <a:gd name="T48" fmla="*/ 9 w 34"/>
              <a:gd name="T49" fmla="*/ 17 h 50"/>
              <a:gd name="T50" fmla="*/ 7 w 34"/>
              <a:gd name="T51" fmla="*/ 19 h 50"/>
              <a:gd name="T52" fmla="*/ 3 w 34"/>
              <a:gd name="T53" fmla="*/ 23 h 50"/>
              <a:gd name="T54" fmla="*/ 4 w 34"/>
              <a:gd name="T55" fmla="*/ 44 h 50"/>
              <a:gd name="T56" fmla="*/ 7 w 34"/>
              <a:gd name="T57" fmla="*/ 46 h 50"/>
              <a:gd name="T58" fmla="*/ 29 w 34"/>
              <a:gd name="T59" fmla="*/ 45 h 50"/>
              <a:gd name="T60" fmla="*/ 30 w 34"/>
              <a:gd name="T61" fmla="*/ 23 h 50"/>
              <a:gd name="T62" fmla="*/ 27 w 34"/>
              <a:gd name="T63" fmla="*/ 19 h 50"/>
              <a:gd name="T64" fmla="*/ 25 w 34"/>
              <a:gd name="T65" fmla="*/ 14 h 50"/>
              <a:gd name="T66" fmla="*/ 31 w 34"/>
              <a:gd name="T67" fmla="*/ 12 h 50"/>
              <a:gd name="T68" fmla="*/ 29 w 34"/>
              <a:gd name="T69" fmla="*/ 14 h 50"/>
              <a:gd name="T70" fmla="*/ 32 w 34"/>
              <a:gd name="T71" fmla="*/ 18 h 50"/>
              <a:gd name="T72" fmla="*/ 34 w 34"/>
              <a:gd name="T73" fmla="*/ 42 h 50"/>
              <a:gd name="T74" fmla="*/ 26 w 34"/>
              <a:gd name="T75" fmla="*/ 50 h 50"/>
              <a:gd name="T76" fmla="*/ 2 w 34"/>
              <a:gd name="T77" fmla="*/ 47 h 50"/>
              <a:gd name="T78" fmla="*/ 0 w 34"/>
              <a:gd name="T79" fmla="*/ 42 h 50"/>
              <a:gd name="T80" fmla="*/ 2 w 34"/>
              <a:gd name="T81" fmla="*/ 18 h 50"/>
              <a:gd name="T82" fmla="*/ 5 w 34"/>
              <a:gd name="T83" fmla="*/ 14 h 50"/>
              <a:gd name="T84" fmla="*/ 3 w 34"/>
              <a:gd name="T85" fmla="*/ 2 h 50"/>
              <a:gd name="T86" fmla="*/ 5 w 34"/>
              <a:gd name="T87" fmla="*/ 0 h 50"/>
              <a:gd name="T88" fmla="*/ 29 w 34"/>
              <a:gd name="T89" fmla="*/ 0 h 50"/>
              <a:gd name="T90" fmla="*/ 31 w 34"/>
              <a:gd name="T91"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 h="50">
                <a:moveTo>
                  <a:pt x="7" y="11"/>
                </a:moveTo>
                <a:cubicBezTo>
                  <a:pt x="27" y="11"/>
                  <a:pt x="27" y="11"/>
                  <a:pt x="27" y="11"/>
                </a:cubicBezTo>
                <a:cubicBezTo>
                  <a:pt x="27" y="4"/>
                  <a:pt x="27" y="4"/>
                  <a:pt x="27" y="4"/>
                </a:cubicBezTo>
                <a:cubicBezTo>
                  <a:pt x="7" y="4"/>
                  <a:pt x="7" y="4"/>
                  <a:pt x="7" y="4"/>
                </a:cubicBezTo>
                <a:cubicBezTo>
                  <a:pt x="7" y="11"/>
                  <a:pt x="7" y="11"/>
                  <a:pt x="7" y="11"/>
                </a:cubicBezTo>
                <a:close/>
                <a:moveTo>
                  <a:pt x="22" y="37"/>
                </a:moveTo>
                <a:cubicBezTo>
                  <a:pt x="22" y="37"/>
                  <a:pt x="22" y="37"/>
                  <a:pt x="22" y="37"/>
                </a:cubicBezTo>
                <a:cubicBezTo>
                  <a:pt x="23" y="36"/>
                  <a:pt x="23" y="35"/>
                  <a:pt x="23" y="34"/>
                </a:cubicBezTo>
                <a:cubicBezTo>
                  <a:pt x="23" y="31"/>
                  <a:pt x="20" y="27"/>
                  <a:pt x="18" y="24"/>
                </a:cubicBezTo>
                <a:cubicBezTo>
                  <a:pt x="17" y="24"/>
                  <a:pt x="17" y="24"/>
                  <a:pt x="17" y="24"/>
                </a:cubicBezTo>
                <a:cubicBezTo>
                  <a:pt x="16" y="24"/>
                  <a:pt x="16" y="24"/>
                  <a:pt x="16" y="24"/>
                </a:cubicBezTo>
                <a:cubicBezTo>
                  <a:pt x="14" y="27"/>
                  <a:pt x="11" y="31"/>
                  <a:pt x="11" y="34"/>
                </a:cubicBezTo>
                <a:cubicBezTo>
                  <a:pt x="11" y="35"/>
                  <a:pt x="11" y="36"/>
                  <a:pt x="11" y="37"/>
                </a:cubicBezTo>
                <a:cubicBezTo>
                  <a:pt x="12" y="37"/>
                  <a:pt x="12" y="38"/>
                  <a:pt x="13" y="39"/>
                </a:cubicBezTo>
                <a:cubicBezTo>
                  <a:pt x="13" y="39"/>
                  <a:pt x="13" y="39"/>
                  <a:pt x="13" y="39"/>
                </a:cubicBezTo>
                <a:cubicBezTo>
                  <a:pt x="13" y="39"/>
                  <a:pt x="14" y="40"/>
                  <a:pt x="15" y="40"/>
                </a:cubicBezTo>
                <a:cubicBezTo>
                  <a:pt x="15" y="40"/>
                  <a:pt x="16" y="40"/>
                  <a:pt x="17" y="40"/>
                </a:cubicBezTo>
                <a:cubicBezTo>
                  <a:pt x="18" y="40"/>
                  <a:pt x="19" y="40"/>
                  <a:pt x="19" y="40"/>
                </a:cubicBezTo>
                <a:cubicBezTo>
                  <a:pt x="21" y="39"/>
                  <a:pt x="22" y="38"/>
                  <a:pt x="22" y="37"/>
                </a:cubicBezTo>
                <a:close/>
                <a:moveTo>
                  <a:pt x="26" y="38"/>
                </a:moveTo>
                <a:cubicBezTo>
                  <a:pt x="26" y="38"/>
                  <a:pt x="26" y="38"/>
                  <a:pt x="26" y="38"/>
                </a:cubicBezTo>
                <a:cubicBezTo>
                  <a:pt x="26" y="39"/>
                  <a:pt x="25" y="40"/>
                  <a:pt x="24" y="41"/>
                </a:cubicBezTo>
                <a:cubicBezTo>
                  <a:pt x="23" y="42"/>
                  <a:pt x="22" y="43"/>
                  <a:pt x="21" y="43"/>
                </a:cubicBezTo>
                <a:cubicBezTo>
                  <a:pt x="20" y="44"/>
                  <a:pt x="18" y="44"/>
                  <a:pt x="17" y="44"/>
                </a:cubicBezTo>
                <a:cubicBezTo>
                  <a:pt x="16" y="44"/>
                  <a:pt x="14" y="44"/>
                  <a:pt x="13" y="43"/>
                </a:cubicBezTo>
                <a:cubicBezTo>
                  <a:pt x="12" y="43"/>
                  <a:pt x="11" y="42"/>
                  <a:pt x="10" y="41"/>
                </a:cubicBezTo>
                <a:cubicBezTo>
                  <a:pt x="10" y="41"/>
                  <a:pt x="10" y="41"/>
                  <a:pt x="10" y="41"/>
                </a:cubicBezTo>
                <a:cubicBezTo>
                  <a:pt x="9" y="40"/>
                  <a:pt x="8" y="39"/>
                  <a:pt x="8" y="38"/>
                </a:cubicBezTo>
                <a:cubicBezTo>
                  <a:pt x="7" y="37"/>
                  <a:pt x="7" y="36"/>
                  <a:pt x="7" y="34"/>
                </a:cubicBezTo>
                <a:cubicBezTo>
                  <a:pt x="7" y="29"/>
                  <a:pt x="10" y="25"/>
                  <a:pt x="14" y="22"/>
                </a:cubicBezTo>
                <a:cubicBezTo>
                  <a:pt x="14" y="22"/>
                  <a:pt x="14" y="22"/>
                  <a:pt x="14" y="22"/>
                </a:cubicBezTo>
                <a:cubicBezTo>
                  <a:pt x="14" y="21"/>
                  <a:pt x="15" y="20"/>
                  <a:pt x="15" y="20"/>
                </a:cubicBezTo>
                <a:cubicBezTo>
                  <a:pt x="15" y="20"/>
                  <a:pt x="15" y="20"/>
                  <a:pt x="15" y="20"/>
                </a:cubicBezTo>
                <a:cubicBezTo>
                  <a:pt x="16" y="20"/>
                  <a:pt x="16" y="19"/>
                  <a:pt x="16" y="19"/>
                </a:cubicBezTo>
                <a:cubicBezTo>
                  <a:pt x="17" y="19"/>
                  <a:pt x="18" y="19"/>
                  <a:pt x="18" y="20"/>
                </a:cubicBezTo>
                <a:cubicBezTo>
                  <a:pt x="19" y="20"/>
                  <a:pt x="20" y="21"/>
                  <a:pt x="20" y="22"/>
                </a:cubicBezTo>
                <a:cubicBezTo>
                  <a:pt x="23" y="25"/>
                  <a:pt x="27" y="29"/>
                  <a:pt x="27" y="34"/>
                </a:cubicBezTo>
                <a:cubicBezTo>
                  <a:pt x="27" y="36"/>
                  <a:pt x="26" y="37"/>
                  <a:pt x="26" y="38"/>
                </a:cubicBezTo>
                <a:close/>
                <a:moveTo>
                  <a:pt x="17" y="39"/>
                </a:moveTo>
                <a:cubicBezTo>
                  <a:pt x="17" y="39"/>
                  <a:pt x="17" y="39"/>
                  <a:pt x="17" y="39"/>
                </a:cubicBezTo>
                <a:cubicBezTo>
                  <a:pt x="16" y="39"/>
                  <a:pt x="16" y="38"/>
                  <a:pt x="16" y="38"/>
                </a:cubicBezTo>
                <a:cubicBezTo>
                  <a:pt x="16" y="37"/>
                  <a:pt x="16" y="36"/>
                  <a:pt x="17" y="36"/>
                </a:cubicBezTo>
                <a:cubicBezTo>
                  <a:pt x="18" y="36"/>
                  <a:pt x="19" y="35"/>
                  <a:pt x="19" y="34"/>
                </a:cubicBezTo>
                <a:cubicBezTo>
                  <a:pt x="19" y="34"/>
                  <a:pt x="20" y="33"/>
                  <a:pt x="20" y="33"/>
                </a:cubicBezTo>
                <a:cubicBezTo>
                  <a:pt x="21" y="33"/>
                  <a:pt x="21" y="34"/>
                  <a:pt x="21" y="34"/>
                </a:cubicBezTo>
                <a:cubicBezTo>
                  <a:pt x="21" y="37"/>
                  <a:pt x="19" y="39"/>
                  <a:pt x="17" y="39"/>
                </a:cubicBezTo>
                <a:close/>
                <a:moveTo>
                  <a:pt x="25" y="14"/>
                </a:moveTo>
                <a:cubicBezTo>
                  <a:pt x="25" y="14"/>
                  <a:pt x="25" y="14"/>
                  <a:pt x="25" y="14"/>
                </a:cubicBezTo>
                <a:cubicBezTo>
                  <a:pt x="9" y="14"/>
                  <a:pt x="9" y="14"/>
                  <a:pt x="9" y="14"/>
                </a:cubicBezTo>
                <a:cubicBezTo>
                  <a:pt x="9" y="17"/>
                  <a:pt x="9" y="17"/>
                  <a:pt x="9" y="17"/>
                </a:cubicBezTo>
                <a:cubicBezTo>
                  <a:pt x="9" y="17"/>
                  <a:pt x="9" y="17"/>
                  <a:pt x="9" y="17"/>
                </a:cubicBezTo>
                <a:cubicBezTo>
                  <a:pt x="9" y="18"/>
                  <a:pt x="8" y="19"/>
                  <a:pt x="7" y="19"/>
                </a:cubicBezTo>
                <a:cubicBezTo>
                  <a:pt x="6" y="19"/>
                  <a:pt x="5" y="20"/>
                  <a:pt x="4" y="20"/>
                </a:cubicBezTo>
                <a:cubicBezTo>
                  <a:pt x="4" y="21"/>
                  <a:pt x="3" y="22"/>
                  <a:pt x="3" y="23"/>
                </a:cubicBezTo>
                <a:cubicBezTo>
                  <a:pt x="3" y="42"/>
                  <a:pt x="3" y="42"/>
                  <a:pt x="3" y="42"/>
                </a:cubicBezTo>
                <a:cubicBezTo>
                  <a:pt x="3" y="43"/>
                  <a:pt x="4" y="44"/>
                  <a:pt x="4" y="44"/>
                </a:cubicBezTo>
                <a:cubicBezTo>
                  <a:pt x="5" y="45"/>
                  <a:pt x="5" y="45"/>
                  <a:pt x="5" y="45"/>
                </a:cubicBezTo>
                <a:cubicBezTo>
                  <a:pt x="5" y="45"/>
                  <a:pt x="6" y="46"/>
                  <a:pt x="7" y="46"/>
                </a:cubicBezTo>
                <a:cubicBezTo>
                  <a:pt x="26" y="46"/>
                  <a:pt x="26" y="46"/>
                  <a:pt x="26" y="46"/>
                </a:cubicBezTo>
                <a:cubicBezTo>
                  <a:pt x="28" y="46"/>
                  <a:pt x="29" y="45"/>
                  <a:pt x="29" y="45"/>
                </a:cubicBezTo>
                <a:cubicBezTo>
                  <a:pt x="30" y="44"/>
                  <a:pt x="30" y="43"/>
                  <a:pt x="30" y="42"/>
                </a:cubicBezTo>
                <a:cubicBezTo>
                  <a:pt x="30" y="23"/>
                  <a:pt x="30" y="23"/>
                  <a:pt x="30" y="23"/>
                </a:cubicBezTo>
                <a:cubicBezTo>
                  <a:pt x="30" y="22"/>
                  <a:pt x="30" y="21"/>
                  <a:pt x="29" y="20"/>
                </a:cubicBezTo>
                <a:cubicBezTo>
                  <a:pt x="29" y="20"/>
                  <a:pt x="28" y="19"/>
                  <a:pt x="27" y="19"/>
                </a:cubicBezTo>
                <a:cubicBezTo>
                  <a:pt x="26" y="19"/>
                  <a:pt x="25" y="18"/>
                  <a:pt x="25" y="17"/>
                </a:cubicBezTo>
                <a:cubicBezTo>
                  <a:pt x="25" y="14"/>
                  <a:pt x="25" y="14"/>
                  <a:pt x="25" y="14"/>
                </a:cubicBezTo>
                <a:close/>
                <a:moveTo>
                  <a:pt x="31" y="12"/>
                </a:moveTo>
                <a:cubicBezTo>
                  <a:pt x="31" y="12"/>
                  <a:pt x="31" y="12"/>
                  <a:pt x="31" y="12"/>
                </a:cubicBezTo>
                <a:cubicBezTo>
                  <a:pt x="31" y="12"/>
                  <a:pt x="31" y="12"/>
                  <a:pt x="31" y="12"/>
                </a:cubicBezTo>
                <a:cubicBezTo>
                  <a:pt x="31" y="13"/>
                  <a:pt x="30" y="14"/>
                  <a:pt x="29" y="14"/>
                </a:cubicBezTo>
                <a:cubicBezTo>
                  <a:pt x="29" y="16"/>
                  <a:pt x="29" y="16"/>
                  <a:pt x="29" y="16"/>
                </a:cubicBezTo>
                <a:cubicBezTo>
                  <a:pt x="30" y="16"/>
                  <a:pt x="31" y="17"/>
                  <a:pt x="32" y="18"/>
                </a:cubicBezTo>
                <a:cubicBezTo>
                  <a:pt x="33" y="19"/>
                  <a:pt x="34" y="21"/>
                  <a:pt x="34" y="23"/>
                </a:cubicBezTo>
                <a:cubicBezTo>
                  <a:pt x="34" y="42"/>
                  <a:pt x="34" y="42"/>
                  <a:pt x="34" y="42"/>
                </a:cubicBezTo>
                <a:cubicBezTo>
                  <a:pt x="34" y="44"/>
                  <a:pt x="33" y="46"/>
                  <a:pt x="32" y="47"/>
                </a:cubicBezTo>
                <a:cubicBezTo>
                  <a:pt x="31" y="49"/>
                  <a:pt x="29" y="50"/>
                  <a:pt x="26" y="50"/>
                </a:cubicBezTo>
                <a:cubicBezTo>
                  <a:pt x="7" y="50"/>
                  <a:pt x="7" y="50"/>
                  <a:pt x="7" y="50"/>
                </a:cubicBezTo>
                <a:cubicBezTo>
                  <a:pt x="5" y="50"/>
                  <a:pt x="3" y="49"/>
                  <a:pt x="2" y="47"/>
                </a:cubicBezTo>
                <a:cubicBezTo>
                  <a:pt x="2" y="47"/>
                  <a:pt x="2" y="47"/>
                  <a:pt x="2" y="47"/>
                </a:cubicBezTo>
                <a:cubicBezTo>
                  <a:pt x="0" y="46"/>
                  <a:pt x="0" y="44"/>
                  <a:pt x="0" y="42"/>
                </a:cubicBezTo>
                <a:cubicBezTo>
                  <a:pt x="0" y="23"/>
                  <a:pt x="0" y="23"/>
                  <a:pt x="0" y="23"/>
                </a:cubicBezTo>
                <a:cubicBezTo>
                  <a:pt x="0" y="21"/>
                  <a:pt x="0" y="19"/>
                  <a:pt x="2" y="18"/>
                </a:cubicBezTo>
                <a:cubicBezTo>
                  <a:pt x="3" y="17"/>
                  <a:pt x="4" y="16"/>
                  <a:pt x="5" y="16"/>
                </a:cubicBezTo>
                <a:cubicBezTo>
                  <a:pt x="5" y="14"/>
                  <a:pt x="5" y="14"/>
                  <a:pt x="5" y="14"/>
                </a:cubicBezTo>
                <a:cubicBezTo>
                  <a:pt x="4" y="14"/>
                  <a:pt x="3" y="13"/>
                  <a:pt x="3" y="12"/>
                </a:cubicBezTo>
                <a:cubicBezTo>
                  <a:pt x="3" y="2"/>
                  <a:pt x="3" y="2"/>
                  <a:pt x="3" y="2"/>
                </a:cubicBezTo>
                <a:cubicBezTo>
                  <a:pt x="3" y="2"/>
                  <a:pt x="3" y="2"/>
                  <a:pt x="3" y="2"/>
                </a:cubicBezTo>
                <a:cubicBezTo>
                  <a:pt x="3" y="1"/>
                  <a:pt x="4" y="0"/>
                  <a:pt x="5" y="0"/>
                </a:cubicBezTo>
                <a:cubicBezTo>
                  <a:pt x="29" y="0"/>
                  <a:pt x="29" y="0"/>
                  <a:pt x="29" y="0"/>
                </a:cubicBezTo>
                <a:cubicBezTo>
                  <a:pt x="29" y="0"/>
                  <a:pt x="29" y="0"/>
                  <a:pt x="29" y="0"/>
                </a:cubicBezTo>
                <a:cubicBezTo>
                  <a:pt x="30" y="0"/>
                  <a:pt x="31" y="1"/>
                  <a:pt x="31" y="2"/>
                </a:cubicBezTo>
                <a:cubicBezTo>
                  <a:pt x="31" y="12"/>
                  <a:pt x="31" y="12"/>
                  <a:pt x="31"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6" name="Freeform 452"/>
          <p:cNvSpPr>
            <a:spLocks noEditPoints="1"/>
          </p:cNvSpPr>
          <p:nvPr/>
        </p:nvSpPr>
        <p:spPr bwMode="auto">
          <a:xfrm>
            <a:off x="7319842" y="2664351"/>
            <a:ext cx="167996" cy="110877"/>
          </a:xfrm>
          <a:custGeom>
            <a:avLst/>
            <a:gdLst>
              <a:gd name="T0" fmla="*/ 7 w 50"/>
              <a:gd name="T1" fmla="*/ 12 h 33"/>
              <a:gd name="T2" fmla="*/ 13 w 50"/>
              <a:gd name="T3" fmla="*/ 6 h 33"/>
              <a:gd name="T4" fmla="*/ 15 w 50"/>
              <a:gd name="T5" fmla="*/ 3 h 33"/>
              <a:gd name="T6" fmla="*/ 4 w 50"/>
              <a:gd name="T7" fmla="*/ 12 h 33"/>
              <a:gd name="T8" fmla="*/ 23 w 50"/>
              <a:gd name="T9" fmla="*/ 21 h 33"/>
              <a:gd name="T10" fmla="*/ 4 w 50"/>
              <a:gd name="T11" fmla="*/ 15 h 33"/>
              <a:gd name="T12" fmla="*/ 20 w 50"/>
              <a:gd name="T13" fmla="*/ 29 h 33"/>
              <a:gd name="T14" fmla="*/ 23 w 50"/>
              <a:gd name="T15" fmla="*/ 21 h 33"/>
              <a:gd name="T16" fmla="*/ 27 w 50"/>
              <a:gd name="T17" fmla="*/ 15 h 33"/>
              <a:gd name="T18" fmla="*/ 29 w 50"/>
              <a:gd name="T19" fmla="*/ 25 h 33"/>
              <a:gd name="T20" fmla="*/ 46 w 50"/>
              <a:gd name="T21" fmla="*/ 29 h 33"/>
              <a:gd name="T22" fmla="*/ 27 w 50"/>
              <a:gd name="T23" fmla="*/ 15 h 33"/>
              <a:gd name="T24" fmla="*/ 11 w 50"/>
              <a:gd name="T25" fmla="*/ 12 h 33"/>
              <a:gd name="T26" fmla="*/ 35 w 50"/>
              <a:gd name="T27" fmla="*/ 8 h 33"/>
              <a:gd name="T28" fmla="*/ 34 w 50"/>
              <a:gd name="T29" fmla="*/ 0 h 33"/>
              <a:gd name="T30" fmla="*/ 36 w 50"/>
              <a:gd name="T31" fmla="*/ 0 h 33"/>
              <a:gd name="T32" fmla="*/ 39 w 50"/>
              <a:gd name="T33" fmla="*/ 2 h 33"/>
              <a:gd name="T34" fmla="*/ 50 w 50"/>
              <a:gd name="T35" fmla="*/ 13 h 33"/>
              <a:gd name="T36" fmla="*/ 48 w 50"/>
              <a:gd name="T37" fmla="*/ 33 h 33"/>
              <a:gd name="T38" fmla="*/ 29 w 50"/>
              <a:gd name="T39" fmla="*/ 33 h 33"/>
              <a:gd name="T40" fmla="*/ 26 w 50"/>
              <a:gd name="T41" fmla="*/ 25 h 33"/>
              <a:gd name="T42" fmla="*/ 24 w 50"/>
              <a:gd name="T43" fmla="*/ 30 h 33"/>
              <a:gd name="T44" fmla="*/ 2 w 50"/>
              <a:gd name="T45" fmla="*/ 33 h 33"/>
              <a:gd name="T46" fmla="*/ 0 w 50"/>
              <a:gd name="T47" fmla="*/ 31 h 33"/>
              <a:gd name="T48" fmla="*/ 0 w 50"/>
              <a:gd name="T49" fmla="*/ 12 h 33"/>
              <a:gd name="T50" fmla="*/ 12 w 50"/>
              <a:gd name="T51" fmla="*/ 2 h 33"/>
              <a:gd name="T52" fmla="*/ 14 w 50"/>
              <a:gd name="T53" fmla="*/ 0 h 33"/>
              <a:gd name="T54" fmla="*/ 17 w 50"/>
              <a:gd name="T55" fmla="*/ 7 h 33"/>
              <a:gd name="T56" fmla="*/ 11 w 50"/>
              <a:gd name="T57" fmla="*/ 12 h 33"/>
              <a:gd name="T58" fmla="*/ 43 w 50"/>
              <a:gd name="T59" fmla="*/ 12 h 33"/>
              <a:gd name="T60" fmla="*/ 37 w 50"/>
              <a:gd name="T61" fmla="*/ 4 h 33"/>
              <a:gd name="T62" fmla="*/ 34 w 50"/>
              <a:gd name="T63" fmla="*/ 5 h 33"/>
              <a:gd name="T64" fmla="*/ 37 w 50"/>
              <a:gd name="T6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33">
                <a:moveTo>
                  <a:pt x="4" y="12"/>
                </a:moveTo>
                <a:cubicBezTo>
                  <a:pt x="7" y="12"/>
                  <a:pt x="7" y="12"/>
                  <a:pt x="7" y="12"/>
                </a:cubicBezTo>
                <a:cubicBezTo>
                  <a:pt x="13" y="6"/>
                  <a:pt x="13" y="6"/>
                  <a:pt x="13" y="6"/>
                </a:cubicBezTo>
                <a:cubicBezTo>
                  <a:pt x="13" y="6"/>
                  <a:pt x="13" y="6"/>
                  <a:pt x="13" y="6"/>
                </a:cubicBezTo>
                <a:cubicBezTo>
                  <a:pt x="16" y="5"/>
                  <a:pt x="16" y="5"/>
                  <a:pt x="16" y="5"/>
                </a:cubicBezTo>
                <a:cubicBezTo>
                  <a:pt x="16" y="4"/>
                  <a:pt x="16" y="2"/>
                  <a:pt x="15" y="3"/>
                </a:cubicBezTo>
                <a:cubicBezTo>
                  <a:pt x="13" y="4"/>
                  <a:pt x="13" y="4"/>
                  <a:pt x="13" y="4"/>
                </a:cubicBezTo>
                <a:cubicBezTo>
                  <a:pt x="4" y="12"/>
                  <a:pt x="4" y="12"/>
                  <a:pt x="4" y="12"/>
                </a:cubicBezTo>
                <a:close/>
                <a:moveTo>
                  <a:pt x="23" y="21"/>
                </a:moveTo>
                <a:cubicBezTo>
                  <a:pt x="23" y="21"/>
                  <a:pt x="23" y="21"/>
                  <a:pt x="23" y="21"/>
                </a:cubicBezTo>
                <a:cubicBezTo>
                  <a:pt x="23" y="15"/>
                  <a:pt x="23" y="15"/>
                  <a:pt x="23" y="15"/>
                </a:cubicBezTo>
                <a:cubicBezTo>
                  <a:pt x="4" y="15"/>
                  <a:pt x="4" y="15"/>
                  <a:pt x="4" y="15"/>
                </a:cubicBezTo>
                <a:cubicBezTo>
                  <a:pt x="4" y="29"/>
                  <a:pt x="4" y="29"/>
                  <a:pt x="4" y="29"/>
                </a:cubicBezTo>
                <a:cubicBezTo>
                  <a:pt x="20" y="29"/>
                  <a:pt x="20" y="29"/>
                  <a:pt x="20" y="29"/>
                </a:cubicBezTo>
                <a:cubicBezTo>
                  <a:pt x="20" y="25"/>
                  <a:pt x="20" y="25"/>
                  <a:pt x="20" y="25"/>
                </a:cubicBezTo>
                <a:cubicBezTo>
                  <a:pt x="20" y="23"/>
                  <a:pt x="22" y="22"/>
                  <a:pt x="23" y="21"/>
                </a:cubicBezTo>
                <a:close/>
                <a:moveTo>
                  <a:pt x="27" y="15"/>
                </a:moveTo>
                <a:cubicBezTo>
                  <a:pt x="27" y="15"/>
                  <a:pt x="27" y="15"/>
                  <a:pt x="27" y="15"/>
                </a:cubicBezTo>
                <a:cubicBezTo>
                  <a:pt x="27" y="21"/>
                  <a:pt x="27" y="21"/>
                  <a:pt x="27" y="21"/>
                </a:cubicBezTo>
                <a:cubicBezTo>
                  <a:pt x="28" y="22"/>
                  <a:pt x="29" y="23"/>
                  <a:pt x="29" y="25"/>
                </a:cubicBezTo>
                <a:cubicBezTo>
                  <a:pt x="29" y="29"/>
                  <a:pt x="29" y="29"/>
                  <a:pt x="29" y="29"/>
                </a:cubicBezTo>
                <a:cubicBezTo>
                  <a:pt x="46" y="29"/>
                  <a:pt x="46" y="29"/>
                  <a:pt x="46" y="29"/>
                </a:cubicBezTo>
                <a:cubicBezTo>
                  <a:pt x="46" y="15"/>
                  <a:pt x="46" y="15"/>
                  <a:pt x="46" y="15"/>
                </a:cubicBezTo>
                <a:cubicBezTo>
                  <a:pt x="27" y="15"/>
                  <a:pt x="27" y="15"/>
                  <a:pt x="27" y="15"/>
                </a:cubicBezTo>
                <a:close/>
                <a:moveTo>
                  <a:pt x="11" y="12"/>
                </a:moveTo>
                <a:cubicBezTo>
                  <a:pt x="11" y="12"/>
                  <a:pt x="11" y="12"/>
                  <a:pt x="11" y="12"/>
                </a:cubicBezTo>
                <a:cubicBezTo>
                  <a:pt x="39" y="12"/>
                  <a:pt x="39" y="12"/>
                  <a:pt x="39" y="12"/>
                </a:cubicBezTo>
                <a:cubicBezTo>
                  <a:pt x="35" y="8"/>
                  <a:pt x="35" y="8"/>
                  <a:pt x="35" y="8"/>
                </a:cubicBezTo>
                <a:cubicBezTo>
                  <a:pt x="33" y="7"/>
                  <a:pt x="33" y="7"/>
                  <a:pt x="33" y="7"/>
                </a:cubicBezTo>
                <a:cubicBezTo>
                  <a:pt x="31" y="5"/>
                  <a:pt x="31" y="0"/>
                  <a:pt x="34" y="0"/>
                </a:cubicBezTo>
                <a:cubicBezTo>
                  <a:pt x="35" y="0"/>
                  <a:pt x="35" y="0"/>
                  <a:pt x="36" y="0"/>
                </a:cubicBezTo>
                <a:cubicBezTo>
                  <a:pt x="36" y="0"/>
                  <a:pt x="36" y="0"/>
                  <a:pt x="36" y="0"/>
                </a:cubicBezTo>
                <a:cubicBezTo>
                  <a:pt x="38" y="2"/>
                  <a:pt x="38" y="2"/>
                  <a:pt x="38" y="2"/>
                </a:cubicBezTo>
                <a:cubicBezTo>
                  <a:pt x="39" y="2"/>
                  <a:pt x="39" y="2"/>
                  <a:pt x="39" y="2"/>
                </a:cubicBezTo>
                <a:cubicBezTo>
                  <a:pt x="49" y="12"/>
                  <a:pt x="49" y="12"/>
                  <a:pt x="49" y="12"/>
                </a:cubicBezTo>
                <a:cubicBezTo>
                  <a:pt x="50" y="12"/>
                  <a:pt x="50" y="13"/>
                  <a:pt x="50" y="13"/>
                </a:cubicBezTo>
                <a:cubicBezTo>
                  <a:pt x="50" y="20"/>
                  <a:pt x="50" y="25"/>
                  <a:pt x="50" y="31"/>
                </a:cubicBezTo>
                <a:cubicBezTo>
                  <a:pt x="50" y="32"/>
                  <a:pt x="49" y="33"/>
                  <a:pt x="48" y="33"/>
                </a:cubicBezTo>
                <a:cubicBezTo>
                  <a:pt x="48" y="33"/>
                  <a:pt x="48" y="33"/>
                  <a:pt x="48" y="33"/>
                </a:cubicBezTo>
                <a:cubicBezTo>
                  <a:pt x="29" y="33"/>
                  <a:pt x="29" y="33"/>
                  <a:pt x="29" y="33"/>
                </a:cubicBezTo>
                <a:cubicBezTo>
                  <a:pt x="27" y="33"/>
                  <a:pt x="26" y="31"/>
                  <a:pt x="26" y="30"/>
                </a:cubicBezTo>
                <a:cubicBezTo>
                  <a:pt x="26" y="25"/>
                  <a:pt x="26" y="25"/>
                  <a:pt x="26" y="25"/>
                </a:cubicBezTo>
                <a:cubicBezTo>
                  <a:pt x="26" y="24"/>
                  <a:pt x="24" y="24"/>
                  <a:pt x="24" y="25"/>
                </a:cubicBezTo>
                <a:cubicBezTo>
                  <a:pt x="24" y="30"/>
                  <a:pt x="24" y="30"/>
                  <a:pt x="24" y="30"/>
                </a:cubicBezTo>
                <a:cubicBezTo>
                  <a:pt x="24" y="31"/>
                  <a:pt x="23" y="33"/>
                  <a:pt x="21" y="33"/>
                </a:cubicBezTo>
                <a:cubicBezTo>
                  <a:pt x="2" y="33"/>
                  <a:pt x="2" y="33"/>
                  <a:pt x="2" y="33"/>
                </a:cubicBezTo>
                <a:cubicBezTo>
                  <a:pt x="1" y="33"/>
                  <a:pt x="0" y="32"/>
                  <a:pt x="0" y="31"/>
                </a:cubicBezTo>
                <a:cubicBezTo>
                  <a:pt x="0" y="31"/>
                  <a:pt x="0" y="31"/>
                  <a:pt x="0" y="31"/>
                </a:cubicBezTo>
                <a:cubicBezTo>
                  <a:pt x="0" y="25"/>
                  <a:pt x="0" y="19"/>
                  <a:pt x="0" y="13"/>
                </a:cubicBezTo>
                <a:cubicBezTo>
                  <a:pt x="0" y="13"/>
                  <a:pt x="0" y="12"/>
                  <a:pt x="0" y="12"/>
                </a:cubicBezTo>
                <a:cubicBezTo>
                  <a:pt x="11" y="2"/>
                  <a:pt x="11" y="2"/>
                  <a:pt x="11" y="2"/>
                </a:cubicBezTo>
                <a:cubicBezTo>
                  <a:pt x="11" y="2"/>
                  <a:pt x="11" y="2"/>
                  <a:pt x="12" y="2"/>
                </a:cubicBezTo>
                <a:cubicBezTo>
                  <a:pt x="14" y="0"/>
                  <a:pt x="14" y="0"/>
                  <a:pt x="14" y="0"/>
                </a:cubicBezTo>
                <a:cubicBezTo>
                  <a:pt x="14" y="0"/>
                  <a:pt x="14" y="0"/>
                  <a:pt x="14" y="0"/>
                </a:cubicBezTo>
                <a:cubicBezTo>
                  <a:pt x="15" y="0"/>
                  <a:pt x="15" y="0"/>
                  <a:pt x="16" y="0"/>
                </a:cubicBezTo>
                <a:cubicBezTo>
                  <a:pt x="19" y="0"/>
                  <a:pt x="19" y="5"/>
                  <a:pt x="17" y="7"/>
                </a:cubicBezTo>
                <a:cubicBezTo>
                  <a:pt x="14" y="8"/>
                  <a:pt x="14" y="8"/>
                  <a:pt x="14" y="8"/>
                </a:cubicBezTo>
                <a:cubicBezTo>
                  <a:pt x="11" y="12"/>
                  <a:pt x="11" y="12"/>
                  <a:pt x="11" y="12"/>
                </a:cubicBezTo>
                <a:close/>
                <a:moveTo>
                  <a:pt x="43" y="12"/>
                </a:moveTo>
                <a:cubicBezTo>
                  <a:pt x="43" y="12"/>
                  <a:pt x="43" y="12"/>
                  <a:pt x="43" y="12"/>
                </a:cubicBezTo>
                <a:cubicBezTo>
                  <a:pt x="46" y="12"/>
                  <a:pt x="46" y="12"/>
                  <a:pt x="46" y="12"/>
                </a:cubicBezTo>
                <a:cubicBezTo>
                  <a:pt x="37" y="4"/>
                  <a:pt x="37" y="4"/>
                  <a:pt x="37" y="4"/>
                </a:cubicBezTo>
                <a:cubicBezTo>
                  <a:pt x="35" y="3"/>
                  <a:pt x="35" y="3"/>
                  <a:pt x="35" y="3"/>
                </a:cubicBezTo>
                <a:cubicBezTo>
                  <a:pt x="34" y="2"/>
                  <a:pt x="34" y="4"/>
                  <a:pt x="34" y="5"/>
                </a:cubicBezTo>
                <a:cubicBezTo>
                  <a:pt x="37" y="6"/>
                  <a:pt x="37" y="6"/>
                  <a:pt x="37" y="6"/>
                </a:cubicBezTo>
                <a:cubicBezTo>
                  <a:pt x="37" y="6"/>
                  <a:pt x="37" y="6"/>
                  <a:pt x="37" y="6"/>
                </a:cubicBezTo>
                <a:cubicBezTo>
                  <a:pt x="43" y="12"/>
                  <a:pt x="43" y="12"/>
                  <a:pt x="43"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7" name="Freeform 453"/>
          <p:cNvSpPr>
            <a:spLocks noEditPoints="1"/>
          </p:cNvSpPr>
          <p:nvPr/>
        </p:nvSpPr>
        <p:spPr bwMode="auto">
          <a:xfrm>
            <a:off x="3763377" y="2968422"/>
            <a:ext cx="167996" cy="167996"/>
          </a:xfrm>
          <a:custGeom>
            <a:avLst/>
            <a:gdLst>
              <a:gd name="T0" fmla="*/ 25 w 50"/>
              <a:gd name="T1" fmla="*/ 12 h 50"/>
              <a:gd name="T2" fmla="*/ 27 w 50"/>
              <a:gd name="T3" fmla="*/ 23 h 50"/>
              <a:gd name="T4" fmla="*/ 23 w 50"/>
              <a:gd name="T5" fmla="*/ 23 h 50"/>
              <a:gd name="T6" fmla="*/ 25 w 50"/>
              <a:gd name="T7" fmla="*/ 0 h 50"/>
              <a:gd name="T8" fmla="*/ 42 w 50"/>
              <a:gd name="T9" fmla="*/ 7 h 50"/>
              <a:gd name="T10" fmla="*/ 42 w 50"/>
              <a:gd name="T11" fmla="*/ 7 h 50"/>
              <a:gd name="T12" fmla="*/ 42 w 50"/>
              <a:gd name="T13" fmla="*/ 43 h 50"/>
              <a:gd name="T14" fmla="*/ 42 w 50"/>
              <a:gd name="T15" fmla="*/ 43 h 50"/>
              <a:gd name="T16" fmla="*/ 25 w 50"/>
              <a:gd name="T17" fmla="*/ 50 h 50"/>
              <a:gd name="T18" fmla="*/ 7 w 50"/>
              <a:gd name="T19" fmla="*/ 43 h 50"/>
              <a:gd name="T20" fmla="*/ 7 w 50"/>
              <a:gd name="T21" fmla="*/ 7 h 50"/>
              <a:gd name="T22" fmla="*/ 7 w 50"/>
              <a:gd name="T23" fmla="*/ 7 h 50"/>
              <a:gd name="T24" fmla="*/ 40 w 50"/>
              <a:gd name="T25" fmla="*/ 10 h 50"/>
              <a:gd name="T26" fmla="*/ 25 w 50"/>
              <a:gd name="T27" fmla="*/ 4 h 50"/>
              <a:gd name="T28" fmla="*/ 10 w 50"/>
              <a:gd name="T29" fmla="*/ 10 h 50"/>
              <a:gd name="T30" fmla="*/ 10 w 50"/>
              <a:gd name="T31" fmla="*/ 40 h 50"/>
              <a:gd name="T32" fmla="*/ 25 w 50"/>
              <a:gd name="T33" fmla="*/ 46 h 50"/>
              <a:gd name="T34" fmla="*/ 40 w 50"/>
              <a:gd name="T35" fmla="*/ 40 h 50"/>
              <a:gd name="T36" fmla="*/ 40 w 50"/>
              <a:gd name="T37" fmla="*/ 10 h 50"/>
              <a:gd name="T38" fmla="*/ 31 w 50"/>
              <a:gd name="T39" fmla="*/ 19 h 50"/>
              <a:gd name="T40" fmla="*/ 31 w 50"/>
              <a:gd name="T41" fmla="*/ 16 h 50"/>
              <a:gd name="T42" fmla="*/ 36 w 50"/>
              <a:gd name="T43" fmla="*/ 18 h 50"/>
              <a:gd name="T44" fmla="*/ 38 w 50"/>
              <a:gd name="T45" fmla="*/ 22 h 50"/>
              <a:gd name="T46" fmla="*/ 38 w 50"/>
              <a:gd name="T47" fmla="*/ 28 h 50"/>
              <a:gd name="T48" fmla="*/ 36 w 50"/>
              <a:gd name="T49" fmla="*/ 32 h 50"/>
              <a:gd name="T50" fmla="*/ 32 w 50"/>
              <a:gd name="T51" fmla="*/ 36 h 50"/>
              <a:gd name="T52" fmla="*/ 27 w 50"/>
              <a:gd name="T53" fmla="*/ 38 h 50"/>
              <a:gd name="T54" fmla="*/ 22 w 50"/>
              <a:gd name="T55" fmla="*/ 38 h 50"/>
              <a:gd name="T56" fmla="*/ 17 w 50"/>
              <a:gd name="T57" fmla="*/ 36 h 50"/>
              <a:gd name="T58" fmla="*/ 14 w 50"/>
              <a:gd name="T59" fmla="*/ 32 h 50"/>
              <a:gd name="T60" fmla="*/ 12 w 50"/>
              <a:gd name="T61" fmla="*/ 28 h 50"/>
              <a:gd name="T62" fmla="*/ 12 w 50"/>
              <a:gd name="T63" fmla="*/ 22 h 50"/>
              <a:gd name="T64" fmla="*/ 14 w 50"/>
              <a:gd name="T65" fmla="*/ 18 h 50"/>
              <a:gd name="T66" fmla="*/ 18 w 50"/>
              <a:gd name="T67" fmla="*/ 16 h 50"/>
              <a:gd name="T68" fmla="*/ 17 w 50"/>
              <a:gd name="T69" fmla="*/ 20 h 50"/>
              <a:gd name="T70" fmla="*/ 16 w 50"/>
              <a:gd name="T71" fmla="*/ 23 h 50"/>
              <a:gd name="T72" fmla="*/ 16 w 50"/>
              <a:gd name="T73" fmla="*/ 27 h 50"/>
              <a:gd name="T74" fmla="*/ 17 w 50"/>
              <a:gd name="T75" fmla="*/ 30 h 50"/>
              <a:gd name="T76" fmla="*/ 20 w 50"/>
              <a:gd name="T77" fmla="*/ 33 h 50"/>
              <a:gd name="T78" fmla="*/ 23 w 50"/>
              <a:gd name="T79" fmla="*/ 34 h 50"/>
              <a:gd name="T80" fmla="*/ 27 w 50"/>
              <a:gd name="T81" fmla="*/ 34 h 50"/>
              <a:gd name="T82" fmla="*/ 30 w 50"/>
              <a:gd name="T83" fmla="*/ 33 h 50"/>
              <a:gd name="T84" fmla="*/ 32 w 50"/>
              <a:gd name="T85" fmla="*/ 30 h 50"/>
              <a:gd name="T86" fmla="*/ 34 w 50"/>
              <a:gd name="T87" fmla="*/ 27 h 50"/>
              <a:gd name="T88" fmla="*/ 34 w 50"/>
              <a:gd name="T89" fmla="*/ 23 h 50"/>
              <a:gd name="T90" fmla="*/ 32 w 50"/>
              <a:gd name="T91"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50">
                <a:moveTo>
                  <a:pt x="23" y="14"/>
                </a:moveTo>
                <a:cubicBezTo>
                  <a:pt x="23" y="13"/>
                  <a:pt x="24" y="12"/>
                  <a:pt x="25" y="12"/>
                </a:cubicBezTo>
                <a:cubicBezTo>
                  <a:pt x="26" y="12"/>
                  <a:pt x="27" y="13"/>
                  <a:pt x="27" y="14"/>
                </a:cubicBezTo>
                <a:cubicBezTo>
                  <a:pt x="27" y="23"/>
                  <a:pt x="27" y="23"/>
                  <a:pt x="27" y="23"/>
                </a:cubicBezTo>
                <a:cubicBezTo>
                  <a:pt x="27" y="24"/>
                  <a:pt x="26" y="25"/>
                  <a:pt x="25" y="25"/>
                </a:cubicBezTo>
                <a:cubicBezTo>
                  <a:pt x="24" y="25"/>
                  <a:pt x="23" y="24"/>
                  <a:pt x="23" y="23"/>
                </a:cubicBezTo>
                <a:cubicBezTo>
                  <a:pt x="23" y="14"/>
                  <a:pt x="23" y="14"/>
                  <a:pt x="23" y="14"/>
                </a:cubicBezTo>
                <a:close/>
                <a:moveTo>
                  <a:pt x="25" y="0"/>
                </a:moveTo>
                <a:cubicBezTo>
                  <a:pt x="25" y="0"/>
                  <a:pt x="25" y="0"/>
                  <a:pt x="25" y="0"/>
                </a:cubicBezTo>
                <a:cubicBezTo>
                  <a:pt x="32" y="0"/>
                  <a:pt x="38" y="3"/>
                  <a:pt x="42" y="7"/>
                </a:cubicBezTo>
                <a:cubicBezTo>
                  <a:pt x="42" y="7"/>
                  <a:pt x="42" y="7"/>
                  <a:pt x="42" y="7"/>
                </a:cubicBezTo>
                <a:cubicBezTo>
                  <a:pt x="42" y="7"/>
                  <a:pt x="42" y="7"/>
                  <a:pt x="42" y="7"/>
                </a:cubicBezTo>
                <a:cubicBezTo>
                  <a:pt x="47" y="12"/>
                  <a:pt x="50" y="18"/>
                  <a:pt x="50" y="25"/>
                </a:cubicBezTo>
                <a:cubicBezTo>
                  <a:pt x="50" y="32"/>
                  <a:pt x="47" y="38"/>
                  <a:pt x="42" y="43"/>
                </a:cubicBezTo>
                <a:cubicBezTo>
                  <a:pt x="42" y="43"/>
                  <a:pt x="42" y="43"/>
                  <a:pt x="42" y="43"/>
                </a:cubicBezTo>
                <a:cubicBezTo>
                  <a:pt x="42" y="43"/>
                  <a:pt x="42" y="43"/>
                  <a:pt x="42" y="43"/>
                </a:cubicBezTo>
                <a:cubicBezTo>
                  <a:pt x="42" y="43"/>
                  <a:pt x="42" y="43"/>
                  <a:pt x="42" y="43"/>
                </a:cubicBezTo>
                <a:cubicBezTo>
                  <a:pt x="38" y="47"/>
                  <a:pt x="32" y="50"/>
                  <a:pt x="25" y="50"/>
                </a:cubicBezTo>
                <a:cubicBezTo>
                  <a:pt x="18" y="50"/>
                  <a:pt x="12" y="47"/>
                  <a:pt x="7" y="43"/>
                </a:cubicBezTo>
                <a:cubicBezTo>
                  <a:pt x="7" y="43"/>
                  <a:pt x="7" y="43"/>
                  <a:pt x="7" y="43"/>
                </a:cubicBezTo>
                <a:cubicBezTo>
                  <a:pt x="3" y="38"/>
                  <a:pt x="0" y="32"/>
                  <a:pt x="0" y="25"/>
                </a:cubicBezTo>
                <a:cubicBezTo>
                  <a:pt x="0" y="18"/>
                  <a:pt x="3" y="12"/>
                  <a:pt x="7" y="7"/>
                </a:cubicBezTo>
                <a:cubicBezTo>
                  <a:pt x="7" y="7"/>
                  <a:pt x="7" y="7"/>
                  <a:pt x="7" y="7"/>
                </a:cubicBezTo>
                <a:cubicBezTo>
                  <a:pt x="7" y="7"/>
                  <a:pt x="7" y="7"/>
                  <a:pt x="7" y="7"/>
                </a:cubicBezTo>
                <a:cubicBezTo>
                  <a:pt x="12" y="3"/>
                  <a:pt x="18" y="0"/>
                  <a:pt x="25" y="0"/>
                </a:cubicBezTo>
                <a:close/>
                <a:moveTo>
                  <a:pt x="40" y="10"/>
                </a:moveTo>
                <a:cubicBezTo>
                  <a:pt x="40" y="10"/>
                  <a:pt x="40" y="10"/>
                  <a:pt x="40" y="10"/>
                </a:cubicBezTo>
                <a:cubicBezTo>
                  <a:pt x="36" y="6"/>
                  <a:pt x="31" y="4"/>
                  <a:pt x="25" y="4"/>
                </a:cubicBezTo>
                <a:cubicBezTo>
                  <a:pt x="19" y="4"/>
                  <a:pt x="14" y="6"/>
                  <a:pt x="10" y="10"/>
                </a:cubicBezTo>
                <a:cubicBezTo>
                  <a:pt x="10" y="10"/>
                  <a:pt x="10" y="10"/>
                  <a:pt x="10" y="10"/>
                </a:cubicBezTo>
                <a:cubicBezTo>
                  <a:pt x="6" y="14"/>
                  <a:pt x="4" y="19"/>
                  <a:pt x="4" y="25"/>
                </a:cubicBezTo>
                <a:cubicBezTo>
                  <a:pt x="4" y="31"/>
                  <a:pt x="6" y="36"/>
                  <a:pt x="10" y="40"/>
                </a:cubicBezTo>
                <a:cubicBezTo>
                  <a:pt x="10" y="40"/>
                  <a:pt x="10" y="40"/>
                  <a:pt x="10" y="40"/>
                </a:cubicBezTo>
                <a:cubicBezTo>
                  <a:pt x="14" y="44"/>
                  <a:pt x="19" y="46"/>
                  <a:pt x="25" y="46"/>
                </a:cubicBezTo>
                <a:cubicBezTo>
                  <a:pt x="31" y="46"/>
                  <a:pt x="36" y="44"/>
                  <a:pt x="40" y="40"/>
                </a:cubicBezTo>
                <a:cubicBezTo>
                  <a:pt x="40" y="40"/>
                  <a:pt x="40" y="40"/>
                  <a:pt x="40" y="40"/>
                </a:cubicBezTo>
                <a:cubicBezTo>
                  <a:pt x="44" y="36"/>
                  <a:pt x="46" y="31"/>
                  <a:pt x="46" y="25"/>
                </a:cubicBezTo>
                <a:cubicBezTo>
                  <a:pt x="46" y="19"/>
                  <a:pt x="44" y="14"/>
                  <a:pt x="40" y="10"/>
                </a:cubicBezTo>
                <a:cubicBezTo>
                  <a:pt x="40" y="10"/>
                  <a:pt x="40" y="10"/>
                  <a:pt x="40" y="10"/>
                </a:cubicBezTo>
                <a:close/>
                <a:moveTo>
                  <a:pt x="31" y="19"/>
                </a:moveTo>
                <a:cubicBezTo>
                  <a:pt x="31" y="19"/>
                  <a:pt x="31" y="19"/>
                  <a:pt x="31" y="19"/>
                </a:cubicBezTo>
                <a:cubicBezTo>
                  <a:pt x="31" y="18"/>
                  <a:pt x="31" y="17"/>
                  <a:pt x="31" y="16"/>
                </a:cubicBezTo>
                <a:cubicBezTo>
                  <a:pt x="32" y="15"/>
                  <a:pt x="33" y="15"/>
                  <a:pt x="34" y="16"/>
                </a:cubicBezTo>
                <a:cubicBezTo>
                  <a:pt x="35" y="16"/>
                  <a:pt x="35" y="17"/>
                  <a:pt x="36" y="18"/>
                </a:cubicBezTo>
                <a:cubicBezTo>
                  <a:pt x="36" y="18"/>
                  <a:pt x="37" y="19"/>
                  <a:pt x="37" y="20"/>
                </a:cubicBezTo>
                <a:cubicBezTo>
                  <a:pt x="37" y="21"/>
                  <a:pt x="37" y="22"/>
                  <a:pt x="38" y="22"/>
                </a:cubicBezTo>
                <a:cubicBezTo>
                  <a:pt x="38" y="23"/>
                  <a:pt x="38" y="24"/>
                  <a:pt x="38" y="25"/>
                </a:cubicBezTo>
                <a:cubicBezTo>
                  <a:pt x="38" y="26"/>
                  <a:pt x="38" y="27"/>
                  <a:pt x="38" y="28"/>
                </a:cubicBezTo>
                <a:cubicBezTo>
                  <a:pt x="37" y="29"/>
                  <a:pt x="37" y="29"/>
                  <a:pt x="37" y="30"/>
                </a:cubicBezTo>
                <a:cubicBezTo>
                  <a:pt x="37" y="31"/>
                  <a:pt x="36" y="32"/>
                  <a:pt x="36" y="32"/>
                </a:cubicBezTo>
                <a:cubicBezTo>
                  <a:pt x="35" y="33"/>
                  <a:pt x="35" y="34"/>
                  <a:pt x="34" y="34"/>
                </a:cubicBezTo>
                <a:cubicBezTo>
                  <a:pt x="33" y="35"/>
                  <a:pt x="33" y="35"/>
                  <a:pt x="32" y="36"/>
                </a:cubicBezTo>
                <a:cubicBezTo>
                  <a:pt x="31" y="36"/>
                  <a:pt x="31" y="37"/>
                  <a:pt x="30" y="37"/>
                </a:cubicBezTo>
                <a:cubicBezTo>
                  <a:pt x="29" y="37"/>
                  <a:pt x="28" y="38"/>
                  <a:pt x="27" y="38"/>
                </a:cubicBezTo>
                <a:cubicBezTo>
                  <a:pt x="27" y="38"/>
                  <a:pt x="26" y="38"/>
                  <a:pt x="25" y="38"/>
                </a:cubicBezTo>
                <a:cubicBezTo>
                  <a:pt x="24" y="38"/>
                  <a:pt x="23" y="38"/>
                  <a:pt x="22" y="38"/>
                </a:cubicBezTo>
                <a:cubicBezTo>
                  <a:pt x="21" y="38"/>
                  <a:pt x="21" y="37"/>
                  <a:pt x="20" y="37"/>
                </a:cubicBezTo>
                <a:cubicBezTo>
                  <a:pt x="19" y="37"/>
                  <a:pt x="18" y="36"/>
                  <a:pt x="17" y="36"/>
                </a:cubicBezTo>
                <a:cubicBezTo>
                  <a:pt x="17" y="35"/>
                  <a:pt x="16" y="35"/>
                  <a:pt x="16" y="34"/>
                </a:cubicBezTo>
                <a:cubicBezTo>
                  <a:pt x="15" y="34"/>
                  <a:pt x="14" y="33"/>
                  <a:pt x="14" y="32"/>
                </a:cubicBezTo>
                <a:cubicBezTo>
                  <a:pt x="13" y="32"/>
                  <a:pt x="13" y="31"/>
                  <a:pt x="13" y="30"/>
                </a:cubicBezTo>
                <a:cubicBezTo>
                  <a:pt x="12" y="29"/>
                  <a:pt x="12" y="29"/>
                  <a:pt x="12" y="28"/>
                </a:cubicBezTo>
                <a:cubicBezTo>
                  <a:pt x="12" y="27"/>
                  <a:pt x="12" y="26"/>
                  <a:pt x="12" y="25"/>
                </a:cubicBezTo>
                <a:cubicBezTo>
                  <a:pt x="12" y="24"/>
                  <a:pt x="12" y="23"/>
                  <a:pt x="12" y="22"/>
                </a:cubicBezTo>
                <a:cubicBezTo>
                  <a:pt x="12" y="22"/>
                  <a:pt x="12" y="21"/>
                  <a:pt x="13" y="20"/>
                </a:cubicBezTo>
                <a:cubicBezTo>
                  <a:pt x="13" y="19"/>
                  <a:pt x="13" y="18"/>
                  <a:pt x="14" y="18"/>
                </a:cubicBezTo>
                <a:cubicBezTo>
                  <a:pt x="14" y="17"/>
                  <a:pt x="15" y="16"/>
                  <a:pt x="16" y="16"/>
                </a:cubicBezTo>
                <a:cubicBezTo>
                  <a:pt x="16" y="15"/>
                  <a:pt x="18" y="15"/>
                  <a:pt x="18" y="16"/>
                </a:cubicBezTo>
                <a:cubicBezTo>
                  <a:pt x="19" y="17"/>
                  <a:pt x="19" y="18"/>
                  <a:pt x="18" y="19"/>
                </a:cubicBezTo>
                <a:cubicBezTo>
                  <a:pt x="18" y="19"/>
                  <a:pt x="17" y="19"/>
                  <a:pt x="17" y="20"/>
                </a:cubicBezTo>
                <a:cubicBezTo>
                  <a:pt x="17" y="20"/>
                  <a:pt x="16" y="21"/>
                  <a:pt x="16" y="21"/>
                </a:cubicBezTo>
                <a:cubicBezTo>
                  <a:pt x="16" y="22"/>
                  <a:pt x="16" y="23"/>
                  <a:pt x="16" y="23"/>
                </a:cubicBezTo>
                <a:cubicBezTo>
                  <a:pt x="16" y="24"/>
                  <a:pt x="16" y="24"/>
                  <a:pt x="16" y="25"/>
                </a:cubicBezTo>
                <a:cubicBezTo>
                  <a:pt x="16" y="26"/>
                  <a:pt x="16" y="26"/>
                  <a:pt x="16" y="27"/>
                </a:cubicBezTo>
                <a:cubicBezTo>
                  <a:pt x="16" y="28"/>
                  <a:pt x="16" y="28"/>
                  <a:pt x="16" y="29"/>
                </a:cubicBezTo>
                <a:cubicBezTo>
                  <a:pt x="16" y="29"/>
                  <a:pt x="17" y="30"/>
                  <a:pt x="17" y="30"/>
                </a:cubicBezTo>
                <a:cubicBezTo>
                  <a:pt x="17" y="31"/>
                  <a:pt x="18" y="31"/>
                  <a:pt x="18" y="32"/>
                </a:cubicBezTo>
                <a:cubicBezTo>
                  <a:pt x="19" y="32"/>
                  <a:pt x="19" y="32"/>
                  <a:pt x="20" y="33"/>
                </a:cubicBezTo>
                <a:cubicBezTo>
                  <a:pt x="20" y="33"/>
                  <a:pt x="21" y="33"/>
                  <a:pt x="21" y="34"/>
                </a:cubicBezTo>
                <a:cubicBezTo>
                  <a:pt x="22" y="34"/>
                  <a:pt x="22" y="34"/>
                  <a:pt x="23" y="34"/>
                </a:cubicBezTo>
                <a:cubicBezTo>
                  <a:pt x="24" y="34"/>
                  <a:pt x="24" y="34"/>
                  <a:pt x="25" y="34"/>
                </a:cubicBezTo>
                <a:cubicBezTo>
                  <a:pt x="25" y="34"/>
                  <a:pt x="26" y="34"/>
                  <a:pt x="27" y="34"/>
                </a:cubicBezTo>
                <a:cubicBezTo>
                  <a:pt x="27" y="34"/>
                  <a:pt x="28" y="34"/>
                  <a:pt x="28" y="34"/>
                </a:cubicBezTo>
                <a:cubicBezTo>
                  <a:pt x="29" y="33"/>
                  <a:pt x="29" y="33"/>
                  <a:pt x="30" y="33"/>
                </a:cubicBezTo>
                <a:cubicBezTo>
                  <a:pt x="30" y="32"/>
                  <a:pt x="31" y="32"/>
                  <a:pt x="31" y="32"/>
                </a:cubicBezTo>
                <a:cubicBezTo>
                  <a:pt x="32" y="31"/>
                  <a:pt x="32" y="31"/>
                  <a:pt x="32" y="30"/>
                </a:cubicBezTo>
                <a:cubicBezTo>
                  <a:pt x="33" y="30"/>
                  <a:pt x="33" y="29"/>
                  <a:pt x="33" y="29"/>
                </a:cubicBezTo>
                <a:cubicBezTo>
                  <a:pt x="34" y="28"/>
                  <a:pt x="34" y="28"/>
                  <a:pt x="34" y="27"/>
                </a:cubicBezTo>
                <a:cubicBezTo>
                  <a:pt x="34" y="26"/>
                  <a:pt x="34" y="26"/>
                  <a:pt x="34" y="25"/>
                </a:cubicBezTo>
                <a:cubicBezTo>
                  <a:pt x="34" y="24"/>
                  <a:pt x="34" y="24"/>
                  <a:pt x="34" y="23"/>
                </a:cubicBezTo>
                <a:cubicBezTo>
                  <a:pt x="34" y="23"/>
                  <a:pt x="34" y="22"/>
                  <a:pt x="33" y="21"/>
                </a:cubicBezTo>
                <a:cubicBezTo>
                  <a:pt x="33" y="21"/>
                  <a:pt x="33" y="20"/>
                  <a:pt x="32" y="20"/>
                </a:cubicBezTo>
                <a:cubicBezTo>
                  <a:pt x="32" y="19"/>
                  <a:pt x="32" y="19"/>
                  <a:pt x="31" y="1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8" name="Freeform 454"/>
          <p:cNvSpPr>
            <a:spLocks noEditPoints="1"/>
          </p:cNvSpPr>
          <p:nvPr/>
        </p:nvSpPr>
        <p:spPr bwMode="auto">
          <a:xfrm>
            <a:off x="8781405" y="2981861"/>
            <a:ext cx="164635" cy="141116"/>
          </a:xfrm>
          <a:custGeom>
            <a:avLst/>
            <a:gdLst>
              <a:gd name="T0" fmla="*/ 18 w 49"/>
              <a:gd name="T1" fmla="*/ 12 h 42"/>
              <a:gd name="T2" fmla="*/ 3 w 49"/>
              <a:gd name="T3" fmla="*/ 19 h 42"/>
              <a:gd name="T4" fmla="*/ 12 w 49"/>
              <a:gd name="T5" fmla="*/ 27 h 42"/>
              <a:gd name="T6" fmla="*/ 25 w 49"/>
              <a:gd name="T7" fmla="*/ 21 h 42"/>
              <a:gd name="T8" fmla="*/ 25 w 49"/>
              <a:gd name="T9" fmla="*/ 21 h 42"/>
              <a:gd name="T10" fmla="*/ 27 w 49"/>
              <a:gd name="T11" fmla="*/ 18 h 42"/>
              <a:gd name="T12" fmla="*/ 45 w 49"/>
              <a:gd name="T13" fmla="*/ 16 h 42"/>
              <a:gd name="T14" fmla="*/ 49 w 49"/>
              <a:gd name="T15" fmla="*/ 21 h 42"/>
              <a:gd name="T16" fmla="*/ 48 w 49"/>
              <a:gd name="T17" fmla="*/ 37 h 42"/>
              <a:gd name="T18" fmla="*/ 45 w 49"/>
              <a:gd name="T19" fmla="*/ 38 h 42"/>
              <a:gd name="T20" fmla="*/ 27 w 49"/>
              <a:gd name="T21" fmla="*/ 37 h 42"/>
              <a:gd name="T22" fmla="*/ 23 w 49"/>
              <a:gd name="T23" fmla="*/ 34 h 42"/>
              <a:gd name="T24" fmla="*/ 17 w 49"/>
              <a:gd name="T25" fmla="*/ 42 h 42"/>
              <a:gd name="T26" fmla="*/ 1 w 49"/>
              <a:gd name="T27" fmla="*/ 36 h 42"/>
              <a:gd name="T28" fmla="*/ 0 w 49"/>
              <a:gd name="T29" fmla="*/ 19 h 42"/>
              <a:gd name="T30" fmla="*/ 1 w 49"/>
              <a:gd name="T31" fmla="*/ 6 h 42"/>
              <a:gd name="T32" fmla="*/ 7 w 49"/>
              <a:gd name="T33" fmla="*/ 0 h 42"/>
              <a:gd name="T34" fmla="*/ 22 w 49"/>
              <a:gd name="T35" fmla="*/ 1 h 42"/>
              <a:gd name="T36" fmla="*/ 23 w 49"/>
              <a:gd name="T37" fmla="*/ 13 h 42"/>
              <a:gd name="T38" fmla="*/ 25 w 49"/>
              <a:gd name="T39" fmla="*/ 21 h 42"/>
              <a:gd name="T40" fmla="*/ 5 w 49"/>
              <a:gd name="T41" fmla="*/ 29 h 42"/>
              <a:gd name="T42" fmla="*/ 7 w 49"/>
              <a:gd name="T43" fmla="*/ 39 h 42"/>
              <a:gd name="T44" fmla="*/ 20 w 49"/>
              <a:gd name="T45" fmla="*/ 36 h 42"/>
              <a:gd name="T46" fmla="*/ 12 w 49"/>
              <a:gd name="T47" fmla="*/ 31 h 42"/>
              <a:gd name="T48" fmla="*/ 12 w 49"/>
              <a:gd name="T49" fmla="*/ 6 h 42"/>
              <a:gd name="T50" fmla="*/ 20 w 49"/>
              <a:gd name="T51" fmla="*/ 9 h 42"/>
              <a:gd name="T52" fmla="*/ 19 w 49"/>
              <a:gd name="T53" fmla="*/ 4 h 42"/>
              <a:gd name="T54" fmla="*/ 7 w 49"/>
              <a:gd name="T55" fmla="*/ 3 h 42"/>
              <a:gd name="T56" fmla="*/ 5 w 49"/>
              <a:gd name="T57" fmla="*/ 6 h 42"/>
              <a:gd name="T58" fmla="*/ 12 w 49"/>
              <a:gd name="T59" fmla="*/ 6 h 42"/>
              <a:gd name="T60" fmla="*/ 12 w 49"/>
              <a:gd name="T61" fmla="*/ 12 h 42"/>
              <a:gd name="T62" fmla="*/ 17 w 49"/>
              <a:gd name="T63" fmla="*/ 14 h 42"/>
              <a:gd name="T64" fmla="*/ 19 w 49"/>
              <a:gd name="T65" fmla="*/ 19 h 42"/>
              <a:gd name="T66" fmla="*/ 5 w 49"/>
              <a:gd name="T67" fmla="*/ 19 h 42"/>
              <a:gd name="T68" fmla="*/ 15 w 49"/>
              <a:gd name="T69" fmla="*/ 15 h 42"/>
              <a:gd name="T70" fmla="*/ 12 w 49"/>
              <a:gd name="T71" fmla="*/ 14 h 42"/>
              <a:gd name="T72" fmla="*/ 12 w 49"/>
              <a:gd name="T73" fmla="*/ 23 h 42"/>
              <a:gd name="T74" fmla="*/ 15 w 49"/>
              <a:gd name="T75" fmla="*/ 15 h 42"/>
              <a:gd name="T76" fmla="*/ 23 w 49"/>
              <a:gd name="T77" fmla="*/ 24 h 42"/>
              <a:gd name="T78" fmla="*/ 23 w 49"/>
              <a:gd name="T79" fmla="*/ 31 h 42"/>
              <a:gd name="T80" fmla="*/ 27 w 49"/>
              <a:gd name="T81" fmla="*/ 31 h 42"/>
              <a:gd name="T82" fmla="*/ 29 w 49"/>
              <a:gd name="T83" fmla="*/ 34 h 42"/>
              <a:gd name="T84" fmla="*/ 30 w 49"/>
              <a:gd name="T85" fmla="*/ 35 h 42"/>
              <a:gd name="T86" fmla="*/ 45 w 49"/>
              <a:gd name="T87" fmla="*/ 34 h 42"/>
              <a:gd name="T88" fmla="*/ 45 w 49"/>
              <a:gd name="T89" fmla="*/ 34 h 42"/>
              <a:gd name="T90" fmla="*/ 45 w 49"/>
              <a:gd name="T91" fmla="*/ 21 h 42"/>
              <a:gd name="T92" fmla="*/ 45 w 49"/>
              <a:gd name="T93" fmla="*/ 20 h 42"/>
              <a:gd name="T94" fmla="*/ 30 w 49"/>
              <a:gd name="T95" fmla="*/ 20 h 42"/>
              <a:gd name="T96" fmla="*/ 29 w 49"/>
              <a:gd name="T97" fmla="*/ 22 h 42"/>
              <a:gd name="T98" fmla="*/ 27 w 49"/>
              <a:gd name="T99"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42">
                <a:moveTo>
                  <a:pt x="21" y="19"/>
                </a:moveTo>
                <a:cubicBezTo>
                  <a:pt x="21" y="16"/>
                  <a:pt x="20" y="14"/>
                  <a:pt x="18" y="12"/>
                </a:cubicBezTo>
                <a:cubicBezTo>
                  <a:pt x="17" y="11"/>
                  <a:pt x="15" y="10"/>
                  <a:pt x="12" y="10"/>
                </a:cubicBezTo>
                <a:cubicBezTo>
                  <a:pt x="7" y="10"/>
                  <a:pt x="3" y="14"/>
                  <a:pt x="3" y="19"/>
                </a:cubicBezTo>
                <a:cubicBezTo>
                  <a:pt x="3" y="21"/>
                  <a:pt x="4" y="23"/>
                  <a:pt x="6" y="25"/>
                </a:cubicBezTo>
                <a:cubicBezTo>
                  <a:pt x="8" y="26"/>
                  <a:pt x="10" y="27"/>
                  <a:pt x="12" y="27"/>
                </a:cubicBezTo>
                <a:cubicBezTo>
                  <a:pt x="17" y="27"/>
                  <a:pt x="21" y="23"/>
                  <a:pt x="21" y="19"/>
                </a:cubicBezTo>
                <a:close/>
                <a:moveTo>
                  <a:pt x="25" y="21"/>
                </a:moveTo>
                <a:cubicBezTo>
                  <a:pt x="25" y="21"/>
                  <a:pt x="25" y="21"/>
                  <a:pt x="25" y="21"/>
                </a:cubicBezTo>
                <a:cubicBezTo>
                  <a:pt x="25" y="21"/>
                  <a:pt x="25" y="21"/>
                  <a:pt x="25" y="21"/>
                </a:cubicBezTo>
                <a:cubicBezTo>
                  <a:pt x="25" y="19"/>
                  <a:pt x="26" y="19"/>
                  <a:pt x="27" y="18"/>
                </a:cubicBezTo>
                <a:cubicBezTo>
                  <a:pt x="27" y="18"/>
                  <a:pt x="27" y="18"/>
                  <a:pt x="27" y="18"/>
                </a:cubicBezTo>
                <a:cubicBezTo>
                  <a:pt x="27" y="17"/>
                  <a:pt x="28" y="16"/>
                  <a:pt x="30" y="16"/>
                </a:cubicBezTo>
                <a:cubicBezTo>
                  <a:pt x="45" y="16"/>
                  <a:pt x="45" y="16"/>
                  <a:pt x="45" y="16"/>
                </a:cubicBezTo>
                <a:cubicBezTo>
                  <a:pt x="46" y="16"/>
                  <a:pt x="47" y="17"/>
                  <a:pt x="48" y="18"/>
                </a:cubicBezTo>
                <a:cubicBezTo>
                  <a:pt x="49" y="19"/>
                  <a:pt x="49" y="20"/>
                  <a:pt x="49" y="21"/>
                </a:cubicBezTo>
                <a:cubicBezTo>
                  <a:pt x="49" y="34"/>
                  <a:pt x="49" y="34"/>
                  <a:pt x="49" y="34"/>
                </a:cubicBezTo>
                <a:cubicBezTo>
                  <a:pt x="49" y="35"/>
                  <a:pt x="49" y="36"/>
                  <a:pt x="48" y="37"/>
                </a:cubicBezTo>
                <a:cubicBezTo>
                  <a:pt x="48" y="37"/>
                  <a:pt x="48" y="37"/>
                  <a:pt x="48" y="37"/>
                </a:cubicBezTo>
                <a:cubicBezTo>
                  <a:pt x="47" y="38"/>
                  <a:pt x="46" y="38"/>
                  <a:pt x="45" y="38"/>
                </a:cubicBezTo>
                <a:cubicBezTo>
                  <a:pt x="30" y="38"/>
                  <a:pt x="30" y="38"/>
                  <a:pt x="30" y="38"/>
                </a:cubicBezTo>
                <a:cubicBezTo>
                  <a:pt x="28" y="38"/>
                  <a:pt x="27" y="38"/>
                  <a:pt x="27" y="37"/>
                </a:cubicBezTo>
                <a:cubicBezTo>
                  <a:pt x="26" y="36"/>
                  <a:pt x="25" y="35"/>
                  <a:pt x="25" y="34"/>
                </a:cubicBezTo>
                <a:cubicBezTo>
                  <a:pt x="23" y="34"/>
                  <a:pt x="23" y="34"/>
                  <a:pt x="23" y="34"/>
                </a:cubicBezTo>
                <a:cubicBezTo>
                  <a:pt x="23" y="36"/>
                  <a:pt x="23" y="36"/>
                  <a:pt x="23" y="36"/>
                </a:cubicBezTo>
                <a:cubicBezTo>
                  <a:pt x="23" y="40"/>
                  <a:pt x="21" y="42"/>
                  <a:pt x="17" y="42"/>
                </a:cubicBezTo>
                <a:cubicBezTo>
                  <a:pt x="7" y="42"/>
                  <a:pt x="7" y="42"/>
                  <a:pt x="7" y="42"/>
                </a:cubicBezTo>
                <a:cubicBezTo>
                  <a:pt x="4" y="42"/>
                  <a:pt x="1" y="40"/>
                  <a:pt x="1" y="36"/>
                </a:cubicBezTo>
                <a:cubicBezTo>
                  <a:pt x="1" y="24"/>
                  <a:pt x="1" y="24"/>
                  <a:pt x="1" y="24"/>
                </a:cubicBezTo>
                <a:cubicBezTo>
                  <a:pt x="0" y="22"/>
                  <a:pt x="0" y="21"/>
                  <a:pt x="0" y="19"/>
                </a:cubicBezTo>
                <a:cubicBezTo>
                  <a:pt x="0" y="17"/>
                  <a:pt x="0" y="15"/>
                  <a:pt x="1" y="13"/>
                </a:cubicBezTo>
                <a:cubicBezTo>
                  <a:pt x="1" y="6"/>
                  <a:pt x="1" y="6"/>
                  <a:pt x="1" y="6"/>
                </a:cubicBezTo>
                <a:cubicBezTo>
                  <a:pt x="1" y="4"/>
                  <a:pt x="1" y="3"/>
                  <a:pt x="3" y="1"/>
                </a:cubicBezTo>
                <a:cubicBezTo>
                  <a:pt x="4" y="0"/>
                  <a:pt x="5" y="0"/>
                  <a:pt x="7" y="0"/>
                </a:cubicBezTo>
                <a:cubicBezTo>
                  <a:pt x="17" y="0"/>
                  <a:pt x="17" y="0"/>
                  <a:pt x="17" y="0"/>
                </a:cubicBezTo>
                <a:cubicBezTo>
                  <a:pt x="19" y="0"/>
                  <a:pt x="21" y="0"/>
                  <a:pt x="22" y="1"/>
                </a:cubicBezTo>
                <a:cubicBezTo>
                  <a:pt x="23" y="3"/>
                  <a:pt x="23" y="4"/>
                  <a:pt x="23" y="6"/>
                </a:cubicBezTo>
                <a:cubicBezTo>
                  <a:pt x="23" y="13"/>
                  <a:pt x="23" y="13"/>
                  <a:pt x="23" y="13"/>
                </a:cubicBezTo>
                <a:cubicBezTo>
                  <a:pt x="24" y="15"/>
                  <a:pt x="25" y="17"/>
                  <a:pt x="25" y="19"/>
                </a:cubicBezTo>
                <a:cubicBezTo>
                  <a:pt x="25" y="19"/>
                  <a:pt x="25" y="20"/>
                  <a:pt x="25" y="21"/>
                </a:cubicBezTo>
                <a:close/>
                <a:moveTo>
                  <a:pt x="5" y="29"/>
                </a:moveTo>
                <a:cubicBezTo>
                  <a:pt x="5" y="29"/>
                  <a:pt x="5" y="29"/>
                  <a:pt x="5" y="29"/>
                </a:cubicBezTo>
                <a:cubicBezTo>
                  <a:pt x="5" y="36"/>
                  <a:pt x="5" y="36"/>
                  <a:pt x="5" y="36"/>
                </a:cubicBezTo>
                <a:cubicBezTo>
                  <a:pt x="5" y="38"/>
                  <a:pt x="6" y="39"/>
                  <a:pt x="7" y="39"/>
                </a:cubicBezTo>
                <a:cubicBezTo>
                  <a:pt x="17" y="39"/>
                  <a:pt x="17" y="39"/>
                  <a:pt x="17" y="39"/>
                </a:cubicBezTo>
                <a:cubicBezTo>
                  <a:pt x="19" y="39"/>
                  <a:pt x="20" y="38"/>
                  <a:pt x="20" y="36"/>
                </a:cubicBezTo>
                <a:cubicBezTo>
                  <a:pt x="20" y="34"/>
                  <a:pt x="20" y="31"/>
                  <a:pt x="20" y="29"/>
                </a:cubicBezTo>
                <a:cubicBezTo>
                  <a:pt x="18" y="30"/>
                  <a:pt x="15" y="31"/>
                  <a:pt x="12" y="31"/>
                </a:cubicBezTo>
                <a:cubicBezTo>
                  <a:pt x="9" y="31"/>
                  <a:pt x="7" y="30"/>
                  <a:pt x="5" y="29"/>
                </a:cubicBezTo>
                <a:close/>
                <a:moveTo>
                  <a:pt x="12" y="6"/>
                </a:moveTo>
                <a:cubicBezTo>
                  <a:pt x="12" y="6"/>
                  <a:pt x="12" y="6"/>
                  <a:pt x="12" y="6"/>
                </a:cubicBezTo>
                <a:cubicBezTo>
                  <a:pt x="15" y="6"/>
                  <a:pt x="18" y="7"/>
                  <a:pt x="20" y="9"/>
                </a:cubicBezTo>
                <a:cubicBezTo>
                  <a:pt x="20" y="6"/>
                  <a:pt x="20" y="6"/>
                  <a:pt x="20" y="6"/>
                </a:cubicBezTo>
                <a:cubicBezTo>
                  <a:pt x="20" y="5"/>
                  <a:pt x="19" y="5"/>
                  <a:pt x="19" y="4"/>
                </a:cubicBezTo>
                <a:cubicBezTo>
                  <a:pt x="18" y="4"/>
                  <a:pt x="18" y="3"/>
                  <a:pt x="17" y="3"/>
                </a:cubicBezTo>
                <a:cubicBezTo>
                  <a:pt x="7" y="3"/>
                  <a:pt x="7" y="3"/>
                  <a:pt x="7" y="3"/>
                </a:cubicBezTo>
                <a:cubicBezTo>
                  <a:pt x="6" y="3"/>
                  <a:pt x="6" y="4"/>
                  <a:pt x="5" y="4"/>
                </a:cubicBezTo>
                <a:cubicBezTo>
                  <a:pt x="5" y="5"/>
                  <a:pt x="5" y="5"/>
                  <a:pt x="5" y="6"/>
                </a:cubicBezTo>
                <a:cubicBezTo>
                  <a:pt x="5" y="9"/>
                  <a:pt x="5" y="9"/>
                  <a:pt x="5" y="9"/>
                </a:cubicBezTo>
                <a:cubicBezTo>
                  <a:pt x="7" y="7"/>
                  <a:pt x="9" y="6"/>
                  <a:pt x="12" y="6"/>
                </a:cubicBezTo>
                <a:close/>
                <a:moveTo>
                  <a:pt x="12" y="12"/>
                </a:moveTo>
                <a:cubicBezTo>
                  <a:pt x="12" y="12"/>
                  <a:pt x="12" y="12"/>
                  <a:pt x="12" y="12"/>
                </a:cubicBezTo>
                <a:cubicBezTo>
                  <a:pt x="14" y="12"/>
                  <a:pt x="16" y="12"/>
                  <a:pt x="17" y="14"/>
                </a:cubicBezTo>
                <a:cubicBezTo>
                  <a:pt x="17" y="14"/>
                  <a:pt x="17" y="14"/>
                  <a:pt x="17" y="14"/>
                </a:cubicBezTo>
                <a:cubicBezTo>
                  <a:pt x="17" y="14"/>
                  <a:pt x="17" y="14"/>
                  <a:pt x="17" y="14"/>
                </a:cubicBezTo>
                <a:cubicBezTo>
                  <a:pt x="18" y="15"/>
                  <a:pt x="19" y="17"/>
                  <a:pt x="19" y="19"/>
                </a:cubicBezTo>
                <a:cubicBezTo>
                  <a:pt x="19" y="23"/>
                  <a:pt x="16" y="26"/>
                  <a:pt x="12" y="26"/>
                </a:cubicBezTo>
                <a:cubicBezTo>
                  <a:pt x="8" y="26"/>
                  <a:pt x="5" y="23"/>
                  <a:pt x="5" y="19"/>
                </a:cubicBezTo>
                <a:cubicBezTo>
                  <a:pt x="5" y="15"/>
                  <a:pt x="8" y="12"/>
                  <a:pt x="12" y="12"/>
                </a:cubicBezTo>
                <a:close/>
                <a:moveTo>
                  <a:pt x="15" y="15"/>
                </a:moveTo>
                <a:cubicBezTo>
                  <a:pt x="15" y="15"/>
                  <a:pt x="15" y="15"/>
                  <a:pt x="15" y="15"/>
                </a:cubicBezTo>
                <a:cubicBezTo>
                  <a:pt x="15" y="14"/>
                  <a:pt x="13" y="14"/>
                  <a:pt x="12" y="14"/>
                </a:cubicBezTo>
                <a:cubicBezTo>
                  <a:pt x="10" y="14"/>
                  <a:pt x="7" y="16"/>
                  <a:pt x="7" y="19"/>
                </a:cubicBezTo>
                <a:cubicBezTo>
                  <a:pt x="7" y="21"/>
                  <a:pt x="10" y="23"/>
                  <a:pt x="12" y="23"/>
                </a:cubicBezTo>
                <a:cubicBezTo>
                  <a:pt x="15" y="23"/>
                  <a:pt x="17" y="21"/>
                  <a:pt x="17" y="19"/>
                </a:cubicBezTo>
                <a:cubicBezTo>
                  <a:pt x="17" y="17"/>
                  <a:pt x="16" y="16"/>
                  <a:pt x="15" y="15"/>
                </a:cubicBezTo>
                <a:cubicBezTo>
                  <a:pt x="15" y="15"/>
                  <a:pt x="15" y="15"/>
                  <a:pt x="15" y="15"/>
                </a:cubicBezTo>
                <a:close/>
                <a:moveTo>
                  <a:pt x="23" y="24"/>
                </a:moveTo>
                <a:cubicBezTo>
                  <a:pt x="23" y="24"/>
                  <a:pt x="23" y="24"/>
                  <a:pt x="23" y="24"/>
                </a:cubicBezTo>
                <a:cubicBezTo>
                  <a:pt x="23" y="31"/>
                  <a:pt x="23" y="31"/>
                  <a:pt x="23" y="31"/>
                </a:cubicBezTo>
                <a:cubicBezTo>
                  <a:pt x="27" y="31"/>
                  <a:pt x="27" y="31"/>
                  <a:pt x="27" y="31"/>
                </a:cubicBezTo>
                <a:cubicBezTo>
                  <a:pt x="27" y="31"/>
                  <a:pt x="27" y="31"/>
                  <a:pt x="27" y="31"/>
                </a:cubicBezTo>
                <a:cubicBezTo>
                  <a:pt x="28" y="31"/>
                  <a:pt x="29" y="31"/>
                  <a:pt x="29" y="33"/>
                </a:cubicBezTo>
                <a:cubicBezTo>
                  <a:pt x="29" y="34"/>
                  <a:pt x="29" y="34"/>
                  <a:pt x="29" y="34"/>
                </a:cubicBezTo>
                <a:cubicBezTo>
                  <a:pt x="29" y="34"/>
                  <a:pt x="29" y="34"/>
                  <a:pt x="29" y="34"/>
                </a:cubicBezTo>
                <a:cubicBezTo>
                  <a:pt x="29" y="35"/>
                  <a:pt x="29" y="35"/>
                  <a:pt x="30" y="35"/>
                </a:cubicBezTo>
                <a:cubicBezTo>
                  <a:pt x="45" y="35"/>
                  <a:pt x="45" y="35"/>
                  <a:pt x="45" y="35"/>
                </a:cubicBezTo>
                <a:cubicBezTo>
                  <a:pt x="45" y="35"/>
                  <a:pt x="45" y="35"/>
                  <a:pt x="45" y="34"/>
                </a:cubicBezTo>
                <a:cubicBezTo>
                  <a:pt x="45" y="34"/>
                  <a:pt x="45" y="34"/>
                  <a:pt x="45" y="34"/>
                </a:cubicBezTo>
                <a:cubicBezTo>
                  <a:pt x="45" y="34"/>
                  <a:pt x="45" y="34"/>
                  <a:pt x="45" y="34"/>
                </a:cubicBezTo>
                <a:cubicBezTo>
                  <a:pt x="45" y="34"/>
                  <a:pt x="45" y="34"/>
                  <a:pt x="45" y="34"/>
                </a:cubicBezTo>
                <a:cubicBezTo>
                  <a:pt x="45" y="21"/>
                  <a:pt x="45" y="21"/>
                  <a:pt x="45" y="21"/>
                </a:cubicBezTo>
                <a:cubicBezTo>
                  <a:pt x="45" y="21"/>
                  <a:pt x="45" y="21"/>
                  <a:pt x="45" y="20"/>
                </a:cubicBezTo>
                <a:cubicBezTo>
                  <a:pt x="45" y="20"/>
                  <a:pt x="45" y="20"/>
                  <a:pt x="45" y="20"/>
                </a:cubicBezTo>
                <a:cubicBezTo>
                  <a:pt x="45" y="20"/>
                  <a:pt x="45" y="20"/>
                  <a:pt x="45" y="20"/>
                </a:cubicBezTo>
                <a:cubicBezTo>
                  <a:pt x="30" y="20"/>
                  <a:pt x="30" y="20"/>
                  <a:pt x="30" y="20"/>
                </a:cubicBezTo>
                <a:cubicBezTo>
                  <a:pt x="29" y="20"/>
                  <a:pt x="29" y="21"/>
                  <a:pt x="29" y="21"/>
                </a:cubicBezTo>
                <a:cubicBezTo>
                  <a:pt x="29" y="22"/>
                  <a:pt x="29" y="22"/>
                  <a:pt x="29" y="22"/>
                </a:cubicBezTo>
                <a:cubicBezTo>
                  <a:pt x="29" y="22"/>
                  <a:pt x="29" y="22"/>
                  <a:pt x="29" y="22"/>
                </a:cubicBezTo>
                <a:cubicBezTo>
                  <a:pt x="29" y="24"/>
                  <a:pt x="28" y="24"/>
                  <a:pt x="27" y="24"/>
                </a:cubicBezTo>
                <a:cubicBezTo>
                  <a:pt x="23" y="24"/>
                  <a:pt x="23" y="24"/>
                  <a:pt x="23"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49" name="Freeform 455"/>
          <p:cNvSpPr>
            <a:spLocks noEditPoints="1"/>
          </p:cNvSpPr>
          <p:nvPr/>
        </p:nvSpPr>
        <p:spPr bwMode="auto">
          <a:xfrm>
            <a:off x="6733539" y="2677791"/>
            <a:ext cx="164635" cy="83998"/>
          </a:xfrm>
          <a:custGeom>
            <a:avLst/>
            <a:gdLst>
              <a:gd name="T0" fmla="*/ 36 w 49"/>
              <a:gd name="T1" fmla="*/ 7 h 25"/>
              <a:gd name="T2" fmla="*/ 38 w 49"/>
              <a:gd name="T3" fmla="*/ 12 h 25"/>
              <a:gd name="T4" fmla="*/ 26 w 49"/>
              <a:gd name="T5" fmla="*/ 12 h 25"/>
              <a:gd name="T6" fmla="*/ 32 w 49"/>
              <a:gd name="T7" fmla="*/ 6 h 25"/>
              <a:gd name="T8" fmla="*/ 10 w 49"/>
              <a:gd name="T9" fmla="*/ 22 h 25"/>
              <a:gd name="T10" fmla="*/ 9 w 49"/>
              <a:gd name="T11" fmla="*/ 25 h 25"/>
              <a:gd name="T12" fmla="*/ 7 w 49"/>
              <a:gd name="T13" fmla="*/ 22 h 25"/>
              <a:gd name="T14" fmla="*/ 1 w 49"/>
              <a:gd name="T15" fmla="*/ 21 h 25"/>
              <a:gd name="T16" fmla="*/ 1 w 49"/>
              <a:gd name="T17" fmla="*/ 20 h 25"/>
              <a:gd name="T18" fmla="*/ 0 w 49"/>
              <a:gd name="T19" fmla="*/ 7 h 25"/>
              <a:gd name="T20" fmla="*/ 1 w 49"/>
              <a:gd name="T21" fmla="*/ 3 h 25"/>
              <a:gd name="T22" fmla="*/ 26 w 49"/>
              <a:gd name="T23" fmla="*/ 2 h 25"/>
              <a:gd name="T24" fmla="*/ 38 w 49"/>
              <a:gd name="T25" fmla="*/ 2 h 25"/>
              <a:gd name="T26" fmla="*/ 48 w 49"/>
              <a:gd name="T27" fmla="*/ 3 h 25"/>
              <a:gd name="T28" fmla="*/ 48 w 49"/>
              <a:gd name="T29" fmla="*/ 3 h 25"/>
              <a:gd name="T30" fmla="*/ 49 w 49"/>
              <a:gd name="T31" fmla="*/ 16 h 25"/>
              <a:gd name="T32" fmla="*/ 48 w 49"/>
              <a:gd name="T33" fmla="*/ 21 h 25"/>
              <a:gd name="T34" fmla="*/ 42 w 49"/>
              <a:gd name="T35" fmla="*/ 22 h 25"/>
              <a:gd name="T36" fmla="*/ 40 w 49"/>
              <a:gd name="T37" fmla="*/ 25 h 25"/>
              <a:gd name="T38" fmla="*/ 38 w 49"/>
              <a:gd name="T39" fmla="*/ 22 h 25"/>
              <a:gd name="T40" fmla="*/ 32 w 49"/>
              <a:gd name="T41" fmla="*/ 24 h 25"/>
              <a:gd name="T42" fmla="*/ 10 w 49"/>
              <a:gd name="T43" fmla="*/ 22 h 25"/>
              <a:gd name="T44" fmla="*/ 27 w 49"/>
              <a:gd name="T45" fmla="*/ 5 h 25"/>
              <a:gd name="T46" fmla="*/ 26 w 49"/>
              <a:gd name="T47" fmla="*/ 6 h 25"/>
              <a:gd name="T48" fmla="*/ 32 w 49"/>
              <a:gd name="T49" fmla="*/ 20 h 25"/>
              <a:gd name="T50" fmla="*/ 38 w 49"/>
              <a:gd name="T51" fmla="*/ 6 h 25"/>
              <a:gd name="T52" fmla="*/ 37 w 49"/>
              <a:gd name="T53" fmla="*/ 5 h 25"/>
              <a:gd name="T54" fmla="*/ 27 w 49"/>
              <a:gd name="T55" fmla="*/ 5 h 25"/>
              <a:gd name="T56" fmla="*/ 22 w 49"/>
              <a:gd name="T57" fmla="*/ 5 h 25"/>
              <a:gd name="T58" fmla="*/ 4 w 49"/>
              <a:gd name="T59" fmla="*/ 6 h 25"/>
              <a:gd name="T60" fmla="*/ 3 w 49"/>
              <a:gd name="T61" fmla="*/ 7 h 25"/>
              <a:gd name="T62" fmla="*/ 4 w 49"/>
              <a:gd name="T63" fmla="*/ 18 h 25"/>
              <a:gd name="T64" fmla="*/ 5 w 49"/>
              <a:gd name="T65" fmla="*/ 18 h 25"/>
              <a:gd name="T66" fmla="*/ 9 w 49"/>
              <a:gd name="T67" fmla="*/ 18 h 25"/>
              <a:gd name="T68" fmla="*/ 22 w 49"/>
              <a:gd name="T69" fmla="*/ 18 h 25"/>
              <a:gd name="T70" fmla="*/ 22 w 49"/>
              <a:gd name="T71" fmla="*/ 5 h 25"/>
              <a:gd name="T72" fmla="*/ 42 w 49"/>
              <a:gd name="T73" fmla="*/ 18 h 25"/>
              <a:gd name="T74" fmla="*/ 45 w 49"/>
              <a:gd name="T75" fmla="*/ 18 h 25"/>
              <a:gd name="T76" fmla="*/ 46 w 49"/>
              <a:gd name="T77" fmla="*/ 16 h 25"/>
              <a:gd name="T78" fmla="*/ 45 w 49"/>
              <a:gd name="T79" fmla="*/ 6 h 25"/>
              <a:gd name="T80" fmla="*/ 44 w 49"/>
              <a:gd name="T81" fmla="*/ 5 h 25"/>
              <a:gd name="T82" fmla="*/ 44 w 49"/>
              <a:gd name="T83" fmla="*/ 12 h 25"/>
              <a:gd name="T84" fmla="*/ 35 w 49"/>
              <a:gd name="T85" fmla="*/ 9 h 25"/>
              <a:gd name="T86" fmla="*/ 32 w 49"/>
              <a:gd name="T87" fmla="*/ 8 h 25"/>
              <a:gd name="T88" fmla="*/ 29 w 49"/>
              <a:gd name="T89" fmla="*/ 9 h 25"/>
              <a:gd name="T90" fmla="*/ 29 w 49"/>
              <a:gd name="T91" fmla="*/ 15 h 25"/>
              <a:gd name="T92" fmla="*/ 32 w 49"/>
              <a:gd name="T93" fmla="*/ 16 h 25"/>
              <a:gd name="T94" fmla="*/ 35 w 49"/>
              <a:gd name="T95" fmla="*/ 15 h 25"/>
              <a:gd name="T96" fmla="*/ 35 w 49"/>
              <a:gd name="T9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25">
                <a:moveTo>
                  <a:pt x="32" y="6"/>
                </a:moveTo>
                <a:cubicBezTo>
                  <a:pt x="34" y="6"/>
                  <a:pt x="35" y="6"/>
                  <a:pt x="36" y="7"/>
                </a:cubicBezTo>
                <a:cubicBezTo>
                  <a:pt x="36" y="7"/>
                  <a:pt x="36" y="7"/>
                  <a:pt x="36" y="7"/>
                </a:cubicBezTo>
                <a:cubicBezTo>
                  <a:pt x="38" y="9"/>
                  <a:pt x="38" y="10"/>
                  <a:pt x="38" y="12"/>
                </a:cubicBezTo>
                <a:cubicBezTo>
                  <a:pt x="38" y="15"/>
                  <a:pt x="35" y="18"/>
                  <a:pt x="32" y="18"/>
                </a:cubicBezTo>
                <a:cubicBezTo>
                  <a:pt x="29" y="18"/>
                  <a:pt x="26" y="15"/>
                  <a:pt x="26" y="12"/>
                </a:cubicBezTo>
                <a:cubicBezTo>
                  <a:pt x="26" y="10"/>
                  <a:pt x="26" y="9"/>
                  <a:pt x="28" y="7"/>
                </a:cubicBezTo>
                <a:cubicBezTo>
                  <a:pt x="29" y="6"/>
                  <a:pt x="30" y="6"/>
                  <a:pt x="32" y="6"/>
                </a:cubicBezTo>
                <a:close/>
                <a:moveTo>
                  <a:pt x="10" y="22"/>
                </a:moveTo>
                <a:cubicBezTo>
                  <a:pt x="10" y="22"/>
                  <a:pt x="10" y="22"/>
                  <a:pt x="10" y="22"/>
                </a:cubicBezTo>
                <a:cubicBezTo>
                  <a:pt x="10" y="23"/>
                  <a:pt x="10" y="23"/>
                  <a:pt x="10" y="23"/>
                </a:cubicBezTo>
                <a:cubicBezTo>
                  <a:pt x="10" y="25"/>
                  <a:pt x="10" y="25"/>
                  <a:pt x="9" y="25"/>
                </a:cubicBezTo>
                <a:cubicBezTo>
                  <a:pt x="7" y="25"/>
                  <a:pt x="7" y="25"/>
                  <a:pt x="7" y="23"/>
                </a:cubicBezTo>
                <a:cubicBezTo>
                  <a:pt x="7" y="22"/>
                  <a:pt x="7" y="22"/>
                  <a:pt x="7" y="22"/>
                </a:cubicBezTo>
                <a:cubicBezTo>
                  <a:pt x="5" y="22"/>
                  <a:pt x="5" y="22"/>
                  <a:pt x="5" y="22"/>
                </a:cubicBezTo>
                <a:cubicBezTo>
                  <a:pt x="4" y="22"/>
                  <a:pt x="2" y="22"/>
                  <a:pt x="1" y="21"/>
                </a:cubicBezTo>
                <a:cubicBezTo>
                  <a:pt x="1" y="21"/>
                  <a:pt x="1" y="21"/>
                  <a:pt x="1" y="21"/>
                </a:cubicBezTo>
                <a:cubicBezTo>
                  <a:pt x="1" y="20"/>
                  <a:pt x="1" y="20"/>
                  <a:pt x="1" y="20"/>
                </a:cubicBezTo>
                <a:cubicBezTo>
                  <a:pt x="0" y="19"/>
                  <a:pt x="0" y="18"/>
                  <a:pt x="0" y="16"/>
                </a:cubicBezTo>
                <a:cubicBezTo>
                  <a:pt x="0" y="7"/>
                  <a:pt x="0" y="7"/>
                  <a:pt x="0" y="7"/>
                </a:cubicBezTo>
                <a:cubicBezTo>
                  <a:pt x="0" y="6"/>
                  <a:pt x="0" y="4"/>
                  <a:pt x="1" y="3"/>
                </a:cubicBezTo>
                <a:cubicBezTo>
                  <a:pt x="1" y="3"/>
                  <a:pt x="1" y="3"/>
                  <a:pt x="1" y="3"/>
                </a:cubicBezTo>
                <a:cubicBezTo>
                  <a:pt x="2" y="2"/>
                  <a:pt x="4" y="2"/>
                  <a:pt x="5" y="2"/>
                </a:cubicBezTo>
                <a:cubicBezTo>
                  <a:pt x="26" y="2"/>
                  <a:pt x="26" y="2"/>
                  <a:pt x="26" y="2"/>
                </a:cubicBezTo>
                <a:cubicBezTo>
                  <a:pt x="27" y="0"/>
                  <a:pt x="30" y="0"/>
                  <a:pt x="32" y="0"/>
                </a:cubicBezTo>
                <a:cubicBezTo>
                  <a:pt x="34" y="0"/>
                  <a:pt x="36" y="0"/>
                  <a:pt x="38" y="2"/>
                </a:cubicBezTo>
                <a:cubicBezTo>
                  <a:pt x="44" y="2"/>
                  <a:pt x="44" y="2"/>
                  <a:pt x="44" y="2"/>
                </a:cubicBezTo>
                <a:cubicBezTo>
                  <a:pt x="45" y="2"/>
                  <a:pt x="47" y="2"/>
                  <a:pt x="48" y="3"/>
                </a:cubicBezTo>
                <a:cubicBezTo>
                  <a:pt x="48" y="3"/>
                  <a:pt x="48" y="3"/>
                  <a:pt x="48" y="3"/>
                </a:cubicBezTo>
                <a:cubicBezTo>
                  <a:pt x="48" y="3"/>
                  <a:pt x="48" y="3"/>
                  <a:pt x="48" y="3"/>
                </a:cubicBezTo>
                <a:cubicBezTo>
                  <a:pt x="49" y="4"/>
                  <a:pt x="49" y="6"/>
                  <a:pt x="49" y="7"/>
                </a:cubicBezTo>
                <a:cubicBezTo>
                  <a:pt x="49" y="16"/>
                  <a:pt x="49" y="16"/>
                  <a:pt x="49" y="16"/>
                </a:cubicBezTo>
                <a:cubicBezTo>
                  <a:pt x="49" y="18"/>
                  <a:pt x="49" y="19"/>
                  <a:pt x="48" y="21"/>
                </a:cubicBezTo>
                <a:cubicBezTo>
                  <a:pt x="48" y="21"/>
                  <a:pt x="48" y="21"/>
                  <a:pt x="48" y="21"/>
                </a:cubicBezTo>
                <a:cubicBezTo>
                  <a:pt x="47" y="22"/>
                  <a:pt x="45" y="22"/>
                  <a:pt x="44" y="22"/>
                </a:cubicBezTo>
                <a:cubicBezTo>
                  <a:pt x="42" y="22"/>
                  <a:pt x="42" y="22"/>
                  <a:pt x="42" y="22"/>
                </a:cubicBezTo>
                <a:cubicBezTo>
                  <a:pt x="42" y="23"/>
                  <a:pt x="42" y="23"/>
                  <a:pt x="42" y="23"/>
                </a:cubicBezTo>
                <a:cubicBezTo>
                  <a:pt x="42" y="25"/>
                  <a:pt x="41" y="25"/>
                  <a:pt x="40" y="25"/>
                </a:cubicBezTo>
                <a:cubicBezTo>
                  <a:pt x="39" y="25"/>
                  <a:pt x="38" y="25"/>
                  <a:pt x="38" y="23"/>
                </a:cubicBezTo>
                <a:cubicBezTo>
                  <a:pt x="38" y="22"/>
                  <a:pt x="38" y="22"/>
                  <a:pt x="38" y="22"/>
                </a:cubicBezTo>
                <a:cubicBezTo>
                  <a:pt x="38" y="22"/>
                  <a:pt x="38" y="22"/>
                  <a:pt x="38" y="22"/>
                </a:cubicBezTo>
                <a:cubicBezTo>
                  <a:pt x="36" y="23"/>
                  <a:pt x="34" y="24"/>
                  <a:pt x="32" y="24"/>
                </a:cubicBezTo>
                <a:cubicBezTo>
                  <a:pt x="30" y="24"/>
                  <a:pt x="27" y="23"/>
                  <a:pt x="26" y="22"/>
                </a:cubicBezTo>
                <a:cubicBezTo>
                  <a:pt x="10" y="22"/>
                  <a:pt x="10" y="22"/>
                  <a:pt x="10" y="22"/>
                </a:cubicBezTo>
                <a:close/>
                <a:moveTo>
                  <a:pt x="27" y="5"/>
                </a:moveTo>
                <a:cubicBezTo>
                  <a:pt x="27" y="5"/>
                  <a:pt x="27" y="5"/>
                  <a:pt x="27" y="5"/>
                </a:cubicBezTo>
                <a:cubicBezTo>
                  <a:pt x="27" y="5"/>
                  <a:pt x="27" y="5"/>
                  <a:pt x="27" y="5"/>
                </a:cubicBezTo>
                <a:cubicBezTo>
                  <a:pt x="27" y="5"/>
                  <a:pt x="26" y="6"/>
                  <a:pt x="26" y="6"/>
                </a:cubicBezTo>
                <a:cubicBezTo>
                  <a:pt x="25" y="8"/>
                  <a:pt x="24" y="10"/>
                  <a:pt x="24" y="12"/>
                </a:cubicBezTo>
                <a:cubicBezTo>
                  <a:pt x="24" y="17"/>
                  <a:pt x="27" y="20"/>
                  <a:pt x="32" y="20"/>
                </a:cubicBezTo>
                <a:cubicBezTo>
                  <a:pt x="37" y="20"/>
                  <a:pt x="40" y="17"/>
                  <a:pt x="40" y="12"/>
                </a:cubicBezTo>
                <a:cubicBezTo>
                  <a:pt x="40" y="10"/>
                  <a:pt x="39" y="8"/>
                  <a:pt x="38" y="6"/>
                </a:cubicBezTo>
                <a:cubicBezTo>
                  <a:pt x="38" y="6"/>
                  <a:pt x="37" y="5"/>
                  <a:pt x="37" y="5"/>
                </a:cubicBezTo>
                <a:cubicBezTo>
                  <a:pt x="37" y="5"/>
                  <a:pt x="37" y="5"/>
                  <a:pt x="37" y="5"/>
                </a:cubicBezTo>
                <a:cubicBezTo>
                  <a:pt x="35" y="4"/>
                  <a:pt x="34" y="4"/>
                  <a:pt x="32" y="4"/>
                </a:cubicBezTo>
                <a:cubicBezTo>
                  <a:pt x="30" y="4"/>
                  <a:pt x="29" y="4"/>
                  <a:pt x="27" y="5"/>
                </a:cubicBezTo>
                <a:close/>
                <a:moveTo>
                  <a:pt x="22" y="5"/>
                </a:moveTo>
                <a:cubicBezTo>
                  <a:pt x="22" y="5"/>
                  <a:pt x="22" y="5"/>
                  <a:pt x="22" y="5"/>
                </a:cubicBezTo>
                <a:cubicBezTo>
                  <a:pt x="5" y="5"/>
                  <a:pt x="5" y="5"/>
                  <a:pt x="5" y="5"/>
                </a:cubicBezTo>
                <a:cubicBezTo>
                  <a:pt x="5" y="5"/>
                  <a:pt x="4" y="6"/>
                  <a:pt x="4" y="6"/>
                </a:cubicBezTo>
                <a:cubicBezTo>
                  <a:pt x="4" y="6"/>
                  <a:pt x="4" y="6"/>
                  <a:pt x="4" y="6"/>
                </a:cubicBezTo>
                <a:cubicBezTo>
                  <a:pt x="4" y="6"/>
                  <a:pt x="3" y="7"/>
                  <a:pt x="3" y="7"/>
                </a:cubicBezTo>
                <a:cubicBezTo>
                  <a:pt x="3" y="16"/>
                  <a:pt x="3" y="16"/>
                  <a:pt x="3" y="16"/>
                </a:cubicBezTo>
                <a:cubicBezTo>
                  <a:pt x="3" y="17"/>
                  <a:pt x="4" y="17"/>
                  <a:pt x="4" y="18"/>
                </a:cubicBezTo>
                <a:cubicBezTo>
                  <a:pt x="4" y="18"/>
                  <a:pt x="4" y="18"/>
                  <a:pt x="4" y="18"/>
                </a:cubicBezTo>
                <a:cubicBezTo>
                  <a:pt x="4" y="18"/>
                  <a:pt x="5" y="18"/>
                  <a:pt x="5" y="18"/>
                </a:cubicBezTo>
                <a:cubicBezTo>
                  <a:pt x="8" y="18"/>
                  <a:pt x="8" y="18"/>
                  <a:pt x="8" y="18"/>
                </a:cubicBezTo>
                <a:cubicBezTo>
                  <a:pt x="9" y="18"/>
                  <a:pt x="9" y="18"/>
                  <a:pt x="9" y="18"/>
                </a:cubicBezTo>
                <a:cubicBezTo>
                  <a:pt x="9" y="18"/>
                  <a:pt x="9" y="18"/>
                  <a:pt x="9" y="18"/>
                </a:cubicBezTo>
                <a:cubicBezTo>
                  <a:pt x="22" y="18"/>
                  <a:pt x="22" y="18"/>
                  <a:pt x="22" y="18"/>
                </a:cubicBezTo>
                <a:cubicBezTo>
                  <a:pt x="21" y="17"/>
                  <a:pt x="20" y="14"/>
                  <a:pt x="20" y="12"/>
                </a:cubicBezTo>
                <a:cubicBezTo>
                  <a:pt x="20" y="10"/>
                  <a:pt x="21" y="7"/>
                  <a:pt x="22" y="5"/>
                </a:cubicBezTo>
                <a:close/>
                <a:moveTo>
                  <a:pt x="42" y="18"/>
                </a:moveTo>
                <a:cubicBezTo>
                  <a:pt x="42" y="18"/>
                  <a:pt x="42" y="18"/>
                  <a:pt x="42" y="18"/>
                </a:cubicBezTo>
                <a:cubicBezTo>
                  <a:pt x="44" y="18"/>
                  <a:pt x="44" y="18"/>
                  <a:pt x="44" y="18"/>
                </a:cubicBezTo>
                <a:cubicBezTo>
                  <a:pt x="44" y="18"/>
                  <a:pt x="45" y="18"/>
                  <a:pt x="45" y="18"/>
                </a:cubicBezTo>
                <a:cubicBezTo>
                  <a:pt x="45" y="18"/>
                  <a:pt x="45" y="18"/>
                  <a:pt x="45" y="18"/>
                </a:cubicBezTo>
                <a:cubicBezTo>
                  <a:pt x="45" y="17"/>
                  <a:pt x="46" y="17"/>
                  <a:pt x="46" y="16"/>
                </a:cubicBezTo>
                <a:cubicBezTo>
                  <a:pt x="46" y="7"/>
                  <a:pt x="46" y="7"/>
                  <a:pt x="46" y="7"/>
                </a:cubicBezTo>
                <a:cubicBezTo>
                  <a:pt x="46" y="7"/>
                  <a:pt x="45" y="6"/>
                  <a:pt x="45" y="6"/>
                </a:cubicBezTo>
                <a:cubicBezTo>
                  <a:pt x="45" y="6"/>
                  <a:pt x="45" y="6"/>
                  <a:pt x="45" y="6"/>
                </a:cubicBezTo>
                <a:cubicBezTo>
                  <a:pt x="45" y="6"/>
                  <a:pt x="44" y="5"/>
                  <a:pt x="44" y="5"/>
                </a:cubicBezTo>
                <a:cubicBezTo>
                  <a:pt x="42" y="5"/>
                  <a:pt x="42" y="5"/>
                  <a:pt x="42" y="5"/>
                </a:cubicBezTo>
                <a:cubicBezTo>
                  <a:pt x="43" y="7"/>
                  <a:pt x="44" y="10"/>
                  <a:pt x="44" y="12"/>
                </a:cubicBezTo>
                <a:cubicBezTo>
                  <a:pt x="44" y="14"/>
                  <a:pt x="43" y="17"/>
                  <a:pt x="42" y="18"/>
                </a:cubicBezTo>
                <a:close/>
                <a:moveTo>
                  <a:pt x="35" y="9"/>
                </a:moveTo>
                <a:cubicBezTo>
                  <a:pt x="35" y="9"/>
                  <a:pt x="35" y="9"/>
                  <a:pt x="35" y="9"/>
                </a:cubicBezTo>
                <a:cubicBezTo>
                  <a:pt x="34" y="8"/>
                  <a:pt x="33" y="8"/>
                  <a:pt x="32" y="8"/>
                </a:cubicBezTo>
                <a:cubicBezTo>
                  <a:pt x="31" y="8"/>
                  <a:pt x="30" y="8"/>
                  <a:pt x="29" y="9"/>
                </a:cubicBezTo>
                <a:cubicBezTo>
                  <a:pt x="29" y="9"/>
                  <a:pt x="29" y="9"/>
                  <a:pt x="29" y="9"/>
                </a:cubicBezTo>
                <a:cubicBezTo>
                  <a:pt x="28" y="10"/>
                  <a:pt x="28" y="11"/>
                  <a:pt x="28" y="12"/>
                </a:cubicBezTo>
                <a:cubicBezTo>
                  <a:pt x="28" y="13"/>
                  <a:pt x="28" y="14"/>
                  <a:pt x="29" y="15"/>
                </a:cubicBezTo>
                <a:cubicBezTo>
                  <a:pt x="29" y="15"/>
                  <a:pt x="29" y="15"/>
                  <a:pt x="29" y="15"/>
                </a:cubicBezTo>
                <a:cubicBezTo>
                  <a:pt x="30" y="16"/>
                  <a:pt x="31" y="16"/>
                  <a:pt x="32" y="16"/>
                </a:cubicBezTo>
                <a:cubicBezTo>
                  <a:pt x="33" y="16"/>
                  <a:pt x="34" y="16"/>
                  <a:pt x="35" y="15"/>
                </a:cubicBezTo>
                <a:cubicBezTo>
                  <a:pt x="35" y="15"/>
                  <a:pt x="35" y="15"/>
                  <a:pt x="35" y="15"/>
                </a:cubicBezTo>
                <a:cubicBezTo>
                  <a:pt x="36" y="14"/>
                  <a:pt x="36" y="13"/>
                  <a:pt x="36" y="12"/>
                </a:cubicBezTo>
                <a:cubicBezTo>
                  <a:pt x="36" y="11"/>
                  <a:pt x="36" y="10"/>
                  <a:pt x="35" y="9"/>
                </a:cubicBezTo>
                <a:cubicBezTo>
                  <a:pt x="35" y="9"/>
                  <a:pt x="35" y="9"/>
                  <a:pt x="35"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0" name="Freeform 456"/>
          <p:cNvSpPr>
            <a:spLocks noEditPoints="1"/>
          </p:cNvSpPr>
          <p:nvPr/>
        </p:nvSpPr>
        <p:spPr bwMode="auto">
          <a:xfrm>
            <a:off x="6439545" y="1992369"/>
            <a:ext cx="115918" cy="164635"/>
          </a:xfrm>
          <a:custGeom>
            <a:avLst/>
            <a:gdLst>
              <a:gd name="T0" fmla="*/ 2 w 34"/>
              <a:gd name="T1" fmla="*/ 0 h 49"/>
              <a:gd name="T2" fmla="*/ 34 w 34"/>
              <a:gd name="T3" fmla="*/ 2 h 49"/>
              <a:gd name="T4" fmla="*/ 34 w 34"/>
              <a:gd name="T5" fmla="*/ 47 h 49"/>
              <a:gd name="T6" fmla="*/ 32 w 34"/>
              <a:gd name="T7" fmla="*/ 49 h 49"/>
              <a:gd name="T8" fmla="*/ 0 w 34"/>
              <a:gd name="T9" fmla="*/ 47 h 49"/>
              <a:gd name="T10" fmla="*/ 0 w 34"/>
              <a:gd name="T11" fmla="*/ 2 h 49"/>
              <a:gd name="T12" fmla="*/ 11 w 34"/>
              <a:gd name="T13" fmla="*/ 38 h 49"/>
              <a:gd name="T14" fmla="*/ 13 w 34"/>
              <a:gd name="T15" fmla="*/ 40 h 49"/>
              <a:gd name="T16" fmla="*/ 9 w 34"/>
              <a:gd name="T17" fmla="*/ 40 h 49"/>
              <a:gd name="T18" fmla="*/ 11 w 34"/>
              <a:gd name="T19" fmla="*/ 30 h 49"/>
              <a:gd name="T20" fmla="*/ 13 w 34"/>
              <a:gd name="T21" fmla="*/ 31 h 49"/>
              <a:gd name="T22" fmla="*/ 13 w 34"/>
              <a:gd name="T23" fmla="*/ 35 h 49"/>
              <a:gd name="T24" fmla="*/ 9 w 34"/>
              <a:gd name="T25" fmla="*/ 35 h 49"/>
              <a:gd name="T26" fmla="*/ 9 w 34"/>
              <a:gd name="T27" fmla="*/ 31 h 49"/>
              <a:gd name="T28" fmla="*/ 12 w 34"/>
              <a:gd name="T29" fmla="*/ 32 h 49"/>
              <a:gd name="T30" fmla="*/ 11 w 34"/>
              <a:gd name="T31" fmla="*/ 32 h 49"/>
              <a:gd name="T32" fmla="*/ 10 w 34"/>
              <a:gd name="T33" fmla="*/ 33 h 49"/>
              <a:gd name="T34" fmla="*/ 11 w 34"/>
              <a:gd name="T35" fmla="*/ 34 h 49"/>
              <a:gd name="T36" fmla="*/ 12 w 34"/>
              <a:gd name="T37" fmla="*/ 33 h 49"/>
              <a:gd name="T38" fmla="*/ 9 w 34"/>
              <a:gd name="T39" fmla="*/ 25 h 49"/>
              <a:gd name="T40" fmla="*/ 8 w 34"/>
              <a:gd name="T41" fmla="*/ 23 h 49"/>
              <a:gd name="T42" fmla="*/ 26 w 34"/>
              <a:gd name="T43" fmla="*/ 22 h 49"/>
              <a:gd name="T44" fmla="*/ 26 w 34"/>
              <a:gd name="T45" fmla="*/ 25 h 49"/>
              <a:gd name="T46" fmla="*/ 9 w 34"/>
              <a:gd name="T47" fmla="*/ 17 h 49"/>
              <a:gd name="T48" fmla="*/ 8 w 34"/>
              <a:gd name="T49" fmla="*/ 16 h 49"/>
              <a:gd name="T50" fmla="*/ 26 w 34"/>
              <a:gd name="T51" fmla="*/ 15 h 49"/>
              <a:gd name="T52" fmla="*/ 26 w 34"/>
              <a:gd name="T53" fmla="*/ 17 h 49"/>
              <a:gd name="T54" fmla="*/ 9 w 34"/>
              <a:gd name="T55" fmla="*/ 9 h 49"/>
              <a:gd name="T56" fmla="*/ 8 w 34"/>
              <a:gd name="T57" fmla="*/ 8 h 49"/>
              <a:gd name="T58" fmla="*/ 26 w 34"/>
              <a:gd name="T59" fmla="*/ 7 h 49"/>
              <a:gd name="T60" fmla="*/ 26 w 34"/>
              <a:gd name="T61" fmla="*/ 9 h 49"/>
              <a:gd name="T62" fmla="*/ 30 w 34"/>
              <a:gd name="T63" fmla="*/ 3 h 49"/>
              <a:gd name="T64" fmla="*/ 4 w 34"/>
              <a:gd name="T65" fmla="*/ 3 h 49"/>
              <a:gd name="T66" fmla="*/ 30 w 34"/>
              <a:gd name="T67"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9">
                <a:moveTo>
                  <a:pt x="2" y="0"/>
                </a:moveTo>
                <a:cubicBezTo>
                  <a:pt x="2" y="0"/>
                  <a:pt x="2" y="0"/>
                  <a:pt x="2" y="0"/>
                </a:cubicBezTo>
                <a:cubicBezTo>
                  <a:pt x="32" y="0"/>
                  <a:pt x="32" y="0"/>
                  <a:pt x="32" y="0"/>
                </a:cubicBezTo>
                <a:cubicBezTo>
                  <a:pt x="33" y="0"/>
                  <a:pt x="34" y="0"/>
                  <a:pt x="34" y="2"/>
                </a:cubicBezTo>
                <a:cubicBezTo>
                  <a:pt x="34" y="2"/>
                  <a:pt x="34" y="2"/>
                  <a:pt x="34" y="2"/>
                </a:cubicBezTo>
                <a:cubicBezTo>
                  <a:pt x="34" y="47"/>
                  <a:pt x="34" y="47"/>
                  <a:pt x="34" y="47"/>
                </a:cubicBezTo>
                <a:cubicBezTo>
                  <a:pt x="34" y="49"/>
                  <a:pt x="33" y="49"/>
                  <a:pt x="32" y="49"/>
                </a:cubicBezTo>
                <a:cubicBezTo>
                  <a:pt x="32" y="49"/>
                  <a:pt x="32" y="49"/>
                  <a:pt x="32" y="49"/>
                </a:cubicBezTo>
                <a:cubicBezTo>
                  <a:pt x="2" y="49"/>
                  <a:pt x="2" y="49"/>
                  <a:pt x="2" y="49"/>
                </a:cubicBezTo>
                <a:cubicBezTo>
                  <a:pt x="1" y="49"/>
                  <a:pt x="0" y="49"/>
                  <a:pt x="0" y="47"/>
                </a:cubicBezTo>
                <a:cubicBezTo>
                  <a:pt x="0" y="47"/>
                  <a:pt x="0" y="47"/>
                  <a:pt x="0" y="47"/>
                </a:cubicBezTo>
                <a:cubicBezTo>
                  <a:pt x="0" y="2"/>
                  <a:pt x="0" y="2"/>
                  <a:pt x="0" y="2"/>
                </a:cubicBezTo>
                <a:cubicBezTo>
                  <a:pt x="0" y="0"/>
                  <a:pt x="1" y="0"/>
                  <a:pt x="2" y="0"/>
                </a:cubicBezTo>
                <a:close/>
                <a:moveTo>
                  <a:pt x="11" y="38"/>
                </a:moveTo>
                <a:cubicBezTo>
                  <a:pt x="11" y="38"/>
                  <a:pt x="11" y="38"/>
                  <a:pt x="11" y="38"/>
                </a:cubicBezTo>
                <a:cubicBezTo>
                  <a:pt x="12" y="38"/>
                  <a:pt x="13" y="39"/>
                  <a:pt x="13" y="40"/>
                </a:cubicBezTo>
                <a:cubicBezTo>
                  <a:pt x="13" y="41"/>
                  <a:pt x="12" y="42"/>
                  <a:pt x="11" y="42"/>
                </a:cubicBezTo>
                <a:cubicBezTo>
                  <a:pt x="10" y="42"/>
                  <a:pt x="9" y="41"/>
                  <a:pt x="9" y="40"/>
                </a:cubicBezTo>
                <a:cubicBezTo>
                  <a:pt x="9" y="39"/>
                  <a:pt x="10" y="38"/>
                  <a:pt x="11" y="38"/>
                </a:cubicBezTo>
                <a:close/>
                <a:moveTo>
                  <a:pt x="11" y="30"/>
                </a:moveTo>
                <a:cubicBezTo>
                  <a:pt x="11" y="30"/>
                  <a:pt x="11" y="30"/>
                  <a:pt x="11" y="30"/>
                </a:cubicBezTo>
                <a:cubicBezTo>
                  <a:pt x="12" y="30"/>
                  <a:pt x="13" y="30"/>
                  <a:pt x="13" y="31"/>
                </a:cubicBezTo>
                <a:cubicBezTo>
                  <a:pt x="14" y="31"/>
                  <a:pt x="14" y="32"/>
                  <a:pt x="14" y="33"/>
                </a:cubicBezTo>
                <a:cubicBezTo>
                  <a:pt x="14" y="34"/>
                  <a:pt x="14" y="35"/>
                  <a:pt x="13" y="35"/>
                </a:cubicBezTo>
                <a:cubicBezTo>
                  <a:pt x="13" y="36"/>
                  <a:pt x="12" y="36"/>
                  <a:pt x="11" y="36"/>
                </a:cubicBezTo>
                <a:cubicBezTo>
                  <a:pt x="10" y="36"/>
                  <a:pt x="9" y="36"/>
                  <a:pt x="9" y="35"/>
                </a:cubicBezTo>
                <a:cubicBezTo>
                  <a:pt x="8" y="35"/>
                  <a:pt x="8" y="34"/>
                  <a:pt x="8" y="33"/>
                </a:cubicBezTo>
                <a:cubicBezTo>
                  <a:pt x="8" y="32"/>
                  <a:pt x="8" y="31"/>
                  <a:pt x="9" y="31"/>
                </a:cubicBezTo>
                <a:cubicBezTo>
                  <a:pt x="9" y="30"/>
                  <a:pt x="10" y="30"/>
                  <a:pt x="11" y="30"/>
                </a:cubicBezTo>
                <a:close/>
                <a:moveTo>
                  <a:pt x="12" y="32"/>
                </a:moveTo>
                <a:cubicBezTo>
                  <a:pt x="12" y="32"/>
                  <a:pt x="12" y="32"/>
                  <a:pt x="12" y="32"/>
                </a:cubicBezTo>
                <a:cubicBezTo>
                  <a:pt x="11" y="32"/>
                  <a:pt x="11" y="32"/>
                  <a:pt x="11" y="32"/>
                </a:cubicBezTo>
                <a:cubicBezTo>
                  <a:pt x="11" y="32"/>
                  <a:pt x="11" y="32"/>
                  <a:pt x="10" y="32"/>
                </a:cubicBezTo>
                <a:cubicBezTo>
                  <a:pt x="10" y="33"/>
                  <a:pt x="10" y="33"/>
                  <a:pt x="10" y="33"/>
                </a:cubicBezTo>
                <a:cubicBezTo>
                  <a:pt x="10" y="33"/>
                  <a:pt x="10" y="33"/>
                  <a:pt x="10" y="34"/>
                </a:cubicBezTo>
                <a:cubicBezTo>
                  <a:pt x="11" y="34"/>
                  <a:pt x="11" y="34"/>
                  <a:pt x="11" y="34"/>
                </a:cubicBezTo>
                <a:cubicBezTo>
                  <a:pt x="11" y="34"/>
                  <a:pt x="11" y="34"/>
                  <a:pt x="12" y="34"/>
                </a:cubicBezTo>
                <a:cubicBezTo>
                  <a:pt x="12" y="33"/>
                  <a:pt x="12" y="33"/>
                  <a:pt x="12" y="33"/>
                </a:cubicBezTo>
                <a:cubicBezTo>
                  <a:pt x="12" y="33"/>
                  <a:pt x="12" y="33"/>
                  <a:pt x="12" y="32"/>
                </a:cubicBezTo>
                <a:close/>
                <a:moveTo>
                  <a:pt x="9" y="25"/>
                </a:moveTo>
                <a:cubicBezTo>
                  <a:pt x="9" y="25"/>
                  <a:pt x="9" y="25"/>
                  <a:pt x="9" y="25"/>
                </a:cubicBezTo>
                <a:cubicBezTo>
                  <a:pt x="8" y="25"/>
                  <a:pt x="8" y="24"/>
                  <a:pt x="8" y="23"/>
                </a:cubicBezTo>
                <a:cubicBezTo>
                  <a:pt x="8" y="23"/>
                  <a:pt x="8" y="22"/>
                  <a:pt x="9" y="22"/>
                </a:cubicBezTo>
                <a:cubicBezTo>
                  <a:pt x="26" y="22"/>
                  <a:pt x="26" y="22"/>
                  <a:pt x="26" y="22"/>
                </a:cubicBezTo>
                <a:cubicBezTo>
                  <a:pt x="26" y="22"/>
                  <a:pt x="27" y="23"/>
                  <a:pt x="27" y="23"/>
                </a:cubicBezTo>
                <a:cubicBezTo>
                  <a:pt x="27" y="24"/>
                  <a:pt x="26" y="25"/>
                  <a:pt x="26" y="25"/>
                </a:cubicBezTo>
                <a:cubicBezTo>
                  <a:pt x="9" y="25"/>
                  <a:pt x="9" y="25"/>
                  <a:pt x="9" y="25"/>
                </a:cubicBezTo>
                <a:close/>
                <a:moveTo>
                  <a:pt x="9" y="17"/>
                </a:moveTo>
                <a:cubicBezTo>
                  <a:pt x="9" y="17"/>
                  <a:pt x="9" y="17"/>
                  <a:pt x="9" y="17"/>
                </a:cubicBezTo>
                <a:cubicBezTo>
                  <a:pt x="8" y="17"/>
                  <a:pt x="8" y="16"/>
                  <a:pt x="8" y="16"/>
                </a:cubicBezTo>
                <a:cubicBezTo>
                  <a:pt x="8" y="15"/>
                  <a:pt x="8" y="15"/>
                  <a:pt x="9" y="15"/>
                </a:cubicBezTo>
                <a:cubicBezTo>
                  <a:pt x="26" y="15"/>
                  <a:pt x="26" y="15"/>
                  <a:pt x="26" y="15"/>
                </a:cubicBezTo>
                <a:cubicBezTo>
                  <a:pt x="26" y="15"/>
                  <a:pt x="27" y="15"/>
                  <a:pt x="27" y="16"/>
                </a:cubicBezTo>
                <a:cubicBezTo>
                  <a:pt x="27" y="16"/>
                  <a:pt x="26" y="17"/>
                  <a:pt x="26" y="17"/>
                </a:cubicBezTo>
                <a:cubicBezTo>
                  <a:pt x="9" y="17"/>
                  <a:pt x="9" y="17"/>
                  <a:pt x="9" y="17"/>
                </a:cubicBezTo>
                <a:close/>
                <a:moveTo>
                  <a:pt x="9" y="9"/>
                </a:moveTo>
                <a:cubicBezTo>
                  <a:pt x="9" y="9"/>
                  <a:pt x="9" y="9"/>
                  <a:pt x="9" y="9"/>
                </a:cubicBezTo>
                <a:cubicBezTo>
                  <a:pt x="8" y="9"/>
                  <a:pt x="8" y="9"/>
                  <a:pt x="8" y="8"/>
                </a:cubicBezTo>
                <a:cubicBezTo>
                  <a:pt x="8" y="8"/>
                  <a:pt x="8" y="7"/>
                  <a:pt x="9" y="7"/>
                </a:cubicBezTo>
                <a:cubicBezTo>
                  <a:pt x="26" y="7"/>
                  <a:pt x="26" y="7"/>
                  <a:pt x="26" y="7"/>
                </a:cubicBezTo>
                <a:cubicBezTo>
                  <a:pt x="26" y="7"/>
                  <a:pt x="27" y="8"/>
                  <a:pt x="27" y="8"/>
                </a:cubicBezTo>
                <a:cubicBezTo>
                  <a:pt x="27" y="9"/>
                  <a:pt x="26" y="9"/>
                  <a:pt x="26" y="9"/>
                </a:cubicBezTo>
                <a:cubicBezTo>
                  <a:pt x="9" y="9"/>
                  <a:pt x="9" y="9"/>
                  <a:pt x="9" y="9"/>
                </a:cubicBezTo>
                <a:close/>
                <a:moveTo>
                  <a:pt x="30" y="3"/>
                </a:moveTo>
                <a:cubicBezTo>
                  <a:pt x="30" y="3"/>
                  <a:pt x="30" y="3"/>
                  <a:pt x="30" y="3"/>
                </a:cubicBezTo>
                <a:cubicBezTo>
                  <a:pt x="4" y="3"/>
                  <a:pt x="4" y="3"/>
                  <a:pt x="4" y="3"/>
                </a:cubicBezTo>
                <a:cubicBezTo>
                  <a:pt x="4" y="46"/>
                  <a:pt x="4" y="46"/>
                  <a:pt x="4" y="46"/>
                </a:cubicBezTo>
                <a:cubicBezTo>
                  <a:pt x="30" y="46"/>
                  <a:pt x="30" y="46"/>
                  <a:pt x="30" y="46"/>
                </a:cubicBezTo>
                <a:cubicBezTo>
                  <a:pt x="30" y="3"/>
                  <a:pt x="30" y="3"/>
                  <a:pt x="30"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1" name="Freeform 457"/>
          <p:cNvSpPr>
            <a:spLocks noEditPoints="1"/>
          </p:cNvSpPr>
          <p:nvPr/>
        </p:nvSpPr>
        <p:spPr bwMode="auto">
          <a:xfrm>
            <a:off x="6726819" y="2002449"/>
            <a:ext cx="178076" cy="144476"/>
          </a:xfrm>
          <a:custGeom>
            <a:avLst/>
            <a:gdLst>
              <a:gd name="T0" fmla="*/ 37 w 53"/>
              <a:gd name="T1" fmla="*/ 13 h 43"/>
              <a:gd name="T2" fmla="*/ 4 w 53"/>
              <a:gd name="T3" fmla="*/ 33 h 43"/>
              <a:gd name="T4" fmla="*/ 40 w 53"/>
              <a:gd name="T5" fmla="*/ 26 h 43"/>
              <a:gd name="T6" fmla="*/ 40 w 53"/>
              <a:gd name="T7" fmla="*/ 26 h 43"/>
              <a:gd name="T8" fmla="*/ 38 w 53"/>
              <a:gd name="T9" fmla="*/ 37 h 43"/>
              <a:gd name="T10" fmla="*/ 33 w 53"/>
              <a:gd name="T11" fmla="*/ 37 h 43"/>
              <a:gd name="T12" fmla="*/ 49 w 53"/>
              <a:gd name="T13" fmla="*/ 39 h 43"/>
              <a:gd name="T14" fmla="*/ 33 w 53"/>
              <a:gd name="T15" fmla="*/ 4 h 43"/>
              <a:gd name="T16" fmla="*/ 38 w 53"/>
              <a:gd name="T17" fmla="*/ 9 h 43"/>
              <a:gd name="T18" fmla="*/ 40 w 53"/>
              <a:gd name="T19" fmla="*/ 11 h 43"/>
              <a:gd name="T20" fmla="*/ 40 w 53"/>
              <a:gd name="T21" fmla="*/ 12 h 43"/>
              <a:gd name="T22" fmla="*/ 48 w 53"/>
              <a:gd name="T23" fmla="*/ 13 h 43"/>
              <a:gd name="T24" fmla="*/ 40 w 53"/>
              <a:gd name="T25" fmla="*/ 14 h 43"/>
              <a:gd name="T26" fmla="*/ 40 w 53"/>
              <a:gd name="T27" fmla="*/ 18 h 43"/>
              <a:gd name="T28" fmla="*/ 46 w 53"/>
              <a:gd name="T29" fmla="*/ 18 h 43"/>
              <a:gd name="T30" fmla="*/ 46 w 53"/>
              <a:gd name="T31" fmla="*/ 20 h 43"/>
              <a:gd name="T32" fmla="*/ 40 w 53"/>
              <a:gd name="T33" fmla="*/ 20 h 43"/>
              <a:gd name="T34" fmla="*/ 40 w 53"/>
              <a:gd name="T35" fmla="*/ 24 h 43"/>
              <a:gd name="T36" fmla="*/ 48 w 53"/>
              <a:gd name="T37" fmla="*/ 25 h 43"/>
              <a:gd name="T38" fmla="*/ 40 w 53"/>
              <a:gd name="T39" fmla="*/ 26 h 43"/>
              <a:gd name="T40" fmla="*/ 14 w 53"/>
              <a:gd name="T41" fmla="*/ 43 h 43"/>
              <a:gd name="T42" fmla="*/ 14 w 53"/>
              <a:gd name="T43" fmla="*/ 40 h 43"/>
              <a:gd name="T44" fmla="*/ 18 w 53"/>
              <a:gd name="T45" fmla="*/ 37 h 43"/>
              <a:gd name="T46" fmla="*/ 0 w 53"/>
              <a:gd name="T47" fmla="*/ 35 h 43"/>
              <a:gd name="T48" fmla="*/ 0 w 53"/>
              <a:gd name="T49" fmla="*/ 11 h 43"/>
              <a:gd name="T50" fmla="*/ 2 w 53"/>
              <a:gd name="T51" fmla="*/ 9 h 43"/>
              <a:gd name="T52" fmla="*/ 29 w 53"/>
              <a:gd name="T53" fmla="*/ 2 h 43"/>
              <a:gd name="T54" fmla="*/ 31 w 53"/>
              <a:gd name="T55" fmla="*/ 0 h 43"/>
              <a:gd name="T56" fmla="*/ 53 w 53"/>
              <a:gd name="T57" fmla="*/ 2 h 43"/>
              <a:gd name="T58" fmla="*/ 53 w 53"/>
              <a:gd name="T59" fmla="*/ 41 h 43"/>
              <a:gd name="T60" fmla="*/ 51 w 53"/>
              <a:gd name="T61" fmla="*/ 43 h 43"/>
              <a:gd name="T62" fmla="*/ 29 w 53"/>
              <a:gd name="T63" fmla="*/ 41 h 43"/>
              <a:gd name="T64" fmla="*/ 29 w 53"/>
              <a:gd name="T65" fmla="*/ 37 h 43"/>
              <a:gd name="T66" fmla="*/ 22 w 53"/>
              <a:gd name="T67" fmla="*/ 40 h 43"/>
              <a:gd name="T68" fmla="*/ 28 w 53"/>
              <a:gd name="T69" fmla="*/ 42 h 43"/>
              <a:gd name="T70" fmla="*/ 14 w 53"/>
              <a:gd name="T7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 h="43">
                <a:moveTo>
                  <a:pt x="37" y="33"/>
                </a:moveTo>
                <a:cubicBezTo>
                  <a:pt x="37" y="13"/>
                  <a:pt x="37" y="13"/>
                  <a:pt x="37" y="13"/>
                </a:cubicBezTo>
                <a:cubicBezTo>
                  <a:pt x="4" y="13"/>
                  <a:pt x="4" y="13"/>
                  <a:pt x="4" y="13"/>
                </a:cubicBezTo>
                <a:cubicBezTo>
                  <a:pt x="4" y="33"/>
                  <a:pt x="4" y="33"/>
                  <a:pt x="4" y="33"/>
                </a:cubicBezTo>
                <a:cubicBezTo>
                  <a:pt x="15" y="33"/>
                  <a:pt x="26" y="33"/>
                  <a:pt x="37" y="33"/>
                </a:cubicBezTo>
                <a:close/>
                <a:moveTo>
                  <a:pt x="40" y="26"/>
                </a:moveTo>
                <a:cubicBezTo>
                  <a:pt x="40" y="26"/>
                  <a:pt x="40" y="26"/>
                  <a:pt x="40" y="26"/>
                </a:cubicBezTo>
                <a:cubicBezTo>
                  <a:pt x="40" y="26"/>
                  <a:pt x="40" y="26"/>
                  <a:pt x="40" y="26"/>
                </a:cubicBezTo>
                <a:cubicBezTo>
                  <a:pt x="40" y="35"/>
                  <a:pt x="40" y="35"/>
                  <a:pt x="40" y="35"/>
                </a:cubicBezTo>
                <a:cubicBezTo>
                  <a:pt x="40" y="36"/>
                  <a:pt x="40" y="37"/>
                  <a:pt x="38" y="37"/>
                </a:cubicBezTo>
                <a:cubicBezTo>
                  <a:pt x="38" y="37"/>
                  <a:pt x="38" y="37"/>
                  <a:pt x="38" y="37"/>
                </a:cubicBezTo>
                <a:cubicBezTo>
                  <a:pt x="33" y="37"/>
                  <a:pt x="33" y="37"/>
                  <a:pt x="33" y="37"/>
                </a:cubicBezTo>
                <a:cubicBezTo>
                  <a:pt x="33" y="39"/>
                  <a:pt x="33" y="39"/>
                  <a:pt x="33" y="39"/>
                </a:cubicBezTo>
                <a:cubicBezTo>
                  <a:pt x="49" y="39"/>
                  <a:pt x="49" y="39"/>
                  <a:pt x="49" y="39"/>
                </a:cubicBezTo>
                <a:cubicBezTo>
                  <a:pt x="49" y="4"/>
                  <a:pt x="49" y="4"/>
                  <a:pt x="49" y="4"/>
                </a:cubicBezTo>
                <a:cubicBezTo>
                  <a:pt x="33" y="4"/>
                  <a:pt x="33" y="4"/>
                  <a:pt x="33" y="4"/>
                </a:cubicBezTo>
                <a:cubicBezTo>
                  <a:pt x="33" y="9"/>
                  <a:pt x="33" y="9"/>
                  <a:pt x="33" y="9"/>
                </a:cubicBezTo>
                <a:cubicBezTo>
                  <a:pt x="38" y="9"/>
                  <a:pt x="38" y="9"/>
                  <a:pt x="38" y="9"/>
                </a:cubicBezTo>
                <a:cubicBezTo>
                  <a:pt x="40" y="9"/>
                  <a:pt x="40" y="10"/>
                  <a:pt x="40" y="11"/>
                </a:cubicBezTo>
                <a:cubicBezTo>
                  <a:pt x="40" y="11"/>
                  <a:pt x="40" y="11"/>
                  <a:pt x="40" y="11"/>
                </a:cubicBezTo>
                <a:cubicBezTo>
                  <a:pt x="40" y="12"/>
                  <a:pt x="40" y="12"/>
                  <a:pt x="40" y="12"/>
                </a:cubicBezTo>
                <a:cubicBezTo>
                  <a:pt x="40" y="12"/>
                  <a:pt x="40" y="12"/>
                  <a:pt x="40" y="12"/>
                </a:cubicBezTo>
                <a:cubicBezTo>
                  <a:pt x="46" y="12"/>
                  <a:pt x="46" y="12"/>
                  <a:pt x="46" y="12"/>
                </a:cubicBezTo>
                <a:cubicBezTo>
                  <a:pt x="47" y="12"/>
                  <a:pt x="48" y="12"/>
                  <a:pt x="48" y="13"/>
                </a:cubicBezTo>
                <a:cubicBezTo>
                  <a:pt x="48" y="13"/>
                  <a:pt x="47" y="14"/>
                  <a:pt x="46" y="14"/>
                </a:cubicBezTo>
                <a:cubicBezTo>
                  <a:pt x="40" y="14"/>
                  <a:pt x="40" y="14"/>
                  <a:pt x="40" y="14"/>
                </a:cubicBezTo>
                <a:cubicBezTo>
                  <a:pt x="40" y="14"/>
                  <a:pt x="40" y="14"/>
                  <a:pt x="40" y="14"/>
                </a:cubicBezTo>
                <a:cubicBezTo>
                  <a:pt x="40" y="18"/>
                  <a:pt x="40" y="18"/>
                  <a:pt x="40" y="18"/>
                </a:cubicBezTo>
                <a:cubicBezTo>
                  <a:pt x="40" y="18"/>
                  <a:pt x="40" y="18"/>
                  <a:pt x="40" y="18"/>
                </a:cubicBezTo>
                <a:cubicBezTo>
                  <a:pt x="46" y="18"/>
                  <a:pt x="46" y="18"/>
                  <a:pt x="46" y="18"/>
                </a:cubicBezTo>
                <a:cubicBezTo>
                  <a:pt x="47" y="18"/>
                  <a:pt x="48" y="18"/>
                  <a:pt x="48" y="19"/>
                </a:cubicBezTo>
                <a:cubicBezTo>
                  <a:pt x="48" y="20"/>
                  <a:pt x="47" y="20"/>
                  <a:pt x="46" y="20"/>
                </a:cubicBezTo>
                <a:cubicBezTo>
                  <a:pt x="40" y="20"/>
                  <a:pt x="40" y="20"/>
                  <a:pt x="40" y="20"/>
                </a:cubicBezTo>
                <a:cubicBezTo>
                  <a:pt x="40" y="20"/>
                  <a:pt x="40" y="20"/>
                  <a:pt x="40" y="20"/>
                </a:cubicBezTo>
                <a:cubicBezTo>
                  <a:pt x="40" y="24"/>
                  <a:pt x="40" y="24"/>
                  <a:pt x="40" y="24"/>
                </a:cubicBezTo>
                <a:cubicBezTo>
                  <a:pt x="40" y="24"/>
                  <a:pt x="40" y="24"/>
                  <a:pt x="40" y="24"/>
                </a:cubicBezTo>
                <a:cubicBezTo>
                  <a:pt x="46" y="24"/>
                  <a:pt x="46" y="24"/>
                  <a:pt x="46" y="24"/>
                </a:cubicBezTo>
                <a:cubicBezTo>
                  <a:pt x="47" y="24"/>
                  <a:pt x="48" y="24"/>
                  <a:pt x="48" y="25"/>
                </a:cubicBezTo>
                <a:cubicBezTo>
                  <a:pt x="48" y="26"/>
                  <a:pt x="47" y="26"/>
                  <a:pt x="46" y="26"/>
                </a:cubicBezTo>
                <a:cubicBezTo>
                  <a:pt x="40" y="26"/>
                  <a:pt x="40" y="26"/>
                  <a:pt x="40" y="26"/>
                </a:cubicBezTo>
                <a:close/>
                <a:moveTo>
                  <a:pt x="14" y="43"/>
                </a:moveTo>
                <a:cubicBezTo>
                  <a:pt x="14" y="43"/>
                  <a:pt x="14" y="43"/>
                  <a:pt x="14" y="43"/>
                </a:cubicBezTo>
                <a:cubicBezTo>
                  <a:pt x="13" y="43"/>
                  <a:pt x="13" y="42"/>
                  <a:pt x="13" y="42"/>
                </a:cubicBezTo>
                <a:cubicBezTo>
                  <a:pt x="13" y="41"/>
                  <a:pt x="13" y="40"/>
                  <a:pt x="14" y="40"/>
                </a:cubicBezTo>
                <a:cubicBezTo>
                  <a:pt x="18" y="40"/>
                  <a:pt x="18" y="40"/>
                  <a:pt x="18" y="40"/>
                </a:cubicBezTo>
                <a:cubicBezTo>
                  <a:pt x="18" y="37"/>
                  <a:pt x="18" y="37"/>
                  <a:pt x="18" y="37"/>
                </a:cubicBezTo>
                <a:cubicBezTo>
                  <a:pt x="2" y="37"/>
                  <a:pt x="2" y="37"/>
                  <a:pt x="2" y="37"/>
                </a:cubicBezTo>
                <a:cubicBezTo>
                  <a:pt x="1" y="37"/>
                  <a:pt x="0" y="36"/>
                  <a:pt x="0" y="35"/>
                </a:cubicBezTo>
                <a:cubicBezTo>
                  <a:pt x="0" y="35"/>
                  <a:pt x="0" y="35"/>
                  <a:pt x="0" y="35"/>
                </a:cubicBezTo>
                <a:cubicBezTo>
                  <a:pt x="0" y="11"/>
                  <a:pt x="0" y="11"/>
                  <a:pt x="0" y="11"/>
                </a:cubicBezTo>
                <a:cubicBezTo>
                  <a:pt x="0" y="10"/>
                  <a:pt x="1" y="9"/>
                  <a:pt x="2" y="9"/>
                </a:cubicBezTo>
                <a:cubicBezTo>
                  <a:pt x="2" y="9"/>
                  <a:pt x="2" y="9"/>
                  <a:pt x="2" y="9"/>
                </a:cubicBezTo>
                <a:cubicBezTo>
                  <a:pt x="29" y="9"/>
                  <a:pt x="29" y="9"/>
                  <a:pt x="29" y="9"/>
                </a:cubicBezTo>
                <a:cubicBezTo>
                  <a:pt x="29" y="2"/>
                  <a:pt x="29" y="2"/>
                  <a:pt x="29" y="2"/>
                </a:cubicBezTo>
                <a:cubicBezTo>
                  <a:pt x="29" y="1"/>
                  <a:pt x="30" y="0"/>
                  <a:pt x="31" y="0"/>
                </a:cubicBezTo>
                <a:cubicBezTo>
                  <a:pt x="31" y="0"/>
                  <a:pt x="31" y="0"/>
                  <a:pt x="31" y="0"/>
                </a:cubicBezTo>
                <a:cubicBezTo>
                  <a:pt x="51" y="0"/>
                  <a:pt x="51" y="0"/>
                  <a:pt x="51" y="0"/>
                </a:cubicBezTo>
                <a:cubicBezTo>
                  <a:pt x="52" y="0"/>
                  <a:pt x="53" y="1"/>
                  <a:pt x="53" y="2"/>
                </a:cubicBezTo>
                <a:cubicBezTo>
                  <a:pt x="53" y="2"/>
                  <a:pt x="53" y="2"/>
                  <a:pt x="53" y="2"/>
                </a:cubicBezTo>
                <a:cubicBezTo>
                  <a:pt x="53" y="41"/>
                  <a:pt x="53" y="41"/>
                  <a:pt x="53" y="41"/>
                </a:cubicBezTo>
                <a:cubicBezTo>
                  <a:pt x="53" y="42"/>
                  <a:pt x="52" y="43"/>
                  <a:pt x="51" y="43"/>
                </a:cubicBezTo>
                <a:cubicBezTo>
                  <a:pt x="51" y="43"/>
                  <a:pt x="51" y="43"/>
                  <a:pt x="51" y="43"/>
                </a:cubicBezTo>
                <a:cubicBezTo>
                  <a:pt x="31" y="43"/>
                  <a:pt x="31" y="43"/>
                  <a:pt x="31" y="43"/>
                </a:cubicBezTo>
                <a:cubicBezTo>
                  <a:pt x="30" y="43"/>
                  <a:pt x="29" y="42"/>
                  <a:pt x="29" y="41"/>
                </a:cubicBezTo>
                <a:cubicBezTo>
                  <a:pt x="29" y="41"/>
                  <a:pt x="29" y="41"/>
                  <a:pt x="29" y="41"/>
                </a:cubicBezTo>
                <a:cubicBezTo>
                  <a:pt x="29" y="37"/>
                  <a:pt x="29" y="37"/>
                  <a:pt x="29" y="37"/>
                </a:cubicBezTo>
                <a:cubicBezTo>
                  <a:pt x="22" y="37"/>
                  <a:pt x="22" y="37"/>
                  <a:pt x="22" y="37"/>
                </a:cubicBezTo>
                <a:cubicBezTo>
                  <a:pt x="22" y="40"/>
                  <a:pt x="22" y="40"/>
                  <a:pt x="22" y="40"/>
                </a:cubicBezTo>
                <a:cubicBezTo>
                  <a:pt x="27" y="40"/>
                  <a:pt x="27" y="40"/>
                  <a:pt x="27" y="40"/>
                </a:cubicBezTo>
                <a:cubicBezTo>
                  <a:pt x="27" y="40"/>
                  <a:pt x="28" y="41"/>
                  <a:pt x="28" y="42"/>
                </a:cubicBezTo>
                <a:cubicBezTo>
                  <a:pt x="28" y="42"/>
                  <a:pt x="27" y="43"/>
                  <a:pt x="27" y="43"/>
                </a:cubicBezTo>
                <a:cubicBezTo>
                  <a:pt x="22" y="43"/>
                  <a:pt x="18" y="43"/>
                  <a:pt x="14" y="4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2" name="Freeform 458"/>
          <p:cNvSpPr>
            <a:spLocks noEditPoints="1"/>
          </p:cNvSpPr>
          <p:nvPr/>
        </p:nvSpPr>
        <p:spPr bwMode="auto">
          <a:xfrm>
            <a:off x="7323202" y="2311561"/>
            <a:ext cx="161276" cy="164635"/>
          </a:xfrm>
          <a:custGeom>
            <a:avLst/>
            <a:gdLst>
              <a:gd name="T0" fmla="*/ 1 w 48"/>
              <a:gd name="T1" fmla="*/ 13 h 49"/>
              <a:gd name="T2" fmla="*/ 1 w 48"/>
              <a:gd name="T3" fmla="*/ 10 h 49"/>
              <a:gd name="T4" fmla="*/ 4 w 48"/>
              <a:gd name="T5" fmla="*/ 6 h 49"/>
              <a:gd name="T6" fmla="*/ 6 w 48"/>
              <a:gd name="T7" fmla="*/ 5 h 49"/>
              <a:gd name="T8" fmla="*/ 10 w 48"/>
              <a:gd name="T9" fmla="*/ 2 h 49"/>
              <a:gd name="T10" fmla="*/ 12 w 48"/>
              <a:gd name="T11" fmla="*/ 2 h 49"/>
              <a:gd name="T12" fmla="*/ 18 w 48"/>
              <a:gd name="T13" fmla="*/ 5 h 49"/>
              <a:gd name="T14" fmla="*/ 20 w 48"/>
              <a:gd name="T15" fmla="*/ 0 h 49"/>
              <a:gd name="T16" fmla="*/ 21 w 48"/>
              <a:gd name="T17" fmla="*/ 5 h 49"/>
              <a:gd name="T18" fmla="*/ 27 w 48"/>
              <a:gd name="T19" fmla="*/ 2 h 49"/>
              <a:gd name="T20" fmla="*/ 30 w 48"/>
              <a:gd name="T21" fmla="*/ 2 h 49"/>
              <a:gd name="T22" fmla="*/ 36 w 48"/>
              <a:gd name="T23" fmla="*/ 5 h 49"/>
              <a:gd name="T24" fmla="*/ 37 w 48"/>
              <a:gd name="T25" fmla="*/ 0 h 49"/>
              <a:gd name="T26" fmla="*/ 38 w 48"/>
              <a:gd name="T27" fmla="*/ 5 h 49"/>
              <a:gd name="T28" fmla="*/ 44 w 48"/>
              <a:gd name="T29" fmla="*/ 6 h 49"/>
              <a:gd name="T30" fmla="*/ 44 w 48"/>
              <a:gd name="T31" fmla="*/ 10 h 49"/>
              <a:gd name="T32" fmla="*/ 48 w 48"/>
              <a:gd name="T33" fmla="*/ 11 h 49"/>
              <a:gd name="T34" fmla="*/ 44 w 48"/>
              <a:gd name="T35" fmla="*/ 13 h 49"/>
              <a:gd name="T36" fmla="*/ 47 w 48"/>
              <a:gd name="T37" fmla="*/ 19 h 49"/>
              <a:gd name="T38" fmla="*/ 47 w 48"/>
              <a:gd name="T39" fmla="*/ 21 h 49"/>
              <a:gd name="T40" fmla="*/ 44 w 48"/>
              <a:gd name="T41" fmla="*/ 28 h 49"/>
              <a:gd name="T42" fmla="*/ 48 w 48"/>
              <a:gd name="T43" fmla="*/ 29 h 49"/>
              <a:gd name="T44" fmla="*/ 44 w 48"/>
              <a:gd name="T45" fmla="*/ 30 h 49"/>
              <a:gd name="T46" fmla="*/ 47 w 48"/>
              <a:gd name="T47" fmla="*/ 37 h 49"/>
              <a:gd name="T48" fmla="*/ 47 w 48"/>
              <a:gd name="T49" fmla="*/ 39 h 49"/>
              <a:gd name="T50" fmla="*/ 44 w 48"/>
              <a:gd name="T51" fmla="*/ 43 h 49"/>
              <a:gd name="T52" fmla="*/ 42 w 48"/>
              <a:gd name="T53" fmla="*/ 45 h 49"/>
              <a:gd name="T54" fmla="*/ 38 w 48"/>
              <a:gd name="T55" fmla="*/ 47 h 49"/>
              <a:gd name="T56" fmla="*/ 36 w 48"/>
              <a:gd name="T57" fmla="*/ 47 h 49"/>
              <a:gd name="T58" fmla="*/ 30 w 48"/>
              <a:gd name="T59" fmla="*/ 45 h 49"/>
              <a:gd name="T60" fmla="*/ 28 w 48"/>
              <a:gd name="T61" fmla="*/ 49 h 49"/>
              <a:gd name="T62" fmla="*/ 27 w 48"/>
              <a:gd name="T63" fmla="*/ 45 h 49"/>
              <a:gd name="T64" fmla="*/ 21 w 48"/>
              <a:gd name="T65" fmla="*/ 47 h 49"/>
              <a:gd name="T66" fmla="*/ 18 w 48"/>
              <a:gd name="T67" fmla="*/ 47 h 49"/>
              <a:gd name="T68" fmla="*/ 12 w 48"/>
              <a:gd name="T69" fmla="*/ 45 h 49"/>
              <a:gd name="T70" fmla="*/ 11 w 48"/>
              <a:gd name="T71" fmla="*/ 49 h 49"/>
              <a:gd name="T72" fmla="*/ 10 w 48"/>
              <a:gd name="T73" fmla="*/ 45 h 49"/>
              <a:gd name="T74" fmla="*/ 4 w 48"/>
              <a:gd name="T75" fmla="*/ 43 h 49"/>
              <a:gd name="T76" fmla="*/ 4 w 48"/>
              <a:gd name="T77" fmla="*/ 39 h 49"/>
              <a:gd name="T78" fmla="*/ 0 w 48"/>
              <a:gd name="T79" fmla="*/ 38 h 49"/>
              <a:gd name="T80" fmla="*/ 4 w 48"/>
              <a:gd name="T81" fmla="*/ 37 h 49"/>
              <a:gd name="T82" fmla="*/ 1 w 48"/>
              <a:gd name="T83" fmla="*/ 30 h 49"/>
              <a:gd name="T84" fmla="*/ 1 w 48"/>
              <a:gd name="T85" fmla="*/ 28 h 49"/>
              <a:gd name="T86" fmla="*/ 4 w 48"/>
              <a:gd name="T87" fmla="*/ 21 h 49"/>
              <a:gd name="T88" fmla="*/ 0 w 48"/>
              <a:gd name="T89" fmla="*/ 20 h 49"/>
              <a:gd name="T90" fmla="*/ 4 w 48"/>
              <a:gd name="T91" fmla="*/ 19 h 49"/>
              <a:gd name="T92" fmla="*/ 40 w 48"/>
              <a:gd name="T93" fmla="*/ 8 h 49"/>
              <a:gd name="T94" fmla="*/ 8 w 48"/>
              <a:gd name="T95" fmla="*/ 8 h 49"/>
              <a:gd name="T96" fmla="*/ 40 w 48"/>
              <a:gd name="T97" fmla="*/ 41 h 49"/>
              <a:gd name="T98" fmla="*/ 12 w 48"/>
              <a:gd name="T99" fmla="*/ 11 h 49"/>
              <a:gd name="T100" fmla="*/ 12 w 48"/>
              <a:gd name="T101" fmla="*/ 11 h 49"/>
              <a:gd name="T102" fmla="*/ 37 w 48"/>
              <a:gd name="T103" fmla="*/ 13 h 49"/>
              <a:gd name="T104" fmla="*/ 37 w 48"/>
              <a:gd name="T105" fmla="*/ 36 h 49"/>
              <a:gd name="T106" fmla="*/ 36 w 48"/>
              <a:gd name="T107" fmla="*/ 38 h 49"/>
              <a:gd name="T108" fmla="*/ 11 w 48"/>
              <a:gd name="T109" fmla="*/ 36 h 49"/>
              <a:gd name="T110" fmla="*/ 11 w 48"/>
              <a:gd name="T111" fmla="*/ 13 h 49"/>
              <a:gd name="T112" fmla="*/ 35 w 48"/>
              <a:gd name="T113" fmla="*/ 14 h 49"/>
              <a:gd name="T114" fmla="*/ 13 w 48"/>
              <a:gd name="T115" fmla="*/ 14 h 49"/>
              <a:gd name="T116" fmla="*/ 35 w 48"/>
              <a:gd name="T117"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 h="49">
                <a:moveTo>
                  <a:pt x="4" y="13"/>
                </a:moveTo>
                <a:cubicBezTo>
                  <a:pt x="1" y="13"/>
                  <a:pt x="1" y="13"/>
                  <a:pt x="1" y="13"/>
                </a:cubicBezTo>
                <a:cubicBezTo>
                  <a:pt x="0" y="13"/>
                  <a:pt x="0" y="12"/>
                  <a:pt x="0" y="11"/>
                </a:cubicBezTo>
                <a:cubicBezTo>
                  <a:pt x="0" y="11"/>
                  <a:pt x="0" y="10"/>
                  <a:pt x="1" y="10"/>
                </a:cubicBezTo>
                <a:cubicBezTo>
                  <a:pt x="4" y="10"/>
                  <a:pt x="4" y="10"/>
                  <a:pt x="4" y="10"/>
                </a:cubicBezTo>
                <a:cubicBezTo>
                  <a:pt x="4" y="6"/>
                  <a:pt x="4" y="6"/>
                  <a:pt x="4" y="6"/>
                </a:cubicBezTo>
                <a:cubicBezTo>
                  <a:pt x="4" y="5"/>
                  <a:pt x="5" y="5"/>
                  <a:pt x="6" y="5"/>
                </a:cubicBezTo>
                <a:cubicBezTo>
                  <a:pt x="6" y="5"/>
                  <a:pt x="6" y="5"/>
                  <a:pt x="6" y="5"/>
                </a:cubicBezTo>
                <a:cubicBezTo>
                  <a:pt x="10" y="5"/>
                  <a:pt x="10" y="5"/>
                  <a:pt x="10" y="5"/>
                </a:cubicBezTo>
                <a:cubicBezTo>
                  <a:pt x="10" y="2"/>
                  <a:pt x="10" y="2"/>
                  <a:pt x="10" y="2"/>
                </a:cubicBezTo>
                <a:cubicBezTo>
                  <a:pt x="10" y="1"/>
                  <a:pt x="10" y="0"/>
                  <a:pt x="11" y="0"/>
                </a:cubicBezTo>
                <a:cubicBezTo>
                  <a:pt x="11" y="0"/>
                  <a:pt x="12" y="1"/>
                  <a:pt x="12" y="2"/>
                </a:cubicBezTo>
                <a:cubicBezTo>
                  <a:pt x="12" y="5"/>
                  <a:pt x="12" y="5"/>
                  <a:pt x="12" y="5"/>
                </a:cubicBezTo>
                <a:cubicBezTo>
                  <a:pt x="18" y="5"/>
                  <a:pt x="18" y="5"/>
                  <a:pt x="18" y="5"/>
                </a:cubicBezTo>
                <a:cubicBezTo>
                  <a:pt x="18" y="2"/>
                  <a:pt x="18" y="2"/>
                  <a:pt x="18" y="2"/>
                </a:cubicBezTo>
                <a:cubicBezTo>
                  <a:pt x="18" y="1"/>
                  <a:pt x="19" y="0"/>
                  <a:pt x="20" y="0"/>
                </a:cubicBezTo>
                <a:cubicBezTo>
                  <a:pt x="20" y="0"/>
                  <a:pt x="21" y="1"/>
                  <a:pt x="21" y="2"/>
                </a:cubicBezTo>
                <a:cubicBezTo>
                  <a:pt x="21" y="5"/>
                  <a:pt x="21" y="5"/>
                  <a:pt x="21" y="5"/>
                </a:cubicBezTo>
                <a:cubicBezTo>
                  <a:pt x="27" y="5"/>
                  <a:pt x="27" y="5"/>
                  <a:pt x="27" y="5"/>
                </a:cubicBezTo>
                <a:cubicBezTo>
                  <a:pt x="27" y="2"/>
                  <a:pt x="27" y="2"/>
                  <a:pt x="27" y="2"/>
                </a:cubicBezTo>
                <a:cubicBezTo>
                  <a:pt x="27" y="1"/>
                  <a:pt x="28" y="0"/>
                  <a:pt x="28" y="0"/>
                </a:cubicBezTo>
                <a:cubicBezTo>
                  <a:pt x="29" y="0"/>
                  <a:pt x="30" y="1"/>
                  <a:pt x="30" y="2"/>
                </a:cubicBezTo>
                <a:cubicBezTo>
                  <a:pt x="30" y="5"/>
                  <a:pt x="30" y="5"/>
                  <a:pt x="30" y="5"/>
                </a:cubicBezTo>
                <a:cubicBezTo>
                  <a:pt x="36" y="5"/>
                  <a:pt x="36" y="5"/>
                  <a:pt x="36" y="5"/>
                </a:cubicBezTo>
                <a:cubicBezTo>
                  <a:pt x="36" y="2"/>
                  <a:pt x="36" y="2"/>
                  <a:pt x="36" y="2"/>
                </a:cubicBezTo>
                <a:cubicBezTo>
                  <a:pt x="36" y="1"/>
                  <a:pt x="36" y="0"/>
                  <a:pt x="37" y="0"/>
                </a:cubicBezTo>
                <a:cubicBezTo>
                  <a:pt x="38" y="0"/>
                  <a:pt x="38" y="1"/>
                  <a:pt x="38" y="2"/>
                </a:cubicBezTo>
                <a:cubicBezTo>
                  <a:pt x="38" y="5"/>
                  <a:pt x="38" y="5"/>
                  <a:pt x="38" y="5"/>
                </a:cubicBezTo>
                <a:cubicBezTo>
                  <a:pt x="42" y="5"/>
                  <a:pt x="42" y="5"/>
                  <a:pt x="42" y="5"/>
                </a:cubicBezTo>
                <a:cubicBezTo>
                  <a:pt x="43" y="5"/>
                  <a:pt x="44" y="5"/>
                  <a:pt x="44" y="6"/>
                </a:cubicBezTo>
                <a:cubicBezTo>
                  <a:pt x="44" y="6"/>
                  <a:pt x="44" y="6"/>
                  <a:pt x="44" y="6"/>
                </a:cubicBezTo>
                <a:cubicBezTo>
                  <a:pt x="44" y="10"/>
                  <a:pt x="44" y="10"/>
                  <a:pt x="44" y="10"/>
                </a:cubicBezTo>
                <a:cubicBezTo>
                  <a:pt x="47" y="10"/>
                  <a:pt x="47" y="10"/>
                  <a:pt x="47" y="10"/>
                </a:cubicBezTo>
                <a:cubicBezTo>
                  <a:pt x="48" y="10"/>
                  <a:pt x="48" y="11"/>
                  <a:pt x="48" y="11"/>
                </a:cubicBezTo>
                <a:cubicBezTo>
                  <a:pt x="48" y="12"/>
                  <a:pt x="48" y="13"/>
                  <a:pt x="47" y="13"/>
                </a:cubicBezTo>
                <a:cubicBezTo>
                  <a:pt x="44" y="13"/>
                  <a:pt x="44" y="13"/>
                  <a:pt x="44" y="13"/>
                </a:cubicBezTo>
                <a:cubicBezTo>
                  <a:pt x="44" y="19"/>
                  <a:pt x="44" y="19"/>
                  <a:pt x="44" y="19"/>
                </a:cubicBezTo>
                <a:cubicBezTo>
                  <a:pt x="47" y="19"/>
                  <a:pt x="47" y="19"/>
                  <a:pt x="47" y="19"/>
                </a:cubicBezTo>
                <a:cubicBezTo>
                  <a:pt x="48" y="19"/>
                  <a:pt x="48" y="20"/>
                  <a:pt x="48" y="20"/>
                </a:cubicBezTo>
                <a:cubicBezTo>
                  <a:pt x="48" y="21"/>
                  <a:pt x="48" y="21"/>
                  <a:pt x="47" y="21"/>
                </a:cubicBezTo>
                <a:cubicBezTo>
                  <a:pt x="44" y="21"/>
                  <a:pt x="44" y="21"/>
                  <a:pt x="44" y="21"/>
                </a:cubicBezTo>
                <a:cubicBezTo>
                  <a:pt x="44" y="28"/>
                  <a:pt x="44" y="28"/>
                  <a:pt x="44" y="28"/>
                </a:cubicBezTo>
                <a:cubicBezTo>
                  <a:pt x="47" y="28"/>
                  <a:pt x="47" y="28"/>
                  <a:pt x="47" y="28"/>
                </a:cubicBezTo>
                <a:cubicBezTo>
                  <a:pt x="48" y="28"/>
                  <a:pt x="48" y="28"/>
                  <a:pt x="48" y="29"/>
                </a:cubicBezTo>
                <a:cubicBezTo>
                  <a:pt x="48" y="30"/>
                  <a:pt x="48" y="30"/>
                  <a:pt x="47" y="30"/>
                </a:cubicBezTo>
                <a:cubicBezTo>
                  <a:pt x="44" y="30"/>
                  <a:pt x="44" y="30"/>
                  <a:pt x="44" y="30"/>
                </a:cubicBezTo>
                <a:cubicBezTo>
                  <a:pt x="44" y="37"/>
                  <a:pt x="44" y="37"/>
                  <a:pt x="44" y="37"/>
                </a:cubicBezTo>
                <a:cubicBezTo>
                  <a:pt x="47" y="37"/>
                  <a:pt x="47" y="37"/>
                  <a:pt x="47" y="37"/>
                </a:cubicBezTo>
                <a:cubicBezTo>
                  <a:pt x="48" y="37"/>
                  <a:pt x="48" y="37"/>
                  <a:pt x="48" y="38"/>
                </a:cubicBezTo>
                <a:cubicBezTo>
                  <a:pt x="48" y="38"/>
                  <a:pt x="48" y="39"/>
                  <a:pt x="47" y="39"/>
                </a:cubicBezTo>
                <a:cubicBezTo>
                  <a:pt x="44" y="39"/>
                  <a:pt x="44" y="39"/>
                  <a:pt x="44" y="39"/>
                </a:cubicBezTo>
                <a:cubicBezTo>
                  <a:pt x="44" y="43"/>
                  <a:pt x="44" y="43"/>
                  <a:pt x="44" y="43"/>
                </a:cubicBezTo>
                <a:cubicBezTo>
                  <a:pt x="44" y="44"/>
                  <a:pt x="43" y="45"/>
                  <a:pt x="42" y="45"/>
                </a:cubicBezTo>
                <a:cubicBezTo>
                  <a:pt x="42" y="45"/>
                  <a:pt x="42" y="45"/>
                  <a:pt x="42" y="45"/>
                </a:cubicBezTo>
                <a:cubicBezTo>
                  <a:pt x="38" y="45"/>
                  <a:pt x="38" y="45"/>
                  <a:pt x="38" y="45"/>
                </a:cubicBezTo>
                <a:cubicBezTo>
                  <a:pt x="38" y="47"/>
                  <a:pt x="38" y="47"/>
                  <a:pt x="38" y="47"/>
                </a:cubicBezTo>
                <a:cubicBezTo>
                  <a:pt x="38" y="48"/>
                  <a:pt x="38" y="49"/>
                  <a:pt x="37" y="49"/>
                </a:cubicBezTo>
                <a:cubicBezTo>
                  <a:pt x="36" y="49"/>
                  <a:pt x="36" y="48"/>
                  <a:pt x="36" y="47"/>
                </a:cubicBezTo>
                <a:cubicBezTo>
                  <a:pt x="36" y="45"/>
                  <a:pt x="36" y="45"/>
                  <a:pt x="36" y="45"/>
                </a:cubicBezTo>
                <a:cubicBezTo>
                  <a:pt x="30" y="45"/>
                  <a:pt x="30" y="45"/>
                  <a:pt x="30" y="45"/>
                </a:cubicBezTo>
                <a:cubicBezTo>
                  <a:pt x="30" y="47"/>
                  <a:pt x="30" y="47"/>
                  <a:pt x="30" y="47"/>
                </a:cubicBezTo>
                <a:cubicBezTo>
                  <a:pt x="30" y="48"/>
                  <a:pt x="29" y="49"/>
                  <a:pt x="28" y="49"/>
                </a:cubicBezTo>
                <a:cubicBezTo>
                  <a:pt x="28" y="49"/>
                  <a:pt x="27" y="48"/>
                  <a:pt x="27" y="47"/>
                </a:cubicBezTo>
                <a:cubicBezTo>
                  <a:pt x="27" y="45"/>
                  <a:pt x="27" y="45"/>
                  <a:pt x="27" y="45"/>
                </a:cubicBezTo>
                <a:cubicBezTo>
                  <a:pt x="21" y="45"/>
                  <a:pt x="21" y="45"/>
                  <a:pt x="21" y="45"/>
                </a:cubicBezTo>
                <a:cubicBezTo>
                  <a:pt x="21" y="47"/>
                  <a:pt x="21" y="47"/>
                  <a:pt x="21" y="47"/>
                </a:cubicBezTo>
                <a:cubicBezTo>
                  <a:pt x="21" y="48"/>
                  <a:pt x="20" y="49"/>
                  <a:pt x="20" y="49"/>
                </a:cubicBezTo>
                <a:cubicBezTo>
                  <a:pt x="19" y="49"/>
                  <a:pt x="18" y="48"/>
                  <a:pt x="18" y="47"/>
                </a:cubicBezTo>
                <a:cubicBezTo>
                  <a:pt x="18" y="45"/>
                  <a:pt x="18" y="45"/>
                  <a:pt x="18" y="45"/>
                </a:cubicBezTo>
                <a:cubicBezTo>
                  <a:pt x="12" y="45"/>
                  <a:pt x="12" y="45"/>
                  <a:pt x="12" y="45"/>
                </a:cubicBezTo>
                <a:cubicBezTo>
                  <a:pt x="12" y="47"/>
                  <a:pt x="12" y="47"/>
                  <a:pt x="12" y="47"/>
                </a:cubicBezTo>
                <a:cubicBezTo>
                  <a:pt x="12" y="48"/>
                  <a:pt x="11" y="49"/>
                  <a:pt x="11" y="49"/>
                </a:cubicBezTo>
                <a:cubicBezTo>
                  <a:pt x="10" y="49"/>
                  <a:pt x="10" y="48"/>
                  <a:pt x="10" y="47"/>
                </a:cubicBezTo>
                <a:cubicBezTo>
                  <a:pt x="10" y="45"/>
                  <a:pt x="10" y="45"/>
                  <a:pt x="10" y="45"/>
                </a:cubicBezTo>
                <a:cubicBezTo>
                  <a:pt x="6" y="45"/>
                  <a:pt x="6" y="45"/>
                  <a:pt x="6" y="45"/>
                </a:cubicBezTo>
                <a:cubicBezTo>
                  <a:pt x="5" y="45"/>
                  <a:pt x="4" y="44"/>
                  <a:pt x="4" y="43"/>
                </a:cubicBezTo>
                <a:cubicBezTo>
                  <a:pt x="4" y="43"/>
                  <a:pt x="4" y="43"/>
                  <a:pt x="4" y="43"/>
                </a:cubicBezTo>
                <a:cubicBezTo>
                  <a:pt x="4" y="39"/>
                  <a:pt x="4" y="39"/>
                  <a:pt x="4" y="39"/>
                </a:cubicBezTo>
                <a:cubicBezTo>
                  <a:pt x="1" y="39"/>
                  <a:pt x="1" y="39"/>
                  <a:pt x="1" y="39"/>
                </a:cubicBezTo>
                <a:cubicBezTo>
                  <a:pt x="0" y="39"/>
                  <a:pt x="0" y="38"/>
                  <a:pt x="0" y="38"/>
                </a:cubicBezTo>
                <a:cubicBezTo>
                  <a:pt x="0" y="37"/>
                  <a:pt x="0" y="37"/>
                  <a:pt x="1" y="37"/>
                </a:cubicBezTo>
                <a:cubicBezTo>
                  <a:pt x="4" y="37"/>
                  <a:pt x="4" y="37"/>
                  <a:pt x="4" y="37"/>
                </a:cubicBezTo>
                <a:cubicBezTo>
                  <a:pt x="4" y="30"/>
                  <a:pt x="4" y="30"/>
                  <a:pt x="4" y="30"/>
                </a:cubicBezTo>
                <a:cubicBezTo>
                  <a:pt x="1" y="30"/>
                  <a:pt x="1" y="30"/>
                  <a:pt x="1" y="30"/>
                </a:cubicBezTo>
                <a:cubicBezTo>
                  <a:pt x="0" y="30"/>
                  <a:pt x="0" y="30"/>
                  <a:pt x="0" y="29"/>
                </a:cubicBezTo>
                <a:cubicBezTo>
                  <a:pt x="0" y="28"/>
                  <a:pt x="0" y="28"/>
                  <a:pt x="1" y="28"/>
                </a:cubicBezTo>
                <a:cubicBezTo>
                  <a:pt x="4" y="28"/>
                  <a:pt x="4" y="28"/>
                  <a:pt x="4" y="28"/>
                </a:cubicBezTo>
                <a:cubicBezTo>
                  <a:pt x="4" y="21"/>
                  <a:pt x="4" y="21"/>
                  <a:pt x="4" y="21"/>
                </a:cubicBezTo>
                <a:cubicBezTo>
                  <a:pt x="1" y="21"/>
                  <a:pt x="1" y="21"/>
                  <a:pt x="1" y="21"/>
                </a:cubicBezTo>
                <a:cubicBezTo>
                  <a:pt x="0" y="21"/>
                  <a:pt x="0" y="21"/>
                  <a:pt x="0" y="20"/>
                </a:cubicBezTo>
                <a:cubicBezTo>
                  <a:pt x="0" y="20"/>
                  <a:pt x="0" y="19"/>
                  <a:pt x="1" y="19"/>
                </a:cubicBezTo>
                <a:cubicBezTo>
                  <a:pt x="4" y="19"/>
                  <a:pt x="4" y="19"/>
                  <a:pt x="4" y="19"/>
                </a:cubicBezTo>
                <a:cubicBezTo>
                  <a:pt x="4" y="13"/>
                  <a:pt x="4" y="13"/>
                  <a:pt x="4" y="13"/>
                </a:cubicBezTo>
                <a:close/>
                <a:moveTo>
                  <a:pt x="40" y="8"/>
                </a:moveTo>
                <a:cubicBezTo>
                  <a:pt x="40" y="8"/>
                  <a:pt x="40" y="8"/>
                  <a:pt x="40" y="8"/>
                </a:cubicBezTo>
                <a:cubicBezTo>
                  <a:pt x="8" y="8"/>
                  <a:pt x="8" y="8"/>
                  <a:pt x="8" y="8"/>
                </a:cubicBezTo>
                <a:cubicBezTo>
                  <a:pt x="8" y="41"/>
                  <a:pt x="8" y="41"/>
                  <a:pt x="8" y="41"/>
                </a:cubicBezTo>
                <a:cubicBezTo>
                  <a:pt x="40" y="41"/>
                  <a:pt x="40" y="41"/>
                  <a:pt x="40" y="41"/>
                </a:cubicBezTo>
                <a:cubicBezTo>
                  <a:pt x="40" y="8"/>
                  <a:pt x="40" y="8"/>
                  <a:pt x="40" y="8"/>
                </a:cubicBezTo>
                <a:close/>
                <a:moveTo>
                  <a:pt x="12" y="11"/>
                </a:moveTo>
                <a:cubicBezTo>
                  <a:pt x="12" y="11"/>
                  <a:pt x="12" y="11"/>
                  <a:pt x="12" y="11"/>
                </a:cubicBezTo>
                <a:cubicBezTo>
                  <a:pt x="12" y="11"/>
                  <a:pt x="12" y="11"/>
                  <a:pt x="12" y="11"/>
                </a:cubicBezTo>
                <a:cubicBezTo>
                  <a:pt x="36" y="11"/>
                  <a:pt x="36" y="11"/>
                  <a:pt x="36" y="11"/>
                </a:cubicBezTo>
                <a:cubicBezTo>
                  <a:pt x="37" y="11"/>
                  <a:pt x="37" y="12"/>
                  <a:pt x="37" y="13"/>
                </a:cubicBezTo>
                <a:cubicBezTo>
                  <a:pt x="37" y="13"/>
                  <a:pt x="37" y="13"/>
                  <a:pt x="37" y="13"/>
                </a:cubicBezTo>
                <a:cubicBezTo>
                  <a:pt x="37" y="36"/>
                  <a:pt x="37" y="36"/>
                  <a:pt x="37" y="36"/>
                </a:cubicBezTo>
                <a:cubicBezTo>
                  <a:pt x="37" y="37"/>
                  <a:pt x="37" y="38"/>
                  <a:pt x="36" y="38"/>
                </a:cubicBezTo>
                <a:cubicBezTo>
                  <a:pt x="36" y="38"/>
                  <a:pt x="36" y="38"/>
                  <a:pt x="36" y="38"/>
                </a:cubicBezTo>
                <a:cubicBezTo>
                  <a:pt x="12" y="38"/>
                  <a:pt x="12" y="38"/>
                  <a:pt x="12" y="38"/>
                </a:cubicBezTo>
                <a:cubicBezTo>
                  <a:pt x="11" y="38"/>
                  <a:pt x="11" y="37"/>
                  <a:pt x="11" y="36"/>
                </a:cubicBezTo>
                <a:cubicBezTo>
                  <a:pt x="11" y="36"/>
                  <a:pt x="11" y="36"/>
                  <a:pt x="11" y="36"/>
                </a:cubicBezTo>
                <a:cubicBezTo>
                  <a:pt x="11" y="13"/>
                  <a:pt x="11" y="13"/>
                  <a:pt x="11" y="13"/>
                </a:cubicBezTo>
                <a:cubicBezTo>
                  <a:pt x="11" y="12"/>
                  <a:pt x="11" y="11"/>
                  <a:pt x="12" y="11"/>
                </a:cubicBezTo>
                <a:close/>
                <a:moveTo>
                  <a:pt x="35" y="14"/>
                </a:moveTo>
                <a:cubicBezTo>
                  <a:pt x="35" y="14"/>
                  <a:pt x="35" y="14"/>
                  <a:pt x="35" y="14"/>
                </a:cubicBezTo>
                <a:cubicBezTo>
                  <a:pt x="13" y="14"/>
                  <a:pt x="13" y="14"/>
                  <a:pt x="13" y="14"/>
                </a:cubicBezTo>
                <a:cubicBezTo>
                  <a:pt x="13" y="35"/>
                  <a:pt x="13" y="35"/>
                  <a:pt x="13" y="35"/>
                </a:cubicBezTo>
                <a:cubicBezTo>
                  <a:pt x="35" y="35"/>
                  <a:pt x="35" y="35"/>
                  <a:pt x="35" y="35"/>
                </a:cubicBezTo>
                <a:cubicBezTo>
                  <a:pt x="35" y="14"/>
                  <a:pt x="35" y="14"/>
                  <a:pt x="35"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3" name="Freeform 459"/>
          <p:cNvSpPr>
            <a:spLocks noEditPoints="1"/>
          </p:cNvSpPr>
          <p:nvPr/>
        </p:nvSpPr>
        <p:spPr bwMode="auto">
          <a:xfrm>
            <a:off x="10286644" y="1989009"/>
            <a:ext cx="171356" cy="171356"/>
          </a:xfrm>
          <a:custGeom>
            <a:avLst/>
            <a:gdLst>
              <a:gd name="T0" fmla="*/ 33 w 51"/>
              <a:gd name="T1" fmla="*/ 1 h 51"/>
              <a:gd name="T2" fmla="*/ 40 w 51"/>
              <a:gd name="T3" fmla="*/ 6 h 51"/>
              <a:gd name="T4" fmla="*/ 45 w 51"/>
              <a:gd name="T5" fmla="*/ 10 h 51"/>
              <a:gd name="T6" fmla="*/ 50 w 51"/>
              <a:gd name="T7" fmla="*/ 18 h 51"/>
              <a:gd name="T8" fmla="*/ 28 w 51"/>
              <a:gd name="T9" fmla="*/ 37 h 51"/>
              <a:gd name="T10" fmla="*/ 27 w 51"/>
              <a:gd name="T11" fmla="*/ 37 h 51"/>
              <a:gd name="T12" fmla="*/ 18 w 51"/>
              <a:gd name="T13" fmla="*/ 50 h 51"/>
              <a:gd name="T14" fmla="*/ 10 w 51"/>
              <a:gd name="T15" fmla="*/ 45 h 51"/>
              <a:gd name="T16" fmla="*/ 6 w 51"/>
              <a:gd name="T17" fmla="*/ 40 h 51"/>
              <a:gd name="T18" fmla="*/ 18 w 51"/>
              <a:gd name="T19" fmla="*/ 44 h 51"/>
              <a:gd name="T20" fmla="*/ 19 w 51"/>
              <a:gd name="T21" fmla="*/ 42 h 51"/>
              <a:gd name="T22" fmla="*/ 21 w 51"/>
              <a:gd name="T23" fmla="*/ 41 h 51"/>
              <a:gd name="T24" fmla="*/ 23 w 51"/>
              <a:gd name="T25" fmla="*/ 40 h 51"/>
              <a:gd name="T26" fmla="*/ 30 w 51"/>
              <a:gd name="T27" fmla="*/ 33 h 51"/>
              <a:gd name="T28" fmla="*/ 31 w 51"/>
              <a:gd name="T29" fmla="*/ 31 h 51"/>
              <a:gd name="T30" fmla="*/ 33 w 51"/>
              <a:gd name="T31" fmla="*/ 29 h 51"/>
              <a:gd name="T32" fmla="*/ 35 w 51"/>
              <a:gd name="T33" fmla="*/ 28 h 51"/>
              <a:gd name="T34" fmla="*/ 36 w 51"/>
              <a:gd name="T35" fmla="*/ 24 h 51"/>
              <a:gd name="T36" fmla="*/ 40 w 51"/>
              <a:gd name="T37" fmla="*/ 23 h 51"/>
              <a:gd name="T38" fmla="*/ 41 w 51"/>
              <a:gd name="T39" fmla="*/ 21 h 51"/>
              <a:gd name="T40" fmla="*/ 42 w 51"/>
              <a:gd name="T41" fmla="*/ 19 h 51"/>
              <a:gd name="T42" fmla="*/ 45 w 51"/>
              <a:gd name="T43" fmla="*/ 18 h 51"/>
              <a:gd name="T44" fmla="*/ 37 w 51"/>
              <a:gd name="T45" fmla="*/ 7 h 51"/>
              <a:gd name="T46" fmla="*/ 7 w 51"/>
              <a:gd name="T47" fmla="*/ 37 h 51"/>
              <a:gd name="T48" fmla="*/ 18 w 51"/>
              <a:gd name="T49" fmla="*/ 45 h 51"/>
              <a:gd name="T50" fmla="*/ 10 w 51"/>
              <a:gd name="T51" fmla="*/ 32 h 51"/>
              <a:gd name="T52" fmla="*/ 22 w 51"/>
              <a:gd name="T53" fmla="*/ 33 h 51"/>
              <a:gd name="T54" fmla="*/ 18 w 51"/>
              <a:gd name="T55" fmla="*/ 39 h 51"/>
              <a:gd name="T56" fmla="*/ 10 w 51"/>
              <a:gd name="T57" fmla="*/ 33 h 51"/>
              <a:gd name="T58" fmla="*/ 15 w 51"/>
              <a:gd name="T59" fmla="*/ 30 h 51"/>
              <a:gd name="T60" fmla="*/ 17 w 51"/>
              <a:gd name="T61" fmla="*/ 37 h 51"/>
              <a:gd name="T62" fmla="*/ 19 w 51"/>
              <a:gd name="T63" fmla="*/ 23 h 51"/>
              <a:gd name="T64" fmla="*/ 25 w 51"/>
              <a:gd name="T65" fmla="*/ 19 h 51"/>
              <a:gd name="T66" fmla="*/ 26 w 51"/>
              <a:gd name="T67" fmla="*/ 31 h 51"/>
              <a:gd name="T68" fmla="*/ 19 w 51"/>
              <a:gd name="T69" fmla="*/ 23 h 51"/>
              <a:gd name="T70" fmla="*/ 21 w 51"/>
              <a:gd name="T71" fmla="*/ 24 h 51"/>
              <a:gd name="T72" fmla="*/ 24 w 51"/>
              <a:gd name="T73" fmla="*/ 21 h 51"/>
              <a:gd name="T74" fmla="*/ 32 w 51"/>
              <a:gd name="T75" fmla="*/ 10 h 51"/>
              <a:gd name="T76" fmla="*/ 39 w 51"/>
              <a:gd name="T77" fmla="*/ 16 h 51"/>
              <a:gd name="T78" fmla="*/ 35 w 51"/>
              <a:gd name="T79" fmla="*/ 22 h 51"/>
              <a:gd name="T80" fmla="*/ 33 w 51"/>
              <a:gd name="T81" fmla="*/ 22 h 51"/>
              <a:gd name="T82" fmla="*/ 27 w 51"/>
              <a:gd name="T83" fmla="*/ 14 h 51"/>
              <a:gd name="T84" fmla="*/ 30 w 51"/>
              <a:gd name="T85" fmla="*/ 15 h 51"/>
              <a:gd name="T86" fmla="*/ 33 w 51"/>
              <a:gd name="T87"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51">
                <a:moveTo>
                  <a:pt x="1" y="33"/>
                </a:moveTo>
                <a:cubicBezTo>
                  <a:pt x="1" y="33"/>
                  <a:pt x="1" y="33"/>
                  <a:pt x="1" y="33"/>
                </a:cubicBezTo>
                <a:cubicBezTo>
                  <a:pt x="33" y="1"/>
                  <a:pt x="33" y="1"/>
                  <a:pt x="33" y="1"/>
                </a:cubicBezTo>
                <a:cubicBezTo>
                  <a:pt x="34" y="0"/>
                  <a:pt x="35" y="0"/>
                  <a:pt x="36" y="1"/>
                </a:cubicBezTo>
                <a:cubicBezTo>
                  <a:pt x="36" y="1"/>
                  <a:pt x="36" y="1"/>
                  <a:pt x="36" y="1"/>
                </a:cubicBezTo>
                <a:cubicBezTo>
                  <a:pt x="40" y="6"/>
                  <a:pt x="40" y="6"/>
                  <a:pt x="40" y="6"/>
                </a:cubicBezTo>
                <a:cubicBezTo>
                  <a:pt x="41" y="6"/>
                  <a:pt x="41" y="7"/>
                  <a:pt x="41" y="8"/>
                </a:cubicBezTo>
                <a:cubicBezTo>
                  <a:pt x="40" y="9"/>
                  <a:pt x="41" y="10"/>
                  <a:pt x="42" y="10"/>
                </a:cubicBezTo>
                <a:cubicBezTo>
                  <a:pt x="43" y="9"/>
                  <a:pt x="44" y="9"/>
                  <a:pt x="45" y="10"/>
                </a:cubicBezTo>
                <a:cubicBezTo>
                  <a:pt x="45" y="10"/>
                  <a:pt x="45" y="10"/>
                  <a:pt x="45" y="10"/>
                </a:cubicBezTo>
                <a:cubicBezTo>
                  <a:pt x="50" y="15"/>
                  <a:pt x="50" y="15"/>
                  <a:pt x="50" y="15"/>
                </a:cubicBezTo>
                <a:cubicBezTo>
                  <a:pt x="51" y="16"/>
                  <a:pt x="51" y="17"/>
                  <a:pt x="50" y="18"/>
                </a:cubicBezTo>
                <a:cubicBezTo>
                  <a:pt x="50" y="18"/>
                  <a:pt x="50" y="18"/>
                  <a:pt x="50" y="18"/>
                </a:cubicBezTo>
                <a:cubicBezTo>
                  <a:pt x="31" y="37"/>
                  <a:pt x="31" y="37"/>
                  <a:pt x="31" y="37"/>
                </a:cubicBezTo>
                <a:cubicBezTo>
                  <a:pt x="30" y="38"/>
                  <a:pt x="29" y="38"/>
                  <a:pt x="28" y="37"/>
                </a:cubicBezTo>
                <a:cubicBezTo>
                  <a:pt x="28" y="37"/>
                  <a:pt x="28" y="37"/>
                  <a:pt x="28" y="37"/>
                </a:cubicBezTo>
                <a:cubicBezTo>
                  <a:pt x="27" y="37"/>
                  <a:pt x="27" y="37"/>
                  <a:pt x="27" y="37"/>
                </a:cubicBezTo>
                <a:cubicBezTo>
                  <a:pt x="27" y="36"/>
                  <a:pt x="27" y="37"/>
                  <a:pt x="27" y="37"/>
                </a:cubicBezTo>
                <a:cubicBezTo>
                  <a:pt x="28" y="38"/>
                  <a:pt x="28" y="38"/>
                  <a:pt x="28" y="38"/>
                </a:cubicBezTo>
                <a:cubicBezTo>
                  <a:pt x="28" y="39"/>
                  <a:pt x="28" y="40"/>
                  <a:pt x="28" y="40"/>
                </a:cubicBezTo>
                <a:cubicBezTo>
                  <a:pt x="18" y="50"/>
                  <a:pt x="18" y="50"/>
                  <a:pt x="18" y="50"/>
                </a:cubicBezTo>
                <a:cubicBezTo>
                  <a:pt x="17" y="51"/>
                  <a:pt x="16" y="51"/>
                  <a:pt x="15" y="50"/>
                </a:cubicBezTo>
                <a:cubicBezTo>
                  <a:pt x="15" y="50"/>
                  <a:pt x="15" y="50"/>
                  <a:pt x="15" y="50"/>
                </a:cubicBezTo>
                <a:cubicBezTo>
                  <a:pt x="10" y="45"/>
                  <a:pt x="10" y="45"/>
                  <a:pt x="10" y="45"/>
                </a:cubicBezTo>
                <a:cubicBezTo>
                  <a:pt x="9" y="44"/>
                  <a:pt x="9" y="43"/>
                  <a:pt x="10" y="42"/>
                </a:cubicBezTo>
                <a:cubicBezTo>
                  <a:pt x="10" y="41"/>
                  <a:pt x="9" y="40"/>
                  <a:pt x="8" y="41"/>
                </a:cubicBezTo>
                <a:cubicBezTo>
                  <a:pt x="7" y="41"/>
                  <a:pt x="6" y="41"/>
                  <a:pt x="6" y="40"/>
                </a:cubicBezTo>
                <a:cubicBezTo>
                  <a:pt x="1" y="36"/>
                  <a:pt x="1" y="36"/>
                  <a:pt x="1" y="36"/>
                </a:cubicBezTo>
                <a:cubicBezTo>
                  <a:pt x="0" y="35"/>
                  <a:pt x="0" y="34"/>
                  <a:pt x="1" y="33"/>
                </a:cubicBezTo>
                <a:close/>
                <a:moveTo>
                  <a:pt x="18" y="44"/>
                </a:moveTo>
                <a:cubicBezTo>
                  <a:pt x="18" y="44"/>
                  <a:pt x="18" y="44"/>
                  <a:pt x="18" y="44"/>
                </a:cubicBezTo>
                <a:cubicBezTo>
                  <a:pt x="17" y="44"/>
                  <a:pt x="17" y="43"/>
                  <a:pt x="18" y="42"/>
                </a:cubicBezTo>
                <a:cubicBezTo>
                  <a:pt x="18" y="42"/>
                  <a:pt x="19" y="42"/>
                  <a:pt x="19" y="42"/>
                </a:cubicBezTo>
                <a:cubicBezTo>
                  <a:pt x="20" y="43"/>
                  <a:pt x="20" y="43"/>
                  <a:pt x="20" y="43"/>
                </a:cubicBezTo>
                <a:cubicBezTo>
                  <a:pt x="21" y="41"/>
                  <a:pt x="21" y="41"/>
                  <a:pt x="21" y="41"/>
                </a:cubicBezTo>
                <a:cubicBezTo>
                  <a:pt x="21" y="41"/>
                  <a:pt x="21" y="41"/>
                  <a:pt x="21" y="41"/>
                </a:cubicBezTo>
                <a:cubicBezTo>
                  <a:pt x="20" y="40"/>
                  <a:pt x="20" y="40"/>
                  <a:pt x="21" y="39"/>
                </a:cubicBezTo>
                <a:cubicBezTo>
                  <a:pt x="21" y="39"/>
                  <a:pt x="22" y="39"/>
                  <a:pt x="22" y="39"/>
                </a:cubicBezTo>
                <a:cubicBezTo>
                  <a:pt x="23" y="40"/>
                  <a:pt x="23" y="40"/>
                  <a:pt x="23" y="40"/>
                </a:cubicBezTo>
                <a:cubicBezTo>
                  <a:pt x="24" y="39"/>
                  <a:pt x="24" y="39"/>
                  <a:pt x="24" y="39"/>
                </a:cubicBezTo>
                <a:cubicBezTo>
                  <a:pt x="21" y="35"/>
                  <a:pt x="26" y="31"/>
                  <a:pt x="29" y="33"/>
                </a:cubicBezTo>
                <a:cubicBezTo>
                  <a:pt x="30" y="33"/>
                  <a:pt x="30" y="33"/>
                  <a:pt x="30" y="33"/>
                </a:cubicBezTo>
                <a:cubicBezTo>
                  <a:pt x="29" y="32"/>
                  <a:pt x="29" y="32"/>
                  <a:pt x="29" y="32"/>
                </a:cubicBezTo>
                <a:cubicBezTo>
                  <a:pt x="29" y="32"/>
                  <a:pt x="29" y="31"/>
                  <a:pt x="29" y="31"/>
                </a:cubicBezTo>
                <a:cubicBezTo>
                  <a:pt x="30" y="30"/>
                  <a:pt x="31" y="30"/>
                  <a:pt x="31" y="31"/>
                </a:cubicBezTo>
                <a:cubicBezTo>
                  <a:pt x="32" y="31"/>
                  <a:pt x="32" y="31"/>
                  <a:pt x="32" y="31"/>
                </a:cubicBezTo>
                <a:cubicBezTo>
                  <a:pt x="33" y="29"/>
                  <a:pt x="33" y="29"/>
                  <a:pt x="33" y="29"/>
                </a:cubicBezTo>
                <a:cubicBezTo>
                  <a:pt x="33" y="29"/>
                  <a:pt x="33" y="29"/>
                  <a:pt x="33" y="29"/>
                </a:cubicBezTo>
                <a:cubicBezTo>
                  <a:pt x="32" y="28"/>
                  <a:pt x="32" y="28"/>
                  <a:pt x="33" y="27"/>
                </a:cubicBezTo>
                <a:cubicBezTo>
                  <a:pt x="33" y="27"/>
                  <a:pt x="34" y="27"/>
                  <a:pt x="34" y="27"/>
                </a:cubicBezTo>
                <a:cubicBezTo>
                  <a:pt x="35" y="28"/>
                  <a:pt x="35" y="28"/>
                  <a:pt x="35" y="28"/>
                </a:cubicBezTo>
                <a:cubicBezTo>
                  <a:pt x="36" y="26"/>
                  <a:pt x="36" y="26"/>
                  <a:pt x="36" y="26"/>
                </a:cubicBezTo>
                <a:cubicBezTo>
                  <a:pt x="36" y="26"/>
                  <a:pt x="36" y="26"/>
                  <a:pt x="36" y="26"/>
                </a:cubicBezTo>
                <a:cubicBezTo>
                  <a:pt x="36" y="25"/>
                  <a:pt x="36" y="24"/>
                  <a:pt x="36" y="24"/>
                </a:cubicBezTo>
                <a:cubicBezTo>
                  <a:pt x="36" y="24"/>
                  <a:pt x="37" y="24"/>
                  <a:pt x="38" y="24"/>
                </a:cubicBezTo>
                <a:cubicBezTo>
                  <a:pt x="38" y="25"/>
                  <a:pt x="38" y="25"/>
                  <a:pt x="38" y="25"/>
                </a:cubicBezTo>
                <a:cubicBezTo>
                  <a:pt x="40" y="23"/>
                  <a:pt x="40" y="23"/>
                  <a:pt x="40" y="23"/>
                </a:cubicBezTo>
                <a:cubicBezTo>
                  <a:pt x="39" y="22"/>
                  <a:pt x="39" y="22"/>
                  <a:pt x="39" y="22"/>
                </a:cubicBezTo>
                <a:cubicBezTo>
                  <a:pt x="39" y="22"/>
                  <a:pt x="39" y="21"/>
                  <a:pt x="39" y="21"/>
                </a:cubicBezTo>
                <a:cubicBezTo>
                  <a:pt x="40" y="20"/>
                  <a:pt x="40" y="20"/>
                  <a:pt x="41" y="21"/>
                </a:cubicBezTo>
                <a:cubicBezTo>
                  <a:pt x="41" y="21"/>
                  <a:pt x="41" y="21"/>
                  <a:pt x="41" y="21"/>
                </a:cubicBezTo>
                <a:cubicBezTo>
                  <a:pt x="43" y="20"/>
                  <a:pt x="43" y="20"/>
                  <a:pt x="43" y="20"/>
                </a:cubicBezTo>
                <a:cubicBezTo>
                  <a:pt x="42" y="19"/>
                  <a:pt x="42" y="19"/>
                  <a:pt x="42" y="19"/>
                </a:cubicBezTo>
                <a:cubicBezTo>
                  <a:pt x="42" y="19"/>
                  <a:pt x="42" y="18"/>
                  <a:pt x="42" y="18"/>
                </a:cubicBezTo>
                <a:cubicBezTo>
                  <a:pt x="43" y="17"/>
                  <a:pt x="44" y="17"/>
                  <a:pt x="44" y="18"/>
                </a:cubicBezTo>
                <a:cubicBezTo>
                  <a:pt x="45" y="18"/>
                  <a:pt x="45" y="18"/>
                  <a:pt x="45" y="18"/>
                </a:cubicBezTo>
                <a:cubicBezTo>
                  <a:pt x="46" y="17"/>
                  <a:pt x="46" y="17"/>
                  <a:pt x="46" y="17"/>
                </a:cubicBezTo>
                <a:cubicBezTo>
                  <a:pt x="43" y="14"/>
                  <a:pt x="43" y="14"/>
                  <a:pt x="43" y="14"/>
                </a:cubicBezTo>
                <a:cubicBezTo>
                  <a:pt x="39" y="14"/>
                  <a:pt x="36" y="11"/>
                  <a:pt x="37" y="7"/>
                </a:cubicBezTo>
                <a:cubicBezTo>
                  <a:pt x="34" y="5"/>
                  <a:pt x="34" y="5"/>
                  <a:pt x="34" y="5"/>
                </a:cubicBezTo>
                <a:cubicBezTo>
                  <a:pt x="5" y="34"/>
                  <a:pt x="5" y="34"/>
                  <a:pt x="5" y="34"/>
                </a:cubicBezTo>
                <a:cubicBezTo>
                  <a:pt x="7" y="37"/>
                  <a:pt x="7" y="37"/>
                  <a:pt x="7" y="37"/>
                </a:cubicBezTo>
                <a:cubicBezTo>
                  <a:pt x="11" y="36"/>
                  <a:pt x="15" y="39"/>
                  <a:pt x="14" y="43"/>
                </a:cubicBezTo>
                <a:cubicBezTo>
                  <a:pt x="17" y="46"/>
                  <a:pt x="17" y="46"/>
                  <a:pt x="17" y="46"/>
                </a:cubicBezTo>
                <a:cubicBezTo>
                  <a:pt x="18" y="45"/>
                  <a:pt x="18" y="45"/>
                  <a:pt x="18" y="45"/>
                </a:cubicBezTo>
                <a:cubicBezTo>
                  <a:pt x="18" y="44"/>
                  <a:pt x="18" y="44"/>
                  <a:pt x="18" y="44"/>
                </a:cubicBezTo>
                <a:close/>
                <a:moveTo>
                  <a:pt x="10" y="32"/>
                </a:moveTo>
                <a:cubicBezTo>
                  <a:pt x="10" y="32"/>
                  <a:pt x="10" y="32"/>
                  <a:pt x="10" y="32"/>
                </a:cubicBezTo>
                <a:cubicBezTo>
                  <a:pt x="15" y="27"/>
                  <a:pt x="15" y="27"/>
                  <a:pt x="15" y="27"/>
                </a:cubicBezTo>
                <a:cubicBezTo>
                  <a:pt x="15" y="27"/>
                  <a:pt x="16" y="27"/>
                  <a:pt x="16" y="27"/>
                </a:cubicBezTo>
                <a:cubicBezTo>
                  <a:pt x="22" y="33"/>
                  <a:pt x="22" y="33"/>
                  <a:pt x="22" y="33"/>
                </a:cubicBezTo>
                <a:cubicBezTo>
                  <a:pt x="23" y="34"/>
                  <a:pt x="23" y="34"/>
                  <a:pt x="22" y="35"/>
                </a:cubicBezTo>
                <a:cubicBezTo>
                  <a:pt x="22" y="35"/>
                  <a:pt x="22" y="35"/>
                  <a:pt x="22" y="35"/>
                </a:cubicBezTo>
                <a:cubicBezTo>
                  <a:pt x="18" y="39"/>
                  <a:pt x="18" y="39"/>
                  <a:pt x="18" y="39"/>
                </a:cubicBezTo>
                <a:cubicBezTo>
                  <a:pt x="17" y="40"/>
                  <a:pt x="17" y="40"/>
                  <a:pt x="16" y="39"/>
                </a:cubicBezTo>
                <a:cubicBezTo>
                  <a:pt x="16" y="39"/>
                  <a:pt x="16" y="39"/>
                  <a:pt x="16" y="39"/>
                </a:cubicBezTo>
                <a:cubicBezTo>
                  <a:pt x="10" y="33"/>
                  <a:pt x="10" y="33"/>
                  <a:pt x="10" y="33"/>
                </a:cubicBezTo>
                <a:cubicBezTo>
                  <a:pt x="10" y="33"/>
                  <a:pt x="10" y="32"/>
                  <a:pt x="10" y="32"/>
                </a:cubicBezTo>
                <a:cubicBezTo>
                  <a:pt x="10" y="32"/>
                  <a:pt x="10" y="32"/>
                  <a:pt x="10" y="32"/>
                </a:cubicBezTo>
                <a:close/>
                <a:moveTo>
                  <a:pt x="15" y="30"/>
                </a:moveTo>
                <a:cubicBezTo>
                  <a:pt x="15" y="30"/>
                  <a:pt x="15" y="30"/>
                  <a:pt x="15" y="30"/>
                </a:cubicBezTo>
                <a:cubicBezTo>
                  <a:pt x="13" y="32"/>
                  <a:pt x="13" y="32"/>
                  <a:pt x="13" y="32"/>
                </a:cubicBezTo>
                <a:cubicBezTo>
                  <a:pt x="17" y="37"/>
                  <a:pt x="17" y="37"/>
                  <a:pt x="17" y="37"/>
                </a:cubicBezTo>
                <a:cubicBezTo>
                  <a:pt x="20" y="34"/>
                  <a:pt x="20" y="34"/>
                  <a:pt x="20" y="34"/>
                </a:cubicBezTo>
                <a:cubicBezTo>
                  <a:pt x="15" y="30"/>
                  <a:pt x="15" y="30"/>
                  <a:pt x="15" y="30"/>
                </a:cubicBezTo>
                <a:close/>
                <a:moveTo>
                  <a:pt x="19" y="23"/>
                </a:moveTo>
                <a:cubicBezTo>
                  <a:pt x="19" y="23"/>
                  <a:pt x="19" y="23"/>
                  <a:pt x="19" y="23"/>
                </a:cubicBezTo>
                <a:cubicBezTo>
                  <a:pt x="23" y="19"/>
                  <a:pt x="23" y="19"/>
                  <a:pt x="23" y="19"/>
                </a:cubicBezTo>
                <a:cubicBezTo>
                  <a:pt x="24" y="18"/>
                  <a:pt x="24" y="18"/>
                  <a:pt x="25" y="19"/>
                </a:cubicBezTo>
                <a:cubicBezTo>
                  <a:pt x="31" y="25"/>
                  <a:pt x="31" y="25"/>
                  <a:pt x="31" y="25"/>
                </a:cubicBezTo>
                <a:cubicBezTo>
                  <a:pt x="31" y="25"/>
                  <a:pt x="31" y="26"/>
                  <a:pt x="31" y="26"/>
                </a:cubicBezTo>
                <a:cubicBezTo>
                  <a:pt x="26" y="31"/>
                  <a:pt x="26" y="31"/>
                  <a:pt x="26" y="31"/>
                </a:cubicBezTo>
                <a:cubicBezTo>
                  <a:pt x="26" y="31"/>
                  <a:pt x="25" y="31"/>
                  <a:pt x="25" y="31"/>
                </a:cubicBezTo>
                <a:cubicBezTo>
                  <a:pt x="19" y="25"/>
                  <a:pt x="19" y="25"/>
                  <a:pt x="19" y="25"/>
                </a:cubicBezTo>
                <a:cubicBezTo>
                  <a:pt x="18" y="24"/>
                  <a:pt x="18" y="23"/>
                  <a:pt x="19" y="23"/>
                </a:cubicBezTo>
                <a:close/>
                <a:moveTo>
                  <a:pt x="24" y="21"/>
                </a:moveTo>
                <a:cubicBezTo>
                  <a:pt x="24" y="21"/>
                  <a:pt x="24" y="21"/>
                  <a:pt x="24" y="21"/>
                </a:cubicBezTo>
                <a:cubicBezTo>
                  <a:pt x="21" y="24"/>
                  <a:pt x="21" y="24"/>
                  <a:pt x="21" y="24"/>
                </a:cubicBezTo>
                <a:cubicBezTo>
                  <a:pt x="26" y="28"/>
                  <a:pt x="26" y="28"/>
                  <a:pt x="26" y="28"/>
                </a:cubicBezTo>
                <a:cubicBezTo>
                  <a:pt x="28" y="26"/>
                  <a:pt x="28" y="26"/>
                  <a:pt x="28" y="26"/>
                </a:cubicBezTo>
                <a:cubicBezTo>
                  <a:pt x="24" y="21"/>
                  <a:pt x="24" y="21"/>
                  <a:pt x="24" y="21"/>
                </a:cubicBezTo>
                <a:close/>
                <a:moveTo>
                  <a:pt x="27" y="14"/>
                </a:moveTo>
                <a:cubicBezTo>
                  <a:pt x="27" y="14"/>
                  <a:pt x="27" y="14"/>
                  <a:pt x="27" y="14"/>
                </a:cubicBezTo>
                <a:cubicBezTo>
                  <a:pt x="32" y="10"/>
                  <a:pt x="32" y="10"/>
                  <a:pt x="32" y="10"/>
                </a:cubicBezTo>
                <a:cubicBezTo>
                  <a:pt x="32" y="10"/>
                  <a:pt x="33" y="10"/>
                  <a:pt x="33" y="10"/>
                </a:cubicBezTo>
                <a:cubicBezTo>
                  <a:pt x="33" y="10"/>
                  <a:pt x="33" y="10"/>
                  <a:pt x="33" y="10"/>
                </a:cubicBezTo>
                <a:cubicBezTo>
                  <a:pt x="39" y="16"/>
                  <a:pt x="39" y="16"/>
                  <a:pt x="39" y="16"/>
                </a:cubicBezTo>
                <a:cubicBezTo>
                  <a:pt x="40" y="17"/>
                  <a:pt x="40" y="17"/>
                  <a:pt x="39" y="18"/>
                </a:cubicBezTo>
                <a:cubicBezTo>
                  <a:pt x="39" y="18"/>
                  <a:pt x="39" y="18"/>
                  <a:pt x="39" y="18"/>
                </a:cubicBezTo>
                <a:cubicBezTo>
                  <a:pt x="35" y="22"/>
                  <a:pt x="35" y="22"/>
                  <a:pt x="35" y="22"/>
                </a:cubicBezTo>
                <a:cubicBezTo>
                  <a:pt x="35" y="23"/>
                  <a:pt x="34" y="23"/>
                  <a:pt x="33" y="22"/>
                </a:cubicBezTo>
                <a:cubicBezTo>
                  <a:pt x="33" y="22"/>
                  <a:pt x="33" y="22"/>
                  <a:pt x="33" y="22"/>
                </a:cubicBezTo>
                <a:cubicBezTo>
                  <a:pt x="33" y="22"/>
                  <a:pt x="33" y="22"/>
                  <a:pt x="33" y="22"/>
                </a:cubicBezTo>
                <a:cubicBezTo>
                  <a:pt x="27" y="16"/>
                  <a:pt x="27" y="16"/>
                  <a:pt x="27" y="16"/>
                </a:cubicBezTo>
                <a:cubicBezTo>
                  <a:pt x="27" y="16"/>
                  <a:pt x="27" y="15"/>
                  <a:pt x="27" y="14"/>
                </a:cubicBezTo>
                <a:cubicBezTo>
                  <a:pt x="27" y="14"/>
                  <a:pt x="27" y="14"/>
                  <a:pt x="27" y="14"/>
                </a:cubicBezTo>
                <a:close/>
                <a:moveTo>
                  <a:pt x="33" y="12"/>
                </a:moveTo>
                <a:cubicBezTo>
                  <a:pt x="33" y="12"/>
                  <a:pt x="33" y="12"/>
                  <a:pt x="33" y="12"/>
                </a:cubicBezTo>
                <a:cubicBezTo>
                  <a:pt x="30" y="15"/>
                  <a:pt x="30" y="15"/>
                  <a:pt x="30" y="15"/>
                </a:cubicBezTo>
                <a:cubicBezTo>
                  <a:pt x="34" y="20"/>
                  <a:pt x="34" y="20"/>
                  <a:pt x="34" y="20"/>
                </a:cubicBezTo>
                <a:cubicBezTo>
                  <a:pt x="37" y="17"/>
                  <a:pt x="37" y="17"/>
                  <a:pt x="37" y="17"/>
                </a:cubicBezTo>
                <a:cubicBezTo>
                  <a:pt x="33" y="12"/>
                  <a:pt x="33" y="12"/>
                  <a:pt x="33"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4" name="Freeform 460"/>
          <p:cNvSpPr>
            <a:spLocks noEditPoints="1"/>
          </p:cNvSpPr>
          <p:nvPr/>
        </p:nvSpPr>
        <p:spPr bwMode="auto">
          <a:xfrm>
            <a:off x="7904466" y="1992369"/>
            <a:ext cx="169676" cy="164635"/>
          </a:xfrm>
          <a:custGeom>
            <a:avLst/>
            <a:gdLst>
              <a:gd name="T0" fmla="*/ 48 w 50"/>
              <a:gd name="T1" fmla="*/ 0 h 49"/>
              <a:gd name="T2" fmla="*/ 50 w 50"/>
              <a:gd name="T3" fmla="*/ 40 h 49"/>
              <a:gd name="T4" fmla="*/ 41 w 50"/>
              <a:gd name="T5" fmla="*/ 49 h 49"/>
              <a:gd name="T6" fmla="*/ 4 w 50"/>
              <a:gd name="T7" fmla="*/ 47 h 49"/>
              <a:gd name="T8" fmla="*/ 2 w 50"/>
              <a:gd name="T9" fmla="*/ 23 h 49"/>
              <a:gd name="T10" fmla="*/ 0 w 50"/>
              <a:gd name="T11" fmla="*/ 16 h 49"/>
              <a:gd name="T12" fmla="*/ 4 w 50"/>
              <a:gd name="T13" fmla="*/ 14 h 49"/>
              <a:gd name="T14" fmla="*/ 0 w 50"/>
              <a:gd name="T15" fmla="*/ 11 h 49"/>
              <a:gd name="T16" fmla="*/ 2 w 50"/>
              <a:gd name="T17" fmla="*/ 5 h 49"/>
              <a:gd name="T18" fmla="*/ 4 w 50"/>
              <a:gd name="T19" fmla="*/ 2 h 49"/>
              <a:gd name="T20" fmla="*/ 28 w 50"/>
              <a:gd name="T21" fmla="*/ 33 h 49"/>
              <a:gd name="T22" fmla="*/ 38 w 50"/>
              <a:gd name="T23" fmla="*/ 34 h 49"/>
              <a:gd name="T24" fmla="*/ 37 w 50"/>
              <a:gd name="T25" fmla="*/ 43 h 49"/>
              <a:gd name="T26" fmla="*/ 27 w 50"/>
              <a:gd name="T27" fmla="*/ 42 h 49"/>
              <a:gd name="T28" fmla="*/ 28 w 50"/>
              <a:gd name="T29" fmla="*/ 33 h 49"/>
              <a:gd name="T30" fmla="*/ 30 w 50"/>
              <a:gd name="T31" fmla="*/ 35 h 49"/>
              <a:gd name="T32" fmla="*/ 36 w 50"/>
              <a:gd name="T33" fmla="*/ 35 h 49"/>
              <a:gd name="T34" fmla="*/ 23 w 50"/>
              <a:gd name="T35" fmla="*/ 31 h 49"/>
              <a:gd name="T36" fmla="*/ 7 w 50"/>
              <a:gd name="T37" fmla="*/ 34 h 49"/>
              <a:gd name="T38" fmla="*/ 24 w 50"/>
              <a:gd name="T39" fmla="*/ 37 h 49"/>
              <a:gd name="T40" fmla="*/ 7 w 50"/>
              <a:gd name="T41" fmla="*/ 41 h 49"/>
              <a:gd name="T42" fmla="*/ 18 w 50"/>
              <a:gd name="T43" fmla="*/ 43 h 49"/>
              <a:gd name="T44" fmla="*/ 40 w 50"/>
              <a:gd name="T45" fmla="*/ 46 h 49"/>
              <a:gd name="T46" fmla="*/ 7 w 50"/>
              <a:gd name="T47" fmla="*/ 3 h 49"/>
              <a:gd name="T48" fmla="*/ 5 w 50"/>
              <a:gd name="T49" fmla="*/ 8 h 49"/>
              <a:gd name="T50" fmla="*/ 5 w 50"/>
              <a:gd name="T51" fmla="*/ 10 h 49"/>
              <a:gd name="T52" fmla="*/ 7 w 50"/>
              <a:gd name="T53" fmla="*/ 16 h 49"/>
              <a:gd name="T54" fmla="*/ 4 w 50"/>
              <a:gd name="T55" fmla="*/ 18 h 49"/>
              <a:gd name="T56" fmla="*/ 5 w 50"/>
              <a:gd name="T57" fmla="*/ 19 h 49"/>
              <a:gd name="T58" fmla="*/ 42 w 50"/>
              <a:gd name="T59" fmla="*/ 9 h 49"/>
              <a:gd name="T60" fmla="*/ 44 w 50"/>
              <a:gd name="T61" fmla="*/ 9 h 49"/>
              <a:gd name="T62" fmla="*/ 42 w 50"/>
              <a:gd name="T63" fmla="*/ 28 h 49"/>
              <a:gd name="T64" fmla="*/ 37 w 50"/>
              <a:gd name="T65" fmla="*/ 9 h 49"/>
              <a:gd name="T66" fmla="*/ 40 w 50"/>
              <a:gd name="T67" fmla="*/ 28 h 49"/>
              <a:gd name="T68" fmla="*/ 37 w 50"/>
              <a:gd name="T69" fmla="*/ 9 h 49"/>
              <a:gd name="T70" fmla="*/ 34 w 50"/>
              <a:gd name="T71" fmla="*/ 8 h 49"/>
              <a:gd name="T72" fmla="*/ 34 w 50"/>
              <a:gd name="T73" fmla="*/ 29 h 49"/>
              <a:gd name="T74" fmla="*/ 13 w 50"/>
              <a:gd name="T75" fmla="*/ 8 h 49"/>
              <a:gd name="T76" fmla="*/ 28 w 50"/>
              <a:gd name="T77" fmla="*/ 8 h 49"/>
              <a:gd name="T78" fmla="*/ 29 w 50"/>
              <a:gd name="T79" fmla="*/ 24 h 49"/>
              <a:gd name="T80" fmla="*/ 13 w 50"/>
              <a:gd name="T81" fmla="*/ 25 h 49"/>
              <a:gd name="T82" fmla="*/ 12 w 50"/>
              <a:gd name="T83" fmla="*/ 9 h 49"/>
              <a:gd name="T84" fmla="*/ 27 w 50"/>
              <a:gd name="T85" fmla="*/ 10 h 49"/>
              <a:gd name="T86" fmla="*/ 27 w 50"/>
              <a:gd name="T87" fmla="*/ 2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49">
                <a:moveTo>
                  <a:pt x="5" y="0"/>
                </a:moveTo>
                <a:cubicBezTo>
                  <a:pt x="6" y="0"/>
                  <a:pt x="6" y="0"/>
                  <a:pt x="6" y="0"/>
                </a:cubicBezTo>
                <a:cubicBezTo>
                  <a:pt x="48" y="0"/>
                  <a:pt x="48" y="0"/>
                  <a:pt x="48" y="0"/>
                </a:cubicBezTo>
                <a:cubicBezTo>
                  <a:pt x="49" y="0"/>
                  <a:pt x="50" y="0"/>
                  <a:pt x="50" y="2"/>
                </a:cubicBezTo>
                <a:cubicBezTo>
                  <a:pt x="50" y="2"/>
                  <a:pt x="50" y="2"/>
                  <a:pt x="50" y="2"/>
                </a:cubicBezTo>
                <a:cubicBezTo>
                  <a:pt x="50" y="40"/>
                  <a:pt x="50" y="40"/>
                  <a:pt x="50" y="40"/>
                </a:cubicBezTo>
                <a:cubicBezTo>
                  <a:pt x="50" y="40"/>
                  <a:pt x="50" y="41"/>
                  <a:pt x="50" y="41"/>
                </a:cubicBezTo>
                <a:cubicBezTo>
                  <a:pt x="42" y="49"/>
                  <a:pt x="42" y="49"/>
                  <a:pt x="42" y="49"/>
                </a:cubicBezTo>
                <a:cubicBezTo>
                  <a:pt x="42" y="49"/>
                  <a:pt x="41" y="49"/>
                  <a:pt x="41" y="49"/>
                </a:cubicBezTo>
                <a:cubicBezTo>
                  <a:pt x="41" y="49"/>
                  <a:pt x="41" y="49"/>
                  <a:pt x="41" y="49"/>
                </a:cubicBezTo>
                <a:cubicBezTo>
                  <a:pt x="5" y="49"/>
                  <a:pt x="5" y="49"/>
                  <a:pt x="5" y="49"/>
                </a:cubicBezTo>
                <a:cubicBezTo>
                  <a:pt x="4" y="49"/>
                  <a:pt x="4" y="49"/>
                  <a:pt x="4" y="47"/>
                </a:cubicBezTo>
                <a:cubicBezTo>
                  <a:pt x="4" y="47"/>
                  <a:pt x="4" y="47"/>
                  <a:pt x="4" y="47"/>
                </a:cubicBezTo>
                <a:cubicBezTo>
                  <a:pt x="4" y="23"/>
                  <a:pt x="4" y="23"/>
                  <a:pt x="4" y="23"/>
                </a:cubicBezTo>
                <a:cubicBezTo>
                  <a:pt x="2" y="23"/>
                  <a:pt x="2" y="23"/>
                  <a:pt x="2" y="23"/>
                </a:cubicBezTo>
                <a:cubicBezTo>
                  <a:pt x="1" y="23"/>
                  <a:pt x="0" y="22"/>
                  <a:pt x="0" y="21"/>
                </a:cubicBezTo>
                <a:cubicBezTo>
                  <a:pt x="0" y="21"/>
                  <a:pt x="0" y="21"/>
                  <a:pt x="0" y="21"/>
                </a:cubicBezTo>
                <a:cubicBezTo>
                  <a:pt x="0" y="16"/>
                  <a:pt x="0" y="16"/>
                  <a:pt x="0" y="16"/>
                </a:cubicBezTo>
                <a:cubicBezTo>
                  <a:pt x="0" y="15"/>
                  <a:pt x="1" y="14"/>
                  <a:pt x="2" y="14"/>
                </a:cubicBezTo>
                <a:cubicBezTo>
                  <a:pt x="2" y="14"/>
                  <a:pt x="2" y="14"/>
                  <a:pt x="2" y="14"/>
                </a:cubicBezTo>
                <a:cubicBezTo>
                  <a:pt x="4" y="14"/>
                  <a:pt x="4" y="14"/>
                  <a:pt x="4" y="14"/>
                </a:cubicBezTo>
                <a:cubicBezTo>
                  <a:pt x="4" y="13"/>
                  <a:pt x="4" y="13"/>
                  <a:pt x="4" y="13"/>
                </a:cubicBezTo>
                <a:cubicBezTo>
                  <a:pt x="2" y="13"/>
                  <a:pt x="2" y="13"/>
                  <a:pt x="2" y="13"/>
                </a:cubicBezTo>
                <a:cubicBezTo>
                  <a:pt x="1" y="13"/>
                  <a:pt x="0" y="12"/>
                  <a:pt x="0" y="11"/>
                </a:cubicBezTo>
                <a:cubicBezTo>
                  <a:pt x="0" y="11"/>
                  <a:pt x="0" y="11"/>
                  <a:pt x="0" y="11"/>
                </a:cubicBezTo>
                <a:cubicBezTo>
                  <a:pt x="0" y="6"/>
                  <a:pt x="0" y="6"/>
                  <a:pt x="0" y="6"/>
                </a:cubicBezTo>
                <a:cubicBezTo>
                  <a:pt x="0" y="5"/>
                  <a:pt x="1" y="5"/>
                  <a:pt x="2" y="5"/>
                </a:cubicBezTo>
                <a:cubicBezTo>
                  <a:pt x="2" y="5"/>
                  <a:pt x="2" y="5"/>
                  <a:pt x="2" y="5"/>
                </a:cubicBezTo>
                <a:cubicBezTo>
                  <a:pt x="4" y="5"/>
                  <a:pt x="4" y="5"/>
                  <a:pt x="4" y="5"/>
                </a:cubicBezTo>
                <a:cubicBezTo>
                  <a:pt x="4" y="2"/>
                  <a:pt x="4" y="2"/>
                  <a:pt x="4" y="2"/>
                </a:cubicBezTo>
                <a:cubicBezTo>
                  <a:pt x="4" y="0"/>
                  <a:pt x="4" y="0"/>
                  <a:pt x="5" y="0"/>
                </a:cubicBezTo>
                <a:close/>
                <a:moveTo>
                  <a:pt x="28" y="33"/>
                </a:moveTo>
                <a:cubicBezTo>
                  <a:pt x="28" y="33"/>
                  <a:pt x="28" y="33"/>
                  <a:pt x="28" y="33"/>
                </a:cubicBezTo>
                <a:cubicBezTo>
                  <a:pt x="29" y="33"/>
                  <a:pt x="29" y="33"/>
                  <a:pt x="29" y="33"/>
                </a:cubicBezTo>
                <a:cubicBezTo>
                  <a:pt x="37" y="33"/>
                  <a:pt x="37" y="33"/>
                  <a:pt x="37" y="33"/>
                </a:cubicBezTo>
                <a:cubicBezTo>
                  <a:pt x="37" y="33"/>
                  <a:pt x="38" y="33"/>
                  <a:pt x="38" y="34"/>
                </a:cubicBezTo>
                <a:cubicBezTo>
                  <a:pt x="38" y="34"/>
                  <a:pt x="38" y="34"/>
                  <a:pt x="38" y="34"/>
                </a:cubicBezTo>
                <a:cubicBezTo>
                  <a:pt x="38" y="42"/>
                  <a:pt x="38" y="42"/>
                  <a:pt x="38" y="42"/>
                </a:cubicBezTo>
                <a:cubicBezTo>
                  <a:pt x="38" y="43"/>
                  <a:pt x="37" y="43"/>
                  <a:pt x="37" y="43"/>
                </a:cubicBezTo>
                <a:cubicBezTo>
                  <a:pt x="37" y="43"/>
                  <a:pt x="37" y="43"/>
                  <a:pt x="37" y="43"/>
                </a:cubicBezTo>
                <a:cubicBezTo>
                  <a:pt x="28" y="43"/>
                  <a:pt x="28" y="43"/>
                  <a:pt x="28" y="43"/>
                </a:cubicBezTo>
                <a:cubicBezTo>
                  <a:pt x="28" y="43"/>
                  <a:pt x="27" y="43"/>
                  <a:pt x="27" y="42"/>
                </a:cubicBezTo>
                <a:cubicBezTo>
                  <a:pt x="27" y="42"/>
                  <a:pt x="27" y="42"/>
                  <a:pt x="27" y="42"/>
                </a:cubicBezTo>
                <a:cubicBezTo>
                  <a:pt x="27" y="34"/>
                  <a:pt x="27" y="34"/>
                  <a:pt x="27" y="34"/>
                </a:cubicBezTo>
                <a:cubicBezTo>
                  <a:pt x="27" y="33"/>
                  <a:pt x="28" y="33"/>
                  <a:pt x="28" y="33"/>
                </a:cubicBezTo>
                <a:close/>
                <a:moveTo>
                  <a:pt x="36" y="35"/>
                </a:moveTo>
                <a:cubicBezTo>
                  <a:pt x="36" y="35"/>
                  <a:pt x="36" y="35"/>
                  <a:pt x="36" y="35"/>
                </a:cubicBezTo>
                <a:cubicBezTo>
                  <a:pt x="30" y="35"/>
                  <a:pt x="30" y="35"/>
                  <a:pt x="30" y="35"/>
                </a:cubicBezTo>
                <a:cubicBezTo>
                  <a:pt x="30" y="41"/>
                  <a:pt x="30" y="41"/>
                  <a:pt x="30" y="41"/>
                </a:cubicBezTo>
                <a:cubicBezTo>
                  <a:pt x="36" y="41"/>
                  <a:pt x="36" y="41"/>
                  <a:pt x="36" y="41"/>
                </a:cubicBezTo>
                <a:cubicBezTo>
                  <a:pt x="36" y="35"/>
                  <a:pt x="36" y="35"/>
                  <a:pt x="36" y="35"/>
                </a:cubicBezTo>
                <a:close/>
                <a:moveTo>
                  <a:pt x="7" y="31"/>
                </a:moveTo>
                <a:cubicBezTo>
                  <a:pt x="7" y="31"/>
                  <a:pt x="7" y="31"/>
                  <a:pt x="7" y="31"/>
                </a:cubicBezTo>
                <a:cubicBezTo>
                  <a:pt x="23" y="31"/>
                  <a:pt x="23" y="31"/>
                  <a:pt x="23" y="31"/>
                </a:cubicBezTo>
                <a:cubicBezTo>
                  <a:pt x="24" y="31"/>
                  <a:pt x="24" y="32"/>
                  <a:pt x="24" y="33"/>
                </a:cubicBezTo>
                <a:cubicBezTo>
                  <a:pt x="24" y="33"/>
                  <a:pt x="24" y="34"/>
                  <a:pt x="23" y="34"/>
                </a:cubicBezTo>
                <a:cubicBezTo>
                  <a:pt x="7" y="34"/>
                  <a:pt x="7" y="34"/>
                  <a:pt x="7" y="34"/>
                </a:cubicBezTo>
                <a:cubicBezTo>
                  <a:pt x="7" y="36"/>
                  <a:pt x="7" y="36"/>
                  <a:pt x="7" y="36"/>
                </a:cubicBezTo>
                <a:cubicBezTo>
                  <a:pt x="23" y="36"/>
                  <a:pt x="23" y="36"/>
                  <a:pt x="23" y="36"/>
                </a:cubicBezTo>
                <a:cubicBezTo>
                  <a:pt x="24" y="36"/>
                  <a:pt x="24" y="37"/>
                  <a:pt x="24" y="37"/>
                </a:cubicBezTo>
                <a:cubicBezTo>
                  <a:pt x="24" y="38"/>
                  <a:pt x="24" y="38"/>
                  <a:pt x="23" y="38"/>
                </a:cubicBezTo>
                <a:cubicBezTo>
                  <a:pt x="7" y="38"/>
                  <a:pt x="7" y="38"/>
                  <a:pt x="7" y="38"/>
                </a:cubicBezTo>
                <a:cubicBezTo>
                  <a:pt x="7" y="41"/>
                  <a:pt x="7" y="41"/>
                  <a:pt x="7" y="41"/>
                </a:cubicBezTo>
                <a:cubicBezTo>
                  <a:pt x="18" y="41"/>
                  <a:pt x="18" y="41"/>
                  <a:pt x="18" y="41"/>
                </a:cubicBezTo>
                <a:cubicBezTo>
                  <a:pt x="19" y="41"/>
                  <a:pt x="19" y="41"/>
                  <a:pt x="19" y="42"/>
                </a:cubicBezTo>
                <a:cubicBezTo>
                  <a:pt x="19" y="42"/>
                  <a:pt x="19" y="43"/>
                  <a:pt x="18" y="43"/>
                </a:cubicBezTo>
                <a:cubicBezTo>
                  <a:pt x="7" y="43"/>
                  <a:pt x="7" y="43"/>
                  <a:pt x="7" y="43"/>
                </a:cubicBezTo>
                <a:cubicBezTo>
                  <a:pt x="7" y="46"/>
                  <a:pt x="7" y="46"/>
                  <a:pt x="7" y="46"/>
                </a:cubicBezTo>
                <a:cubicBezTo>
                  <a:pt x="40" y="46"/>
                  <a:pt x="40" y="46"/>
                  <a:pt x="40" y="46"/>
                </a:cubicBezTo>
                <a:cubicBezTo>
                  <a:pt x="46" y="39"/>
                  <a:pt x="46" y="39"/>
                  <a:pt x="46" y="39"/>
                </a:cubicBezTo>
                <a:cubicBezTo>
                  <a:pt x="46" y="3"/>
                  <a:pt x="46" y="3"/>
                  <a:pt x="46" y="3"/>
                </a:cubicBezTo>
                <a:cubicBezTo>
                  <a:pt x="7" y="3"/>
                  <a:pt x="7" y="3"/>
                  <a:pt x="7" y="3"/>
                </a:cubicBezTo>
                <a:cubicBezTo>
                  <a:pt x="7" y="6"/>
                  <a:pt x="7" y="6"/>
                  <a:pt x="7" y="6"/>
                </a:cubicBezTo>
                <a:cubicBezTo>
                  <a:pt x="7" y="6"/>
                  <a:pt x="7" y="6"/>
                  <a:pt x="7" y="6"/>
                </a:cubicBezTo>
                <a:cubicBezTo>
                  <a:pt x="7" y="8"/>
                  <a:pt x="7" y="8"/>
                  <a:pt x="5" y="8"/>
                </a:cubicBezTo>
                <a:cubicBezTo>
                  <a:pt x="4" y="8"/>
                  <a:pt x="4" y="8"/>
                  <a:pt x="4" y="8"/>
                </a:cubicBezTo>
                <a:cubicBezTo>
                  <a:pt x="4" y="10"/>
                  <a:pt x="4" y="10"/>
                  <a:pt x="4" y="10"/>
                </a:cubicBezTo>
                <a:cubicBezTo>
                  <a:pt x="5" y="10"/>
                  <a:pt x="5" y="10"/>
                  <a:pt x="5" y="10"/>
                </a:cubicBezTo>
                <a:cubicBezTo>
                  <a:pt x="5" y="10"/>
                  <a:pt x="5" y="10"/>
                  <a:pt x="5" y="10"/>
                </a:cubicBezTo>
                <a:cubicBezTo>
                  <a:pt x="7" y="10"/>
                  <a:pt x="7" y="10"/>
                  <a:pt x="7" y="11"/>
                </a:cubicBezTo>
                <a:cubicBezTo>
                  <a:pt x="7" y="16"/>
                  <a:pt x="7" y="16"/>
                  <a:pt x="7" y="16"/>
                </a:cubicBezTo>
                <a:cubicBezTo>
                  <a:pt x="7" y="16"/>
                  <a:pt x="7" y="16"/>
                  <a:pt x="7" y="16"/>
                </a:cubicBezTo>
                <a:cubicBezTo>
                  <a:pt x="7" y="17"/>
                  <a:pt x="7" y="18"/>
                  <a:pt x="5" y="18"/>
                </a:cubicBezTo>
                <a:cubicBezTo>
                  <a:pt x="4" y="18"/>
                  <a:pt x="4" y="18"/>
                  <a:pt x="4" y="18"/>
                </a:cubicBezTo>
                <a:cubicBezTo>
                  <a:pt x="4" y="19"/>
                  <a:pt x="4" y="19"/>
                  <a:pt x="4" y="19"/>
                </a:cubicBezTo>
                <a:cubicBezTo>
                  <a:pt x="5" y="19"/>
                  <a:pt x="5" y="19"/>
                  <a:pt x="5" y="19"/>
                </a:cubicBezTo>
                <a:cubicBezTo>
                  <a:pt x="5" y="19"/>
                  <a:pt x="5" y="19"/>
                  <a:pt x="5" y="19"/>
                </a:cubicBezTo>
                <a:cubicBezTo>
                  <a:pt x="7" y="19"/>
                  <a:pt x="7" y="20"/>
                  <a:pt x="7" y="21"/>
                </a:cubicBezTo>
                <a:cubicBezTo>
                  <a:pt x="7" y="31"/>
                  <a:pt x="7" y="31"/>
                  <a:pt x="7" y="31"/>
                </a:cubicBezTo>
                <a:close/>
                <a:moveTo>
                  <a:pt x="42" y="9"/>
                </a:moveTo>
                <a:cubicBezTo>
                  <a:pt x="42" y="9"/>
                  <a:pt x="42" y="9"/>
                  <a:pt x="42" y="9"/>
                </a:cubicBezTo>
                <a:cubicBezTo>
                  <a:pt x="42" y="8"/>
                  <a:pt x="43" y="8"/>
                  <a:pt x="43" y="8"/>
                </a:cubicBezTo>
                <a:cubicBezTo>
                  <a:pt x="44" y="8"/>
                  <a:pt x="44" y="8"/>
                  <a:pt x="44" y="9"/>
                </a:cubicBezTo>
                <a:cubicBezTo>
                  <a:pt x="44" y="28"/>
                  <a:pt x="44" y="28"/>
                  <a:pt x="44" y="28"/>
                </a:cubicBezTo>
                <a:cubicBezTo>
                  <a:pt x="44" y="29"/>
                  <a:pt x="44" y="29"/>
                  <a:pt x="43" y="29"/>
                </a:cubicBezTo>
                <a:cubicBezTo>
                  <a:pt x="43" y="29"/>
                  <a:pt x="42" y="29"/>
                  <a:pt x="42" y="28"/>
                </a:cubicBezTo>
                <a:cubicBezTo>
                  <a:pt x="42" y="9"/>
                  <a:pt x="42" y="9"/>
                  <a:pt x="42" y="9"/>
                </a:cubicBezTo>
                <a:close/>
                <a:moveTo>
                  <a:pt x="37" y="9"/>
                </a:moveTo>
                <a:cubicBezTo>
                  <a:pt x="37" y="9"/>
                  <a:pt x="37" y="9"/>
                  <a:pt x="37" y="9"/>
                </a:cubicBezTo>
                <a:cubicBezTo>
                  <a:pt x="37" y="8"/>
                  <a:pt x="38" y="8"/>
                  <a:pt x="39" y="8"/>
                </a:cubicBezTo>
                <a:cubicBezTo>
                  <a:pt x="39" y="8"/>
                  <a:pt x="40" y="8"/>
                  <a:pt x="40" y="9"/>
                </a:cubicBezTo>
                <a:cubicBezTo>
                  <a:pt x="40" y="28"/>
                  <a:pt x="40" y="28"/>
                  <a:pt x="40" y="28"/>
                </a:cubicBezTo>
                <a:cubicBezTo>
                  <a:pt x="40" y="29"/>
                  <a:pt x="39" y="29"/>
                  <a:pt x="39" y="29"/>
                </a:cubicBezTo>
                <a:cubicBezTo>
                  <a:pt x="38" y="29"/>
                  <a:pt x="37" y="29"/>
                  <a:pt x="37" y="28"/>
                </a:cubicBezTo>
                <a:cubicBezTo>
                  <a:pt x="37" y="9"/>
                  <a:pt x="37" y="9"/>
                  <a:pt x="37" y="9"/>
                </a:cubicBezTo>
                <a:close/>
                <a:moveTo>
                  <a:pt x="33" y="9"/>
                </a:moveTo>
                <a:cubicBezTo>
                  <a:pt x="33" y="9"/>
                  <a:pt x="33" y="9"/>
                  <a:pt x="33" y="9"/>
                </a:cubicBezTo>
                <a:cubicBezTo>
                  <a:pt x="33" y="8"/>
                  <a:pt x="33" y="8"/>
                  <a:pt x="34" y="8"/>
                </a:cubicBezTo>
                <a:cubicBezTo>
                  <a:pt x="35" y="8"/>
                  <a:pt x="35" y="8"/>
                  <a:pt x="35" y="9"/>
                </a:cubicBezTo>
                <a:cubicBezTo>
                  <a:pt x="35" y="28"/>
                  <a:pt x="35" y="28"/>
                  <a:pt x="35" y="28"/>
                </a:cubicBezTo>
                <a:cubicBezTo>
                  <a:pt x="35" y="29"/>
                  <a:pt x="35" y="29"/>
                  <a:pt x="34" y="29"/>
                </a:cubicBezTo>
                <a:cubicBezTo>
                  <a:pt x="33" y="29"/>
                  <a:pt x="33" y="29"/>
                  <a:pt x="33" y="28"/>
                </a:cubicBezTo>
                <a:cubicBezTo>
                  <a:pt x="33" y="9"/>
                  <a:pt x="33" y="9"/>
                  <a:pt x="33" y="9"/>
                </a:cubicBezTo>
                <a:close/>
                <a:moveTo>
                  <a:pt x="13" y="8"/>
                </a:moveTo>
                <a:cubicBezTo>
                  <a:pt x="13" y="8"/>
                  <a:pt x="13" y="8"/>
                  <a:pt x="13" y="8"/>
                </a:cubicBezTo>
                <a:cubicBezTo>
                  <a:pt x="13" y="8"/>
                  <a:pt x="13" y="8"/>
                  <a:pt x="13" y="8"/>
                </a:cubicBezTo>
                <a:cubicBezTo>
                  <a:pt x="28" y="8"/>
                  <a:pt x="28" y="8"/>
                  <a:pt x="28" y="8"/>
                </a:cubicBezTo>
                <a:cubicBezTo>
                  <a:pt x="29" y="8"/>
                  <a:pt x="29" y="8"/>
                  <a:pt x="29" y="9"/>
                </a:cubicBezTo>
                <a:cubicBezTo>
                  <a:pt x="29" y="9"/>
                  <a:pt x="29" y="9"/>
                  <a:pt x="29" y="9"/>
                </a:cubicBezTo>
                <a:cubicBezTo>
                  <a:pt x="29" y="24"/>
                  <a:pt x="29" y="24"/>
                  <a:pt x="29" y="24"/>
                </a:cubicBezTo>
                <a:cubicBezTo>
                  <a:pt x="29" y="25"/>
                  <a:pt x="29" y="25"/>
                  <a:pt x="28" y="25"/>
                </a:cubicBezTo>
                <a:cubicBezTo>
                  <a:pt x="28" y="25"/>
                  <a:pt x="28" y="25"/>
                  <a:pt x="28" y="25"/>
                </a:cubicBezTo>
                <a:cubicBezTo>
                  <a:pt x="13" y="25"/>
                  <a:pt x="13" y="25"/>
                  <a:pt x="13" y="25"/>
                </a:cubicBezTo>
                <a:cubicBezTo>
                  <a:pt x="12" y="25"/>
                  <a:pt x="12" y="25"/>
                  <a:pt x="12" y="24"/>
                </a:cubicBezTo>
                <a:cubicBezTo>
                  <a:pt x="12" y="24"/>
                  <a:pt x="12" y="24"/>
                  <a:pt x="12" y="24"/>
                </a:cubicBezTo>
                <a:cubicBezTo>
                  <a:pt x="12" y="9"/>
                  <a:pt x="12" y="9"/>
                  <a:pt x="12" y="9"/>
                </a:cubicBezTo>
                <a:cubicBezTo>
                  <a:pt x="12" y="8"/>
                  <a:pt x="12" y="8"/>
                  <a:pt x="13" y="8"/>
                </a:cubicBezTo>
                <a:close/>
                <a:moveTo>
                  <a:pt x="27" y="10"/>
                </a:moveTo>
                <a:cubicBezTo>
                  <a:pt x="27" y="10"/>
                  <a:pt x="27" y="10"/>
                  <a:pt x="27" y="10"/>
                </a:cubicBezTo>
                <a:cubicBezTo>
                  <a:pt x="14" y="10"/>
                  <a:pt x="14" y="10"/>
                  <a:pt x="14" y="10"/>
                </a:cubicBezTo>
                <a:cubicBezTo>
                  <a:pt x="14" y="23"/>
                  <a:pt x="14" y="23"/>
                  <a:pt x="14" y="23"/>
                </a:cubicBezTo>
                <a:cubicBezTo>
                  <a:pt x="27" y="23"/>
                  <a:pt x="27" y="23"/>
                  <a:pt x="27" y="23"/>
                </a:cubicBezTo>
                <a:cubicBezTo>
                  <a:pt x="27" y="10"/>
                  <a:pt x="27" y="10"/>
                  <a:pt x="27"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5" name="Freeform 461"/>
          <p:cNvSpPr>
            <a:spLocks noEditPoints="1"/>
          </p:cNvSpPr>
          <p:nvPr/>
        </p:nvSpPr>
        <p:spPr bwMode="auto">
          <a:xfrm>
            <a:off x="8195101" y="2005808"/>
            <a:ext cx="164635" cy="137757"/>
          </a:xfrm>
          <a:custGeom>
            <a:avLst/>
            <a:gdLst>
              <a:gd name="T0" fmla="*/ 27 w 49"/>
              <a:gd name="T1" fmla="*/ 14 h 41"/>
              <a:gd name="T2" fmla="*/ 41 w 49"/>
              <a:gd name="T3" fmla="*/ 12 h 41"/>
              <a:gd name="T4" fmla="*/ 41 w 49"/>
              <a:gd name="T5" fmla="*/ 15 h 41"/>
              <a:gd name="T6" fmla="*/ 2 w 49"/>
              <a:gd name="T7" fmla="*/ 4 h 41"/>
              <a:gd name="T8" fmla="*/ 0 w 49"/>
              <a:gd name="T9" fmla="*/ 2 h 41"/>
              <a:gd name="T10" fmla="*/ 5 w 49"/>
              <a:gd name="T11" fmla="*/ 0 h 41"/>
              <a:gd name="T12" fmla="*/ 7 w 49"/>
              <a:gd name="T13" fmla="*/ 2 h 41"/>
              <a:gd name="T14" fmla="*/ 48 w 49"/>
              <a:gd name="T15" fmla="*/ 6 h 41"/>
              <a:gd name="T16" fmla="*/ 49 w 49"/>
              <a:gd name="T17" fmla="*/ 8 h 41"/>
              <a:gd name="T18" fmla="*/ 48 w 49"/>
              <a:gd name="T19" fmla="*/ 35 h 41"/>
              <a:gd name="T20" fmla="*/ 7 w 49"/>
              <a:gd name="T21" fmla="*/ 35 h 41"/>
              <a:gd name="T22" fmla="*/ 5 w 49"/>
              <a:gd name="T23" fmla="*/ 41 h 41"/>
              <a:gd name="T24" fmla="*/ 3 w 49"/>
              <a:gd name="T25" fmla="*/ 33 h 41"/>
              <a:gd name="T26" fmla="*/ 3 w 49"/>
              <a:gd name="T27" fmla="*/ 33 h 41"/>
              <a:gd name="T28" fmla="*/ 3 w 49"/>
              <a:gd name="T29" fmla="*/ 8 h 41"/>
              <a:gd name="T30" fmla="*/ 2 w 49"/>
              <a:gd name="T31" fmla="*/ 4 h 41"/>
              <a:gd name="T32" fmla="*/ 46 w 49"/>
              <a:gd name="T33" fmla="*/ 10 h 41"/>
              <a:gd name="T34" fmla="*/ 7 w 49"/>
              <a:gd name="T35" fmla="*/ 31 h 41"/>
              <a:gd name="T36" fmla="*/ 46 w 49"/>
              <a:gd name="T37" fmla="*/ 10 h 41"/>
              <a:gd name="T38" fmla="*/ 11 w 49"/>
              <a:gd name="T39" fmla="*/ 12 h 41"/>
              <a:gd name="T40" fmla="*/ 21 w 49"/>
              <a:gd name="T41" fmla="*/ 12 h 41"/>
              <a:gd name="T42" fmla="*/ 22 w 49"/>
              <a:gd name="T43" fmla="*/ 14 h 41"/>
              <a:gd name="T44" fmla="*/ 21 w 49"/>
              <a:gd name="T45" fmla="*/ 25 h 41"/>
              <a:gd name="T46" fmla="*/ 11 w 49"/>
              <a:gd name="T47" fmla="*/ 25 h 41"/>
              <a:gd name="T48" fmla="*/ 10 w 49"/>
              <a:gd name="T49" fmla="*/ 24 h 41"/>
              <a:gd name="T50" fmla="*/ 11 w 49"/>
              <a:gd name="T51" fmla="*/ 12 h 41"/>
              <a:gd name="T52" fmla="*/ 20 w 49"/>
              <a:gd name="T53" fmla="*/ 15 h 41"/>
              <a:gd name="T54" fmla="*/ 12 w 49"/>
              <a:gd name="T55" fmla="*/ 23 h 41"/>
              <a:gd name="T56" fmla="*/ 20 w 49"/>
              <a:gd name="T57" fmla="*/ 15 h 41"/>
              <a:gd name="T58" fmla="*/ 27 w 49"/>
              <a:gd name="T59" fmla="*/ 18 h 41"/>
              <a:gd name="T60" fmla="*/ 29 w 49"/>
              <a:gd name="T61" fmla="*/ 18 h 41"/>
              <a:gd name="T62" fmla="*/ 28 w 49"/>
              <a:gd name="T63" fmla="*/ 28 h 41"/>
              <a:gd name="T64" fmla="*/ 27 w 49"/>
              <a:gd name="T65" fmla="*/ 18 h 41"/>
              <a:gd name="T66" fmla="*/ 33 w 49"/>
              <a:gd name="T67" fmla="*/ 18 h 41"/>
              <a:gd name="T68" fmla="*/ 36 w 49"/>
              <a:gd name="T69" fmla="*/ 18 h 41"/>
              <a:gd name="T70" fmla="*/ 35 w 49"/>
              <a:gd name="T71" fmla="*/ 28 h 41"/>
              <a:gd name="T72" fmla="*/ 33 w 49"/>
              <a:gd name="T73" fmla="*/ 18 h 41"/>
              <a:gd name="T74" fmla="*/ 40 w 49"/>
              <a:gd name="T75" fmla="*/ 18 h 41"/>
              <a:gd name="T76" fmla="*/ 42 w 49"/>
              <a:gd name="T77" fmla="*/ 18 h 41"/>
              <a:gd name="T78" fmla="*/ 41 w 49"/>
              <a:gd name="T79" fmla="*/ 28 h 41"/>
              <a:gd name="T80" fmla="*/ 40 w 49"/>
              <a:gd name="T81"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9" h="41">
                <a:moveTo>
                  <a:pt x="28" y="15"/>
                </a:moveTo>
                <a:cubicBezTo>
                  <a:pt x="27" y="15"/>
                  <a:pt x="27" y="14"/>
                  <a:pt x="27" y="14"/>
                </a:cubicBezTo>
                <a:cubicBezTo>
                  <a:pt x="27" y="13"/>
                  <a:pt x="27" y="12"/>
                  <a:pt x="28" y="12"/>
                </a:cubicBezTo>
                <a:cubicBezTo>
                  <a:pt x="41" y="12"/>
                  <a:pt x="41" y="12"/>
                  <a:pt x="41" y="12"/>
                </a:cubicBezTo>
                <a:cubicBezTo>
                  <a:pt x="42" y="12"/>
                  <a:pt x="42" y="13"/>
                  <a:pt x="42" y="14"/>
                </a:cubicBezTo>
                <a:cubicBezTo>
                  <a:pt x="42" y="14"/>
                  <a:pt x="42" y="15"/>
                  <a:pt x="41" y="15"/>
                </a:cubicBezTo>
                <a:cubicBezTo>
                  <a:pt x="28" y="15"/>
                  <a:pt x="28" y="15"/>
                  <a:pt x="28" y="15"/>
                </a:cubicBezTo>
                <a:close/>
                <a:moveTo>
                  <a:pt x="2" y="4"/>
                </a:moveTo>
                <a:cubicBezTo>
                  <a:pt x="2" y="4"/>
                  <a:pt x="2" y="4"/>
                  <a:pt x="2" y="4"/>
                </a:cubicBezTo>
                <a:cubicBezTo>
                  <a:pt x="1" y="4"/>
                  <a:pt x="0" y="3"/>
                  <a:pt x="0" y="2"/>
                </a:cubicBezTo>
                <a:cubicBezTo>
                  <a:pt x="0" y="1"/>
                  <a:pt x="1" y="0"/>
                  <a:pt x="2" y="0"/>
                </a:cubicBezTo>
                <a:cubicBezTo>
                  <a:pt x="5" y="0"/>
                  <a:pt x="5" y="0"/>
                  <a:pt x="5" y="0"/>
                </a:cubicBezTo>
                <a:cubicBezTo>
                  <a:pt x="6" y="0"/>
                  <a:pt x="7" y="1"/>
                  <a:pt x="7" y="2"/>
                </a:cubicBezTo>
                <a:cubicBezTo>
                  <a:pt x="7" y="2"/>
                  <a:pt x="7" y="2"/>
                  <a:pt x="7" y="2"/>
                </a:cubicBezTo>
                <a:cubicBezTo>
                  <a:pt x="7" y="6"/>
                  <a:pt x="7" y="6"/>
                  <a:pt x="7" y="6"/>
                </a:cubicBezTo>
                <a:cubicBezTo>
                  <a:pt x="48" y="6"/>
                  <a:pt x="48" y="6"/>
                  <a:pt x="48" y="6"/>
                </a:cubicBezTo>
                <a:cubicBezTo>
                  <a:pt x="49" y="6"/>
                  <a:pt x="49" y="7"/>
                  <a:pt x="49" y="8"/>
                </a:cubicBezTo>
                <a:cubicBezTo>
                  <a:pt x="49" y="8"/>
                  <a:pt x="49" y="8"/>
                  <a:pt x="49" y="8"/>
                </a:cubicBezTo>
                <a:cubicBezTo>
                  <a:pt x="49" y="33"/>
                  <a:pt x="49" y="33"/>
                  <a:pt x="49" y="33"/>
                </a:cubicBezTo>
                <a:cubicBezTo>
                  <a:pt x="49" y="34"/>
                  <a:pt x="49" y="35"/>
                  <a:pt x="48" y="35"/>
                </a:cubicBezTo>
                <a:cubicBezTo>
                  <a:pt x="47" y="35"/>
                  <a:pt x="47" y="35"/>
                  <a:pt x="47" y="35"/>
                </a:cubicBezTo>
                <a:cubicBezTo>
                  <a:pt x="7" y="35"/>
                  <a:pt x="7" y="35"/>
                  <a:pt x="7" y="35"/>
                </a:cubicBezTo>
                <a:cubicBezTo>
                  <a:pt x="7" y="39"/>
                  <a:pt x="7" y="39"/>
                  <a:pt x="7" y="39"/>
                </a:cubicBezTo>
                <a:cubicBezTo>
                  <a:pt x="7" y="40"/>
                  <a:pt x="6" y="41"/>
                  <a:pt x="5" y="41"/>
                </a:cubicBezTo>
                <a:cubicBezTo>
                  <a:pt x="4" y="41"/>
                  <a:pt x="3" y="40"/>
                  <a:pt x="3" y="39"/>
                </a:cubicBezTo>
                <a:cubicBezTo>
                  <a:pt x="3" y="33"/>
                  <a:pt x="3" y="33"/>
                  <a:pt x="3" y="33"/>
                </a:cubicBezTo>
                <a:cubicBezTo>
                  <a:pt x="3" y="33"/>
                  <a:pt x="3" y="33"/>
                  <a:pt x="3" y="33"/>
                </a:cubicBezTo>
                <a:cubicBezTo>
                  <a:pt x="3" y="33"/>
                  <a:pt x="3" y="33"/>
                  <a:pt x="3" y="33"/>
                </a:cubicBezTo>
                <a:cubicBezTo>
                  <a:pt x="3" y="8"/>
                  <a:pt x="3" y="8"/>
                  <a:pt x="3" y="8"/>
                </a:cubicBezTo>
                <a:cubicBezTo>
                  <a:pt x="3" y="8"/>
                  <a:pt x="3" y="8"/>
                  <a:pt x="3" y="8"/>
                </a:cubicBezTo>
                <a:cubicBezTo>
                  <a:pt x="3" y="4"/>
                  <a:pt x="3" y="4"/>
                  <a:pt x="3" y="4"/>
                </a:cubicBezTo>
                <a:cubicBezTo>
                  <a:pt x="2" y="4"/>
                  <a:pt x="2" y="4"/>
                  <a:pt x="2" y="4"/>
                </a:cubicBezTo>
                <a:close/>
                <a:moveTo>
                  <a:pt x="46" y="10"/>
                </a:moveTo>
                <a:cubicBezTo>
                  <a:pt x="46" y="10"/>
                  <a:pt x="46" y="10"/>
                  <a:pt x="46" y="10"/>
                </a:cubicBezTo>
                <a:cubicBezTo>
                  <a:pt x="7" y="10"/>
                  <a:pt x="7" y="10"/>
                  <a:pt x="7" y="10"/>
                </a:cubicBezTo>
                <a:cubicBezTo>
                  <a:pt x="7" y="31"/>
                  <a:pt x="7" y="31"/>
                  <a:pt x="7" y="31"/>
                </a:cubicBezTo>
                <a:cubicBezTo>
                  <a:pt x="46" y="31"/>
                  <a:pt x="46" y="31"/>
                  <a:pt x="46" y="31"/>
                </a:cubicBezTo>
                <a:cubicBezTo>
                  <a:pt x="46" y="10"/>
                  <a:pt x="46" y="10"/>
                  <a:pt x="46" y="10"/>
                </a:cubicBezTo>
                <a:close/>
                <a:moveTo>
                  <a:pt x="11" y="12"/>
                </a:moveTo>
                <a:cubicBezTo>
                  <a:pt x="11" y="12"/>
                  <a:pt x="11" y="12"/>
                  <a:pt x="11" y="12"/>
                </a:cubicBezTo>
                <a:cubicBezTo>
                  <a:pt x="11" y="12"/>
                  <a:pt x="11" y="12"/>
                  <a:pt x="11" y="12"/>
                </a:cubicBezTo>
                <a:cubicBezTo>
                  <a:pt x="21" y="12"/>
                  <a:pt x="21" y="12"/>
                  <a:pt x="21" y="12"/>
                </a:cubicBezTo>
                <a:cubicBezTo>
                  <a:pt x="21" y="12"/>
                  <a:pt x="22" y="13"/>
                  <a:pt x="22" y="14"/>
                </a:cubicBezTo>
                <a:cubicBezTo>
                  <a:pt x="22" y="14"/>
                  <a:pt x="22" y="14"/>
                  <a:pt x="22" y="14"/>
                </a:cubicBezTo>
                <a:cubicBezTo>
                  <a:pt x="22" y="24"/>
                  <a:pt x="22" y="24"/>
                  <a:pt x="22" y="24"/>
                </a:cubicBezTo>
                <a:cubicBezTo>
                  <a:pt x="22" y="24"/>
                  <a:pt x="21" y="25"/>
                  <a:pt x="21" y="25"/>
                </a:cubicBezTo>
                <a:cubicBezTo>
                  <a:pt x="21" y="25"/>
                  <a:pt x="21" y="25"/>
                  <a:pt x="21" y="25"/>
                </a:cubicBezTo>
                <a:cubicBezTo>
                  <a:pt x="11" y="25"/>
                  <a:pt x="11" y="25"/>
                  <a:pt x="11" y="25"/>
                </a:cubicBezTo>
                <a:cubicBezTo>
                  <a:pt x="10" y="25"/>
                  <a:pt x="10" y="24"/>
                  <a:pt x="10" y="24"/>
                </a:cubicBezTo>
                <a:cubicBezTo>
                  <a:pt x="10" y="24"/>
                  <a:pt x="10" y="24"/>
                  <a:pt x="10" y="24"/>
                </a:cubicBezTo>
                <a:cubicBezTo>
                  <a:pt x="10" y="14"/>
                  <a:pt x="10" y="14"/>
                  <a:pt x="10" y="14"/>
                </a:cubicBezTo>
                <a:cubicBezTo>
                  <a:pt x="10" y="13"/>
                  <a:pt x="10" y="12"/>
                  <a:pt x="11" y="12"/>
                </a:cubicBezTo>
                <a:close/>
                <a:moveTo>
                  <a:pt x="20" y="15"/>
                </a:moveTo>
                <a:cubicBezTo>
                  <a:pt x="20" y="15"/>
                  <a:pt x="20" y="15"/>
                  <a:pt x="20" y="15"/>
                </a:cubicBezTo>
                <a:cubicBezTo>
                  <a:pt x="12" y="15"/>
                  <a:pt x="12" y="15"/>
                  <a:pt x="12" y="15"/>
                </a:cubicBezTo>
                <a:cubicBezTo>
                  <a:pt x="12" y="23"/>
                  <a:pt x="12" y="23"/>
                  <a:pt x="12" y="23"/>
                </a:cubicBezTo>
                <a:cubicBezTo>
                  <a:pt x="20" y="23"/>
                  <a:pt x="20" y="23"/>
                  <a:pt x="20" y="23"/>
                </a:cubicBezTo>
                <a:cubicBezTo>
                  <a:pt x="20" y="15"/>
                  <a:pt x="20" y="15"/>
                  <a:pt x="20" y="15"/>
                </a:cubicBezTo>
                <a:close/>
                <a:moveTo>
                  <a:pt x="27" y="18"/>
                </a:moveTo>
                <a:cubicBezTo>
                  <a:pt x="27" y="18"/>
                  <a:pt x="27" y="18"/>
                  <a:pt x="27" y="18"/>
                </a:cubicBezTo>
                <a:cubicBezTo>
                  <a:pt x="27" y="18"/>
                  <a:pt x="27" y="17"/>
                  <a:pt x="28" y="17"/>
                </a:cubicBezTo>
                <a:cubicBezTo>
                  <a:pt x="29" y="17"/>
                  <a:pt x="29" y="18"/>
                  <a:pt x="29" y="18"/>
                </a:cubicBezTo>
                <a:cubicBezTo>
                  <a:pt x="29" y="27"/>
                  <a:pt x="29" y="27"/>
                  <a:pt x="29" y="27"/>
                </a:cubicBezTo>
                <a:cubicBezTo>
                  <a:pt x="29" y="28"/>
                  <a:pt x="29" y="28"/>
                  <a:pt x="28" y="28"/>
                </a:cubicBezTo>
                <a:cubicBezTo>
                  <a:pt x="27" y="28"/>
                  <a:pt x="27" y="28"/>
                  <a:pt x="27" y="27"/>
                </a:cubicBezTo>
                <a:cubicBezTo>
                  <a:pt x="27" y="18"/>
                  <a:pt x="27" y="18"/>
                  <a:pt x="27" y="18"/>
                </a:cubicBezTo>
                <a:close/>
                <a:moveTo>
                  <a:pt x="33" y="18"/>
                </a:moveTo>
                <a:cubicBezTo>
                  <a:pt x="33" y="18"/>
                  <a:pt x="33" y="18"/>
                  <a:pt x="33" y="18"/>
                </a:cubicBezTo>
                <a:cubicBezTo>
                  <a:pt x="33" y="18"/>
                  <a:pt x="34" y="17"/>
                  <a:pt x="35" y="17"/>
                </a:cubicBezTo>
                <a:cubicBezTo>
                  <a:pt x="35" y="17"/>
                  <a:pt x="36" y="18"/>
                  <a:pt x="36" y="18"/>
                </a:cubicBezTo>
                <a:cubicBezTo>
                  <a:pt x="36" y="27"/>
                  <a:pt x="36" y="27"/>
                  <a:pt x="36" y="27"/>
                </a:cubicBezTo>
                <a:cubicBezTo>
                  <a:pt x="36" y="28"/>
                  <a:pt x="35" y="28"/>
                  <a:pt x="35" y="28"/>
                </a:cubicBezTo>
                <a:cubicBezTo>
                  <a:pt x="34" y="28"/>
                  <a:pt x="33" y="28"/>
                  <a:pt x="33" y="27"/>
                </a:cubicBezTo>
                <a:cubicBezTo>
                  <a:pt x="33" y="18"/>
                  <a:pt x="33" y="18"/>
                  <a:pt x="33" y="18"/>
                </a:cubicBezTo>
                <a:close/>
                <a:moveTo>
                  <a:pt x="40" y="18"/>
                </a:moveTo>
                <a:cubicBezTo>
                  <a:pt x="40" y="18"/>
                  <a:pt x="40" y="18"/>
                  <a:pt x="40" y="18"/>
                </a:cubicBezTo>
                <a:cubicBezTo>
                  <a:pt x="40" y="18"/>
                  <a:pt x="40" y="17"/>
                  <a:pt x="41" y="17"/>
                </a:cubicBezTo>
                <a:cubicBezTo>
                  <a:pt x="42" y="17"/>
                  <a:pt x="42" y="18"/>
                  <a:pt x="42" y="18"/>
                </a:cubicBezTo>
                <a:cubicBezTo>
                  <a:pt x="42" y="27"/>
                  <a:pt x="42" y="27"/>
                  <a:pt x="42" y="27"/>
                </a:cubicBezTo>
                <a:cubicBezTo>
                  <a:pt x="42" y="28"/>
                  <a:pt x="42" y="28"/>
                  <a:pt x="41" y="28"/>
                </a:cubicBezTo>
                <a:cubicBezTo>
                  <a:pt x="40" y="28"/>
                  <a:pt x="40" y="28"/>
                  <a:pt x="40" y="27"/>
                </a:cubicBezTo>
                <a:cubicBezTo>
                  <a:pt x="40" y="18"/>
                  <a:pt x="40" y="18"/>
                  <a:pt x="40"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6" name="Freeform 462"/>
          <p:cNvSpPr>
            <a:spLocks noEditPoints="1"/>
          </p:cNvSpPr>
          <p:nvPr/>
        </p:nvSpPr>
        <p:spPr bwMode="auto">
          <a:xfrm>
            <a:off x="8490773" y="2005808"/>
            <a:ext cx="169675" cy="137757"/>
          </a:xfrm>
          <a:custGeom>
            <a:avLst/>
            <a:gdLst>
              <a:gd name="T0" fmla="*/ 0 w 50"/>
              <a:gd name="T1" fmla="*/ 2 h 41"/>
              <a:gd name="T2" fmla="*/ 5 w 50"/>
              <a:gd name="T3" fmla="*/ 0 h 41"/>
              <a:gd name="T4" fmla="*/ 7 w 50"/>
              <a:gd name="T5" fmla="*/ 2 h 41"/>
              <a:gd name="T6" fmla="*/ 48 w 50"/>
              <a:gd name="T7" fmla="*/ 6 h 41"/>
              <a:gd name="T8" fmla="*/ 50 w 50"/>
              <a:gd name="T9" fmla="*/ 8 h 41"/>
              <a:gd name="T10" fmla="*/ 48 w 50"/>
              <a:gd name="T11" fmla="*/ 35 h 41"/>
              <a:gd name="T12" fmla="*/ 7 w 50"/>
              <a:gd name="T13" fmla="*/ 35 h 41"/>
              <a:gd name="T14" fmla="*/ 5 w 50"/>
              <a:gd name="T15" fmla="*/ 41 h 41"/>
              <a:gd name="T16" fmla="*/ 3 w 50"/>
              <a:gd name="T17" fmla="*/ 33 h 41"/>
              <a:gd name="T18" fmla="*/ 3 w 50"/>
              <a:gd name="T19" fmla="*/ 33 h 41"/>
              <a:gd name="T20" fmla="*/ 3 w 50"/>
              <a:gd name="T21" fmla="*/ 8 h 41"/>
              <a:gd name="T22" fmla="*/ 2 w 50"/>
              <a:gd name="T23" fmla="*/ 4 h 41"/>
              <a:gd name="T24" fmla="*/ 36 w 50"/>
              <a:gd name="T25" fmla="*/ 12 h 41"/>
              <a:gd name="T26" fmla="*/ 44 w 50"/>
              <a:gd name="T27" fmla="*/ 20 h 41"/>
              <a:gd name="T28" fmla="*/ 36 w 50"/>
              <a:gd name="T29" fmla="*/ 28 h 41"/>
              <a:gd name="T30" fmla="*/ 28 w 50"/>
              <a:gd name="T31" fmla="*/ 20 h 41"/>
              <a:gd name="T32" fmla="*/ 36 w 50"/>
              <a:gd name="T33" fmla="*/ 12 h 41"/>
              <a:gd name="T34" fmla="*/ 37 w 50"/>
              <a:gd name="T35" fmla="*/ 15 h 41"/>
              <a:gd name="T36" fmla="*/ 33 w 50"/>
              <a:gd name="T37" fmla="*/ 16 h 41"/>
              <a:gd name="T38" fmla="*/ 34 w 50"/>
              <a:gd name="T39" fmla="*/ 18 h 41"/>
              <a:gd name="T40" fmla="*/ 37 w 50"/>
              <a:gd name="T41" fmla="*/ 15 h 41"/>
              <a:gd name="T42" fmla="*/ 42 w 50"/>
              <a:gd name="T43" fmla="*/ 20 h 41"/>
              <a:gd name="T44" fmla="*/ 38 w 50"/>
              <a:gd name="T45" fmla="*/ 17 h 41"/>
              <a:gd name="T46" fmla="*/ 39 w 50"/>
              <a:gd name="T47" fmla="*/ 19 h 41"/>
              <a:gd name="T48" fmla="*/ 42 w 50"/>
              <a:gd name="T49" fmla="*/ 20 h 41"/>
              <a:gd name="T50" fmla="*/ 36 w 50"/>
              <a:gd name="T51" fmla="*/ 26 h 41"/>
              <a:gd name="T52" fmla="*/ 39 w 50"/>
              <a:gd name="T53" fmla="*/ 22 h 41"/>
              <a:gd name="T54" fmla="*/ 37 w 50"/>
              <a:gd name="T55" fmla="*/ 23 h 41"/>
              <a:gd name="T56" fmla="*/ 36 w 50"/>
              <a:gd name="T57" fmla="*/ 26 h 41"/>
              <a:gd name="T58" fmla="*/ 31 w 50"/>
              <a:gd name="T59" fmla="*/ 20 h 41"/>
              <a:gd name="T60" fmla="*/ 35 w 50"/>
              <a:gd name="T61" fmla="*/ 23 h 41"/>
              <a:gd name="T62" fmla="*/ 33 w 50"/>
              <a:gd name="T63" fmla="*/ 21 h 41"/>
              <a:gd name="T64" fmla="*/ 31 w 50"/>
              <a:gd name="T65" fmla="*/ 20 h 41"/>
              <a:gd name="T66" fmla="*/ 37 w 50"/>
              <a:gd name="T67" fmla="*/ 20 h 41"/>
              <a:gd name="T68" fmla="*/ 36 w 50"/>
              <a:gd name="T69" fmla="*/ 21 h 41"/>
              <a:gd name="T70" fmla="*/ 37 w 50"/>
              <a:gd name="T71" fmla="*/ 20 h 41"/>
              <a:gd name="T72" fmla="*/ 17 w 50"/>
              <a:gd name="T73" fmla="*/ 12 h 41"/>
              <a:gd name="T74" fmla="*/ 25 w 50"/>
              <a:gd name="T75" fmla="*/ 20 h 41"/>
              <a:gd name="T76" fmla="*/ 17 w 50"/>
              <a:gd name="T77" fmla="*/ 28 h 41"/>
              <a:gd name="T78" fmla="*/ 9 w 50"/>
              <a:gd name="T79" fmla="*/ 20 h 41"/>
              <a:gd name="T80" fmla="*/ 17 w 50"/>
              <a:gd name="T81" fmla="*/ 12 h 41"/>
              <a:gd name="T82" fmla="*/ 18 w 50"/>
              <a:gd name="T83" fmla="*/ 15 h 41"/>
              <a:gd name="T84" fmla="*/ 14 w 50"/>
              <a:gd name="T85" fmla="*/ 16 h 41"/>
              <a:gd name="T86" fmla="*/ 15 w 50"/>
              <a:gd name="T87" fmla="*/ 18 h 41"/>
              <a:gd name="T88" fmla="*/ 18 w 50"/>
              <a:gd name="T89" fmla="*/ 15 h 41"/>
              <a:gd name="T90" fmla="*/ 23 w 50"/>
              <a:gd name="T91" fmla="*/ 20 h 41"/>
              <a:gd name="T92" fmla="*/ 19 w 50"/>
              <a:gd name="T93" fmla="*/ 17 h 41"/>
              <a:gd name="T94" fmla="*/ 20 w 50"/>
              <a:gd name="T95" fmla="*/ 19 h 41"/>
              <a:gd name="T96" fmla="*/ 23 w 50"/>
              <a:gd name="T97" fmla="*/ 20 h 41"/>
              <a:gd name="T98" fmla="*/ 17 w 50"/>
              <a:gd name="T99" fmla="*/ 26 h 41"/>
              <a:gd name="T100" fmla="*/ 20 w 50"/>
              <a:gd name="T101" fmla="*/ 22 h 41"/>
              <a:gd name="T102" fmla="*/ 18 w 50"/>
              <a:gd name="T103" fmla="*/ 23 h 41"/>
              <a:gd name="T104" fmla="*/ 17 w 50"/>
              <a:gd name="T105" fmla="*/ 26 h 41"/>
              <a:gd name="T106" fmla="*/ 12 w 50"/>
              <a:gd name="T107" fmla="*/ 20 h 41"/>
              <a:gd name="T108" fmla="*/ 16 w 50"/>
              <a:gd name="T109" fmla="*/ 23 h 41"/>
              <a:gd name="T110" fmla="*/ 14 w 50"/>
              <a:gd name="T111" fmla="*/ 21 h 41"/>
              <a:gd name="T112" fmla="*/ 12 w 50"/>
              <a:gd name="T113" fmla="*/ 20 h 41"/>
              <a:gd name="T114" fmla="*/ 18 w 50"/>
              <a:gd name="T115" fmla="*/ 20 h 41"/>
              <a:gd name="T116" fmla="*/ 17 w 50"/>
              <a:gd name="T117" fmla="*/ 21 h 41"/>
              <a:gd name="T118" fmla="*/ 18 w 50"/>
              <a:gd name="T119" fmla="*/ 20 h 41"/>
              <a:gd name="T120" fmla="*/ 46 w 50"/>
              <a:gd name="T121" fmla="*/ 10 h 41"/>
              <a:gd name="T122" fmla="*/ 7 w 50"/>
              <a:gd name="T123" fmla="*/ 31 h 41"/>
              <a:gd name="T124" fmla="*/ 46 w 50"/>
              <a:gd name="T125"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41">
                <a:moveTo>
                  <a:pt x="2" y="4"/>
                </a:moveTo>
                <a:cubicBezTo>
                  <a:pt x="1" y="4"/>
                  <a:pt x="0" y="3"/>
                  <a:pt x="0" y="2"/>
                </a:cubicBezTo>
                <a:cubicBezTo>
                  <a:pt x="0" y="1"/>
                  <a:pt x="1" y="0"/>
                  <a:pt x="2" y="0"/>
                </a:cubicBezTo>
                <a:cubicBezTo>
                  <a:pt x="5" y="0"/>
                  <a:pt x="5" y="0"/>
                  <a:pt x="5" y="0"/>
                </a:cubicBezTo>
                <a:cubicBezTo>
                  <a:pt x="6" y="0"/>
                  <a:pt x="7" y="1"/>
                  <a:pt x="7" y="2"/>
                </a:cubicBezTo>
                <a:cubicBezTo>
                  <a:pt x="7" y="2"/>
                  <a:pt x="7" y="2"/>
                  <a:pt x="7" y="2"/>
                </a:cubicBezTo>
                <a:cubicBezTo>
                  <a:pt x="7" y="6"/>
                  <a:pt x="7" y="6"/>
                  <a:pt x="7" y="6"/>
                </a:cubicBezTo>
                <a:cubicBezTo>
                  <a:pt x="48" y="6"/>
                  <a:pt x="48" y="6"/>
                  <a:pt x="48" y="6"/>
                </a:cubicBezTo>
                <a:cubicBezTo>
                  <a:pt x="49" y="6"/>
                  <a:pt x="50" y="7"/>
                  <a:pt x="50" y="8"/>
                </a:cubicBezTo>
                <a:cubicBezTo>
                  <a:pt x="50" y="8"/>
                  <a:pt x="50" y="8"/>
                  <a:pt x="50" y="8"/>
                </a:cubicBezTo>
                <a:cubicBezTo>
                  <a:pt x="50" y="33"/>
                  <a:pt x="50" y="33"/>
                  <a:pt x="50" y="33"/>
                </a:cubicBezTo>
                <a:cubicBezTo>
                  <a:pt x="50" y="34"/>
                  <a:pt x="49" y="35"/>
                  <a:pt x="48" y="35"/>
                </a:cubicBezTo>
                <a:cubicBezTo>
                  <a:pt x="48" y="35"/>
                  <a:pt x="48" y="35"/>
                  <a:pt x="48" y="35"/>
                </a:cubicBezTo>
                <a:cubicBezTo>
                  <a:pt x="7" y="35"/>
                  <a:pt x="7" y="35"/>
                  <a:pt x="7" y="35"/>
                </a:cubicBezTo>
                <a:cubicBezTo>
                  <a:pt x="7" y="39"/>
                  <a:pt x="7" y="39"/>
                  <a:pt x="7" y="39"/>
                </a:cubicBezTo>
                <a:cubicBezTo>
                  <a:pt x="7" y="40"/>
                  <a:pt x="6" y="41"/>
                  <a:pt x="5" y="41"/>
                </a:cubicBezTo>
                <a:cubicBezTo>
                  <a:pt x="4" y="41"/>
                  <a:pt x="3" y="40"/>
                  <a:pt x="3" y="39"/>
                </a:cubicBezTo>
                <a:cubicBezTo>
                  <a:pt x="3" y="33"/>
                  <a:pt x="3" y="33"/>
                  <a:pt x="3" y="33"/>
                </a:cubicBezTo>
                <a:cubicBezTo>
                  <a:pt x="3" y="33"/>
                  <a:pt x="3" y="33"/>
                  <a:pt x="3" y="33"/>
                </a:cubicBezTo>
                <a:cubicBezTo>
                  <a:pt x="3" y="33"/>
                  <a:pt x="3" y="33"/>
                  <a:pt x="3" y="33"/>
                </a:cubicBezTo>
                <a:cubicBezTo>
                  <a:pt x="3" y="8"/>
                  <a:pt x="3" y="8"/>
                  <a:pt x="3" y="8"/>
                </a:cubicBezTo>
                <a:cubicBezTo>
                  <a:pt x="3" y="8"/>
                  <a:pt x="3" y="8"/>
                  <a:pt x="3" y="8"/>
                </a:cubicBezTo>
                <a:cubicBezTo>
                  <a:pt x="3" y="4"/>
                  <a:pt x="3" y="4"/>
                  <a:pt x="3" y="4"/>
                </a:cubicBezTo>
                <a:cubicBezTo>
                  <a:pt x="2" y="4"/>
                  <a:pt x="2" y="4"/>
                  <a:pt x="2" y="4"/>
                </a:cubicBezTo>
                <a:close/>
                <a:moveTo>
                  <a:pt x="36" y="12"/>
                </a:moveTo>
                <a:cubicBezTo>
                  <a:pt x="36" y="12"/>
                  <a:pt x="36" y="12"/>
                  <a:pt x="36" y="12"/>
                </a:cubicBezTo>
                <a:cubicBezTo>
                  <a:pt x="39" y="12"/>
                  <a:pt x="40" y="13"/>
                  <a:pt x="42" y="15"/>
                </a:cubicBezTo>
                <a:cubicBezTo>
                  <a:pt x="43" y="16"/>
                  <a:pt x="44" y="18"/>
                  <a:pt x="44" y="20"/>
                </a:cubicBezTo>
                <a:cubicBezTo>
                  <a:pt x="44" y="22"/>
                  <a:pt x="43" y="24"/>
                  <a:pt x="42" y="26"/>
                </a:cubicBezTo>
                <a:cubicBezTo>
                  <a:pt x="40" y="27"/>
                  <a:pt x="39" y="28"/>
                  <a:pt x="36" y="28"/>
                </a:cubicBezTo>
                <a:cubicBezTo>
                  <a:pt x="34" y="28"/>
                  <a:pt x="32" y="27"/>
                  <a:pt x="31" y="26"/>
                </a:cubicBezTo>
                <a:cubicBezTo>
                  <a:pt x="29" y="24"/>
                  <a:pt x="28" y="22"/>
                  <a:pt x="28" y="20"/>
                </a:cubicBezTo>
                <a:cubicBezTo>
                  <a:pt x="28" y="18"/>
                  <a:pt x="29" y="16"/>
                  <a:pt x="31" y="15"/>
                </a:cubicBezTo>
                <a:cubicBezTo>
                  <a:pt x="32" y="13"/>
                  <a:pt x="34" y="12"/>
                  <a:pt x="36" y="12"/>
                </a:cubicBezTo>
                <a:close/>
                <a:moveTo>
                  <a:pt x="37" y="15"/>
                </a:moveTo>
                <a:cubicBezTo>
                  <a:pt x="37" y="15"/>
                  <a:pt x="37" y="15"/>
                  <a:pt x="37" y="15"/>
                </a:cubicBezTo>
                <a:cubicBezTo>
                  <a:pt x="37" y="15"/>
                  <a:pt x="37" y="15"/>
                  <a:pt x="36" y="15"/>
                </a:cubicBezTo>
                <a:cubicBezTo>
                  <a:pt x="35" y="15"/>
                  <a:pt x="34" y="15"/>
                  <a:pt x="33" y="16"/>
                </a:cubicBezTo>
                <a:cubicBezTo>
                  <a:pt x="32" y="18"/>
                  <a:pt x="33" y="18"/>
                  <a:pt x="34" y="19"/>
                </a:cubicBezTo>
                <a:cubicBezTo>
                  <a:pt x="34" y="18"/>
                  <a:pt x="34" y="18"/>
                  <a:pt x="34" y="18"/>
                </a:cubicBezTo>
                <a:cubicBezTo>
                  <a:pt x="35" y="18"/>
                  <a:pt x="35" y="17"/>
                  <a:pt x="35" y="17"/>
                </a:cubicBezTo>
                <a:cubicBezTo>
                  <a:pt x="36" y="17"/>
                  <a:pt x="36" y="15"/>
                  <a:pt x="37" y="15"/>
                </a:cubicBezTo>
                <a:close/>
                <a:moveTo>
                  <a:pt x="42" y="20"/>
                </a:moveTo>
                <a:cubicBezTo>
                  <a:pt x="42" y="20"/>
                  <a:pt x="42" y="20"/>
                  <a:pt x="42" y="20"/>
                </a:cubicBezTo>
                <a:cubicBezTo>
                  <a:pt x="42" y="19"/>
                  <a:pt x="41" y="17"/>
                  <a:pt x="40" y="16"/>
                </a:cubicBezTo>
                <a:cubicBezTo>
                  <a:pt x="39" y="16"/>
                  <a:pt x="38" y="17"/>
                  <a:pt x="38" y="17"/>
                </a:cubicBezTo>
                <a:cubicBezTo>
                  <a:pt x="38" y="18"/>
                  <a:pt x="38" y="18"/>
                  <a:pt x="39" y="18"/>
                </a:cubicBezTo>
                <a:cubicBezTo>
                  <a:pt x="39" y="18"/>
                  <a:pt x="39" y="19"/>
                  <a:pt x="39" y="19"/>
                </a:cubicBezTo>
                <a:cubicBezTo>
                  <a:pt x="40" y="19"/>
                  <a:pt x="41" y="20"/>
                  <a:pt x="42" y="21"/>
                </a:cubicBezTo>
                <a:cubicBezTo>
                  <a:pt x="42" y="21"/>
                  <a:pt x="42" y="20"/>
                  <a:pt x="42" y="20"/>
                </a:cubicBezTo>
                <a:close/>
                <a:moveTo>
                  <a:pt x="36" y="26"/>
                </a:moveTo>
                <a:cubicBezTo>
                  <a:pt x="36" y="26"/>
                  <a:pt x="36" y="26"/>
                  <a:pt x="36" y="26"/>
                </a:cubicBezTo>
                <a:cubicBezTo>
                  <a:pt x="38" y="26"/>
                  <a:pt x="39" y="25"/>
                  <a:pt x="40" y="24"/>
                </a:cubicBezTo>
                <a:cubicBezTo>
                  <a:pt x="40" y="23"/>
                  <a:pt x="40" y="22"/>
                  <a:pt x="39" y="22"/>
                </a:cubicBezTo>
                <a:cubicBezTo>
                  <a:pt x="39" y="22"/>
                  <a:pt x="39" y="22"/>
                  <a:pt x="39" y="22"/>
                </a:cubicBezTo>
                <a:cubicBezTo>
                  <a:pt x="38" y="23"/>
                  <a:pt x="38" y="23"/>
                  <a:pt x="37" y="23"/>
                </a:cubicBezTo>
                <a:cubicBezTo>
                  <a:pt x="37" y="24"/>
                  <a:pt x="37" y="25"/>
                  <a:pt x="36" y="26"/>
                </a:cubicBezTo>
                <a:cubicBezTo>
                  <a:pt x="36" y="26"/>
                  <a:pt x="36" y="26"/>
                  <a:pt x="36" y="26"/>
                </a:cubicBezTo>
                <a:close/>
                <a:moveTo>
                  <a:pt x="31" y="20"/>
                </a:moveTo>
                <a:cubicBezTo>
                  <a:pt x="31" y="20"/>
                  <a:pt x="31" y="20"/>
                  <a:pt x="31" y="20"/>
                </a:cubicBezTo>
                <a:cubicBezTo>
                  <a:pt x="31" y="22"/>
                  <a:pt x="31" y="23"/>
                  <a:pt x="32" y="24"/>
                </a:cubicBezTo>
                <a:cubicBezTo>
                  <a:pt x="34" y="24"/>
                  <a:pt x="35" y="24"/>
                  <a:pt x="35" y="23"/>
                </a:cubicBezTo>
                <a:cubicBezTo>
                  <a:pt x="35" y="23"/>
                  <a:pt x="34" y="23"/>
                  <a:pt x="34" y="22"/>
                </a:cubicBezTo>
                <a:cubicBezTo>
                  <a:pt x="34" y="22"/>
                  <a:pt x="34" y="22"/>
                  <a:pt x="33" y="21"/>
                </a:cubicBezTo>
                <a:cubicBezTo>
                  <a:pt x="33" y="21"/>
                  <a:pt x="32" y="20"/>
                  <a:pt x="31" y="19"/>
                </a:cubicBezTo>
                <a:cubicBezTo>
                  <a:pt x="31" y="20"/>
                  <a:pt x="31" y="20"/>
                  <a:pt x="31" y="20"/>
                </a:cubicBezTo>
                <a:close/>
                <a:moveTo>
                  <a:pt x="37" y="20"/>
                </a:moveTo>
                <a:cubicBezTo>
                  <a:pt x="37" y="20"/>
                  <a:pt x="37" y="20"/>
                  <a:pt x="37" y="20"/>
                </a:cubicBezTo>
                <a:cubicBezTo>
                  <a:pt x="37" y="19"/>
                  <a:pt x="36" y="19"/>
                  <a:pt x="36" y="20"/>
                </a:cubicBezTo>
                <a:cubicBezTo>
                  <a:pt x="35" y="20"/>
                  <a:pt x="35" y="20"/>
                  <a:pt x="36" y="21"/>
                </a:cubicBezTo>
                <a:cubicBezTo>
                  <a:pt x="36" y="21"/>
                  <a:pt x="37" y="21"/>
                  <a:pt x="37" y="21"/>
                </a:cubicBezTo>
                <a:cubicBezTo>
                  <a:pt x="37" y="20"/>
                  <a:pt x="37" y="20"/>
                  <a:pt x="37" y="20"/>
                </a:cubicBezTo>
                <a:close/>
                <a:moveTo>
                  <a:pt x="17" y="12"/>
                </a:moveTo>
                <a:cubicBezTo>
                  <a:pt x="17" y="12"/>
                  <a:pt x="17" y="12"/>
                  <a:pt x="17" y="12"/>
                </a:cubicBezTo>
                <a:cubicBezTo>
                  <a:pt x="19" y="12"/>
                  <a:pt x="21" y="13"/>
                  <a:pt x="23" y="15"/>
                </a:cubicBezTo>
                <a:cubicBezTo>
                  <a:pt x="24" y="16"/>
                  <a:pt x="25" y="18"/>
                  <a:pt x="25" y="20"/>
                </a:cubicBezTo>
                <a:cubicBezTo>
                  <a:pt x="25" y="22"/>
                  <a:pt x="24" y="24"/>
                  <a:pt x="23" y="26"/>
                </a:cubicBezTo>
                <a:cubicBezTo>
                  <a:pt x="21" y="27"/>
                  <a:pt x="19" y="28"/>
                  <a:pt x="17" y="28"/>
                </a:cubicBezTo>
                <a:cubicBezTo>
                  <a:pt x="15" y="28"/>
                  <a:pt x="13" y="27"/>
                  <a:pt x="12" y="26"/>
                </a:cubicBezTo>
                <a:cubicBezTo>
                  <a:pt x="10" y="24"/>
                  <a:pt x="9" y="22"/>
                  <a:pt x="9" y="20"/>
                </a:cubicBezTo>
                <a:cubicBezTo>
                  <a:pt x="9" y="18"/>
                  <a:pt x="10" y="16"/>
                  <a:pt x="12" y="15"/>
                </a:cubicBezTo>
                <a:cubicBezTo>
                  <a:pt x="13" y="13"/>
                  <a:pt x="15" y="12"/>
                  <a:pt x="17" y="12"/>
                </a:cubicBezTo>
                <a:close/>
                <a:moveTo>
                  <a:pt x="18" y="15"/>
                </a:moveTo>
                <a:cubicBezTo>
                  <a:pt x="18" y="15"/>
                  <a:pt x="18" y="15"/>
                  <a:pt x="18" y="15"/>
                </a:cubicBezTo>
                <a:cubicBezTo>
                  <a:pt x="18" y="15"/>
                  <a:pt x="17" y="15"/>
                  <a:pt x="17" y="15"/>
                </a:cubicBezTo>
                <a:cubicBezTo>
                  <a:pt x="16" y="15"/>
                  <a:pt x="15" y="15"/>
                  <a:pt x="14" y="16"/>
                </a:cubicBezTo>
                <a:cubicBezTo>
                  <a:pt x="13" y="18"/>
                  <a:pt x="14" y="18"/>
                  <a:pt x="15" y="19"/>
                </a:cubicBezTo>
                <a:cubicBezTo>
                  <a:pt x="15" y="18"/>
                  <a:pt x="15" y="18"/>
                  <a:pt x="15" y="18"/>
                </a:cubicBezTo>
                <a:cubicBezTo>
                  <a:pt x="15" y="18"/>
                  <a:pt x="16" y="17"/>
                  <a:pt x="16" y="17"/>
                </a:cubicBezTo>
                <a:cubicBezTo>
                  <a:pt x="17" y="17"/>
                  <a:pt x="17" y="15"/>
                  <a:pt x="18" y="15"/>
                </a:cubicBezTo>
                <a:close/>
                <a:moveTo>
                  <a:pt x="23" y="20"/>
                </a:moveTo>
                <a:cubicBezTo>
                  <a:pt x="23" y="20"/>
                  <a:pt x="23" y="20"/>
                  <a:pt x="23" y="20"/>
                </a:cubicBezTo>
                <a:cubicBezTo>
                  <a:pt x="23" y="19"/>
                  <a:pt x="22" y="17"/>
                  <a:pt x="21" y="16"/>
                </a:cubicBezTo>
                <a:cubicBezTo>
                  <a:pt x="20" y="16"/>
                  <a:pt x="19" y="17"/>
                  <a:pt x="19" y="17"/>
                </a:cubicBezTo>
                <a:cubicBezTo>
                  <a:pt x="19" y="18"/>
                  <a:pt x="19" y="18"/>
                  <a:pt x="19" y="18"/>
                </a:cubicBezTo>
                <a:cubicBezTo>
                  <a:pt x="20" y="18"/>
                  <a:pt x="20" y="19"/>
                  <a:pt x="20" y="19"/>
                </a:cubicBezTo>
                <a:cubicBezTo>
                  <a:pt x="21" y="19"/>
                  <a:pt x="22" y="20"/>
                  <a:pt x="23" y="21"/>
                </a:cubicBezTo>
                <a:cubicBezTo>
                  <a:pt x="23" y="21"/>
                  <a:pt x="23" y="20"/>
                  <a:pt x="23" y="20"/>
                </a:cubicBezTo>
                <a:close/>
                <a:moveTo>
                  <a:pt x="17" y="26"/>
                </a:moveTo>
                <a:cubicBezTo>
                  <a:pt x="17" y="26"/>
                  <a:pt x="17" y="26"/>
                  <a:pt x="17" y="26"/>
                </a:cubicBezTo>
                <a:cubicBezTo>
                  <a:pt x="19" y="26"/>
                  <a:pt x="20" y="25"/>
                  <a:pt x="21" y="24"/>
                </a:cubicBezTo>
                <a:cubicBezTo>
                  <a:pt x="21" y="23"/>
                  <a:pt x="21" y="22"/>
                  <a:pt x="20" y="22"/>
                </a:cubicBezTo>
                <a:cubicBezTo>
                  <a:pt x="20" y="22"/>
                  <a:pt x="20" y="22"/>
                  <a:pt x="19" y="22"/>
                </a:cubicBezTo>
                <a:cubicBezTo>
                  <a:pt x="19" y="23"/>
                  <a:pt x="19" y="23"/>
                  <a:pt x="18" y="23"/>
                </a:cubicBezTo>
                <a:cubicBezTo>
                  <a:pt x="18" y="24"/>
                  <a:pt x="18" y="25"/>
                  <a:pt x="17" y="26"/>
                </a:cubicBezTo>
                <a:cubicBezTo>
                  <a:pt x="17" y="26"/>
                  <a:pt x="17" y="26"/>
                  <a:pt x="17" y="26"/>
                </a:cubicBezTo>
                <a:close/>
                <a:moveTo>
                  <a:pt x="12" y="20"/>
                </a:moveTo>
                <a:cubicBezTo>
                  <a:pt x="12" y="20"/>
                  <a:pt x="12" y="20"/>
                  <a:pt x="12" y="20"/>
                </a:cubicBezTo>
                <a:cubicBezTo>
                  <a:pt x="12" y="22"/>
                  <a:pt x="12" y="23"/>
                  <a:pt x="13" y="24"/>
                </a:cubicBezTo>
                <a:cubicBezTo>
                  <a:pt x="15" y="24"/>
                  <a:pt x="15" y="24"/>
                  <a:pt x="16" y="23"/>
                </a:cubicBezTo>
                <a:cubicBezTo>
                  <a:pt x="16" y="23"/>
                  <a:pt x="15" y="23"/>
                  <a:pt x="15" y="22"/>
                </a:cubicBezTo>
                <a:cubicBezTo>
                  <a:pt x="15" y="22"/>
                  <a:pt x="15" y="22"/>
                  <a:pt x="14" y="21"/>
                </a:cubicBezTo>
                <a:cubicBezTo>
                  <a:pt x="14" y="21"/>
                  <a:pt x="12" y="20"/>
                  <a:pt x="12" y="19"/>
                </a:cubicBezTo>
                <a:cubicBezTo>
                  <a:pt x="12" y="20"/>
                  <a:pt x="12" y="20"/>
                  <a:pt x="12" y="20"/>
                </a:cubicBezTo>
                <a:close/>
                <a:moveTo>
                  <a:pt x="18" y="20"/>
                </a:moveTo>
                <a:cubicBezTo>
                  <a:pt x="18" y="20"/>
                  <a:pt x="18" y="20"/>
                  <a:pt x="18" y="20"/>
                </a:cubicBezTo>
                <a:cubicBezTo>
                  <a:pt x="17" y="19"/>
                  <a:pt x="17" y="19"/>
                  <a:pt x="17" y="20"/>
                </a:cubicBezTo>
                <a:cubicBezTo>
                  <a:pt x="16" y="20"/>
                  <a:pt x="16" y="20"/>
                  <a:pt x="17" y="21"/>
                </a:cubicBezTo>
                <a:cubicBezTo>
                  <a:pt x="17" y="21"/>
                  <a:pt x="17" y="21"/>
                  <a:pt x="18" y="21"/>
                </a:cubicBezTo>
                <a:cubicBezTo>
                  <a:pt x="18" y="20"/>
                  <a:pt x="18" y="20"/>
                  <a:pt x="18" y="20"/>
                </a:cubicBezTo>
                <a:close/>
                <a:moveTo>
                  <a:pt x="46" y="10"/>
                </a:moveTo>
                <a:cubicBezTo>
                  <a:pt x="46" y="10"/>
                  <a:pt x="46" y="10"/>
                  <a:pt x="46" y="10"/>
                </a:cubicBezTo>
                <a:cubicBezTo>
                  <a:pt x="7" y="10"/>
                  <a:pt x="7" y="10"/>
                  <a:pt x="7" y="10"/>
                </a:cubicBezTo>
                <a:cubicBezTo>
                  <a:pt x="7" y="31"/>
                  <a:pt x="7" y="31"/>
                  <a:pt x="7" y="31"/>
                </a:cubicBezTo>
                <a:cubicBezTo>
                  <a:pt x="46" y="31"/>
                  <a:pt x="46" y="31"/>
                  <a:pt x="46" y="31"/>
                </a:cubicBezTo>
                <a:cubicBezTo>
                  <a:pt x="46" y="10"/>
                  <a:pt x="46" y="10"/>
                  <a:pt x="46"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7" name="Freeform 463"/>
          <p:cNvSpPr>
            <a:spLocks noEditPoints="1"/>
          </p:cNvSpPr>
          <p:nvPr/>
        </p:nvSpPr>
        <p:spPr bwMode="auto">
          <a:xfrm>
            <a:off x="9090516" y="1992369"/>
            <a:ext cx="141116" cy="164635"/>
          </a:xfrm>
          <a:custGeom>
            <a:avLst/>
            <a:gdLst>
              <a:gd name="T0" fmla="*/ 36 w 42"/>
              <a:gd name="T1" fmla="*/ 0 h 49"/>
              <a:gd name="T2" fmla="*/ 42 w 42"/>
              <a:gd name="T3" fmla="*/ 5 h 49"/>
              <a:gd name="T4" fmla="*/ 40 w 42"/>
              <a:gd name="T5" fmla="*/ 48 h 49"/>
              <a:gd name="T6" fmla="*/ 40 w 42"/>
              <a:gd name="T7" fmla="*/ 48 h 49"/>
              <a:gd name="T8" fmla="*/ 6 w 42"/>
              <a:gd name="T9" fmla="*/ 49 h 49"/>
              <a:gd name="T10" fmla="*/ 2 w 42"/>
              <a:gd name="T11" fmla="*/ 48 h 49"/>
              <a:gd name="T12" fmla="*/ 0 w 42"/>
              <a:gd name="T13" fmla="*/ 44 h 49"/>
              <a:gd name="T14" fmla="*/ 2 w 42"/>
              <a:gd name="T15" fmla="*/ 1 h 49"/>
              <a:gd name="T16" fmla="*/ 13 w 42"/>
              <a:gd name="T17" fmla="*/ 34 h 49"/>
              <a:gd name="T18" fmla="*/ 14 w 42"/>
              <a:gd name="T19" fmla="*/ 34 h 49"/>
              <a:gd name="T20" fmla="*/ 14 w 42"/>
              <a:gd name="T21" fmla="*/ 34 h 49"/>
              <a:gd name="T22" fmla="*/ 6 w 42"/>
              <a:gd name="T23" fmla="*/ 21 h 49"/>
              <a:gd name="T24" fmla="*/ 10 w 42"/>
              <a:gd name="T25" fmla="*/ 10 h 49"/>
              <a:gd name="T26" fmla="*/ 32 w 42"/>
              <a:gd name="T27" fmla="*/ 10 h 49"/>
              <a:gd name="T28" fmla="*/ 21 w 42"/>
              <a:gd name="T29" fmla="*/ 36 h 49"/>
              <a:gd name="T30" fmla="*/ 19 w 42"/>
              <a:gd name="T31" fmla="*/ 39 h 49"/>
              <a:gd name="T32" fmla="*/ 17 w 42"/>
              <a:gd name="T33" fmla="*/ 43 h 49"/>
              <a:gd name="T34" fmla="*/ 10 w 42"/>
              <a:gd name="T35" fmla="*/ 35 h 49"/>
              <a:gd name="T36" fmla="*/ 13 w 42"/>
              <a:gd name="T37" fmla="*/ 34 h 49"/>
              <a:gd name="T38" fmla="*/ 13 w 42"/>
              <a:gd name="T39" fmla="*/ 34 h 49"/>
              <a:gd name="T40" fmla="*/ 21 w 42"/>
              <a:gd name="T41" fmla="*/ 15 h 49"/>
              <a:gd name="T42" fmla="*/ 26 w 42"/>
              <a:gd name="T43" fmla="*/ 21 h 49"/>
              <a:gd name="T44" fmla="*/ 21 w 42"/>
              <a:gd name="T45" fmla="*/ 26 h 49"/>
              <a:gd name="T46" fmla="*/ 16 w 42"/>
              <a:gd name="T47" fmla="*/ 21 h 49"/>
              <a:gd name="T48" fmla="*/ 21 w 42"/>
              <a:gd name="T49" fmla="*/ 15 h 49"/>
              <a:gd name="T50" fmla="*/ 22 w 42"/>
              <a:gd name="T51" fmla="*/ 20 h 49"/>
              <a:gd name="T52" fmla="*/ 20 w 42"/>
              <a:gd name="T53" fmla="*/ 20 h 49"/>
              <a:gd name="T54" fmla="*/ 20 w 42"/>
              <a:gd name="T55" fmla="*/ 21 h 49"/>
              <a:gd name="T56" fmla="*/ 22 w 42"/>
              <a:gd name="T57" fmla="*/ 21 h 49"/>
              <a:gd name="T58" fmla="*/ 22 w 42"/>
              <a:gd name="T59" fmla="*/ 20 h 49"/>
              <a:gd name="T60" fmla="*/ 16 w 42"/>
              <a:gd name="T61" fmla="*/ 32 h 49"/>
              <a:gd name="T62" fmla="*/ 26 w 42"/>
              <a:gd name="T63" fmla="*/ 26 h 49"/>
              <a:gd name="T64" fmla="*/ 27 w 42"/>
              <a:gd name="T65" fmla="*/ 27 h 49"/>
              <a:gd name="T66" fmla="*/ 27 w 42"/>
              <a:gd name="T67" fmla="*/ 27 h 49"/>
              <a:gd name="T68" fmla="*/ 27 w 42"/>
              <a:gd name="T69" fmla="*/ 27 h 49"/>
              <a:gd name="T70" fmla="*/ 27 w 42"/>
              <a:gd name="T71" fmla="*/ 27 h 49"/>
              <a:gd name="T72" fmla="*/ 23 w 42"/>
              <a:gd name="T73" fmla="*/ 33 h 49"/>
              <a:gd name="T74" fmla="*/ 30 w 42"/>
              <a:gd name="T75" fmla="*/ 12 h 49"/>
              <a:gd name="T76" fmla="*/ 12 w 42"/>
              <a:gd name="T77" fmla="*/ 12 h 49"/>
              <a:gd name="T78" fmla="*/ 11 w 42"/>
              <a:gd name="T79" fmla="*/ 28 h 49"/>
              <a:gd name="T80" fmla="*/ 14 w 42"/>
              <a:gd name="T81" fmla="*/ 36 h 49"/>
              <a:gd name="T82" fmla="*/ 13 w 42"/>
              <a:gd name="T83" fmla="*/ 36 h 49"/>
              <a:gd name="T84" fmla="*/ 13 w 42"/>
              <a:gd name="T85" fmla="*/ 36 h 49"/>
              <a:gd name="T86" fmla="*/ 11 w 42"/>
              <a:gd name="T87" fmla="*/ 37 h 49"/>
              <a:gd name="T88" fmla="*/ 15 w 42"/>
              <a:gd name="T89" fmla="*/ 41 h 49"/>
              <a:gd name="T90" fmla="*/ 16 w 42"/>
              <a:gd name="T91" fmla="*/ 38 h 49"/>
              <a:gd name="T92" fmla="*/ 17 w 42"/>
              <a:gd name="T93" fmla="*/ 35 h 49"/>
              <a:gd name="T94" fmla="*/ 14 w 42"/>
              <a:gd name="T95" fmla="*/ 36 h 49"/>
              <a:gd name="T96" fmla="*/ 36 w 42"/>
              <a:gd name="T97" fmla="*/ 3 h 49"/>
              <a:gd name="T98" fmla="*/ 6 w 42"/>
              <a:gd name="T99" fmla="*/ 3 h 49"/>
              <a:gd name="T100" fmla="*/ 4 w 42"/>
              <a:gd name="T101" fmla="*/ 5 h 49"/>
              <a:gd name="T102" fmla="*/ 5 w 42"/>
              <a:gd name="T103" fmla="*/ 45 h 49"/>
              <a:gd name="T104" fmla="*/ 6 w 42"/>
              <a:gd name="T105" fmla="*/ 46 h 49"/>
              <a:gd name="T106" fmla="*/ 37 w 42"/>
              <a:gd name="T107" fmla="*/ 45 h 49"/>
              <a:gd name="T108" fmla="*/ 38 w 42"/>
              <a:gd name="T109" fmla="*/ 44 h 49"/>
              <a:gd name="T110" fmla="*/ 37 w 42"/>
              <a:gd name="T111" fmla="*/ 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 h="49">
                <a:moveTo>
                  <a:pt x="6" y="0"/>
                </a:moveTo>
                <a:cubicBezTo>
                  <a:pt x="36" y="0"/>
                  <a:pt x="36" y="0"/>
                  <a:pt x="36" y="0"/>
                </a:cubicBezTo>
                <a:cubicBezTo>
                  <a:pt x="38" y="0"/>
                  <a:pt x="39" y="0"/>
                  <a:pt x="40" y="1"/>
                </a:cubicBezTo>
                <a:cubicBezTo>
                  <a:pt x="41" y="2"/>
                  <a:pt x="42" y="3"/>
                  <a:pt x="42" y="5"/>
                </a:cubicBezTo>
                <a:cubicBezTo>
                  <a:pt x="42" y="44"/>
                  <a:pt x="42" y="44"/>
                  <a:pt x="42" y="44"/>
                </a:cubicBezTo>
                <a:cubicBezTo>
                  <a:pt x="42" y="46"/>
                  <a:pt x="41" y="47"/>
                  <a:pt x="40" y="48"/>
                </a:cubicBezTo>
                <a:cubicBezTo>
                  <a:pt x="40" y="48"/>
                  <a:pt x="40" y="48"/>
                  <a:pt x="40" y="48"/>
                </a:cubicBezTo>
                <a:cubicBezTo>
                  <a:pt x="40" y="48"/>
                  <a:pt x="40" y="48"/>
                  <a:pt x="40" y="48"/>
                </a:cubicBezTo>
                <a:cubicBezTo>
                  <a:pt x="39" y="49"/>
                  <a:pt x="38" y="49"/>
                  <a:pt x="36" y="49"/>
                </a:cubicBezTo>
                <a:cubicBezTo>
                  <a:pt x="6" y="49"/>
                  <a:pt x="6" y="49"/>
                  <a:pt x="6" y="49"/>
                </a:cubicBezTo>
                <a:cubicBezTo>
                  <a:pt x="4" y="49"/>
                  <a:pt x="3" y="49"/>
                  <a:pt x="2" y="48"/>
                </a:cubicBezTo>
                <a:cubicBezTo>
                  <a:pt x="2" y="48"/>
                  <a:pt x="2" y="48"/>
                  <a:pt x="2" y="48"/>
                </a:cubicBezTo>
                <a:cubicBezTo>
                  <a:pt x="2" y="48"/>
                  <a:pt x="2" y="48"/>
                  <a:pt x="2" y="48"/>
                </a:cubicBezTo>
                <a:cubicBezTo>
                  <a:pt x="1" y="47"/>
                  <a:pt x="0" y="46"/>
                  <a:pt x="0" y="44"/>
                </a:cubicBezTo>
                <a:cubicBezTo>
                  <a:pt x="0" y="5"/>
                  <a:pt x="0" y="5"/>
                  <a:pt x="0" y="5"/>
                </a:cubicBezTo>
                <a:cubicBezTo>
                  <a:pt x="0" y="3"/>
                  <a:pt x="1" y="2"/>
                  <a:pt x="2" y="1"/>
                </a:cubicBezTo>
                <a:cubicBezTo>
                  <a:pt x="3" y="0"/>
                  <a:pt x="4" y="0"/>
                  <a:pt x="6" y="0"/>
                </a:cubicBezTo>
                <a:close/>
                <a:moveTo>
                  <a:pt x="13" y="34"/>
                </a:moveTo>
                <a:cubicBezTo>
                  <a:pt x="13" y="34"/>
                  <a:pt x="13" y="34"/>
                  <a:pt x="13" y="34"/>
                </a:cubicBezTo>
                <a:cubicBezTo>
                  <a:pt x="14" y="34"/>
                  <a:pt x="14" y="34"/>
                  <a:pt x="14" y="34"/>
                </a:cubicBezTo>
                <a:cubicBezTo>
                  <a:pt x="14" y="34"/>
                  <a:pt x="14" y="34"/>
                  <a:pt x="14" y="34"/>
                </a:cubicBezTo>
                <a:cubicBezTo>
                  <a:pt x="14" y="34"/>
                  <a:pt x="14" y="34"/>
                  <a:pt x="14" y="34"/>
                </a:cubicBezTo>
                <a:cubicBezTo>
                  <a:pt x="12" y="33"/>
                  <a:pt x="10" y="31"/>
                  <a:pt x="9" y="29"/>
                </a:cubicBezTo>
                <a:cubicBezTo>
                  <a:pt x="7" y="27"/>
                  <a:pt x="6" y="24"/>
                  <a:pt x="6" y="21"/>
                </a:cubicBezTo>
                <a:cubicBezTo>
                  <a:pt x="6" y="16"/>
                  <a:pt x="8" y="13"/>
                  <a:pt x="10" y="10"/>
                </a:cubicBezTo>
                <a:cubicBezTo>
                  <a:pt x="10" y="10"/>
                  <a:pt x="10" y="10"/>
                  <a:pt x="10" y="10"/>
                </a:cubicBezTo>
                <a:cubicBezTo>
                  <a:pt x="13" y="7"/>
                  <a:pt x="17" y="6"/>
                  <a:pt x="21" y="6"/>
                </a:cubicBezTo>
                <a:cubicBezTo>
                  <a:pt x="25" y="6"/>
                  <a:pt x="29" y="7"/>
                  <a:pt x="32" y="10"/>
                </a:cubicBezTo>
                <a:cubicBezTo>
                  <a:pt x="34" y="13"/>
                  <a:pt x="36" y="16"/>
                  <a:pt x="36" y="21"/>
                </a:cubicBezTo>
                <a:cubicBezTo>
                  <a:pt x="36" y="29"/>
                  <a:pt x="29" y="36"/>
                  <a:pt x="21" y="36"/>
                </a:cubicBezTo>
                <a:cubicBezTo>
                  <a:pt x="21" y="36"/>
                  <a:pt x="21" y="36"/>
                  <a:pt x="21" y="36"/>
                </a:cubicBezTo>
                <a:cubicBezTo>
                  <a:pt x="19" y="39"/>
                  <a:pt x="19" y="39"/>
                  <a:pt x="19" y="39"/>
                </a:cubicBezTo>
                <a:cubicBezTo>
                  <a:pt x="19" y="39"/>
                  <a:pt x="19" y="39"/>
                  <a:pt x="19" y="39"/>
                </a:cubicBezTo>
                <a:cubicBezTo>
                  <a:pt x="19" y="40"/>
                  <a:pt x="18" y="42"/>
                  <a:pt x="17" y="43"/>
                </a:cubicBezTo>
                <a:cubicBezTo>
                  <a:pt x="15" y="45"/>
                  <a:pt x="11" y="45"/>
                  <a:pt x="9" y="43"/>
                </a:cubicBezTo>
                <a:cubicBezTo>
                  <a:pt x="7" y="41"/>
                  <a:pt x="7" y="37"/>
                  <a:pt x="10" y="35"/>
                </a:cubicBezTo>
                <a:cubicBezTo>
                  <a:pt x="11" y="34"/>
                  <a:pt x="12" y="34"/>
                  <a:pt x="13" y="34"/>
                </a:cubicBezTo>
                <a:cubicBezTo>
                  <a:pt x="13" y="34"/>
                  <a:pt x="13" y="34"/>
                  <a:pt x="13" y="34"/>
                </a:cubicBezTo>
                <a:cubicBezTo>
                  <a:pt x="13" y="34"/>
                  <a:pt x="13" y="34"/>
                  <a:pt x="13" y="34"/>
                </a:cubicBezTo>
                <a:cubicBezTo>
                  <a:pt x="13" y="34"/>
                  <a:pt x="13" y="34"/>
                  <a:pt x="13" y="34"/>
                </a:cubicBezTo>
                <a:close/>
                <a:moveTo>
                  <a:pt x="21" y="15"/>
                </a:moveTo>
                <a:cubicBezTo>
                  <a:pt x="21" y="15"/>
                  <a:pt x="21" y="15"/>
                  <a:pt x="21" y="15"/>
                </a:cubicBezTo>
                <a:cubicBezTo>
                  <a:pt x="22" y="15"/>
                  <a:pt x="24" y="16"/>
                  <a:pt x="25" y="17"/>
                </a:cubicBezTo>
                <a:cubicBezTo>
                  <a:pt x="25" y="18"/>
                  <a:pt x="26" y="19"/>
                  <a:pt x="26" y="21"/>
                </a:cubicBezTo>
                <a:cubicBezTo>
                  <a:pt x="26" y="22"/>
                  <a:pt x="25" y="23"/>
                  <a:pt x="25" y="24"/>
                </a:cubicBezTo>
                <a:cubicBezTo>
                  <a:pt x="24" y="25"/>
                  <a:pt x="22" y="26"/>
                  <a:pt x="21" y="26"/>
                </a:cubicBezTo>
                <a:cubicBezTo>
                  <a:pt x="20" y="26"/>
                  <a:pt x="18" y="25"/>
                  <a:pt x="17" y="24"/>
                </a:cubicBezTo>
                <a:cubicBezTo>
                  <a:pt x="17" y="23"/>
                  <a:pt x="16" y="22"/>
                  <a:pt x="16" y="21"/>
                </a:cubicBezTo>
                <a:cubicBezTo>
                  <a:pt x="16" y="19"/>
                  <a:pt x="17" y="18"/>
                  <a:pt x="17" y="17"/>
                </a:cubicBezTo>
                <a:cubicBezTo>
                  <a:pt x="18" y="16"/>
                  <a:pt x="20" y="15"/>
                  <a:pt x="21" y="15"/>
                </a:cubicBezTo>
                <a:close/>
                <a:moveTo>
                  <a:pt x="22" y="20"/>
                </a:moveTo>
                <a:cubicBezTo>
                  <a:pt x="22" y="20"/>
                  <a:pt x="22" y="20"/>
                  <a:pt x="22" y="20"/>
                </a:cubicBezTo>
                <a:cubicBezTo>
                  <a:pt x="22" y="19"/>
                  <a:pt x="21" y="19"/>
                  <a:pt x="21" y="19"/>
                </a:cubicBezTo>
                <a:cubicBezTo>
                  <a:pt x="21" y="19"/>
                  <a:pt x="20" y="19"/>
                  <a:pt x="20" y="20"/>
                </a:cubicBezTo>
                <a:cubicBezTo>
                  <a:pt x="20" y="20"/>
                  <a:pt x="20" y="20"/>
                  <a:pt x="20" y="21"/>
                </a:cubicBezTo>
                <a:cubicBezTo>
                  <a:pt x="20" y="21"/>
                  <a:pt x="20" y="21"/>
                  <a:pt x="20" y="21"/>
                </a:cubicBezTo>
                <a:cubicBezTo>
                  <a:pt x="20" y="22"/>
                  <a:pt x="21" y="22"/>
                  <a:pt x="21" y="22"/>
                </a:cubicBezTo>
                <a:cubicBezTo>
                  <a:pt x="21" y="22"/>
                  <a:pt x="22" y="22"/>
                  <a:pt x="22" y="21"/>
                </a:cubicBezTo>
                <a:cubicBezTo>
                  <a:pt x="22" y="21"/>
                  <a:pt x="22" y="21"/>
                  <a:pt x="22" y="21"/>
                </a:cubicBezTo>
                <a:cubicBezTo>
                  <a:pt x="22" y="20"/>
                  <a:pt x="22" y="20"/>
                  <a:pt x="22" y="20"/>
                </a:cubicBezTo>
                <a:close/>
                <a:moveTo>
                  <a:pt x="16" y="32"/>
                </a:moveTo>
                <a:cubicBezTo>
                  <a:pt x="16" y="32"/>
                  <a:pt x="16" y="32"/>
                  <a:pt x="16" y="32"/>
                </a:cubicBezTo>
                <a:cubicBezTo>
                  <a:pt x="26" y="26"/>
                  <a:pt x="26" y="26"/>
                  <a:pt x="26" y="26"/>
                </a:cubicBezTo>
                <a:cubicBezTo>
                  <a:pt x="26" y="26"/>
                  <a:pt x="26" y="26"/>
                  <a:pt x="26" y="26"/>
                </a:cubicBezTo>
                <a:cubicBezTo>
                  <a:pt x="26" y="26"/>
                  <a:pt x="26" y="26"/>
                  <a:pt x="26" y="26"/>
                </a:cubicBezTo>
                <a:cubicBezTo>
                  <a:pt x="27" y="25"/>
                  <a:pt x="28" y="26"/>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3" y="33"/>
                  <a:pt x="23" y="33"/>
                  <a:pt x="23" y="33"/>
                </a:cubicBezTo>
                <a:cubicBezTo>
                  <a:pt x="29" y="32"/>
                  <a:pt x="34" y="27"/>
                  <a:pt x="34" y="21"/>
                </a:cubicBezTo>
                <a:cubicBezTo>
                  <a:pt x="34" y="17"/>
                  <a:pt x="32" y="14"/>
                  <a:pt x="30" y="12"/>
                </a:cubicBezTo>
                <a:cubicBezTo>
                  <a:pt x="28" y="9"/>
                  <a:pt x="24" y="8"/>
                  <a:pt x="21" y="8"/>
                </a:cubicBezTo>
                <a:cubicBezTo>
                  <a:pt x="17" y="8"/>
                  <a:pt x="14" y="9"/>
                  <a:pt x="12" y="12"/>
                </a:cubicBezTo>
                <a:cubicBezTo>
                  <a:pt x="10" y="14"/>
                  <a:pt x="8" y="17"/>
                  <a:pt x="8" y="21"/>
                </a:cubicBezTo>
                <a:cubicBezTo>
                  <a:pt x="8" y="23"/>
                  <a:pt x="9" y="26"/>
                  <a:pt x="11" y="28"/>
                </a:cubicBezTo>
                <a:cubicBezTo>
                  <a:pt x="12" y="30"/>
                  <a:pt x="14" y="31"/>
                  <a:pt x="16" y="32"/>
                </a:cubicBezTo>
                <a:close/>
                <a:moveTo>
                  <a:pt x="14" y="36"/>
                </a:moveTo>
                <a:cubicBezTo>
                  <a:pt x="14" y="36"/>
                  <a:pt x="14" y="36"/>
                  <a:pt x="14" y="36"/>
                </a:cubicBezTo>
                <a:cubicBezTo>
                  <a:pt x="13" y="36"/>
                  <a:pt x="13" y="36"/>
                  <a:pt x="13" y="36"/>
                </a:cubicBezTo>
                <a:cubicBezTo>
                  <a:pt x="13" y="36"/>
                  <a:pt x="13" y="36"/>
                  <a:pt x="13" y="36"/>
                </a:cubicBezTo>
                <a:cubicBezTo>
                  <a:pt x="13" y="36"/>
                  <a:pt x="13" y="36"/>
                  <a:pt x="13" y="36"/>
                </a:cubicBezTo>
                <a:cubicBezTo>
                  <a:pt x="13" y="36"/>
                  <a:pt x="13" y="36"/>
                  <a:pt x="13" y="36"/>
                </a:cubicBezTo>
                <a:cubicBezTo>
                  <a:pt x="12" y="36"/>
                  <a:pt x="12" y="36"/>
                  <a:pt x="11" y="37"/>
                </a:cubicBezTo>
                <a:cubicBezTo>
                  <a:pt x="10" y="38"/>
                  <a:pt x="10" y="40"/>
                  <a:pt x="11" y="41"/>
                </a:cubicBezTo>
                <a:cubicBezTo>
                  <a:pt x="12" y="42"/>
                  <a:pt x="14" y="42"/>
                  <a:pt x="15" y="41"/>
                </a:cubicBezTo>
                <a:cubicBezTo>
                  <a:pt x="16" y="41"/>
                  <a:pt x="16" y="40"/>
                  <a:pt x="16" y="39"/>
                </a:cubicBezTo>
                <a:cubicBezTo>
                  <a:pt x="16" y="38"/>
                  <a:pt x="16" y="38"/>
                  <a:pt x="16" y="38"/>
                </a:cubicBezTo>
                <a:cubicBezTo>
                  <a:pt x="18" y="36"/>
                  <a:pt x="19" y="34"/>
                  <a:pt x="21" y="32"/>
                </a:cubicBezTo>
                <a:cubicBezTo>
                  <a:pt x="20" y="33"/>
                  <a:pt x="18" y="34"/>
                  <a:pt x="17" y="35"/>
                </a:cubicBezTo>
                <a:cubicBezTo>
                  <a:pt x="15" y="36"/>
                  <a:pt x="15" y="36"/>
                  <a:pt x="15" y="36"/>
                </a:cubicBezTo>
                <a:cubicBezTo>
                  <a:pt x="15" y="36"/>
                  <a:pt x="14" y="36"/>
                  <a:pt x="14" y="36"/>
                </a:cubicBezTo>
                <a:cubicBezTo>
                  <a:pt x="14" y="36"/>
                  <a:pt x="14" y="36"/>
                  <a:pt x="14" y="36"/>
                </a:cubicBezTo>
                <a:close/>
                <a:moveTo>
                  <a:pt x="36" y="3"/>
                </a:moveTo>
                <a:cubicBezTo>
                  <a:pt x="36" y="3"/>
                  <a:pt x="36" y="3"/>
                  <a:pt x="36" y="3"/>
                </a:cubicBezTo>
                <a:cubicBezTo>
                  <a:pt x="6" y="3"/>
                  <a:pt x="6" y="3"/>
                  <a:pt x="6" y="3"/>
                </a:cubicBezTo>
                <a:cubicBezTo>
                  <a:pt x="5" y="3"/>
                  <a:pt x="5" y="4"/>
                  <a:pt x="5" y="4"/>
                </a:cubicBezTo>
                <a:cubicBezTo>
                  <a:pt x="4" y="4"/>
                  <a:pt x="4" y="4"/>
                  <a:pt x="4" y="5"/>
                </a:cubicBezTo>
                <a:cubicBezTo>
                  <a:pt x="4" y="44"/>
                  <a:pt x="4" y="44"/>
                  <a:pt x="4" y="44"/>
                </a:cubicBezTo>
                <a:cubicBezTo>
                  <a:pt x="4" y="45"/>
                  <a:pt x="4" y="45"/>
                  <a:pt x="5" y="45"/>
                </a:cubicBezTo>
                <a:cubicBezTo>
                  <a:pt x="5" y="45"/>
                  <a:pt x="5" y="45"/>
                  <a:pt x="5" y="45"/>
                </a:cubicBezTo>
                <a:cubicBezTo>
                  <a:pt x="5" y="45"/>
                  <a:pt x="5" y="46"/>
                  <a:pt x="6" y="46"/>
                </a:cubicBezTo>
                <a:cubicBezTo>
                  <a:pt x="36" y="46"/>
                  <a:pt x="36" y="46"/>
                  <a:pt x="36" y="46"/>
                </a:cubicBezTo>
                <a:cubicBezTo>
                  <a:pt x="37" y="46"/>
                  <a:pt x="37" y="45"/>
                  <a:pt x="37" y="45"/>
                </a:cubicBezTo>
                <a:cubicBezTo>
                  <a:pt x="37" y="45"/>
                  <a:pt x="37" y="45"/>
                  <a:pt x="37" y="45"/>
                </a:cubicBezTo>
                <a:cubicBezTo>
                  <a:pt x="38" y="45"/>
                  <a:pt x="38" y="45"/>
                  <a:pt x="38" y="44"/>
                </a:cubicBezTo>
                <a:cubicBezTo>
                  <a:pt x="38" y="5"/>
                  <a:pt x="38" y="5"/>
                  <a:pt x="38" y="5"/>
                </a:cubicBezTo>
                <a:cubicBezTo>
                  <a:pt x="38" y="4"/>
                  <a:pt x="38" y="4"/>
                  <a:pt x="37" y="4"/>
                </a:cubicBezTo>
                <a:cubicBezTo>
                  <a:pt x="37" y="4"/>
                  <a:pt x="37" y="3"/>
                  <a:pt x="36"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8" name="Freeform 464"/>
          <p:cNvSpPr>
            <a:spLocks noEditPoints="1"/>
          </p:cNvSpPr>
          <p:nvPr/>
        </p:nvSpPr>
        <p:spPr bwMode="auto">
          <a:xfrm>
            <a:off x="9376108" y="1978929"/>
            <a:ext cx="169676" cy="191515"/>
          </a:xfrm>
          <a:custGeom>
            <a:avLst/>
            <a:gdLst>
              <a:gd name="T0" fmla="*/ 42 w 50"/>
              <a:gd name="T1" fmla="*/ 39 h 57"/>
              <a:gd name="T2" fmla="*/ 21 w 50"/>
              <a:gd name="T3" fmla="*/ 9 h 57"/>
              <a:gd name="T4" fmla="*/ 20 w 50"/>
              <a:gd name="T5" fmla="*/ 5 h 57"/>
              <a:gd name="T6" fmla="*/ 18 w 50"/>
              <a:gd name="T7" fmla="*/ 10 h 57"/>
              <a:gd name="T8" fmla="*/ 17 w 50"/>
              <a:gd name="T9" fmla="*/ 16 h 57"/>
              <a:gd name="T10" fmla="*/ 10 w 50"/>
              <a:gd name="T11" fmla="*/ 10 h 57"/>
              <a:gd name="T12" fmla="*/ 15 w 50"/>
              <a:gd name="T13" fmla="*/ 5 h 57"/>
              <a:gd name="T14" fmla="*/ 8 w 50"/>
              <a:gd name="T15" fmla="*/ 8 h 57"/>
              <a:gd name="T16" fmla="*/ 2 w 50"/>
              <a:gd name="T17" fmla="*/ 1 h 57"/>
              <a:gd name="T18" fmla="*/ 10 w 50"/>
              <a:gd name="T19" fmla="*/ 1 h 57"/>
              <a:gd name="T20" fmla="*/ 39 w 50"/>
              <a:gd name="T21" fmla="*/ 3 h 57"/>
              <a:gd name="T22" fmla="*/ 39 w 50"/>
              <a:gd name="T23" fmla="*/ 17 h 57"/>
              <a:gd name="T24" fmla="*/ 50 w 50"/>
              <a:gd name="T25" fmla="*/ 24 h 57"/>
              <a:gd name="T26" fmla="*/ 48 w 50"/>
              <a:gd name="T27" fmla="*/ 57 h 57"/>
              <a:gd name="T28" fmla="*/ 0 w 50"/>
              <a:gd name="T29" fmla="*/ 24 h 57"/>
              <a:gd name="T30" fmla="*/ 33 w 50"/>
              <a:gd name="T31" fmla="*/ 17 h 57"/>
              <a:gd name="T32" fmla="*/ 39 w 50"/>
              <a:gd name="T33" fmla="*/ 15 h 57"/>
              <a:gd name="T34" fmla="*/ 30 w 50"/>
              <a:gd name="T35" fmla="*/ 5 h 57"/>
              <a:gd name="T36" fmla="*/ 27 w 50"/>
              <a:gd name="T37" fmla="*/ 10 h 57"/>
              <a:gd name="T38" fmla="*/ 26 w 50"/>
              <a:gd name="T39" fmla="*/ 16 h 57"/>
              <a:gd name="T40" fmla="*/ 19 w 50"/>
              <a:gd name="T41" fmla="*/ 10 h 57"/>
              <a:gd name="T42" fmla="*/ 22 w 50"/>
              <a:gd name="T43" fmla="*/ 14 h 57"/>
              <a:gd name="T44" fmla="*/ 12 w 50"/>
              <a:gd name="T45" fmla="*/ 11 h 57"/>
              <a:gd name="T46" fmla="*/ 15 w 50"/>
              <a:gd name="T47" fmla="*/ 11 h 57"/>
              <a:gd name="T48" fmla="*/ 4 w 50"/>
              <a:gd name="T49" fmla="*/ 6 h 57"/>
              <a:gd name="T50" fmla="*/ 14 w 50"/>
              <a:gd name="T51" fmla="*/ 44 h 57"/>
              <a:gd name="T52" fmla="*/ 11 w 50"/>
              <a:gd name="T53" fmla="*/ 44 h 57"/>
              <a:gd name="T54" fmla="*/ 8 w 50"/>
              <a:gd name="T55" fmla="*/ 49 h 57"/>
              <a:gd name="T56" fmla="*/ 10 w 50"/>
              <a:gd name="T57" fmla="*/ 48 h 57"/>
              <a:gd name="T58" fmla="*/ 12 w 50"/>
              <a:gd name="T59" fmla="*/ 49 h 57"/>
              <a:gd name="T60" fmla="*/ 14 w 50"/>
              <a:gd name="T61" fmla="*/ 47 h 57"/>
              <a:gd name="T62" fmla="*/ 17 w 50"/>
              <a:gd name="T63" fmla="*/ 49 h 57"/>
              <a:gd name="T64" fmla="*/ 14 w 50"/>
              <a:gd name="T65" fmla="*/ 44 h 57"/>
              <a:gd name="T66" fmla="*/ 15 w 50"/>
              <a:gd name="T67" fmla="*/ 42 h 57"/>
              <a:gd name="T68" fmla="*/ 19 w 50"/>
              <a:gd name="T69" fmla="*/ 47 h 57"/>
              <a:gd name="T70" fmla="*/ 18 w 50"/>
              <a:gd name="T71" fmla="*/ 52 h 57"/>
              <a:gd name="T72" fmla="*/ 6 w 50"/>
              <a:gd name="T73" fmla="*/ 49 h 57"/>
              <a:gd name="T74" fmla="*/ 10 w 50"/>
              <a:gd name="T75" fmla="*/ 42 h 57"/>
              <a:gd name="T76" fmla="*/ 38 w 50"/>
              <a:gd name="T77" fmla="*/ 40 h 57"/>
              <a:gd name="T78" fmla="*/ 41 w 50"/>
              <a:gd name="T79" fmla="*/ 44 h 57"/>
              <a:gd name="T80" fmla="*/ 32 w 50"/>
              <a:gd name="T81" fmla="*/ 46 h 57"/>
              <a:gd name="T82" fmla="*/ 36 w 50"/>
              <a:gd name="T83" fmla="*/ 45 h 57"/>
              <a:gd name="T84" fmla="*/ 27 w 50"/>
              <a:gd name="T85" fmla="*/ 43 h 57"/>
              <a:gd name="T86" fmla="*/ 26 w 50"/>
              <a:gd name="T87" fmla="*/ 40 h 57"/>
              <a:gd name="T88" fmla="*/ 27 w 50"/>
              <a:gd name="T89" fmla="*/ 31 h 57"/>
              <a:gd name="T90" fmla="*/ 29 w 50"/>
              <a:gd name="T91" fmla="*/ 35 h 57"/>
              <a:gd name="T92" fmla="*/ 32 w 50"/>
              <a:gd name="T93" fmla="*/ 29 h 57"/>
              <a:gd name="T94" fmla="*/ 32 w 50"/>
              <a:gd name="T95" fmla="*/ 27 h 57"/>
              <a:gd name="T96" fmla="*/ 32 w 50"/>
              <a:gd name="T97" fmla="*/ 52 h 57"/>
              <a:gd name="T98" fmla="*/ 32 w 50"/>
              <a:gd name="T99" fmla="*/ 27 h 57"/>
              <a:gd name="T100" fmla="*/ 4 w 50"/>
              <a:gd name="T101" fmla="*/ 53 h 57"/>
              <a:gd name="T102" fmla="*/ 34 w 50"/>
              <a:gd name="T103" fmla="*/ 38 h 57"/>
              <a:gd name="T104" fmla="*/ 30 w 50"/>
              <a:gd name="T105" fmla="*/ 41 h 57"/>
              <a:gd name="T106" fmla="*/ 34 w 50"/>
              <a:gd name="T107" fmla="*/ 3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57">
                <a:moveTo>
                  <a:pt x="35" y="34"/>
                </a:moveTo>
                <a:cubicBezTo>
                  <a:pt x="35" y="34"/>
                  <a:pt x="36" y="35"/>
                  <a:pt x="37" y="35"/>
                </a:cubicBezTo>
                <a:cubicBezTo>
                  <a:pt x="37" y="36"/>
                  <a:pt x="37" y="36"/>
                  <a:pt x="37" y="36"/>
                </a:cubicBezTo>
                <a:cubicBezTo>
                  <a:pt x="39" y="37"/>
                  <a:pt x="41" y="37"/>
                  <a:pt x="42" y="39"/>
                </a:cubicBezTo>
                <a:cubicBezTo>
                  <a:pt x="42" y="37"/>
                  <a:pt x="42" y="35"/>
                  <a:pt x="40" y="34"/>
                </a:cubicBezTo>
                <a:cubicBezTo>
                  <a:pt x="38" y="32"/>
                  <a:pt x="36" y="33"/>
                  <a:pt x="35" y="34"/>
                </a:cubicBezTo>
                <a:close/>
                <a:moveTo>
                  <a:pt x="21" y="9"/>
                </a:moveTo>
                <a:cubicBezTo>
                  <a:pt x="21" y="9"/>
                  <a:pt x="21" y="9"/>
                  <a:pt x="21" y="9"/>
                </a:cubicBezTo>
                <a:cubicBezTo>
                  <a:pt x="21" y="9"/>
                  <a:pt x="21" y="9"/>
                  <a:pt x="21" y="9"/>
                </a:cubicBezTo>
                <a:cubicBezTo>
                  <a:pt x="22" y="9"/>
                  <a:pt x="22" y="9"/>
                  <a:pt x="22" y="9"/>
                </a:cubicBezTo>
                <a:cubicBezTo>
                  <a:pt x="23" y="7"/>
                  <a:pt x="23" y="6"/>
                  <a:pt x="24" y="5"/>
                </a:cubicBezTo>
                <a:cubicBezTo>
                  <a:pt x="20" y="5"/>
                  <a:pt x="20" y="5"/>
                  <a:pt x="20" y="5"/>
                </a:cubicBezTo>
                <a:cubicBezTo>
                  <a:pt x="20" y="5"/>
                  <a:pt x="20" y="5"/>
                  <a:pt x="20" y="5"/>
                </a:cubicBezTo>
                <a:cubicBezTo>
                  <a:pt x="18" y="5"/>
                  <a:pt x="16" y="7"/>
                  <a:pt x="15" y="9"/>
                </a:cubicBezTo>
                <a:cubicBezTo>
                  <a:pt x="17" y="9"/>
                  <a:pt x="17" y="9"/>
                  <a:pt x="17" y="9"/>
                </a:cubicBezTo>
                <a:cubicBezTo>
                  <a:pt x="17" y="9"/>
                  <a:pt x="18" y="10"/>
                  <a:pt x="18" y="10"/>
                </a:cubicBezTo>
                <a:cubicBezTo>
                  <a:pt x="18" y="10"/>
                  <a:pt x="18" y="10"/>
                  <a:pt x="18" y="10"/>
                </a:cubicBezTo>
                <a:cubicBezTo>
                  <a:pt x="18" y="15"/>
                  <a:pt x="18" y="15"/>
                  <a:pt x="18" y="15"/>
                </a:cubicBezTo>
                <a:cubicBezTo>
                  <a:pt x="18" y="15"/>
                  <a:pt x="17" y="16"/>
                  <a:pt x="17" y="16"/>
                </a:cubicBezTo>
                <a:cubicBezTo>
                  <a:pt x="17" y="16"/>
                  <a:pt x="17" y="16"/>
                  <a:pt x="17" y="16"/>
                </a:cubicBezTo>
                <a:cubicBezTo>
                  <a:pt x="11" y="16"/>
                  <a:pt x="11" y="16"/>
                  <a:pt x="11" y="16"/>
                </a:cubicBezTo>
                <a:cubicBezTo>
                  <a:pt x="10" y="16"/>
                  <a:pt x="10" y="15"/>
                  <a:pt x="10" y="15"/>
                </a:cubicBezTo>
                <a:cubicBezTo>
                  <a:pt x="10" y="15"/>
                  <a:pt x="10" y="15"/>
                  <a:pt x="10" y="15"/>
                </a:cubicBezTo>
                <a:cubicBezTo>
                  <a:pt x="10" y="10"/>
                  <a:pt x="10" y="10"/>
                  <a:pt x="10" y="10"/>
                </a:cubicBezTo>
                <a:cubicBezTo>
                  <a:pt x="10" y="10"/>
                  <a:pt x="10" y="9"/>
                  <a:pt x="11" y="9"/>
                </a:cubicBezTo>
                <a:cubicBezTo>
                  <a:pt x="11" y="9"/>
                  <a:pt x="11" y="9"/>
                  <a:pt x="11" y="9"/>
                </a:cubicBezTo>
                <a:cubicBezTo>
                  <a:pt x="13" y="9"/>
                  <a:pt x="13" y="9"/>
                  <a:pt x="13" y="9"/>
                </a:cubicBezTo>
                <a:cubicBezTo>
                  <a:pt x="13" y="7"/>
                  <a:pt x="14" y="6"/>
                  <a:pt x="15" y="5"/>
                </a:cubicBezTo>
                <a:cubicBezTo>
                  <a:pt x="10" y="5"/>
                  <a:pt x="10" y="5"/>
                  <a:pt x="10" y="5"/>
                </a:cubicBezTo>
                <a:cubicBezTo>
                  <a:pt x="10" y="7"/>
                  <a:pt x="10" y="7"/>
                  <a:pt x="10" y="7"/>
                </a:cubicBezTo>
                <a:cubicBezTo>
                  <a:pt x="10" y="8"/>
                  <a:pt x="9" y="8"/>
                  <a:pt x="9" y="8"/>
                </a:cubicBezTo>
                <a:cubicBezTo>
                  <a:pt x="8" y="8"/>
                  <a:pt x="8" y="8"/>
                  <a:pt x="8" y="8"/>
                </a:cubicBezTo>
                <a:cubicBezTo>
                  <a:pt x="3" y="8"/>
                  <a:pt x="3" y="8"/>
                  <a:pt x="3" y="8"/>
                </a:cubicBezTo>
                <a:cubicBezTo>
                  <a:pt x="2" y="8"/>
                  <a:pt x="2" y="8"/>
                  <a:pt x="2" y="7"/>
                </a:cubicBezTo>
                <a:cubicBezTo>
                  <a:pt x="2" y="7"/>
                  <a:pt x="2" y="7"/>
                  <a:pt x="2" y="7"/>
                </a:cubicBezTo>
                <a:cubicBezTo>
                  <a:pt x="2" y="1"/>
                  <a:pt x="2" y="1"/>
                  <a:pt x="2" y="1"/>
                </a:cubicBezTo>
                <a:cubicBezTo>
                  <a:pt x="2" y="0"/>
                  <a:pt x="2" y="0"/>
                  <a:pt x="3" y="0"/>
                </a:cubicBezTo>
                <a:cubicBezTo>
                  <a:pt x="3" y="0"/>
                  <a:pt x="3" y="0"/>
                  <a:pt x="3" y="0"/>
                </a:cubicBezTo>
                <a:cubicBezTo>
                  <a:pt x="9" y="0"/>
                  <a:pt x="9" y="0"/>
                  <a:pt x="9" y="0"/>
                </a:cubicBezTo>
                <a:cubicBezTo>
                  <a:pt x="9" y="0"/>
                  <a:pt x="10" y="0"/>
                  <a:pt x="10" y="1"/>
                </a:cubicBezTo>
                <a:cubicBezTo>
                  <a:pt x="10" y="1"/>
                  <a:pt x="10" y="1"/>
                  <a:pt x="10" y="1"/>
                </a:cubicBezTo>
                <a:cubicBezTo>
                  <a:pt x="10" y="3"/>
                  <a:pt x="10" y="3"/>
                  <a:pt x="10" y="3"/>
                </a:cubicBezTo>
                <a:cubicBezTo>
                  <a:pt x="39" y="3"/>
                  <a:pt x="39" y="3"/>
                  <a:pt x="39" y="3"/>
                </a:cubicBezTo>
                <a:cubicBezTo>
                  <a:pt x="39" y="3"/>
                  <a:pt x="39" y="3"/>
                  <a:pt x="39" y="3"/>
                </a:cubicBezTo>
                <a:cubicBezTo>
                  <a:pt x="39" y="3"/>
                  <a:pt x="39" y="3"/>
                  <a:pt x="39" y="3"/>
                </a:cubicBezTo>
                <a:cubicBezTo>
                  <a:pt x="49" y="3"/>
                  <a:pt x="49" y="17"/>
                  <a:pt x="39" y="17"/>
                </a:cubicBezTo>
                <a:cubicBezTo>
                  <a:pt x="39" y="17"/>
                  <a:pt x="39" y="17"/>
                  <a:pt x="39" y="17"/>
                </a:cubicBezTo>
                <a:cubicBezTo>
                  <a:pt x="39" y="17"/>
                  <a:pt x="39" y="17"/>
                  <a:pt x="39" y="17"/>
                </a:cubicBezTo>
                <a:cubicBezTo>
                  <a:pt x="38" y="17"/>
                  <a:pt x="36" y="18"/>
                  <a:pt x="35" y="19"/>
                </a:cubicBezTo>
                <a:cubicBezTo>
                  <a:pt x="34" y="20"/>
                  <a:pt x="34" y="21"/>
                  <a:pt x="33" y="22"/>
                </a:cubicBezTo>
                <a:cubicBezTo>
                  <a:pt x="48" y="22"/>
                  <a:pt x="48" y="22"/>
                  <a:pt x="48" y="22"/>
                </a:cubicBezTo>
                <a:cubicBezTo>
                  <a:pt x="49" y="22"/>
                  <a:pt x="50" y="23"/>
                  <a:pt x="50" y="24"/>
                </a:cubicBezTo>
                <a:cubicBezTo>
                  <a:pt x="50" y="24"/>
                  <a:pt x="50" y="24"/>
                  <a:pt x="50" y="24"/>
                </a:cubicBezTo>
                <a:cubicBezTo>
                  <a:pt x="50" y="55"/>
                  <a:pt x="50" y="55"/>
                  <a:pt x="50" y="55"/>
                </a:cubicBezTo>
                <a:cubicBezTo>
                  <a:pt x="50" y="56"/>
                  <a:pt x="49" y="57"/>
                  <a:pt x="48" y="57"/>
                </a:cubicBezTo>
                <a:cubicBezTo>
                  <a:pt x="48" y="57"/>
                  <a:pt x="48" y="57"/>
                  <a:pt x="48" y="57"/>
                </a:cubicBezTo>
                <a:cubicBezTo>
                  <a:pt x="2" y="57"/>
                  <a:pt x="2" y="57"/>
                  <a:pt x="2" y="57"/>
                </a:cubicBezTo>
                <a:cubicBezTo>
                  <a:pt x="1" y="57"/>
                  <a:pt x="0" y="56"/>
                  <a:pt x="0" y="55"/>
                </a:cubicBezTo>
                <a:cubicBezTo>
                  <a:pt x="0" y="55"/>
                  <a:pt x="0" y="55"/>
                  <a:pt x="0" y="55"/>
                </a:cubicBezTo>
                <a:cubicBezTo>
                  <a:pt x="0" y="24"/>
                  <a:pt x="0" y="24"/>
                  <a:pt x="0" y="24"/>
                </a:cubicBezTo>
                <a:cubicBezTo>
                  <a:pt x="0" y="23"/>
                  <a:pt x="1" y="22"/>
                  <a:pt x="2" y="22"/>
                </a:cubicBezTo>
                <a:cubicBezTo>
                  <a:pt x="2" y="22"/>
                  <a:pt x="2" y="22"/>
                  <a:pt x="2" y="22"/>
                </a:cubicBezTo>
                <a:cubicBezTo>
                  <a:pt x="31" y="22"/>
                  <a:pt x="31" y="22"/>
                  <a:pt x="31" y="22"/>
                </a:cubicBezTo>
                <a:cubicBezTo>
                  <a:pt x="31" y="20"/>
                  <a:pt x="32" y="19"/>
                  <a:pt x="33" y="17"/>
                </a:cubicBezTo>
                <a:cubicBezTo>
                  <a:pt x="33" y="17"/>
                  <a:pt x="33" y="17"/>
                  <a:pt x="33" y="17"/>
                </a:cubicBezTo>
                <a:cubicBezTo>
                  <a:pt x="35" y="16"/>
                  <a:pt x="37" y="15"/>
                  <a:pt x="39" y="15"/>
                </a:cubicBezTo>
                <a:cubicBezTo>
                  <a:pt x="39" y="15"/>
                  <a:pt x="39" y="15"/>
                  <a:pt x="39" y="15"/>
                </a:cubicBezTo>
                <a:cubicBezTo>
                  <a:pt x="39" y="15"/>
                  <a:pt x="39" y="15"/>
                  <a:pt x="39" y="15"/>
                </a:cubicBezTo>
                <a:cubicBezTo>
                  <a:pt x="46" y="15"/>
                  <a:pt x="46" y="5"/>
                  <a:pt x="39" y="5"/>
                </a:cubicBezTo>
                <a:cubicBezTo>
                  <a:pt x="39" y="5"/>
                  <a:pt x="39" y="5"/>
                  <a:pt x="39" y="5"/>
                </a:cubicBezTo>
                <a:cubicBezTo>
                  <a:pt x="39" y="5"/>
                  <a:pt x="39" y="5"/>
                  <a:pt x="39" y="5"/>
                </a:cubicBezTo>
                <a:cubicBezTo>
                  <a:pt x="30" y="5"/>
                  <a:pt x="30" y="5"/>
                  <a:pt x="30" y="5"/>
                </a:cubicBezTo>
                <a:cubicBezTo>
                  <a:pt x="30" y="5"/>
                  <a:pt x="30" y="5"/>
                  <a:pt x="30" y="5"/>
                </a:cubicBezTo>
                <a:cubicBezTo>
                  <a:pt x="27" y="5"/>
                  <a:pt x="25" y="7"/>
                  <a:pt x="25" y="9"/>
                </a:cubicBezTo>
                <a:cubicBezTo>
                  <a:pt x="26" y="9"/>
                  <a:pt x="26" y="9"/>
                  <a:pt x="26" y="9"/>
                </a:cubicBezTo>
                <a:cubicBezTo>
                  <a:pt x="27" y="9"/>
                  <a:pt x="27" y="10"/>
                  <a:pt x="27" y="10"/>
                </a:cubicBezTo>
                <a:cubicBezTo>
                  <a:pt x="27" y="10"/>
                  <a:pt x="27" y="10"/>
                  <a:pt x="27" y="10"/>
                </a:cubicBezTo>
                <a:cubicBezTo>
                  <a:pt x="27" y="15"/>
                  <a:pt x="27" y="15"/>
                  <a:pt x="27" y="15"/>
                </a:cubicBezTo>
                <a:cubicBezTo>
                  <a:pt x="27" y="15"/>
                  <a:pt x="27" y="16"/>
                  <a:pt x="26" y="16"/>
                </a:cubicBezTo>
                <a:cubicBezTo>
                  <a:pt x="26" y="16"/>
                  <a:pt x="26" y="16"/>
                  <a:pt x="26" y="16"/>
                </a:cubicBezTo>
                <a:cubicBezTo>
                  <a:pt x="21" y="16"/>
                  <a:pt x="21" y="16"/>
                  <a:pt x="21" y="16"/>
                </a:cubicBezTo>
                <a:cubicBezTo>
                  <a:pt x="20" y="16"/>
                  <a:pt x="19" y="15"/>
                  <a:pt x="19" y="15"/>
                </a:cubicBezTo>
                <a:cubicBezTo>
                  <a:pt x="19" y="15"/>
                  <a:pt x="19" y="15"/>
                  <a:pt x="19" y="15"/>
                </a:cubicBezTo>
                <a:cubicBezTo>
                  <a:pt x="19" y="10"/>
                  <a:pt x="19" y="10"/>
                  <a:pt x="19" y="10"/>
                </a:cubicBezTo>
                <a:cubicBezTo>
                  <a:pt x="19" y="10"/>
                  <a:pt x="20" y="9"/>
                  <a:pt x="21" y="9"/>
                </a:cubicBezTo>
                <a:close/>
                <a:moveTo>
                  <a:pt x="22" y="11"/>
                </a:moveTo>
                <a:cubicBezTo>
                  <a:pt x="22" y="11"/>
                  <a:pt x="22" y="11"/>
                  <a:pt x="22" y="11"/>
                </a:cubicBezTo>
                <a:cubicBezTo>
                  <a:pt x="22" y="14"/>
                  <a:pt x="22" y="14"/>
                  <a:pt x="22" y="14"/>
                </a:cubicBezTo>
                <a:cubicBezTo>
                  <a:pt x="25" y="14"/>
                  <a:pt x="25" y="14"/>
                  <a:pt x="25" y="14"/>
                </a:cubicBezTo>
                <a:cubicBezTo>
                  <a:pt x="25" y="11"/>
                  <a:pt x="25" y="11"/>
                  <a:pt x="25" y="11"/>
                </a:cubicBezTo>
                <a:cubicBezTo>
                  <a:pt x="22" y="11"/>
                  <a:pt x="22" y="11"/>
                  <a:pt x="22" y="11"/>
                </a:cubicBezTo>
                <a:close/>
                <a:moveTo>
                  <a:pt x="12" y="11"/>
                </a:moveTo>
                <a:cubicBezTo>
                  <a:pt x="12" y="11"/>
                  <a:pt x="12" y="11"/>
                  <a:pt x="12" y="11"/>
                </a:cubicBezTo>
                <a:cubicBezTo>
                  <a:pt x="12" y="14"/>
                  <a:pt x="12" y="14"/>
                  <a:pt x="12" y="14"/>
                </a:cubicBezTo>
                <a:cubicBezTo>
                  <a:pt x="15" y="14"/>
                  <a:pt x="15" y="14"/>
                  <a:pt x="15" y="14"/>
                </a:cubicBezTo>
                <a:cubicBezTo>
                  <a:pt x="15" y="11"/>
                  <a:pt x="15" y="11"/>
                  <a:pt x="15" y="11"/>
                </a:cubicBezTo>
                <a:cubicBezTo>
                  <a:pt x="12" y="11"/>
                  <a:pt x="12" y="11"/>
                  <a:pt x="12" y="11"/>
                </a:cubicBezTo>
                <a:close/>
                <a:moveTo>
                  <a:pt x="4" y="2"/>
                </a:moveTo>
                <a:cubicBezTo>
                  <a:pt x="4" y="2"/>
                  <a:pt x="4" y="2"/>
                  <a:pt x="4" y="2"/>
                </a:cubicBezTo>
                <a:cubicBezTo>
                  <a:pt x="4" y="6"/>
                  <a:pt x="4" y="6"/>
                  <a:pt x="4" y="6"/>
                </a:cubicBezTo>
                <a:cubicBezTo>
                  <a:pt x="7" y="6"/>
                  <a:pt x="7" y="6"/>
                  <a:pt x="7" y="6"/>
                </a:cubicBezTo>
                <a:cubicBezTo>
                  <a:pt x="7" y="5"/>
                  <a:pt x="7" y="3"/>
                  <a:pt x="7" y="2"/>
                </a:cubicBezTo>
                <a:cubicBezTo>
                  <a:pt x="4" y="2"/>
                  <a:pt x="4" y="2"/>
                  <a:pt x="4" y="2"/>
                </a:cubicBezTo>
                <a:close/>
                <a:moveTo>
                  <a:pt x="14" y="44"/>
                </a:moveTo>
                <a:cubicBezTo>
                  <a:pt x="14" y="44"/>
                  <a:pt x="14" y="44"/>
                  <a:pt x="14" y="44"/>
                </a:cubicBezTo>
                <a:cubicBezTo>
                  <a:pt x="14" y="44"/>
                  <a:pt x="14" y="44"/>
                  <a:pt x="14" y="44"/>
                </a:cubicBezTo>
                <a:cubicBezTo>
                  <a:pt x="14" y="45"/>
                  <a:pt x="13" y="45"/>
                  <a:pt x="13" y="45"/>
                </a:cubicBezTo>
                <a:cubicBezTo>
                  <a:pt x="12" y="45"/>
                  <a:pt x="11" y="45"/>
                  <a:pt x="11" y="44"/>
                </a:cubicBezTo>
                <a:cubicBezTo>
                  <a:pt x="11" y="44"/>
                  <a:pt x="11" y="44"/>
                  <a:pt x="11" y="44"/>
                </a:cubicBezTo>
                <a:cubicBezTo>
                  <a:pt x="11" y="44"/>
                  <a:pt x="11" y="44"/>
                  <a:pt x="11" y="44"/>
                </a:cubicBezTo>
                <a:cubicBezTo>
                  <a:pt x="8" y="47"/>
                  <a:pt x="8" y="47"/>
                  <a:pt x="8" y="47"/>
                </a:cubicBezTo>
                <a:cubicBezTo>
                  <a:pt x="8" y="49"/>
                  <a:pt x="8" y="49"/>
                  <a:pt x="8" y="49"/>
                </a:cubicBezTo>
                <a:cubicBezTo>
                  <a:pt x="8" y="49"/>
                  <a:pt x="8" y="49"/>
                  <a:pt x="8" y="49"/>
                </a:cubicBezTo>
                <a:cubicBezTo>
                  <a:pt x="10" y="49"/>
                  <a:pt x="10" y="49"/>
                  <a:pt x="10" y="49"/>
                </a:cubicBezTo>
                <a:cubicBezTo>
                  <a:pt x="10" y="49"/>
                  <a:pt x="10" y="49"/>
                  <a:pt x="10" y="49"/>
                </a:cubicBezTo>
                <a:cubicBezTo>
                  <a:pt x="10" y="48"/>
                  <a:pt x="10" y="48"/>
                  <a:pt x="10" y="48"/>
                </a:cubicBezTo>
                <a:cubicBezTo>
                  <a:pt x="10" y="48"/>
                  <a:pt x="10" y="47"/>
                  <a:pt x="11" y="47"/>
                </a:cubicBezTo>
                <a:cubicBezTo>
                  <a:pt x="12" y="47"/>
                  <a:pt x="12" y="48"/>
                  <a:pt x="12" y="48"/>
                </a:cubicBezTo>
                <a:cubicBezTo>
                  <a:pt x="12" y="49"/>
                  <a:pt x="12" y="49"/>
                  <a:pt x="12" y="49"/>
                </a:cubicBezTo>
                <a:cubicBezTo>
                  <a:pt x="12" y="49"/>
                  <a:pt x="12" y="49"/>
                  <a:pt x="12" y="49"/>
                </a:cubicBezTo>
                <a:cubicBezTo>
                  <a:pt x="13" y="49"/>
                  <a:pt x="13" y="49"/>
                  <a:pt x="13" y="49"/>
                </a:cubicBezTo>
                <a:cubicBezTo>
                  <a:pt x="13" y="49"/>
                  <a:pt x="13" y="49"/>
                  <a:pt x="13" y="49"/>
                </a:cubicBezTo>
                <a:cubicBezTo>
                  <a:pt x="13" y="48"/>
                  <a:pt x="13" y="48"/>
                  <a:pt x="13" y="48"/>
                </a:cubicBezTo>
                <a:cubicBezTo>
                  <a:pt x="13" y="48"/>
                  <a:pt x="14" y="47"/>
                  <a:pt x="14" y="47"/>
                </a:cubicBezTo>
                <a:cubicBezTo>
                  <a:pt x="15" y="47"/>
                  <a:pt x="15" y="48"/>
                  <a:pt x="15" y="48"/>
                </a:cubicBezTo>
                <a:cubicBezTo>
                  <a:pt x="15" y="49"/>
                  <a:pt x="15" y="49"/>
                  <a:pt x="15" y="49"/>
                </a:cubicBezTo>
                <a:cubicBezTo>
                  <a:pt x="15" y="49"/>
                  <a:pt x="15" y="49"/>
                  <a:pt x="15" y="49"/>
                </a:cubicBezTo>
                <a:cubicBezTo>
                  <a:pt x="17" y="49"/>
                  <a:pt x="17" y="49"/>
                  <a:pt x="17" y="49"/>
                </a:cubicBezTo>
                <a:cubicBezTo>
                  <a:pt x="17" y="49"/>
                  <a:pt x="17" y="49"/>
                  <a:pt x="17" y="49"/>
                </a:cubicBezTo>
                <a:cubicBezTo>
                  <a:pt x="17" y="47"/>
                  <a:pt x="17" y="47"/>
                  <a:pt x="17" y="47"/>
                </a:cubicBezTo>
                <a:cubicBezTo>
                  <a:pt x="15" y="44"/>
                  <a:pt x="15" y="44"/>
                  <a:pt x="15" y="44"/>
                </a:cubicBezTo>
                <a:cubicBezTo>
                  <a:pt x="14" y="44"/>
                  <a:pt x="14" y="44"/>
                  <a:pt x="14" y="44"/>
                </a:cubicBezTo>
                <a:close/>
                <a:moveTo>
                  <a:pt x="10" y="42"/>
                </a:moveTo>
                <a:cubicBezTo>
                  <a:pt x="10" y="42"/>
                  <a:pt x="10" y="42"/>
                  <a:pt x="10" y="42"/>
                </a:cubicBezTo>
                <a:cubicBezTo>
                  <a:pt x="13" y="42"/>
                  <a:pt x="13" y="42"/>
                  <a:pt x="13" y="42"/>
                </a:cubicBezTo>
                <a:cubicBezTo>
                  <a:pt x="15" y="42"/>
                  <a:pt x="15" y="42"/>
                  <a:pt x="15" y="42"/>
                </a:cubicBezTo>
                <a:cubicBezTo>
                  <a:pt x="16" y="42"/>
                  <a:pt x="16" y="42"/>
                  <a:pt x="16" y="42"/>
                </a:cubicBezTo>
                <a:cubicBezTo>
                  <a:pt x="19" y="46"/>
                  <a:pt x="19" y="46"/>
                  <a:pt x="19" y="46"/>
                </a:cubicBezTo>
                <a:cubicBezTo>
                  <a:pt x="19" y="46"/>
                  <a:pt x="19" y="46"/>
                  <a:pt x="19" y="47"/>
                </a:cubicBezTo>
                <a:cubicBezTo>
                  <a:pt x="19" y="47"/>
                  <a:pt x="19" y="47"/>
                  <a:pt x="19" y="47"/>
                </a:cubicBezTo>
                <a:cubicBezTo>
                  <a:pt x="19" y="49"/>
                  <a:pt x="19" y="49"/>
                  <a:pt x="19" y="49"/>
                </a:cubicBezTo>
                <a:cubicBezTo>
                  <a:pt x="19" y="51"/>
                  <a:pt x="19" y="51"/>
                  <a:pt x="19" y="51"/>
                </a:cubicBezTo>
                <a:cubicBezTo>
                  <a:pt x="19" y="51"/>
                  <a:pt x="19" y="52"/>
                  <a:pt x="18" y="52"/>
                </a:cubicBezTo>
                <a:cubicBezTo>
                  <a:pt x="18" y="52"/>
                  <a:pt x="18" y="52"/>
                  <a:pt x="18" y="52"/>
                </a:cubicBezTo>
                <a:cubicBezTo>
                  <a:pt x="14" y="52"/>
                  <a:pt x="11" y="52"/>
                  <a:pt x="7" y="52"/>
                </a:cubicBezTo>
                <a:cubicBezTo>
                  <a:pt x="7" y="52"/>
                  <a:pt x="6" y="51"/>
                  <a:pt x="6" y="51"/>
                </a:cubicBezTo>
                <a:cubicBezTo>
                  <a:pt x="6" y="51"/>
                  <a:pt x="6" y="51"/>
                  <a:pt x="6" y="51"/>
                </a:cubicBezTo>
                <a:cubicBezTo>
                  <a:pt x="6" y="49"/>
                  <a:pt x="6" y="49"/>
                  <a:pt x="6" y="49"/>
                </a:cubicBezTo>
                <a:cubicBezTo>
                  <a:pt x="6" y="47"/>
                  <a:pt x="6" y="47"/>
                  <a:pt x="6" y="47"/>
                </a:cubicBezTo>
                <a:cubicBezTo>
                  <a:pt x="6" y="46"/>
                  <a:pt x="6" y="46"/>
                  <a:pt x="6" y="46"/>
                </a:cubicBezTo>
                <a:cubicBezTo>
                  <a:pt x="9" y="42"/>
                  <a:pt x="9" y="42"/>
                  <a:pt x="9" y="42"/>
                </a:cubicBezTo>
                <a:cubicBezTo>
                  <a:pt x="9" y="42"/>
                  <a:pt x="10" y="42"/>
                  <a:pt x="10" y="42"/>
                </a:cubicBezTo>
                <a:cubicBezTo>
                  <a:pt x="10" y="42"/>
                  <a:pt x="10" y="42"/>
                  <a:pt x="10" y="42"/>
                </a:cubicBezTo>
                <a:close/>
                <a:moveTo>
                  <a:pt x="38" y="39"/>
                </a:moveTo>
                <a:cubicBezTo>
                  <a:pt x="38" y="39"/>
                  <a:pt x="38" y="39"/>
                  <a:pt x="38" y="39"/>
                </a:cubicBezTo>
                <a:cubicBezTo>
                  <a:pt x="38" y="39"/>
                  <a:pt x="38" y="39"/>
                  <a:pt x="38" y="40"/>
                </a:cubicBezTo>
                <a:cubicBezTo>
                  <a:pt x="38" y="41"/>
                  <a:pt x="38" y="42"/>
                  <a:pt x="38" y="43"/>
                </a:cubicBezTo>
                <a:cubicBezTo>
                  <a:pt x="38" y="44"/>
                  <a:pt x="39" y="46"/>
                  <a:pt x="38" y="48"/>
                </a:cubicBezTo>
                <a:cubicBezTo>
                  <a:pt x="38" y="48"/>
                  <a:pt x="39" y="47"/>
                  <a:pt x="39" y="47"/>
                </a:cubicBezTo>
                <a:cubicBezTo>
                  <a:pt x="40" y="46"/>
                  <a:pt x="41" y="45"/>
                  <a:pt x="41" y="44"/>
                </a:cubicBezTo>
                <a:cubicBezTo>
                  <a:pt x="41" y="41"/>
                  <a:pt x="40" y="40"/>
                  <a:pt x="38" y="39"/>
                </a:cubicBezTo>
                <a:close/>
                <a:moveTo>
                  <a:pt x="36" y="45"/>
                </a:moveTo>
                <a:cubicBezTo>
                  <a:pt x="36" y="45"/>
                  <a:pt x="36" y="45"/>
                  <a:pt x="36" y="45"/>
                </a:cubicBezTo>
                <a:cubicBezTo>
                  <a:pt x="35" y="45"/>
                  <a:pt x="34" y="46"/>
                  <a:pt x="32" y="46"/>
                </a:cubicBezTo>
                <a:cubicBezTo>
                  <a:pt x="31" y="47"/>
                  <a:pt x="30" y="48"/>
                  <a:pt x="27" y="49"/>
                </a:cubicBezTo>
                <a:cubicBezTo>
                  <a:pt x="29" y="49"/>
                  <a:pt x="30" y="50"/>
                  <a:pt x="32" y="50"/>
                </a:cubicBezTo>
                <a:cubicBezTo>
                  <a:pt x="32" y="50"/>
                  <a:pt x="33" y="50"/>
                  <a:pt x="33" y="50"/>
                </a:cubicBezTo>
                <a:cubicBezTo>
                  <a:pt x="36" y="48"/>
                  <a:pt x="36" y="46"/>
                  <a:pt x="36" y="45"/>
                </a:cubicBezTo>
                <a:close/>
                <a:moveTo>
                  <a:pt x="30" y="45"/>
                </a:moveTo>
                <a:cubicBezTo>
                  <a:pt x="30" y="45"/>
                  <a:pt x="30" y="45"/>
                  <a:pt x="30" y="45"/>
                </a:cubicBezTo>
                <a:cubicBezTo>
                  <a:pt x="29" y="45"/>
                  <a:pt x="28" y="45"/>
                  <a:pt x="28" y="44"/>
                </a:cubicBezTo>
                <a:cubicBezTo>
                  <a:pt x="27" y="44"/>
                  <a:pt x="27" y="43"/>
                  <a:pt x="27" y="43"/>
                </a:cubicBezTo>
                <a:cubicBezTo>
                  <a:pt x="25" y="43"/>
                  <a:pt x="23" y="42"/>
                  <a:pt x="22" y="40"/>
                </a:cubicBezTo>
                <a:cubicBezTo>
                  <a:pt x="22" y="42"/>
                  <a:pt x="23" y="44"/>
                  <a:pt x="24" y="46"/>
                </a:cubicBezTo>
                <a:cubicBezTo>
                  <a:pt x="26" y="47"/>
                  <a:pt x="28" y="46"/>
                  <a:pt x="30" y="45"/>
                </a:cubicBezTo>
                <a:close/>
                <a:moveTo>
                  <a:pt x="26" y="40"/>
                </a:moveTo>
                <a:cubicBezTo>
                  <a:pt x="26" y="40"/>
                  <a:pt x="26" y="40"/>
                  <a:pt x="26" y="40"/>
                </a:cubicBezTo>
                <a:cubicBezTo>
                  <a:pt x="26" y="40"/>
                  <a:pt x="26" y="40"/>
                  <a:pt x="26" y="40"/>
                </a:cubicBezTo>
                <a:cubicBezTo>
                  <a:pt x="26" y="39"/>
                  <a:pt x="26" y="38"/>
                  <a:pt x="27" y="37"/>
                </a:cubicBezTo>
                <a:cubicBezTo>
                  <a:pt x="26" y="35"/>
                  <a:pt x="26" y="33"/>
                  <a:pt x="27" y="31"/>
                </a:cubicBezTo>
                <a:cubicBezTo>
                  <a:pt x="26" y="31"/>
                  <a:pt x="25" y="32"/>
                  <a:pt x="25" y="32"/>
                </a:cubicBezTo>
                <a:cubicBezTo>
                  <a:pt x="24" y="33"/>
                  <a:pt x="23" y="34"/>
                  <a:pt x="23" y="35"/>
                </a:cubicBezTo>
                <a:cubicBezTo>
                  <a:pt x="23" y="38"/>
                  <a:pt x="25" y="40"/>
                  <a:pt x="26" y="40"/>
                </a:cubicBezTo>
                <a:close/>
                <a:moveTo>
                  <a:pt x="29" y="35"/>
                </a:moveTo>
                <a:cubicBezTo>
                  <a:pt x="29" y="35"/>
                  <a:pt x="29" y="35"/>
                  <a:pt x="29" y="35"/>
                </a:cubicBezTo>
                <a:cubicBezTo>
                  <a:pt x="29" y="34"/>
                  <a:pt x="31" y="33"/>
                  <a:pt x="32" y="33"/>
                </a:cubicBezTo>
                <a:cubicBezTo>
                  <a:pt x="33" y="32"/>
                  <a:pt x="35" y="31"/>
                  <a:pt x="37" y="31"/>
                </a:cubicBezTo>
                <a:cubicBezTo>
                  <a:pt x="35" y="30"/>
                  <a:pt x="34" y="29"/>
                  <a:pt x="32" y="29"/>
                </a:cubicBezTo>
                <a:cubicBezTo>
                  <a:pt x="32" y="29"/>
                  <a:pt x="31" y="29"/>
                  <a:pt x="31" y="30"/>
                </a:cubicBezTo>
                <a:cubicBezTo>
                  <a:pt x="29" y="31"/>
                  <a:pt x="28" y="33"/>
                  <a:pt x="29" y="35"/>
                </a:cubicBezTo>
                <a:close/>
                <a:moveTo>
                  <a:pt x="32" y="27"/>
                </a:moveTo>
                <a:cubicBezTo>
                  <a:pt x="32" y="27"/>
                  <a:pt x="32" y="27"/>
                  <a:pt x="32" y="27"/>
                </a:cubicBezTo>
                <a:cubicBezTo>
                  <a:pt x="36" y="27"/>
                  <a:pt x="39" y="29"/>
                  <a:pt x="41" y="31"/>
                </a:cubicBezTo>
                <a:cubicBezTo>
                  <a:pt x="43" y="33"/>
                  <a:pt x="45" y="36"/>
                  <a:pt x="45" y="40"/>
                </a:cubicBezTo>
                <a:cubicBezTo>
                  <a:pt x="45" y="43"/>
                  <a:pt x="43" y="46"/>
                  <a:pt x="41" y="48"/>
                </a:cubicBezTo>
                <a:cubicBezTo>
                  <a:pt x="39" y="51"/>
                  <a:pt x="36" y="52"/>
                  <a:pt x="32" y="52"/>
                </a:cubicBezTo>
                <a:cubicBezTo>
                  <a:pt x="29" y="52"/>
                  <a:pt x="26" y="51"/>
                  <a:pt x="23" y="48"/>
                </a:cubicBezTo>
                <a:cubicBezTo>
                  <a:pt x="21" y="46"/>
                  <a:pt x="20" y="43"/>
                  <a:pt x="20" y="40"/>
                </a:cubicBezTo>
                <a:cubicBezTo>
                  <a:pt x="20" y="36"/>
                  <a:pt x="21" y="33"/>
                  <a:pt x="23" y="31"/>
                </a:cubicBezTo>
                <a:cubicBezTo>
                  <a:pt x="26" y="29"/>
                  <a:pt x="29" y="27"/>
                  <a:pt x="32" y="27"/>
                </a:cubicBezTo>
                <a:close/>
                <a:moveTo>
                  <a:pt x="46" y="26"/>
                </a:moveTo>
                <a:cubicBezTo>
                  <a:pt x="46" y="26"/>
                  <a:pt x="46" y="26"/>
                  <a:pt x="46" y="26"/>
                </a:cubicBezTo>
                <a:cubicBezTo>
                  <a:pt x="4" y="26"/>
                  <a:pt x="4" y="26"/>
                  <a:pt x="4" y="26"/>
                </a:cubicBezTo>
                <a:cubicBezTo>
                  <a:pt x="4" y="53"/>
                  <a:pt x="4" y="53"/>
                  <a:pt x="4" y="53"/>
                </a:cubicBezTo>
                <a:cubicBezTo>
                  <a:pt x="46" y="53"/>
                  <a:pt x="46" y="53"/>
                  <a:pt x="46" y="53"/>
                </a:cubicBezTo>
                <a:cubicBezTo>
                  <a:pt x="46" y="26"/>
                  <a:pt x="46" y="26"/>
                  <a:pt x="46" y="26"/>
                </a:cubicBezTo>
                <a:close/>
                <a:moveTo>
                  <a:pt x="34" y="38"/>
                </a:moveTo>
                <a:cubicBezTo>
                  <a:pt x="34" y="38"/>
                  <a:pt x="34" y="38"/>
                  <a:pt x="34" y="38"/>
                </a:cubicBezTo>
                <a:cubicBezTo>
                  <a:pt x="33" y="38"/>
                  <a:pt x="33" y="37"/>
                  <a:pt x="32" y="37"/>
                </a:cubicBezTo>
                <a:cubicBezTo>
                  <a:pt x="31" y="37"/>
                  <a:pt x="31" y="38"/>
                  <a:pt x="30" y="38"/>
                </a:cubicBezTo>
                <a:cubicBezTo>
                  <a:pt x="30" y="38"/>
                  <a:pt x="30" y="39"/>
                  <a:pt x="30" y="40"/>
                </a:cubicBezTo>
                <a:cubicBezTo>
                  <a:pt x="30" y="40"/>
                  <a:pt x="30" y="41"/>
                  <a:pt x="30" y="41"/>
                </a:cubicBezTo>
                <a:cubicBezTo>
                  <a:pt x="31" y="42"/>
                  <a:pt x="31" y="42"/>
                  <a:pt x="32" y="42"/>
                </a:cubicBezTo>
                <a:cubicBezTo>
                  <a:pt x="33" y="42"/>
                  <a:pt x="33" y="42"/>
                  <a:pt x="34" y="41"/>
                </a:cubicBezTo>
                <a:cubicBezTo>
                  <a:pt x="34" y="41"/>
                  <a:pt x="35" y="40"/>
                  <a:pt x="35" y="40"/>
                </a:cubicBezTo>
                <a:cubicBezTo>
                  <a:pt x="35" y="39"/>
                  <a:pt x="34" y="38"/>
                  <a:pt x="34"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59" name="Freeform 465"/>
          <p:cNvSpPr>
            <a:spLocks noEditPoints="1"/>
          </p:cNvSpPr>
          <p:nvPr/>
        </p:nvSpPr>
        <p:spPr bwMode="auto">
          <a:xfrm>
            <a:off x="9686901" y="1992369"/>
            <a:ext cx="167996" cy="164635"/>
          </a:xfrm>
          <a:custGeom>
            <a:avLst/>
            <a:gdLst>
              <a:gd name="T0" fmla="*/ 38 w 50"/>
              <a:gd name="T1" fmla="*/ 11 h 49"/>
              <a:gd name="T2" fmla="*/ 38 w 50"/>
              <a:gd name="T3" fmla="*/ 38 h 49"/>
              <a:gd name="T4" fmla="*/ 12 w 50"/>
              <a:gd name="T5" fmla="*/ 38 h 49"/>
              <a:gd name="T6" fmla="*/ 12 w 50"/>
              <a:gd name="T7" fmla="*/ 11 h 49"/>
              <a:gd name="T8" fmla="*/ 7 w 50"/>
              <a:gd name="T9" fmla="*/ 43 h 49"/>
              <a:gd name="T10" fmla="*/ 7 w 50"/>
              <a:gd name="T11" fmla="*/ 40 h 49"/>
              <a:gd name="T12" fmla="*/ 10 w 50"/>
              <a:gd name="T13" fmla="*/ 43 h 49"/>
              <a:gd name="T14" fmla="*/ 43 w 50"/>
              <a:gd name="T15" fmla="*/ 43 h 49"/>
              <a:gd name="T16" fmla="*/ 40 w 50"/>
              <a:gd name="T17" fmla="*/ 43 h 49"/>
              <a:gd name="T18" fmla="*/ 43 w 50"/>
              <a:gd name="T19" fmla="*/ 40 h 49"/>
              <a:gd name="T20" fmla="*/ 43 w 50"/>
              <a:gd name="T21" fmla="*/ 6 h 49"/>
              <a:gd name="T22" fmla="*/ 43 w 50"/>
              <a:gd name="T23" fmla="*/ 9 h 49"/>
              <a:gd name="T24" fmla="*/ 40 w 50"/>
              <a:gd name="T25" fmla="*/ 6 h 49"/>
              <a:gd name="T26" fmla="*/ 7 w 50"/>
              <a:gd name="T27" fmla="*/ 6 h 49"/>
              <a:gd name="T28" fmla="*/ 10 w 50"/>
              <a:gd name="T29" fmla="*/ 6 h 49"/>
              <a:gd name="T30" fmla="*/ 7 w 50"/>
              <a:gd name="T31" fmla="*/ 9 h 49"/>
              <a:gd name="T32" fmla="*/ 7 w 50"/>
              <a:gd name="T33" fmla="*/ 0 h 49"/>
              <a:gd name="T34" fmla="*/ 43 w 50"/>
              <a:gd name="T35" fmla="*/ 0 h 49"/>
              <a:gd name="T36" fmla="*/ 48 w 50"/>
              <a:gd name="T37" fmla="*/ 2 h 49"/>
              <a:gd name="T38" fmla="*/ 50 w 50"/>
              <a:gd name="T39" fmla="*/ 42 h 49"/>
              <a:gd name="T40" fmla="*/ 43 w 50"/>
              <a:gd name="T41" fmla="*/ 49 h 49"/>
              <a:gd name="T42" fmla="*/ 7 w 50"/>
              <a:gd name="T43" fmla="*/ 49 h 49"/>
              <a:gd name="T44" fmla="*/ 2 w 50"/>
              <a:gd name="T45" fmla="*/ 47 h 49"/>
              <a:gd name="T46" fmla="*/ 0 w 50"/>
              <a:gd name="T47" fmla="*/ 7 h 49"/>
              <a:gd name="T48" fmla="*/ 7 w 50"/>
              <a:gd name="T49" fmla="*/ 0 h 49"/>
              <a:gd name="T50" fmla="*/ 43 w 50"/>
              <a:gd name="T51" fmla="*/ 3 h 49"/>
              <a:gd name="T52" fmla="*/ 43 w 50"/>
              <a:gd name="T53" fmla="*/ 3 h 49"/>
              <a:gd name="T54" fmla="*/ 7 w 50"/>
              <a:gd name="T55" fmla="*/ 3 h 49"/>
              <a:gd name="T56" fmla="*/ 4 w 50"/>
              <a:gd name="T57" fmla="*/ 7 h 49"/>
              <a:gd name="T58" fmla="*/ 5 w 50"/>
              <a:gd name="T59" fmla="*/ 45 h 49"/>
              <a:gd name="T60" fmla="*/ 7 w 50"/>
              <a:gd name="T61" fmla="*/ 46 h 49"/>
              <a:gd name="T62" fmla="*/ 43 w 50"/>
              <a:gd name="T63" fmla="*/ 46 h 49"/>
              <a:gd name="T64" fmla="*/ 46 w 50"/>
              <a:gd name="T65" fmla="*/ 42 h 49"/>
              <a:gd name="T66" fmla="*/ 45 w 50"/>
              <a:gd name="T67" fmla="*/ 4 h 49"/>
              <a:gd name="T68" fmla="*/ 27 w 50"/>
              <a:gd name="T69" fmla="*/ 17 h 49"/>
              <a:gd name="T70" fmla="*/ 31 w 50"/>
              <a:gd name="T71" fmla="*/ 19 h 49"/>
              <a:gd name="T72" fmla="*/ 32 w 50"/>
              <a:gd name="T73" fmla="*/ 20 h 49"/>
              <a:gd name="T74" fmla="*/ 40 w 50"/>
              <a:gd name="T75" fmla="*/ 24 h 49"/>
              <a:gd name="T76" fmla="*/ 27 w 50"/>
              <a:gd name="T77" fmla="*/ 17 h 49"/>
              <a:gd name="T78" fmla="*/ 33 w 50"/>
              <a:gd name="T79" fmla="*/ 23 h 49"/>
              <a:gd name="T80" fmla="*/ 32 w 50"/>
              <a:gd name="T81" fmla="*/ 29 h 49"/>
              <a:gd name="T82" fmla="*/ 36 w 50"/>
              <a:gd name="T83" fmla="*/ 35 h 49"/>
              <a:gd name="T84" fmla="*/ 33 w 50"/>
              <a:gd name="T85" fmla="*/ 23 h 49"/>
              <a:gd name="T86" fmla="*/ 31 w 50"/>
              <a:gd name="T87" fmla="*/ 31 h 49"/>
              <a:gd name="T88" fmla="*/ 17 w 50"/>
              <a:gd name="T89" fmla="*/ 37 h 49"/>
              <a:gd name="T90" fmla="*/ 28 w 50"/>
              <a:gd name="T91" fmla="*/ 39 h 49"/>
              <a:gd name="T92" fmla="*/ 22 w 50"/>
              <a:gd name="T93" fmla="*/ 32 h 49"/>
              <a:gd name="T94" fmla="*/ 19 w 50"/>
              <a:gd name="T95" fmla="*/ 30 h 49"/>
              <a:gd name="T96" fmla="*/ 18 w 50"/>
              <a:gd name="T97" fmla="*/ 29 h 49"/>
              <a:gd name="T98" fmla="*/ 10 w 50"/>
              <a:gd name="T99" fmla="*/ 24 h 49"/>
              <a:gd name="T100" fmla="*/ 22 w 50"/>
              <a:gd name="T101" fmla="*/ 32 h 49"/>
              <a:gd name="T102" fmla="*/ 17 w 50"/>
              <a:gd name="T103" fmla="*/ 26 h 49"/>
              <a:gd name="T104" fmla="*/ 18 w 50"/>
              <a:gd name="T105" fmla="*/ 20 h 49"/>
              <a:gd name="T106" fmla="*/ 14 w 50"/>
              <a:gd name="T107" fmla="*/ 14 h 49"/>
              <a:gd name="T108" fmla="*/ 17 w 50"/>
              <a:gd name="T109" fmla="*/ 26 h 49"/>
              <a:gd name="T110" fmla="*/ 19 w 50"/>
              <a:gd name="T111" fmla="*/ 18 h 49"/>
              <a:gd name="T112" fmla="*/ 33 w 50"/>
              <a:gd name="T113" fmla="*/ 11 h 49"/>
              <a:gd name="T114" fmla="*/ 22 w 50"/>
              <a:gd name="T115" fmla="*/ 10 h 49"/>
              <a:gd name="T116" fmla="*/ 28 w 50"/>
              <a:gd name="T117" fmla="*/ 21 h 49"/>
              <a:gd name="T118" fmla="*/ 22 w 50"/>
              <a:gd name="T119" fmla="*/ 21 h 49"/>
              <a:gd name="T120" fmla="*/ 22 w 50"/>
              <a:gd name="T121" fmla="*/ 28 h 49"/>
              <a:gd name="T122" fmla="*/ 28 w 50"/>
              <a:gd name="T123" fmla="*/ 2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 h="49">
                <a:moveTo>
                  <a:pt x="25" y="6"/>
                </a:moveTo>
                <a:cubicBezTo>
                  <a:pt x="30" y="6"/>
                  <a:pt x="35" y="8"/>
                  <a:pt x="38" y="11"/>
                </a:cubicBezTo>
                <a:cubicBezTo>
                  <a:pt x="42" y="15"/>
                  <a:pt x="44" y="19"/>
                  <a:pt x="44" y="24"/>
                </a:cubicBezTo>
                <a:cubicBezTo>
                  <a:pt x="44" y="30"/>
                  <a:pt x="42" y="34"/>
                  <a:pt x="38" y="38"/>
                </a:cubicBezTo>
                <a:cubicBezTo>
                  <a:pt x="35" y="41"/>
                  <a:pt x="30" y="43"/>
                  <a:pt x="25" y="43"/>
                </a:cubicBezTo>
                <a:cubicBezTo>
                  <a:pt x="20" y="43"/>
                  <a:pt x="15" y="41"/>
                  <a:pt x="12" y="38"/>
                </a:cubicBezTo>
                <a:cubicBezTo>
                  <a:pt x="8" y="34"/>
                  <a:pt x="6" y="30"/>
                  <a:pt x="6" y="24"/>
                </a:cubicBezTo>
                <a:cubicBezTo>
                  <a:pt x="6" y="19"/>
                  <a:pt x="8" y="15"/>
                  <a:pt x="12" y="11"/>
                </a:cubicBezTo>
                <a:cubicBezTo>
                  <a:pt x="15" y="8"/>
                  <a:pt x="20" y="6"/>
                  <a:pt x="25" y="6"/>
                </a:cubicBezTo>
                <a:close/>
                <a:moveTo>
                  <a:pt x="7" y="43"/>
                </a:moveTo>
                <a:cubicBezTo>
                  <a:pt x="7" y="43"/>
                  <a:pt x="7" y="43"/>
                  <a:pt x="7" y="43"/>
                </a:cubicBezTo>
                <a:cubicBezTo>
                  <a:pt x="6" y="42"/>
                  <a:pt x="6" y="41"/>
                  <a:pt x="7" y="40"/>
                </a:cubicBezTo>
                <a:cubicBezTo>
                  <a:pt x="8" y="39"/>
                  <a:pt x="9" y="39"/>
                  <a:pt x="10" y="40"/>
                </a:cubicBezTo>
                <a:cubicBezTo>
                  <a:pt x="10" y="41"/>
                  <a:pt x="10" y="42"/>
                  <a:pt x="10" y="43"/>
                </a:cubicBezTo>
                <a:cubicBezTo>
                  <a:pt x="9" y="43"/>
                  <a:pt x="8" y="43"/>
                  <a:pt x="7" y="43"/>
                </a:cubicBezTo>
                <a:close/>
                <a:moveTo>
                  <a:pt x="43" y="43"/>
                </a:moveTo>
                <a:cubicBezTo>
                  <a:pt x="43" y="43"/>
                  <a:pt x="43" y="43"/>
                  <a:pt x="43" y="43"/>
                </a:cubicBezTo>
                <a:cubicBezTo>
                  <a:pt x="42" y="43"/>
                  <a:pt x="41" y="43"/>
                  <a:pt x="40" y="43"/>
                </a:cubicBezTo>
                <a:cubicBezTo>
                  <a:pt x="40" y="42"/>
                  <a:pt x="40" y="41"/>
                  <a:pt x="40" y="40"/>
                </a:cubicBezTo>
                <a:cubicBezTo>
                  <a:pt x="41" y="39"/>
                  <a:pt x="42" y="39"/>
                  <a:pt x="43" y="40"/>
                </a:cubicBezTo>
                <a:cubicBezTo>
                  <a:pt x="44" y="41"/>
                  <a:pt x="44" y="42"/>
                  <a:pt x="43" y="43"/>
                </a:cubicBezTo>
                <a:close/>
                <a:moveTo>
                  <a:pt x="43" y="6"/>
                </a:moveTo>
                <a:cubicBezTo>
                  <a:pt x="43" y="6"/>
                  <a:pt x="43" y="6"/>
                  <a:pt x="43" y="6"/>
                </a:cubicBezTo>
                <a:cubicBezTo>
                  <a:pt x="44" y="7"/>
                  <a:pt x="44" y="8"/>
                  <a:pt x="43" y="9"/>
                </a:cubicBezTo>
                <a:cubicBezTo>
                  <a:pt x="42" y="10"/>
                  <a:pt x="41" y="10"/>
                  <a:pt x="40" y="9"/>
                </a:cubicBezTo>
                <a:cubicBezTo>
                  <a:pt x="40" y="8"/>
                  <a:pt x="40" y="7"/>
                  <a:pt x="40" y="6"/>
                </a:cubicBezTo>
                <a:cubicBezTo>
                  <a:pt x="41" y="6"/>
                  <a:pt x="42" y="6"/>
                  <a:pt x="43" y="6"/>
                </a:cubicBezTo>
                <a:close/>
                <a:moveTo>
                  <a:pt x="7" y="6"/>
                </a:moveTo>
                <a:cubicBezTo>
                  <a:pt x="7" y="6"/>
                  <a:pt x="7" y="6"/>
                  <a:pt x="7" y="6"/>
                </a:cubicBezTo>
                <a:cubicBezTo>
                  <a:pt x="8" y="6"/>
                  <a:pt x="9" y="6"/>
                  <a:pt x="10" y="6"/>
                </a:cubicBezTo>
                <a:cubicBezTo>
                  <a:pt x="10" y="7"/>
                  <a:pt x="10" y="8"/>
                  <a:pt x="10" y="9"/>
                </a:cubicBezTo>
                <a:cubicBezTo>
                  <a:pt x="9" y="10"/>
                  <a:pt x="8" y="10"/>
                  <a:pt x="7" y="9"/>
                </a:cubicBezTo>
                <a:cubicBezTo>
                  <a:pt x="6" y="8"/>
                  <a:pt x="6" y="7"/>
                  <a:pt x="7" y="6"/>
                </a:cubicBezTo>
                <a:close/>
                <a:moveTo>
                  <a:pt x="7" y="0"/>
                </a:moveTo>
                <a:cubicBezTo>
                  <a:pt x="7" y="0"/>
                  <a:pt x="7" y="0"/>
                  <a:pt x="7" y="0"/>
                </a:cubicBezTo>
                <a:cubicBezTo>
                  <a:pt x="43" y="0"/>
                  <a:pt x="43" y="0"/>
                  <a:pt x="43" y="0"/>
                </a:cubicBezTo>
                <a:cubicBezTo>
                  <a:pt x="43" y="0"/>
                  <a:pt x="43" y="0"/>
                  <a:pt x="43" y="0"/>
                </a:cubicBezTo>
                <a:cubicBezTo>
                  <a:pt x="45" y="0"/>
                  <a:pt x="46" y="0"/>
                  <a:pt x="48" y="2"/>
                </a:cubicBezTo>
                <a:cubicBezTo>
                  <a:pt x="49" y="3"/>
                  <a:pt x="50" y="5"/>
                  <a:pt x="50" y="7"/>
                </a:cubicBezTo>
                <a:cubicBezTo>
                  <a:pt x="50" y="42"/>
                  <a:pt x="50" y="42"/>
                  <a:pt x="50" y="42"/>
                </a:cubicBezTo>
                <a:cubicBezTo>
                  <a:pt x="50" y="44"/>
                  <a:pt x="49" y="46"/>
                  <a:pt x="48" y="47"/>
                </a:cubicBezTo>
                <a:cubicBezTo>
                  <a:pt x="46" y="49"/>
                  <a:pt x="45" y="49"/>
                  <a:pt x="43" y="49"/>
                </a:cubicBezTo>
                <a:cubicBezTo>
                  <a:pt x="43" y="49"/>
                  <a:pt x="43" y="49"/>
                  <a:pt x="43" y="49"/>
                </a:cubicBezTo>
                <a:cubicBezTo>
                  <a:pt x="7" y="49"/>
                  <a:pt x="7" y="49"/>
                  <a:pt x="7" y="49"/>
                </a:cubicBezTo>
                <a:cubicBezTo>
                  <a:pt x="7" y="49"/>
                  <a:pt x="7" y="49"/>
                  <a:pt x="7" y="49"/>
                </a:cubicBezTo>
                <a:cubicBezTo>
                  <a:pt x="5" y="49"/>
                  <a:pt x="4" y="49"/>
                  <a:pt x="2" y="47"/>
                </a:cubicBezTo>
                <a:cubicBezTo>
                  <a:pt x="1" y="46"/>
                  <a:pt x="0" y="44"/>
                  <a:pt x="0" y="42"/>
                </a:cubicBezTo>
                <a:cubicBezTo>
                  <a:pt x="0" y="7"/>
                  <a:pt x="0" y="7"/>
                  <a:pt x="0" y="7"/>
                </a:cubicBezTo>
                <a:cubicBezTo>
                  <a:pt x="0" y="5"/>
                  <a:pt x="1" y="3"/>
                  <a:pt x="2" y="2"/>
                </a:cubicBezTo>
                <a:cubicBezTo>
                  <a:pt x="4" y="0"/>
                  <a:pt x="5" y="0"/>
                  <a:pt x="7" y="0"/>
                </a:cubicBezTo>
                <a:cubicBezTo>
                  <a:pt x="7" y="0"/>
                  <a:pt x="7" y="0"/>
                  <a:pt x="7" y="0"/>
                </a:cubicBezTo>
                <a:close/>
                <a:moveTo>
                  <a:pt x="43" y="3"/>
                </a:moveTo>
                <a:cubicBezTo>
                  <a:pt x="43" y="3"/>
                  <a:pt x="43" y="3"/>
                  <a:pt x="43" y="3"/>
                </a:cubicBezTo>
                <a:cubicBezTo>
                  <a:pt x="43" y="3"/>
                  <a:pt x="43" y="3"/>
                  <a:pt x="43" y="3"/>
                </a:cubicBezTo>
                <a:cubicBezTo>
                  <a:pt x="7" y="3"/>
                  <a:pt x="7" y="3"/>
                  <a:pt x="7" y="3"/>
                </a:cubicBezTo>
                <a:cubicBezTo>
                  <a:pt x="7" y="3"/>
                  <a:pt x="7" y="3"/>
                  <a:pt x="7" y="3"/>
                </a:cubicBezTo>
                <a:cubicBezTo>
                  <a:pt x="6" y="3"/>
                  <a:pt x="6" y="4"/>
                  <a:pt x="5" y="4"/>
                </a:cubicBezTo>
                <a:cubicBezTo>
                  <a:pt x="4" y="5"/>
                  <a:pt x="4" y="6"/>
                  <a:pt x="4" y="7"/>
                </a:cubicBezTo>
                <a:cubicBezTo>
                  <a:pt x="4" y="42"/>
                  <a:pt x="4" y="42"/>
                  <a:pt x="4" y="42"/>
                </a:cubicBezTo>
                <a:cubicBezTo>
                  <a:pt x="4" y="43"/>
                  <a:pt x="4" y="44"/>
                  <a:pt x="5" y="45"/>
                </a:cubicBezTo>
                <a:cubicBezTo>
                  <a:pt x="6" y="45"/>
                  <a:pt x="6" y="46"/>
                  <a:pt x="7" y="46"/>
                </a:cubicBezTo>
                <a:cubicBezTo>
                  <a:pt x="7" y="46"/>
                  <a:pt x="7" y="46"/>
                  <a:pt x="7" y="46"/>
                </a:cubicBezTo>
                <a:cubicBezTo>
                  <a:pt x="43" y="46"/>
                  <a:pt x="43" y="46"/>
                  <a:pt x="43" y="46"/>
                </a:cubicBezTo>
                <a:cubicBezTo>
                  <a:pt x="43" y="46"/>
                  <a:pt x="43" y="46"/>
                  <a:pt x="43" y="46"/>
                </a:cubicBezTo>
                <a:cubicBezTo>
                  <a:pt x="43" y="46"/>
                  <a:pt x="44" y="45"/>
                  <a:pt x="45" y="45"/>
                </a:cubicBezTo>
                <a:cubicBezTo>
                  <a:pt x="46" y="44"/>
                  <a:pt x="46" y="43"/>
                  <a:pt x="46" y="42"/>
                </a:cubicBezTo>
                <a:cubicBezTo>
                  <a:pt x="46" y="7"/>
                  <a:pt x="46" y="7"/>
                  <a:pt x="46" y="7"/>
                </a:cubicBezTo>
                <a:cubicBezTo>
                  <a:pt x="46" y="6"/>
                  <a:pt x="46" y="5"/>
                  <a:pt x="45" y="4"/>
                </a:cubicBezTo>
                <a:cubicBezTo>
                  <a:pt x="44" y="4"/>
                  <a:pt x="43" y="3"/>
                  <a:pt x="43" y="3"/>
                </a:cubicBezTo>
                <a:close/>
                <a:moveTo>
                  <a:pt x="27" y="17"/>
                </a:moveTo>
                <a:cubicBezTo>
                  <a:pt x="27" y="17"/>
                  <a:pt x="27" y="17"/>
                  <a:pt x="27" y="17"/>
                </a:cubicBezTo>
                <a:cubicBezTo>
                  <a:pt x="29" y="17"/>
                  <a:pt x="30" y="18"/>
                  <a:pt x="31" y="19"/>
                </a:cubicBezTo>
                <a:cubicBezTo>
                  <a:pt x="31" y="19"/>
                  <a:pt x="31" y="19"/>
                  <a:pt x="31" y="19"/>
                </a:cubicBezTo>
                <a:cubicBezTo>
                  <a:pt x="31" y="19"/>
                  <a:pt x="32" y="20"/>
                  <a:pt x="32" y="20"/>
                </a:cubicBezTo>
                <a:cubicBezTo>
                  <a:pt x="34" y="20"/>
                  <a:pt x="38" y="21"/>
                  <a:pt x="40" y="25"/>
                </a:cubicBezTo>
                <a:cubicBezTo>
                  <a:pt x="40" y="24"/>
                  <a:pt x="40" y="24"/>
                  <a:pt x="40" y="24"/>
                </a:cubicBezTo>
                <a:cubicBezTo>
                  <a:pt x="40" y="21"/>
                  <a:pt x="39" y="17"/>
                  <a:pt x="36" y="14"/>
                </a:cubicBezTo>
                <a:cubicBezTo>
                  <a:pt x="32" y="13"/>
                  <a:pt x="29" y="15"/>
                  <a:pt x="27" y="17"/>
                </a:cubicBezTo>
                <a:close/>
                <a:moveTo>
                  <a:pt x="33" y="23"/>
                </a:moveTo>
                <a:cubicBezTo>
                  <a:pt x="33" y="23"/>
                  <a:pt x="33" y="23"/>
                  <a:pt x="33" y="23"/>
                </a:cubicBezTo>
                <a:cubicBezTo>
                  <a:pt x="33" y="23"/>
                  <a:pt x="33" y="24"/>
                  <a:pt x="33" y="24"/>
                </a:cubicBezTo>
                <a:cubicBezTo>
                  <a:pt x="33" y="26"/>
                  <a:pt x="33" y="27"/>
                  <a:pt x="32" y="29"/>
                </a:cubicBezTo>
                <a:cubicBezTo>
                  <a:pt x="33" y="30"/>
                  <a:pt x="34" y="34"/>
                  <a:pt x="32" y="38"/>
                </a:cubicBezTo>
                <a:cubicBezTo>
                  <a:pt x="34" y="37"/>
                  <a:pt x="35" y="36"/>
                  <a:pt x="36" y="35"/>
                </a:cubicBezTo>
                <a:cubicBezTo>
                  <a:pt x="37" y="33"/>
                  <a:pt x="39" y="31"/>
                  <a:pt x="39" y="29"/>
                </a:cubicBezTo>
                <a:cubicBezTo>
                  <a:pt x="39" y="25"/>
                  <a:pt x="35" y="23"/>
                  <a:pt x="33" y="23"/>
                </a:cubicBezTo>
                <a:close/>
                <a:moveTo>
                  <a:pt x="31" y="31"/>
                </a:moveTo>
                <a:cubicBezTo>
                  <a:pt x="31" y="31"/>
                  <a:pt x="31" y="31"/>
                  <a:pt x="31" y="31"/>
                </a:cubicBezTo>
                <a:cubicBezTo>
                  <a:pt x="29" y="32"/>
                  <a:pt x="27" y="33"/>
                  <a:pt x="25" y="33"/>
                </a:cubicBezTo>
                <a:cubicBezTo>
                  <a:pt x="24" y="35"/>
                  <a:pt x="21" y="37"/>
                  <a:pt x="17" y="37"/>
                </a:cubicBezTo>
                <a:cubicBezTo>
                  <a:pt x="19" y="39"/>
                  <a:pt x="22" y="40"/>
                  <a:pt x="25" y="40"/>
                </a:cubicBezTo>
                <a:cubicBezTo>
                  <a:pt x="26" y="40"/>
                  <a:pt x="27" y="39"/>
                  <a:pt x="28" y="39"/>
                </a:cubicBezTo>
                <a:cubicBezTo>
                  <a:pt x="32" y="36"/>
                  <a:pt x="31" y="33"/>
                  <a:pt x="31" y="31"/>
                </a:cubicBezTo>
                <a:close/>
                <a:moveTo>
                  <a:pt x="22" y="32"/>
                </a:moveTo>
                <a:cubicBezTo>
                  <a:pt x="22" y="32"/>
                  <a:pt x="22" y="32"/>
                  <a:pt x="22" y="32"/>
                </a:cubicBezTo>
                <a:cubicBezTo>
                  <a:pt x="21" y="32"/>
                  <a:pt x="20" y="31"/>
                  <a:pt x="19" y="30"/>
                </a:cubicBezTo>
                <a:cubicBezTo>
                  <a:pt x="19" y="30"/>
                  <a:pt x="19" y="30"/>
                  <a:pt x="19" y="30"/>
                </a:cubicBezTo>
                <a:cubicBezTo>
                  <a:pt x="18" y="30"/>
                  <a:pt x="18" y="29"/>
                  <a:pt x="18" y="29"/>
                </a:cubicBezTo>
                <a:cubicBezTo>
                  <a:pt x="16" y="29"/>
                  <a:pt x="12" y="28"/>
                  <a:pt x="10" y="24"/>
                </a:cubicBezTo>
                <a:cubicBezTo>
                  <a:pt x="10" y="24"/>
                  <a:pt x="10" y="24"/>
                  <a:pt x="10" y="24"/>
                </a:cubicBezTo>
                <a:cubicBezTo>
                  <a:pt x="10" y="28"/>
                  <a:pt x="11" y="32"/>
                  <a:pt x="14" y="35"/>
                </a:cubicBezTo>
                <a:cubicBezTo>
                  <a:pt x="18" y="36"/>
                  <a:pt x="21" y="34"/>
                  <a:pt x="22" y="32"/>
                </a:cubicBezTo>
                <a:close/>
                <a:moveTo>
                  <a:pt x="17" y="26"/>
                </a:moveTo>
                <a:cubicBezTo>
                  <a:pt x="17" y="26"/>
                  <a:pt x="17" y="26"/>
                  <a:pt x="17" y="26"/>
                </a:cubicBezTo>
                <a:cubicBezTo>
                  <a:pt x="17" y="26"/>
                  <a:pt x="17" y="25"/>
                  <a:pt x="17" y="24"/>
                </a:cubicBezTo>
                <a:cubicBezTo>
                  <a:pt x="17" y="23"/>
                  <a:pt x="17" y="22"/>
                  <a:pt x="18" y="20"/>
                </a:cubicBezTo>
                <a:cubicBezTo>
                  <a:pt x="17" y="19"/>
                  <a:pt x="16" y="15"/>
                  <a:pt x="17" y="11"/>
                </a:cubicBezTo>
                <a:cubicBezTo>
                  <a:pt x="16" y="12"/>
                  <a:pt x="15" y="13"/>
                  <a:pt x="14" y="14"/>
                </a:cubicBezTo>
                <a:cubicBezTo>
                  <a:pt x="13" y="15"/>
                  <a:pt x="11" y="17"/>
                  <a:pt x="11" y="20"/>
                </a:cubicBezTo>
                <a:cubicBezTo>
                  <a:pt x="11" y="24"/>
                  <a:pt x="14" y="26"/>
                  <a:pt x="17" y="26"/>
                </a:cubicBezTo>
                <a:close/>
                <a:moveTo>
                  <a:pt x="19" y="18"/>
                </a:moveTo>
                <a:cubicBezTo>
                  <a:pt x="19" y="18"/>
                  <a:pt x="19" y="18"/>
                  <a:pt x="19" y="18"/>
                </a:cubicBezTo>
                <a:cubicBezTo>
                  <a:pt x="21" y="17"/>
                  <a:pt x="23" y="16"/>
                  <a:pt x="25" y="16"/>
                </a:cubicBezTo>
                <a:cubicBezTo>
                  <a:pt x="26" y="14"/>
                  <a:pt x="29" y="12"/>
                  <a:pt x="33" y="11"/>
                </a:cubicBezTo>
                <a:cubicBezTo>
                  <a:pt x="30" y="10"/>
                  <a:pt x="28" y="9"/>
                  <a:pt x="25" y="9"/>
                </a:cubicBezTo>
                <a:cubicBezTo>
                  <a:pt x="24" y="9"/>
                  <a:pt x="23" y="9"/>
                  <a:pt x="22" y="10"/>
                </a:cubicBezTo>
                <a:cubicBezTo>
                  <a:pt x="18" y="13"/>
                  <a:pt x="19" y="16"/>
                  <a:pt x="19" y="18"/>
                </a:cubicBezTo>
                <a:close/>
                <a:moveTo>
                  <a:pt x="28" y="21"/>
                </a:moveTo>
                <a:cubicBezTo>
                  <a:pt x="28" y="21"/>
                  <a:pt x="28" y="21"/>
                  <a:pt x="28" y="21"/>
                </a:cubicBezTo>
                <a:cubicBezTo>
                  <a:pt x="26" y="20"/>
                  <a:pt x="23" y="20"/>
                  <a:pt x="22" y="21"/>
                </a:cubicBezTo>
                <a:cubicBezTo>
                  <a:pt x="20" y="23"/>
                  <a:pt x="20" y="26"/>
                  <a:pt x="22" y="28"/>
                </a:cubicBezTo>
                <a:cubicBezTo>
                  <a:pt x="22" y="28"/>
                  <a:pt x="22" y="28"/>
                  <a:pt x="22" y="28"/>
                </a:cubicBezTo>
                <a:cubicBezTo>
                  <a:pt x="23" y="29"/>
                  <a:pt x="26" y="29"/>
                  <a:pt x="28" y="28"/>
                </a:cubicBezTo>
                <a:cubicBezTo>
                  <a:pt x="30" y="26"/>
                  <a:pt x="30" y="23"/>
                  <a:pt x="28" y="21"/>
                </a:cubicBezTo>
                <a:cubicBezTo>
                  <a:pt x="28" y="21"/>
                  <a:pt x="28" y="21"/>
                  <a:pt x="28" y="2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0" name="Freeform 466"/>
          <p:cNvSpPr>
            <a:spLocks noEditPoints="1"/>
          </p:cNvSpPr>
          <p:nvPr/>
        </p:nvSpPr>
        <p:spPr bwMode="auto">
          <a:xfrm>
            <a:off x="10006093" y="1992369"/>
            <a:ext cx="136076" cy="164635"/>
          </a:xfrm>
          <a:custGeom>
            <a:avLst/>
            <a:gdLst>
              <a:gd name="T0" fmla="*/ 11 w 40"/>
              <a:gd name="T1" fmla="*/ 42 h 49"/>
              <a:gd name="T2" fmla="*/ 11 w 40"/>
              <a:gd name="T3" fmla="*/ 42 h 49"/>
              <a:gd name="T4" fmla="*/ 9 w 40"/>
              <a:gd name="T5" fmla="*/ 39 h 49"/>
              <a:gd name="T6" fmla="*/ 3 w 40"/>
              <a:gd name="T7" fmla="*/ 37 h 49"/>
              <a:gd name="T8" fmla="*/ 0 w 40"/>
              <a:gd name="T9" fmla="*/ 7 h 49"/>
              <a:gd name="T10" fmla="*/ 8 w 40"/>
              <a:gd name="T11" fmla="*/ 0 h 49"/>
              <a:gd name="T12" fmla="*/ 37 w 40"/>
              <a:gd name="T13" fmla="*/ 2 h 49"/>
              <a:gd name="T14" fmla="*/ 40 w 40"/>
              <a:gd name="T15" fmla="*/ 31 h 49"/>
              <a:gd name="T16" fmla="*/ 32 w 40"/>
              <a:gd name="T17" fmla="*/ 39 h 49"/>
              <a:gd name="T18" fmla="*/ 31 w 40"/>
              <a:gd name="T19" fmla="*/ 39 h 49"/>
              <a:gd name="T20" fmla="*/ 29 w 40"/>
              <a:gd name="T21" fmla="*/ 42 h 49"/>
              <a:gd name="T22" fmla="*/ 28 w 40"/>
              <a:gd name="T23" fmla="*/ 46 h 49"/>
              <a:gd name="T24" fmla="*/ 32 w 40"/>
              <a:gd name="T25" fmla="*/ 47 h 49"/>
              <a:gd name="T26" fmla="*/ 10 w 40"/>
              <a:gd name="T27" fmla="*/ 49 h 49"/>
              <a:gd name="T28" fmla="*/ 10 w 40"/>
              <a:gd name="T29" fmla="*/ 46 h 49"/>
              <a:gd name="T30" fmla="*/ 26 w 40"/>
              <a:gd name="T31" fmla="*/ 16 h 49"/>
              <a:gd name="T32" fmla="*/ 31 w 40"/>
              <a:gd name="T33" fmla="*/ 19 h 49"/>
              <a:gd name="T34" fmla="*/ 23 w 40"/>
              <a:gd name="T35" fmla="*/ 13 h 49"/>
              <a:gd name="T36" fmla="*/ 25 w 40"/>
              <a:gd name="T37" fmla="*/ 14 h 49"/>
              <a:gd name="T38" fmla="*/ 30 w 40"/>
              <a:gd name="T39" fmla="*/ 24 h 49"/>
              <a:gd name="T40" fmla="*/ 27 w 40"/>
              <a:gd name="T41" fmla="*/ 18 h 49"/>
              <a:gd name="T42" fmla="*/ 26 w 40"/>
              <a:gd name="T43" fmla="*/ 22 h 49"/>
              <a:gd name="T44" fmla="*/ 28 w 40"/>
              <a:gd name="T45" fmla="*/ 27 h 49"/>
              <a:gd name="T46" fmla="*/ 21 w 40"/>
              <a:gd name="T47" fmla="*/ 30 h 49"/>
              <a:gd name="T48" fmla="*/ 24 w 40"/>
              <a:gd name="T49" fmla="*/ 24 h 49"/>
              <a:gd name="T50" fmla="*/ 14 w 40"/>
              <a:gd name="T51" fmla="*/ 29 h 49"/>
              <a:gd name="T52" fmla="*/ 21 w 40"/>
              <a:gd name="T53" fmla="*/ 30 h 49"/>
              <a:gd name="T54" fmla="*/ 11 w 40"/>
              <a:gd name="T55" fmla="*/ 26 h 49"/>
              <a:gd name="T56" fmla="*/ 15 w 40"/>
              <a:gd name="T57" fmla="*/ 24 h 49"/>
              <a:gd name="T58" fmla="*/ 9 w 40"/>
              <a:gd name="T59" fmla="*/ 19 h 49"/>
              <a:gd name="T60" fmla="*/ 10 w 40"/>
              <a:gd name="T61" fmla="*/ 14 h 49"/>
              <a:gd name="T62" fmla="*/ 13 w 40"/>
              <a:gd name="T63" fmla="*/ 20 h 49"/>
              <a:gd name="T64" fmla="*/ 14 w 40"/>
              <a:gd name="T65" fmla="*/ 16 h 49"/>
              <a:gd name="T66" fmla="*/ 12 w 40"/>
              <a:gd name="T67" fmla="*/ 11 h 49"/>
              <a:gd name="T68" fmla="*/ 19 w 40"/>
              <a:gd name="T69" fmla="*/ 8 h 49"/>
              <a:gd name="T70" fmla="*/ 16 w 40"/>
              <a:gd name="T71" fmla="*/ 14 h 49"/>
              <a:gd name="T72" fmla="*/ 26 w 40"/>
              <a:gd name="T73" fmla="*/ 9 h 49"/>
              <a:gd name="T74" fmla="*/ 19 w 40"/>
              <a:gd name="T75" fmla="*/ 8 h 49"/>
              <a:gd name="T76" fmla="*/ 20 w 40"/>
              <a:gd name="T77" fmla="*/ 6 h 49"/>
              <a:gd name="T78" fmla="*/ 34 w 40"/>
              <a:gd name="T79" fmla="*/ 19 h 49"/>
              <a:gd name="T80" fmla="*/ 20 w 40"/>
              <a:gd name="T81" fmla="*/ 33 h 49"/>
              <a:gd name="T82" fmla="*/ 6 w 40"/>
              <a:gd name="T83" fmla="*/ 19 h 49"/>
              <a:gd name="T84" fmla="*/ 20 w 40"/>
              <a:gd name="T85" fmla="*/ 6 h 49"/>
              <a:gd name="T86" fmla="*/ 22 w 40"/>
              <a:gd name="T87" fmla="*/ 17 h 49"/>
              <a:gd name="T88" fmla="*/ 18 w 40"/>
              <a:gd name="T89" fmla="*/ 17 h 49"/>
              <a:gd name="T90" fmla="*/ 17 w 40"/>
              <a:gd name="T91" fmla="*/ 19 h 49"/>
              <a:gd name="T92" fmla="*/ 20 w 40"/>
              <a:gd name="T93" fmla="*/ 22 h 49"/>
              <a:gd name="T94" fmla="*/ 23 w 40"/>
              <a:gd name="T95" fmla="*/ 19 h 49"/>
              <a:gd name="T96" fmla="*/ 22 w 40"/>
              <a:gd name="T97" fmla="*/ 17 h 49"/>
              <a:gd name="T98" fmla="*/ 12 w 40"/>
              <a:gd name="T99" fmla="*/ 39 h 49"/>
              <a:gd name="T100" fmla="*/ 13 w 40"/>
              <a:gd name="T101" fmla="*/ 42 h 49"/>
              <a:gd name="T102" fmla="*/ 15 w 40"/>
              <a:gd name="T103" fmla="*/ 45 h 49"/>
              <a:gd name="T104" fmla="*/ 24 w 40"/>
              <a:gd name="T105" fmla="*/ 46 h 49"/>
              <a:gd name="T106" fmla="*/ 27 w 40"/>
              <a:gd name="T107" fmla="*/ 42 h 49"/>
              <a:gd name="T108" fmla="*/ 27 w 40"/>
              <a:gd name="T109" fmla="*/ 42 h 49"/>
              <a:gd name="T110" fmla="*/ 12 w 40"/>
              <a:gd name="T111" fmla="*/ 39 h 49"/>
              <a:gd name="T112" fmla="*/ 32 w 40"/>
              <a:gd name="T113" fmla="*/ 3 h 49"/>
              <a:gd name="T114" fmla="*/ 5 w 40"/>
              <a:gd name="T115" fmla="*/ 4 h 49"/>
              <a:gd name="T116" fmla="*/ 4 w 40"/>
              <a:gd name="T117" fmla="*/ 31 h 49"/>
              <a:gd name="T118" fmla="*/ 8 w 40"/>
              <a:gd name="T119" fmla="*/ 35 h 49"/>
              <a:gd name="T120" fmla="*/ 35 w 40"/>
              <a:gd name="T121" fmla="*/ 34 h 49"/>
              <a:gd name="T122" fmla="*/ 36 w 40"/>
              <a:gd name="T123" fmla="*/ 7 h 49"/>
              <a:gd name="T124" fmla="*/ 32 w 40"/>
              <a:gd name="T125" fmla="*/ 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49">
                <a:moveTo>
                  <a:pt x="12" y="46"/>
                </a:moveTo>
                <a:cubicBezTo>
                  <a:pt x="11" y="44"/>
                  <a:pt x="11" y="43"/>
                  <a:pt x="11" y="42"/>
                </a:cubicBezTo>
                <a:cubicBezTo>
                  <a:pt x="11" y="42"/>
                  <a:pt x="11" y="42"/>
                  <a:pt x="11" y="42"/>
                </a:cubicBezTo>
                <a:cubicBezTo>
                  <a:pt x="11" y="42"/>
                  <a:pt x="11" y="42"/>
                  <a:pt x="11" y="42"/>
                </a:cubicBezTo>
                <a:cubicBezTo>
                  <a:pt x="11" y="41"/>
                  <a:pt x="10" y="40"/>
                  <a:pt x="9" y="39"/>
                </a:cubicBezTo>
                <a:cubicBezTo>
                  <a:pt x="9" y="39"/>
                  <a:pt x="9" y="39"/>
                  <a:pt x="9" y="39"/>
                </a:cubicBezTo>
                <a:cubicBezTo>
                  <a:pt x="8" y="39"/>
                  <a:pt x="8" y="39"/>
                  <a:pt x="8" y="39"/>
                </a:cubicBezTo>
                <a:cubicBezTo>
                  <a:pt x="6" y="39"/>
                  <a:pt x="4" y="38"/>
                  <a:pt x="3" y="37"/>
                </a:cubicBezTo>
                <a:cubicBezTo>
                  <a:pt x="1" y="35"/>
                  <a:pt x="0" y="33"/>
                  <a:pt x="0" y="31"/>
                </a:cubicBezTo>
                <a:cubicBezTo>
                  <a:pt x="0" y="7"/>
                  <a:pt x="0" y="7"/>
                  <a:pt x="0" y="7"/>
                </a:cubicBezTo>
                <a:cubicBezTo>
                  <a:pt x="0" y="5"/>
                  <a:pt x="1" y="3"/>
                  <a:pt x="3" y="2"/>
                </a:cubicBezTo>
                <a:cubicBezTo>
                  <a:pt x="4" y="0"/>
                  <a:pt x="6" y="0"/>
                  <a:pt x="8" y="0"/>
                </a:cubicBezTo>
                <a:cubicBezTo>
                  <a:pt x="32" y="0"/>
                  <a:pt x="32" y="0"/>
                  <a:pt x="32" y="0"/>
                </a:cubicBezTo>
                <a:cubicBezTo>
                  <a:pt x="34" y="0"/>
                  <a:pt x="36" y="0"/>
                  <a:pt x="37" y="2"/>
                </a:cubicBezTo>
                <a:cubicBezTo>
                  <a:pt x="39" y="3"/>
                  <a:pt x="40" y="5"/>
                  <a:pt x="40" y="7"/>
                </a:cubicBezTo>
                <a:cubicBezTo>
                  <a:pt x="40" y="31"/>
                  <a:pt x="40" y="31"/>
                  <a:pt x="40" y="31"/>
                </a:cubicBezTo>
                <a:cubicBezTo>
                  <a:pt x="40" y="33"/>
                  <a:pt x="39" y="35"/>
                  <a:pt x="37" y="37"/>
                </a:cubicBezTo>
                <a:cubicBezTo>
                  <a:pt x="36" y="38"/>
                  <a:pt x="34" y="39"/>
                  <a:pt x="32" y="39"/>
                </a:cubicBezTo>
                <a:cubicBezTo>
                  <a:pt x="31" y="39"/>
                  <a:pt x="31" y="39"/>
                  <a:pt x="31" y="39"/>
                </a:cubicBezTo>
                <a:cubicBezTo>
                  <a:pt x="31" y="39"/>
                  <a:pt x="31" y="39"/>
                  <a:pt x="31" y="39"/>
                </a:cubicBezTo>
                <a:cubicBezTo>
                  <a:pt x="30" y="40"/>
                  <a:pt x="29" y="41"/>
                  <a:pt x="29" y="42"/>
                </a:cubicBezTo>
                <a:cubicBezTo>
                  <a:pt x="29" y="42"/>
                  <a:pt x="29" y="42"/>
                  <a:pt x="29" y="42"/>
                </a:cubicBezTo>
                <a:cubicBezTo>
                  <a:pt x="29" y="42"/>
                  <a:pt x="29" y="42"/>
                  <a:pt x="29" y="42"/>
                </a:cubicBezTo>
                <a:cubicBezTo>
                  <a:pt x="29" y="43"/>
                  <a:pt x="29" y="44"/>
                  <a:pt x="28" y="46"/>
                </a:cubicBezTo>
                <a:cubicBezTo>
                  <a:pt x="30" y="46"/>
                  <a:pt x="30" y="46"/>
                  <a:pt x="30" y="46"/>
                </a:cubicBezTo>
                <a:cubicBezTo>
                  <a:pt x="31" y="46"/>
                  <a:pt x="32" y="46"/>
                  <a:pt x="32" y="47"/>
                </a:cubicBezTo>
                <a:cubicBezTo>
                  <a:pt x="32" y="49"/>
                  <a:pt x="31" y="49"/>
                  <a:pt x="30" y="49"/>
                </a:cubicBezTo>
                <a:cubicBezTo>
                  <a:pt x="10" y="49"/>
                  <a:pt x="10" y="49"/>
                  <a:pt x="10" y="49"/>
                </a:cubicBezTo>
                <a:cubicBezTo>
                  <a:pt x="9" y="49"/>
                  <a:pt x="8" y="49"/>
                  <a:pt x="8" y="47"/>
                </a:cubicBezTo>
                <a:cubicBezTo>
                  <a:pt x="8" y="46"/>
                  <a:pt x="9" y="46"/>
                  <a:pt x="10" y="46"/>
                </a:cubicBezTo>
                <a:cubicBezTo>
                  <a:pt x="12" y="46"/>
                  <a:pt x="12" y="46"/>
                  <a:pt x="12" y="46"/>
                </a:cubicBezTo>
                <a:close/>
                <a:moveTo>
                  <a:pt x="26" y="16"/>
                </a:moveTo>
                <a:cubicBezTo>
                  <a:pt x="26" y="16"/>
                  <a:pt x="26" y="16"/>
                  <a:pt x="26" y="16"/>
                </a:cubicBezTo>
                <a:cubicBezTo>
                  <a:pt x="27" y="16"/>
                  <a:pt x="30" y="17"/>
                  <a:pt x="31" y="19"/>
                </a:cubicBezTo>
                <a:cubicBezTo>
                  <a:pt x="31" y="17"/>
                  <a:pt x="31" y="14"/>
                  <a:pt x="29" y="13"/>
                </a:cubicBezTo>
                <a:cubicBezTo>
                  <a:pt x="26" y="11"/>
                  <a:pt x="24" y="12"/>
                  <a:pt x="23" y="13"/>
                </a:cubicBezTo>
                <a:cubicBezTo>
                  <a:pt x="23" y="13"/>
                  <a:pt x="24" y="14"/>
                  <a:pt x="25" y="14"/>
                </a:cubicBezTo>
                <a:cubicBezTo>
                  <a:pt x="25" y="14"/>
                  <a:pt x="25" y="14"/>
                  <a:pt x="25" y="14"/>
                </a:cubicBezTo>
                <a:cubicBezTo>
                  <a:pt x="25" y="15"/>
                  <a:pt x="25" y="15"/>
                  <a:pt x="26" y="16"/>
                </a:cubicBezTo>
                <a:close/>
                <a:moveTo>
                  <a:pt x="30" y="24"/>
                </a:moveTo>
                <a:cubicBezTo>
                  <a:pt x="30" y="24"/>
                  <a:pt x="30" y="24"/>
                  <a:pt x="30" y="24"/>
                </a:cubicBezTo>
                <a:cubicBezTo>
                  <a:pt x="30" y="20"/>
                  <a:pt x="28" y="19"/>
                  <a:pt x="27" y="18"/>
                </a:cubicBezTo>
                <a:cubicBezTo>
                  <a:pt x="27" y="19"/>
                  <a:pt x="27" y="19"/>
                  <a:pt x="27" y="19"/>
                </a:cubicBezTo>
                <a:cubicBezTo>
                  <a:pt x="27" y="20"/>
                  <a:pt x="26" y="21"/>
                  <a:pt x="26" y="22"/>
                </a:cubicBezTo>
                <a:cubicBezTo>
                  <a:pt x="26" y="24"/>
                  <a:pt x="27" y="26"/>
                  <a:pt x="26" y="29"/>
                </a:cubicBezTo>
                <a:cubicBezTo>
                  <a:pt x="27" y="28"/>
                  <a:pt x="27" y="28"/>
                  <a:pt x="28" y="27"/>
                </a:cubicBezTo>
                <a:cubicBezTo>
                  <a:pt x="29" y="26"/>
                  <a:pt x="30" y="25"/>
                  <a:pt x="30" y="24"/>
                </a:cubicBezTo>
                <a:close/>
                <a:moveTo>
                  <a:pt x="21" y="30"/>
                </a:moveTo>
                <a:cubicBezTo>
                  <a:pt x="21" y="30"/>
                  <a:pt x="21" y="30"/>
                  <a:pt x="21" y="30"/>
                </a:cubicBezTo>
                <a:cubicBezTo>
                  <a:pt x="24" y="29"/>
                  <a:pt x="24" y="26"/>
                  <a:pt x="24" y="24"/>
                </a:cubicBezTo>
                <a:cubicBezTo>
                  <a:pt x="23" y="25"/>
                  <a:pt x="22" y="26"/>
                  <a:pt x="20" y="26"/>
                </a:cubicBezTo>
                <a:cubicBezTo>
                  <a:pt x="19" y="27"/>
                  <a:pt x="17" y="29"/>
                  <a:pt x="14" y="29"/>
                </a:cubicBezTo>
                <a:cubicBezTo>
                  <a:pt x="16" y="30"/>
                  <a:pt x="18" y="30"/>
                  <a:pt x="20" y="30"/>
                </a:cubicBezTo>
                <a:cubicBezTo>
                  <a:pt x="20" y="30"/>
                  <a:pt x="21" y="30"/>
                  <a:pt x="21" y="30"/>
                </a:cubicBezTo>
                <a:close/>
                <a:moveTo>
                  <a:pt x="11" y="26"/>
                </a:moveTo>
                <a:cubicBezTo>
                  <a:pt x="11" y="26"/>
                  <a:pt x="11" y="26"/>
                  <a:pt x="11" y="26"/>
                </a:cubicBezTo>
                <a:cubicBezTo>
                  <a:pt x="14" y="27"/>
                  <a:pt x="16" y="26"/>
                  <a:pt x="17" y="25"/>
                </a:cubicBezTo>
                <a:cubicBezTo>
                  <a:pt x="17" y="25"/>
                  <a:pt x="16" y="24"/>
                  <a:pt x="15" y="24"/>
                </a:cubicBezTo>
                <a:cubicBezTo>
                  <a:pt x="15" y="23"/>
                  <a:pt x="15" y="23"/>
                  <a:pt x="14" y="23"/>
                </a:cubicBezTo>
                <a:cubicBezTo>
                  <a:pt x="13" y="22"/>
                  <a:pt x="10" y="22"/>
                  <a:pt x="9" y="19"/>
                </a:cubicBezTo>
                <a:cubicBezTo>
                  <a:pt x="9" y="22"/>
                  <a:pt x="9" y="24"/>
                  <a:pt x="11" y="26"/>
                </a:cubicBezTo>
                <a:close/>
                <a:moveTo>
                  <a:pt x="10" y="14"/>
                </a:moveTo>
                <a:cubicBezTo>
                  <a:pt x="10" y="14"/>
                  <a:pt x="10" y="14"/>
                  <a:pt x="10" y="14"/>
                </a:cubicBezTo>
                <a:cubicBezTo>
                  <a:pt x="10" y="18"/>
                  <a:pt x="12" y="19"/>
                  <a:pt x="13" y="20"/>
                </a:cubicBezTo>
                <a:cubicBezTo>
                  <a:pt x="13" y="20"/>
                  <a:pt x="13" y="19"/>
                  <a:pt x="13" y="19"/>
                </a:cubicBezTo>
                <a:cubicBezTo>
                  <a:pt x="13" y="18"/>
                  <a:pt x="14" y="17"/>
                  <a:pt x="14" y="16"/>
                </a:cubicBezTo>
                <a:cubicBezTo>
                  <a:pt x="14" y="14"/>
                  <a:pt x="13" y="12"/>
                  <a:pt x="14" y="9"/>
                </a:cubicBezTo>
                <a:cubicBezTo>
                  <a:pt x="13" y="10"/>
                  <a:pt x="13" y="10"/>
                  <a:pt x="12" y="11"/>
                </a:cubicBezTo>
                <a:cubicBezTo>
                  <a:pt x="11" y="12"/>
                  <a:pt x="10" y="13"/>
                  <a:pt x="10" y="14"/>
                </a:cubicBezTo>
                <a:close/>
                <a:moveTo>
                  <a:pt x="19" y="8"/>
                </a:moveTo>
                <a:cubicBezTo>
                  <a:pt x="19" y="8"/>
                  <a:pt x="19" y="8"/>
                  <a:pt x="19" y="8"/>
                </a:cubicBezTo>
                <a:cubicBezTo>
                  <a:pt x="16" y="10"/>
                  <a:pt x="16" y="12"/>
                  <a:pt x="16" y="14"/>
                </a:cubicBezTo>
                <a:cubicBezTo>
                  <a:pt x="17" y="13"/>
                  <a:pt x="18" y="13"/>
                  <a:pt x="20" y="12"/>
                </a:cubicBezTo>
                <a:cubicBezTo>
                  <a:pt x="21" y="11"/>
                  <a:pt x="23" y="9"/>
                  <a:pt x="26" y="9"/>
                </a:cubicBezTo>
                <a:cubicBezTo>
                  <a:pt x="24" y="8"/>
                  <a:pt x="22" y="8"/>
                  <a:pt x="20" y="8"/>
                </a:cubicBezTo>
                <a:cubicBezTo>
                  <a:pt x="20" y="8"/>
                  <a:pt x="19" y="8"/>
                  <a:pt x="19" y="8"/>
                </a:cubicBezTo>
                <a:close/>
                <a:moveTo>
                  <a:pt x="20" y="6"/>
                </a:moveTo>
                <a:cubicBezTo>
                  <a:pt x="20" y="6"/>
                  <a:pt x="20" y="6"/>
                  <a:pt x="20" y="6"/>
                </a:cubicBezTo>
                <a:cubicBezTo>
                  <a:pt x="24" y="6"/>
                  <a:pt x="27" y="7"/>
                  <a:pt x="30" y="9"/>
                </a:cubicBezTo>
                <a:cubicBezTo>
                  <a:pt x="32" y="12"/>
                  <a:pt x="34" y="16"/>
                  <a:pt x="34" y="19"/>
                </a:cubicBezTo>
                <a:cubicBezTo>
                  <a:pt x="34" y="23"/>
                  <a:pt x="32" y="26"/>
                  <a:pt x="30" y="29"/>
                </a:cubicBezTo>
                <a:cubicBezTo>
                  <a:pt x="27" y="31"/>
                  <a:pt x="24" y="33"/>
                  <a:pt x="20" y="33"/>
                </a:cubicBezTo>
                <a:cubicBezTo>
                  <a:pt x="16" y="33"/>
                  <a:pt x="13" y="31"/>
                  <a:pt x="10" y="29"/>
                </a:cubicBezTo>
                <a:cubicBezTo>
                  <a:pt x="8" y="26"/>
                  <a:pt x="6" y="23"/>
                  <a:pt x="6" y="19"/>
                </a:cubicBezTo>
                <a:cubicBezTo>
                  <a:pt x="6" y="15"/>
                  <a:pt x="8" y="12"/>
                  <a:pt x="10" y="9"/>
                </a:cubicBezTo>
                <a:cubicBezTo>
                  <a:pt x="13" y="7"/>
                  <a:pt x="16" y="6"/>
                  <a:pt x="20" y="6"/>
                </a:cubicBezTo>
                <a:close/>
                <a:moveTo>
                  <a:pt x="22" y="17"/>
                </a:moveTo>
                <a:cubicBezTo>
                  <a:pt x="22" y="17"/>
                  <a:pt x="22" y="17"/>
                  <a:pt x="22" y="17"/>
                </a:cubicBezTo>
                <a:cubicBezTo>
                  <a:pt x="22" y="17"/>
                  <a:pt x="21" y="16"/>
                  <a:pt x="20" y="16"/>
                </a:cubicBezTo>
                <a:cubicBezTo>
                  <a:pt x="19" y="16"/>
                  <a:pt x="19" y="17"/>
                  <a:pt x="18" y="17"/>
                </a:cubicBezTo>
                <a:cubicBezTo>
                  <a:pt x="18" y="17"/>
                  <a:pt x="18" y="17"/>
                  <a:pt x="18" y="17"/>
                </a:cubicBezTo>
                <a:cubicBezTo>
                  <a:pt x="18" y="18"/>
                  <a:pt x="17" y="18"/>
                  <a:pt x="17" y="19"/>
                </a:cubicBezTo>
                <a:cubicBezTo>
                  <a:pt x="17" y="20"/>
                  <a:pt x="18" y="21"/>
                  <a:pt x="18" y="21"/>
                </a:cubicBezTo>
                <a:cubicBezTo>
                  <a:pt x="19" y="22"/>
                  <a:pt x="19" y="22"/>
                  <a:pt x="20" y="22"/>
                </a:cubicBezTo>
                <a:cubicBezTo>
                  <a:pt x="21" y="22"/>
                  <a:pt x="22" y="22"/>
                  <a:pt x="22" y="21"/>
                </a:cubicBezTo>
                <a:cubicBezTo>
                  <a:pt x="23" y="21"/>
                  <a:pt x="23" y="20"/>
                  <a:pt x="23" y="19"/>
                </a:cubicBezTo>
                <a:cubicBezTo>
                  <a:pt x="23" y="18"/>
                  <a:pt x="23" y="18"/>
                  <a:pt x="22" y="17"/>
                </a:cubicBezTo>
                <a:cubicBezTo>
                  <a:pt x="22" y="17"/>
                  <a:pt x="22" y="17"/>
                  <a:pt x="22" y="17"/>
                </a:cubicBezTo>
                <a:close/>
                <a:moveTo>
                  <a:pt x="12" y="39"/>
                </a:moveTo>
                <a:cubicBezTo>
                  <a:pt x="12" y="39"/>
                  <a:pt x="12" y="39"/>
                  <a:pt x="12" y="39"/>
                </a:cubicBezTo>
                <a:cubicBezTo>
                  <a:pt x="13" y="40"/>
                  <a:pt x="13" y="41"/>
                  <a:pt x="13" y="42"/>
                </a:cubicBezTo>
                <a:cubicBezTo>
                  <a:pt x="13" y="42"/>
                  <a:pt x="13" y="42"/>
                  <a:pt x="13" y="42"/>
                </a:cubicBezTo>
                <a:cubicBezTo>
                  <a:pt x="13" y="42"/>
                  <a:pt x="13" y="42"/>
                  <a:pt x="13" y="42"/>
                </a:cubicBezTo>
                <a:cubicBezTo>
                  <a:pt x="13" y="43"/>
                  <a:pt x="14" y="44"/>
                  <a:pt x="15" y="45"/>
                </a:cubicBezTo>
                <a:cubicBezTo>
                  <a:pt x="15" y="45"/>
                  <a:pt x="15" y="46"/>
                  <a:pt x="16" y="46"/>
                </a:cubicBezTo>
                <a:cubicBezTo>
                  <a:pt x="24" y="46"/>
                  <a:pt x="24" y="46"/>
                  <a:pt x="24" y="46"/>
                </a:cubicBezTo>
                <a:cubicBezTo>
                  <a:pt x="25" y="46"/>
                  <a:pt x="25" y="45"/>
                  <a:pt x="25" y="45"/>
                </a:cubicBezTo>
                <a:cubicBezTo>
                  <a:pt x="27" y="44"/>
                  <a:pt x="27" y="43"/>
                  <a:pt x="27" y="42"/>
                </a:cubicBezTo>
                <a:cubicBezTo>
                  <a:pt x="27" y="42"/>
                  <a:pt x="27" y="42"/>
                  <a:pt x="27" y="42"/>
                </a:cubicBezTo>
                <a:cubicBezTo>
                  <a:pt x="27" y="42"/>
                  <a:pt x="27" y="42"/>
                  <a:pt x="27" y="42"/>
                </a:cubicBezTo>
                <a:cubicBezTo>
                  <a:pt x="27" y="41"/>
                  <a:pt x="27" y="40"/>
                  <a:pt x="28" y="39"/>
                </a:cubicBezTo>
                <a:cubicBezTo>
                  <a:pt x="12" y="39"/>
                  <a:pt x="12" y="39"/>
                  <a:pt x="12" y="39"/>
                </a:cubicBezTo>
                <a:close/>
                <a:moveTo>
                  <a:pt x="32" y="3"/>
                </a:moveTo>
                <a:cubicBezTo>
                  <a:pt x="32" y="3"/>
                  <a:pt x="32" y="3"/>
                  <a:pt x="32" y="3"/>
                </a:cubicBezTo>
                <a:cubicBezTo>
                  <a:pt x="8" y="3"/>
                  <a:pt x="8" y="3"/>
                  <a:pt x="8" y="3"/>
                </a:cubicBezTo>
                <a:cubicBezTo>
                  <a:pt x="7" y="3"/>
                  <a:pt x="6" y="4"/>
                  <a:pt x="5" y="4"/>
                </a:cubicBezTo>
                <a:cubicBezTo>
                  <a:pt x="5" y="5"/>
                  <a:pt x="4" y="6"/>
                  <a:pt x="4" y="7"/>
                </a:cubicBezTo>
                <a:cubicBezTo>
                  <a:pt x="4" y="31"/>
                  <a:pt x="4" y="31"/>
                  <a:pt x="4" y="31"/>
                </a:cubicBezTo>
                <a:cubicBezTo>
                  <a:pt x="4" y="32"/>
                  <a:pt x="5" y="33"/>
                  <a:pt x="5" y="34"/>
                </a:cubicBezTo>
                <a:cubicBezTo>
                  <a:pt x="6" y="34"/>
                  <a:pt x="7" y="35"/>
                  <a:pt x="8" y="35"/>
                </a:cubicBezTo>
                <a:cubicBezTo>
                  <a:pt x="32" y="35"/>
                  <a:pt x="32" y="35"/>
                  <a:pt x="32" y="35"/>
                </a:cubicBezTo>
                <a:cubicBezTo>
                  <a:pt x="33" y="35"/>
                  <a:pt x="34" y="34"/>
                  <a:pt x="35" y="34"/>
                </a:cubicBezTo>
                <a:cubicBezTo>
                  <a:pt x="35" y="33"/>
                  <a:pt x="36" y="32"/>
                  <a:pt x="36" y="31"/>
                </a:cubicBezTo>
                <a:cubicBezTo>
                  <a:pt x="36" y="7"/>
                  <a:pt x="36" y="7"/>
                  <a:pt x="36" y="7"/>
                </a:cubicBezTo>
                <a:cubicBezTo>
                  <a:pt x="36" y="6"/>
                  <a:pt x="35" y="5"/>
                  <a:pt x="35" y="4"/>
                </a:cubicBezTo>
                <a:cubicBezTo>
                  <a:pt x="34" y="4"/>
                  <a:pt x="33" y="3"/>
                  <a:pt x="32"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1" name="Freeform 467"/>
          <p:cNvSpPr>
            <a:spLocks noEditPoints="1"/>
          </p:cNvSpPr>
          <p:nvPr/>
        </p:nvSpPr>
        <p:spPr bwMode="auto">
          <a:xfrm>
            <a:off x="7622235" y="2311561"/>
            <a:ext cx="144476" cy="164635"/>
          </a:xfrm>
          <a:custGeom>
            <a:avLst/>
            <a:gdLst>
              <a:gd name="T0" fmla="*/ 14 w 43"/>
              <a:gd name="T1" fmla="*/ 9 h 49"/>
              <a:gd name="T2" fmla="*/ 18 w 43"/>
              <a:gd name="T3" fmla="*/ 3 h 49"/>
              <a:gd name="T4" fmla="*/ 41 w 43"/>
              <a:gd name="T5" fmla="*/ 17 h 49"/>
              <a:gd name="T6" fmla="*/ 43 w 43"/>
              <a:gd name="T7" fmla="*/ 18 h 49"/>
              <a:gd name="T8" fmla="*/ 37 w 43"/>
              <a:gd name="T9" fmla="*/ 25 h 49"/>
              <a:gd name="T10" fmla="*/ 24 w 43"/>
              <a:gd name="T11" fmla="*/ 49 h 49"/>
              <a:gd name="T12" fmla="*/ 8 w 43"/>
              <a:gd name="T13" fmla="*/ 38 h 49"/>
              <a:gd name="T14" fmla="*/ 6 w 43"/>
              <a:gd name="T15" fmla="*/ 36 h 49"/>
              <a:gd name="T16" fmla="*/ 5 w 43"/>
              <a:gd name="T17" fmla="*/ 34 h 49"/>
              <a:gd name="T18" fmla="*/ 0 w 43"/>
              <a:gd name="T19" fmla="*/ 14 h 49"/>
              <a:gd name="T20" fmla="*/ 4 w 43"/>
              <a:gd name="T21" fmla="*/ 2 h 49"/>
              <a:gd name="T22" fmla="*/ 6 w 43"/>
              <a:gd name="T23" fmla="*/ 0 h 49"/>
              <a:gd name="T24" fmla="*/ 22 w 43"/>
              <a:gd name="T25" fmla="*/ 2 h 49"/>
              <a:gd name="T26" fmla="*/ 22 w 43"/>
              <a:gd name="T27" fmla="*/ 10 h 49"/>
              <a:gd name="T28" fmla="*/ 25 w 43"/>
              <a:gd name="T29" fmla="*/ 29 h 49"/>
              <a:gd name="T30" fmla="*/ 19 w 43"/>
              <a:gd name="T31" fmla="*/ 34 h 49"/>
              <a:gd name="T32" fmla="*/ 17 w 43"/>
              <a:gd name="T33" fmla="*/ 38 h 49"/>
              <a:gd name="T34" fmla="*/ 15 w 43"/>
              <a:gd name="T35" fmla="*/ 38 h 49"/>
              <a:gd name="T36" fmla="*/ 33 w 43"/>
              <a:gd name="T37" fmla="*/ 36 h 49"/>
              <a:gd name="T38" fmla="*/ 41 w 43"/>
              <a:gd name="T39" fmla="*/ 17 h 49"/>
              <a:gd name="T40" fmla="*/ 7 w 43"/>
              <a:gd name="T41" fmla="*/ 9 h 49"/>
              <a:gd name="T42" fmla="*/ 12 w 43"/>
              <a:gd name="T43" fmla="*/ 3 h 49"/>
              <a:gd name="T44" fmla="*/ 7 w 43"/>
              <a:gd name="T45" fmla="*/ 9 h 49"/>
              <a:gd name="T46" fmla="*/ 20 w 43"/>
              <a:gd name="T47" fmla="*/ 13 h 49"/>
              <a:gd name="T48" fmla="*/ 5 w 43"/>
              <a:gd name="T49" fmla="*/ 13 h 49"/>
              <a:gd name="T50" fmla="*/ 4 w 43"/>
              <a:gd name="T51" fmla="*/ 14 h 49"/>
              <a:gd name="T52" fmla="*/ 5 w 43"/>
              <a:gd name="T53" fmla="*/ 30 h 49"/>
              <a:gd name="T54" fmla="*/ 8 w 43"/>
              <a:gd name="T55" fmla="*/ 30 h 49"/>
              <a:gd name="T56" fmla="*/ 10 w 43"/>
              <a:gd name="T57" fmla="*/ 34 h 49"/>
              <a:gd name="T58" fmla="*/ 15 w 43"/>
              <a:gd name="T59" fmla="*/ 32 h 49"/>
              <a:gd name="T60" fmla="*/ 17 w 43"/>
              <a:gd name="T61" fmla="*/ 30 h 49"/>
              <a:gd name="T62" fmla="*/ 21 w 43"/>
              <a:gd name="T63" fmla="*/ 29 h 49"/>
              <a:gd name="T64" fmla="*/ 20 w 43"/>
              <a:gd name="T65"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49">
                <a:moveTo>
                  <a:pt x="14" y="3"/>
                </a:moveTo>
                <a:cubicBezTo>
                  <a:pt x="14" y="9"/>
                  <a:pt x="14" y="9"/>
                  <a:pt x="14" y="9"/>
                </a:cubicBezTo>
                <a:cubicBezTo>
                  <a:pt x="18" y="9"/>
                  <a:pt x="18" y="9"/>
                  <a:pt x="18" y="9"/>
                </a:cubicBezTo>
                <a:cubicBezTo>
                  <a:pt x="18" y="3"/>
                  <a:pt x="18" y="3"/>
                  <a:pt x="18" y="3"/>
                </a:cubicBezTo>
                <a:cubicBezTo>
                  <a:pt x="14" y="3"/>
                  <a:pt x="14" y="3"/>
                  <a:pt x="14" y="3"/>
                </a:cubicBezTo>
                <a:close/>
                <a:moveTo>
                  <a:pt x="41" y="17"/>
                </a:moveTo>
                <a:cubicBezTo>
                  <a:pt x="41" y="17"/>
                  <a:pt x="41" y="17"/>
                  <a:pt x="41" y="17"/>
                </a:cubicBezTo>
                <a:cubicBezTo>
                  <a:pt x="42" y="17"/>
                  <a:pt x="43" y="17"/>
                  <a:pt x="43" y="18"/>
                </a:cubicBezTo>
                <a:cubicBezTo>
                  <a:pt x="43" y="20"/>
                  <a:pt x="42" y="20"/>
                  <a:pt x="41" y="20"/>
                </a:cubicBezTo>
                <a:cubicBezTo>
                  <a:pt x="39" y="20"/>
                  <a:pt x="37" y="22"/>
                  <a:pt x="37" y="25"/>
                </a:cubicBezTo>
                <a:cubicBezTo>
                  <a:pt x="37" y="36"/>
                  <a:pt x="37" y="36"/>
                  <a:pt x="37" y="36"/>
                </a:cubicBezTo>
                <a:cubicBezTo>
                  <a:pt x="37" y="43"/>
                  <a:pt x="31" y="49"/>
                  <a:pt x="24" y="49"/>
                </a:cubicBezTo>
                <a:cubicBezTo>
                  <a:pt x="17" y="49"/>
                  <a:pt x="12" y="45"/>
                  <a:pt x="11" y="38"/>
                </a:cubicBezTo>
                <a:cubicBezTo>
                  <a:pt x="8" y="38"/>
                  <a:pt x="8" y="38"/>
                  <a:pt x="8" y="38"/>
                </a:cubicBezTo>
                <a:cubicBezTo>
                  <a:pt x="7" y="38"/>
                  <a:pt x="6" y="37"/>
                  <a:pt x="6" y="36"/>
                </a:cubicBezTo>
                <a:cubicBezTo>
                  <a:pt x="6" y="36"/>
                  <a:pt x="6" y="36"/>
                  <a:pt x="6" y="36"/>
                </a:cubicBezTo>
                <a:cubicBezTo>
                  <a:pt x="6" y="34"/>
                  <a:pt x="6" y="34"/>
                  <a:pt x="6" y="34"/>
                </a:cubicBezTo>
                <a:cubicBezTo>
                  <a:pt x="5" y="34"/>
                  <a:pt x="5" y="34"/>
                  <a:pt x="5" y="34"/>
                </a:cubicBezTo>
                <a:cubicBezTo>
                  <a:pt x="2" y="34"/>
                  <a:pt x="0" y="32"/>
                  <a:pt x="0" y="29"/>
                </a:cubicBezTo>
                <a:cubicBezTo>
                  <a:pt x="0" y="14"/>
                  <a:pt x="0" y="14"/>
                  <a:pt x="0" y="14"/>
                </a:cubicBezTo>
                <a:cubicBezTo>
                  <a:pt x="0" y="12"/>
                  <a:pt x="2" y="10"/>
                  <a:pt x="4" y="10"/>
                </a:cubicBezTo>
                <a:cubicBezTo>
                  <a:pt x="4" y="2"/>
                  <a:pt x="4" y="2"/>
                  <a:pt x="4" y="2"/>
                </a:cubicBezTo>
                <a:cubicBezTo>
                  <a:pt x="4" y="1"/>
                  <a:pt x="4" y="0"/>
                  <a:pt x="6" y="0"/>
                </a:cubicBezTo>
                <a:cubicBezTo>
                  <a:pt x="6" y="0"/>
                  <a:pt x="6" y="0"/>
                  <a:pt x="6" y="0"/>
                </a:cubicBezTo>
                <a:cubicBezTo>
                  <a:pt x="20" y="0"/>
                  <a:pt x="20" y="0"/>
                  <a:pt x="20" y="0"/>
                </a:cubicBezTo>
                <a:cubicBezTo>
                  <a:pt x="21" y="0"/>
                  <a:pt x="22" y="1"/>
                  <a:pt x="22" y="2"/>
                </a:cubicBezTo>
                <a:cubicBezTo>
                  <a:pt x="22" y="2"/>
                  <a:pt x="22" y="2"/>
                  <a:pt x="22" y="2"/>
                </a:cubicBezTo>
                <a:cubicBezTo>
                  <a:pt x="22" y="10"/>
                  <a:pt x="22" y="10"/>
                  <a:pt x="22" y="10"/>
                </a:cubicBezTo>
                <a:cubicBezTo>
                  <a:pt x="24" y="10"/>
                  <a:pt x="25" y="12"/>
                  <a:pt x="25" y="14"/>
                </a:cubicBezTo>
                <a:cubicBezTo>
                  <a:pt x="25" y="29"/>
                  <a:pt x="25" y="29"/>
                  <a:pt x="25" y="29"/>
                </a:cubicBezTo>
                <a:cubicBezTo>
                  <a:pt x="25" y="32"/>
                  <a:pt x="23" y="34"/>
                  <a:pt x="20" y="34"/>
                </a:cubicBezTo>
                <a:cubicBezTo>
                  <a:pt x="19" y="34"/>
                  <a:pt x="19" y="34"/>
                  <a:pt x="19" y="34"/>
                </a:cubicBezTo>
                <a:cubicBezTo>
                  <a:pt x="19" y="36"/>
                  <a:pt x="19" y="36"/>
                  <a:pt x="19" y="36"/>
                </a:cubicBezTo>
                <a:cubicBezTo>
                  <a:pt x="19" y="37"/>
                  <a:pt x="18" y="38"/>
                  <a:pt x="17" y="38"/>
                </a:cubicBezTo>
                <a:cubicBezTo>
                  <a:pt x="17" y="38"/>
                  <a:pt x="17" y="38"/>
                  <a:pt x="17" y="38"/>
                </a:cubicBezTo>
                <a:cubicBezTo>
                  <a:pt x="15" y="38"/>
                  <a:pt x="15" y="38"/>
                  <a:pt x="15" y="38"/>
                </a:cubicBezTo>
                <a:cubicBezTo>
                  <a:pt x="16" y="42"/>
                  <a:pt x="19" y="46"/>
                  <a:pt x="24" y="46"/>
                </a:cubicBezTo>
                <a:cubicBezTo>
                  <a:pt x="29" y="46"/>
                  <a:pt x="33" y="41"/>
                  <a:pt x="33" y="36"/>
                </a:cubicBezTo>
                <a:cubicBezTo>
                  <a:pt x="33" y="25"/>
                  <a:pt x="33" y="25"/>
                  <a:pt x="33" y="25"/>
                </a:cubicBezTo>
                <a:cubicBezTo>
                  <a:pt x="33" y="20"/>
                  <a:pt x="37" y="17"/>
                  <a:pt x="41" y="17"/>
                </a:cubicBezTo>
                <a:close/>
                <a:moveTo>
                  <a:pt x="7" y="9"/>
                </a:moveTo>
                <a:cubicBezTo>
                  <a:pt x="7" y="9"/>
                  <a:pt x="7" y="9"/>
                  <a:pt x="7" y="9"/>
                </a:cubicBezTo>
                <a:cubicBezTo>
                  <a:pt x="12" y="9"/>
                  <a:pt x="12" y="9"/>
                  <a:pt x="12" y="9"/>
                </a:cubicBezTo>
                <a:cubicBezTo>
                  <a:pt x="12" y="3"/>
                  <a:pt x="12" y="3"/>
                  <a:pt x="12" y="3"/>
                </a:cubicBezTo>
                <a:cubicBezTo>
                  <a:pt x="7" y="3"/>
                  <a:pt x="7" y="3"/>
                  <a:pt x="7" y="3"/>
                </a:cubicBezTo>
                <a:cubicBezTo>
                  <a:pt x="7" y="9"/>
                  <a:pt x="7" y="9"/>
                  <a:pt x="7" y="9"/>
                </a:cubicBezTo>
                <a:close/>
                <a:moveTo>
                  <a:pt x="20" y="13"/>
                </a:moveTo>
                <a:cubicBezTo>
                  <a:pt x="20" y="13"/>
                  <a:pt x="20" y="13"/>
                  <a:pt x="20" y="13"/>
                </a:cubicBezTo>
                <a:cubicBezTo>
                  <a:pt x="15" y="13"/>
                  <a:pt x="10" y="13"/>
                  <a:pt x="6" y="13"/>
                </a:cubicBezTo>
                <a:cubicBezTo>
                  <a:pt x="5" y="13"/>
                  <a:pt x="5" y="13"/>
                  <a:pt x="5" y="13"/>
                </a:cubicBezTo>
                <a:cubicBezTo>
                  <a:pt x="5" y="13"/>
                  <a:pt x="5" y="13"/>
                  <a:pt x="5" y="13"/>
                </a:cubicBezTo>
                <a:cubicBezTo>
                  <a:pt x="4" y="13"/>
                  <a:pt x="4" y="14"/>
                  <a:pt x="4" y="14"/>
                </a:cubicBezTo>
                <a:cubicBezTo>
                  <a:pt x="4" y="29"/>
                  <a:pt x="4" y="29"/>
                  <a:pt x="4" y="29"/>
                </a:cubicBezTo>
                <a:cubicBezTo>
                  <a:pt x="4" y="30"/>
                  <a:pt x="4" y="30"/>
                  <a:pt x="5" y="30"/>
                </a:cubicBezTo>
                <a:cubicBezTo>
                  <a:pt x="8" y="30"/>
                  <a:pt x="8" y="30"/>
                  <a:pt x="8" y="30"/>
                </a:cubicBezTo>
                <a:cubicBezTo>
                  <a:pt x="8" y="30"/>
                  <a:pt x="8" y="30"/>
                  <a:pt x="8" y="30"/>
                </a:cubicBezTo>
                <a:cubicBezTo>
                  <a:pt x="9" y="30"/>
                  <a:pt x="10" y="31"/>
                  <a:pt x="10" y="32"/>
                </a:cubicBezTo>
                <a:cubicBezTo>
                  <a:pt x="10" y="34"/>
                  <a:pt x="10" y="34"/>
                  <a:pt x="10" y="34"/>
                </a:cubicBezTo>
                <a:cubicBezTo>
                  <a:pt x="12" y="34"/>
                  <a:pt x="13" y="34"/>
                  <a:pt x="15" y="34"/>
                </a:cubicBezTo>
                <a:cubicBezTo>
                  <a:pt x="15" y="32"/>
                  <a:pt x="15" y="32"/>
                  <a:pt x="15" y="32"/>
                </a:cubicBezTo>
                <a:cubicBezTo>
                  <a:pt x="15" y="32"/>
                  <a:pt x="15" y="32"/>
                  <a:pt x="15" y="32"/>
                </a:cubicBezTo>
                <a:cubicBezTo>
                  <a:pt x="15" y="31"/>
                  <a:pt x="16" y="30"/>
                  <a:pt x="17" y="30"/>
                </a:cubicBezTo>
                <a:cubicBezTo>
                  <a:pt x="20" y="30"/>
                  <a:pt x="20" y="30"/>
                  <a:pt x="20" y="30"/>
                </a:cubicBezTo>
                <a:cubicBezTo>
                  <a:pt x="21" y="30"/>
                  <a:pt x="21" y="30"/>
                  <a:pt x="21" y="29"/>
                </a:cubicBezTo>
                <a:cubicBezTo>
                  <a:pt x="21" y="14"/>
                  <a:pt x="21" y="14"/>
                  <a:pt x="21" y="14"/>
                </a:cubicBezTo>
                <a:cubicBezTo>
                  <a:pt x="21" y="14"/>
                  <a:pt x="21" y="13"/>
                  <a:pt x="20"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2" name="Freeform 468"/>
          <p:cNvSpPr>
            <a:spLocks noEditPoints="1"/>
          </p:cNvSpPr>
          <p:nvPr/>
        </p:nvSpPr>
        <p:spPr bwMode="auto">
          <a:xfrm>
            <a:off x="6137154" y="2311561"/>
            <a:ext cx="144476" cy="164635"/>
          </a:xfrm>
          <a:custGeom>
            <a:avLst/>
            <a:gdLst>
              <a:gd name="T0" fmla="*/ 32 w 43"/>
              <a:gd name="T1" fmla="*/ 0 h 49"/>
              <a:gd name="T2" fmla="*/ 43 w 43"/>
              <a:gd name="T3" fmla="*/ 10 h 49"/>
              <a:gd name="T4" fmla="*/ 41 w 43"/>
              <a:gd name="T5" fmla="*/ 21 h 49"/>
              <a:gd name="T6" fmla="*/ 40 w 43"/>
              <a:gd name="T7" fmla="*/ 22 h 49"/>
              <a:gd name="T8" fmla="*/ 43 w 43"/>
              <a:gd name="T9" fmla="*/ 24 h 49"/>
              <a:gd name="T10" fmla="*/ 41 w 43"/>
              <a:gd name="T11" fmla="*/ 49 h 49"/>
              <a:gd name="T12" fmla="*/ 0 w 43"/>
              <a:gd name="T13" fmla="*/ 47 h 49"/>
              <a:gd name="T14" fmla="*/ 2 w 43"/>
              <a:gd name="T15" fmla="*/ 26 h 49"/>
              <a:gd name="T16" fmla="*/ 2 w 43"/>
              <a:gd name="T17" fmla="*/ 14 h 49"/>
              <a:gd name="T18" fmla="*/ 0 w 43"/>
              <a:gd name="T19" fmla="*/ 2 h 49"/>
              <a:gd name="T20" fmla="*/ 13 w 43"/>
              <a:gd name="T21" fmla="*/ 8 h 49"/>
              <a:gd name="T22" fmla="*/ 35 w 43"/>
              <a:gd name="T23" fmla="*/ 12 h 49"/>
              <a:gd name="T24" fmla="*/ 31 w 43"/>
              <a:gd name="T25" fmla="*/ 41 h 49"/>
              <a:gd name="T26" fmla="*/ 9 w 43"/>
              <a:gd name="T27" fmla="*/ 37 h 49"/>
              <a:gd name="T28" fmla="*/ 13 w 43"/>
              <a:gd name="T29" fmla="*/ 8 h 49"/>
              <a:gd name="T30" fmla="*/ 13 w 43"/>
              <a:gd name="T31" fmla="*/ 10 h 49"/>
              <a:gd name="T32" fmla="*/ 11 w 43"/>
              <a:gd name="T33" fmla="*/ 37 h 49"/>
              <a:gd name="T34" fmla="*/ 31 w 43"/>
              <a:gd name="T35" fmla="*/ 39 h 49"/>
              <a:gd name="T36" fmla="*/ 33 w 43"/>
              <a:gd name="T37" fmla="*/ 12 h 49"/>
              <a:gd name="T38" fmla="*/ 21 w 43"/>
              <a:gd name="T39" fmla="*/ 21 h 49"/>
              <a:gd name="T40" fmla="*/ 19 w 43"/>
              <a:gd name="T41" fmla="*/ 21 h 49"/>
              <a:gd name="T42" fmla="*/ 17 w 43"/>
              <a:gd name="T43" fmla="*/ 21 h 49"/>
              <a:gd name="T44" fmla="*/ 15 w 43"/>
              <a:gd name="T45" fmla="*/ 21 h 49"/>
              <a:gd name="T46" fmla="*/ 15 w 43"/>
              <a:gd name="T47" fmla="*/ 22 h 49"/>
              <a:gd name="T48" fmla="*/ 15 w 43"/>
              <a:gd name="T49" fmla="*/ 23 h 49"/>
              <a:gd name="T50" fmla="*/ 17 w 43"/>
              <a:gd name="T51" fmla="*/ 23 h 49"/>
              <a:gd name="T52" fmla="*/ 21 w 43"/>
              <a:gd name="T53" fmla="*/ 24 h 49"/>
              <a:gd name="T54" fmla="*/ 21 w 43"/>
              <a:gd name="T55" fmla="*/ 27 h 49"/>
              <a:gd name="T56" fmla="*/ 21 w 43"/>
              <a:gd name="T57" fmla="*/ 30 h 49"/>
              <a:gd name="T58" fmla="*/ 17 w 43"/>
              <a:gd name="T59" fmla="*/ 31 h 49"/>
              <a:gd name="T60" fmla="*/ 13 w 43"/>
              <a:gd name="T61" fmla="*/ 28 h 49"/>
              <a:gd name="T62" fmla="*/ 15 w 43"/>
              <a:gd name="T63" fmla="*/ 28 h 49"/>
              <a:gd name="T64" fmla="*/ 19 w 43"/>
              <a:gd name="T65" fmla="*/ 28 h 49"/>
              <a:gd name="T66" fmla="*/ 19 w 43"/>
              <a:gd name="T67" fmla="*/ 27 h 49"/>
              <a:gd name="T68" fmla="*/ 19 w 43"/>
              <a:gd name="T69" fmla="*/ 26 h 49"/>
              <a:gd name="T70" fmla="*/ 17 w 43"/>
              <a:gd name="T71" fmla="*/ 26 h 49"/>
              <a:gd name="T72" fmla="*/ 14 w 43"/>
              <a:gd name="T73" fmla="*/ 25 h 49"/>
              <a:gd name="T74" fmla="*/ 13 w 43"/>
              <a:gd name="T75" fmla="*/ 22 h 49"/>
              <a:gd name="T76" fmla="*/ 13 w 43"/>
              <a:gd name="T77" fmla="*/ 22 h 49"/>
              <a:gd name="T78" fmla="*/ 14 w 43"/>
              <a:gd name="T79" fmla="*/ 19 h 49"/>
              <a:gd name="T80" fmla="*/ 19 w 43"/>
              <a:gd name="T81" fmla="*/ 18 h 49"/>
              <a:gd name="T82" fmla="*/ 23 w 43"/>
              <a:gd name="T83" fmla="*/ 18 h 49"/>
              <a:gd name="T84" fmla="*/ 28 w 43"/>
              <a:gd name="T85" fmla="*/ 18 h 49"/>
              <a:gd name="T86" fmla="*/ 31 w 43"/>
              <a:gd name="T87" fmla="*/ 28 h 49"/>
              <a:gd name="T88" fmla="*/ 28 w 43"/>
              <a:gd name="T89" fmla="*/ 31 h 49"/>
              <a:gd name="T90" fmla="*/ 22 w 43"/>
              <a:gd name="T91" fmla="*/ 29 h 49"/>
              <a:gd name="T92" fmla="*/ 28 w 43"/>
              <a:gd name="T93" fmla="*/ 21 h 49"/>
              <a:gd name="T94" fmla="*/ 25 w 43"/>
              <a:gd name="T95" fmla="*/ 28 h 49"/>
              <a:gd name="T96" fmla="*/ 28 w 43"/>
              <a:gd name="T97" fmla="*/ 28 h 49"/>
              <a:gd name="T98" fmla="*/ 28 w 43"/>
              <a:gd name="T99" fmla="*/ 21 h 49"/>
              <a:gd name="T100" fmla="*/ 28 w 43"/>
              <a:gd name="T101" fmla="*/ 21 h 49"/>
              <a:gd name="T102" fmla="*/ 4 w 43"/>
              <a:gd name="T103" fmla="*/ 3 h 49"/>
              <a:gd name="T104" fmla="*/ 5 w 43"/>
              <a:gd name="T105" fmla="*/ 11 h 49"/>
              <a:gd name="T106" fmla="*/ 7 w 43"/>
              <a:gd name="T107" fmla="*/ 28 h 49"/>
              <a:gd name="T108" fmla="*/ 4 w 43"/>
              <a:gd name="T109" fmla="*/ 46 h 49"/>
              <a:gd name="T110" fmla="*/ 38 w 43"/>
              <a:gd name="T111" fmla="*/ 26 h 49"/>
              <a:gd name="T112" fmla="*/ 36 w 43"/>
              <a:gd name="T113" fmla="*/ 19 h 49"/>
              <a:gd name="T114" fmla="*/ 39 w 43"/>
              <a:gd name="T115"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9">
                <a:moveTo>
                  <a:pt x="2" y="0"/>
                </a:moveTo>
                <a:cubicBezTo>
                  <a:pt x="2" y="0"/>
                  <a:pt x="2" y="0"/>
                  <a:pt x="2" y="0"/>
                </a:cubicBezTo>
                <a:cubicBezTo>
                  <a:pt x="32" y="0"/>
                  <a:pt x="32" y="0"/>
                  <a:pt x="32" y="0"/>
                </a:cubicBezTo>
                <a:cubicBezTo>
                  <a:pt x="33" y="0"/>
                  <a:pt x="33" y="0"/>
                  <a:pt x="34" y="0"/>
                </a:cubicBezTo>
                <a:cubicBezTo>
                  <a:pt x="42" y="9"/>
                  <a:pt x="42" y="9"/>
                  <a:pt x="42" y="9"/>
                </a:cubicBezTo>
                <a:cubicBezTo>
                  <a:pt x="42" y="9"/>
                  <a:pt x="43" y="10"/>
                  <a:pt x="43" y="10"/>
                </a:cubicBezTo>
                <a:cubicBezTo>
                  <a:pt x="43" y="10"/>
                  <a:pt x="43" y="10"/>
                  <a:pt x="43" y="10"/>
                </a:cubicBezTo>
                <a:cubicBezTo>
                  <a:pt x="43" y="19"/>
                  <a:pt x="43" y="19"/>
                  <a:pt x="43" y="19"/>
                </a:cubicBezTo>
                <a:cubicBezTo>
                  <a:pt x="43" y="20"/>
                  <a:pt x="42" y="21"/>
                  <a:pt x="41" y="21"/>
                </a:cubicBezTo>
                <a:cubicBezTo>
                  <a:pt x="41" y="21"/>
                  <a:pt x="41" y="21"/>
                  <a:pt x="41" y="21"/>
                </a:cubicBezTo>
                <a:cubicBezTo>
                  <a:pt x="40" y="21"/>
                  <a:pt x="40" y="21"/>
                  <a:pt x="40" y="21"/>
                </a:cubicBezTo>
                <a:cubicBezTo>
                  <a:pt x="40" y="22"/>
                  <a:pt x="40" y="22"/>
                  <a:pt x="40" y="22"/>
                </a:cubicBezTo>
                <a:cubicBezTo>
                  <a:pt x="41" y="22"/>
                  <a:pt x="41" y="22"/>
                  <a:pt x="41" y="22"/>
                </a:cubicBezTo>
                <a:cubicBezTo>
                  <a:pt x="42" y="22"/>
                  <a:pt x="43" y="23"/>
                  <a:pt x="43" y="24"/>
                </a:cubicBezTo>
                <a:cubicBezTo>
                  <a:pt x="43" y="24"/>
                  <a:pt x="43" y="24"/>
                  <a:pt x="43" y="24"/>
                </a:cubicBezTo>
                <a:cubicBezTo>
                  <a:pt x="43" y="47"/>
                  <a:pt x="43" y="47"/>
                  <a:pt x="43" y="47"/>
                </a:cubicBezTo>
                <a:cubicBezTo>
                  <a:pt x="43" y="49"/>
                  <a:pt x="42" y="49"/>
                  <a:pt x="41" y="49"/>
                </a:cubicBezTo>
                <a:cubicBezTo>
                  <a:pt x="41" y="49"/>
                  <a:pt x="41" y="49"/>
                  <a:pt x="41" y="49"/>
                </a:cubicBezTo>
                <a:cubicBezTo>
                  <a:pt x="2" y="49"/>
                  <a:pt x="2" y="49"/>
                  <a:pt x="2" y="49"/>
                </a:cubicBezTo>
                <a:cubicBezTo>
                  <a:pt x="1" y="49"/>
                  <a:pt x="0" y="49"/>
                  <a:pt x="0" y="47"/>
                </a:cubicBezTo>
                <a:cubicBezTo>
                  <a:pt x="0" y="47"/>
                  <a:pt x="0" y="47"/>
                  <a:pt x="0" y="47"/>
                </a:cubicBezTo>
                <a:cubicBezTo>
                  <a:pt x="0" y="28"/>
                  <a:pt x="0" y="28"/>
                  <a:pt x="0" y="28"/>
                </a:cubicBezTo>
                <a:cubicBezTo>
                  <a:pt x="0" y="27"/>
                  <a:pt x="1" y="26"/>
                  <a:pt x="2" y="26"/>
                </a:cubicBezTo>
                <a:cubicBezTo>
                  <a:pt x="2" y="26"/>
                  <a:pt x="2" y="26"/>
                  <a:pt x="2" y="26"/>
                </a:cubicBezTo>
                <a:cubicBezTo>
                  <a:pt x="3" y="26"/>
                  <a:pt x="3" y="26"/>
                  <a:pt x="3" y="26"/>
                </a:cubicBezTo>
                <a:cubicBezTo>
                  <a:pt x="3" y="14"/>
                  <a:pt x="3" y="14"/>
                  <a:pt x="3" y="14"/>
                </a:cubicBezTo>
                <a:cubicBezTo>
                  <a:pt x="2" y="14"/>
                  <a:pt x="2" y="14"/>
                  <a:pt x="2" y="14"/>
                </a:cubicBezTo>
                <a:cubicBezTo>
                  <a:pt x="1" y="14"/>
                  <a:pt x="0" y="13"/>
                  <a:pt x="0" y="12"/>
                </a:cubicBezTo>
                <a:cubicBezTo>
                  <a:pt x="0" y="12"/>
                  <a:pt x="0" y="12"/>
                  <a:pt x="0" y="12"/>
                </a:cubicBezTo>
                <a:cubicBezTo>
                  <a:pt x="0" y="2"/>
                  <a:pt x="0" y="2"/>
                  <a:pt x="0" y="2"/>
                </a:cubicBezTo>
                <a:cubicBezTo>
                  <a:pt x="0" y="1"/>
                  <a:pt x="1" y="0"/>
                  <a:pt x="2" y="0"/>
                </a:cubicBezTo>
                <a:close/>
                <a:moveTo>
                  <a:pt x="13" y="8"/>
                </a:moveTo>
                <a:cubicBezTo>
                  <a:pt x="13" y="8"/>
                  <a:pt x="13" y="8"/>
                  <a:pt x="13" y="8"/>
                </a:cubicBezTo>
                <a:cubicBezTo>
                  <a:pt x="31" y="8"/>
                  <a:pt x="31" y="8"/>
                  <a:pt x="31" y="8"/>
                </a:cubicBezTo>
                <a:cubicBezTo>
                  <a:pt x="32" y="8"/>
                  <a:pt x="33" y="9"/>
                  <a:pt x="34" y="9"/>
                </a:cubicBezTo>
                <a:cubicBezTo>
                  <a:pt x="35" y="10"/>
                  <a:pt x="35" y="11"/>
                  <a:pt x="35" y="12"/>
                </a:cubicBezTo>
                <a:cubicBezTo>
                  <a:pt x="35" y="37"/>
                  <a:pt x="35" y="37"/>
                  <a:pt x="35" y="37"/>
                </a:cubicBezTo>
                <a:cubicBezTo>
                  <a:pt x="35" y="38"/>
                  <a:pt x="35" y="39"/>
                  <a:pt x="34" y="40"/>
                </a:cubicBezTo>
                <a:cubicBezTo>
                  <a:pt x="33" y="41"/>
                  <a:pt x="32" y="41"/>
                  <a:pt x="31" y="41"/>
                </a:cubicBezTo>
                <a:cubicBezTo>
                  <a:pt x="13" y="41"/>
                  <a:pt x="13" y="41"/>
                  <a:pt x="13" y="41"/>
                </a:cubicBezTo>
                <a:cubicBezTo>
                  <a:pt x="11" y="41"/>
                  <a:pt x="10" y="41"/>
                  <a:pt x="10" y="40"/>
                </a:cubicBezTo>
                <a:cubicBezTo>
                  <a:pt x="9" y="39"/>
                  <a:pt x="9" y="38"/>
                  <a:pt x="9" y="37"/>
                </a:cubicBezTo>
                <a:cubicBezTo>
                  <a:pt x="9" y="12"/>
                  <a:pt x="9" y="12"/>
                  <a:pt x="9" y="12"/>
                </a:cubicBezTo>
                <a:cubicBezTo>
                  <a:pt x="9" y="11"/>
                  <a:pt x="9" y="10"/>
                  <a:pt x="10" y="9"/>
                </a:cubicBezTo>
                <a:cubicBezTo>
                  <a:pt x="10" y="9"/>
                  <a:pt x="11" y="8"/>
                  <a:pt x="13" y="8"/>
                </a:cubicBezTo>
                <a:close/>
                <a:moveTo>
                  <a:pt x="31" y="10"/>
                </a:moveTo>
                <a:cubicBezTo>
                  <a:pt x="31" y="10"/>
                  <a:pt x="31" y="10"/>
                  <a:pt x="31" y="10"/>
                </a:cubicBezTo>
                <a:cubicBezTo>
                  <a:pt x="13" y="10"/>
                  <a:pt x="13" y="10"/>
                  <a:pt x="13" y="10"/>
                </a:cubicBezTo>
                <a:cubicBezTo>
                  <a:pt x="12" y="10"/>
                  <a:pt x="12" y="11"/>
                  <a:pt x="11" y="11"/>
                </a:cubicBezTo>
                <a:cubicBezTo>
                  <a:pt x="11" y="11"/>
                  <a:pt x="11" y="12"/>
                  <a:pt x="11" y="12"/>
                </a:cubicBezTo>
                <a:cubicBezTo>
                  <a:pt x="11" y="37"/>
                  <a:pt x="11" y="37"/>
                  <a:pt x="11" y="37"/>
                </a:cubicBezTo>
                <a:cubicBezTo>
                  <a:pt x="11" y="37"/>
                  <a:pt x="11" y="38"/>
                  <a:pt x="11" y="38"/>
                </a:cubicBezTo>
                <a:cubicBezTo>
                  <a:pt x="12" y="38"/>
                  <a:pt x="12" y="39"/>
                  <a:pt x="13" y="39"/>
                </a:cubicBezTo>
                <a:cubicBezTo>
                  <a:pt x="31" y="39"/>
                  <a:pt x="31" y="39"/>
                  <a:pt x="31" y="39"/>
                </a:cubicBezTo>
                <a:cubicBezTo>
                  <a:pt x="31" y="39"/>
                  <a:pt x="32" y="38"/>
                  <a:pt x="32" y="38"/>
                </a:cubicBezTo>
                <a:cubicBezTo>
                  <a:pt x="33" y="38"/>
                  <a:pt x="33" y="37"/>
                  <a:pt x="33" y="37"/>
                </a:cubicBezTo>
                <a:cubicBezTo>
                  <a:pt x="33" y="12"/>
                  <a:pt x="33" y="12"/>
                  <a:pt x="33" y="12"/>
                </a:cubicBezTo>
                <a:cubicBezTo>
                  <a:pt x="33" y="12"/>
                  <a:pt x="33" y="11"/>
                  <a:pt x="32" y="11"/>
                </a:cubicBezTo>
                <a:cubicBezTo>
                  <a:pt x="32" y="11"/>
                  <a:pt x="31" y="10"/>
                  <a:pt x="31" y="10"/>
                </a:cubicBezTo>
                <a:close/>
                <a:moveTo>
                  <a:pt x="21" y="21"/>
                </a:moveTo>
                <a:cubicBezTo>
                  <a:pt x="21" y="21"/>
                  <a:pt x="21" y="21"/>
                  <a:pt x="21" y="21"/>
                </a:cubicBezTo>
                <a:cubicBezTo>
                  <a:pt x="21" y="22"/>
                  <a:pt x="21" y="22"/>
                  <a:pt x="20" y="22"/>
                </a:cubicBezTo>
                <a:cubicBezTo>
                  <a:pt x="20" y="22"/>
                  <a:pt x="19" y="22"/>
                  <a:pt x="19" y="21"/>
                </a:cubicBezTo>
                <a:cubicBezTo>
                  <a:pt x="19" y="21"/>
                  <a:pt x="19" y="21"/>
                  <a:pt x="19" y="21"/>
                </a:cubicBezTo>
                <a:cubicBezTo>
                  <a:pt x="19" y="21"/>
                  <a:pt x="19" y="21"/>
                  <a:pt x="19" y="21"/>
                </a:cubicBezTo>
                <a:cubicBezTo>
                  <a:pt x="17" y="21"/>
                  <a:pt x="17" y="21"/>
                  <a:pt x="17" y="21"/>
                </a:cubicBezTo>
                <a:cubicBezTo>
                  <a:pt x="15" y="21"/>
                  <a:pt x="15" y="21"/>
                  <a:pt x="15" y="21"/>
                </a:cubicBezTo>
                <a:cubicBezTo>
                  <a:pt x="15" y="21"/>
                  <a:pt x="15" y="21"/>
                  <a:pt x="15" y="21"/>
                </a:cubicBezTo>
                <a:cubicBezTo>
                  <a:pt x="15" y="21"/>
                  <a:pt x="15" y="21"/>
                  <a:pt x="15" y="21"/>
                </a:cubicBezTo>
                <a:cubicBezTo>
                  <a:pt x="15" y="22"/>
                  <a:pt x="15" y="22"/>
                  <a:pt x="15" y="22"/>
                </a:cubicBezTo>
                <a:cubicBezTo>
                  <a:pt x="15" y="22"/>
                  <a:pt x="15" y="22"/>
                  <a:pt x="15" y="22"/>
                </a:cubicBezTo>
                <a:cubicBezTo>
                  <a:pt x="15" y="22"/>
                  <a:pt x="15" y="22"/>
                  <a:pt x="15" y="22"/>
                </a:cubicBezTo>
                <a:cubicBezTo>
                  <a:pt x="15" y="22"/>
                  <a:pt x="15" y="22"/>
                  <a:pt x="15" y="22"/>
                </a:cubicBezTo>
                <a:cubicBezTo>
                  <a:pt x="15" y="23"/>
                  <a:pt x="15" y="23"/>
                  <a:pt x="15" y="23"/>
                </a:cubicBezTo>
                <a:cubicBezTo>
                  <a:pt x="15" y="23"/>
                  <a:pt x="15" y="23"/>
                  <a:pt x="15" y="23"/>
                </a:cubicBezTo>
                <a:cubicBezTo>
                  <a:pt x="15" y="23"/>
                  <a:pt x="15" y="23"/>
                  <a:pt x="15" y="23"/>
                </a:cubicBezTo>
                <a:cubicBezTo>
                  <a:pt x="15" y="23"/>
                  <a:pt x="15" y="23"/>
                  <a:pt x="15" y="23"/>
                </a:cubicBezTo>
                <a:cubicBezTo>
                  <a:pt x="17" y="23"/>
                  <a:pt x="17" y="23"/>
                  <a:pt x="17" y="23"/>
                </a:cubicBezTo>
                <a:cubicBezTo>
                  <a:pt x="19" y="23"/>
                  <a:pt x="19" y="23"/>
                  <a:pt x="19" y="23"/>
                </a:cubicBezTo>
                <a:cubicBezTo>
                  <a:pt x="19" y="23"/>
                  <a:pt x="19" y="23"/>
                  <a:pt x="19" y="23"/>
                </a:cubicBezTo>
                <a:cubicBezTo>
                  <a:pt x="20" y="23"/>
                  <a:pt x="20" y="24"/>
                  <a:pt x="21" y="24"/>
                </a:cubicBezTo>
                <a:cubicBezTo>
                  <a:pt x="21" y="24"/>
                  <a:pt x="21" y="24"/>
                  <a:pt x="21" y="24"/>
                </a:cubicBezTo>
                <a:cubicBezTo>
                  <a:pt x="21" y="25"/>
                  <a:pt x="21" y="25"/>
                  <a:pt x="21" y="26"/>
                </a:cubicBezTo>
                <a:cubicBezTo>
                  <a:pt x="21" y="27"/>
                  <a:pt x="21" y="27"/>
                  <a:pt x="21" y="27"/>
                </a:cubicBezTo>
                <a:cubicBezTo>
                  <a:pt x="21" y="27"/>
                  <a:pt x="21" y="27"/>
                  <a:pt x="21" y="27"/>
                </a:cubicBezTo>
                <a:cubicBezTo>
                  <a:pt x="21" y="28"/>
                  <a:pt x="21" y="28"/>
                  <a:pt x="21" y="28"/>
                </a:cubicBezTo>
                <a:cubicBezTo>
                  <a:pt x="21" y="29"/>
                  <a:pt x="21" y="29"/>
                  <a:pt x="21" y="30"/>
                </a:cubicBezTo>
                <a:cubicBezTo>
                  <a:pt x="21" y="30"/>
                  <a:pt x="21" y="30"/>
                  <a:pt x="21" y="30"/>
                </a:cubicBezTo>
                <a:cubicBezTo>
                  <a:pt x="20" y="30"/>
                  <a:pt x="19" y="31"/>
                  <a:pt x="19" y="31"/>
                </a:cubicBezTo>
                <a:cubicBezTo>
                  <a:pt x="17" y="31"/>
                  <a:pt x="17" y="31"/>
                  <a:pt x="17" y="31"/>
                </a:cubicBezTo>
                <a:cubicBezTo>
                  <a:pt x="15" y="31"/>
                  <a:pt x="15" y="31"/>
                  <a:pt x="15" y="31"/>
                </a:cubicBezTo>
                <a:cubicBezTo>
                  <a:pt x="15" y="31"/>
                  <a:pt x="14" y="30"/>
                  <a:pt x="14" y="30"/>
                </a:cubicBezTo>
                <a:cubicBezTo>
                  <a:pt x="13" y="29"/>
                  <a:pt x="13" y="29"/>
                  <a:pt x="13" y="28"/>
                </a:cubicBezTo>
                <a:cubicBezTo>
                  <a:pt x="13" y="27"/>
                  <a:pt x="13" y="27"/>
                  <a:pt x="14" y="27"/>
                </a:cubicBezTo>
                <a:cubicBezTo>
                  <a:pt x="15" y="27"/>
                  <a:pt x="15" y="27"/>
                  <a:pt x="15" y="28"/>
                </a:cubicBezTo>
                <a:cubicBezTo>
                  <a:pt x="15" y="28"/>
                  <a:pt x="15" y="28"/>
                  <a:pt x="15" y="28"/>
                </a:cubicBezTo>
                <a:cubicBezTo>
                  <a:pt x="15" y="28"/>
                  <a:pt x="15" y="28"/>
                  <a:pt x="15" y="28"/>
                </a:cubicBezTo>
                <a:cubicBezTo>
                  <a:pt x="17" y="28"/>
                  <a:pt x="17" y="28"/>
                  <a:pt x="17" y="28"/>
                </a:cubicBezTo>
                <a:cubicBezTo>
                  <a:pt x="19" y="28"/>
                  <a:pt x="19" y="28"/>
                  <a:pt x="19" y="28"/>
                </a:cubicBezTo>
                <a:cubicBezTo>
                  <a:pt x="19" y="28"/>
                  <a:pt x="19" y="28"/>
                  <a:pt x="19" y="28"/>
                </a:cubicBezTo>
                <a:cubicBezTo>
                  <a:pt x="19" y="28"/>
                  <a:pt x="19" y="28"/>
                  <a:pt x="19" y="28"/>
                </a:cubicBezTo>
                <a:cubicBezTo>
                  <a:pt x="19" y="27"/>
                  <a:pt x="19" y="27"/>
                  <a:pt x="19" y="27"/>
                </a:cubicBezTo>
                <a:cubicBezTo>
                  <a:pt x="19" y="27"/>
                  <a:pt x="19" y="27"/>
                  <a:pt x="19" y="27"/>
                </a:cubicBezTo>
                <a:cubicBezTo>
                  <a:pt x="19" y="26"/>
                  <a:pt x="19" y="26"/>
                  <a:pt x="19" y="26"/>
                </a:cubicBezTo>
                <a:cubicBezTo>
                  <a:pt x="19" y="26"/>
                  <a:pt x="19" y="26"/>
                  <a:pt x="19" y="26"/>
                </a:cubicBezTo>
                <a:cubicBezTo>
                  <a:pt x="19" y="26"/>
                  <a:pt x="19" y="26"/>
                  <a:pt x="19" y="26"/>
                </a:cubicBezTo>
                <a:cubicBezTo>
                  <a:pt x="19" y="26"/>
                  <a:pt x="19" y="26"/>
                  <a:pt x="19" y="26"/>
                </a:cubicBezTo>
                <a:cubicBezTo>
                  <a:pt x="17" y="26"/>
                  <a:pt x="17" y="26"/>
                  <a:pt x="17" y="26"/>
                </a:cubicBezTo>
                <a:cubicBezTo>
                  <a:pt x="15" y="26"/>
                  <a:pt x="15" y="26"/>
                  <a:pt x="15" y="26"/>
                </a:cubicBezTo>
                <a:cubicBezTo>
                  <a:pt x="15" y="26"/>
                  <a:pt x="15" y="26"/>
                  <a:pt x="15" y="26"/>
                </a:cubicBezTo>
                <a:cubicBezTo>
                  <a:pt x="15" y="26"/>
                  <a:pt x="14" y="25"/>
                  <a:pt x="14" y="25"/>
                </a:cubicBezTo>
                <a:cubicBezTo>
                  <a:pt x="14" y="25"/>
                  <a:pt x="14" y="25"/>
                  <a:pt x="14" y="25"/>
                </a:cubicBezTo>
                <a:cubicBezTo>
                  <a:pt x="13" y="24"/>
                  <a:pt x="13" y="24"/>
                  <a:pt x="13" y="23"/>
                </a:cubicBezTo>
                <a:cubicBezTo>
                  <a:pt x="13" y="22"/>
                  <a:pt x="13" y="22"/>
                  <a:pt x="13" y="22"/>
                </a:cubicBezTo>
                <a:cubicBezTo>
                  <a:pt x="13" y="22"/>
                  <a:pt x="13" y="22"/>
                  <a:pt x="13" y="22"/>
                </a:cubicBezTo>
                <a:cubicBezTo>
                  <a:pt x="13" y="22"/>
                  <a:pt x="13" y="22"/>
                  <a:pt x="13" y="22"/>
                </a:cubicBezTo>
                <a:cubicBezTo>
                  <a:pt x="13" y="22"/>
                  <a:pt x="13" y="22"/>
                  <a:pt x="13" y="22"/>
                </a:cubicBezTo>
                <a:cubicBezTo>
                  <a:pt x="13" y="21"/>
                  <a:pt x="13" y="21"/>
                  <a:pt x="13" y="21"/>
                </a:cubicBezTo>
                <a:cubicBezTo>
                  <a:pt x="13" y="20"/>
                  <a:pt x="13" y="20"/>
                  <a:pt x="14" y="19"/>
                </a:cubicBezTo>
                <a:cubicBezTo>
                  <a:pt x="14" y="19"/>
                  <a:pt x="14" y="19"/>
                  <a:pt x="14" y="19"/>
                </a:cubicBezTo>
                <a:cubicBezTo>
                  <a:pt x="14" y="19"/>
                  <a:pt x="15" y="18"/>
                  <a:pt x="15" y="18"/>
                </a:cubicBezTo>
                <a:cubicBezTo>
                  <a:pt x="17" y="18"/>
                  <a:pt x="17" y="18"/>
                  <a:pt x="17" y="18"/>
                </a:cubicBezTo>
                <a:cubicBezTo>
                  <a:pt x="19" y="18"/>
                  <a:pt x="19" y="18"/>
                  <a:pt x="19" y="18"/>
                </a:cubicBezTo>
                <a:cubicBezTo>
                  <a:pt x="19" y="18"/>
                  <a:pt x="20" y="19"/>
                  <a:pt x="21" y="19"/>
                </a:cubicBezTo>
                <a:cubicBezTo>
                  <a:pt x="21" y="20"/>
                  <a:pt x="21" y="20"/>
                  <a:pt x="21" y="21"/>
                </a:cubicBezTo>
                <a:close/>
                <a:moveTo>
                  <a:pt x="23" y="18"/>
                </a:moveTo>
                <a:cubicBezTo>
                  <a:pt x="23" y="18"/>
                  <a:pt x="23" y="18"/>
                  <a:pt x="23" y="18"/>
                </a:cubicBezTo>
                <a:cubicBezTo>
                  <a:pt x="23" y="18"/>
                  <a:pt x="23" y="18"/>
                  <a:pt x="23" y="18"/>
                </a:cubicBezTo>
                <a:cubicBezTo>
                  <a:pt x="28" y="18"/>
                  <a:pt x="28" y="18"/>
                  <a:pt x="28" y="18"/>
                </a:cubicBezTo>
                <a:cubicBezTo>
                  <a:pt x="29" y="18"/>
                  <a:pt x="29" y="19"/>
                  <a:pt x="30" y="19"/>
                </a:cubicBezTo>
                <a:cubicBezTo>
                  <a:pt x="30" y="20"/>
                  <a:pt x="31" y="20"/>
                  <a:pt x="31" y="21"/>
                </a:cubicBezTo>
                <a:cubicBezTo>
                  <a:pt x="31" y="28"/>
                  <a:pt x="31" y="28"/>
                  <a:pt x="31" y="28"/>
                </a:cubicBezTo>
                <a:cubicBezTo>
                  <a:pt x="31" y="29"/>
                  <a:pt x="30" y="29"/>
                  <a:pt x="30" y="30"/>
                </a:cubicBezTo>
                <a:cubicBezTo>
                  <a:pt x="30" y="30"/>
                  <a:pt x="30" y="30"/>
                  <a:pt x="30" y="30"/>
                </a:cubicBezTo>
                <a:cubicBezTo>
                  <a:pt x="29" y="30"/>
                  <a:pt x="29" y="31"/>
                  <a:pt x="28" y="31"/>
                </a:cubicBezTo>
                <a:cubicBezTo>
                  <a:pt x="23" y="31"/>
                  <a:pt x="23" y="31"/>
                  <a:pt x="23" y="31"/>
                </a:cubicBezTo>
                <a:cubicBezTo>
                  <a:pt x="23" y="31"/>
                  <a:pt x="22" y="30"/>
                  <a:pt x="22" y="29"/>
                </a:cubicBezTo>
                <a:cubicBezTo>
                  <a:pt x="22" y="29"/>
                  <a:pt x="22" y="29"/>
                  <a:pt x="22" y="29"/>
                </a:cubicBezTo>
                <a:cubicBezTo>
                  <a:pt x="22" y="20"/>
                  <a:pt x="22" y="20"/>
                  <a:pt x="22" y="20"/>
                </a:cubicBezTo>
                <a:cubicBezTo>
                  <a:pt x="22" y="19"/>
                  <a:pt x="23" y="18"/>
                  <a:pt x="23" y="18"/>
                </a:cubicBezTo>
                <a:close/>
                <a:moveTo>
                  <a:pt x="28" y="21"/>
                </a:moveTo>
                <a:cubicBezTo>
                  <a:pt x="28" y="21"/>
                  <a:pt x="28" y="21"/>
                  <a:pt x="28" y="21"/>
                </a:cubicBezTo>
                <a:cubicBezTo>
                  <a:pt x="25" y="21"/>
                  <a:pt x="25" y="21"/>
                  <a:pt x="25" y="21"/>
                </a:cubicBezTo>
                <a:cubicBezTo>
                  <a:pt x="25" y="28"/>
                  <a:pt x="25" y="28"/>
                  <a:pt x="25" y="28"/>
                </a:cubicBezTo>
                <a:cubicBezTo>
                  <a:pt x="28" y="28"/>
                  <a:pt x="28" y="28"/>
                  <a:pt x="28" y="28"/>
                </a:cubicBezTo>
                <a:cubicBezTo>
                  <a:pt x="28" y="28"/>
                  <a:pt x="28" y="28"/>
                  <a:pt x="28" y="28"/>
                </a:cubicBezTo>
                <a:cubicBezTo>
                  <a:pt x="28" y="28"/>
                  <a:pt x="28" y="28"/>
                  <a:pt x="28" y="28"/>
                </a:cubicBezTo>
                <a:cubicBezTo>
                  <a:pt x="28" y="28"/>
                  <a:pt x="28" y="28"/>
                  <a:pt x="28" y="28"/>
                </a:cubicBezTo>
                <a:cubicBezTo>
                  <a:pt x="28" y="21"/>
                  <a:pt x="28" y="21"/>
                  <a:pt x="28" y="21"/>
                </a:cubicBezTo>
                <a:cubicBezTo>
                  <a:pt x="28" y="21"/>
                  <a:pt x="28" y="21"/>
                  <a:pt x="28" y="21"/>
                </a:cubicBezTo>
                <a:cubicBezTo>
                  <a:pt x="28" y="21"/>
                  <a:pt x="28" y="21"/>
                  <a:pt x="28" y="21"/>
                </a:cubicBezTo>
                <a:cubicBezTo>
                  <a:pt x="28" y="21"/>
                  <a:pt x="28" y="21"/>
                  <a:pt x="28" y="21"/>
                </a:cubicBezTo>
                <a:cubicBezTo>
                  <a:pt x="28" y="21"/>
                  <a:pt x="28" y="21"/>
                  <a:pt x="28" y="21"/>
                </a:cubicBezTo>
                <a:close/>
                <a:moveTo>
                  <a:pt x="31" y="3"/>
                </a:moveTo>
                <a:cubicBezTo>
                  <a:pt x="31" y="3"/>
                  <a:pt x="31" y="3"/>
                  <a:pt x="31" y="3"/>
                </a:cubicBezTo>
                <a:cubicBezTo>
                  <a:pt x="4" y="3"/>
                  <a:pt x="4" y="3"/>
                  <a:pt x="4" y="3"/>
                </a:cubicBezTo>
                <a:cubicBezTo>
                  <a:pt x="4" y="11"/>
                  <a:pt x="4" y="11"/>
                  <a:pt x="4" y="11"/>
                </a:cubicBezTo>
                <a:cubicBezTo>
                  <a:pt x="5" y="11"/>
                  <a:pt x="5" y="11"/>
                  <a:pt x="5" y="11"/>
                </a:cubicBezTo>
                <a:cubicBezTo>
                  <a:pt x="5" y="11"/>
                  <a:pt x="5" y="11"/>
                  <a:pt x="5" y="11"/>
                </a:cubicBezTo>
                <a:cubicBezTo>
                  <a:pt x="6" y="11"/>
                  <a:pt x="7" y="11"/>
                  <a:pt x="7" y="12"/>
                </a:cubicBezTo>
                <a:cubicBezTo>
                  <a:pt x="7" y="28"/>
                  <a:pt x="7" y="28"/>
                  <a:pt x="7" y="28"/>
                </a:cubicBezTo>
                <a:cubicBezTo>
                  <a:pt x="7" y="28"/>
                  <a:pt x="7" y="28"/>
                  <a:pt x="7" y="28"/>
                </a:cubicBezTo>
                <a:cubicBezTo>
                  <a:pt x="7" y="29"/>
                  <a:pt x="6" y="30"/>
                  <a:pt x="5" y="30"/>
                </a:cubicBezTo>
                <a:cubicBezTo>
                  <a:pt x="4" y="30"/>
                  <a:pt x="4" y="30"/>
                  <a:pt x="4" y="30"/>
                </a:cubicBezTo>
                <a:cubicBezTo>
                  <a:pt x="4" y="46"/>
                  <a:pt x="4" y="46"/>
                  <a:pt x="4" y="46"/>
                </a:cubicBezTo>
                <a:cubicBezTo>
                  <a:pt x="39" y="46"/>
                  <a:pt x="39" y="46"/>
                  <a:pt x="39" y="46"/>
                </a:cubicBezTo>
                <a:cubicBezTo>
                  <a:pt x="39" y="26"/>
                  <a:pt x="39" y="26"/>
                  <a:pt x="39" y="26"/>
                </a:cubicBezTo>
                <a:cubicBezTo>
                  <a:pt x="38" y="26"/>
                  <a:pt x="38" y="26"/>
                  <a:pt x="38" y="26"/>
                </a:cubicBezTo>
                <a:cubicBezTo>
                  <a:pt x="38" y="26"/>
                  <a:pt x="38" y="26"/>
                  <a:pt x="38" y="26"/>
                </a:cubicBezTo>
                <a:cubicBezTo>
                  <a:pt x="37" y="26"/>
                  <a:pt x="36" y="25"/>
                  <a:pt x="36" y="24"/>
                </a:cubicBezTo>
                <a:cubicBezTo>
                  <a:pt x="36" y="19"/>
                  <a:pt x="36" y="19"/>
                  <a:pt x="36" y="19"/>
                </a:cubicBezTo>
                <a:cubicBezTo>
                  <a:pt x="36" y="18"/>
                  <a:pt x="37" y="17"/>
                  <a:pt x="38" y="17"/>
                </a:cubicBezTo>
                <a:cubicBezTo>
                  <a:pt x="39" y="17"/>
                  <a:pt x="39" y="17"/>
                  <a:pt x="39" y="17"/>
                </a:cubicBezTo>
                <a:cubicBezTo>
                  <a:pt x="39" y="11"/>
                  <a:pt x="39" y="11"/>
                  <a:pt x="39" y="11"/>
                </a:cubicBezTo>
                <a:cubicBezTo>
                  <a:pt x="31" y="3"/>
                  <a:pt x="31" y="3"/>
                  <a:pt x="31"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3" name="Freeform 469"/>
          <p:cNvSpPr>
            <a:spLocks noEditPoints="1"/>
          </p:cNvSpPr>
          <p:nvPr/>
        </p:nvSpPr>
        <p:spPr bwMode="auto">
          <a:xfrm>
            <a:off x="6412666" y="2325000"/>
            <a:ext cx="169676" cy="137757"/>
          </a:xfrm>
          <a:custGeom>
            <a:avLst/>
            <a:gdLst>
              <a:gd name="T0" fmla="*/ 7 w 50"/>
              <a:gd name="T1" fmla="*/ 12 h 41"/>
              <a:gd name="T2" fmla="*/ 8 w 50"/>
              <a:gd name="T3" fmla="*/ 1 h 41"/>
              <a:gd name="T4" fmla="*/ 10 w 50"/>
              <a:gd name="T5" fmla="*/ 1 h 41"/>
              <a:gd name="T6" fmla="*/ 11 w 50"/>
              <a:gd name="T7" fmla="*/ 12 h 41"/>
              <a:gd name="T8" fmla="*/ 39 w 50"/>
              <a:gd name="T9" fmla="*/ 20 h 41"/>
              <a:gd name="T10" fmla="*/ 40 w 50"/>
              <a:gd name="T11" fmla="*/ 10 h 41"/>
              <a:gd name="T12" fmla="*/ 41 w 50"/>
              <a:gd name="T13" fmla="*/ 0 h 41"/>
              <a:gd name="T14" fmla="*/ 43 w 50"/>
              <a:gd name="T15" fmla="*/ 10 h 41"/>
              <a:gd name="T16" fmla="*/ 43 w 50"/>
              <a:gd name="T17" fmla="*/ 20 h 41"/>
              <a:gd name="T18" fmla="*/ 49 w 50"/>
              <a:gd name="T19" fmla="*/ 22 h 41"/>
              <a:gd name="T20" fmla="*/ 50 w 50"/>
              <a:gd name="T21" fmla="*/ 37 h 41"/>
              <a:gd name="T22" fmla="*/ 46 w 50"/>
              <a:gd name="T23" fmla="*/ 41 h 41"/>
              <a:gd name="T24" fmla="*/ 2 w 50"/>
              <a:gd name="T25" fmla="*/ 40 h 41"/>
              <a:gd name="T26" fmla="*/ 0 w 50"/>
              <a:gd name="T27" fmla="*/ 25 h 41"/>
              <a:gd name="T28" fmla="*/ 5 w 50"/>
              <a:gd name="T29" fmla="*/ 20 h 41"/>
              <a:gd name="T30" fmla="*/ 13 w 50"/>
              <a:gd name="T31" fmla="*/ 29 h 41"/>
              <a:gd name="T32" fmla="*/ 15 w 50"/>
              <a:gd name="T33" fmla="*/ 31 h 41"/>
              <a:gd name="T34" fmla="*/ 11 w 50"/>
              <a:gd name="T35" fmla="*/ 31 h 41"/>
              <a:gd name="T36" fmla="*/ 25 w 50"/>
              <a:gd name="T37" fmla="*/ 29 h 41"/>
              <a:gd name="T38" fmla="*/ 27 w 50"/>
              <a:gd name="T39" fmla="*/ 31 h 41"/>
              <a:gd name="T40" fmla="*/ 23 w 50"/>
              <a:gd name="T41" fmla="*/ 31 h 41"/>
              <a:gd name="T42" fmla="*/ 31 w 50"/>
              <a:gd name="T43" fmla="*/ 29 h 41"/>
              <a:gd name="T44" fmla="*/ 33 w 50"/>
              <a:gd name="T45" fmla="*/ 31 h 41"/>
              <a:gd name="T46" fmla="*/ 29 w 50"/>
              <a:gd name="T47" fmla="*/ 31 h 41"/>
              <a:gd name="T48" fmla="*/ 38 w 50"/>
              <a:gd name="T49" fmla="*/ 29 h 41"/>
              <a:gd name="T50" fmla="*/ 39 w 50"/>
              <a:gd name="T51" fmla="*/ 31 h 41"/>
              <a:gd name="T52" fmla="*/ 36 w 50"/>
              <a:gd name="T53" fmla="*/ 31 h 41"/>
              <a:gd name="T54" fmla="*/ 46 w 50"/>
              <a:gd name="T55" fmla="*/ 24 h 41"/>
              <a:gd name="T56" fmla="*/ 5 w 50"/>
              <a:gd name="T57" fmla="*/ 24 h 41"/>
              <a:gd name="T58" fmla="*/ 4 w 50"/>
              <a:gd name="T59" fmla="*/ 25 h 41"/>
              <a:gd name="T60" fmla="*/ 4 w 50"/>
              <a:gd name="T61" fmla="*/ 37 h 41"/>
              <a:gd name="T62" fmla="*/ 46 w 50"/>
              <a:gd name="T63" fmla="*/ 37 h 41"/>
              <a:gd name="T64" fmla="*/ 46 w 50"/>
              <a:gd name="T65" fmla="*/ 37 h 41"/>
              <a:gd name="T66" fmla="*/ 46 w 50"/>
              <a:gd name="T6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41">
                <a:moveTo>
                  <a:pt x="7" y="20"/>
                </a:moveTo>
                <a:cubicBezTo>
                  <a:pt x="7" y="12"/>
                  <a:pt x="7" y="12"/>
                  <a:pt x="7" y="12"/>
                </a:cubicBezTo>
                <a:cubicBezTo>
                  <a:pt x="7" y="11"/>
                  <a:pt x="8" y="11"/>
                  <a:pt x="8" y="10"/>
                </a:cubicBezTo>
                <a:cubicBezTo>
                  <a:pt x="8" y="1"/>
                  <a:pt x="8" y="1"/>
                  <a:pt x="8" y="1"/>
                </a:cubicBezTo>
                <a:cubicBezTo>
                  <a:pt x="8" y="0"/>
                  <a:pt x="9" y="0"/>
                  <a:pt x="9" y="0"/>
                </a:cubicBezTo>
                <a:cubicBezTo>
                  <a:pt x="10" y="0"/>
                  <a:pt x="10" y="0"/>
                  <a:pt x="10" y="1"/>
                </a:cubicBezTo>
                <a:cubicBezTo>
                  <a:pt x="10" y="10"/>
                  <a:pt x="10" y="10"/>
                  <a:pt x="10" y="10"/>
                </a:cubicBezTo>
                <a:cubicBezTo>
                  <a:pt x="11" y="11"/>
                  <a:pt x="11" y="11"/>
                  <a:pt x="11" y="12"/>
                </a:cubicBezTo>
                <a:cubicBezTo>
                  <a:pt x="11" y="20"/>
                  <a:pt x="11" y="20"/>
                  <a:pt x="11" y="20"/>
                </a:cubicBezTo>
                <a:cubicBezTo>
                  <a:pt x="39" y="20"/>
                  <a:pt x="39" y="20"/>
                  <a:pt x="39" y="20"/>
                </a:cubicBezTo>
                <a:cubicBezTo>
                  <a:pt x="39" y="12"/>
                  <a:pt x="39" y="12"/>
                  <a:pt x="39" y="12"/>
                </a:cubicBezTo>
                <a:cubicBezTo>
                  <a:pt x="39" y="11"/>
                  <a:pt x="40" y="11"/>
                  <a:pt x="40" y="10"/>
                </a:cubicBezTo>
                <a:cubicBezTo>
                  <a:pt x="40" y="1"/>
                  <a:pt x="40" y="1"/>
                  <a:pt x="40" y="1"/>
                </a:cubicBezTo>
                <a:cubicBezTo>
                  <a:pt x="40" y="0"/>
                  <a:pt x="41" y="0"/>
                  <a:pt x="41" y="0"/>
                </a:cubicBezTo>
                <a:cubicBezTo>
                  <a:pt x="42" y="0"/>
                  <a:pt x="43" y="0"/>
                  <a:pt x="43" y="1"/>
                </a:cubicBezTo>
                <a:cubicBezTo>
                  <a:pt x="43" y="10"/>
                  <a:pt x="43" y="10"/>
                  <a:pt x="43" y="10"/>
                </a:cubicBezTo>
                <a:cubicBezTo>
                  <a:pt x="43" y="11"/>
                  <a:pt x="43" y="11"/>
                  <a:pt x="43" y="12"/>
                </a:cubicBezTo>
                <a:cubicBezTo>
                  <a:pt x="43" y="20"/>
                  <a:pt x="43" y="20"/>
                  <a:pt x="43" y="20"/>
                </a:cubicBezTo>
                <a:cubicBezTo>
                  <a:pt x="46" y="20"/>
                  <a:pt x="46" y="20"/>
                  <a:pt x="46" y="20"/>
                </a:cubicBezTo>
                <a:cubicBezTo>
                  <a:pt x="47" y="20"/>
                  <a:pt x="48" y="21"/>
                  <a:pt x="49" y="22"/>
                </a:cubicBezTo>
                <a:cubicBezTo>
                  <a:pt x="50" y="23"/>
                  <a:pt x="50" y="24"/>
                  <a:pt x="50" y="25"/>
                </a:cubicBezTo>
                <a:cubicBezTo>
                  <a:pt x="50" y="37"/>
                  <a:pt x="50" y="37"/>
                  <a:pt x="50" y="37"/>
                </a:cubicBezTo>
                <a:cubicBezTo>
                  <a:pt x="50" y="38"/>
                  <a:pt x="50" y="39"/>
                  <a:pt x="49" y="40"/>
                </a:cubicBezTo>
                <a:cubicBezTo>
                  <a:pt x="48" y="41"/>
                  <a:pt x="47" y="41"/>
                  <a:pt x="46" y="41"/>
                </a:cubicBezTo>
                <a:cubicBezTo>
                  <a:pt x="5" y="41"/>
                  <a:pt x="5" y="41"/>
                  <a:pt x="5" y="41"/>
                </a:cubicBezTo>
                <a:cubicBezTo>
                  <a:pt x="4" y="41"/>
                  <a:pt x="3" y="41"/>
                  <a:pt x="2" y="40"/>
                </a:cubicBezTo>
                <a:cubicBezTo>
                  <a:pt x="1" y="39"/>
                  <a:pt x="0" y="38"/>
                  <a:pt x="0" y="37"/>
                </a:cubicBezTo>
                <a:cubicBezTo>
                  <a:pt x="0" y="25"/>
                  <a:pt x="0" y="25"/>
                  <a:pt x="0" y="25"/>
                </a:cubicBezTo>
                <a:cubicBezTo>
                  <a:pt x="0" y="24"/>
                  <a:pt x="1" y="23"/>
                  <a:pt x="2" y="22"/>
                </a:cubicBezTo>
                <a:cubicBezTo>
                  <a:pt x="3" y="21"/>
                  <a:pt x="4" y="20"/>
                  <a:pt x="5" y="20"/>
                </a:cubicBezTo>
                <a:cubicBezTo>
                  <a:pt x="7" y="20"/>
                  <a:pt x="7" y="20"/>
                  <a:pt x="7" y="20"/>
                </a:cubicBezTo>
                <a:close/>
                <a:moveTo>
                  <a:pt x="13" y="29"/>
                </a:moveTo>
                <a:cubicBezTo>
                  <a:pt x="13" y="29"/>
                  <a:pt x="13" y="29"/>
                  <a:pt x="13" y="29"/>
                </a:cubicBezTo>
                <a:cubicBezTo>
                  <a:pt x="14" y="29"/>
                  <a:pt x="15" y="30"/>
                  <a:pt x="15" y="31"/>
                </a:cubicBezTo>
                <a:cubicBezTo>
                  <a:pt x="15" y="32"/>
                  <a:pt x="14" y="33"/>
                  <a:pt x="13" y="33"/>
                </a:cubicBezTo>
                <a:cubicBezTo>
                  <a:pt x="12" y="33"/>
                  <a:pt x="11" y="32"/>
                  <a:pt x="11" y="31"/>
                </a:cubicBezTo>
                <a:cubicBezTo>
                  <a:pt x="11" y="30"/>
                  <a:pt x="12" y="29"/>
                  <a:pt x="13" y="29"/>
                </a:cubicBezTo>
                <a:close/>
                <a:moveTo>
                  <a:pt x="25" y="29"/>
                </a:moveTo>
                <a:cubicBezTo>
                  <a:pt x="25" y="29"/>
                  <a:pt x="25" y="29"/>
                  <a:pt x="25" y="29"/>
                </a:cubicBezTo>
                <a:cubicBezTo>
                  <a:pt x="26" y="29"/>
                  <a:pt x="27" y="30"/>
                  <a:pt x="27" y="31"/>
                </a:cubicBezTo>
                <a:cubicBezTo>
                  <a:pt x="27" y="32"/>
                  <a:pt x="26" y="33"/>
                  <a:pt x="25" y="33"/>
                </a:cubicBezTo>
                <a:cubicBezTo>
                  <a:pt x="24" y="33"/>
                  <a:pt x="23" y="32"/>
                  <a:pt x="23" y="31"/>
                </a:cubicBezTo>
                <a:cubicBezTo>
                  <a:pt x="23" y="30"/>
                  <a:pt x="24" y="29"/>
                  <a:pt x="25" y="29"/>
                </a:cubicBezTo>
                <a:close/>
                <a:moveTo>
                  <a:pt x="31" y="29"/>
                </a:moveTo>
                <a:cubicBezTo>
                  <a:pt x="31" y="29"/>
                  <a:pt x="31" y="29"/>
                  <a:pt x="31" y="29"/>
                </a:cubicBezTo>
                <a:cubicBezTo>
                  <a:pt x="32" y="29"/>
                  <a:pt x="33" y="30"/>
                  <a:pt x="33" y="31"/>
                </a:cubicBezTo>
                <a:cubicBezTo>
                  <a:pt x="33" y="32"/>
                  <a:pt x="32" y="33"/>
                  <a:pt x="31" y="33"/>
                </a:cubicBezTo>
                <a:cubicBezTo>
                  <a:pt x="30" y="33"/>
                  <a:pt x="29" y="32"/>
                  <a:pt x="29" y="31"/>
                </a:cubicBezTo>
                <a:cubicBezTo>
                  <a:pt x="29" y="30"/>
                  <a:pt x="30" y="29"/>
                  <a:pt x="31" y="29"/>
                </a:cubicBezTo>
                <a:close/>
                <a:moveTo>
                  <a:pt x="38" y="29"/>
                </a:moveTo>
                <a:cubicBezTo>
                  <a:pt x="38" y="29"/>
                  <a:pt x="38" y="29"/>
                  <a:pt x="38" y="29"/>
                </a:cubicBezTo>
                <a:cubicBezTo>
                  <a:pt x="39" y="29"/>
                  <a:pt x="39" y="30"/>
                  <a:pt x="39" y="31"/>
                </a:cubicBezTo>
                <a:cubicBezTo>
                  <a:pt x="39" y="32"/>
                  <a:pt x="39" y="33"/>
                  <a:pt x="38" y="33"/>
                </a:cubicBezTo>
                <a:cubicBezTo>
                  <a:pt x="36" y="33"/>
                  <a:pt x="36" y="32"/>
                  <a:pt x="36" y="31"/>
                </a:cubicBezTo>
                <a:cubicBezTo>
                  <a:pt x="36" y="30"/>
                  <a:pt x="36" y="29"/>
                  <a:pt x="38" y="29"/>
                </a:cubicBezTo>
                <a:close/>
                <a:moveTo>
                  <a:pt x="46" y="24"/>
                </a:moveTo>
                <a:cubicBezTo>
                  <a:pt x="46" y="24"/>
                  <a:pt x="46" y="24"/>
                  <a:pt x="46" y="24"/>
                </a:cubicBezTo>
                <a:cubicBezTo>
                  <a:pt x="5" y="24"/>
                  <a:pt x="5" y="24"/>
                  <a:pt x="5" y="24"/>
                </a:cubicBezTo>
                <a:cubicBezTo>
                  <a:pt x="5" y="24"/>
                  <a:pt x="5" y="24"/>
                  <a:pt x="4" y="25"/>
                </a:cubicBezTo>
                <a:cubicBezTo>
                  <a:pt x="4" y="25"/>
                  <a:pt x="4" y="25"/>
                  <a:pt x="4" y="25"/>
                </a:cubicBezTo>
                <a:cubicBezTo>
                  <a:pt x="4" y="37"/>
                  <a:pt x="4" y="37"/>
                  <a:pt x="4" y="37"/>
                </a:cubicBezTo>
                <a:cubicBezTo>
                  <a:pt x="4" y="37"/>
                  <a:pt x="4" y="37"/>
                  <a:pt x="4" y="37"/>
                </a:cubicBezTo>
                <a:cubicBezTo>
                  <a:pt x="5" y="37"/>
                  <a:pt x="5" y="37"/>
                  <a:pt x="5" y="37"/>
                </a:cubicBezTo>
                <a:cubicBezTo>
                  <a:pt x="46" y="37"/>
                  <a:pt x="46" y="37"/>
                  <a:pt x="46" y="37"/>
                </a:cubicBezTo>
                <a:cubicBezTo>
                  <a:pt x="46" y="37"/>
                  <a:pt x="46" y="37"/>
                  <a:pt x="46" y="37"/>
                </a:cubicBezTo>
                <a:cubicBezTo>
                  <a:pt x="46" y="37"/>
                  <a:pt x="46" y="37"/>
                  <a:pt x="46" y="37"/>
                </a:cubicBezTo>
                <a:cubicBezTo>
                  <a:pt x="46" y="25"/>
                  <a:pt x="46" y="25"/>
                  <a:pt x="46" y="25"/>
                </a:cubicBezTo>
                <a:cubicBezTo>
                  <a:pt x="46" y="25"/>
                  <a:pt x="46" y="25"/>
                  <a:pt x="46" y="25"/>
                </a:cubicBezTo>
                <a:cubicBezTo>
                  <a:pt x="46" y="24"/>
                  <a:pt x="46" y="24"/>
                  <a:pt x="46"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4" name="Freeform 470"/>
          <p:cNvSpPr>
            <a:spLocks noEditPoints="1"/>
          </p:cNvSpPr>
          <p:nvPr/>
        </p:nvSpPr>
        <p:spPr bwMode="auto">
          <a:xfrm>
            <a:off x="7022492" y="2325000"/>
            <a:ext cx="169675" cy="137757"/>
          </a:xfrm>
          <a:custGeom>
            <a:avLst/>
            <a:gdLst>
              <a:gd name="T0" fmla="*/ 45 w 50"/>
              <a:gd name="T1" fmla="*/ 21 h 41"/>
              <a:gd name="T2" fmla="*/ 6 w 50"/>
              <a:gd name="T3" fmla="*/ 18 h 41"/>
              <a:gd name="T4" fmla="*/ 43 w 50"/>
              <a:gd name="T5" fmla="*/ 15 h 41"/>
              <a:gd name="T6" fmla="*/ 39 w 50"/>
              <a:gd name="T7" fmla="*/ 4 h 41"/>
              <a:gd name="T8" fmla="*/ 7 w 50"/>
              <a:gd name="T9" fmla="*/ 15 h 41"/>
              <a:gd name="T10" fmla="*/ 9 w 50"/>
              <a:gd name="T11" fmla="*/ 28 h 41"/>
              <a:gd name="T12" fmla="*/ 10 w 50"/>
              <a:gd name="T13" fmla="*/ 27 h 41"/>
              <a:gd name="T14" fmla="*/ 11 w 50"/>
              <a:gd name="T15" fmla="*/ 34 h 41"/>
              <a:gd name="T16" fmla="*/ 9 w 50"/>
              <a:gd name="T17" fmla="*/ 34 h 41"/>
              <a:gd name="T18" fmla="*/ 15 w 50"/>
              <a:gd name="T19" fmla="*/ 28 h 41"/>
              <a:gd name="T20" fmla="*/ 16 w 50"/>
              <a:gd name="T21" fmla="*/ 27 h 41"/>
              <a:gd name="T22" fmla="*/ 17 w 50"/>
              <a:gd name="T23" fmla="*/ 34 h 41"/>
              <a:gd name="T24" fmla="*/ 15 w 50"/>
              <a:gd name="T25" fmla="*/ 34 h 41"/>
              <a:gd name="T26" fmla="*/ 21 w 50"/>
              <a:gd name="T27" fmla="*/ 28 h 41"/>
              <a:gd name="T28" fmla="*/ 22 w 50"/>
              <a:gd name="T29" fmla="*/ 27 h 41"/>
              <a:gd name="T30" fmla="*/ 23 w 50"/>
              <a:gd name="T31" fmla="*/ 34 h 41"/>
              <a:gd name="T32" fmla="*/ 21 w 50"/>
              <a:gd name="T33" fmla="*/ 34 h 41"/>
              <a:gd name="T34" fmla="*/ 39 w 50"/>
              <a:gd name="T35" fmla="*/ 27 h 41"/>
              <a:gd name="T36" fmla="*/ 42 w 50"/>
              <a:gd name="T37" fmla="*/ 28 h 41"/>
              <a:gd name="T38" fmla="*/ 42 w 50"/>
              <a:gd name="T39" fmla="*/ 34 h 41"/>
              <a:gd name="T40" fmla="*/ 36 w 50"/>
              <a:gd name="T41" fmla="*/ 34 h 41"/>
              <a:gd name="T42" fmla="*/ 36 w 50"/>
              <a:gd name="T43" fmla="*/ 28 h 41"/>
              <a:gd name="T44" fmla="*/ 40 w 50"/>
              <a:gd name="T45" fmla="*/ 30 h 41"/>
              <a:gd name="T46" fmla="*/ 39 w 50"/>
              <a:gd name="T47" fmla="*/ 29 h 41"/>
              <a:gd name="T48" fmla="*/ 38 w 50"/>
              <a:gd name="T49" fmla="*/ 31 h 41"/>
              <a:gd name="T50" fmla="*/ 39 w 50"/>
              <a:gd name="T51" fmla="*/ 33 h 41"/>
              <a:gd name="T52" fmla="*/ 41 w 50"/>
              <a:gd name="T53" fmla="*/ 31 h 41"/>
              <a:gd name="T54" fmla="*/ 50 w 50"/>
              <a:gd name="T55" fmla="*/ 23 h 41"/>
              <a:gd name="T56" fmla="*/ 50 w 50"/>
              <a:gd name="T57" fmla="*/ 39 h 41"/>
              <a:gd name="T58" fmla="*/ 48 w 50"/>
              <a:gd name="T59" fmla="*/ 41 h 41"/>
              <a:gd name="T60" fmla="*/ 0 w 50"/>
              <a:gd name="T61" fmla="*/ 39 h 41"/>
              <a:gd name="T62" fmla="*/ 0 w 50"/>
              <a:gd name="T63" fmla="*/ 23 h 41"/>
              <a:gd name="T64" fmla="*/ 8 w 50"/>
              <a:gd name="T65" fmla="*/ 1 h 41"/>
              <a:gd name="T66" fmla="*/ 41 w 50"/>
              <a:gd name="T67" fmla="*/ 0 h 41"/>
              <a:gd name="T68" fmla="*/ 50 w 50"/>
              <a:gd name="T69" fmla="*/ 22 h 41"/>
              <a:gd name="T70" fmla="*/ 50 w 50"/>
              <a:gd name="T71" fmla="*/ 22 h 41"/>
              <a:gd name="T72" fmla="*/ 50 w 50"/>
              <a:gd name="T73" fmla="*/ 22 h 41"/>
              <a:gd name="T74" fmla="*/ 50 w 50"/>
              <a:gd name="T75" fmla="*/ 22 h 41"/>
              <a:gd name="T76" fmla="*/ 50 w 50"/>
              <a:gd name="T77" fmla="*/ 22 h 41"/>
              <a:gd name="T78" fmla="*/ 50 w 50"/>
              <a:gd name="T79" fmla="*/ 22 h 41"/>
              <a:gd name="T80" fmla="*/ 50 w 50"/>
              <a:gd name="T81" fmla="*/ 22 h 41"/>
              <a:gd name="T82" fmla="*/ 50 w 50"/>
              <a:gd name="T83" fmla="*/ 22 h 41"/>
              <a:gd name="T84" fmla="*/ 50 w 50"/>
              <a:gd name="T85" fmla="*/ 22 h 41"/>
              <a:gd name="T86" fmla="*/ 50 w 50"/>
              <a:gd name="T87" fmla="*/ 22 h 41"/>
              <a:gd name="T88" fmla="*/ 50 w 50"/>
              <a:gd name="T89" fmla="*/ 22 h 41"/>
              <a:gd name="T90" fmla="*/ 50 w 50"/>
              <a:gd name="T91" fmla="*/ 23 h 41"/>
              <a:gd name="T92" fmla="*/ 50 w 50"/>
              <a:gd name="T93" fmla="*/ 23 h 41"/>
              <a:gd name="T94" fmla="*/ 50 w 50"/>
              <a:gd name="T95" fmla="*/ 23 h 41"/>
              <a:gd name="T96" fmla="*/ 50 w 50"/>
              <a:gd name="T97" fmla="*/ 23 h 41"/>
              <a:gd name="T98" fmla="*/ 50 w 50"/>
              <a:gd name="T99" fmla="*/ 23 h 41"/>
              <a:gd name="T100" fmla="*/ 4 w 50"/>
              <a:gd name="T101" fmla="*/ 25 h 41"/>
              <a:gd name="T102" fmla="*/ 4 w 50"/>
              <a:gd name="T103" fmla="*/ 37 h 41"/>
              <a:gd name="T104" fmla="*/ 46 w 50"/>
              <a:gd name="T105"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41">
                <a:moveTo>
                  <a:pt x="5" y="21"/>
                </a:moveTo>
                <a:cubicBezTo>
                  <a:pt x="45" y="21"/>
                  <a:pt x="45" y="21"/>
                  <a:pt x="45" y="21"/>
                </a:cubicBezTo>
                <a:cubicBezTo>
                  <a:pt x="44" y="18"/>
                  <a:pt x="44" y="18"/>
                  <a:pt x="44" y="18"/>
                </a:cubicBezTo>
                <a:cubicBezTo>
                  <a:pt x="6" y="18"/>
                  <a:pt x="6" y="18"/>
                  <a:pt x="6" y="18"/>
                </a:cubicBezTo>
                <a:cubicBezTo>
                  <a:pt x="5" y="21"/>
                  <a:pt x="5" y="21"/>
                  <a:pt x="5" y="21"/>
                </a:cubicBezTo>
                <a:close/>
                <a:moveTo>
                  <a:pt x="43" y="15"/>
                </a:moveTo>
                <a:cubicBezTo>
                  <a:pt x="43" y="15"/>
                  <a:pt x="43" y="15"/>
                  <a:pt x="43" y="15"/>
                </a:cubicBezTo>
                <a:cubicBezTo>
                  <a:pt x="39" y="4"/>
                  <a:pt x="39" y="4"/>
                  <a:pt x="39" y="4"/>
                </a:cubicBezTo>
                <a:cubicBezTo>
                  <a:pt x="11" y="4"/>
                  <a:pt x="11" y="4"/>
                  <a:pt x="11" y="4"/>
                </a:cubicBezTo>
                <a:cubicBezTo>
                  <a:pt x="7" y="15"/>
                  <a:pt x="7" y="15"/>
                  <a:pt x="7" y="15"/>
                </a:cubicBezTo>
                <a:cubicBezTo>
                  <a:pt x="43" y="15"/>
                  <a:pt x="43" y="15"/>
                  <a:pt x="43" y="15"/>
                </a:cubicBezTo>
                <a:close/>
                <a:moveTo>
                  <a:pt x="9" y="28"/>
                </a:moveTo>
                <a:cubicBezTo>
                  <a:pt x="9" y="28"/>
                  <a:pt x="9" y="28"/>
                  <a:pt x="9" y="28"/>
                </a:cubicBezTo>
                <a:cubicBezTo>
                  <a:pt x="9" y="28"/>
                  <a:pt x="9" y="27"/>
                  <a:pt x="10" y="27"/>
                </a:cubicBezTo>
                <a:cubicBezTo>
                  <a:pt x="11" y="27"/>
                  <a:pt x="11" y="28"/>
                  <a:pt x="11" y="28"/>
                </a:cubicBezTo>
                <a:cubicBezTo>
                  <a:pt x="11" y="34"/>
                  <a:pt x="11" y="34"/>
                  <a:pt x="11" y="34"/>
                </a:cubicBezTo>
                <a:cubicBezTo>
                  <a:pt x="11" y="34"/>
                  <a:pt x="11" y="35"/>
                  <a:pt x="10" y="35"/>
                </a:cubicBezTo>
                <a:cubicBezTo>
                  <a:pt x="9" y="35"/>
                  <a:pt x="9" y="34"/>
                  <a:pt x="9" y="34"/>
                </a:cubicBezTo>
                <a:cubicBezTo>
                  <a:pt x="9" y="28"/>
                  <a:pt x="9" y="28"/>
                  <a:pt x="9" y="28"/>
                </a:cubicBezTo>
                <a:close/>
                <a:moveTo>
                  <a:pt x="15" y="28"/>
                </a:moveTo>
                <a:cubicBezTo>
                  <a:pt x="15" y="28"/>
                  <a:pt x="15" y="28"/>
                  <a:pt x="15" y="28"/>
                </a:cubicBezTo>
                <a:cubicBezTo>
                  <a:pt x="15" y="28"/>
                  <a:pt x="16" y="27"/>
                  <a:pt x="16" y="27"/>
                </a:cubicBezTo>
                <a:cubicBezTo>
                  <a:pt x="17" y="27"/>
                  <a:pt x="17" y="28"/>
                  <a:pt x="17" y="28"/>
                </a:cubicBezTo>
                <a:cubicBezTo>
                  <a:pt x="17" y="34"/>
                  <a:pt x="17" y="34"/>
                  <a:pt x="17" y="34"/>
                </a:cubicBezTo>
                <a:cubicBezTo>
                  <a:pt x="17" y="34"/>
                  <a:pt x="17" y="35"/>
                  <a:pt x="16" y="35"/>
                </a:cubicBezTo>
                <a:cubicBezTo>
                  <a:pt x="16" y="35"/>
                  <a:pt x="15" y="34"/>
                  <a:pt x="15" y="34"/>
                </a:cubicBezTo>
                <a:cubicBezTo>
                  <a:pt x="15" y="28"/>
                  <a:pt x="15" y="28"/>
                  <a:pt x="15" y="28"/>
                </a:cubicBezTo>
                <a:close/>
                <a:moveTo>
                  <a:pt x="21" y="28"/>
                </a:moveTo>
                <a:cubicBezTo>
                  <a:pt x="21" y="28"/>
                  <a:pt x="21" y="28"/>
                  <a:pt x="21" y="28"/>
                </a:cubicBezTo>
                <a:cubicBezTo>
                  <a:pt x="21" y="28"/>
                  <a:pt x="22" y="27"/>
                  <a:pt x="22" y="27"/>
                </a:cubicBezTo>
                <a:cubicBezTo>
                  <a:pt x="23" y="27"/>
                  <a:pt x="23" y="28"/>
                  <a:pt x="23" y="28"/>
                </a:cubicBezTo>
                <a:cubicBezTo>
                  <a:pt x="23" y="34"/>
                  <a:pt x="23" y="34"/>
                  <a:pt x="23" y="34"/>
                </a:cubicBezTo>
                <a:cubicBezTo>
                  <a:pt x="23" y="34"/>
                  <a:pt x="23" y="35"/>
                  <a:pt x="22" y="35"/>
                </a:cubicBezTo>
                <a:cubicBezTo>
                  <a:pt x="22" y="35"/>
                  <a:pt x="21" y="34"/>
                  <a:pt x="21" y="34"/>
                </a:cubicBezTo>
                <a:cubicBezTo>
                  <a:pt x="21" y="28"/>
                  <a:pt x="21" y="28"/>
                  <a:pt x="21" y="28"/>
                </a:cubicBezTo>
                <a:close/>
                <a:moveTo>
                  <a:pt x="39" y="27"/>
                </a:moveTo>
                <a:cubicBezTo>
                  <a:pt x="39" y="27"/>
                  <a:pt x="39" y="27"/>
                  <a:pt x="39" y="27"/>
                </a:cubicBezTo>
                <a:cubicBezTo>
                  <a:pt x="40" y="27"/>
                  <a:pt x="41" y="28"/>
                  <a:pt x="42" y="28"/>
                </a:cubicBezTo>
                <a:cubicBezTo>
                  <a:pt x="42" y="29"/>
                  <a:pt x="43" y="30"/>
                  <a:pt x="43" y="31"/>
                </a:cubicBezTo>
                <a:cubicBezTo>
                  <a:pt x="43" y="32"/>
                  <a:pt x="42" y="33"/>
                  <a:pt x="42" y="34"/>
                </a:cubicBezTo>
                <a:cubicBezTo>
                  <a:pt x="41" y="34"/>
                  <a:pt x="40" y="35"/>
                  <a:pt x="39" y="35"/>
                </a:cubicBezTo>
                <a:cubicBezTo>
                  <a:pt x="38" y="35"/>
                  <a:pt x="37" y="34"/>
                  <a:pt x="36" y="34"/>
                </a:cubicBezTo>
                <a:cubicBezTo>
                  <a:pt x="36" y="33"/>
                  <a:pt x="35" y="32"/>
                  <a:pt x="35" y="31"/>
                </a:cubicBezTo>
                <a:cubicBezTo>
                  <a:pt x="35" y="30"/>
                  <a:pt x="36" y="29"/>
                  <a:pt x="36" y="28"/>
                </a:cubicBezTo>
                <a:cubicBezTo>
                  <a:pt x="37" y="28"/>
                  <a:pt x="38" y="27"/>
                  <a:pt x="39" y="27"/>
                </a:cubicBezTo>
                <a:close/>
                <a:moveTo>
                  <a:pt x="40" y="30"/>
                </a:moveTo>
                <a:cubicBezTo>
                  <a:pt x="40" y="30"/>
                  <a:pt x="40" y="30"/>
                  <a:pt x="40" y="30"/>
                </a:cubicBezTo>
                <a:cubicBezTo>
                  <a:pt x="40" y="30"/>
                  <a:pt x="39" y="29"/>
                  <a:pt x="39" y="29"/>
                </a:cubicBezTo>
                <a:cubicBezTo>
                  <a:pt x="39" y="29"/>
                  <a:pt x="38" y="30"/>
                  <a:pt x="38" y="30"/>
                </a:cubicBezTo>
                <a:cubicBezTo>
                  <a:pt x="38" y="30"/>
                  <a:pt x="38" y="31"/>
                  <a:pt x="38" y="31"/>
                </a:cubicBezTo>
                <a:cubicBezTo>
                  <a:pt x="38" y="31"/>
                  <a:pt x="38" y="32"/>
                  <a:pt x="38" y="32"/>
                </a:cubicBezTo>
                <a:cubicBezTo>
                  <a:pt x="38" y="32"/>
                  <a:pt x="39" y="33"/>
                  <a:pt x="39" y="33"/>
                </a:cubicBezTo>
                <a:cubicBezTo>
                  <a:pt x="39" y="33"/>
                  <a:pt x="40" y="32"/>
                  <a:pt x="40" y="32"/>
                </a:cubicBezTo>
                <a:cubicBezTo>
                  <a:pt x="40" y="32"/>
                  <a:pt x="41" y="31"/>
                  <a:pt x="41" y="31"/>
                </a:cubicBezTo>
                <a:cubicBezTo>
                  <a:pt x="41" y="31"/>
                  <a:pt x="40" y="30"/>
                  <a:pt x="40" y="30"/>
                </a:cubicBezTo>
                <a:close/>
                <a:moveTo>
                  <a:pt x="50" y="23"/>
                </a:moveTo>
                <a:cubicBezTo>
                  <a:pt x="50" y="23"/>
                  <a:pt x="50" y="23"/>
                  <a:pt x="50" y="23"/>
                </a:cubicBezTo>
                <a:cubicBezTo>
                  <a:pt x="50" y="39"/>
                  <a:pt x="50" y="39"/>
                  <a:pt x="50" y="39"/>
                </a:cubicBezTo>
                <a:cubicBezTo>
                  <a:pt x="50" y="40"/>
                  <a:pt x="49" y="41"/>
                  <a:pt x="48" y="41"/>
                </a:cubicBezTo>
                <a:cubicBezTo>
                  <a:pt x="48" y="41"/>
                  <a:pt x="48" y="41"/>
                  <a:pt x="48" y="41"/>
                </a:cubicBezTo>
                <a:cubicBezTo>
                  <a:pt x="2" y="41"/>
                  <a:pt x="2" y="41"/>
                  <a:pt x="2" y="41"/>
                </a:cubicBezTo>
                <a:cubicBezTo>
                  <a:pt x="1" y="41"/>
                  <a:pt x="0" y="40"/>
                  <a:pt x="0" y="39"/>
                </a:cubicBezTo>
                <a:cubicBezTo>
                  <a:pt x="0" y="39"/>
                  <a:pt x="0" y="39"/>
                  <a:pt x="0" y="39"/>
                </a:cubicBezTo>
                <a:cubicBezTo>
                  <a:pt x="0" y="23"/>
                  <a:pt x="0" y="23"/>
                  <a:pt x="0" y="23"/>
                </a:cubicBezTo>
                <a:cubicBezTo>
                  <a:pt x="0" y="23"/>
                  <a:pt x="0" y="22"/>
                  <a:pt x="0" y="22"/>
                </a:cubicBezTo>
                <a:cubicBezTo>
                  <a:pt x="8" y="1"/>
                  <a:pt x="8" y="1"/>
                  <a:pt x="8" y="1"/>
                </a:cubicBezTo>
                <a:cubicBezTo>
                  <a:pt x="8" y="1"/>
                  <a:pt x="9" y="0"/>
                  <a:pt x="10" y="0"/>
                </a:cubicBezTo>
                <a:cubicBezTo>
                  <a:pt x="41" y="0"/>
                  <a:pt x="41" y="0"/>
                  <a:pt x="41" y="0"/>
                </a:cubicBezTo>
                <a:cubicBezTo>
                  <a:pt x="41" y="0"/>
                  <a:pt x="42" y="0"/>
                  <a:pt x="42" y="1"/>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ubicBezTo>
                  <a:pt x="50" y="23"/>
                  <a:pt x="50" y="23"/>
                  <a:pt x="50" y="23"/>
                </a:cubicBezTo>
                <a:close/>
                <a:moveTo>
                  <a:pt x="4" y="25"/>
                </a:moveTo>
                <a:cubicBezTo>
                  <a:pt x="4" y="25"/>
                  <a:pt x="4" y="25"/>
                  <a:pt x="4" y="25"/>
                </a:cubicBezTo>
                <a:cubicBezTo>
                  <a:pt x="4" y="37"/>
                  <a:pt x="4" y="37"/>
                  <a:pt x="4" y="37"/>
                </a:cubicBezTo>
                <a:cubicBezTo>
                  <a:pt x="46" y="37"/>
                  <a:pt x="46" y="37"/>
                  <a:pt x="46" y="37"/>
                </a:cubicBezTo>
                <a:cubicBezTo>
                  <a:pt x="46" y="25"/>
                  <a:pt x="46" y="25"/>
                  <a:pt x="46" y="25"/>
                </a:cubicBezTo>
                <a:cubicBezTo>
                  <a:pt x="4" y="25"/>
                  <a:pt x="4" y="25"/>
                  <a:pt x="4" y="2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5" name="Freeform 471"/>
          <p:cNvSpPr>
            <a:spLocks noEditPoints="1"/>
          </p:cNvSpPr>
          <p:nvPr/>
        </p:nvSpPr>
        <p:spPr bwMode="auto">
          <a:xfrm>
            <a:off x="6733539" y="2325000"/>
            <a:ext cx="164635" cy="137757"/>
          </a:xfrm>
          <a:custGeom>
            <a:avLst/>
            <a:gdLst>
              <a:gd name="T0" fmla="*/ 39 w 49"/>
              <a:gd name="T1" fmla="*/ 36 h 41"/>
              <a:gd name="T2" fmla="*/ 37 w 49"/>
              <a:gd name="T3" fmla="*/ 35 h 41"/>
              <a:gd name="T4" fmla="*/ 39 w 49"/>
              <a:gd name="T5" fmla="*/ 34 h 41"/>
              <a:gd name="T6" fmla="*/ 43 w 49"/>
              <a:gd name="T7" fmla="*/ 34 h 41"/>
              <a:gd name="T8" fmla="*/ 44 w 49"/>
              <a:gd name="T9" fmla="*/ 35 h 41"/>
              <a:gd name="T10" fmla="*/ 43 w 49"/>
              <a:gd name="T11" fmla="*/ 36 h 41"/>
              <a:gd name="T12" fmla="*/ 39 w 49"/>
              <a:gd name="T13" fmla="*/ 36 h 41"/>
              <a:gd name="T14" fmla="*/ 4 w 49"/>
              <a:gd name="T15" fmla="*/ 21 h 41"/>
              <a:gd name="T16" fmla="*/ 4 w 49"/>
              <a:gd name="T17" fmla="*/ 21 h 41"/>
              <a:gd name="T18" fmla="*/ 45 w 49"/>
              <a:gd name="T19" fmla="*/ 21 h 41"/>
              <a:gd name="T20" fmla="*/ 39 w 49"/>
              <a:gd name="T21" fmla="*/ 4 h 41"/>
              <a:gd name="T22" fmla="*/ 10 w 49"/>
              <a:gd name="T23" fmla="*/ 4 h 41"/>
              <a:gd name="T24" fmla="*/ 4 w 49"/>
              <a:gd name="T25" fmla="*/ 21 h 41"/>
              <a:gd name="T26" fmla="*/ 46 w 49"/>
              <a:gd name="T27" fmla="*/ 25 h 41"/>
              <a:gd name="T28" fmla="*/ 46 w 49"/>
              <a:gd name="T29" fmla="*/ 25 h 41"/>
              <a:gd name="T30" fmla="*/ 3 w 49"/>
              <a:gd name="T31" fmla="*/ 25 h 41"/>
              <a:gd name="T32" fmla="*/ 3 w 49"/>
              <a:gd name="T33" fmla="*/ 37 h 41"/>
              <a:gd name="T34" fmla="*/ 46 w 49"/>
              <a:gd name="T35" fmla="*/ 37 h 41"/>
              <a:gd name="T36" fmla="*/ 46 w 49"/>
              <a:gd name="T37" fmla="*/ 25 h 41"/>
              <a:gd name="T38" fmla="*/ 49 w 49"/>
              <a:gd name="T39" fmla="*/ 22 h 41"/>
              <a:gd name="T40" fmla="*/ 49 w 49"/>
              <a:gd name="T41" fmla="*/ 22 h 41"/>
              <a:gd name="T42" fmla="*/ 49 w 49"/>
              <a:gd name="T43" fmla="*/ 23 h 41"/>
              <a:gd name="T44" fmla="*/ 49 w 49"/>
              <a:gd name="T45" fmla="*/ 23 h 41"/>
              <a:gd name="T46" fmla="*/ 49 w 49"/>
              <a:gd name="T47" fmla="*/ 39 h 41"/>
              <a:gd name="T48" fmla="*/ 47 w 49"/>
              <a:gd name="T49" fmla="*/ 41 h 41"/>
              <a:gd name="T50" fmla="*/ 47 w 49"/>
              <a:gd name="T51" fmla="*/ 41 h 41"/>
              <a:gd name="T52" fmla="*/ 1 w 49"/>
              <a:gd name="T53" fmla="*/ 41 h 41"/>
              <a:gd name="T54" fmla="*/ 0 w 49"/>
              <a:gd name="T55" fmla="*/ 39 h 41"/>
              <a:gd name="T56" fmla="*/ 0 w 49"/>
              <a:gd name="T57" fmla="*/ 39 h 41"/>
              <a:gd name="T58" fmla="*/ 0 w 49"/>
              <a:gd name="T59" fmla="*/ 23 h 41"/>
              <a:gd name="T60" fmla="*/ 0 w 49"/>
              <a:gd name="T61" fmla="*/ 22 h 41"/>
              <a:gd name="T62" fmla="*/ 7 w 49"/>
              <a:gd name="T63" fmla="*/ 1 h 41"/>
              <a:gd name="T64" fmla="*/ 9 w 49"/>
              <a:gd name="T65" fmla="*/ 0 h 41"/>
              <a:gd name="T66" fmla="*/ 40 w 49"/>
              <a:gd name="T67" fmla="*/ 0 h 41"/>
              <a:gd name="T68" fmla="*/ 42 w 49"/>
              <a:gd name="T69" fmla="*/ 1 h 41"/>
              <a:gd name="T70" fmla="*/ 49 w 49"/>
              <a:gd name="T71" fmla="*/ 22 h 41"/>
              <a:gd name="T72" fmla="*/ 6 w 49"/>
              <a:gd name="T73" fmla="*/ 26 h 41"/>
              <a:gd name="T74" fmla="*/ 6 w 49"/>
              <a:gd name="T75" fmla="*/ 26 h 41"/>
              <a:gd name="T76" fmla="*/ 6 w 49"/>
              <a:gd name="T77" fmla="*/ 26 h 41"/>
              <a:gd name="T78" fmla="*/ 43 w 49"/>
              <a:gd name="T79" fmla="*/ 26 h 41"/>
              <a:gd name="T80" fmla="*/ 44 w 49"/>
              <a:gd name="T81" fmla="*/ 27 h 41"/>
              <a:gd name="T82" fmla="*/ 44 w 49"/>
              <a:gd name="T83" fmla="*/ 27 h 41"/>
              <a:gd name="T84" fmla="*/ 44 w 49"/>
              <a:gd name="T85" fmla="*/ 32 h 41"/>
              <a:gd name="T86" fmla="*/ 43 w 49"/>
              <a:gd name="T87" fmla="*/ 33 h 41"/>
              <a:gd name="T88" fmla="*/ 43 w 49"/>
              <a:gd name="T89" fmla="*/ 33 h 41"/>
              <a:gd name="T90" fmla="*/ 6 w 49"/>
              <a:gd name="T91" fmla="*/ 33 h 41"/>
              <a:gd name="T92" fmla="*/ 5 w 49"/>
              <a:gd name="T93" fmla="*/ 32 h 41"/>
              <a:gd name="T94" fmla="*/ 5 w 49"/>
              <a:gd name="T95" fmla="*/ 32 h 41"/>
              <a:gd name="T96" fmla="*/ 5 w 49"/>
              <a:gd name="T97" fmla="*/ 27 h 41"/>
              <a:gd name="T98" fmla="*/ 6 w 49"/>
              <a:gd name="T99" fmla="*/ 26 h 41"/>
              <a:gd name="T100" fmla="*/ 42 w 49"/>
              <a:gd name="T101" fmla="*/ 29 h 41"/>
              <a:gd name="T102" fmla="*/ 42 w 49"/>
              <a:gd name="T103" fmla="*/ 29 h 41"/>
              <a:gd name="T104" fmla="*/ 7 w 49"/>
              <a:gd name="T105" fmla="*/ 29 h 41"/>
              <a:gd name="T106" fmla="*/ 7 w 49"/>
              <a:gd name="T107" fmla="*/ 31 h 41"/>
              <a:gd name="T108" fmla="*/ 42 w 49"/>
              <a:gd name="T109" fmla="*/ 31 h 41"/>
              <a:gd name="T110" fmla="*/ 42 w 49"/>
              <a:gd name="T111"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 h="41">
                <a:moveTo>
                  <a:pt x="39" y="36"/>
                </a:moveTo>
                <a:cubicBezTo>
                  <a:pt x="38" y="36"/>
                  <a:pt x="37" y="36"/>
                  <a:pt x="37" y="35"/>
                </a:cubicBezTo>
                <a:cubicBezTo>
                  <a:pt x="37" y="35"/>
                  <a:pt x="38" y="34"/>
                  <a:pt x="39" y="34"/>
                </a:cubicBezTo>
                <a:cubicBezTo>
                  <a:pt x="43" y="34"/>
                  <a:pt x="43" y="34"/>
                  <a:pt x="43" y="34"/>
                </a:cubicBezTo>
                <a:cubicBezTo>
                  <a:pt x="43" y="34"/>
                  <a:pt x="44" y="35"/>
                  <a:pt x="44" y="35"/>
                </a:cubicBezTo>
                <a:cubicBezTo>
                  <a:pt x="44" y="36"/>
                  <a:pt x="43" y="36"/>
                  <a:pt x="43" y="36"/>
                </a:cubicBezTo>
                <a:cubicBezTo>
                  <a:pt x="39" y="36"/>
                  <a:pt x="39" y="36"/>
                  <a:pt x="39" y="36"/>
                </a:cubicBezTo>
                <a:close/>
                <a:moveTo>
                  <a:pt x="4" y="21"/>
                </a:moveTo>
                <a:cubicBezTo>
                  <a:pt x="4" y="21"/>
                  <a:pt x="4" y="21"/>
                  <a:pt x="4" y="21"/>
                </a:cubicBezTo>
                <a:cubicBezTo>
                  <a:pt x="45" y="21"/>
                  <a:pt x="45" y="21"/>
                  <a:pt x="45" y="21"/>
                </a:cubicBezTo>
                <a:cubicBezTo>
                  <a:pt x="39" y="4"/>
                  <a:pt x="39" y="4"/>
                  <a:pt x="39" y="4"/>
                </a:cubicBezTo>
                <a:cubicBezTo>
                  <a:pt x="10" y="4"/>
                  <a:pt x="10" y="4"/>
                  <a:pt x="10" y="4"/>
                </a:cubicBezTo>
                <a:cubicBezTo>
                  <a:pt x="4" y="21"/>
                  <a:pt x="4" y="21"/>
                  <a:pt x="4" y="21"/>
                </a:cubicBezTo>
                <a:close/>
                <a:moveTo>
                  <a:pt x="46" y="25"/>
                </a:moveTo>
                <a:cubicBezTo>
                  <a:pt x="46" y="25"/>
                  <a:pt x="46" y="25"/>
                  <a:pt x="46" y="25"/>
                </a:cubicBezTo>
                <a:cubicBezTo>
                  <a:pt x="3" y="25"/>
                  <a:pt x="3" y="25"/>
                  <a:pt x="3" y="25"/>
                </a:cubicBezTo>
                <a:cubicBezTo>
                  <a:pt x="3" y="37"/>
                  <a:pt x="3" y="37"/>
                  <a:pt x="3" y="37"/>
                </a:cubicBezTo>
                <a:cubicBezTo>
                  <a:pt x="46" y="37"/>
                  <a:pt x="46" y="37"/>
                  <a:pt x="46" y="37"/>
                </a:cubicBezTo>
                <a:cubicBezTo>
                  <a:pt x="46" y="25"/>
                  <a:pt x="46" y="25"/>
                  <a:pt x="46" y="25"/>
                </a:cubicBezTo>
                <a:close/>
                <a:moveTo>
                  <a:pt x="49" y="22"/>
                </a:moveTo>
                <a:cubicBezTo>
                  <a:pt x="49" y="22"/>
                  <a:pt x="49" y="22"/>
                  <a:pt x="49" y="22"/>
                </a:cubicBezTo>
                <a:cubicBezTo>
                  <a:pt x="49" y="22"/>
                  <a:pt x="49" y="23"/>
                  <a:pt x="49" y="23"/>
                </a:cubicBezTo>
                <a:cubicBezTo>
                  <a:pt x="49" y="23"/>
                  <a:pt x="49" y="23"/>
                  <a:pt x="49" y="23"/>
                </a:cubicBezTo>
                <a:cubicBezTo>
                  <a:pt x="49" y="39"/>
                  <a:pt x="49" y="39"/>
                  <a:pt x="49" y="39"/>
                </a:cubicBezTo>
                <a:cubicBezTo>
                  <a:pt x="49" y="40"/>
                  <a:pt x="48" y="41"/>
                  <a:pt x="47" y="41"/>
                </a:cubicBezTo>
                <a:cubicBezTo>
                  <a:pt x="47" y="41"/>
                  <a:pt x="47" y="41"/>
                  <a:pt x="47" y="41"/>
                </a:cubicBezTo>
                <a:cubicBezTo>
                  <a:pt x="1" y="41"/>
                  <a:pt x="1" y="41"/>
                  <a:pt x="1" y="41"/>
                </a:cubicBezTo>
                <a:cubicBezTo>
                  <a:pt x="0" y="41"/>
                  <a:pt x="0" y="40"/>
                  <a:pt x="0" y="39"/>
                </a:cubicBezTo>
                <a:cubicBezTo>
                  <a:pt x="0" y="39"/>
                  <a:pt x="0" y="39"/>
                  <a:pt x="0" y="39"/>
                </a:cubicBezTo>
                <a:cubicBezTo>
                  <a:pt x="0" y="23"/>
                  <a:pt x="0" y="23"/>
                  <a:pt x="0" y="23"/>
                </a:cubicBezTo>
                <a:cubicBezTo>
                  <a:pt x="0" y="23"/>
                  <a:pt x="0" y="22"/>
                  <a:pt x="0" y="22"/>
                </a:cubicBezTo>
                <a:cubicBezTo>
                  <a:pt x="7" y="1"/>
                  <a:pt x="7" y="1"/>
                  <a:pt x="7" y="1"/>
                </a:cubicBezTo>
                <a:cubicBezTo>
                  <a:pt x="7" y="1"/>
                  <a:pt x="8" y="0"/>
                  <a:pt x="9" y="0"/>
                </a:cubicBezTo>
                <a:cubicBezTo>
                  <a:pt x="40" y="0"/>
                  <a:pt x="40" y="0"/>
                  <a:pt x="40" y="0"/>
                </a:cubicBezTo>
                <a:cubicBezTo>
                  <a:pt x="41" y="0"/>
                  <a:pt x="42" y="0"/>
                  <a:pt x="42" y="1"/>
                </a:cubicBezTo>
                <a:cubicBezTo>
                  <a:pt x="49" y="22"/>
                  <a:pt x="49" y="22"/>
                  <a:pt x="49" y="22"/>
                </a:cubicBezTo>
                <a:close/>
                <a:moveTo>
                  <a:pt x="6" y="26"/>
                </a:moveTo>
                <a:cubicBezTo>
                  <a:pt x="6" y="26"/>
                  <a:pt x="6" y="26"/>
                  <a:pt x="6" y="26"/>
                </a:cubicBezTo>
                <a:cubicBezTo>
                  <a:pt x="6" y="26"/>
                  <a:pt x="6" y="26"/>
                  <a:pt x="6" y="26"/>
                </a:cubicBezTo>
                <a:cubicBezTo>
                  <a:pt x="43" y="26"/>
                  <a:pt x="43" y="26"/>
                  <a:pt x="43" y="26"/>
                </a:cubicBezTo>
                <a:cubicBezTo>
                  <a:pt x="43" y="26"/>
                  <a:pt x="44" y="27"/>
                  <a:pt x="44" y="27"/>
                </a:cubicBezTo>
                <a:cubicBezTo>
                  <a:pt x="44" y="27"/>
                  <a:pt x="44" y="27"/>
                  <a:pt x="44" y="27"/>
                </a:cubicBezTo>
                <a:cubicBezTo>
                  <a:pt x="44" y="32"/>
                  <a:pt x="44" y="32"/>
                  <a:pt x="44" y="32"/>
                </a:cubicBezTo>
                <a:cubicBezTo>
                  <a:pt x="44" y="33"/>
                  <a:pt x="43" y="33"/>
                  <a:pt x="43" y="33"/>
                </a:cubicBezTo>
                <a:cubicBezTo>
                  <a:pt x="43" y="33"/>
                  <a:pt x="43" y="33"/>
                  <a:pt x="43" y="33"/>
                </a:cubicBezTo>
                <a:cubicBezTo>
                  <a:pt x="6" y="33"/>
                  <a:pt x="6" y="33"/>
                  <a:pt x="6" y="33"/>
                </a:cubicBezTo>
                <a:cubicBezTo>
                  <a:pt x="5" y="33"/>
                  <a:pt x="5" y="33"/>
                  <a:pt x="5" y="32"/>
                </a:cubicBezTo>
                <a:cubicBezTo>
                  <a:pt x="5" y="32"/>
                  <a:pt x="5" y="32"/>
                  <a:pt x="5" y="32"/>
                </a:cubicBezTo>
                <a:cubicBezTo>
                  <a:pt x="5" y="27"/>
                  <a:pt x="5" y="27"/>
                  <a:pt x="5" y="27"/>
                </a:cubicBezTo>
                <a:cubicBezTo>
                  <a:pt x="5" y="27"/>
                  <a:pt x="5" y="26"/>
                  <a:pt x="6" y="26"/>
                </a:cubicBezTo>
                <a:close/>
                <a:moveTo>
                  <a:pt x="42" y="29"/>
                </a:moveTo>
                <a:cubicBezTo>
                  <a:pt x="42" y="29"/>
                  <a:pt x="42" y="29"/>
                  <a:pt x="42" y="29"/>
                </a:cubicBezTo>
                <a:cubicBezTo>
                  <a:pt x="7" y="29"/>
                  <a:pt x="7" y="29"/>
                  <a:pt x="7" y="29"/>
                </a:cubicBezTo>
                <a:cubicBezTo>
                  <a:pt x="7" y="31"/>
                  <a:pt x="7" y="31"/>
                  <a:pt x="7" y="31"/>
                </a:cubicBezTo>
                <a:cubicBezTo>
                  <a:pt x="42" y="31"/>
                  <a:pt x="42" y="31"/>
                  <a:pt x="42" y="31"/>
                </a:cubicBezTo>
                <a:cubicBezTo>
                  <a:pt x="42" y="29"/>
                  <a:pt x="42" y="29"/>
                  <a:pt x="42" y="2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6" name="Freeform 472"/>
          <p:cNvSpPr>
            <a:spLocks noEditPoints="1"/>
          </p:cNvSpPr>
          <p:nvPr/>
        </p:nvSpPr>
        <p:spPr bwMode="auto">
          <a:xfrm>
            <a:off x="9376108" y="2328360"/>
            <a:ext cx="169676" cy="137757"/>
          </a:xfrm>
          <a:custGeom>
            <a:avLst/>
            <a:gdLst>
              <a:gd name="T0" fmla="*/ 46 w 50"/>
              <a:gd name="T1" fmla="*/ 9 h 41"/>
              <a:gd name="T2" fmla="*/ 49 w 50"/>
              <a:gd name="T3" fmla="*/ 20 h 41"/>
              <a:gd name="T4" fmla="*/ 50 w 50"/>
              <a:gd name="T5" fmla="*/ 31 h 41"/>
              <a:gd name="T6" fmla="*/ 49 w 50"/>
              <a:gd name="T7" fmla="*/ 34 h 41"/>
              <a:gd name="T8" fmla="*/ 36 w 50"/>
              <a:gd name="T9" fmla="*/ 35 h 41"/>
              <a:gd name="T10" fmla="*/ 30 w 50"/>
              <a:gd name="T11" fmla="*/ 28 h 41"/>
              <a:gd name="T12" fmla="*/ 19 w 50"/>
              <a:gd name="T13" fmla="*/ 28 h 41"/>
              <a:gd name="T14" fmla="*/ 14 w 50"/>
              <a:gd name="T15" fmla="*/ 35 h 41"/>
              <a:gd name="T16" fmla="*/ 11 w 50"/>
              <a:gd name="T17" fmla="*/ 38 h 41"/>
              <a:gd name="T18" fmla="*/ 0 w 50"/>
              <a:gd name="T19" fmla="*/ 31 h 41"/>
              <a:gd name="T20" fmla="*/ 1 w 50"/>
              <a:gd name="T21" fmla="*/ 20 h 41"/>
              <a:gd name="T22" fmla="*/ 4 w 50"/>
              <a:gd name="T23" fmla="*/ 9 h 41"/>
              <a:gd name="T24" fmla="*/ 21 w 50"/>
              <a:gd name="T25" fmla="*/ 1 h 41"/>
              <a:gd name="T26" fmla="*/ 29 w 50"/>
              <a:gd name="T27" fmla="*/ 1 h 41"/>
              <a:gd name="T28" fmla="*/ 22 w 50"/>
              <a:gd name="T29" fmla="*/ 21 h 41"/>
              <a:gd name="T30" fmla="*/ 21 w 50"/>
              <a:gd name="T31" fmla="*/ 20 h 41"/>
              <a:gd name="T32" fmla="*/ 28 w 50"/>
              <a:gd name="T33" fmla="*/ 19 h 41"/>
              <a:gd name="T34" fmla="*/ 28 w 50"/>
              <a:gd name="T35" fmla="*/ 21 h 41"/>
              <a:gd name="T36" fmla="*/ 22 w 50"/>
              <a:gd name="T37" fmla="*/ 10 h 41"/>
              <a:gd name="T38" fmla="*/ 21 w 50"/>
              <a:gd name="T39" fmla="*/ 9 h 41"/>
              <a:gd name="T40" fmla="*/ 28 w 50"/>
              <a:gd name="T41" fmla="*/ 8 h 41"/>
              <a:gd name="T42" fmla="*/ 28 w 50"/>
              <a:gd name="T43" fmla="*/ 10 h 41"/>
              <a:gd name="T44" fmla="*/ 14 w 50"/>
              <a:gd name="T45" fmla="*/ 9 h 41"/>
              <a:gd name="T46" fmla="*/ 15 w 50"/>
              <a:gd name="T47" fmla="*/ 8 h 41"/>
              <a:gd name="T48" fmla="*/ 17 w 50"/>
              <a:gd name="T49" fmla="*/ 13 h 41"/>
              <a:gd name="T50" fmla="*/ 22 w 50"/>
              <a:gd name="T51" fmla="*/ 14 h 41"/>
              <a:gd name="T52" fmla="*/ 17 w 50"/>
              <a:gd name="T53" fmla="*/ 16 h 41"/>
              <a:gd name="T54" fmla="*/ 15 w 50"/>
              <a:gd name="T55" fmla="*/ 21 h 41"/>
              <a:gd name="T56" fmla="*/ 14 w 50"/>
              <a:gd name="T57" fmla="*/ 16 h 41"/>
              <a:gd name="T58" fmla="*/ 9 w 50"/>
              <a:gd name="T59" fmla="*/ 14 h 41"/>
              <a:gd name="T60" fmla="*/ 14 w 50"/>
              <a:gd name="T61" fmla="*/ 13 h 41"/>
              <a:gd name="T62" fmla="*/ 35 w 50"/>
              <a:gd name="T63" fmla="*/ 9 h 41"/>
              <a:gd name="T64" fmla="*/ 37 w 50"/>
              <a:gd name="T65" fmla="*/ 11 h 41"/>
              <a:gd name="T66" fmla="*/ 33 w 50"/>
              <a:gd name="T67" fmla="*/ 11 h 41"/>
              <a:gd name="T68" fmla="*/ 33 w 50"/>
              <a:gd name="T69" fmla="*/ 14 h 41"/>
              <a:gd name="T70" fmla="*/ 31 w 50"/>
              <a:gd name="T71" fmla="*/ 16 h 41"/>
              <a:gd name="T72" fmla="*/ 31 w 50"/>
              <a:gd name="T73" fmla="*/ 13 h 41"/>
              <a:gd name="T74" fmla="*/ 35 w 50"/>
              <a:gd name="T75" fmla="*/ 16 h 41"/>
              <a:gd name="T76" fmla="*/ 37 w 50"/>
              <a:gd name="T77" fmla="*/ 18 h 41"/>
              <a:gd name="T78" fmla="*/ 33 w 50"/>
              <a:gd name="T79" fmla="*/ 18 h 41"/>
              <a:gd name="T80" fmla="*/ 40 w 50"/>
              <a:gd name="T81" fmla="*/ 14 h 41"/>
              <a:gd name="T82" fmla="*/ 38 w 50"/>
              <a:gd name="T83" fmla="*/ 16 h 41"/>
              <a:gd name="T84" fmla="*/ 38 w 50"/>
              <a:gd name="T85" fmla="*/ 13 h 41"/>
              <a:gd name="T86" fmla="*/ 38 w 50"/>
              <a:gd name="T87" fmla="*/ 6 h 41"/>
              <a:gd name="T88" fmla="*/ 29 w 50"/>
              <a:gd name="T89" fmla="*/ 4 h 41"/>
              <a:gd name="T90" fmla="*/ 21 w 50"/>
              <a:gd name="T91" fmla="*/ 4 h 41"/>
              <a:gd name="T92" fmla="*/ 7 w 50"/>
              <a:gd name="T93" fmla="*/ 11 h 41"/>
              <a:gd name="T94" fmla="*/ 5 w 50"/>
              <a:gd name="T95" fmla="*/ 21 h 41"/>
              <a:gd name="T96" fmla="*/ 4 w 50"/>
              <a:gd name="T97" fmla="*/ 31 h 41"/>
              <a:gd name="T98" fmla="*/ 4 w 50"/>
              <a:gd name="T99" fmla="*/ 33 h 41"/>
              <a:gd name="T100" fmla="*/ 12 w 50"/>
              <a:gd name="T101" fmla="*/ 31 h 41"/>
              <a:gd name="T102" fmla="*/ 17 w 50"/>
              <a:gd name="T103" fmla="*/ 25 h 41"/>
              <a:gd name="T104" fmla="*/ 33 w 50"/>
              <a:gd name="T105" fmla="*/ 25 h 41"/>
              <a:gd name="T106" fmla="*/ 38 w 50"/>
              <a:gd name="T107" fmla="*/ 31 h 41"/>
              <a:gd name="T108" fmla="*/ 45 w 50"/>
              <a:gd name="T109" fmla="*/ 33 h 41"/>
              <a:gd name="T110" fmla="*/ 46 w 50"/>
              <a:gd name="T111" fmla="*/ 26 h 41"/>
              <a:gd name="T112" fmla="*/ 44 w 50"/>
              <a:gd name="T113" fmla="*/ 15 h 41"/>
              <a:gd name="T114" fmla="*/ 38 w 50"/>
              <a:gd name="T115"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41">
                <a:moveTo>
                  <a:pt x="40" y="2"/>
                </a:moveTo>
                <a:cubicBezTo>
                  <a:pt x="42" y="4"/>
                  <a:pt x="45" y="6"/>
                  <a:pt x="46" y="9"/>
                </a:cubicBezTo>
                <a:cubicBezTo>
                  <a:pt x="47" y="11"/>
                  <a:pt x="47" y="13"/>
                  <a:pt x="48" y="14"/>
                </a:cubicBezTo>
                <a:cubicBezTo>
                  <a:pt x="48" y="16"/>
                  <a:pt x="49" y="18"/>
                  <a:pt x="49" y="20"/>
                </a:cubicBezTo>
                <a:cubicBezTo>
                  <a:pt x="49" y="22"/>
                  <a:pt x="49" y="24"/>
                  <a:pt x="50" y="25"/>
                </a:cubicBezTo>
                <a:cubicBezTo>
                  <a:pt x="50" y="27"/>
                  <a:pt x="50" y="29"/>
                  <a:pt x="50" y="31"/>
                </a:cubicBezTo>
                <a:cubicBezTo>
                  <a:pt x="50" y="31"/>
                  <a:pt x="50" y="31"/>
                  <a:pt x="50" y="31"/>
                </a:cubicBezTo>
                <a:cubicBezTo>
                  <a:pt x="50" y="32"/>
                  <a:pt x="49" y="33"/>
                  <a:pt x="49" y="34"/>
                </a:cubicBezTo>
                <a:cubicBezTo>
                  <a:pt x="47" y="38"/>
                  <a:pt x="43" y="40"/>
                  <a:pt x="39" y="38"/>
                </a:cubicBezTo>
                <a:cubicBezTo>
                  <a:pt x="38" y="37"/>
                  <a:pt x="37" y="36"/>
                  <a:pt x="36" y="35"/>
                </a:cubicBezTo>
                <a:cubicBezTo>
                  <a:pt x="35" y="35"/>
                  <a:pt x="35" y="34"/>
                  <a:pt x="34" y="33"/>
                </a:cubicBezTo>
                <a:cubicBezTo>
                  <a:pt x="33" y="31"/>
                  <a:pt x="32" y="29"/>
                  <a:pt x="30" y="28"/>
                </a:cubicBezTo>
                <a:cubicBezTo>
                  <a:pt x="30" y="28"/>
                  <a:pt x="30" y="28"/>
                  <a:pt x="30" y="28"/>
                </a:cubicBezTo>
                <a:cubicBezTo>
                  <a:pt x="27" y="26"/>
                  <a:pt x="22" y="26"/>
                  <a:pt x="19" y="28"/>
                </a:cubicBezTo>
                <a:cubicBezTo>
                  <a:pt x="18" y="29"/>
                  <a:pt x="17" y="31"/>
                  <a:pt x="16" y="33"/>
                </a:cubicBezTo>
                <a:cubicBezTo>
                  <a:pt x="15" y="34"/>
                  <a:pt x="14" y="35"/>
                  <a:pt x="14" y="35"/>
                </a:cubicBezTo>
                <a:cubicBezTo>
                  <a:pt x="13" y="36"/>
                  <a:pt x="12" y="37"/>
                  <a:pt x="11" y="38"/>
                </a:cubicBezTo>
                <a:cubicBezTo>
                  <a:pt x="11" y="38"/>
                  <a:pt x="11" y="38"/>
                  <a:pt x="11" y="38"/>
                </a:cubicBezTo>
                <a:cubicBezTo>
                  <a:pt x="6" y="41"/>
                  <a:pt x="0" y="36"/>
                  <a:pt x="0" y="31"/>
                </a:cubicBezTo>
                <a:cubicBezTo>
                  <a:pt x="0" y="31"/>
                  <a:pt x="0" y="31"/>
                  <a:pt x="0" y="31"/>
                </a:cubicBezTo>
                <a:cubicBezTo>
                  <a:pt x="0" y="29"/>
                  <a:pt x="0" y="27"/>
                  <a:pt x="0" y="25"/>
                </a:cubicBezTo>
                <a:cubicBezTo>
                  <a:pt x="0" y="24"/>
                  <a:pt x="1" y="22"/>
                  <a:pt x="1" y="20"/>
                </a:cubicBezTo>
                <a:cubicBezTo>
                  <a:pt x="1" y="18"/>
                  <a:pt x="2" y="16"/>
                  <a:pt x="2" y="14"/>
                </a:cubicBezTo>
                <a:cubicBezTo>
                  <a:pt x="3" y="13"/>
                  <a:pt x="3" y="11"/>
                  <a:pt x="4" y="9"/>
                </a:cubicBezTo>
                <a:cubicBezTo>
                  <a:pt x="5" y="6"/>
                  <a:pt x="7" y="4"/>
                  <a:pt x="10" y="2"/>
                </a:cubicBezTo>
                <a:cubicBezTo>
                  <a:pt x="14" y="0"/>
                  <a:pt x="18" y="0"/>
                  <a:pt x="21" y="1"/>
                </a:cubicBezTo>
                <a:cubicBezTo>
                  <a:pt x="22" y="1"/>
                  <a:pt x="24" y="1"/>
                  <a:pt x="25" y="1"/>
                </a:cubicBezTo>
                <a:cubicBezTo>
                  <a:pt x="26" y="1"/>
                  <a:pt x="27" y="1"/>
                  <a:pt x="29" y="1"/>
                </a:cubicBezTo>
                <a:cubicBezTo>
                  <a:pt x="32" y="0"/>
                  <a:pt x="36" y="0"/>
                  <a:pt x="40" y="2"/>
                </a:cubicBezTo>
                <a:close/>
                <a:moveTo>
                  <a:pt x="22" y="21"/>
                </a:moveTo>
                <a:cubicBezTo>
                  <a:pt x="22" y="21"/>
                  <a:pt x="22" y="21"/>
                  <a:pt x="22" y="21"/>
                </a:cubicBezTo>
                <a:cubicBezTo>
                  <a:pt x="21" y="21"/>
                  <a:pt x="21" y="20"/>
                  <a:pt x="21" y="20"/>
                </a:cubicBezTo>
                <a:cubicBezTo>
                  <a:pt x="21" y="19"/>
                  <a:pt x="21" y="19"/>
                  <a:pt x="22" y="19"/>
                </a:cubicBezTo>
                <a:cubicBezTo>
                  <a:pt x="28" y="19"/>
                  <a:pt x="28" y="19"/>
                  <a:pt x="28" y="19"/>
                </a:cubicBezTo>
                <a:cubicBezTo>
                  <a:pt x="28" y="19"/>
                  <a:pt x="29" y="19"/>
                  <a:pt x="29" y="20"/>
                </a:cubicBezTo>
                <a:cubicBezTo>
                  <a:pt x="29" y="20"/>
                  <a:pt x="28" y="21"/>
                  <a:pt x="28" y="21"/>
                </a:cubicBezTo>
                <a:cubicBezTo>
                  <a:pt x="22" y="21"/>
                  <a:pt x="22" y="21"/>
                  <a:pt x="22" y="21"/>
                </a:cubicBezTo>
                <a:close/>
                <a:moveTo>
                  <a:pt x="22" y="10"/>
                </a:moveTo>
                <a:cubicBezTo>
                  <a:pt x="22" y="10"/>
                  <a:pt x="22" y="10"/>
                  <a:pt x="22" y="10"/>
                </a:cubicBezTo>
                <a:cubicBezTo>
                  <a:pt x="21" y="10"/>
                  <a:pt x="21" y="10"/>
                  <a:pt x="21" y="9"/>
                </a:cubicBezTo>
                <a:cubicBezTo>
                  <a:pt x="21" y="9"/>
                  <a:pt x="21" y="8"/>
                  <a:pt x="22" y="8"/>
                </a:cubicBezTo>
                <a:cubicBezTo>
                  <a:pt x="28" y="8"/>
                  <a:pt x="28" y="8"/>
                  <a:pt x="28" y="8"/>
                </a:cubicBezTo>
                <a:cubicBezTo>
                  <a:pt x="28" y="8"/>
                  <a:pt x="29" y="9"/>
                  <a:pt x="29" y="9"/>
                </a:cubicBezTo>
                <a:cubicBezTo>
                  <a:pt x="29" y="10"/>
                  <a:pt x="28" y="10"/>
                  <a:pt x="28" y="10"/>
                </a:cubicBezTo>
                <a:cubicBezTo>
                  <a:pt x="22" y="10"/>
                  <a:pt x="22" y="10"/>
                  <a:pt x="22" y="10"/>
                </a:cubicBezTo>
                <a:close/>
                <a:moveTo>
                  <a:pt x="14" y="9"/>
                </a:moveTo>
                <a:cubicBezTo>
                  <a:pt x="14" y="9"/>
                  <a:pt x="14" y="9"/>
                  <a:pt x="14" y="9"/>
                </a:cubicBezTo>
                <a:cubicBezTo>
                  <a:pt x="14" y="9"/>
                  <a:pt x="15" y="8"/>
                  <a:pt x="15" y="8"/>
                </a:cubicBezTo>
                <a:cubicBezTo>
                  <a:pt x="16" y="8"/>
                  <a:pt x="17" y="9"/>
                  <a:pt x="17" y="9"/>
                </a:cubicBezTo>
                <a:cubicBezTo>
                  <a:pt x="17" y="13"/>
                  <a:pt x="17" y="13"/>
                  <a:pt x="17" y="13"/>
                </a:cubicBezTo>
                <a:cubicBezTo>
                  <a:pt x="21" y="13"/>
                  <a:pt x="21" y="13"/>
                  <a:pt x="21" y="13"/>
                </a:cubicBezTo>
                <a:cubicBezTo>
                  <a:pt x="21" y="13"/>
                  <a:pt x="22" y="14"/>
                  <a:pt x="22" y="14"/>
                </a:cubicBezTo>
                <a:cubicBezTo>
                  <a:pt x="22" y="15"/>
                  <a:pt x="21" y="16"/>
                  <a:pt x="21" y="16"/>
                </a:cubicBezTo>
                <a:cubicBezTo>
                  <a:pt x="17" y="16"/>
                  <a:pt x="17" y="16"/>
                  <a:pt x="17" y="16"/>
                </a:cubicBezTo>
                <a:cubicBezTo>
                  <a:pt x="17" y="20"/>
                  <a:pt x="17" y="20"/>
                  <a:pt x="17" y="20"/>
                </a:cubicBezTo>
                <a:cubicBezTo>
                  <a:pt x="17" y="20"/>
                  <a:pt x="16" y="21"/>
                  <a:pt x="15" y="21"/>
                </a:cubicBezTo>
                <a:cubicBezTo>
                  <a:pt x="15" y="21"/>
                  <a:pt x="14" y="20"/>
                  <a:pt x="14" y="20"/>
                </a:cubicBezTo>
                <a:cubicBezTo>
                  <a:pt x="14" y="16"/>
                  <a:pt x="14" y="16"/>
                  <a:pt x="14" y="16"/>
                </a:cubicBezTo>
                <a:cubicBezTo>
                  <a:pt x="10" y="16"/>
                  <a:pt x="10" y="16"/>
                  <a:pt x="10" y="16"/>
                </a:cubicBezTo>
                <a:cubicBezTo>
                  <a:pt x="9" y="16"/>
                  <a:pt x="9" y="15"/>
                  <a:pt x="9" y="14"/>
                </a:cubicBezTo>
                <a:cubicBezTo>
                  <a:pt x="9" y="14"/>
                  <a:pt x="9" y="13"/>
                  <a:pt x="10" y="13"/>
                </a:cubicBezTo>
                <a:cubicBezTo>
                  <a:pt x="14" y="13"/>
                  <a:pt x="14" y="13"/>
                  <a:pt x="14" y="13"/>
                </a:cubicBezTo>
                <a:cubicBezTo>
                  <a:pt x="14" y="9"/>
                  <a:pt x="14" y="9"/>
                  <a:pt x="14" y="9"/>
                </a:cubicBezTo>
                <a:close/>
                <a:moveTo>
                  <a:pt x="35" y="9"/>
                </a:moveTo>
                <a:cubicBezTo>
                  <a:pt x="35" y="9"/>
                  <a:pt x="35" y="9"/>
                  <a:pt x="35" y="9"/>
                </a:cubicBezTo>
                <a:cubicBezTo>
                  <a:pt x="36" y="9"/>
                  <a:pt x="37" y="10"/>
                  <a:pt x="37" y="11"/>
                </a:cubicBezTo>
                <a:cubicBezTo>
                  <a:pt x="37" y="12"/>
                  <a:pt x="36" y="13"/>
                  <a:pt x="35" y="13"/>
                </a:cubicBezTo>
                <a:cubicBezTo>
                  <a:pt x="34" y="13"/>
                  <a:pt x="33" y="12"/>
                  <a:pt x="33" y="11"/>
                </a:cubicBezTo>
                <a:cubicBezTo>
                  <a:pt x="33" y="10"/>
                  <a:pt x="34" y="9"/>
                  <a:pt x="35" y="9"/>
                </a:cubicBezTo>
                <a:close/>
                <a:moveTo>
                  <a:pt x="33" y="14"/>
                </a:moveTo>
                <a:cubicBezTo>
                  <a:pt x="33" y="14"/>
                  <a:pt x="33" y="14"/>
                  <a:pt x="33" y="14"/>
                </a:cubicBezTo>
                <a:cubicBezTo>
                  <a:pt x="33" y="15"/>
                  <a:pt x="33" y="16"/>
                  <a:pt x="31" y="16"/>
                </a:cubicBezTo>
                <a:cubicBezTo>
                  <a:pt x="30" y="16"/>
                  <a:pt x="30" y="15"/>
                  <a:pt x="30" y="14"/>
                </a:cubicBezTo>
                <a:cubicBezTo>
                  <a:pt x="30" y="13"/>
                  <a:pt x="30" y="13"/>
                  <a:pt x="31" y="13"/>
                </a:cubicBezTo>
                <a:cubicBezTo>
                  <a:pt x="33" y="13"/>
                  <a:pt x="33" y="13"/>
                  <a:pt x="33" y="14"/>
                </a:cubicBezTo>
                <a:close/>
                <a:moveTo>
                  <a:pt x="35" y="16"/>
                </a:moveTo>
                <a:cubicBezTo>
                  <a:pt x="35" y="16"/>
                  <a:pt x="35" y="16"/>
                  <a:pt x="35" y="16"/>
                </a:cubicBezTo>
                <a:cubicBezTo>
                  <a:pt x="36" y="16"/>
                  <a:pt x="37" y="17"/>
                  <a:pt x="37" y="18"/>
                </a:cubicBezTo>
                <a:cubicBezTo>
                  <a:pt x="37" y="19"/>
                  <a:pt x="36" y="20"/>
                  <a:pt x="35" y="20"/>
                </a:cubicBezTo>
                <a:cubicBezTo>
                  <a:pt x="34" y="20"/>
                  <a:pt x="33" y="19"/>
                  <a:pt x="33" y="18"/>
                </a:cubicBezTo>
                <a:cubicBezTo>
                  <a:pt x="33" y="17"/>
                  <a:pt x="34" y="16"/>
                  <a:pt x="35" y="16"/>
                </a:cubicBezTo>
                <a:close/>
                <a:moveTo>
                  <a:pt x="40" y="14"/>
                </a:moveTo>
                <a:cubicBezTo>
                  <a:pt x="40" y="14"/>
                  <a:pt x="40" y="14"/>
                  <a:pt x="40" y="14"/>
                </a:cubicBezTo>
                <a:cubicBezTo>
                  <a:pt x="40" y="15"/>
                  <a:pt x="39" y="16"/>
                  <a:pt x="38" y="16"/>
                </a:cubicBezTo>
                <a:cubicBezTo>
                  <a:pt x="37" y="16"/>
                  <a:pt x="36" y="15"/>
                  <a:pt x="36" y="14"/>
                </a:cubicBezTo>
                <a:cubicBezTo>
                  <a:pt x="36" y="13"/>
                  <a:pt x="37" y="13"/>
                  <a:pt x="38" y="13"/>
                </a:cubicBezTo>
                <a:cubicBezTo>
                  <a:pt x="39" y="13"/>
                  <a:pt x="40" y="13"/>
                  <a:pt x="40" y="14"/>
                </a:cubicBezTo>
                <a:close/>
                <a:moveTo>
                  <a:pt x="38" y="6"/>
                </a:moveTo>
                <a:cubicBezTo>
                  <a:pt x="38" y="6"/>
                  <a:pt x="38" y="6"/>
                  <a:pt x="38" y="6"/>
                </a:cubicBezTo>
                <a:cubicBezTo>
                  <a:pt x="35" y="4"/>
                  <a:pt x="32" y="4"/>
                  <a:pt x="29" y="4"/>
                </a:cubicBezTo>
                <a:cubicBezTo>
                  <a:pt x="28" y="4"/>
                  <a:pt x="26" y="5"/>
                  <a:pt x="25" y="5"/>
                </a:cubicBezTo>
                <a:cubicBezTo>
                  <a:pt x="24" y="5"/>
                  <a:pt x="22" y="4"/>
                  <a:pt x="21" y="4"/>
                </a:cubicBezTo>
                <a:cubicBezTo>
                  <a:pt x="18" y="4"/>
                  <a:pt x="15" y="4"/>
                  <a:pt x="12" y="6"/>
                </a:cubicBezTo>
                <a:cubicBezTo>
                  <a:pt x="10" y="7"/>
                  <a:pt x="8" y="9"/>
                  <a:pt x="7" y="11"/>
                </a:cubicBezTo>
                <a:cubicBezTo>
                  <a:pt x="7" y="12"/>
                  <a:pt x="6" y="14"/>
                  <a:pt x="6" y="15"/>
                </a:cubicBezTo>
                <a:cubicBezTo>
                  <a:pt x="5" y="17"/>
                  <a:pt x="5" y="19"/>
                  <a:pt x="5" y="21"/>
                </a:cubicBezTo>
                <a:cubicBezTo>
                  <a:pt x="4" y="22"/>
                  <a:pt x="4" y="24"/>
                  <a:pt x="4" y="26"/>
                </a:cubicBezTo>
                <a:cubicBezTo>
                  <a:pt x="4" y="27"/>
                  <a:pt x="4" y="29"/>
                  <a:pt x="4" y="31"/>
                </a:cubicBezTo>
                <a:cubicBezTo>
                  <a:pt x="4" y="31"/>
                  <a:pt x="4" y="31"/>
                  <a:pt x="4" y="31"/>
                </a:cubicBezTo>
                <a:cubicBezTo>
                  <a:pt x="4" y="31"/>
                  <a:pt x="4" y="32"/>
                  <a:pt x="4" y="33"/>
                </a:cubicBezTo>
                <a:cubicBezTo>
                  <a:pt x="6" y="36"/>
                  <a:pt x="9" y="35"/>
                  <a:pt x="11" y="33"/>
                </a:cubicBezTo>
                <a:cubicBezTo>
                  <a:pt x="11" y="33"/>
                  <a:pt x="12" y="32"/>
                  <a:pt x="12" y="31"/>
                </a:cubicBezTo>
                <a:cubicBezTo>
                  <a:pt x="14" y="28"/>
                  <a:pt x="15" y="26"/>
                  <a:pt x="17" y="25"/>
                </a:cubicBezTo>
                <a:cubicBezTo>
                  <a:pt x="17" y="25"/>
                  <a:pt x="17" y="25"/>
                  <a:pt x="17" y="25"/>
                </a:cubicBezTo>
                <a:cubicBezTo>
                  <a:pt x="17" y="25"/>
                  <a:pt x="17" y="25"/>
                  <a:pt x="17" y="25"/>
                </a:cubicBezTo>
                <a:cubicBezTo>
                  <a:pt x="21" y="22"/>
                  <a:pt x="28" y="22"/>
                  <a:pt x="33" y="25"/>
                </a:cubicBezTo>
                <a:cubicBezTo>
                  <a:pt x="33" y="25"/>
                  <a:pt x="33" y="25"/>
                  <a:pt x="33" y="25"/>
                </a:cubicBezTo>
                <a:cubicBezTo>
                  <a:pt x="35" y="26"/>
                  <a:pt x="36" y="28"/>
                  <a:pt x="38" y="31"/>
                </a:cubicBezTo>
                <a:cubicBezTo>
                  <a:pt x="38" y="32"/>
                  <a:pt x="38" y="33"/>
                  <a:pt x="39" y="33"/>
                </a:cubicBezTo>
                <a:cubicBezTo>
                  <a:pt x="41" y="35"/>
                  <a:pt x="44" y="36"/>
                  <a:pt x="45" y="33"/>
                </a:cubicBezTo>
                <a:cubicBezTo>
                  <a:pt x="46" y="32"/>
                  <a:pt x="46" y="31"/>
                  <a:pt x="46" y="31"/>
                </a:cubicBezTo>
                <a:cubicBezTo>
                  <a:pt x="46" y="29"/>
                  <a:pt x="46" y="27"/>
                  <a:pt x="46" y="26"/>
                </a:cubicBezTo>
                <a:cubicBezTo>
                  <a:pt x="46" y="24"/>
                  <a:pt x="45" y="22"/>
                  <a:pt x="45" y="21"/>
                </a:cubicBezTo>
                <a:cubicBezTo>
                  <a:pt x="45" y="19"/>
                  <a:pt x="44" y="17"/>
                  <a:pt x="44" y="15"/>
                </a:cubicBezTo>
                <a:cubicBezTo>
                  <a:pt x="44" y="14"/>
                  <a:pt x="43" y="12"/>
                  <a:pt x="42" y="11"/>
                </a:cubicBezTo>
                <a:cubicBezTo>
                  <a:pt x="41" y="9"/>
                  <a:pt x="40" y="7"/>
                  <a:pt x="38" y="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7" name="Freeform 473"/>
          <p:cNvSpPr>
            <a:spLocks noEditPoints="1"/>
          </p:cNvSpPr>
          <p:nvPr/>
        </p:nvSpPr>
        <p:spPr bwMode="auto">
          <a:xfrm>
            <a:off x="9700341" y="2311561"/>
            <a:ext cx="141116" cy="164635"/>
          </a:xfrm>
          <a:custGeom>
            <a:avLst/>
            <a:gdLst>
              <a:gd name="T0" fmla="*/ 22 w 42"/>
              <a:gd name="T1" fmla="*/ 29 h 49"/>
              <a:gd name="T2" fmla="*/ 22 w 42"/>
              <a:gd name="T3" fmla="*/ 20 h 49"/>
              <a:gd name="T4" fmla="*/ 20 w 42"/>
              <a:gd name="T5" fmla="*/ 20 h 49"/>
              <a:gd name="T6" fmla="*/ 20 w 42"/>
              <a:gd name="T7" fmla="*/ 29 h 49"/>
              <a:gd name="T8" fmla="*/ 22 w 42"/>
              <a:gd name="T9" fmla="*/ 29 h 49"/>
              <a:gd name="T10" fmla="*/ 10 w 42"/>
              <a:gd name="T11" fmla="*/ 37 h 49"/>
              <a:gd name="T12" fmla="*/ 10 w 42"/>
              <a:gd name="T13" fmla="*/ 37 h 49"/>
              <a:gd name="T14" fmla="*/ 32 w 42"/>
              <a:gd name="T15" fmla="*/ 37 h 49"/>
              <a:gd name="T16" fmla="*/ 28 w 42"/>
              <a:gd name="T17" fmla="*/ 35 h 49"/>
              <a:gd name="T18" fmla="*/ 14 w 42"/>
              <a:gd name="T19" fmla="*/ 35 h 49"/>
              <a:gd name="T20" fmla="*/ 10 w 42"/>
              <a:gd name="T21" fmla="*/ 37 h 49"/>
              <a:gd name="T22" fmla="*/ 35 w 42"/>
              <a:gd name="T23" fmla="*/ 40 h 49"/>
              <a:gd name="T24" fmla="*/ 35 w 42"/>
              <a:gd name="T25" fmla="*/ 40 h 49"/>
              <a:gd name="T26" fmla="*/ 7 w 42"/>
              <a:gd name="T27" fmla="*/ 40 h 49"/>
              <a:gd name="T28" fmla="*/ 7 w 42"/>
              <a:gd name="T29" fmla="*/ 40 h 49"/>
              <a:gd name="T30" fmla="*/ 6 w 42"/>
              <a:gd name="T31" fmla="*/ 40 h 49"/>
              <a:gd name="T32" fmla="*/ 3 w 42"/>
              <a:gd name="T33" fmla="*/ 42 h 49"/>
              <a:gd name="T34" fmla="*/ 3 w 42"/>
              <a:gd name="T35" fmla="*/ 46 h 49"/>
              <a:gd name="T36" fmla="*/ 38 w 42"/>
              <a:gd name="T37" fmla="*/ 46 h 49"/>
              <a:gd name="T38" fmla="*/ 38 w 42"/>
              <a:gd name="T39" fmla="*/ 42 h 49"/>
              <a:gd name="T40" fmla="*/ 36 w 42"/>
              <a:gd name="T41" fmla="*/ 40 h 49"/>
              <a:gd name="T42" fmla="*/ 35 w 42"/>
              <a:gd name="T43" fmla="*/ 40 h 49"/>
              <a:gd name="T44" fmla="*/ 35 w 42"/>
              <a:gd name="T45" fmla="*/ 40 h 49"/>
              <a:gd name="T46" fmla="*/ 21 w 42"/>
              <a:gd name="T47" fmla="*/ 0 h 49"/>
              <a:gd name="T48" fmla="*/ 21 w 42"/>
              <a:gd name="T49" fmla="*/ 0 h 49"/>
              <a:gd name="T50" fmla="*/ 28 w 42"/>
              <a:gd name="T51" fmla="*/ 3 h 49"/>
              <a:gd name="T52" fmla="*/ 31 w 42"/>
              <a:gd name="T53" fmla="*/ 10 h 49"/>
              <a:gd name="T54" fmla="*/ 28 w 42"/>
              <a:gd name="T55" fmla="*/ 17 h 49"/>
              <a:gd name="T56" fmla="*/ 26 w 42"/>
              <a:gd name="T57" fmla="*/ 19 h 49"/>
              <a:gd name="T58" fmla="*/ 26 w 42"/>
              <a:gd name="T59" fmla="*/ 30 h 49"/>
              <a:gd name="T60" fmla="*/ 30 w 42"/>
              <a:gd name="T61" fmla="*/ 31 h 49"/>
              <a:gd name="T62" fmla="*/ 36 w 42"/>
              <a:gd name="T63" fmla="*/ 36 h 49"/>
              <a:gd name="T64" fmla="*/ 36 w 42"/>
              <a:gd name="T65" fmla="*/ 36 h 49"/>
              <a:gd name="T66" fmla="*/ 42 w 42"/>
              <a:gd name="T67" fmla="*/ 42 h 49"/>
              <a:gd name="T68" fmla="*/ 42 w 42"/>
              <a:gd name="T69" fmla="*/ 48 h 49"/>
              <a:gd name="T70" fmla="*/ 40 w 42"/>
              <a:gd name="T71" fmla="*/ 49 h 49"/>
              <a:gd name="T72" fmla="*/ 40 w 42"/>
              <a:gd name="T73" fmla="*/ 49 h 49"/>
              <a:gd name="T74" fmla="*/ 2 w 42"/>
              <a:gd name="T75" fmla="*/ 49 h 49"/>
              <a:gd name="T76" fmla="*/ 0 w 42"/>
              <a:gd name="T77" fmla="*/ 48 h 49"/>
              <a:gd name="T78" fmla="*/ 0 w 42"/>
              <a:gd name="T79" fmla="*/ 47 h 49"/>
              <a:gd name="T80" fmla="*/ 0 w 42"/>
              <a:gd name="T81" fmla="*/ 42 h 49"/>
              <a:gd name="T82" fmla="*/ 6 w 42"/>
              <a:gd name="T83" fmla="*/ 36 h 49"/>
              <a:gd name="T84" fmla="*/ 6 w 42"/>
              <a:gd name="T85" fmla="*/ 36 h 49"/>
              <a:gd name="T86" fmla="*/ 12 w 42"/>
              <a:gd name="T87" fmla="*/ 31 h 49"/>
              <a:gd name="T88" fmla="*/ 16 w 42"/>
              <a:gd name="T89" fmla="*/ 30 h 49"/>
              <a:gd name="T90" fmla="*/ 16 w 42"/>
              <a:gd name="T91" fmla="*/ 19 h 49"/>
              <a:gd name="T92" fmla="*/ 11 w 42"/>
              <a:gd name="T93" fmla="*/ 10 h 49"/>
              <a:gd name="T94" fmla="*/ 14 w 42"/>
              <a:gd name="T95" fmla="*/ 3 h 49"/>
              <a:gd name="T96" fmla="*/ 14 w 42"/>
              <a:gd name="T97" fmla="*/ 3 h 49"/>
              <a:gd name="T98" fmla="*/ 21 w 42"/>
              <a:gd name="T99" fmla="*/ 0 h 49"/>
              <a:gd name="T100" fmla="*/ 25 w 42"/>
              <a:gd name="T101" fmla="*/ 5 h 49"/>
              <a:gd name="T102" fmla="*/ 25 w 42"/>
              <a:gd name="T103" fmla="*/ 5 h 49"/>
              <a:gd name="T104" fmla="*/ 21 w 42"/>
              <a:gd name="T105" fmla="*/ 3 h 49"/>
              <a:gd name="T106" fmla="*/ 16 w 42"/>
              <a:gd name="T107" fmla="*/ 5 h 49"/>
              <a:gd name="T108" fmla="*/ 15 w 42"/>
              <a:gd name="T109" fmla="*/ 10 h 49"/>
              <a:gd name="T110" fmla="*/ 19 w 42"/>
              <a:gd name="T111" fmla="*/ 16 h 49"/>
              <a:gd name="T112" fmla="*/ 19 w 42"/>
              <a:gd name="T113" fmla="*/ 16 h 49"/>
              <a:gd name="T114" fmla="*/ 19 w 42"/>
              <a:gd name="T115" fmla="*/ 16 h 49"/>
              <a:gd name="T116" fmla="*/ 19 w 42"/>
              <a:gd name="T117" fmla="*/ 16 h 49"/>
              <a:gd name="T118" fmla="*/ 19 w 42"/>
              <a:gd name="T119" fmla="*/ 16 h 49"/>
              <a:gd name="T120" fmla="*/ 25 w 42"/>
              <a:gd name="T121" fmla="*/ 14 h 49"/>
              <a:gd name="T122" fmla="*/ 27 w 42"/>
              <a:gd name="T123" fmla="*/ 10 h 49"/>
              <a:gd name="T124" fmla="*/ 25 w 42"/>
              <a:gd name="T125"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 h="49">
                <a:moveTo>
                  <a:pt x="22" y="29"/>
                </a:moveTo>
                <a:cubicBezTo>
                  <a:pt x="22" y="20"/>
                  <a:pt x="22" y="20"/>
                  <a:pt x="22" y="20"/>
                </a:cubicBezTo>
                <a:cubicBezTo>
                  <a:pt x="21" y="20"/>
                  <a:pt x="21" y="20"/>
                  <a:pt x="20" y="20"/>
                </a:cubicBezTo>
                <a:cubicBezTo>
                  <a:pt x="20" y="29"/>
                  <a:pt x="20" y="29"/>
                  <a:pt x="20" y="29"/>
                </a:cubicBezTo>
                <a:cubicBezTo>
                  <a:pt x="22" y="29"/>
                  <a:pt x="22" y="29"/>
                  <a:pt x="22" y="29"/>
                </a:cubicBezTo>
                <a:close/>
                <a:moveTo>
                  <a:pt x="10" y="37"/>
                </a:moveTo>
                <a:cubicBezTo>
                  <a:pt x="10" y="37"/>
                  <a:pt x="10" y="37"/>
                  <a:pt x="10" y="37"/>
                </a:cubicBezTo>
                <a:cubicBezTo>
                  <a:pt x="32" y="37"/>
                  <a:pt x="32" y="37"/>
                  <a:pt x="32" y="37"/>
                </a:cubicBezTo>
                <a:cubicBezTo>
                  <a:pt x="31" y="36"/>
                  <a:pt x="29" y="35"/>
                  <a:pt x="28" y="35"/>
                </a:cubicBezTo>
                <a:cubicBezTo>
                  <a:pt x="24" y="32"/>
                  <a:pt x="18" y="32"/>
                  <a:pt x="14" y="35"/>
                </a:cubicBezTo>
                <a:cubicBezTo>
                  <a:pt x="12" y="35"/>
                  <a:pt x="11" y="36"/>
                  <a:pt x="10" y="37"/>
                </a:cubicBezTo>
                <a:close/>
                <a:moveTo>
                  <a:pt x="35" y="40"/>
                </a:moveTo>
                <a:cubicBezTo>
                  <a:pt x="35" y="40"/>
                  <a:pt x="35" y="40"/>
                  <a:pt x="35" y="40"/>
                </a:cubicBezTo>
                <a:cubicBezTo>
                  <a:pt x="7" y="40"/>
                  <a:pt x="7" y="40"/>
                  <a:pt x="7" y="40"/>
                </a:cubicBezTo>
                <a:cubicBezTo>
                  <a:pt x="7" y="40"/>
                  <a:pt x="7" y="40"/>
                  <a:pt x="7" y="40"/>
                </a:cubicBezTo>
                <a:cubicBezTo>
                  <a:pt x="6" y="40"/>
                  <a:pt x="6" y="40"/>
                  <a:pt x="6" y="40"/>
                </a:cubicBezTo>
                <a:cubicBezTo>
                  <a:pt x="4" y="40"/>
                  <a:pt x="3" y="40"/>
                  <a:pt x="3" y="42"/>
                </a:cubicBezTo>
                <a:cubicBezTo>
                  <a:pt x="3" y="46"/>
                  <a:pt x="3" y="46"/>
                  <a:pt x="3" y="46"/>
                </a:cubicBezTo>
                <a:cubicBezTo>
                  <a:pt x="38" y="46"/>
                  <a:pt x="38" y="46"/>
                  <a:pt x="38" y="46"/>
                </a:cubicBezTo>
                <a:cubicBezTo>
                  <a:pt x="38" y="42"/>
                  <a:pt x="38" y="42"/>
                  <a:pt x="38" y="42"/>
                </a:cubicBezTo>
                <a:cubicBezTo>
                  <a:pt x="38" y="41"/>
                  <a:pt x="37" y="40"/>
                  <a:pt x="36" y="40"/>
                </a:cubicBezTo>
                <a:cubicBezTo>
                  <a:pt x="35" y="40"/>
                  <a:pt x="35" y="40"/>
                  <a:pt x="35" y="40"/>
                </a:cubicBezTo>
                <a:cubicBezTo>
                  <a:pt x="35" y="40"/>
                  <a:pt x="35" y="40"/>
                  <a:pt x="35" y="40"/>
                </a:cubicBezTo>
                <a:close/>
                <a:moveTo>
                  <a:pt x="21" y="0"/>
                </a:moveTo>
                <a:cubicBezTo>
                  <a:pt x="21" y="0"/>
                  <a:pt x="21" y="0"/>
                  <a:pt x="21" y="0"/>
                </a:cubicBezTo>
                <a:cubicBezTo>
                  <a:pt x="24" y="0"/>
                  <a:pt x="26" y="1"/>
                  <a:pt x="28" y="3"/>
                </a:cubicBezTo>
                <a:cubicBezTo>
                  <a:pt x="30" y="4"/>
                  <a:pt x="31" y="7"/>
                  <a:pt x="31" y="10"/>
                </a:cubicBezTo>
                <a:cubicBezTo>
                  <a:pt x="31" y="13"/>
                  <a:pt x="30" y="15"/>
                  <a:pt x="28" y="17"/>
                </a:cubicBezTo>
                <a:cubicBezTo>
                  <a:pt x="27" y="18"/>
                  <a:pt x="27" y="18"/>
                  <a:pt x="26" y="19"/>
                </a:cubicBezTo>
                <a:cubicBezTo>
                  <a:pt x="26" y="30"/>
                  <a:pt x="26" y="30"/>
                  <a:pt x="26" y="30"/>
                </a:cubicBezTo>
                <a:cubicBezTo>
                  <a:pt x="27" y="30"/>
                  <a:pt x="28" y="30"/>
                  <a:pt x="30" y="31"/>
                </a:cubicBezTo>
                <a:cubicBezTo>
                  <a:pt x="32" y="32"/>
                  <a:pt x="34" y="34"/>
                  <a:pt x="36" y="36"/>
                </a:cubicBezTo>
                <a:cubicBezTo>
                  <a:pt x="36" y="36"/>
                  <a:pt x="36" y="36"/>
                  <a:pt x="36" y="36"/>
                </a:cubicBezTo>
                <a:cubicBezTo>
                  <a:pt x="39" y="36"/>
                  <a:pt x="42" y="38"/>
                  <a:pt x="42" y="42"/>
                </a:cubicBezTo>
                <a:cubicBezTo>
                  <a:pt x="42" y="48"/>
                  <a:pt x="42" y="48"/>
                  <a:pt x="42" y="48"/>
                </a:cubicBezTo>
                <a:cubicBezTo>
                  <a:pt x="42" y="49"/>
                  <a:pt x="41" y="49"/>
                  <a:pt x="40" y="49"/>
                </a:cubicBezTo>
                <a:cubicBezTo>
                  <a:pt x="40" y="49"/>
                  <a:pt x="40" y="49"/>
                  <a:pt x="40" y="49"/>
                </a:cubicBezTo>
                <a:cubicBezTo>
                  <a:pt x="2" y="49"/>
                  <a:pt x="2" y="49"/>
                  <a:pt x="2" y="49"/>
                </a:cubicBezTo>
                <a:cubicBezTo>
                  <a:pt x="0" y="49"/>
                  <a:pt x="0" y="49"/>
                  <a:pt x="0" y="48"/>
                </a:cubicBezTo>
                <a:cubicBezTo>
                  <a:pt x="0" y="47"/>
                  <a:pt x="0" y="47"/>
                  <a:pt x="0" y="47"/>
                </a:cubicBezTo>
                <a:cubicBezTo>
                  <a:pt x="0" y="42"/>
                  <a:pt x="0" y="42"/>
                  <a:pt x="0" y="42"/>
                </a:cubicBezTo>
                <a:cubicBezTo>
                  <a:pt x="0" y="38"/>
                  <a:pt x="2" y="36"/>
                  <a:pt x="6" y="36"/>
                </a:cubicBezTo>
                <a:cubicBezTo>
                  <a:pt x="6" y="36"/>
                  <a:pt x="6" y="36"/>
                  <a:pt x="6" y="36"/>
                </a:cubicBezTo>
                <a:cubicBezTo>
                  <a:pt x="8" y="34"/>
                  <a:pt x="10" y="32"/>
                  <a:pt x="12" y="31"/>
                </a:cubicBezTo>
                <a:cubicBezTo>
                  <a:pt x="13" y="30"/>
                  <a:pt x="15" y="30"/>
                  <a:pt x="16" y="30"/>
                </a:cubicBezTo>
                <a:cubicBezTo>
                  <a:pt x="16" y="19"/>
                  <a:pt x="16" y="19"/>
                  <a:pt x="16" y="19"/>
                </a:cubicBezTo>
                <a:cubicBezTo>
                  <a:pt x="13" y="17"/>
                  <a:pt x="11" y="13"/>
                  <a:pt x="11" y="10"/>
                </a:cubicBezTo>
                <a:cubicBezTo>
                  <a:pt x="11" y="7"/>
                  <a:pt x="12" y="4"/>
                  <a:pt x="14" y="3"/>
                </a:cubicBezTo>
                <a:cubicBezTo>
                  <a:pt x="14" y="3"/>
                  <a:pt x="14" y="3"/>
                  <a:pt x="14" y="3"/>
                </a:cubicBezTo>
                <a:cubicBezTo>
                  <a:pt x="16" y="1"/>
                  <a:pt x="18" y="0"/>
                  <a:pt x="21" y="0"/>
                </a:cubicBezTo>
                <a:close/>
                <a:moveTo>
                  <a:pt x="25" y="5"/>
                </a:moveTo>
                <a:cubicBezTo>
                  <a:pt x="25" y="5"/>
                  <a:pt x="25" y="5"/>
                  <a:pt x="25" y="5"/>
                </a:cubicBezTo>
                <a:cubicBezTo>
                  <a:pt x="24" y="4"/>
                  <a:pt x="23" y="3"/>
                  <a:pt x="21" y="3"/>
                </a:cubicBezTo>
                <a:cubicBezTo>
                  <a:pt x="19" y="3"/>
                  <a:pt x="18" y="4"/>
                  <a:pt x="16" y="5"/>
                </a:cubicBezTo>
                <a:cubicBezTo>
                  <a:pt x="15" y="6"/>
                  <a:pt x="15" y="8"/>
                  <a:pt x="15" y="10"/>
                </a:cubicBezTo>
                <a:cubicBezTo>
                  <a:pt x="15" y="12"/>
                  <a:pt x="16" y="15"/>
                  <a:pt x="19" y="16"/>
                </a:cubicBezTo>
                <a:cubicBezTo>
                  <a:pt x="19" y="16"/>
                  <a:pt x="19" y="16"/>
                  <a:pt x="19" y="16"/>
                </a:cubicBezTo>
                <a:cubicBezTo>
                  <a:pt x="19" y="16"/>
                  <a:pt x="19" y="16"/>
                  <a:pt x="19" y="16"/>
                </a:cubicBezTo>
                <a:cubicBezTo>
                  <a:pt x="19" y="16"/>
                  <a:pt x="19" y="16"/>
                  <a:pt x="19" y="16"/>
                </a:cubicBezTo>
                <a:cubicBezTo>
                  <a:pt x="19" y="16"/>
                  <a:pt x="19" y="16"/>
                  <a:pt x="19" y="16"/>
                </a:cubicBezTo>
                <a:cubicBezTo>
                  <a:pt x="21" y="17"/>
                  <a:pt x="24" y="16"/>
                  <a:pt x="25" y="14"/>
                </a:cubicBezTo>
                <a:cubicBezTo>
                  <a:pt x="27" y="13"/>
                  <a:pt x="27" y="11"/>
                  <a:pt x="27" y="10"/>
                </a:cubicBezTo>
                <a:cubicBezTo>
                  <a:pt x="27" y="8"/>
                  <a:pt x="27" y="6"/>
                  <a:pt x="25" y="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8" name="Freeform 474"/>
          <p:cNvSpPr>
            <a:spLocks noEditPoints="1"/>
          </p:cNvSpPr>
          <p:nvPr/>
        </p:nvSpPr>
        <p:spPr bwMode="auto">
          <a:xfrm>
            <a:off x="10290005" y="2338439"/>
            <a:ext cx="164635" cy="110877"/>
          </a:xfrm>
          <a:custGeom>
            <a:avLst/>
            <a:gdLst>
              <a:gd name="T0" fmla="*/ 43 w 49"/>
              <a:gd name="T1" fmla="*/ 0 h 33"/>
              <a:gd name="T2" fmla="*/ 48 w 49"/>
              <a:gd name="T3" fmla="*/ 2 h 33"/>
              <a:gd name="T4" fmla="*/ 49 w 49"/>
              <a:gd name="T5" fmla="*/ 27 h 33"/>
              <a:gd name="T6" fmla="*/ 47 w 49"/>
              <a:gd name="T7" fmla="*/ 31 h 33"/>
              <a:gd name="T8" fmla="*/ 6 w 49"/>
              <a:gd name="T9" fmla="*/ 33 h 33"/>
              <a:gd name="T10" fmla="*/ 2 w 49"/>
              <a:gd name="T11" fmla="*/ 31 h 33"/>
              <a:gd name="T12" fmla="*/ 0 w 49"/>
              <a:gd name="T13" fmla="*/ 6 h 33"/>
              <a:gd name="T14" fmla="*/ 2 w 49"/>
              <a:gd name="T15" fmla="*/ 2 h 33"/>
              <a:gd name="T16" fmla="*/ 41 w 49"/>
              <a:gd name="T17" fmla="*/ 12 h 33"/>
              <a:gd name="T18" fmla="*/ 43 w 49"/>
              <a:gd name="T19" fmla="*/ 13 h 33"/>
              <a:gd name="T20" fmla="*/ 39 w 49"/>
              <a:gd name="T21" fmla="*/ 13 h 33"/>
              <a:gd name="T22" fmla="*/ 41 w 49"/>
              <a:gd name="T23" fmla="*/ 18 h 33"/>
              <a:gd name="T24" fmla="*/ 43 w 49"/>
              <a:gd name="T25" fmla="*/ 20 h 33"/>
              <a:gd name="T26" fmla="*/ 39 w 49"/>
              <a:gd name="T27" fmla="*/ 20 h 33"/>
              <a:gd name="T28" fmla="*/ 11 w 49"/>
              <a:gd name="T29" fmla="*/ 16 h 33"/>
              <a:gd name="T30" fmla="*/ 12 w 49"/>
              <a:gd name="T31" fmla="*/ 17 h 33"/>
              <a:gd name="T32" fmla="*/ 9 w 49"/>
              <a:gd name="T33" fmla="*/ 18 h 33"/>
              <a:gd name="T34" fmla="*/ 8 w 49"/>
              <a:gd name="T35" fmla="*/ 21 h 33"/>
              <a:gd name="T36" fmla="*/ 7 w 49"/>
              <a:gd name="T37" fmla="*/ 18 h 33"/>
              <a:gd name="T38" fmla="*/ 4 w 49"/>
              <a:gd name="T39" fmla="*/ 17 h 33"/>
              <a:gd name="T40" fmla="*/ 7 w 49"/>
              <a:gd name="T41" fmla="*/ 16 h 33"/>
              <a:gd name="T42" fmla="*/ 8 w 49"/>
              <a:gd name="T43" fmla="*/ 13 h 33"/>
              <a:gd name="T44" fmla="*/ 9 w 49"/>
              <a:gd name="T45" fmla="*/ 16 h 33"/>
              <a:gd name="T46" fmla="*/ 14 w 49"/>
              <a:gd name="T47" fmla="*/ 6 h 33"/>
              <a:gd name="T48" fmla="*/ 14 w 49"/>
              <a:gd name="T49" fmla="*/ 6 h 33"/>
              <a:gd name="T50" fmla="*/ 36 w 49"/>
              <a:gd name="T51" fmla="*/ 7 h 33"/>
              <a:gd name="T52" fmla="*/ 36 w 49"/>
              <a:gd name="T53" fmla="*/ 26 h 33"/>
              <a:gd name="T54" fmla="*/ 35 w 49"/>
              <a:gd name="T55" fmla="*/ 27 h 33"/>
              <a:gd name="T56" fmla="*/ 13 w 49"/>
              <a:gd name="T57" fmla="*/ 26 h 33"/>
              <a:gd name="T58" fmla="*/ 13 w 49"/>
              <a:gd name="T59" fmla="*/ 7 h 33"/>
              <a:gd name="T60" fmla="*/ 34 w 49"/>
              <a:gd name="T61" fmla="*/ 8 h 33"/>
              <a:gd name="T62" fmla="*/ 16 w 49"/>
              <a:gd name="T63" fmla="*/ 8 h 33"/>
              <a:gd name="T64" fmla="*/ 34 w 49"/>
              <a:gd name="T65" fmla="*/ 25 h 33"/>
              <a:gd name="T66" fmla="*/ 43 w 49"/>
              <a:gd name="T67" fmla="*/ 4 h 33"/>
              <a:gd name="T68" fmla="*/ 6 w 49"/>
              <a:gd name="T69" fmla="*/ 4 h 33"/>
              <a:gd name="T70" fmla="*/ 4 w 49"/>
              <a:gd name="T71" fmla="*/ 4 h 33"/>
              <a:gd name="T72" fmla="*/ 3 w 49"/>
              <a:gd name="T73" fmla="*/ 6 h 33"/>
              <a:gd name="T74" fmla="*/ 4 w 49"/>
              <a:gd name="T75" fmla="*/ 29 h 33"/>
              <a:gd name="T76" fmla="*/ 4 w 49"/>
              <a:gd name="T77" fmla="*/ 29 h 33"/>
              <a:gd name="T78" fmla="*/ 43 w 49"/>
              <a:gd name="T79" fmla="*/ 30 h 33"/>
              <a:gd name="T80" fmla="*/ 46 w 49"/>
              <a:gd name="T81" fmla="*/ 27 h 33"/>
              <a:gd name="T82" fmla="*/ 45 w 49"/>
              <a:gd name="T83" fmla="*/ 4 h 33"/>
              <a:gd name="T84" fmla="*/ 43 w 49"/>
              <a:gd name="T85"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 h="33">
                <a:moveTo>
                  <a:pt x="6" y="0"/>
                </a:moveTo>
                <a:cubicBezTo>
                  <a:pt x="43" y="0"/>
                  <a:pt x="43" y="0"/>
                  <a:pt x="43" y="0"/>
                </a:cubicBezTo>
                <a:cubicBezTo>
                  <a:pt x="45" y="0"/>
                  <a:pt x="46" y="0"/>
                  <a:pt x="47" y="2"/>
                </a:cubicBezTo>
                <a:cubicBezTo>
                  <a:pt x="48" y="2"/>
                  <a:pt x="48" y="2"/>
                  <a:pt x="48" y="2"/>
                </a:cubicBezTo>
                <a:cubicBezTo>
                  <a:pt x="49" y="3"/>
                  <a:pt x="49" y="5"/>
                  <a:pt x="49" y="6"/>
                </a:cubicBezTo>
                <a:cubicBezTo>
                  <a:pt x="49" y="27"/>
                  <a:pt x="49" y="27"/>
                  <a:pt x="49" y="27"/>
                </a:cubicBezTo>
                <a:cubicBezTo>
                  <a:pt x="49" y="29"/>
                  <a:pt x="49" y="30"/>
                  <a:pt x="47" y="31"/>
                </a:cubicBezTo>
                <a:cubicBezTo>
                  <a:pt x="47" y="31"/>
                  <a:pt x="47" y="31"/>
                  <a:pt x="47" y="31"/>
                </a:cubicBezTo>
                <a:cubicBezTo>
                  <a:pt x="46" y="33"/>
                  <a:pt x="45" y="33"/>
                  <a:pt x="43" y="33"/>
                </a:cubicBezTo>
                <a:cubicBezTo>
                  <a:pt x="6" y="33"/>
                  <a:pt x="6" y="33"/>
                  <a:pt x="6" y="33"/>
                </a:cubicBezTo>
                <a:cubicBezTo>
                  <a:pt x="4" y="33"/>
                  <a:pt x="3" y="33"/>
                  <a:pt x="2" y="31"/>
                </a:cubicBezTo>
                <a:cubicBezTo>
                  <a:pt x="2" y="31"/>
                  <a:pt x="2" y="31"/>
                  <a:pt x="2" y="31"/>
                </a:cubicBezTo>
                <a:cubicBezTo>
                  <a:pt x="0" y="30"/>
                  <a:pt x="0" y="29"/>
                  <a:pt x="0" y="27"/>
                </a:cubicBezTo>
                <a:cubicBezTo>
                  <a:pt x="0" y="6"/>
                  <a:pt x="0" y="6"/>
                  <a:pt x="0" y="6"/>
                </a:cubicBezTo>
                <a:cubicBezTo>
                  <a:pt x="0" y="5"/>
                  <a:pt x="0" y="3"/>
                  <a:pt x="2" y="2"/>
                </a:cubicBezTo>
                <a:cubicBezTo>
                  <a:pt x="2" y="2"/>
                  <a:pt x="2" y="2"/>
                  <a:pt x="2" y="2"/>
                </a:cubicBezTo>
                <a:cubicBezTo>
                  <a:pt x="3" y="0"/>
                  <a:pt x="4" y="0"/>
                  <a:pt x="6" y="0"/>
                </a:cubicBezTo>
                <a:close/>
                <a:moveTo>
                  <a:pt x="41" y="12"/>
                </a:moveTo>
                <a:cubicBezTo>
                  <a:pt x="41" y="12"/>
                  <a:pt x="41" y="12"/>
                  <a:pt x="41" y="12"/>
                </a:cubicBezTo>
                <a:cubicBezTo>
                  <a:pt x="42" y="12"/>
                  <a:pt x="43" y="12"/>
                  <a:pt x="43" y="13"/>
                </a:cubicBezTo>
                <a:cubicBezTo>
                  <a:pt x="43" y="15"/>
                  <a:pt x="42" y="15"/>
                  <a:pt x="41" y="15"/>
                </a:cubicBezTo>
                <a:cubicBezTo>
                  <a:pt x="40" y="15"/>
                  <a:pt x="39" y="15"/>
                  <a:pt x="39" y="13"/>
                </a:cubicBezTo>
                <a:cubicBezTo>
                  <a:pt x="39" y="12"/>
                  <a:pt x="40" y="12"/>
                  <a:pt x="41" y="12"/>
                </a:cubicBezTo>
                <a:close/>
                <a:moveTo>
                  <a:pt x="41" y="18"/>
                </a:moveTo>
                <a:cubicBezTo>
                  <a:pt x="41" y="18"/>
                  <a:pt x="41" y="18"/>
                  <a:pt x="41" y="18"/>
                </a:cubicBezTo>
                <a:cubicBezTo>
                  <a:pt x="42" y="18"/>
                  <a:pt x="43" y="19"/>
                  <a:pt x="43" y="20"/>
                </a:cubicBezTo>
                <a:cubicBezTo>
                  <a:pt x="43" y="21"/>
                  <a:pt x="42" y="22"/>
                  <a:pt x="41" y="22"/>
                </a:cubicBezTo>
                <a:cubicBezTo>
                  <a:pt x="40" y="22"/>
                  <a:pt x="39" y="21"/>
                  <a:pt x="39" y="20"/>
                </a:cubicBezTo>
                <a:cubicBezTo>
                  <a:pt x="39" y="19"/>
                  <a:pt x="40" y="18"/>
                  <a:pt x="41" y="18"/>
                </a:cubicBezTo>
                <a:close/>
                <a:moveTo>
                  <a:pt x="11" y="16"/>
                </a:moveTo>
                <a:cubicBezTo>
                  <a:pt x="11" y="16"/>
                  <a:pt x="11" y="16"/>
                  <a:pt x="11" y="16"/>
                </a:cubicBezTo>
                <a:cubicBezTo>
                  <a:pt x="12" y="16"/>
                  <a:pt x="12" y="16"/>
                  <a:pt x="12" y="17"/>
                </a:cubicBezTo>
                <a:cubicBezTo>
                  <a:pt x="12" y="18"/>
                  <a:pt x="12" y="18"/>
                  <a:pt x="11" y="18"/>
                </a:cubicBezTo>
                <a:cubicBezTo>
                  <a:pt x="9" y="18"/>
                  <a:pt x="9" y="18"/>
                  <a:pt x="9" y="18"/>
                </a:cubicBezTo>
                <a:cubicBezTo>
                  <a:pt x="9" y="20"/>
                  <a:pt x="9" y="20"/>
                  <a:pt x="9" y="20"/>
                </a:cubicBezTo>
                <a:cubicBezTo>
                  <a:pt x="9" y="20"/>
                  <a:pt x="9" y="21"/>
                  <a:pt x="8" y="21"/>
                </a:cubicBezTo>
                <a:cubicBezTo>
                  <a:pt x="8" y="21"/>
                  <a:pt x="7" y="20"/>
                  <a:pt x="7" y="20"/>
                </a:cubicBezTo>
                <a:cubicBezTo>
                  <a:pt x="7" y="18"/>
                  <a:pt x="7" y="18"/>
                  <a:pt x="7" y="18"/>
                </a:cubicBezTo>
                <a:cubicBezTo>
                  <a:pt x="6" y="18"/>
                  <a:pt x="6" y="18"/>
                  <a:pt x="6" y="18"/>
                </a:cubicBezTo>
                <a:cubicBezTo>
                  <a:pt x="5" y="18"/>
                  <a:pt x="4" y="18"/>
                  <a:pt x="4" y="17"/>
                </a:cubicBezTo>
                <a:cubicBezTo>
                  <a:pt x="4" y="16"/>
                  <a:pt x="5" y="16"/>
                  <a:pt x="6" y="16"/>
                </a:cubicBezTo>
                <a:cubicBezTo>
                  <a:pt x="7" y="16"/>
                  <a:pt x="7" y="16"/>
                  <a:pt x="7" y="16"/>
                </a:cubicBezTo>
                <a:cubicBezTo>
                  <a:pt x="7" y="14"/>
                  <a:pt x="7" y="14"/>
                  <a:pt x="7" y="14"/>
                </a:cubicBezTo>
                <a:cubicBezTo>
                  <a:pt x="7" y="14"/>
                  <a:pt x="8" y="13"/>
                  <a:pt x="8" y="13"/>
                </a:cubicBezTo>
                <a:cubicBezTo>
                  <a:pt x="9" y="13"/>
                  <a:pt x="9" y="14"/>
                  <a:pt x="9" y="14"/>
                </a:cubicBezTo>
                <a:cubicBezTo>
                  <a:pt x="9" y="16"/>
                  <a:pt x="9" y="16"/>
                  <a:pt x="9" y="16"/>
                </a:cubicBezTo>
                <a:cubicBezTo>
                  <a:pt x="11" y="16"/>
                  <a:pt x="11" y="16"/>
                  <a:pt x="11" y="16"/>
                </a:cubicBezTo>
                <a:close/>
                <a:moveTo>
                  <a:pt x="14" y="6"/>
                </a:moveTo>
                <a:cubicBezTo>
                  <a:pt x="14" y="6"/>
                  <a:pt x="14" y="6"/>
                  <a:pt x="14" y="6"/>
                </a:cubicBezTo>
                <a:cubicBezTo>
                  <a:pt x="14" y="6"/>
                  <a:pt x="14" y="6"/>
                  <a:pt x="14" y="6"/>
                </a:cubicBezTo>
                <a:cubicBezTo>
                  <a:pt x="35" y="6"/>
                  <a:pt x="35" y="6"/>
                  <a:pt x="35" y="6"/>
                </a:cubicBezTo>
                <a:cubicBezTo>
                  <a:pt x="35" y="6"/>
                  <a:pt x="36" y="7"/>
                  <a:pt x="36" y="7"/>
                </a:cubicBezTo>
                <a:cubicBezTo>
                  <a:pt x="36" y="7"/>
                  <a:pt x="36" y="7"/>
                  <a:pt x="36" y="7"/>
                </a:cubicBezTo>
                <a:cubicBezTo>
                  <a:pt x="36" y="26"/>
                  <a:pt x="36" y="26"/>
                  <a:pt x="36" y="26"/>
                </a:cubicBezTo>
                <a:cubicBezTo>
                  <a:pt x="36" y="26"/>
                  <a:pt x="35" y="27"/>
                  <a:pt x="35" y="27"/>
                </a:cubicBezTo>
                <a:cubicBezTo>
                  <a:pt x="35" y="27"/>
                  <a:pt x="35" y="27"/>
                  <a:pt x="35" y="27"/>
                </a:cubicBezTo>
                <a:cubicBezTo>
                  <a:pt x="14" y="27"/>
                  <a:pt x="14" y="27"/>
                  <a:pt x="14" y="27"/>
                </a:cubicBezTo>
                <a:cubicBezTo>
                  <a:pt x="14" y="27"/>
                  <a:pt x="13" y="26"/>
                  <a:pt x="13" y="26"/>
                </a:cubicBezTo>
                <a:cubicBezTo>
                  <a:pt x="13" y="26"/>
                  <a:pt x="13" y="26"/>
                  <a:pt x="13" y="26"/>
                </a:cubicBezTo>
                <a:cubicBezTo>
                  <a:pt x="13" y="7"/>
                  <a:pt x="13" y="7"/>
                  <a:pt x="13" y="7"/>
                </a:cubicBezTo>
                <a:cubicBezTo>
                  <a:pt x="13" y="7"/>
                  <a:pt x="14" y="6"/>
                  <a:pt x="14" y="6"/>
                </a:cubicBezTo>
                <a:close/>
                <a:moveTo>
                  <a:pt x="34" y="8"/>
                </a:moveTo>
                <a:cubicBezTo>
                  <a:pt x="34" y="8"/>
                  <a:pt x="34" y="8"/>
                  <a:pt x="34" y="8"/>
                </a:cubicBezTo>
                <a:cubicBezTo>
                  <a:pt x="16" y="8"/>
                  <a:pt x="16" y="8"/>
                  <a:pt x="16" y="8"/>
                </a:cubicBezTo>
                <a:cubicBezTo>
                  <a:pt x="16" y="25"/>
                  <a:pt x="16" y="25"/>
                  <a:pt x="16" y="25"/>
                </a:cubicBezTo>
                <a:cubicBezTo>
                  <a:pt x="34" y="25"/>
                  <a:pt x="34" y="25"/>
                  <a:pt x="34" y="25"/>
                </a:cubicBezTo>
                <a:cubicBezTo>
                  <a:pt x="34" y="8"/>
                  <a:pt x="34" y="8"/>
                  <a:pt x="34" y="8"/>
                </a:cubicBezTo>
                <a:close/>
                <a:moveTo>
                  <a:pt x="43" y="4"/>
                </a:moveTo>
                <a:cubicBezTo>
                  <a:pt x="43" y="4"/>
                  <a:pt x="43" y="4"/>
                  <a:pt x="43" y="4"/>
                </a:cubicBezTo>
                <a:cubicBezTo>
                  <a:pt x="6" y="4"/>
                  <a:pt x="6" y="4"/>
                  <a:pt x="6" y="4"/>
                </a:cubicBezTo>
                <a:cubicBezTo>
                  <a:pt x="6" y="4"/>
                  <a:pt x="5" y="4"/>
                  <a:pt x="4" y="4"/>
                </a:cubicBezTo>
                <a:cubicBezTo>
                  <a:pt x="4" y="4"/>
                  <a:pt x="4" y="4"/>
                  <a:pt x="4" y="4"/>
                </a:cubicBezTo>
                <a:cubicBezTo>
                  <a:pt x="4" y="4"/>
                  <a:pt x="4" y="4"/>
                  <a:pt x="4" y="4"/>
                </a:cubicBezTo>
                <a:cubicBezTo>
                  <a:pt x="4" y="5"/>
                  <a:pt x="3" y="6"/>
                  <a:pt x="3" y="6"/>
                </a:cubicBezTo>
                <a:cubicBezTo>
                  <a:pt x="3" y="27"/>
                  <a:pt x="3" y="27"/>
                  <a:pt x="3" y="27"/>
                </a:cubicBezTo>
                <a:cubicBezTo>
                  <a:pt x="3" y="27"/>
                  <a:pt x="4" y="28"/>
                  <a:pt x="4" y="29"/>
                </a:cubicBezTo>
                <a:cubicBezTo>
                  <a:pt x="4" y="29"/>
                  <a:pt x="4" y="29"/>
                  <a:pt x="4" y="29"/>
                </a:cubicBezTo>
                <a:cubicBezTo>
                  <a:pt x="4" y="29"/>
                  <a:pt x="4" y="29"/>
                  <a:pt x="4" y="29"/>
                </a:cubicBezTo>
                <a:cubicBezTo>
                  <a:pt x="5" y="29"/>
                  <a:pt x="6" y="30"/>
                  <a:pt x="6" y="30"/>
                </a:cubicBezTo>
                <a:cubicBezTo>
                  <a:pt x="43" y="30"/>
                  <a:pt x="43" y="30"/>
                  <a:pt x="43" y="30"/>
                </a:cubicBezTo>
                <a:cubicBezTo>
                  <a:pt x="44" y="30"/>
                  <a:pt x="44" y="29"/>
                  <a:pt x="45" y="29"/>
                </a:cubicBezTo>
                <a:cubicBezTo>
                  <a:pt x="45" y="28"/>
                  <a:pt x="46" y="27"/>
                  <a:pt x="46" y="27"/>
                </a:cubicBezTo>
                <a:cubicBezTo>
                  <a:pt x="46" y="6"/>
                  <a:pt x="46" y="6"/>
                  <a:pt x="46" y="6"/>
                </a:cubicBezTo>
                <a:cubicBezTo>
                  <a:pt x="46" y="6"/>
                  <a:pt x="45" y="5"/>
                  <a:pt x="45" y="4"/>
                </a:cubicBezTo>
                <a:cubicBezTo>
                  <a:pt x="45" y="4"/>
                  <a:pt x="45" y="4"/>
                  <a:pt x="45" y="4"/>
                </a:cubicBezTo>
                <a:cubicBezTo>
                  <a:pt x="44" y="4"/>
                  <a:pt x="44" y="4"/>
                  <a:pt x="43"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69" name="Freeform 475"/>
          <p:cNvSpPr>
            <a:spLocks noEditPoints="1"/>
          </p:cNvSpPr>
          <p:nvPr/>
        </p:nvSpPr>
        <p:spPr bwMode="auto">
          <a:xfrm>
            <a:off x="9989294" y="2311561"/>
            <a:ext cx="169675" cy="164635"/>
          </a:xfrm>
          <a:custGeom>
            <a:avLst/>
            <a:gdLst>
              <a:gd name="T0" fmla="*/ 29 w 50"/>
              <a:gd name="T1" fmla="*/ 20 h 49"/>
              <a:gd name="T2" fmla="*/ 21 w 50"/>
              <a:gd name="T3" fmla="*/ 28 h 49"/>
              <a:gd name="T4" fmla="*/ 21 w 50"/>
              <a:gd name="T5" fmla="*/ 20 h 49"/>
              <a:gd name="T6" fmla="*/ 25 w 50"/>
              <a:gd name="T7" fmla="*/ 0 h 49"/>
              <a:gd name="T8" fmla="*/ 35 w 50"/>
              <a:gd name="T9" fmla="*/ 2 h 49"/>
              <a:gd name="T10" fmla="*/ 43 w 50"/>
              <a:gd name="T11" fmla="*/ 7 h 49"/>
              <a:gd name="T12" fmla="*/ 50 w 50"/>
              <a:gd name="T13" fmla="*/ 25 h 49"/>
              <a:gd name="T14" fmla="*/ 43 w 50"/>
              <a:gd name="T15" fmla="*/ 42 h 49"/>
              <a:gd name="T16" fmla="*/ 35 w 50"/>
              <a:gd name="T17" fmla="*/ 48 h 49"/>
              <a:gd name="T18" fmla="*/ 16 w 50"/>
              <a:gd name="T19" fmla="*/ 48 h 49"/>
              <a:gd name="T20" fmla="*/ 7 w 50"/>
              <a:gd name="T21" fmla="*/ 42 h 49"/>
              <a:gd name="T22" fmla="*/ 0 w 50"/>
              <a:gd name="T23" fmla="*/ 25 h 49"/>
              <a:gd name="T24" fmla="*/ 2 w 50"/>
              <a:gd name="T25" fmla="*/ 15 h 49"/>
              <a:gd name="T26" fmla="*/ 7 w 50"/>
              <a:gd name="T27" fmla="*/ 7 h 49"/>
              <a:gd name="T28" fmla="*/ 25 w 50"/>
              <a:gd name="T29" fmla="*/ 0 h 49"/>
              <a:gd name="T30" fmla="*/ 25 w 50"/>
              <a:gd name="T31" fmla="*/ 3 h 49"/>
              <a:gd name="T32" fmla="*/ 10 w 50"/>
              <a:gd name="T33" fmla="*/ 10 h 49"/>
              <a:gd name="T34" fmla="*/ 6 w 50"/>
              <a:gd name="T35" fmla="*/ 33 h 49"/>
              <a:gd name="T36" fmla="*/ 17 w 50"/>
              <a:gd name="T37" fmla="*/ 44 h 49"/>
              <a:gd name="T38" fmla="*/ 33 w 50"/>
              <a:gd name="T39" fmla="*/ 44 h 49"/>
              <a:gd name="T40" fmla="*/ 46 w 50"/>
              <a:gd name="T41" fmla="*/ 25 h 49"/>
              <a:gd name="T42" fmla="*/ 40 w 50"/>
              <a:gd name="T43" fmla="*/ 10 h 49"/>
              <a:gd name="T44" fmla="*/ 25 w 50"/>
              <a:gd name="T45" fmla="*/ 7 h 49"/>
              <a:gd name="T46" fmla="*/ 18 w 50"/>
              <a:gd name="T47" fmla="*/ 19 h 49"/>
              <a:gd name="T48" fmla="*/ 30 w 50"/>
              <a:gd name="T49" fmla="*/ 17 h 49"/>
              <a:gd name="T50" fmla="*/ 36 w 50"/>
              <a:gd name="T51" fmla="*/ 11 h 49"/>
              <a:gd name="T52" fmla="*/ 13 w 50"/>
              <a:gd name="T53" fmla="*/ 9 h 49"/>
              <a:gd name="T54" fmla="*/ 44 w 50"/>
              <a:gd name="T55" fmla="*/ 20 h 49"/>
              <a:gd name="T56" fmla="*/ 32 w 50"/>
              <a:gd name="T57" fmla="*/ 22 h 49"/>
              <a:gd name="T58" fmla="*/ 22 w 50"/>
              <a:gd name="T59" fmla="*/ 19 h 49"/>
              <a:gd name="T60" fmla="*/ 18 w 50"/>
              <a:gd name="T61" fmla="*/ 22 h 49"/>
              <a:gd name="T62" fmla="*/ 7 w 50"/>
              <a:gd name="T63" fmla="*/ 22 h 49"/>
              <a:gd name="T64" fmla="*/ 9 w 50"/>
              <a:gd name="T65" fmla="*/ 30 h 49"/>
              <a:gd name="T66" fmla="*/ 22 w 50"/>
              <a:gd name="T67" fmla="*/ 41 h 49"/>
              <a:gd name="T68" fmla="*/ 18 w 50"/>
              <a:gd name="T69" fmla="*/ 30 h 49"/>
              <a:gd name="T70" fmla="*/ 12 w 50"/>
              <a:gd name="T71" fmla="*/ 39 h 49"/>
              <a:gd name="T72" fmla="*/ 7 w 50"/>
              <a:gd name="T73" fmla="*/ 27 h 49"/>
              <a:gd name="T74" fmla="*/ 19 w 50"/>
              <a:gd name="T75" fmla="*/ 28 h 49"/>
              <a:gd name="T76" fmla="*/ 24 w 50"/>
              <a:gd name="T77" fmla="*/ 32 h 49"/>
              <a:gd name="T78" fmla="*/ 23 w 50"/>
              <a:gd name="T79" fmla="*/ 44 h 49"/>
              <a:gd name="T80" fmla="*/ 28 w 50"/>
              <a:gd name="T81" fmla="*/ 33 h 49"/>
              <a:gd name="T82" fmla="*/ 41 w 50"/>
              <a:gd name="T83" fmla="*/ 30 h 49"/>
              <a:gd name="T84" fmla="*/ 28 w 50"/>
              <a:gd name="T85" fmla="*/ 33 h 49"/>
              <a:gd name="T86" fmla="*/ 26 w 50"/>
              <a:gd name="T87" fmla="*/ 32 h 49"/>
              <a:gd name="T88" fmla="*/ 31 w 50"/>
              <a:gd name="T89" fmla="*/ 28 h 49"/>
              <a:gd name="T90" fmla="*/ 43 w 50"/>
              <a:gd name="T91" fmla="*/ 27 h 49"/>
              <a:gd name="T92" fmla="*/ 38 w 50"/>
              <a:gd name="T93" fmla="*/ 39 h 49"/>
              <a:gd name="T94" fmla="*/ 26 w 50"/>
              <a:gd name="T95" fmla="*/ 43 h 49"/>
              <a:gd name="T96" fmla="*/ 24 w 50"/>
              <a:gd name="T97" fmla="*/ 23 h 49"/>
              <a:gd name="T98" fmla="*/ 26 w 50"/>
              <a:gd name="T99"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 h="49">
                <a:moveTo>
                  <a:pt x="29" y="20"/>
                </a:moveTo>
                <a:cubicBezTo>
                  <a:pt x="29" y="21"/>
                  <a:pt x="29" y="21"/>
                  <a:pt x="29" y="21"/>
                </a:cubicBezTo>
                <a:cubicBezTo>
                  <a:pt x="29" y="20"/>
                  <a:pt x="29" y="20"/>
                  <a:pt x="29" y="20"/>
                </a:cubicBezTo>
                <a:cubicBezTo>
                  <a:pt x="31" y="23"/>
                  <a:pt x="31" y="26"/>
                  <a:pt x="29" y="29"/>
                </a:cubicBezTo>
                <a:cubicBezTo>
                  <a:pt x="27" y="31"/>
                  <a:pt x="23" y="31"/>
                  <a:pt x="21" y="29"/>
                </a:cubicBezTo>
                <a:cubicBezTo>
                  <a:pt x="21" y="28"/>
                  <a:pt x="21" y="28"/>
                  <a:pt x="21" y="28"/>
                </a:cubicBezTo>
                <a:cubicBezTo>
                  <a:pt x="19" y="26"/>
                  <a:pt x="19" y="23"/>
                  <a:pt x="21" y="21"/>
                </a:cubicBezTo>
                <a:cubicBezTo>
                  <a:pt x="21" y="20"/>
                  <a:pt x="21" y="20"/>
                  <a:pt x="21" y="20"/>
                </a:cubicBezTo>
                <a:cubicBezTo>
                  <a:pt x="21" y="20"/>
                  <a:pt x="21" y="20"/>
                  <a:pt x="21" y="20"/>
                </a:cubicBezTo>
                <a:cubicBezTo>
                  <a:pt x="23" y="18"/>
                  <a:pt x="27" y="18"/>
                  <a:pt x="29" y="20"/>
                </a:cubicBezTo>
                <a:close/>
                <a:moveTo>
                  <a:pt x="25" y="0"/>
                </a:moveTo>
                <a:cubicBezTo>
                  <a:pt x="25" y="0"/>
                  <a:pt x="25" y="0"/>
                  <a:pt x="25" y="0"/>
                </a:cubicBezTo>
                <a:cubicBezTo>
                  <a:pt x="28" y="0"/>
                  <a:pt x="32" y="0"/>
                  <a:pt x="35" y="2"/>
                </a:cubicBezTo>
                <a:cubicBezTo>
                  <a:pt x="35" y="2"/>
                  <a:pt x="35" y="2"/>
                  <a:pt x="35" y="2"/>
                </a:cubicBezTo>
                <a:cubicBezTo>
                  <a:pt x="35" y="2"/>
                  <a:pt x="35" y="2"/>
                  <a:pt x="35" y="2"/>
                </a:cubicBezTo>
                <a:cubicBezTo>
                  <a:pt x="38" y="3"/>
                  <a:pt x="40" y="5"/>
                  <a:pt x="43" y="7"/>
                </a:cubicBezTo>
                <a:cubicBezTo>
                  <a:pt x="43" y="7"/>
                  <a:pt x="43" y="7"/>
                  <a:pt x="43" y="7"/>
                </a:cubicBezTo>
                <a:cubicBezTo>
                  <a:pt x="43" y="7"/>
                  <a:pt x="43" y="7"/>
                  <a:pt x="43" y="7"/>
                </a:cubicBezTo>
                <a:cubicBezTo>
                  <a:pt x="45" y="9"/>
                  <a:pt x="47" y="12"/>
                  <a:pt x="48" y="15"/>
                </a:cubicBezTo>
                <a:cubicBezTo>
                  <a:pt x="48" y="15"/>
                  <a:pt x="48" y="15"/>
                  <a:pt x="48" y="15"/>
                </a:cubicBezTo>
                <a:cubicBezTo>
                  <a:pt x="49" y="18"/>
                  <a:pt x="50" y="21"/>
                  <a:pt x="50" y="25"/>
                </a:cubicBezTo>
                <a:cubicBezTo>
                  <a:pt x="50" y="28"/>
                  <a:pt x="49" y="31"/>
                  <a:pt x="48" y="34"/>
                </a:cubicBezTo>
                <a:cubicBezTo>
                  <a:pt x="48" y="34"/>
                  <a:pt x="48" y="34"/>
                  <a:pt x="48" y="34"/>
                </a:cubicBezTo>
                <a:cubicBezTo>
                  <a:pt x="47" y="37"/>
                  <a:pt x="45" y="40"/>
                  <a:pt x="43" y="42"/>
                </a:cubicBezTo>
                <a:cubicBezTo>
                  <a:pt x="43" y="42"/>
                  <a:pt x="43" y="42"/>
                  <a:pt x="43" y="42"/>
                </a:cubicBezTo>
                <a:cubicBezTo>
                  <a:pt x="43" y="42"/>
                  <a:pt x="43" y="42"/>
                  <a:pt x="43" y="42"/>
                </a:cubicBezTo>
                <a:cubicBezTo>
                  <a:pt x="40" y="44"/>
                  <a:pt x="38" y="46"/>
                  <a:pt x="35" y="48"/>
                </a:cubicBezTo>
                <a:cubicBezTo>
                  <a:pt x="34" y="48"/>
                  <a:pt x="34" y="48"/>
                  <a:pt x="34" y="48"/>
                </a:cubicBezTo>
                <a:cubicBezTo>
                  <a:pt x="32" y="49"/>
                  <a:pt x="28" y="49"/>
                  <a:pt x="25" y="49"/>
                </a:cubicBezTo>
                <a:cubicBezTo>
                  <a:pt x="22" y="49"/>
                  <a:pt x="18" y="49"/>
                  <a:pt x="16" y="48"/>
                </a:cubicBezTo>
                <a:cubicBezTo>
                  <a:pt x="12" y="46"/>
                  <a:pt x="10" y="44"/>
                  <a:pt x="7" y="42"/>
                </a:cubicBezTo>
                <a:cubicBezTo>
                  <a:pt x="7" y="42"/>
                  <a:pt x="7" y="42"/>
                  <a:pt x="7" y="42"/>
                </a:cubicBezTo>
                <a:cubicBezTo>
                  <a:pt x="7" y="42"/>
                  <a:pt x="7" y="42"/>
                  <a:pt x="7" y="42"/>
                </a:cubicBezTo>
                <a:cubicBezTo>
                  <a:pt x="5" y="40"/>
                  <a:pt x="3" y="37"/>
                  <a:pt x="2" y="34"/>
                </a:cubicBezTo>
                <a:cubicBezTo>
                  <a:pt x="2" y="34"/>
                  <a:pt x="2" y="34"/>
                  <a:pt x="2" y="34"/>
                </a:cubicBezTo>
                <a:cubicBezTo>
                  <a:pt x="1" y="31"/>
                  <a:pt x="0" y="28"/>
                  <a:pt x="0" y="25"/>
                </a:cubicBezTo>
                <a:cubicBezTo>
                  <a:pt x="0" y="21"/>
                  <a:pt x="1" y="18"/>
                  <a:pt x="2" y="15"/>
                </a:cubicBezTo>
                <a:cubicBezTo>
                  <a:pt x="2" y="15"/>
                  <a:pt x="2" y="15"/>
                  <a:pt x="2" y="15"/>
                </a:cubicBezTo>
                <a:cubicBezTo>
                  <a:pt x="2" y="15"/>
                  <a:pt x="2" y="15"/>
                  <a:pt x="2" y="15"/>
                </a:cubicBezTo>
                <a:cubicBezTo>
                  <a:pt x="3" y="12"/>
                  <a:pt x="5" y="9"/>
                  <a:pt x="7" y="7"/>
                </a:cubicBezTo>
                <a:cubicBezTo>
                  <a:pt x="7" y="7"/>
                  <a:pt x="7" y="7"/>
                  <a:pt x="7" y="7"/>
                </a:cubicBezTo>
                <a:cubicBezTo>
                  <a:pt x="7" y="7"/>
                  <a:pt x="7" y="7"/>
                  <a:pt x="7" y="7"/>
                </a:cubicBezTo>
                <a:cubicBezTo>
                  <a:pt x="10" y="5"/>
                  <a:pt x="12" y="3"/>
                  <a:pt x="16" y="2"/>
                </a:cubicBezTo>
                <a:cubicBezTo>
                  <a:pt x="16" y="1"/>
                  <a:pt x="16" y="1"/>
                  <a:pt x="16" y="1"/>
                </a:cubicBezTo>
                <a:cubicBezTo>
                  <a:pt x="19" y="0"/>
                  <a:pt x="22" y="0"/>
                  <a:pt x="25" y="0"/>
                </a:cubicBezTo>
                <a:close/>
                <a:moveTo>
                  <a:pt x="33" y="5"/>
                </a:moveTo>
                <a:cubicBezTo>
                  <a:pt x="33" y="5"/>
                  <a:pt x="33" y="5"/>
                  <a:pt x="33" y="5"/>
                </a:cubicBezTo>
                <a:cubicBezTo>
                  <a:pt x="31" y="4"/>
                  <a:pt x="28" y="3"/>
                  <a:pt x="25" y="3"/>
                </a:cubicBezTo>
                <a:cubicBezTo>
                  <a:pt x="22" y="3"/>
                  <a:pt x="20" y="4"/>
                  <a:pt x="17" y="5"/>
                </a:cubicBezTo>
                <a:cubicBezTo>
                  <a:pt x="17" y="5"/>
                  <a:pt x="17" y="5"/>
                  <a:pt x="17" y="5"/>
                </a:cubicBezTo>
                <a:cubicBezTo>
                  <a:pt x="14" y="6"/>
                  <a:pt x="12" y="8"/>
                  <a:pt x="10" y="10"/>
                </a:cubicBezTo>
                <a:cubicBezTo>
                  <a:pt x="8" y="12"/>
                  <a:pt x="7" y="14"/>
                  <a:pt x="6" y="16"/>
                </a:cubicBezTo>
                <a:cubicBezTo>
                  <a:pt x="5" y="19"/>
                  <a:pt x="4" y="22"/>
                  <a:pt x="4" y="25"/>
                </a:cubicBezTo>
                <a:cubicBezTo>
                  <a:pt x="4" y="27"/>
                  <a:pt x="5" y="30"/>
                  <a:pt x="6" y="33"/>
                </a:cubicBezTo>
                <a:cubicBezTo>
                  <a:pt x="6" y="33"/>
                  <a:pt x="6" y="33"/>
                  <a:pt x="6" y="33"/>
                </a:cubicBezTo>
                <a:cubicBezTo>
                  <a:pt x="7" y="35"/>
                  <a:pt x="8" y="37"/>
                  <a:pt x="10" y="39"/>
                </a:cubicBezTo>
                <a:cubicBezTo>
                  <a:pt x="12" y="41"/>
                  <a:pt x="14" y="43"/>
                  <a:pt x="17" y="44"/>
                </a:cubicBezTo>
                <a:cubicBezTo>
                  <a:pt x="19" y="45"/>
                  <a:pt x="22" y="46"/>
                  <a:pt x="25" y="46"/>
                </a:cubicBezTo>
                <a:cubicBezTo>
                  <a:pt x="28" y="46"/>
                  <a:pt x="31" y="45"/>
                  <a:pt x="33" y="44"/>
                </a:cubicBezTo>
                <a:cubicBezTo>
                  <a:pt x="33" y="44"/>
                  <a:pt x="33" y="44"/>
                  <a:pt x="33" y="44"/>
                </a:cubicBezTo>
                <a:cubicBezTo>
                  <a:pt x="36" y="43"/>
                  <a:pt x="38" y="41"/>
                  <a:pt x="40" y="39"/>
                </a:cubicBezTo>
                <a:cubicBezTo>
                  <a:pt x="42" y="37"/>
                  <a:pt x="43" y="35"/>
                  <a:pt x="45" y="33"/>
                </a:cubicBezTo>
                <a:cubicBezTo>
                  <a:pt x="46" y="30"/>
                  <a:pt x="46" y="27"/>
                  <a:pt x="46" y="25"/>
                </a:cubicBezTo>
                <a:cubicBezTo>
                  <a:pt x="46" y="22"/>
                  <a:pt x="46" y="19"/>
                  <a:pt x="45" y="17"/>
                </a:cubicBezTo>
                <a:cubicBezTo>
                  <a:pt x="45" y="16"/>
                  <a:pt x="45" y="16"/>
                  <a:pt x="45" y="16"/>
                </a:cubicBezTo>
                <a:cubicBezTo>
                  <a:pt x="43" y="14"/>
                  <a:pt x="42" y="12"/>
                  <a:pt x="40" y="10"/>
                </a:cubicBezTo>
                <a:cubicBezTo>
                  <a:pt x="38" y="8"/>
                  <a:pt x="36" y="6"/>
                  <a:pt x="33" y="5"/>
                </a:cubicBezTo>
                <a:close/>
                <a:moveTo>
                  <a:pt x="25" y="7"/>
                </a:moveTo>
                <a:cubicBezTo>
                  <a:pt x="25" y="7"/>
                  <a:pt x="25" y="7"/>
                  <a:pt x="25" y="7"/>
                </a:cubicBezTo>
                <a:cubicBezTo>
                  <a:pt x="21" y="7"/>
                  <a:pt x="17" y="9"/>
                  <a:pt x="14" y="11"/>
                </a:cubicBezTo>
                <a:cubicBezTo>
                  <a:pt x="12" y="13"/>
                  <a:pt x="10" y="16"/>
                  <a:pt x="9" y="19"/>
                </a:cubicBezTo>
                <a:cubicBezTo>
                  <a:pt x="18" y="19"/>
                  <a:pt x="18" y="19"/>
                  <a:pt x="18" y="19"/>
                </a:cubicBezTo>
                <a:cubicBezTo>
                  <a:pt x="18" y="18"/>
                  <a:pt x="19" y="17"/>
                  <a:pt x="20" y="17"/>
                </a:cubicBezTo>
                <a:cubicBezTo>
                  <a:pt x="20" y="17"/>
                  <a:pt x="20" y="17"/>
                  <a:pt x="20" y="17"/>
                </a:cubicBezTo>
                <a:cubicBezTo>
                  <a:pt x="23" y="15"/>
                  <a:pt x="27" y="15"/>
                  <a:pt x="30" y="17"/>
                </a:cubicBezTo>
                <a:cubicBezTo>
                  <a:pt x="31" y="17"/>
                  <a:pt x="32" y="18"/>
                  <a:pt x="32" y="19"/>
                </a:cubicBezTo>
                <a:cubicBezTo>
                  <a:pt x="41" y="19"/>
                  <a:pt x="41" y="19"/>
                  <a:pt x="41" y="19"/>
                </a:cubicBezTo>
                <a:cubicBezTo>
                  <a:pt x="40" y="16"/>
                  <a:pt x="38" y="13"/>
                  <a:pt x="36" y="11"/>
                </a:cubicBezTo>
                <a:cubicBezTo>
                  <a:pt x="33" y="9"/>
                  <a:pt x="29" y="7"/>
                  <a:pt x="25" y="7"/>
                </a:cubicBezTo>
                <a:close/>
                <a:moveTo>
                  <a:pt x="13" y="9"/>
                </a:moveTo>
                <a:cubicBezTo>
                  <a:pt x="13" y="9"/>
                  <a:pt x="13" y="9"/>
                  <a:pt x="13" y="9"/>
                </a:cubicBezTo>
                <a:cubicBezTo>
                  <a:pt x="16" y="7"/>
                  <a:pt x="21" y="5"/>
                  <a:pt x="25" y="5"/>
                </a:cubicBezTo>
                <a:cubicBezTo>
                  <a:pt x="30" y="5"/>
                  <a:pt x="34" y="7"/>
                  <a:pt x="37" y="9"/>
                </a:cubicBezTo>
                <a:cubicBezTo>
                  <a:pt x="40" y="12"/>
                  <a:pt x="43" y="16"/>
                  <a:pt x="44" y="20"/>
                </a:cubicBezTo>
                <a:cubicBezTo>
                  <a:pt x="44" y="20"/>
                  <a:pt x="44" y="20"/>
                  <a:pt x="44" y="21"/>
                </a:cubicBezTo>
                <a:cubicBezTo>
                  <a:pt x="44" y="21"/>
                  <a:pt x="43" y="22"/>
                  <a:pt x="43" y="22"/>
                </a:cubicBezTo>
                <a:cubicBezTo>
                  <a:pt x="32" y="22"/>
                  <a:pt x="32" y="22"/>
                  <a:pt x="32" y="22"/>
                </a:cubicBezTo>
                <a:cubicBezTo>
                  <a:pt x="31" y="22"/>
                  <a:pt x="31" y="21"/>
                  <a:pt x="31" y="21"/>
                </a:cubicBezTo>
                <a:cubicBezTo>
                  <a:pt x="30" y="20"/>
                  <a:pt x="29" y="19"/>
                  <a:pt x="29" y="19"/>
                </a:cubicBezTo>
                <a:cubicBezTo>
                  <a:pt x="26" y="18"/>
                  <a:pt x="24" y="18"/>
                  <a:pt x="22" y="19"/>
                </a:cubicBezTo>
                <a:cubicBezTo>
                  <a:pt x="22" y="19"/>
                  <a:pt x="22" y="19"/>
                  <a:pt x="22" y="19"/>
                </a:cubicBezTo>
                <a:cubicBezTo>
                  <a:pt x="21" y="19"/>
                  <a:pt x="20" y="20"/>
                  <a:pt x="19" y="21"/>
                </a:cubicBezTo>
                <a:cubicBezTo>
                  <a:pt x="19" y="21"/>
                  <a:pt x="19" y="22"/>
                  <a:pt x="18" y="22"/>
                </a:cubicBezTo>
                <a:cubicBezTo>
                  <a:pt x="7" y="22"/>
                  <a:pt x="7" y="22"/>
                  <a:pt x="7" y="22"/>
                </a:cubicBezTo>
                <a:cubicBezTo>
                  <a:pt x="7" y="22"/>
                  <a:pt x="7" y="22"/>
                  <a:pt x="7" y="22"/>
                </a:cubicBezTo>
                <a:cubicBezTo>
                  <a:pt x="7" y="22"/>
                  <a:pt x="7" y="22"/>
                  <a:pt x="7" y="22"/>
                </a:cubicBezTo>
                <a:cubicBezTo>
                  <a:pt x="6" y="21"/>
                  <a:pt x="6" y="21"/>
                  <a:pt x="6" y="20"/>
                </a:cubicBezTo>
                <a:cubicBezTo>
                  <a:pt x="7" y="16"/>
                  <a:pt x="10" y="12"/>
                  <a:pt x="13" y="9"/>
                </a:cubicBezTo>
                <a:close/>
                <a:moveTo>
                  <a:pt x="9" y="30"/>
                </a:moveTo>
                <a:cubicBezTo>
                  <a:pt x="9" y="30"/>
                  <a:pt x="9" y="30"/>
                  <a:pt x="9" y="30"/>
                </a:cubicBezTo>
                <a:cubicBezTo>
                  <a:pt x="10" y="33"/>
                  <a:pt x="11" y="35"/>
                  <a:pt x="14" y="37"/>
                </a:cubicBezTo>
                <a:cubicBezTo>
                  <a:pt x="16" y="39"/>
                  <a:pt x="19" y="41"/>
                  <a:pt x="22" y="41"/>
                </a:cubicBezTo>
                <a:cubicBezTo>
                  <a:pt x="22" y="33"/>
                  <a:pt x="22" y="33"/>
                  <a:pt x="22" y="33"/>
                </a:cubicBezTo>
                <a:cubicBezTo>
                  <a:pt x="21" y="33"/>
                  <a:pt x="20" y="32"/>
                  <a:pt x="20" y="32"/>
                </a:cubicBezTo>
                <a:cubicBezTo>
                  <a:pt x="19" y="31"/>
                  <a:pt x="18" y="30"/>
                  <a:pt x="18" y="30"/>
                </a:cubicBezTo>
                <a:cubicBezTo>
                  <a:pt x="9" y="30"/>
                  <a:pt x="9" y="30"/>
                  <a:pt x="9" y="30"/>
                </a:cubicBezTo>
                <a:close/>
                <a:moveTo>
                  <a:pt x="12" y="39"/>
                </a:moveTo>
                <a:cubicBezTo>
                  <a:pt x="12" y="39"/>
                  <a:pt x="12" y="39"/>
                  <a:pt x="12" y="39"/>
                </a:cubicBezTo>
                <a:cubicBezTo>
                  <a:pt x="9" y="36"/>
                  <a:pt x="7" y="33"/>
                  <a:pt x="6" y="29"/>
                </a:cubicBezTo>
                <a:cubicBezTo>
                  <a:pt x="6" y="29"/>
                  <a:pt x="6" y="29"/>
                  <a:pt x="6" y="28"/>
                </a:cubicBezTo>
                <a:cubicBezTo>
                  <a:pt x="6" y="28"/>
                  <a:pt x="7" y="27"/>
                  <a:pt x="7" y="27"/>
                </a:cubicBezTo>
                <a:cubicBezTo>
                  <a:pt x="18" y="27"/>
                  <a:pt x="18" y="27"/>
                  <a:pt x="18" y="27"/>
                </a:cubicBezTo>
                <a:cubicBezTo>
                  <a:pt x="18" y="27"/>
                  <a:pt x="18" y="27"/>
                  <a:pt x="18" y="27"/>
                </a:cubicBezTo>
                <a:cubicBezTo>
                  <a:pt x="19" y="27"/>
                  <a:pt x="19" y="27"/>
                  <a:pt x="19" y="28"/>
                </a:cubicBezTo>
                <a:cubicBezTo>
                  <a:pt x="20" y="29"/>
                  <a:pt x="20" y="29"/>
                  <a:pt x="21" y="30"/>
                </a:cubicBezTo>
                <a:cubicBezTo>
                  <a:pt x="22" y="30"/>
                  <a:pt x="22" y="31"/>
                  <a:pt x="23" y="31"/>
                </a:cubicBezTo>
                <a:cubicBezTo>
                  <a:pt x="24" y="31"/>
                  <a:pt x="24" y="32"/>
                  <a:pt x="24" y="32"/>
                </a:cubicBezTo>
                <a:cubicBezTo>
                  <a:pt x="24" y="43"/>
                  <a:pt x="24" y="43"/>
                  <a:pt x="24" y="43"/>
                </a:cubicBezTo>
                <a:cubicBezTo>
                  <a:pt x="24" y="43"/>
                  <a:pt x="24" y="43"/>
                  <a:pt x="24" y="43"/>
                </a:cubicBezTo>
                <a:cubicBezTo>
                  <a:pt x="24" y="43"/>
                  <a:pt x="23" y="44"/>
                  <a:pt x="23" y="44"/>
                </a:cubicBezTo>
                <a:cubicBezTo>
                  <a:pt x="19" y="43"/>
                  <a:pt x="15" y="42"/>
                  <a:pt x="12" y="39"/>
                </a:cubicBezTo>
                <a:close/>
                <a:moveTo>
                  <a:pt x="28" y="33"/>
                </a:moveTo>
                <a:cubicBezTo>
                  <a:pt x="28" y="33"/>
                  <a:pt x="28" y="33"/>
                  <a:pt x="28" y="33"/>
                </a:cubicBezTo>
                <a:cubicBezTo>
                  <a:pt x="28" y="41"/>
                  <a:pt x="28" y="41"/>
                  <a:pt x="28" y="41"/>
                </a:cubicBezTo>
                <a:cubicBezTo>
                  <a:pt x="31" y="41"/>
                  <a:pt x="34" y="39"/>
                  <a:pt x="36" y="37"/>
                </a:cubicBezTo>
                <a:cubicBezTo>
                  <a:pt x="39" y="35"/>
                  <a:pt x="40" y="33"/>
                  <a:pt x="41" y="30"/>
                </a:cubicBezTo>
                <a:cubicBezTo>
                  <a:pt x="32" y="30"/>
                  <a:pt x="32" y="30"/>
                  <a:pt x="32" y="30"/>
                </a:cubicBezTo>
                <a:cubicBezTo>
                  <a:pt x="32" y="30"/>
                  <a:pt x="31" y="31"/>
                  <a:pt x="31" y="32"/>
                </a:cubicBezTo>
                <a:cubicBezTo>
                  <a:pt x="30" y="32"/>
                  <a:pt x="29" y="33"/>
                  <a:pt x="28" y="33"/>
                </a:cubicBezTo>
                <a:close/>
                <a:moveTo>
                  <a:pt x="26" y="43"/>
                </a:moveTo>
                <a:cubicBezTo>
                  <a:pt x="26" y="43"/>
                  <a:pt x="26" y="43"/>
                  <a:pt x="26" y="43"/>
                </a:cubicBezTo>
                <a:cubicBezTo>
                  <a:pt x="26" y="32"/>
                  <a:pt x="26" y="32"/>
                  <a:pt x="26" y="32"/>
                </a:cubicBezTo>
                <a:cubicBezTo>
                  <a:pt x="26" y="32"/>
                  <a:pt x="26" y="31"/>
                  <a:pt x="27" y="31"/>
                </a:cubicBezTo>
                <a:cubicBezTo>
                  <a:pt x="28" y="31"/>
                  <a:pt x="28" y="30"/>
                  <a:pt x="29" y="30"/>
                </a:cubicBezTo>
                <a:cubicBezTo>
                  <a:pt x="30" y="29"/>
                  <a:pt x="30" y="29"/>
                  <a:pt x="31" y="28"/>
                </a:cubicBezTo>
                <a:cubicBezTo>
                  <a:pt x="31" y="28"/>
                  <a:pt x="31" y="27"/>
                  <a:pt x="32" y="27"/>
                </a:cubicBezTo>
                <a:cubicBezTo>
                  <a:pt x="43" y="27"/>
                  <a:pt x="43" y="27"/>
                  <a:pt x="43" y="27"/>
                </a:cubicBezTo>
                <a:cubicBezTo>
                  <a:pt x="43" y="27"/>
                  <a:pt x="43" y="27"/>
                  <a:pt x="43" y="27"/>
                </a:cubicBezTo>
                <a:cubicBezTo>
                  <a:pt x="43" y="27"/>
                  <a:pt x="43" y="27"/>
                  <a:pt x="43" y="27"/>
                </a:cubicBezTo>
                <a:cubicBezTo>
                  <a:pt x="44" y="27"/>
                  <a:pt x="44" y="28"/>
                  <a:pt x="44" y="29"/>
                </a:cubicBezTo>
                <a:cubicBezTo>
                  <a:pt x="43" y="33"/>
                  <a:pt x="41" y="36"/>
                  <a:pt x="38" y="39"/>
                </a:cubicBezTo>
                <a:cubicBezTo>
                  <a:pt x="35" y="41"/>
                  <a:pt x="31" y="43"/>
                  <a:pt x="27" y="44"/>
                </a:cubicBezTo>
                <a:cubicBezTo>
                  <a:pt x="27" y="44"/>
                  <a:pt x="27" y="44"/>
                  <a:pt x="27" y="44"/>
                </a:cubicBezTo>
                <a:cubicBezTo>
                  <a:pt x="26" y="44"/>
                  <a:pt x="26" y="43"/>
                  <a:pt x="26" y="43"/>
                </a:cubicBezTo>
                <a:close/>
                <a:moveTo>
                  <a:pt x="26" y="23"/>
                </a:moveTo>
                <a:cubicBezTo>
                  <a:pt x="26" y="23"/>
                  <a:pt x="26" y="23"/>
                  <a:pt x="26" y="23"/>
                </a:cubicBezTo>
                <a:cubicBezTo>
                  <a:pt x="26" y="22"/>
                  <a:pt x="24" y="22"/>
                  <a:pt x="24" y="23"/>
                </a:cubicBezTo>
                <a:cubicBezTo>
                  <a:pt x="23" y="24"/>
                  <a:pt x="23" y="25"/>
                  <a:pt x="24" y="26"/>
                </a:cubicBezTo>
                <a:cubicBezTo>
                  <a:pt x="24" y="26"/>
                  <a:pt x="24" y="26"/>
                  <a:pt x="24" y="26"/>
                </a:cubicBezTo>
                <a:cubicBezTo>
                  <a:pt x="24" y="27"/>
                  <a:pt x="26" y="27"/>
                  <a:pt x="26" y="26"/>
                </a:cubicBezTo>
                <a:cubicBezTo>
                  <a:pt x="27" y="25"/>
                  <a:pt x="27" y="24"/>
                  <a:pt x="26" y="23"/>
                </a:cubicBezTo>
                <a:cubicBezTo>
                  <a:pt x="26" y="23"/>
                  <a:pt x="26" y="23"/>
                  <a:pt x="26"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0" name="Freeform 476"/>
          <p:cNvSpPr>
            <a:spLocks noEditPoints="1"/>
          </p:cNvSpPr>
          <p:nvPr/>
        </p:nvSpPr>
        <p:spPr bwMode="auto">
          <a:xfrm>
            <a:off x="7022492" y="2637472"/>
            <a:ext cx="169675" cy="169675"/>
          </a:xfrm>
          <a:custGeom>
            <a:avLst/>
            <a:gdLst>
              <a:gd name="T0" fmla="*/ 18 w 50"/>
              <a:gd name="T1" fmla="*/ 49 h 50"/>
              <a:gd name="T2" fmla="*/ 17 w 50"/>
              <a:gd name="T3" fmla="*/ 49 h 50"/>
              <a:gd name="T4" fmla="*/ 17 w 50"/>
              <a:gd name="T5" fmla="*/ 48 h 50"/>
              <a:gd name="T6" fmla="*/ 24 w 50"/>
              <a:gd name="T7" fmla="*/ 41 h 50"/>
              <a:gd name="T8" fmla="*/ 24 w 50"/>
              <a:gd name="T9" fmla="*/ 38 h 50"/>
              <a:gd name="T10" fmla="*/ 2 w 50"/>
              <a:gd name="T11" fmla="*/ 38 h 50"/>
              <a:gd name="T12" fmla="*/ 0 w 50"/>
              <a:gd name="T13" fmla="*/ 36 h 50"/>
              <a:gd name="T14" fmla="*/ 0 w 50"/>
              <a:gd name="T15" fmla="*/ 36 h 50"/>
              <a:gd name="T16" fmla="*/ 0 w 50"/>
              <a:gd name="T17" fmla="*/ 4 h 50"/>
              <a:gd name="T18" fmla="*/ 2 w 50"/>
              <a:gd name="T19" fmla="*/ 2 h 50"/>
              <a:gd name="T20" fmla="*/ 2 w 50"/>
              <a:gd name="T21" fmla="*/ 2 h 50"/>
              <a:gd name="T22" fmla="*/ 24 w 50"/>
              <a:gd name="T23" fmla="*/ 2 h 50"/>
              <a:gd name="T24" fmla="*/ 24 w 50"/>
              <a:gd name="T25" fmla="*/ 1 h 50"/>
              <a:gd name="T26" fmla="*/ 25 w 50"/>
              <a:gd name="T27" fmla="*/ 0 h 50"/>
              <a:gd name="T28" fmla="*/ 26 w 50"/>
              <a:gd name="T29" fmla="*/ 1 h 50"/>
              <a:gd name="T30" fmla="*/ 26 w 50"/>
              <a:gd name="T31" fmla="*/ 2 h 50"/>
              <a:gd name="T32" fmla="*/ 48 w 50"/>
              <a:gd name="T33" fmla="*/ 2 h 50"/>
              <a:gd name="T34" fmla="*/ 50 w 50"/>
              <a:gd name="T35" fmla="*/ 4 h 50"/>
              <a:gd name="T36" fmla="*/ 50 w 50"/>
              <a:gd name="T37" fmla="*/ 4 h 50"/>
              <a:gd name="T38" fmla="*/ 50 w 50"/>
              <a:gd name="T39" fmla="*/ 36 h 50"/>
              <a:gd name="T40" fmla="*/ 48 w 50"/>
              <a:gd name="T41" fmla="*/ 38 h 50"/>
              <a:gd name="T42" fmla="*/ 48 w 50"/>
              <a:gd name="T43" fmla="*/ 38 h 50"/>
              <a:gd name="T44" fmla="*/ 26 w 50"/>
              <a:gd name="T45" fmla="*/ 38 h 50"/>
              <a:gd name="T46" fmla="*/ 26 w 50"/>
              <a:gd name="T47" fmla="*/ 41 h 50"/>
              <a:gd name="T48" fmla="*/ 32 w 50"/>
              <a:gd name="T49" fmla="*/ 48 h 50"/>
              <a:gd name="T50" fmla="*/ 32 w 50"/>
              <a:gd name="T51" fmla="*/ 49 h 50"/>
              <a:gd name="T52" fmla="*/ 31 w 50"/>
              <a:gd name="T53" fmla="*/ 49 h 50"/>
              <a:gd name="T54" fmla="*/ 26 w 50"/>
              <a:gd name="T55" fmla="*/ 44 h 50"/>
              <a:gd name="T56" fmla="*/ 26 w 50"/>
              <a:gd name="T57" fmla="*/ 48 h 50"/>
              <a:gd name="T58" fmla="*/ 25 w 50"/>
              <a:gd name="T59" fmla="*/ 50 h 50"/>
              <a:gd name="T60" fmla="*/ 24 w 50"/>
              <a:gd name="T61" fmla="*/ 48 h 50"/>
              <a:gd name="T62" fmla="*/ 24 w 50"/>
              <a:gd name="T63" fmla="*/ 44 h 50"/>
              <a:gd name="T64" fmla="*/ 18 w 50"/>
              <a:gd name="T65" fmla="*/ 49 h 50"/>
              <a:gd name="T66" fmla="*/ 46 w 50"/>
              <a:gd name="T67" fmla="*/ 6 h 50"/>
              <a:gd name="T68" fmla="*/ 46 w 50"/>
              <a:gd name="T69" fmla="*/ 6 h 50"/>
              <a:gd name="T70" fmla="*/ 4 w 50"/>
              <a:gd name="T71" fmla="*/ 6 h 50"/>
              <a:gd name="T72" fmla="*/ 4 w 50"/>
              <a:gd name="T73" fmla="*/ 34 h 50"/>
              <a:gd name="T74" fmla="*/ 46 w 50"/>
              <a:gd name="T75" fmla="*/ 34 h 50"/>
              <a:gd name="T76" fmla="*/ 46 w 50"/>
              <a:gd name="T77"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 h="50">
                <a:moveTo>
                  <a:pt x="18" y="49"/>
                </a:moveTo>
                <a:cubicBezTo>
                  <a:pt x="18" y="50"/>
                  <a:pt x="17" y="50"/>
                  <a:pt x="17" y="49"/>
                </a:cubicBezTo>
                <a:cubicBezTo>
                  <a:pt x="16" y="49"/>
                  <a:pt x="16" y="48"/>
                  <a:pt x="17" y="48"/>
                </a:cubicBezTo>
                <a:cubicBezTo>
                  <a:pt x="24" y="41"/>
                  <a:pt x="24" y="41"/>
                  <a:pt x="24" y="41"/>
                </a:cubicBezTo>
                <a:cubicBezTo>
                  <a:pt x="24" y="38"/>
                  <a:pt x="24" y="38"/>
                  <a:pt x="24" y="38"/>
                </a:cubicBezTo>
                <a:cubicBezTo>
                  <a:pt x="2" y="38"/>
                  <a:pt x="2" y="38"/>
                  <a:pt x="2" y="38"/>
                </a:cubicBezTo>
                <a:cubicBezTo>
                  <a:pt x="1" y="38"/>
                  <a:pt x="0" y="37"/>
                  <a:pt x="0" y="36"/>
                </a:cubicBezTo>
                <a:cubicBezTo>
                  <a:pt x="0" y="36"/>
                  <a:pt x="0" y="36"/>
                  <a:pt x="0" y="36"/>
                </a:cubicBezTo>
                <a:cubicBezTo>
                  <a:pt x="0" y="4"/>
                  <a:pt x="0" y="4"/>
                  <a:pt x="0" y="4"/>
                </a:cubicBezTo>
                <a:cubicBezTo>
                  <a:pt x="0" y="3"/>
                  <a:pt x="1" y="2"/>
                  <a:pt x="2" y="2"/>
                </a:cubicBezTo>
                <a:cubicBezTo>
                  <a:pt x="2" y="2"/>
                  <a:pt x="2" y="2"/>
                  <a:pt x="2" y="2"/>
                </a:cubicBezTo>
                <a:cubicBezTo>
                  <a:pt x="24" y="2"/>
                  <a:pt x="24" y="2"/>
                  <a:pt x="24" y="2"/>
                </a:cubicBezTo>
                <a:cubicBezTo>
                  <a:pt x="24" y="1"/>
                  <a:pt x="24" y="1"/>
                  <a:pt x="24" y="1"/>
                </a:cubicBezTo>
                <a:cubicBezTo>
                  <a:pt x="24" y="0"/>
                  <a:pt x="24" y="0"/>
                  <a:pt x="25" y="0"/>
                </a:cubicBezTo>
                <a:cubicBezTo>
                  <a:pt x="25" y="0"/>
                  <a:pt x="26" y="0"/>
                  <a:pt x="26" y="1"/>
                </a:cubicBezTo>
                <a:cubicBezTo>
                  <a:pt x="26" y="2"/>
                  <a:pt x="26" y="2"/>
                  <a:pt x="26" y="2"/>
                </a:cubicBezTo>
                <a:cubicBezTo>
                  <a:pt x="48" y="2"/>
                  <a:pt x="48" y="2"/>
                  <a:pt x="48" y="2"/>
                </a:cubicBezTo>
                <a:cubicBezTo>
                  <a:pt x="49" y="2"/>
                  <a:pt x="50" y="3"/>
                  <a:pt x="50" y="4"/>
                </a:cubicBezTo>
                <a:cubicBezTo>
                  <a:pt x="50" y="4"/>
                  <a:pt x="50" y="4"/>
                  <a:pt x="50" y="4"/>
                </a:cubicBezTo>
                <a:cubicBezTo>
                  <a:pt x="50" y="36"/>
                  <a:pt x="50" y="36"/>
                  <a:pt x="50" y="36"/>
                </a:cubicBezTo>
                <a:cubicBezTo>
                  <a:pt x="50" y="37"/>
                  <a:pt x="49" y="38"/>
                  <a:pt x="48" y="38"/>
                </a:cubicBezTo>
                <a:cubicBezTo>
                  <a:pt x="48" y="38"/>
                  <a:pt x="48" y="38"/>
                  <a:pt x="48" y="38"/>
                </a:cubicBezTo>
                <a:cubicBezTo>
                  <a:pt x="26" y="38"/>
                  <a:pt x="26" y="38"/>
                  <a:pt x="26" y="38"/>
                </a:cubicBezTo>
                <a:cubicBezTo>
                  <a:pt x="26" y="41"/>
                  <a:pt x="26" y="41"/>
                  <a:pt x="26" y="41"/>
                </a:cubicBezTo>
                <a:cubicBezTo>
                  <a:pt x="32" y="48"/>
                  <a:pt x="32" y="48"/>
                  <a:pt x="32" y="48"/>
                </a:cubicBezTo>
                <a:cubicBezTo>
                  <a:pt x="33" y="48"/>
                  <a:pt x="33" y="49"/>
                  <a:pt x="32" y="49"/>
                </a:cubicBezTo>
                <a:cubicBezTo>
                  <a:pt x="32" y="50"/>
                  <a:pt x="31" y="50"/>
                  <a:pt x="31" y="49"/>
                </a:cubicBezTo>
                <a:cubicBezTo>
                  <a:pt x="26" y="44"/>
                  <a:pt x="26" y="44"/>
                  <a:pt x="26" y="44"/>
                </a:cubicBezTo>
                <a:cubicBezTo>
                  <a:pt x="26" y="48"/>
                  <a:pt x="26" y="48"/>
                  <a:pt x="26" y="48"/>
                </a:cubicBezTo>
                <a:cubicBezTo>
                  <a:pt x="26" y="49"/>
                  <a:pt x="25" y="50"/>
                  <a:pt x="25" y="50"/>
                </a:cubicBezTo>
                <a:cubicBezTo>
                  <a:pt x="24" y="50"/>
                  <a:pt x="24" y="49"/>
                  <a:pt x="24" y="48"/>
                </a:cubicBezTo>
                <a:cubicBezTo>
                  <a:pt x="24" y="44"/>
                  <a:pt x="24" y="44"/>
                  <a:pt x="24" y="44"/>
                </a:cubicBezTo>
                <a:cubicBezTo>
                  <a:pt x="18" y="49"/>
                  <a:pt x="18" y="49"/>
                  <a:pt x="18" y="49"/>
                </a:cubicBezTo>
                <a:close/>
                <a:moveTo>
                  <a:pt x="46" y="6"/>
                </a:moveTo>
                <a:cubicBezTo>
                  <a:pt x="46" y="6"/>
                  <a:pt x="46" y="6"/>
                  <a:pt x="46" y="6"/>
                </a:cubicBezTo>
                <a:cubicBezTo>
                  <a:pt x="4" y="6"/>
                  <a:pt x="4" y="6"/>
                  <a:pt x="4" y="6"/>
                </a:cubicBezTo>
                <a:cubicBezTo>
                  <a:pt x="4" y="34"/>
                  <a:pt x="4" y="34"/>
                  <a:pt x="4" y="34"/>
                </a:cubicBezTo>
                <a:cubicBezTo>
                  <a:pt x="46" y="34"/>
                  <a:pt x="46" y="34"/>
                  <a:pt x="46" y="34"/>
                </a:cubicBezTo>
                <a:cubicBezTo>
                  <a:pt x="46" y="6"/>
                  <a:pt x="46" y="6"/>
                  <a:pt x="46" y="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1" name="Freeform 477"/>
          <p:cNvSpPr>
            <a:spLocks noEditPoints="1"/>
          </p:cNvSpPr>
          <p:nvPr/>
        </p:nvSpPr>
        <p:spPr bwMode="auto">
          <a:xfrm>
            <a:off x="7618875" y="2637472"/>
            <a:ext cx="151196" cy="169675"/>
          </a:xfrm>
          <a:custGeom>
            <a:avLst/>
            <a:gdLst>
              <a:gd name="T0" fmla="*/ 12 w 45"/>
              <a:gd name="T1" fmla="*/ 8 h 50"/>
              <a:gd name="T2" fmla="*/ 12 w 45"/>
              <a:gd name="T3" fmla="*/ 4 h 50"/>
              <a:gd name="T4" fmla="*/ 8 w 45"/>
              <a:gd name="T5" fmla="*/ 13 h 50"/>
              <a:gd name="T6" fmla="*/ 12 w 45"/>
              <a:gd name="T7" fmla="*/ 8 h 50"/>
              <a:gd name="T8" fmla="*/ 4 w 45"/>
              <a:gd name="T9" fmla="*/ 4 h 50"/>
              <a:gd name="T10" fmla="*/ 2 w 45"/>
              <a:gd name="T11" fmla="*/ 13 h 50"/>
              <a:gd name="T12" fmla="*/ 4 w 45"/>
              <a:gd name="T13" fmla="*/ 4 h 50"/>
              <a:gd name="T14" fmla="*/ 1 w 45"/>
              <a:gd name="T15" fmla="*/ 2 h 50"/>
              <a:gd name="T16" fmla="*/ 4 w 45"/>
              <a:gd name="T17" fmla="*/ 2 h 50"/>
              <a:gd name="T18" fmla="*/ 6 w 45"/>
              <a:gd name="T19" fmla="*/ 0 h 50"/>
              <a:gd name="T20" fmla="*/ 16 w 45"/>
              <a:gd name="T21" fmla="*/ 2 h 50"/>
              <a:gd name="T22" fmla="*/ 16 w 45"/>
              <a:gd name="T23" fmla="*/ 6 h 50"/>
              <a:gd name="T24" fmla="*/ 39 w 45"/>
              <a:gd name="T25" fmla="*/ 9 h 50"/>
              <a:gd name="T26" fmla="*/ 39 w 45"/>
              <a:gd name="T27" fmla="*/ 24 h 50"/>
              <a:gd name="T28" fmla="*/ 14 w 45"/>
              <a:gd name="T29" fmla="*/ 27 h 50"/>
              <a:gd name="T30" fmla="*/ 8 w 45"/>
              <a:gd name="T31" fmla="*/ 33 h 50"/>
              <a:gd name="T32" fmla="*/ 14 w 45"/>
              <a:gd name="T33" fmla="*/ 39 h 50"/>
              <a:gd name="T34" fmla="*/ 30 w 45"/>
              <a:gd name="T35" fmla="*/ 34 h 50"/>
              <a:gd name="T36" fmla="*/ 32 w 45"/>
              <a:gd name="T37" fmla="*/ 32 h 50"/>
              <a:gd name="T38" fmla="*/ 40 w 45"/>
              <a:gd name="T39" fmla="*/ 32 h 50"/>
              <a:gd name="T40" fmla="*/ 42 w 45"/>
              <a:gd name="T41" fmla="*/ 34 h 50"/>
              <a:gd name="T42" fmla="*/ 42 w 45"/>
              <a:gd name="T43" fmla="*/ 34 h 50"/>
              <a:gd name="T44" fmla="*/ 45 w 45"/>
              <a:gd name="T45" fmla="*/ 36 h 50"/>
              <a:gd name="T46" fmla="*/ 45 w 45"/>
              <a:gd name="T47" fmla="*/ 41 h 50"/>
              <a:gd name="T48" fmla="*/ 44 w 45"/>
              <a:gd name="T49" fmla="*/ 48 h 50"/>
              <a:gd name="T50" fmla="*/ 42 w 45"/>
              <a:gd name="T51" fmla="*/ 48 h 50"/>
              <a:gd name="T52" fmla="*/ 42 w 45"/>
              <a:gd name="T53" fmla="*/ 48 h 50"/>
              <a:gd name="T54" fmla="*/ 40 w 45"/>
              <a:gd name="T55" fmla="*/ 50 h 50"/>
              <a:gd name="T56" fmla="*/ 32 w 45"/>
              <a:gd name="T57" fmla="*/ 50 h 50"/>
              <a:gd name="T58" fmla="*/ 30 w 45"/>
              <a:gd name="T59" fmla="*/ 48 h 50"/>
              <a:gd name="T60" fmla="*/ 14 w 45"/>
              <a:gd name="T61" fmla="*/ 43 h 50"/>
              <a:gd name="T62" fmla="*/ 4 w 45"/>
              <a:gd name="T63" fmla="*/ 33 h 50"/>
              <a:gd name="T64" fmla="*/ 14 w 45"/>
              <a:gd name="T65" fmla="*/ 23 h 50"/>
              <a:gd name="T66" fmla="*/ 36 w 45"/>
              <a:gd name="T67" fmla="*/ 21 h 50"/>
              <a:gd name="T68" fmla="*/ 36 w 45"/>
              <a:gd name="T69" fmla="*/ 12 h 50"/>
              <a:gd name="T70" fmla="*/ 16 w 45"/>
              <a:gd name="T71" fmla="*/ 10 h 50"/>
              <a:gd name="T72" fmla="*/ 14 w 45"/>
              <a:gd name="T73" fmla="*/ 17 h 50"/>
              <a:gd name="T74" fmla="*/ 6 w 45"/>
              <a:gd name="T75" fmla="*/ 17 h 50"/>
              <a:gd name="T76" fmla="*/ 4 w 45"/>
              <a:gd name="T77" fmla="*/ 15 h 50"/>
              <a:gd name="T78" fmla="*/ 1 w 45"/>
              <a:gd name="T79" fmla="*/ 15 h 50"/>
              <a:gd name="T80" fmla="*/ 0 w 45"/>
              <a:gd name="T81" fmla="*/ 14 h 50"/>
              <a:gd name="T82" fmla="*/ 0 w 45"/>
              <a:gd name="T83" fmla="*/ 3 h 50"/>
              <a:gd name="T84" fmla="*/ 42 w 45"/>
              <a:gd name="T85" fmla="*/ 37 h 50"/>
              <a:gd name="T86" fmla="*/ 42 w 45"/>
              <a:gd name="T87" fmla="*/ 37 h 50"/>
              <a:gd name="T88" fmla="*/ 42 w 45"/>
              <a:gd name="T89" fmla="*/ 45 h 50"/>
              <a:gd name="T90" fmla="*/ 43 w 45"/>
              <a:gd name="T91" fmla="*/ 45 h 50"/>
              <a:gd name="T92" fmla="*/ 43 w 45"/>
              <a:gd name="T93" fmla="*/ 37 h 50"/>
              <a:gd name="T94" fmla="*/ 33 w 45"/>
              <a:gd name="T95" fmla="*/ 41 h 50"/>
              <a:gd name="T96" fmla="*/ 33 w 45"/>
              <a:gd name="T97" fmla="*/ 41 h 50"/>
              <a:gd name="T98" fmla="*/ 33 w 45"/>
              <a:gd name="T99" fmla="*/ 46 h 50"/>
              <a:gd name="T100" fmla="*/ 38 w 45"/>
              <a:gd name="T101" fmla="*/ 46 h 50"/>
              <a:gd name="T102" fmla="*/ 38 w 45"/>
              <a:gd name="T103" fmla="*/ 36 h 50"/>
              <a:gd name="T104" fmla="*/ 33 w 45"/>
              <a:gd name="T105"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 h="50">
                <a:moveTo>
                  <a:pt x="12" y="8"/>
                </a:moveTo>
                <a:cubicBezTo>
                  <a:pt x="12" y="8"/>
                  <a:pt x="12" y="8"/>
                  <a:pt x="12" y="8"/>
                </a:cubicBezTo>
                <a:cubicBezTo>
                  <a:pt x="12" y="8"/>
                  <a:pt x="12" y="8"/>
                  <a:pt x="12" y="8"/>
                </a:cubicBezTo>
                <a:cubicBezTo>
                  <a:pt x="12" y="4"/>
                  <a:pt x="12" y="4"/>
                  <a:pt x="12" y="4"/>
                </a:cubicBezTo>
                <a:cubicBezTo>
                  <a:pt x="8" y="4"/>
                  <a:pt x="8" y="4"/>
                  <a:pt x="8" y="4"/>
                </a:cubicBezTo>
                <a:cubicBezTo>
                  <a:pt x="8" y="13"/>
                  <a:pt x="8" y="13"/>
                  <a:pt x="8" y="13"/>
                </a:cubicBezTo>
                <a:cubicBezTo>
                  <a:pt x="12" y="13"/>
                  <a:pt x="12" y="13"/>
                  <a:pt x="12" y="13"/>
                </a:cubicBezTo>
                <a:cubicBezTo>
                  <a:pt x="12" y="8"/>
                  <a:pt x="12" y="8"/>
                  <a:pt x="12" y="8"/>
                </a:cubicBezTo>
                <a:close/>
                <a:moveTo>
                  <a:pt x="4" y="4"/>
                </a:moveTo>
                <a:cubicBezTo>
                  <a:pt x="4" y="4"/>
                  <a:pt x="4" y="4"/>
                  <a:pt x="4" y="4"/>
                </a:cubicBezTo>
                <a:cubicBezTo>
                  <a:pt x="2" y="4"/>
                  <a:pt x="2" y="4"/>
                  <a:pt x="2" y="4"/>
                </a:cubicBezTo>
                <a:cubicBezTo>
                  <a:pt x="2" y="13"/>
                  <a:pt x="2" y="13"/>
                  <a:pt x="2" y="13"/>
                </a:cubicBezTo>
                <a:cubicBezTo>
                  <a:pt x="4" y="13"/>
                  <a:pt x="4" y="13"/>
                  <a:pt x="4" y="13"/>
                </a:cubicBezTo>
                <a:cubicBezTo>
                  <a:pt x="4" y="4"/>
                  <a:pt x="4" y="4"/>
                  <a:pt x="4" y="4"/>
                </a:cubicBezTo>
                <a:close/>
                <a:moveTo>
                  <a:pt x="1" y="2"/>
                </a:moveTo>
                <a:cubicBezTo>
                  <a:pt x="1" y="2"/>
                  <a:pt x="1" y="2"/>
                  <a:pt x="1" y="2"/>
                </a:cubicBezTo>
                <a:cubicBezTo>
                  <a:pt x="4" y="2"/>
                  <a:pt x="4" y="2"/>
                  <a:pt x="4" y="2"/>
                </a:cubicBezTo>
                <a:cubicBezTo>
                  <a:pt x="4" y="2"/>
                  <a:pt x="4" y="2"/>
                  <a:pt x="4" y="2"/>
                </a:cubicBezTo>
                <a:cubicBezTo>
                  <a:pt x="4" y="1"/>
                  <a:pt x="5" y="0"/>
                  <a:pt x="6" y="0"/>
                </a:cubicBezTo>
                <a:cubicBezTo>
                  <a:pt x="6" y="0"/>
                  <a:pt x="6" y="0"/>
                  <a:pt x="6" y="0"/>
                </a:cubicBezTo>
                <a:cubicBezTo>
                  <a:pt x="14" y="0"/>
                  <a:pt x="14" y="0"/>
                  <a:pt x="14" y="0"/>
                </a:cubicBezTo>
                <a:cubicBezTo>
                  <a:pt x="15" y="0"/>
                  <a:pt x="16" y="1"/>
                  <a:pt x="16" y="2"/>
                </a:cubicBezTo>
                <a:cubicBezTo>
                  <a:pt x="16" y="2"/>
                  <a:pt x="16" y="2"/>
                  <a:pt x="16" y="2"/>
                </a:cubicBezTo>
                <a:cubicBezTo>
                  <a:pt x="16" y="6"/>
                  <a:pt x="16" y="6"/>
                  <a:pt x="16" y="6"/>
                </a:cubicBezTo>
                <a:cubicBezTo>
                  <a:pt x="32" y="6"/>
                  <a:pt x="32" y="6"/>
                  <a:pt x="32" y="6"/>
                </a:cubicBezTo>
                <a:cubicBezTo>
                  <a:pt x="34" y="6"/>
                  <a:pt x="37" y="7"/>
                  <a:pt x="39" y="9"/>
                </a:cubicBezTo>
                <a:cubicBezTo>
                  <a:pt x="40" y="11"/>
                  <a:pt x="42" y="14"/>
                  <a:pt x="42" y="16"/>
                </a:cubicBezTo>
                <a:cubicBezTo>
                  <a:pt x="42" y="19"/>
                  <a:pt x="40" y="22"/>
                  <a:pt x="39" y="24"/>
                </a:cubicBezTo>
                <a:cubicBezTo>
                  <a:pt x="37" y="25"/>
                  <a:pt x="34" y="27"/>
                  <a:pt x="32" y="27"/>
                </a:cubicBezTo>
                <a:cubicBezTo>
                  <a:pt x="14" y="27"/>
                  <a:pt x="14" y="27"/>
                  <a:pt x="14" y="27"/>
                </a:cubicBezTo>
                <a:cubicBezTo>
                  <a:pt x="12" y="27"/>
                  <a:pt x="11" y="27"/>
                  <a:pt x="10" y="28"/>
                </a:cubicBezTo>
                <a:cubicBezTo>
                  <a:pt x="8" y="30"/>
                  <a:pt x="8" y="31"/>
                  <a:pt x="8" y="33"/>
                </a:cubicBezTo>
                <a:cubicBezTo>
                  <a:pt x="8" y="35"/>
                  <a:pt x="8" y="36"/>
                  <a:pt x="10" y="37"/>
                </a:cubicBezTo>
                <a:cubicBezTo>
                  <a:pt x="11" y="38"/>
                  <a:pt x="12" y="39"/>
                  <a:pt x="14" y="39"/>
                </a:cubicBezTo>
                <a:cubicBezTo>
                  <a:pt x="30" y="39"/>
                  <a:pt x="30" y="39"/>
                  <a:pt x="30" y="39"/>
                </a:cubicBezTo>
                <a:cubicBezTo>
                  <a:pt x="30" y="34"/>
                  <a:pt x="30" y="34"/>
                  <a:pt x="30" y="34"/>
                </a:cubicBezTo>
                <a:cubicBezTo>
                  <a:pt x="30" y="34"/>
                  <a:pt x="30" y="34"/>
                  <a:pt x="30" y="34"/>
                </a:cubicBezTo>
                <a:cubicBezTo>
                  <a:pt x="30" y="33"/>
                  <a:pt x="30" y="32"/>
                  <a:pt x="32" y="32"/>
                </a:cubicBezTo>
                <a:cubicBezTo>
                  <a:pt x="36" y="32"/>
                  <a:pt x="36" y="32"/>
                  <a:pt x="36" y="32"/>
                </a:cubicBezTo>
                <a:cubicBezTo>
                  <a:pt x="40" y="32"/>
                  <a:pt x="40" y="32"/>
                  <a:pt x="40" y="32"/>
                </a:cubicBezTo>
                <a:cubicBezTo>
                  <a:pt x="40" y="32"/>
                  <a:pt x="40" y="32"/>
                  <a:pt x="40" y="32"/>
                </a:cubicBezTo>
                <a:cubicBezTo>
                  <a:pt x="41" y="32"/>
                  <a:pt x="42" y="33"/>
                  <a:pt x="42" y="34"/>
                </a:cubicBezTo>
                <a:cubicBezTo>
                  <a:pt x="42" y="34"/>
                  <a:pt x="42" y="34"/>
                  <a:pt x="42" y="34"/>
                </a:cubicBezTo>
                <a:cubicBezTo>
                  <a:pt x="42" y="34"/>
                  <a:pt x="42" y="34"/>
                  <a:pt x="42" y="34"/>
                </a:cubicBezTo>
                <a:cubicBezTo>
                  <a:pt x="44" y="34"/>
                  <a:pt x="44" y="34"/>
                  <a:pt x="44" y="34"/>
                </a:cubicBezTo>
                <a:cubicBezTo>
                  <a:pt x="45" y="34"/>
                  <a:pt x="45" y="35"/>
                  <a:pt x="45" y="36"/>
                </a:cubicBezTo>
                <a:cubicBezTo>
                  <a:pt x="45" y="36"/>
                  <a:pt x="45" y="36"/>
                  <a:pt x="45" y="36"/>
                </a:cubicBezTo>
                <a:cubicBezTo>
                  <a:pt x="45" y="41"/>
                  <a:pt x="45" y="41"/>
                  <a:pt x="45" y="41"/>
                </a:cubicBezTo>
                <a:cubicBezTo>
                  <a:pt x="45" y="46"/>
                  <a:pt x="45" y="46"/>
                  <a:pt x="45" y="46"/>
                </a:cubicBezTo>
                <a:cubicBezTo>
                  <a:pt x="45" y="47"/>
                  <a:pt x="45" y="48"/>
                  <a:pt x="44" y="48"/>
                </a:cubicBezTo>
                <a:cubicBezTo>
                  <a:pt x="44" y="48"/>
                  <a:pt x="44" y="48"/>
                  <a:pt x="44" y="48"/>
                </a:cubicBezTo>
                <a:cubicBezTo>
                  <a:pt x="42" y="48"/>
                  <a:pt x="42" y="48"/>
                  <a:pt x="42" y="48"/>
                </a:cubicBezTo>
                <a:cubicBezTo>
                  <a:pt x="42" y="48"/>
                  <a:pt x="42" y="48"/>
                  <a:pt x="42" y="48"/>
                </a:cubicBezTo>
                <a:cubicBezTo>
                  <a:pt x="42" y="48"/>
                  <a:pt x="42" y="48"/>
                  <a:pt x="42" y="48"/>
                </a:cubicBezTo>
                <a:cubicBezTo>
                  <a:pt x="42" y="48"/>
                  <a:pt x="42" y="48"/>
                  <a:pt x="42" y="48"/>
                </a:cubicBezTo>
                <a:cubicBezTo>
                  <a:pt x="42" y="49"/>
                  <a:pt x="41" y="50"/>
                  <a:pt x="40" y="50"/>
                </a:cubicBezTo>
                <a:cubicBezTo>
                  <a:pt x="36" y="50"/>
                  <a:pt x="36" y="50"/>
                  <a:pt x="36" y="50"/>
                </a:cubicBezTo>
                <a:cubicBezTo>
                  <a:pt x="32" y="50"/>
                  <a:pt x="32" y="50"/>
                  <a:pt x="32" y="50"/>
                </a:cubicBezTo>
                <a:cubicBezTo>
                  <a:pt x="32" y="50"/>
                  <a:pt x="32" y="50"/>
                  <a:pt x="32" y="50"/>
                </a:cubicBezTo>
                <a:cubicBezTo>
                  <a:pt x="30" y="50"/>
                  <a:pt x="30" y="49"/>
                  <a:pt x="30" y="48"/>
                </a:cubicBezTo>
                <a:cubicBezTo>
                  <a:pt x="30" y="43"/>
                  <a:pt x="30" y="43"/>
                  <a:pt x="30" y="43"/>
                </a:cubicBezTo>
                <a:cubicBezTo>
                  <a:pt x="14" y="43"/>
                  <a:pt x="14" y="43"/>
                  <a:pt x="14" y="43"/>
                </a:cubicBezTo>
                <a:cubicBezTo>
                  <a:pt x="11" y="43"/>
                  <a:pt x="9" y="42"/>
                  <a:pt x="7" y="40"/>
                </a:cubicBezTo>
                <a:cubicBezTo>
                  <a:pt x="5" y="38"/>
                  <a:pt x="4" y="36"/>
                  <a:pt x="4" y="33"/>
                </a:cubicBezTo>
                <a:cubicBezTo>
                  <a:pt x="4" y="30"/>
                  <a:pt x="5" y="27"/>
                  <a:pt x="7" y="26"/>
                </a:cubicBezTo>
                <a:cubicBezTo>
                  <a:pt x="9" y="24"/>
                  <a:pt x="11" y="23"/>
                  <a:pt x="14" y="23"/>
                </a:cubicBezTo>
                <a:cubicBezTo>
                  <a:pt x="32" y="23"/>
                  <a:pt x="32" y="23"/>
                  <a:pt x="32" y="23"/>
                </a:cubicBezTo>
                <a:cubicBezTo>
                  <a:pt x="33" y="23"/>
                  <a:pt x="35" y="22"/>
                  <a:pt x="36" y="21"/>
                </a:cubicBezTo>
                <a:cubicBezTo>
                  <a:pt x="37" y="20"/>
                  <a:pt x="38" y="18"/>
                  <a:pt x="38" y="16"/>
                </a:cubicBezTo>
                <a:cubicBezTo>
                  <a:pt x="38" y="15"/>
                  <a:pt x="37" y="13"/>
                  <a:pt x="36" y="12"/>
                </a:cubicBezTo>
                <a:cubicBezTo>
                  <a:pt x="35" y="11"/>
                  <a:pt x="33" y="10"/>
                  <a:pt x="32" y="10"/>
                </a:cubicBezTo>
                <a:cubicBezTo>
                  <a:pt x="16" y="10"/>
                  <a:pt x="16" y="10"/>
                  <a:pt x="16" y="10"/>
                </a:cubicBezTo>
                <a:cubicBezTo>
                  <a:pt x="16" y="15"/>
                  <a:pt x="16" y="15"/>
                  <a:pt x="16" y="15"/>
                </a:cubicBezTo>
                <a:cubicBezTo>
                  <a:pt x="16" y="16"/>
                  <a:pt x="15" y="17"/>
                  <a:pt x="14" y="17"/>
                </a:cubicBezTo>
                <a:cubicBezTo>
                  <a:pt x="14" y="17"/>
                  <a:pt x="14" y="17"/>
                  <a:pt x="14" y="17"/>
                </a:cubicBezTo>
                <a:cubicBezTo>
                  <a:pt x="6" y="17"/>
                  <a:pt x="6" y="17"/>
                  <a:pt x="6" y="17"/>
                </a:cubicBezTo>
                <a:cubicBezTo>
                  <a:pt x="5" y="17"/>
                  <a:pt x="4" y="16"/>
                  <a:pt x="4" y="15"/>
                </a:cubicBezTo>
                <a:cubicBezTo>
                  <a:pt x="4" y="15"/>
                  <a:pt x="4" y="15"/>
                  <a:pt x="4" y="15"/>
                </a:cubicBezTo>
                <a:cubicBezTo>
                  <a:pt x="4" y="15"/>
                  <a:pt x="4" y="15"/>
                  <a:pt x="4" y="15"/>
                </a:cubicBezTo>
                <a:cubicBezTo>
                  <a:pt x="1" y="15"/>
                  <a:pt x="1" y="15"/>
                  <a:pt x="1" y="15"/>
                </a:cubicBezTo>
                <a:cubicBezTo>
                  <a:pt x="1" y="15"/>
                  <a:pt x="1" y="15"/>
                  <a:pt x="1" y="15"/>
                </a:cubicBezTo>
                <a:cubicBezTo>
                  <a:pt x="1" y="15"/>
                  <a:pt x="0" y="14"/>
                  <a:pt x="0" y="14"/>
                </a:cubicBezTo>
                <a:cubicBezTo>
                  <a:pt x="0" y="3"/>
                  <a:pt x="0" y="3"/>
                  <a:pt x="0" y="3"/>
                </a:cubicBezTo>
                <a:cubicBezTo>
                  <a:pt x="0" y="3"/>
                  <a:pt x="0" y="3"/>
                  <a:pt x="0" y="3"/>
                </a:cubicBezTo>
                <a:cubicBezTo>
                  <a:pt x="0" y="2"/>
                  <a:pt x="1" y="2"/>
                  <a:pt x="1" y="2"/>
                </a:cubicBezTo>
                <a:close/>
                <a:moveTo>
                  <a:pt x="42" y="37"/>
                </a:moveTo>
                <a:cubicBezTo>
                  <a:pt x="42" y="37"/>
                  <a:pt x="42" y="37"/>
                  <a:pt x="42" y="37"/>
                </a:cubicBezTo>
                <a:cubicBezTo>
                  <a:pt x="42" y="37"/>
                  <a:pt x="42" y="37"/>
                  <a:pt x="42" y="37"/>
                </a:cubicBezTo>
                <a:cubicBezTo>
                  <a:pt x="42" y="41"/>
                  <a:pt x="42" y="41"/>
                  <a:pt x="42" y="41"/>
                </a:cubicBezTo>
                <a:cubicBezTo>
                  <a:pt x="42" y="45"/>
                  <a:pt x="42" y="45"/>
                  <a:pt x="42" y="45"/>
                </a:cubicBezTo>
                <a:cubicBezTo>
                  <a:pt x="42" y="45"/>
                  <a:pt x="42" y="45"/>
                  <a:pt x="42" y="45"/>
                </a:cubicBezTo>
                <a:cubicBezTo>
                  <a:pt x="43" y="45"/>
                  <a:pt x="43" y="45"/>
                  <a:pt x="43" y="45"/>
                </a:cubicBezTo>
                <a:cubicBezTo>
                  <a:pt x="43" y="41"/>
                  <a:pt x="43" y="41"/>
                  <a:pt x="43" y="41"/>
                </a:cubicBezTo>
                <a:cubicBezTo>
                  <a:pt x="43" y="37"/>
                  <a:pt x="43" y="37"/>
                  <a:pt x="43" y="37"/>
                </a:cubicBezTo>
                <a:cubicBezTo>
                  <a:pt x="42" y="37"/>
                  <a:pt x="42" y="37"/>
                  <a:pt x="42" y="37"/>
                </a:cubicBezTo>
                <a:close/>
                <a:moveTo>
                  <a:pt x="33" y="41"/>
                </a:moveTo>
                <a:cubicBezTo>
                  <a:pt x="33" y="41"/>
                  <a:pt x="33" y="41"/>
                  <a:pt x="33" y="41"/>
                </a:cubicBezTo>
                <a:cubicBezTo>
                  <a:pt x="33" y="41"/>
                  <a:pt x="33" y="41"/>
                  <a:pt x="33" y="41"/>
                </a:cubicBezTo>
                <a:cubicBezTo>
                  <a:pt x="33" y="41"/>
                  <a:pt x="33" y="41"/>
                  <a:pt x="33" y="41"/>
                </a:cubicBezTo>
                <a:cubicBezTo>
                  <a:pt x="33" y="46"/>
                  <a:pt x="33" y="46"/>
                  <a:pt x="33" y="46"/>
                </a:cubicBezTo>
                <a:cubicBezTo>
                  <a:pt x="36" y="46"/>
                  <a:pt x="36" y="46"/>
                  <a:pt x="36" y="46"/>
                </a:cubicBezTo>
                <a:cubicBezTo>
                  <a:pt x="38" y="46"/>
                  <a:pt x="38" y="46"/>
                  <a:pt x="38" y="46"/>
                </a:cubicBezTo>
                <a:cubicBezTo>
                  <a:pt x="38" y="41"/>
                  <a:pt x="38" y="41"/>
                  <a:pt x="38" y="41"/>
                </a:cubicBezTo>
                <a:cubicBezTo>
                  <a:pt x="38" y="36"/>
                  <a:pt x="38" y="36"/>
                  <a:pt x="38" y="36"/>
                </a:cubicBezTo>
                <a:cubicBezTo>
                  <a:pt x="36" y="36"/>
                  <a:pt x="36" y="36"/>
                  <a:pt x="36" y="36"/>
                </a:cubicBezTo>
                <a:cubicBezTo>
                  <a:pt x="33" y="36"/>
                  <a:pt x="33" y="36"/>
                  <a:pt x="33" y="36"/>
                </a:cubicBezTo>
                <a:cubicBezTo>
                  <a:pt x="33" y="41"/>
                  <a:pt x="33" y="41"/>
                  <a:pt x="33" y="4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2" name="Freeform 478"/>
          <p:cNvSpPr>
            <a:spLocks noEditPoints="1"/>
          </p:cNvSpPr>
          <p:nvPr/>
        </p:nvSpPr>
        <p:spPr bwMode="auto">
          <a:xfrm>
            <a:off x="7911188" y="2637472"/>
            <a:ext cx="159596" cy="169675"/>
          </a:xfrm>
          <a:custGeom>
            <a:avLst/>
            <a:gdLst>
              <a:gd name="T0" fmla="*/ 37 w 47"/>
              <a:gd name="T1" fmla="*/ 23 h 50"/>
              <a:gd name="T2" fmla="*/ 10 w 47"/>
              <a:gd name="T3" fmla="*/ 23 h 50"/>
              <a:gd name="T4" fmla="*/ 23 w 47"/>
              <a:gd name="T5" fmla="*/ 0 h 50"/>
              <a:gd name="T6" fmla="*/ 40 w 47"/>
              <a:gd name="T7" fmla="*/ 6 h 50"/>
              <a:gd name="T8" fmla="*/ 43 w 47"/>
              <a:gd name="T9" fmla="*/ 35 h 50"/>
              <a:gd name="T10" fmla="*/ 38 w 47"/>
              <a:gd name="T11" fmla="*/ 43 h 50"/>
              <a:gd name="T12" fmla="*/ 40 w 47"/>
              <a:gd name="T13" fmla="*/ 47 h 50"/>
              <a:gd name="T14" fmla="*/ 39 w 47"/>
              <a:gd name="T15" fmla="*/ 50 h 50"/>
              <a:gd name="T16" fmla="*/ 6 w 47"/>
              <a:gd name="T17" fmla="*/ 48 h 50"/>
              <a:gd name="T18" fmla="*/ 9 w 47"/>
              <a:gd name="T19" fmla="*/ 43 h 50"/>
              <a:gd name="T20" fmla="*/ 10 w 47"/>
              <a:gd name="T21" fmla="*/ 42 h 50"/>
              <a:gd name="T22" fmla="*/ 0 w 47"/>
              <a:gd name="T23" fmla="*/ 23 h 50"/>
              <a:gd name="T24" fmla="*/ 7 w 47"/>
              <a:gd name="T25" fmla="*/ 6 h 50"/>
              <a:gd name="T26" fmla="*/ 23 w 47"/>
              <a:gd name="T27" fmla="*/ 0 h 50"/>
              <a:gd name="T28" fmla="*/ 37 w 47"/>
              <a:gd name="T29" fmla="*/ 9 h 50"/>
              <a:gd name="T30" fmla="*/ 10 w 47"/>
              <a:gd name="T31" fmla="*/ 9 h 50"/>
              <a:gd name="T32" fmla="*/ 7 w 47"/>
              <a:gd name="T33" fmla="*/ 33 h 50"/>
              <a:gd name="T34" fmla="*/ 15 w 47"/>
              <a:gd name="T35" fmla="*/ 40 h 50"/>
              <a:gd name="T36" fmla="*/ 15 w 47"/>
              <a:gd name="T37" fmla="*/ 44 h 50"/>
              <a:gd name="T38" fmla="*/ 35 w 47"/>
              <a:gd name="T39" fmla="*/ 46 h 50"/>
              <a:gd name="T40" fmla="*/ 31 w 47"/>
              <a:gd name="T41" fmla="*/ 43 h 50"/>
              <a:gd name="T42" fmla="*/ 40 w 47"/>
              <a:gd name="T43" fmla="*/ 33 h 50"/>
              <a:gd name="T44" fmla="*/ 37 w 47"/>
              <a:gd name="T45" fmla="*/ 9 h 50"/>
              <a:gd name="T46" fmla="*/ 29 w 47"/>
              <a:gd name="T47" fmla="*/ 23 h 50"/>
              <a:gd name="T48" fmla="*/ 32 w 47"/>
              <a:gd name="T49" fmla="*/ 23 h 50"/>
              <a:gd name="T50" fmla="*/ 25 w 47"/>
              <a:gd name="T51" fmla="*/ 31 h 50"/>
              <a:gd name="T52" fmla="*/ 22 w 47"/>
              <a:gd name="T53" fmla="*/ 30 h 50"/>
              <a:gd name="T54" fmla="*/ 25 w 47"/>
              <a:gd name="T55" fmla="*/ 29 h 50"/>
              <a:gd name="T56" fmla="*/ 29 w 47"/>
              <a:gd name="T57" fmla="*/ 24 h 50"/>
              <a:gd name="T58" fmla="*/ 17 w 47"/>
              <a:gd name="T59" fmla="*/ 23 h 50"/>
              <a:gd name="T60" fmla="*/ 16 w 47"/>
              <a:gd name="T61" fmla="*/ 24 h 50"/>
              <a:gd name="T62" fmla="*/ 15 w 47"/>
              <a:gd name="T63" fmla="*/ 21 h 50"/>
              <a:gd name="T64" fmla="*/ 22 w 47"/>
              <a:gd name="T65" fmla="*/ 16 h 50"/>
              <a:gd name="T66" fmla="*/ 20 w 47"/>
              <a:gd name="T67" fmla="*/ 18 h 50"/>
              <a:gd name="T68" fmla="*/ 17 w 47"/>
              <a:gd name="T69" fmla="*/ 22 h 50"/>
              <a:gd name="T70" fmla="*/ 23 w 47"/>
              <a:gd name="T71" fmla="*/ 13 h 50"/>
              <a:gd name="T72" fmla="*/ 14 w 47"/>
              <a:gd name="T73" fmla="*/ 23 h 50"/>
              <a:gd name="T74" fmla="*/ 33 w 47"/>
              <a:gd name="T75"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50">
                <a:moveTo>
                  <a:pt x="23" y="9"/>
                </a:moveTo>
                <a:cubicBezTo>
                  <a:pt x="31" y="9"/>
                  <a:pt x="37" y="15"/>
                  <a:pt x="37" y="23"/>
                </a:cubicBezTo>
                <a:cubicBezTo>
                  <a:pt x="37" y="30"/>
                  <a:pt x="31" y="37"/>
                  <a:pt x="23" y="37"/>
                </a:cubicBezTo>
                <a:cubicBezTo>
                  <a:pt x="16" y="37"/>
                  <a:pt x="10" y="30"/>
                  <a:pt x="10" y="23"/>
                </a:cubicBezTo>
                <a:cubicBezTo>
                  <a:pt x="10" y="15"/>
                  <a:pt x="16" y="9"/>
                  <a:pt x="23" y="9"/>
                </a:cubicBezTo>
                <a:close/>
                <a:moveTo>
                  <a:pt x="23" y="0"/>
                </a:moveTo>
                <a:cubicBezTo>
                  <a:pt x="23" y="0"/>
                  <a:pt x="23" y="0"/>
                  <a:pt x="23" y="0"/>
                </a:cubicBezTo>
                <a:cubicBezTo>
                  <a:pt x="30" y="0"/>
                  <a:pt x="36" y="2"/>
                  <a:pt x="40" y="6"/>
                </a:cubicBezTo>
                <a:cubicBezTo>
                  <a:pt x="44" y="11"/>
                  <a:pt x="47" y="16"/>
                  <a:pt x="47" y="23"/>
                </a:cubicBezTo>
                <a:cubicBezTo>
                  <a:pt x="47" y="27"/>
                  <a:pt x="45" y="32"/>
                  <a:pt x="43" y="35"/>
                </a:cubicBezTo>
                <a:cubicBezTo>
                  <a:pt x="41" y="38"/>
                  <a:pt x="39" y="40"/>
                  <a:pt x="36" y="42"/>
                </a:cubicBezTo>
                <a:cubicBezTo>
                  <a:pt x="37" y="42"/>
                  <a:pt x="37" y="43"/>
                  <a:pt x="38" y="43"/>
                </a:cubicBezTo>
                <a:cubicBezTo>
                  <a:pt x="38" y="43"/>
                  <a:pt x="38" y="43"/>
                  <a:pt x="38" y="43"/>
                </a:cubicBezTo>
                <a:cubicBezTo>
                  <a:pt x="39" y="44"/>
                  <a:pt x="40" y="45"/>
                  <a:pt x="40" y="47"/>
                </a:cubicBezTo>
                <a:cubicBezTo>
                  <a:pt x="41" y="48"/>
                  <a:pt x="41" y="49"/>
                  <a:pt x="40" y="49"/>
                </a:cubicBezTo>
                <a:cubicBezTo>
                  <a:pt x="40" y="50"/>
                  <a:pt x="39" y="50"/>
                  <a:pt x="39" y="50"/>
                </a:cubicBezTo>
                <a:cubicBezTo>
                  <a:pt x="8" y="50"/>
                  <a:pt x="8" y="50"/>
                  <a:pt x="8" y="50"/>
                </a:cubicBezTo>
                <a:cubicBezTo>
                  <a:pt x="7" y="50"/>
                  <a:pt x="6" y="49"/>
                  <a:pt x="6" y="48"/>
                </a:cubicBezTo>
                <a:cubicBezTo>
                  <a:pt x="6" y="47"/>
                  <a:pt x="6" y="47"/>
                  <a:pt x="6" y="47"/>
                </a:cubicBezTo>
                <a:cubicBezTo>
                  <a:pt x="7" y="45"/>
                  <a:pt x="8" y="44"/>
                  <a:pt x="9" y="43"/>
                </a:cubicBezTo>
                <a:cubicBezTo>
                  <a:pt x="9" y="43"/>
                  <a:pt x="9" y="43"/>
                  <a:pt x="9" y="43"/>
                </a:cubicBezTo>
                <a:cubicBezTo>
                  <a:pt x="9" y="43"/>
                  <a:pt x="10" y="42"/>
                  <a:pt x="10" y="42"/>
                </a:cubicBezTo>
                <a:cubicBezTo>
                  <a:pt x="8" y="40"/>
                  <a:pt x="5" y="38"/>
                  <a:pt x="3" y="35"/>
                </a:cubicBezTo>
                <a:cubicBezTo>
                  <a:pt x="1" y="32"/>
                  <a:pt x="0" y="27"/>
                  <a:pt x="0" y="23"/>
                </a:cubicBezTo>
                <a:cubicBezTo>
                  <a:pt x="0" y="16"/>
                  <a:pt x="3" y="11"/>
                  <a:pt x="7" y="6"/>
                </a:cubicBezTo>
                <a:cubicBezTo>
                  <a:pt x="7" y="6"/>
                  <a:pt x="7" y="6"/>
                  <a:pt x="7" y="6"/>
                </a:cubicBezTo>
                <a:cubicBezTo>
                  <a:pt x="7" y="6"/>
                  <a:pt x="7" y="6"/>
                  <a:pt x="7" y="6"/>
                </a:cubicBezTo>
                <a:cubicBezTo>
                  <a:pt x="11" y="2"/>
                  <a:pt x="17" y="0"/>
                  <a:pt x="23" y="0"/>
                </a:cubicBezTo>
                <a:close/>
                <a:moveTo>
                  <a:pt x="37" y="9"/>
                </a:moveTo>
                <a:cubicBezTo>
                  <a:pt x="37" y="9"/>
                  <a:pt x="37" y="9"/>
                  <a:pt x="37" y="9"/>
                </a:cubicBezTo>
                <a:cubicBezTo>
                  <a:pt x="34" y="6"/>
                  <a:pt x="29" y="3"/>
                  <a:pt x="23" y="3"/>
                </a:cubicBezTo>
                <a:cubicBezTo>
                  <a:pt x="18" y="3"/>
                  <a:pt x="13" y="6"/>
                  <a:pt x="10" y="9"/>
                </a:cubicBezTo>
                <a:cubicBezTo>
                  <a:pt x="6" y="13"/>
                  <a:pt x="4" y="17"/>
                  <a:pt x="4" y="23"/>
                </a:cubicBezTo>
                <a:cubicBezTo>
                  <a:pt x="4" y="27"/>
                  <a:pt x="5" y="30"/>
                  <a:pt x="7" y="33"/>
                </a:cubicBezTo>
                <a:cubicBezTo>
                  <a:pt x="9" y="36"/>
                  <a:pt x="11" y="39"/>
                  <a:pt x="15" y="40"/>
                </a:cubicBezTo>
                <a:cubicBezTo>
                  <a:pt x="15" y="40"/>
                  <a:pt x="15" y="40"/>
                  <a:pt x="15" y="40"/>
                </a:cubicBezTo>
                <a:cubicBezTo>
                  <a:pt x="15" y="40"/>
                  <a:pt x="15" y="41"/>
                  <a:pt x="15" y="41"/>
                </a:cubicBezTo>
                <a:cubicBezTo>
                  <a:pt x="16" y="42"/>
                  <a:pt x="16" y="43"/>
                  <a:pt x="15" y="44"/>
                </a:cubicBezTo>
                <a:cubicBezTo>
                  <a:pt x="14" y="44"/>
                  <a:pt x="13" y="45"/>
                  <a:pt x="12" y="46"/>
                </a:cubicBezTo>
                <a:cubicBezTo>
                  <a:pt x="35" y="46"/>
                  <a:pt x="35" y="46"/>
                  <a:pt x="35" y="46"/>
                </a:cubicBezTo>
                <a:cubicBezTo>
                  <a:pt x="34" y="45"/>
                  <a:pt x="33" y="44"/>
                  <a:pt x="32" y="44"/>
                </a:cubicBezTo>
                <a:cubicBezTo>
                  <a:pt x="32" y="43"/>
                  <a:pt x="31" y="43"/>
                  <a:pt x="31" y="43"/>
                </a:cubicBezTo>
                <a:cubicBezTo>
                  <a:pt x="31" y="42"/>
                  <a:pt x="31" y="41"/>
                  <a:pt x="32" y="40"/>
                </a:cubicBezTo>
                <a:cubicBezTo>
                  <a:pt x="35" y="39"/>
                  <a:pt x="38" y="36"/>
                  <a:pt x="40" y="33"/>
                </a:cubicBezTo>
                <a:cubicBezTo>
                  <a:pt x="42" y="30"/>
                  <a:pt x="43" y="27"/>
                  <a:pt x="43" y="23"/>
                </a:cubicBezTo>
                <a:cubicBezTo>
                  <a:pt x="43" y="17"/>
                  <a:pt x="41" y="13"/>
                  <a:pt x="37" y="9"/>
                </a:cubicBezTo>
                <a:close/>
                <a:moveTo>
                  <a:pt x="29" y="23"/>
                </a:moveTo>
                <a:cubicBezTo>
                  <a:pt x="29" y="23"/>
                  <a:pt x="29" y="23"/>
                  <a:pt x="29" y="23"/>
                </a:cubicBezTo>
                <a:cubicBezTo>
                  <a:pt x="29" y="22"/>
                  <a:pt x="30" y="22"/>
                  <a:pt x="30" y="22"/>
                </a:cubicBezTo>
                <a:cubicBezTo>
                  <a:pt x="31" y="22"/>
                  <a:pt x="32" y="22"/>
                  <a:pt x="32" y="23"/>
                </a:cubicBezTo>
                <a:cubicBezTo>
                  <a:pt x="32" y="23"/>
                  <a:pt x="32" y="24"/>
                  <a:pt x="31" y="25"/>
                </a:cubicBezTo>
                <a:cubicBezTo>
                  <a:pt x="31" y="28"/>
                  <a:pt x="28" y="30"/>
                  <a:pt x="25" y="31"/>
                </a:cubicBezTo>
                <a:cubicBezTo>
                  <a:pt x="24" y="31"/>
                  <a:pt x="24" y="31"/>
                  <a:pt x="23" y="31"/>
                </a:cubicBezTo>
                <a:cubicBezTo>
                  <a:pt x="23" y="31"/>
                  <a:pt x="22" y="31"/>
                  <a:pt x="22" y="30"/>
                </a:cubicBezTo>
                <a:cubicBezTo>
                  <a:pt x="22" y="29"/>
                  <a:pt x="23" y="29"/>
                  <a:pt x="23" y="29"/>
                </a:cubicBezTo>
                <a:cubicBezTo>
                  <a:pt x="24" y="29"/>
                  <a:pt x="24" y="29"/>
                  <a:pt x="25" y="29"/>
                </a:cubicBezTo>
                <a:cubicBezTo>
                  <a:pt x="26" y="28"/>
                  <a:pt x="28" y="27"/>
                  <a:pt x="29" y="25"/>
                </a:cubicBezTo>
                <a:cubicBezTo>
                  <a:pt x="29" y="25"/>
                  <a:pt x="29" y="24"/>
                  <a:pt x="29" y="24"/>
                </a:cubicBezTo>
                <a:cubicBezTo>
                  <a:pt x="29" y="24"/>
                  <a:pt x="29" y="23"/>
                  <a:pt x="29" y="23"/>
                </a:cubicBezTo>
                <a:close/>
                <a:moveTo>
                  <a:pt x="17" y="23"/>
                </a:moveTo>
                <a:cubicBezTo>
                  <a:pt x="17" y="23"/>
                  <a:pt x="17" y="23"/>
                  <a:pt x="17" y="23"/>
                </a:cubicBezTo>
                <a:cubicBezTo>
                  <a:pt x="17" y="24"/>
                  <a:pt x="17" y="24"/>
                  <a:pt x="16" y="24"/>
                </a:cubicBezTo>
                <a:cubicBezTo>
                  <a:pt x="16" y="24"/>
                  <a:pt x="15" y="24"/>
                  <a:pt x="15" y="23"/>
                </a:cubicBezTo>
                <a:cubicBezTo>
                  <a:pt x="15" y="22"/>
                  <a:pt x="15" y="22"/>
                  <a:pt x="15" y="21"/>
                </a:cubicBezTo>
                <a:cubicBezTo>
                  <a:pt x="16" y="19"/>
                  <a:pt x="18" y="16"/>
                  <a:pt x="20" y="15"/>
                </a:cubicBezTo>
                <a:cubicBezTo>
                  <a:pt x="21" y="15"/>
                  <a:pt x="21" y="15"/>
                  <a:pt x="22" y="16"/>
                </a:cubicBezTo>
                <a:cubicBezTo>
                  <a:pt x="22" y="16"/>
                  <a:pt x="22" y="17"/>
                  <a:pt x="21" y="17"/>
                </a:cubicBezTo>
                <a:cubicBezTo>
                  <a:pt x="21" y="18"/>
                  <a:pt x="20" y="18"/>
                  <a:pt x="20" y="18"/>
                </a:cubicBezTo>
                <a:cubicBezTo>
                  <a:pt x="20" y="18"/>
                  <a:pt x="20" y="18"/>
                  <a:pt x="20" y="18"/>
                </a:cubicBezTo>
                <a:cubicBezTo>
                  <a:pt x="19" y="19"/>
                  <a:pt x="18" y="20"/>
                  <a:pt x="17" y="22"/>
                </a:cubicBezTo>
                <a:cubicBezTo>
                  <a:pt x="17" y="22"/>
                  <a:pt x="17" y="22"/>
                  <a:pt x="17" y="23"/>
                </a:cubicBezTo>
                <a:close/>
                <a:moveTo>
                  <a:pt x="23" y="13"/>
                </a:moveTo>
                <a:cubicBezTo>
                  <a:pt x="23" y="13"/>
                  <a:pt x="23" y="13"/>
                  <a:pt x="23" y="13"/>
                </a:cubicBezTo>
                <a:cubicBezTo>
                  <a:pt x="18" y="13"/>
                  <a:pt x="14" y="17"/>
                  <a:pt x="14" y="23"/>
                </a:cubicBezTo>
                <a:cubicBezTo>
                  <a:pt x="14" y="28"/>
                  <a:pt x="18" y="33"/>
                  <a:pt x="23" y="33"/>
                </a:cubicBezTo>
                <a:cubicBezTo>
                  <a:pt x="29" y="33"/>
                  <a:pt x="33" y="28"/>
                  <a:pt x="33" y="23"/>
                </a:cubicBezTo>
                <a:cubicBezTo>
                  <a:pt x="33" y="17"/>
                  <a:pt x="29" y="13"/>
                  <a:pt x="23"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3" name="Freeform 479"/>
          <p:cNvSpPr>
            <a:spLocks noEditPoints="1"/>
          </p:cNvSpPr>
          <p:nvPr/>
        </p:nvSpPr>
        <p:spPr bwMode="auto">
          <a:xfrm>
            <a:off x="9376108" y="2644191"/>
            <a:ext cx="169676" cy="152875"/>
          </a:xfrm>
          <a:custGeom>
            <a:avLst/>
            <a:gdLst>
              <a:gd name="T0" fmla="*/ 9 w 50"/>
              <a:gd name="T1" fmla="*/ 0 h 45"/>
              <a:gd name="T2" fmla="*/ 42 w 50"/>
              <a:gd name="T3" fmla="*/ 1 h 45"/>
              <a:gd name="T4" fmla="*/ 42 w 50"/>
              <a:gd name="T5" fmla="*/ 6 h 45"/>
              <a:gd name="T6" fmla="*/ 50 w 50"/>
              <a:gd name="T7" fmla="*/ 8 h 45"/>
              <a:gd name="T8" fmla="*/ 50 w 50"/>
              <a:gd name="T9" fmla="*/ 17 h 45"/>
              <a:gd name="T10" fmla="*/ 48 w 50"/>
              <a:gd name="T11" fmla="*/ 19 h 45"/>
              <a:gd name="T12" fmla="*/ 42 w 50"/>
              <a:gd name="T13" fmla="*/ 22 h 45"/>
              <a:gd name="T14" fmla="*/ 50 w 50"/>
              <a:gd name="T15" fmla="*/ 24 h 45"/>
              <a:gd name="T16" fmla="*/ 50 w 50"/>
              <a:gd name="T17" fmla="*/ 33 h 45"/>
              <a:gd name="T18" fmla="*/ 48 w 50"/>
              <a:gd name="T19" fmla="*/ 35 h 45"/>
              <a:gd name="T20" fmla="*/ 30 w 50"/>
              <a:gd name="T21" fmla="*/ 45 h 45"/>
              <a:gd name="T22" fmla="*/ 30 w 50"/>
              <a:gd name="T23" fmla="*/ 45 h 45"/>
              <a:gd name="T24" fmla="*/ 30 w 50"/>
              <a:gd name="T25" fmla="*/ 45 h 45"/>
              <a:gd name="T26" fmla="*/ 30 w 50"/>
              <a:gd name="T27" fmla="*/ 45 h 45"/>
              <a:gd name="T28" fmla="*/ 30 w 50"/>
              <a:gd name="T29" fmla="*/ 45 h 45"/>
              <a:gd name="T30" fmla="*/ 29 w 50"/>
              <a:gd name="T31" fmla="*/ 45 h 45"/>
              <a:gd name="T32" fmla="*/ 29 w 50"/>
              <a:gd name="T33" fmla="*/ 45 h 45"/>
              <a:gd name="T34" fmla="*/ 29 w 50"/>
              <a:gd name="T35" fmla="*/ 45 h 45"/>
              <a:gd name="T36" fmla="*/ 29 w 50"/>
              <a:gd name="T37" fmla="*/ 45 h 45"/>
              <a:gd name="T38" fmla="*/ 29 w 50"/>
              <a:gd name="T39" fmla="*/ 45 h 45"/>
              <a:gd name="T40" fmla="*/ 29 w 50"/>
              <a:gd name="T41" fmla="*/ 45 h 45"/>
              <a:gd name="T42" fmla="*/ 29 w 50"/>
              <a:gd name="T43" fmla="*/ 45 h 45"/>
              <a:gd name="T44" fmla="*/ 29 w 50"/>
              <a:gd name="T45" fmla="*/ 45 h 45"/>
              <a:gd name="T46" fmla="*/ 29 w 50"/>
              <a:gd name="T47" fmla="*/ 45 h 45"/>
              <a:gd name="T48" fmla="*/ 29 w 50"/>
              <a:gd name="T49" fmla="*/ 45 h 45"/>
              <a:gd name="T50" fmla="*/ 29 w 50"/>
              <a:gd name="T51" fmla="*/ 45 h 45"/>
              <a:gd name="T52" fmla="*/ 29 w 50"/>
              <a:gd name="T53" fmla="*/ 45 h 45"/>
              <a:gd name="T54" fmla="*/ 8 w 50"/>
              <a:gd name="T55" fmla="*/ 44 h 45"/>
              <a:gd name="T56" fmla="*/ 8 w 50"/>
              <a:gd name="T57" fmla="*/ 35 h 45"/>
              <a:gd name="T58" fmla="*/ 0 w 50"/>
              <a:gd name="T59" fmla="*/ 33 h 45"/>
              <a:gd name="T60" fmla="*/ 0 w 50"/>
              <a:gd name="T61" fmla="*/ 24 h 45"/>
              <a:gd name="T62" fmla="*/ 2 w 50"/>
              <a:gd name="T63" fmla="*/ 22 h 45"/>
              <a:gd name="T64" fmla="*/ 8 w 50"/>
              <a:gd name="T65" fmla="*/ 19 h 45"/>
              <a:gd name="T66" fmla="*/ 0 w 50"/>
              <a:gd name="T67" fmla="*/ 17 h 45"/>
              <a:gd name="T68" fmla="*/ 0 w 50"/>
              <a:gd name="T69" fmla="*/ 8 h 45"/>
              <a:gd name="T70" fmla="*/ 2 w 50"/>
              <a:gd name="T71" fmla="*/ 6 h 45"/>
              <a:gd name="T72" fmla="*/ 8 w 50"/>
              <a:gd name="T73" fmla="*/ 1 h 45"/>
              <a:gd name="T74" fmla="*/ 29 w 50"/>
              <a:gd name="T75" fmla="*/ 31 h 45"/>
              <a:gd name="T76" fmla="*/ 29 w 50"/>
              <a:gd name="T77" fmla="*/ 31 h 45"/>
              <a:gd name="T78" fmla="*/ 40 w 50"/>
              <a:gd name="T79" fmla="*/ 19 h 45"/>
              <a:gd name="T80" fmla="*/ 10 w 50"/>
              <a:gd name="T81" fmla="*/ 43 h 45"/>
              <a:gd name="T82" fmla="*/ 28 w 50"/>
              <a:gd name="T83" fmla="*/ 32 h 45"/>
              <a:gd name="T84" fmla="*/ 38 w 50"/>
              <a:gd name="T85" fmla="*/ 33 h 45"/>
              <a:gd name="T86" fmla="*/ 30 w 50"/>
              <a:gd name="T87" fmla="*/ 33 h 45"/>
              <a:gd name="T88" fmla="*/ 38 w 50"/>
              <a:gd name="T89" fmla="*/ 33 h 45"/>
              <a:gd name="T90" fmla="*/ 40 w 50"/>
              <a:gd name="T91" fmla="*/ 6 h 45"/>
              <a:gd name="T92" fmla="*/ 10 w 50"/>
              <a:gd name="T93" fmla="*/ 2 h 45"/>
              <a:gd name="T94" fmla="*/ 40 w 50"/>
              <a:gd name="T95" fmla="*/ 6 h 45"/>
              <a:gd name="T96" fmla="*/ 46 w 50"/>
              <a:gd name="T97" fmla="*/ 10 h 45"/>
              <a:gd name="T98" fmla="*/ 4 w 50"/>
              <a:gd name="T99" fmla="*/ 15 h 45"/>
              <a:gd name="T100" fmla="*/ 46 w 50"/>
              <a:gd name="T101" fmla="*/ 10 h 45"/>
              <a:gd name="T102" fmla="*/ 8 w 50"/>
              <a:gd name="T103" fmla="*/ 26 h 45"/>
              <a:gd name="T104" fmla="*/ 4 w 50"/>
              <a:gd name="T105" fmla="*/ 31 h 45"/>
              <a:gd name="T106" fmla="*/ 8 w 50"/>
              <a:gd name="T107" fmla="*/ 26 h 45"/>
              <a:gd name="T108" fmla="*/ 42 w 50"/>
              <a:gd name="T109" fmla="*/ 26 h 45"/>
              <a:gd name="T110" fmla="*/ 46 w 50"/>
              <a:gd name="T111" fmla="*/ 31 h 45"/>
              <a:gd name="T112" fmla="*/ 42 w 50"/>
              <a:gd name="T113"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45">
                <a:moveTo>
                  <a:pt x="9" y="0"/>
                </a:moveTo>
                <a:cubicBezTo>
                  <a:pt x="9" y="0"/>
                  <a:pt x="9" y="0"/>
                  <a:pt x="9" y="0"/>
                </a:cubicBezTo>
                <a:cubicBezTo>
                  <a:pt x="41" y="0"/>
                  <a:pt x="41" y="0"/>
                  <a:pt x="41" y="0"/>
                </a:cubicBezTo>
                <a:cubicBezTo>
                  <a:pt x="42" y="0"/>
                  <a:pt x="42" y="0"/>
                  <a:pt x="42" y="1"/>
                </a:cubicBezTo>
                <a:cubicBezTo>
                  <a:pt x="42" y="1"/>
                  <a:pt x="42" y="1"/>
                  <a:pt x="42" y="1"/>
                </a:cubicBezTo>
                <a:cubicBezTo>
                  <a:pt x="42" y="6"/>
                  <a:pt x="42" y="6"/>
                  <a:pt x="42" y="6"/>
                </a:cubicBezTo>
                <a:cubicBezTo>
                  <a:pt x="48" y="6"/>
                  <a:pt x="48" y="6"/>
                  <a:pt x="48" y="6"/>
                </a:cubicBezTo>
                <a:cubicBezTo>
                  <a:pt x="49" y="6"/>
                  <a:pt x="50" y="7"/>
                  <a:pt x="50" y="8"/>
                </a:cubicBezTo>
                <a:cubicBezTo>
                  <a:pt x="50" y="8"/>
                  <a:pt x="50" y="8"/>
                  <a:pt x="50" y="8"/>
                </a:cubicBezTo>
                <a:cubicBezTo>
                  <a:pt x="50" y="17"/>
                  <a:pt x="50" y="17"/>
                  <a:pt x="50" y="17"/>
                </a:cubicBezTo>
                <a:cubicBezTo>
                  <a:pt x="50" y="18"/>
                  <a:pt x="49" y="19"/>
                  <a:pt x="48" y="19"/>
                </a:cubicBezTo>
                <a:cubicBezTo>
                  <a:pt x="48" y="19"/>
                  <a:pt x="48" y="19"/>
                  <a:pt x="48" y="19"/>
                </a:cubicBezTo>
                <a:cubicBezTo>
                  <a:pt x="42" y="19"/>
                  <a:pt x="42" y="19"/>
                  <a:pt x="42" y="19"/>
                </a:cubicBezTo>
                <a:cubicBezTo>
                  <a:pt x="42" y="22"/>
                  <a:pt x="42" y="22"/>
                  <a:pt x="42" y="22"/>
                </a:cubicBezTo>
                <a:cubicBezTo>
                  <a:pt x="48" y="22"/>
                  <a:pt x="48" y="22"/>
                  <a:pt x="48" y="22"/>
                </a:cubicBezTo>
                <a:cubicBezTo>
                  <a:pt x="49" y="22"/>
                  <a:pt x="50" y="23"/>
                  <a:pt x="50" y="24"/>
                </a:cubicBezTo>
                <a:cubicBezTo>
                  <a:pt x="50" y="24"/>
                  <a:pt x="50" y="24"/>
                  <a:pt x="50" y="24"/>
                </a:cubicBezTo>
                <a:cubicBezTo>
                  <a:pt x="50" y="33"/>
                  <a:pt x="50" y="33"/>
                  <a:pt x="50" y="33"/>
                </a:cubicBezTo>
                <a:cubicBezTo>
                  <a:pt x="50" y="34"/>
                  <a:pt x="49" y="35"/>
                  <a:pt x="48" y="35"/>
                </a:cubicBezTo>
                <a:cubicBezTo>
                  <a:pt x="48" y="35"/>
                  <a:pt x="48" y="35"/>
                  <a:pt x="48" y="35"/>
                </a:cubicBezTo>
                <a:cubicBezTo>
                  <a:pt x="40" y="35"/>
                  <a:pt x="40" y="35"/>
                  <a:pt x="40" y="35"/>
                </a:cubicBezTo>
                <a:cubicBezTo>
                  <a:pt x="30" y="45"/>
                  <a:pt x="30" y="45"/>
                  <a:pt x="30" y="45"/>
                </a:cubicBezTo>
                <a:cubicBezTo>
                  <a:pt x="30" y="45"/>
                  <a:pt x="30" y="45"/>
                  <a:pt x="30" y="45"/>
                </a:cubicBezTo>
                <a:cubicBezTo>
                  <a:pt x="30" y="45"/>
                  <a:pt x="30" y="45"/>
                  <a:pt x="30" y="45"/>
                </a:cubicBezTo>
                <a:cubicBezTo>
                  <a:pt x="30" y="45"/>
                  <a:pt x="30" y="45"/>
                  <a:pt x="30" y="45"/>
                </a:cubicBezTo>
                <a:cubicBezTo>
                  <a:pt x="30" y="45"/>
                  <a:pt x="30" y="45"/>
                  <a:pt x="30" y="45"/>
                </a:cubicBezTo>
                <a:cubicBezTo>
                  <a:pt x="30" y="45"/>
                  <a:pt x="30" y="45"/>
                  <a:pt x="30" y="45"/>
                </a:cubicBezTo>
                <a:cubicBezTo>
                  <a:pt x="30" y="45"/>
                  <a:pt x="30" y="45"/>
                  <a:pt x="30" y="45"/>
                </a:cubicBezTo>
                <a:cubicBezTo>
                  <a:pt x="30" y="45"/>
                  <a:pt x="30" y="45"/>
                  <a:pt x="30" y="45"/>
                </a:cubicBezTo>
                <a:cubicBezTo>
                  <a:pt x="30" y="45"/>
                  <a:pt x="30" y="45"/>
                  <a:pt x="30"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29" y="45"/>
                  <a:pt x="29" y="45"/>
                  <a:pt x="29" y="45"/>
                </a:cubicBezTo>
                <a:cubicBezTo>
                  <a:pt x="9" y="45"/>
                  <a:pt x="9" y="45"/>
                  <a:pt x="9" y="45"/>
                </a:cubicBezTo>
                <a:cubicBezTo>
                  <a:pt x="8" y="45"/>
                  <a:pt x="8" y="45"/>
                  <a:pt x="8" y="44"/>
                </a:cubicBezTo>
                <a:cubicBezTo>
                  <a:pt x="8" y="44"/>
                  <a:pt x="8" y="44"/>
                  <a:pt x="8" y="44"/>
                </a:cubicBezTo>
                <a:cubicBezTo>
                  <a:pt x="8" y="35"/>
                  <a:pt x="8" y="35"/>
                  <a:pt x="8" y="35"/>
                </a:cubicBezTo>
                <a:cubicBezTo>
                  <a:pt x="2" y="35"/>
                  <a:pt x="2" y="35"/>
                  <a:pt x="2" y="35"/>
                </a:cubicBezTo>
                <a:cubicBezTo>
                  <a:pt x="1" y="35"/>
                  <a:pt x="0" y="34"/>
                  <a:pt x="0" y="33"/>
                </a:cubicBezTo>
                <a:cubicBezTo>
                  <a:pt x="0" y="33"/>
                  <a:pt x="0" y="33"/>
                  <a:pt x="0" y="33"/>
                </a:cubicBezTo>
                <a:cubicBezTo>
                  <a:pt x="0" y="24"/>
                  <a:pt x="0" y="24"/>
                  <a:pt x="0" y="24"/>
                </a:cubicBezTo>
                <a:cubicBezTo>
                  <a:pt x="0" y="23"/>
                  <a:pt x="1" y="22"/>
                  <a:pt x="2" y="22"/>
                </a:cubicBezTo>
                <a:cubicBezTo>
                  <a:pt x="2" y="22"/>
                  <a:pt x="2" y="22"/>
                  <a:pt x="2" y="22"/>
                </a:cubicBezTo>
                <a:cubicBezTo>
                  <a:pt x="8" y="22"/>
                  <a:pt x="8" y="22"/>
                  <a:pt x="8" y="22"/>
                </a:cubicBezTo>
                <a:cubicBezTo>
                  <a:pt x="8" y="19"/>
                  <a:pt x="8" y="19"/>
                  <a:pt x="8" y="19"/>
                </a:cubicBezTo>
                <a:cubicBezTo>
                  <a:pt x="2" y="19"/>
                  <a:pt x="2" y="19"/>
                  <a:pt x="2" y="19"/>
                </a:cubicBezTo>
                <a:cubicBezTo>
                  <a:pt x="1" y="19"/>
                  <a:pt x="0" y="18"/>
                  <a:pt x="0" y="17"/>
                </a:cubicBezTo>
                <a:cubicBezTo>
                  <a:pt x="0" y="17"/>
                  <a:pt x="0" y="17"/>
                  <a:pt x="0" y="17"/>
                </a:cubicBezTo>
                <a:cubicBezTo>
                  <a:pt x="0" y="8"/>
                  <a:pt x="0" y="8"/>
                  <a:pt x="0" y="8"/>
                </a:cubicBezTo>
                <a:cubicBezTo>
                  <a:pt x="0" y="7"/>
                  <a:pt x="1" y="6"/>
                  <a:pt x="2" y="6"/>
                </a:cubicBezTo>
                <a:cubicBezTo>
                  <a:pt x="2" y="6"/>
                  <a:pt x="2" y="6"/>
                  <a:pt x="2" y="6"/>
                </a:cubicBezTo>
                <a:cubicBezTo>
                  <a:pt x="8" y="6"/>
                  <a:pt x="8" y="6"/>
                  <a:pt x="8" y="6"/>
                </a:cubicBezTo>
                <a:cubicBezTo>
                  <a:pt x="8" y="1"/>
                  <a:pt x="8" y="1"/>
                  <a:pt x="8" y="1"/>
                </a:cubicBezTo>
                <a:cubicBezTo>
                  <a:pt x="8" y="0"/>
                  <a:pt x="8" y="0"/>
                  <a:pt x="9" y="0"/>
                </a:cubicBezTo>
                <a:close/>
                <a:moveTo>
                  <a:pt x="29" y="31"/>
                </a:moveTo>
                <a:cubicBezTo>
                  <a:pt x="29" y="31"/>
                  <a:pt x="29" y="31"/>
                  <a:pt x="29" y="31"/>
                </a:cubicBezTo>
                <a:cubicBezTo>
                  <a:pt x="29" y="31"/>
                  <a:pt x="29" y="31"/>
                  <a:pt x="29" y="31"/>
                </a:cubicBezTo>
                <a:cubicBezTo>
                  <a:pt x="40" y="31"/>
                  <a:pt x="40" y="31"/>
                  <a:pt x="40" y="31"/>
                </a:cubicBezTo>
                <a:cubicBezTo>
                  <a:pt x="40" y="19"/>
                  <a:pt x="40" y="19"/>
                  <a:pt x="40" y="19"/>
                </a:cubicBezTo>
                <a:cubicBezTo>
                  <a:pt x="10" y="19"/>
                  <a:pt x="10" y="19"/>
                  <a:pt x="10" y="19"/>
                </a:cubicBezTo>
                <a:cubicBezTo>
                  <a:pt x="10" y="43"/>
                  <a:pt x="10" y="43"/>
                  <a:pt x="10" y="43"/>
                </a:cubicBezTo>
                <a:cubicBezTo>
                  <a:pt x="28" y="43"/>
                  <a:pt x="28" y="43"/>
                  <a:pt x="28" y="43"/>
                </a:cubicBezTo>
                <a:cubicBezTo>
                  <a:pt x="28" y="32"/>
                  <a:pt x="28" y="32"/>
                  <a:pt x="28" y="32"/>
                </a:cubicBezTo>
                <a:cubicBezTo>
                  <a:pt x="28" y="32"/>
                  <a:pt x="28" y="31"/>
                  <a:pt x="29" y="31"/>
                </a:cubicBezTo>
                <a:close/>
                <a:moveTo>
                  <a:pt x="38" y="33"/>
                </a:moveTo>
                <a:cubicBezTo>
                  <a:pt x="38" y="33"/>
                  <a:pt x="38" y="33"/>
                  <a:pt x="38" y="33"/>
                </a:cubicBezTo>
                <a:cubicBezTo>
                  <a:pt x="30" y="33"/>
                  <a:pt x="30" y="33"/>
                  <a:pt x="30" y="33"/>
                </a:cubicBezTo>
                <a:cubicBezTo>
                  <a:pt x="30" y="41"/>
                  <a:pt x="30" y="41"/>
                  <a:pt x="30" y="41"/>
                </a:cubicBezTo>
                <a:cubicBezTo>
                  <a:pt x="38" y="33"/>
                  <a:pt x="38" y="33"/>
                  <a:pt x="38" y="33"/>
                </a:cubicBezTo>
                <a:close/>
                <a:moveTo>
                  <a:pt x="40" y="6"/>
                </a:moveTo>
                <a:cubicBezTo>
                  <a:pt x="40" y="6"/>
                  <a:pt x="40" y="6"/>
                  <a:pt x="40" y="6"/>
                </a:cubicBezTo>
                <a:cubicBezTo>
                  <a:pt x="40" y="2"/>
                  <a:pt x="40" y="2"/>
                  <a:pt x="40" y="2"/>
                </a:cubicBezTo>
                <a:cubicBezTo>
                  <a:pt x="10" y="2"/>
                  <a:pt x="10" y="2"/>
                  <a:pt x="10" y="2"/>
                </a:cubicBezTo>
                <a:cubicBezTo>
                  <a:pt x="10" y="6"/>
                  <a:pt x="10" y="6"/>
                  <a:pt x="10" y="6"/>
                </a:cubicBezTo>
                <a:cubicBezTo>
                  <a:pt x="40" y="6"/>
                  <a:pt x="40" y="6"/>
                  <a:pt x="40" y="6"/>
                </a:cubicBezTo>
                <a:close/>
                <a:moveTo>
                  <a:pt x="46" y="10"/>
                </a:moveTo>
                <a:cubicBezTo>
                  <a:pt x="46" y="10"/>
                  <a:pt x="46" y="10"/>
                  <a:pt x="46" y="10"/>
                </a:cubicBezTo>
                <a:cubicBezTo>
                  <a:pt x="4" y="10"/>
                  <a:pt x="4" y="10"/>
                  <a:pt x="4" y="10"/>
                </a:cubicBezTo>
                <a:cubicBezTo>
                  <a:pt x="4" y="15"/>
                  <a:pt x="4" y="15"/>
                  <a:pt x="4" y="15"/>
                </a:cubicBezTo>
                <a:cubicBezTo>
                  <a:pt x="46" y="15"/>
                  <a:pt x="46" y="15"/>
                  <a:pt x="46" y="15"/>
                </a:cubicBezTo>
                <a:cubicBezTo>
                  <a:pt x="46" y="10"/>
                  <a:pt x="46" y="10"/>
                  <a:pt x="46" y="10"/>
                </a:cubicBezTo>
                <a:close/>
                <a:moveTo>
                  <a:pt x="8" y="26"/>
                </a:moveTo>
                <a:cubicBezTo>
                  <a:pt x="8" y="26"/>
                  <a:pt x="8" y="26"/>
                  <a:pt x="8" y="26"/>
                </a:cubicBezTo>
                <a:cubicBezTo>
                  <a:pt x="4" y="26"/>
                  <a:pt x="4" y="26"/>
                  <a:pt x="4" y="26"/>
                </a:cubicBezTo>
                <a:cubicBezTo>
                  <a:pt x="4" y="31"/>
                  <a:pt x="4" y="31"/>
                  <a:pt x="4" y="31"/>
                </a:cubicBezTo>
                <a:cubicBezTo>
                  <a:pt x="8" y="31"/>
                  <a:pt x="8" y="31"/>
                  <a:pt x="8" y="31"/>
                </a:cubicBezTo>
                <a:cubicBezTo>
                  <a:pt x="8" y="26"/>
                  <a:pt x="8" y="26"/>
                  <a:pt x="8" y="26"/>
                </a:cubicBezTo>
                <a:close/>
                <a:moveTo>
                  <a:pt x="42" y="26"/>
                </a:moveTo>
                <a:cubicBezTo>
                  <a:pt x="42" y="26"/>
                  <a:pt x="42" y="26"/>
                  <a:pt x="42" y="26"/>
                </a:cubicBezTo>
                <a:cubicBezTo>
                  <a:pt x="42" y="31"/>
                  <a:pt x="42" y="31"/>
                  <a:pt x="42" y="31"/>
                </a:cubicBezTo>
                <a:cubicBezTo>
                  <a:pt x="46" y="31"/>
                  <a:pt x="46" y="31"/>
                  <a:pt x="46" y="31"/>
                </a:cubicBezTo>
                <a:cubicBezTo>
                  <a:pt x="46" y="26"/>
                  <a:pt x="46" y="26"/>
                  <a:pt x="46" y="26"/>
                </a:cubicBezTo>
                <a:cubicBezTo>
                  <a:pt x="42" y="26"/>
                  <a:pt x="42" y="26"/>
                  <a:pt x="42" y="2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4" name="Freeform 480"/>
          <p:cNvSpPr>
            <a:spLocks noEditPoints="1"/>
          </p:cNvSpPr>
          <p:nvPr/>
        </p:nvSpPr>
        <p:spPr bwMode="auto">
          <a:xfrm>
            <a:off x="8781405" y="2637472"/>
            <a:ext cx="164635" cy="166315"/>
          </a:xfrm>
          <a:custGeom>
            <a:avLst/>
            <a:gdLst>
              <a:gd name="T0" fmla="*/ 36 w 49"/>
              <a:gd name="T1" fmla="*/ 4 h 49"/>
              <a:gd name="T2" fmla="*/ 37 w 49"/>
              <a:gd name="T3" fmla="*/ 12 h 49"/>
              <a:gd name="T4" fmla="*/ 42 w 49"/>
              <a:gd name="T5" fmla="*/ 5 h 49"/>
              <a:gd name="T6" fmla="*/ 45 w 49"/>
              <a:gd name="T7" fmla="*/ 5 h 49"/>
              <a:gd name="T8" fmla="*/ 47 w 49"/>
              <a:gd name="T9" fmla="*/ 12 h 49"/>
              <a:gd name="T10" fmla="*/ 47 w 49"/>
              <a:gd name="T11" fmla="*/ 15 h 49"/>
              <a:gd name="T12" fmla="*/ 47 w 49"/>
              <a:gd name="T13" fmla="*/ 18 h 49"/>
              <a:gd name="T14" fmla="*/ 42 w 49"/>
              <a:gd name="T15" fmla="*/ 31 h 49"/>
              <a:gd name="T16" fmla="*/ 30 w 49"/>
              <a:gd name="T17" fmla="*/ 44 h 49"/>
              <a:gd name="T18" fmla="*/ 21 w 49"/>
              <a:gd name="T19" fmla="*/ 49 h 49"/>
              <a:gd name="T20" fmla="*/ 0 w 49"/>
              <a:gd name="T21" fmla="*/ 43 h 49"/>
              <a:gd name="T22" fmla="*/ 6 w 49"/>
              <a:gd name="T23" fmla="*/ 0 h 49"/>
              <a:gd name="T24" fmla="*/ 28 w 49"/>
              <a:gd name="T25" fmla="*/ 6 h 49"/>
              <a:gd name="T26" fmla="*/ 30 w 49"/>
              <a:gd name="T27" fmla="*/ 40 h 49"/>
              <a:gd name="T28" fmla="*/ 38 w 49"/>
              <a:gd name="T29" fmla="*/ 31 h 49"/>
              <a:gd name="T30" fmla="*/ 33 w 49"/>
              <a:gd name="T31" fmla="*/ 18 h 49"/>
              <a:gd name="T32" fmla="*/ 32 w 49"/>
              <a:gd name="T33" fmla="*/ 15 h 49"/>
              <a:gd name="T34" fmla="*/ 32 w 49"/>
              <a:gd name="T35" fmla="*/ 12 h 49"/>
              <a:gd name="T36" fmla="*/ 35 w 49"/>
              <a:gd name="T37" fmla="*/ 5 h 49"/>
              <a:gd name="T38" fmla="*/ 36 w 49"/>
              <a:gd name="T39" fmla="*/ 15 h 49"/>
              <a:gd name="T40" fmla="*/ 43 w 49"/>
              <a:gd name="T41" fmla="*/ 18 h 49"/>
              <a:gd name="T42" fmla="*/ 36 w 49"/>
              <a:gd name="T43" fmla="*/ 15 h 49"/>
              <a:gd name="T44" fmla="*/ 21 w 49"/>
              <a:gd name="T45" fmla="*/ 4 h 49"/>
              <a:gd name="T46" fmla="*/ 3 w 49"/>
              <a:gd name="T47" fmla="*/ 6 h 49"/>
              <a:gd name="T48" fmla="*/ 6 w 49"/>
              <a:gd name="T49" fmla="*/ 46 h 49"/>
              <a:gd name="T50" fmla="*/ 24 w 49"/>
              <a:gd name="T51" fmla="*/ 43 h 49"/>
              <a:gd name="T52" fmla="*/ 21 w 49"/>
              <a:gd name="T53" fmla="*/ 4 h 49"/>
              <a:gd name="T54" fmla="*/ 14 w 49"/>
              <a:gd name="T55" fmla="*/ 29 h 49"/>
              <a:gd name="T56" fmla="*/ 14 w 49"/>
              <a:gd name="T57" fmla="*/ 40 h 49"/>
              <a:gd name="T58" fmla="*/ 14 w 49"/>
              <a:gd name="T59" fmla="*/ 29 h 49"/>
              <a:gd name="T60" fmla="*/ 14 w 49"/>
              <a:gd name="T61" fmla="*/ 32 h 49"/>
              <a:gd name="T62" fmla="*/ 14 w 49"/>
              <a:gd name="T63" fmla="*/ 38 h 49"/>
              <a:gd name="T64" fmla="*/ 14 w 49"/>
              <a:gd name="T65" fmla="*/ 32 h 49"/>
              <a:gd name="T66" fmla="*/ 11 w 49"/>
              <a:gd name="T67" fmla="*/ 23 h 49"/>
              <a:gd name="T68" fmla="*/ 11 w 49"/>
              <a:gd name="T69" fmla="*/ 21 h 49"/>
              <a:gd name="T70" fmla="*/ 18 w 49"/>
              <a:gd name="T71" fmla="*/ 22 h 49"/>
              <a:gd name="T72" fmla="*/ 11 w 49"/>
              <a:gd name="T73" fmla="*/ 23 h 49"/>
              <a:gd name="T74" fmla="*/ 11 w 49"/>
              <a:gd name="T75" fmla="*/ 17 h 49"/>
              <a:gd name="T76" fmla="*/ 11 w 49"/>
              <a:gd name="T77" fmla="*/ 15 h 49"/>
              <a:gd name="T78" fmla="*/ 18 w 49"/>
              <a:gd name="T79" fmla="*/ 16 h 49"/>
              <a:gd name="T80" fmla="*/ 11 w 49"/>
              <a:gd name="T81" fmla="*/ 17 h 49"/>
              <a:gd name="T82" fmla="*/ 11 w 49"/>
              <a:gd name="T83" fmla="*/ 11 h 49"/>
              <a:gd name="T84" fmla="*/ 11 w 49"/>
              <a:gd name="T85" fmla="*/ 9 h 49"/>
              <a:gd name="T86" fmla="*/ 18 w 49"/>
              <a:gd name="T87" fmla="*/ 10 h 49"/>
              <a:gd name="T88" fmla="*/ 11 w 49"/>
              <a:gd name="T89"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49">
                <a:moveTo>
                  <a:pt x="35" y="5"/>
                </a:moveTo>
                <a:cubicBezTo>
                  <a:pt x="35" y="5"/>
                  <a:pt x="36" y="4"/>
                  <a:pt x="36" y="4"/>
                </a:cubicBezTo>
                <a:cubicBezTo>
                  <a:pt x="37" y="4"/>
                  <a:pt x="37" y="5"/>
                  <a:pt x="37" y="5"/>
                </a:cubicBezTo>
                <a:cubicBezTo>
                  <a:pt x="37" y="12"/>
                  <a:pt x="37" y="12"/>
                  <a:pt x="37" y="12"/>
                </a:cubicBezTo>
                <a:cubicBezTo>
                  <a:pt x="42" y="12"/>
                  <a:pt x="42" y="12"/>
                  <a:pt x="42" y="12"/>
                </a:cubicBezTo>
                <a:cubicBezTo>
                  <a:pt x="42" y="5"/>
                  <a:pt x="42" y="5"/>
                  <a:pt x="42" y="5"/>
                </a:cubicBezTo>
                <a:cubicBezTo>
                  <a:pt x="42" y="5"/>
                  <a:pt x="43" y="4"/>
                  <a:pt x="44" y="4"/>
                </a:cubicBezTo>
                <a:cubicBezTo>
                  <a:pt x="44" y="4"/>
                  <a:pt x="45" y="5"/>
                  <a:pt x="45" y="5"/>
                </a:cubicBezTo>
                <a:cubicBezTo>
                  <a:pt x="45" y="12"/>
                  <a:pt x="45" y="12"/>
                  <a:pt x="45" y="12"/>
                </a:cubicBezTo>
                <a:cubicBezTo>
                  <a:pt x="46" y="12"/>
                  <a:pt x="46" y="12"/>
                  <a:pt x="47" y="12"/>
                </a:cubicBezTo>
                <a:cubicBezTo>
                  <a:pt x="48" y="12"/>
                  <a:pt x="49" y="12"/>
                  <a:pt x="49" y="13"/>
                </a:cubicBezTo>
                <a:cubicBezTo>
                  <a:pt x="49" y="15"/>
                  <a:pt x="48" y="15"/>
                  <a:pt x="47" y="15"/>
                </a:cubicBezTo>
                <a:cubicBezTo>
                  <a:pt x="47" y="15"/>
                  <a:pt x="47" y="15"/>
                  <a:pt x="47" y="15"/>
                </a:cubicBezTo>
                <a:cubicBezTo>
                  <a:pt x="47" y="18"/>
                  <a:pt x="47" y="18"/>
                  <a:pt x="47" y="18"/>
                </a:cubicBezTo>
                <a:cubicBezTo>
                  <a:pt x="47" y="22"/>
                  <a:pt x="45" y="24"/>
                  <a:pt x="42" y="25"/>
                </a:cubicBezTo>
                <a:cubicBezTo>
                  <a:pt x="42" y="31"/>
                  <a:pt x="42" y="31"/>
                  <a:pt x="42" y="31"/>
                </a:cubicBezTo>
                <a:cubicBezTo>
                  <a:pt x="42" y="35"/>
                  <a:pt x="40" y="38"/>
                  <a:pt x="38" y="40"/>
                </a:cubicBezTo>
                <a:cubicBezTo>
                  <a:pt x="36" y="42"/>
                  <a:pt x="33" y="44"/>
                  <a:pt x="30" y="44"/>
                </a:cubicBezTo>
                <a:cubicBezTo>
                  <a:pt x="28" y="44"/>
                  <a:pt x="28" y="44"/>
                  <a:pt x="28" y="44"/>
                </a:cubicBezTo>
                <a:cubicBezTo>
                  <a:pt x="27" y="47"/>
                  <a:pt x="25" y="49"/>
                  <a:pt x="21" y="49"/>
                </a:cubicBezTo>
                <a:cubicBezTo>
                  <a:pt x="6" y="49"/>
                  <a:pt x="6" y="49"/>
                  <a:pt x="6" y="49"/>
                </a:cubicBezTo>
                <a:cubicBezTo>
                  <a:pt x="3" y="49"/>
                  <a:pt x="0" y="46"/>
                  <a:pt x="0" y="43"/>
                </a:cubicBezTo>
                <a:cubicBezTo>
                  <a:pt x="0" y="6"/>
                  <a:pt x="0" y="6"/>
                  <a:pt x="0" y="6"/>
                </a:cubicBezTo>
                <a:cubicBezTo>
                  <a:pt x="0" y="3"/>
                  <a:pt x="3" y="0"/>
                  <a:pt x="6" y="0"/>
                </a:cubicBezTo>
                <a:cubicBezTo>
                  <a:pt x="21" y="0"/>
                  <a:pt x="21" y="0"/>
                  <a:pt x="21" y="0"/>
                </a:cubicBezTo>
                <a:cubicBezTo>
                  <a:pt x="25" y="0"/>
                  <a:pt x="28" y="3"/>
                  <a:pt x="28" y="6"/>
                </a:cubicBezTo>
                <a:cubicBezTo>
                  <a:pt x="28" y="40"/>
                  <a:pt x="28" y="40"/>
                  <a:pt x="28" y="40"/>
                </a:cubicBezTo>
                <a:cubicBezTo>
                  <a:pt x="30" y="40"/>
                  <a:pt x="30" y="40"/>
                  <a:pt x="30" y="40"/>
                </a:cubicBezTo>
                <a:cubicBezTo>
                  <a:pt x="32" y="40"/>
                  <a:pt x="34" y="39"/>
                  <a:pt x="36" y="37"/>
                </a:cubicBezTo>
                <a:cubicBezTo>
                  <a:pt x="37" y="36"/>
                  <a:pt x="38" y="34"/>
                  <a:pt x="38" y="31"/>
                </a:cubicBezTo>
                <a:cubicBezTo>
                  <a:pt x="38" y="25"/>
                  <a:pt x="38" y="25"/>
                  <a:pt x="38" y="25"/>
                </a:cubicBezTo>
                <a:cubicBezTo>
                  <a:pt x="35" y="24"/>
                  <a:pt x="33" y="22"/>
                  <a:pt x="33" y="18"/>
                </a:cubicBezTo>
                <a:cubicBezTo>
                  <a:pt x="33" y="15"/>
                  <a:pt x="33" y="15"/>
                  <a:pt x="33" y="15"/>
                </a:cubicBezTo>
                <a:cubicBezTo>
                  <a:pt x="32" y="15"/>
                  <a:pt x="32" y="15"/>
                  <a:pt x="32" y="15"/>
                </a:cubicBezTo>
                <a:cubicBezTo>
                  <a:pt x="31" y="15"/>
                  <a:pt x="30" y="15"/>
                  <a:pt x="30" y="13"/>
                </a:cubicBezTo>
                <a:cubicBezTo>
                  <a:pt x="30" y="12"/>
                  <a:pt x="31" y="12"/>
                  <a:pt x="32" y="12"/>
                </a:cubicBezTo>
                <a:cubicBezTo>
                  <a:pt x="33" y="12"/>
                  <a:pt x="34" y="12"/>
                  <a:pt x="35" y="12"/>
                </a:cubicBezTo>
                <a:cubicBezTo>
                  <a:pt x="35" y="5"/>
                  <a:pt x="35" y="5"/>
                  <a:pt x="35" y="5"/>
                </a:cubicBezTo>
                <a:close/>
                <a:moveTo>
                  <a:pt x="36" y="15"/>
                </a:moveTo>
                <a:cubicBezTo>
                  <a:pt x="36" y="15"/>
                  <a:pt x="36" y="15"/>
                  <a:pt x="36" y="15"/>
                </a:cubicBezTo>
                <a:cubicBezTo>
                  <a:pt x="36" y="18"/>
                  <a:pt x="36" y="18"/>
                  <a:pt x="36" y="18"/>
                </a:cubicBezTo>
                <a:cubicBezTo>
                  <a:pt x="36" y="22"/>
                  <a:pt x="43" y="22"/>
                  <a:pt x="43" y="18"/>
                </a:cubicBezTo>
                <a:cubicBezTo>
                  <a:pt x="43" y="15"/>
                  <a:pt x="43" y="15"/>
                  <a:pt x="43" y="15"/>
                </a:cubicBezTo>
                <a:cubicBezTo>
                  <a:pt x="36" y="15"/>
                  <a:pt x="36" y="15"/>
                  <a:pt x="36" y="15"/>
                </a:cubicBezTo>
                <a:close/>
                <a:moveTo>
                  <a:pt x="21" y="4"/>
                </a:moveTo>
                <a:cubicBezTo>
                  <a:pt x="21" y="4"/>
                  <a:pt x="21" y="4"/>
                  <a:pt x="21" y="4"/>
                </a:cubicBezTo>
                <a:cubicBezTo>
                  <a:pt x="6" y="4"/>
                  <a:pt x="6" y="4"/>
                  <a:pt x="6" y="4"/>
                </a:cubicBezTo>
                <a:cubicBezTo>
                  <a:pt x="5" y="4"/>
                  <a:pt x="3" y="5"/>
                  <a:pt x="3" y="6"/>
                </a:cubicBezTo>
                <a:cubicBezTo>
                  <a:pt x="3" y="43"/>
                  <a:pt x="3" y="43"/>
                  <a:pt x="3" y="43"/>
                </a:cubicBezTo>
                <a:cubicBezTo>
                  <a:pt x="3" y="44"/>
                  <a:pt x="5" y="46"/>
                  <a:pt x="6" y="46"/>
                </a:cubicBezTo>
                <a:cubicBezTo>
                  <a:pt x="21" y="46"/>
                  <a:pt x="21" y="46"/>
                  <a:pt x="21" y="46"/>
                </a:cubicBezTo>
                <a:cubicBezTo>
                  <a:pt x="23" y="46"/>
                  <a:pt x="24" y="44"/>
                  <a:pt x="24" y="43"/>
                </a:cubicBezTo>
                <a:cubicBezTo>
                  <a:pt x="24" y="31"/>
                  <a:pt x="24" y="19"/>
                  <a:pt x="24" y="6"/>
                </a:cubicBezTo>
                <a:cubicBezTo>
                  <a:pt x="24" y="5"/>
                  <a:pt x="23" y="4"/>
                  <a:pt x="21" y="4"/>
                </a:cubicBezTo>
                <a:close/>
                <a:moveTo>
                  <a:pt x="14" y="29"/>
                </a:moveTo>
                <a:cubicBezTo>
                  <a:pt x="14" y="29"/>
                  <a:pt x="14" y="29"/>
                  <a:pt x="14" y="29"/>
                </a:cubicBezTo>
                <a:cubicBezTo>
                  <a:pt x="17" y="29"/>
                  <a:pt x="19" y="32"/>
                  <a:pt x="19" y="35"/>
                </a:cubicBezTo>
                <a:cubicBezTo>
                  <a:pt x="19" y="38"/>
                  <a:pt x="17" y="40"/>
                  <a:pt x="14" y="40"/>
                </a:cubicBezTo>
                <a:cubicBezTo>
                  <a:pt x="11" y="40"/>
                  <a:pt x="8" y="38"/>
                  <a:pt x="8" y="35"/>
                </a:cubicBezTo>
                <a:cubicBezTo>
                  <a:pt x="8" y="32"/>
                  <a:pt x="11" y="29"/>
                  <a:pt x="14" y="29"/>
                </a:cubicBezTo>
                <a:close/>
                <a:moveTo>
                  <a:pt x="14" y="32"/>
                </a:moveTo>
                <a:cubicBezTo>
                  <a:pt x="14" y="32"/>
                  <a:pt x="14" y="32"/>
                  <a:pt x="14" y="32"/>
                </a:cubicBezTo>
                <a:cubicBezTo>
                  <a:pt x="12" y="32"/>
                  <a:pt x="11" y="33"/>
                  <a:pt x="11" y="35"/>
                </a:cubicBezTo>
                <a:cubicBezTo>
                  <a:pt x="11" y="36"/>
                  <a:pt x="12" y="38"/>
                  <a:pt x="14" y="38"/>
                </a:cubicBezTo>
                <a:cubicBezTo>
                  <a:pt x="15" y="38"/>
                  <a:pt x="17" y="36"/>
                  <a:pt x="17" y="35"/>
                </a:cubicBezTo>
                <a:cubicBezTo>
                  <a:pt x="17" y="33"/>
                  <a:pt x="15" y="32"/>
                  <a:pt x="14" y="32"/>
                </a:cubicBezTo>
                <a:close/>
                <a:moveTo>
                  <a:pt x="11" y="23"/>
                </a:moveTo>
                <a:cubicBezTo>
                  <a:pt x="11" y="23"/>
                  <a:pt x="11" y="23"/>
                  <a:pt x="11" y="23"/>
                </a:cubicBezTo>
                <a:cubicBezTo>
                  <a:pt x="10" y="23"/>
                  <a:pt x="10" y="23"/>
                  <a:pt x="10" y="22"/>
                </a:cubicBezTo>
                <a:cubicBezTo>
                  <a:pt x="10" y="22"/>
                  <a:pt x="10" y="21"/>
                  <a:pt x="11" y="21"/>
                </a:cubicBezTo>
                <a:cubicBezTo>
                  <a:pt x="17" y="21"/>
                  <a:pt x="17" y="21"/>
                  <a:pt x="17" y="21"/>
                </a:cubicBezTo>
                <a:cubicBezTo>
                  <a:pt x="17" y="21"/>
                  <a:pt x="18" y="22"/>
                  <a:pt x="18" y="22"/>
                </a:cubicBezTo>
                <a:cubicBezTo>
                  <a:pt x="18" y="23"/>
                  <a:pt x="17" y="23"/>
                  <a:pt x="17" y="23"/>
                </a:cubicBezTo>
                <a:cubicBezTo>
                  <a:pt x="11" y="23"/>
                  <a:pt x="11" y="23"/>
                  <a:pt x="11" y="23"/>
                </a:cubicBezTo>
                <a:close/>
                <a:moveTo>
                  <a:pt x="11" y="17"/>
                </a:moveTo>
                <a:cubicBezTo>
                  <a:pt x="11" y="17"/>
                  <a:pt x="11" y="17"/>
                  <a:pt x="11" y="17"/>
                </a:cubicBezTo>
                <a:cubicBezTo>
                  <a:pt x="10" y="17"/>
                  <a:pt x="10" y="17"/>
                  <a:pt x="10" y="16"/>
                </a:cubicBezTo>
                <a:cubicBezTo>
                  <a:pt x="10" y="15"/>
                  <a:pt x="10" y="15"/>
                  <a:pt x="11" y="15"/>
                </a:cubicBezTo>
                <a:cubicBezTo>
                  <a:pt x="17" y="15"/>
                  <a:pt x="17" y="15"/>
                  <a:pt x="17" y="15"/>
                </a:cubicBezTo>
                <a:cubicBezTo>
                  <a:pt x="17" y="15"/>
                  <a:pt x="18" y="15"/>
                  <a:pt x="18" y="16"/>
                </a:cubicBezTo>
                <a:cubicBezTo>
                  <a:pt x="18" y="17"/>
                  <a:pt x="17" y="17"/>
                  <a:pt x="17" y="17"/>
                </a:cubicBezTo>
                <a:cubicBezTo>
                  <a:pt x="11" y="17"/>
                  <a:pt x="11" y="17"/>
                  <a:pt x="11" y="17"/>
                </a:cubicBezTo>
                <a:close/>
                <a:moveTo>
                  <a:pt x="11" y="11"/>
                </a:moveTo>
                <a:cubicBezTo>
                  <a:pt x="11" y="11"/>
                  <a:pt x="11" y="11"/>
                  <a:pt x="11" y="11"/>
                </a:cubicBezTo>
                <a:cubicBezTo>
                  <a:pt x="10" y="11"/>
                  <a:pt x="10" y="11"/>
                  <a:pt x="10" y="10"/>
                </a:cubicBezTo>
                <a:cubicBezTo>
                  <a:pt x="10" y="9"/>
                  <a:pt x="10" y="9"/>
                  <a:pt x="11" y="9"/>
                </a:cubicBezTo>
                <a:cubicBezTo>
                  <a:pt x="17" y="9"/>
                  <a:pt x="17" y="9"/>
                  <a:pt x="17" y="9"/>
                </a:cubicBezTo>
                <a:cubicBezTo>
                  <a:pt x="17" y="9"/>
                  <a:pt x="18" y="9"/>
                  <a:pt x="18" y="10"/>
                </a:cubicBezTo>
                <a:cubicBezTo>
                  <a:pt x="18" y="11"/>
                  <a:pt x="17" y="11"/>
                  <a:pt x="17" y="11"/>
                </a:cubicBezTo>
                <a:cubicBezTo>
                  <a:pt x="11" y="11"/>
                  <a:pt x="11" y="11"/>
                  <a:pt x="11"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5" name="Freeform 481"/>
          <p:cNvSpPr>
            <a:spLocks noEditPoints="1"/>
          </p:cNvSpPr>
          <p:nvPr/>
        </p:nvSpPr>
        <p:spPr bwMode="auto">
          <a:xfrm>
            <a:off x="8487412" y="2630752"/>
            <a:ext cx="173035" cy="179755"/>
          </a:xfrm>
          <a:custGeom>
            <a:avLst/>
            <a:gdLst>
              <a:gd name="T0" fmla="*/ 46 w 51"/>
              <a:gd name="T1" fmla="*/ 30 h 53"/>
              <a:gd name="T2" fmla="*/ 49 w 51"/>
              <a:gd name="T3" fmla="*/ 34 h 53"/>
              <a:gd name="T4" fmla="*/ 47 w 51"/>
              <a:gd name="T5" fmla="*/ 40 h 53"/>
              <a:gd name="T6" fmla="*/ 46 w 51"/>
              <a:gd name="T7" fmla="*/ 45 h 53"/>
              <a:gd name="T8" fmla="*/ 35 w 51"/>
              <a:gd name="T9" fmla="*/ 47 h 53"/>
              <a:gd name="T10" fmla="*/ 25 w 51"/>
              <a:gd name="T11" fmla="*/ 53 h 53"/>
              <a:gd name="T12" fmla="*/ 3 w 51"/>
              <a:gd name="T13" fmla="*/ 42 h 53"/>
              <a:gd name="T14" fmla="*/ 4 w 51"/>
              <a:gd name="T15" fmla="*/ 37 h 53"/>
              <a:gd name="T16" fmla="*/ 33 w 51"/>
              <a:gd name="T17" fmla="*/ 2 h 53"/>
              <a:gd name="T18" fmla="*/ 46 w 51"/>
              <a:gd name="T19" fmla="*/ 9 h 53"/>
              <a:gd name="T20" fmla="*/ 17 w 51"/>
              <a:gd name="T21" fmla="*/ 44 h 53"/>
              <a:gd name="T22" fmla="*/ 11 w 51"/>
              <a:gd name="T23" fmla="*/ 44 h 53"/>
              <a:gd name="T24" fmla="*/ 6 w 51"/>
              <a:gd name="T25" fmla="*/ 45 h 53"/>
              <a:gd name="T26" fmla="*/ 25 w 51"/>
              <a:gd name="T27" fmla="*/ 49 h 53"/>
              <a:gd name="T28" fmla="*/ 32 w 51"/>
              <a:gd name="T29" fmla="*/ 45 h 53"/>
              <a:gd name="T30" fmla="*/ 35 w 51"/>
              <a:gd name="T31" fmla="*/ 34 h 53"/>
              <a:gd name="T32" fmla="*/ 40 w 51"/>
              <a:gd name="T33" fmla="*/ 33 h 53"/>
              <a:gd name="T34" fmla="*/ 33 w 51"/>
              <a:gd name="T35" fmla="*/ 12 h 53"/>
              <a:gd name="T36" fmla="*/ 32 w 51"/>
              <a:gd name="T37" fmla="*/ 13 h 53"/>
              <a:gd name="T38" fmla="*/ 37 w 51"/>
              <a:gd name="T39" fmla="*/ 12 h 53"/>
              <a:gd name="T40" fmla="*/ 36 w 51"/>
              <a:gd name="T41" fmla="*/ 13 h 53"/>
              <a:gd name="T42" fmla="*/ 23 w 51"/>
              <a:gd name="T43" fmla="*/ 22 h 53"/>
              <a:gd name="T44" fmla="*/ 22 w 51"/>
              <a:gd name="T45" fmla="*/ 23 h 53"/>
              <a:gd name="T46" fmla="*/ 27 w 51"/>
              <a:gd name="T47" fmla="*/ 22 h 53"/>
              <a:gd name="T48" fmla="*/ 26 w 51"/>
              <a:gd name="T49" fmla="*/ 23 h 53"/>
              <a:gd name="T50" fmla="*/ 13 w 51"/>
              <a:gd name="T51" fmla="*/ 31 h 53"/>
              <a:gd name="T52" fmla="*/ 12 w 51"/>
              <a:gd name="T53" fmla="*/ 33 h 53"/>
              <a:gd name="T54" fmla="*/ 17 w 51"/>
              <a:gd name="T55" fmla="*/ 31 h 53"/>
              <a:gd name="T56" fmla="*/ 16 w 51"/>
              <a:gd name="T57" fmla="*/ 33 h 53"/>
              <a:gd name="T58" fmla="*/ 33 w 51"/>
              <a:gd name="T59" fmla="*/ 7 h 53"/>
              <a:gd name="T60" fmla="*/ 39 w 51"/>
              <a:gd name="T61" fmla="*/ 9 h 53"/>
              <a:gd name="T62" fmla="*/ 44 w 51"/>
              <a:gd name="T63" fmla="*/ 12 h 53"/>
              <a:gd name="T64" fmla="*/ 44 w 51"/>
              <a:gd name="T65" fmla="*/ 11 h 53"/>
              <a:gd name="T66" fmla="*/ 36 w 51"/>
              <a:gd name="T67" fmla="*/ 4 h 53"/>
              <a:gd name="T68" fmla="*/ 36 w 51"/>
              <a:gd name="T69" fmla="*/ 19 h 53"/>
              <a:gd name="T70" fmla="*/ 28 w 51"/>
              <a:gd name="T71" fmla="*/ 13 h 53"/>
              <a:gd name="T72" fmla="*/ 25 w 51"/>
              <a:gd name="T73" fmla="*/ 16 h 53"/>
              <a:gd name="T74" fmla="*/ 32 w 51"/>
              <a:gd name="T75" fmla="*/ 23 h 53"/>
              <a:gd name="T76" fmla="*/ 35 w 51"/>
              <a:gd name="T77" fmla="*/ 9 h 53"/>
              <a:gd name="T78" fmla="*/ 31 w 51"/>
              <a:gd name="T79" fmla="*/ 13 h 53"/>
              <a:gd name="T80" fmla="*/ 35 w 51"/>
              <a:gd name="T81" fmla="*/ 17 h 53"/>
              <a:gd name="T82" fmla="*/ 39 w 51"/>
              <a:gd name="T83" fmla="*/ 13 h 53"/>
              <a:gd name="T84" fmla="*/ 35 w 51"/>
              <a:gd name="T85" fmla="*/ 9 h 53"/>
              <a:gd name="T86" fmla="*/ 25 w 51"/>
              <a:gd name="T87" fmla="*/ 29 h 53"/>
              <a:gd name="T88" fmla="*/ 21 w 51"/>
              <a:gd name="T89" fmla="*/ 27 h 53"/>
              <a:gd name="T90" fmla="*/ 14 w 51"/>
              <a:gd name="T91" fmla="*/ 26 h 53"/>
              <a:gd name="T92" fmla="*/ 20 w 51"/>
              <a:gd name="T93" fmla="*/ 28 h 53"/>
              <a:gd name="T94" fmla="*/ 27 w 51"/>
              <a:gd name="T95" fmla="*/ 29 h 53"/>
              <a:gd name="T96" fmla="*/ 22 w 51"/>
              <a:gd name="T97" fmla="*/ 20 h 53"/>
              <a:gd name="T98" fmla="*/ 25 w 51"/>
              <a:gd name="T99" fmla="*/ 27 h 53"/>
              <a:gd name="T100" fmla="*/ 29 w 51"/>
              <a:gd name="T101" fmla="*/ 23 h 53"/>
              <a:gd name="T102" fmla="*/ 25 w 51"/>
              <a:gd name="T103" fmla="*/ 19 h 53"/>
              <a:gd name="T104" fmla="*/ 15 w 51"/>
              <a:gd name="T105" fmla="*/ 39 h 53"/>
              <a:gd name="T106" fmla="*/ 9 w 51"/>
              <a:gd name="T107" fmla="*/ 31 h 53"/>
              <a:gd name="T108" fmla="*/ 7 w 51"/>
              <a:gd name="T109" fmla="*/ 34 h 53"/>
              <a:gd name="T110" fmla="*/ 14 w 51"/>
              <a:gd name="T111" fmla="*/ 41 h 53"/>
              <a:gd name="T112" fmla="*/ 15 w 51"/>
              <a:gd name="T113" fmla="*/ 28 h 53"/>
              <a:gd name="T114" fmla="*/ 12 w 51"/>
              <a:gd name="T115" fmla="*/ 35 h 53"/>
              <a:gd name="T116" fmla="*/ 18 w 51"/>
              <a:gd name="T117" fmla="*/ 35 h 53"/>
              <a:gd name="T118" fmla="*/ 18 w 51"/>
              <a:gd name="T119" fmla="*/ 30 h 53"/>
              <a:gd name="T120" fmla="*/ 38 w 51"/>
              <a:gd name="T121" fmla="*/ 37 h 53"/>
              <a:gd name="T122" fmla="*/ 41 w 51"/>
              <a:gd name="T123"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 h="53">
                <a:moveTo>
                  <a:pt x="44" y="29"/>
                </a:moveTo>
                <a:cubicBezTo>
                  <a:pt x="44" y="28"/>
                  <a:pt x="45" y="28"/>
                  <a:pt x="46" y="29"/>
                </a:cubicBezTo>
                <a:cubicBezTo>
                  <a:pt x="46" y="29"/>
                  <a:pt x="46" y="30"/>
                  <a:pt x="46" y="30"/>
                </a:cubicBezTo>
                <a:cubicBezTo>
                  <a:pt x="41" y="35"/>
                  <a:pt x="41" y="35"/>
                  <a:pt x="41" y="35"/>
                </a:cubicBezTo>
                <a:cubicBezTo>
                  <a:pt x="45" y="38"/>
                  <a:pt x="45" y="38"/>
                  <a:pt x="45" y="38"/>
                </a:cubicBezTo>
                <a:cubicBezTo>
                  <a:pt x="49" y="34"/>
                  <a:pt x="49" y="34"/>
                  <a:pt x="49" y="34"/>
                </a:cubicBezTo>
                <a:cubicBezTo>
                  <a:pt x="50" y="34"/>
                  <a:pt x="50" y="34"/>
                  <a:pt x="51" y="34"/>
                </a:cubicBezTo>
                <a:cubicBezTo>
                  <a:pt x="51" y="35"/>
                  <a:pt x="51" y="35"/>
                  <a:pt x="51" y="36"/>
                </a:cubicBezTo>
                <a:cubicBezTo>
                  <a:pt x="47" y="40"/>
                  <a:pt x="47" y="40"/>
                  <a:pt x="47" y="40"/>
                </a:cubicBezTo>
                <a:cubicBezTo>
                  <a:pt x="47" y="41"/>
                  <a:pt x="48" y="41"/>
                  <a:pt x="48" y="42"/>
                </a:cubicBezTo>
                <a:cubicBezTo>
                  <a:pt x="49" y="43"/>
                  <a:pt x="49" y="44"/>
                  <a:pt x="48" y="45"/>
                </a:cubicBezTo>
                <a:cubicBezTo>
                  <a:pt x="48" y="45"/>
                  <a:pt x="46" y="45"/>
                  <a:pt x="46" y="45"/>
                </a:cubicBezTo>
                <a:cubicBezTo>
                  <a:pt x="46" y="44"/>
                  <a:pt x="46" y="44"/>
                  <a:pt x="46" y="44"/>
                </a:cubicBezTo>
                <a:cubicBezTo>
                  <a:pt x="43" y="46"/>
                  <a:pt x="43" y="46"/>
                  <a:pt x="43" y="46"/>
                </a:cubicBezTo>
                <a:cubicBezTo>
                  <a:pt x="41" y="49"/>
                  <a:pt x="38" y="49"/>
                  <a:pt x="35" y="47"/>
                </a:cubicBezTo>
                <a:cubicBezTo>
                  <a:pt x="32" y="50"/>
                  <a:pt x="32" y="50"/>
                  <a:pt x="32" y="50"/>
                </a:cubicBezTo>
                <a:cubicBezTo>
                  <a:pt x="32" y="50"/>
                  <a:pt x="32" y="50"/>
                  <a:pt x="32" y="50"/>
                </a:cubicBezTo>
                <a:cubicBezTo>
                  <a:pt x="30" y="52"/>
                  <a:pt x="28" y="53"/>
                  <a:pt x="25" y="53"/>
                </a:cubicBezTo>
                <a:cubicBezTo>
                  <a:pt x="8" y="53"/>
                  <a:pt x="8" y="53"/>
                  <a:pt x="8" y="53"/>
                </a:cubicBezTo>
                <a:cubicBezTo>
                  <a:pt x="7" y="53"/>
                  <a:pt x="5" y="53"/>
                  <a:pt x="4" y="52"/>
                </a:cubicBezTo>
                <a:cubicBezTo>
                  <a:pt x="1" y="50"/>
                  <a:pt x="0" y="45"/>
                  <a:pt x="3" y="42"/>
                </a:cubicBezTo>
                <a:cubicBezTo>
                  <a:pt x="3" y="42"/>
                  <a:pt x="3" y="42"/>
                  <a:pt x="3" y="42"/>
                </a:cubicBezTo>
                <a:cubicBezTo>
                  <a:pt x="6" y="39"/>
                  <a:pt x="6" y="39"/>
                  <a:pt x="6" y="39"/>
                </a:cubicBezTo>
                <a:cubicBezTo>
                  <a:pt x="4" y="37"/>
                  <a:pt x="4" y="37"/>
                  <a:pt x="4" y="37"/>
                </a:cubicBezTo>
                <a:cubicBezTo>
                  <a:pt x="4" y="37"/>
                  <a:pt x="4" y="37"/>
                  <a:pt x="4" y="37"/>
                </a:cubicBezTo>
                <a:cubicBezTo>
                  <a:pt x="2" y="35"/>
                  <a:pt x="2" y="32"/>
                  <a:pt x="4" y="31"/>
                </a:cubicBezTo>
                <a:cubicBezTo>
                  <a:pt x="33" y="2"/>
                  <a:pt x="33" y="2"/>
                  <a:pt x="33" y="2"/>
                </a:cubicBezTo>
                <a:cubicBezTo>
                  <a:pt x="35" y="0"/>
                  <a:pt x="38" y="0"/>
                  <a:pt x="39" y="2"/>
                </a:cubicBezTo>
                <a:cubicBezTo>
                  <a:pt x="46" y="9"/>
                  <a:pt x="46" y="9"/>
                  <a:pt x="46" y="9"/>
                </a:cubicBezTo>
                <a:cubicBezTo>
                  <a:pt x="46" y="9"/>
                  <a:pt x="46" y="9"/>
                  <a:pt x="46" y="9"/>
                </a:cubicBezTo>
                <a:cubicBezTo>
                  <a:pt x="48" y="10"/>
                  <a:pt x="48" y="13"/>
                  <a:pt x="46" y="15"/>
                </a:cubicBezTo>
                <a:cubicBezTo>
                  <a:pt x="46" y="15"/>
                  <a:pt x="46" y="15"/>
                  <a:pt x="46" y="15"/>
                </a:cubicBezTo>
                <a:cubicBezTo>
                  <a:pt x="17" y="44"/>
                  <a:pt x="17" y="44"/>
                  <a:pt x="17" y="44"/>
                </a:cubicBezTo>
                <a:cubicBezTo>
                  <a:pt x="17" y="44"/>
                  <a:pt x="17" y="44"/>
                  <a:pt x="17" y="44"/>
                </a:cubicBezTo>
                <a:cubicBezTo>
                  <a:pt x="15" y="46"/>
                  <a:pt x="13" y="46"/>
                  <a:pt x="11" y="44"/>
                </a:cubicBezTo>
                <a:cubicBezTo>
                  <a:pt x="11" y="44"/>
                  <a:pt x="11" y="44"/>
                  <a:pt x="11" y="44"/>
                </a:cubicBezTo>
                <a:cubicBezTo>
                  <a:pt x="9" y="42"/>
                  <a:pt x="9" y="42"/>
                  <a:pt x="9" y="42"/>
                </a:cubicBezTo>
                <a:cubicBezTo>
                  <a:pt x="6" y="45"/>
                  <a:pt x="6" y="45"/>
                  <a:pt x="6" y="45"/>
                </a:cubicBezTo>
                <a:cubicBezTo>
                  <a:pt x="6" y="45"/>
                  <a:pt x="6" y="45"/>
                  <a:pt x="6" y="45"/>
                </a:cubicBezTo>
                <a:cubicBezTo>
                  <a:pt x="5" y="46"/>
                  <a:pt x="5" y="48"/>
                  <a:pt x="6" y="49"/>
                </a:cubicBezTo>
                <a:cubicBezTo>
                  <a:pt x="7" y="49"/>
                  <a:pt x="7" y="49"/>
                  <a:pt x="8" y="49"/>
                </a:cubicBezTo>
                <a:cubicBezTo>
                  <a:pt x="25" y="49"/>
                  <a:pt x="25" y="49"/>
                  <a:pt x="25" y="49"/>
                </a:cubicBezTo>
                <a:cubicBezTo>
                  <a:pt x="27" y="49"/>
                  <a:pt x="28" y="49"/>
                  <a:pt x="29" y="47"/>
                </a:cubicBezTo>
                <a:cubicBezTo>
                  <a:pt x="29" y="47"/>
                  <a:pt x="29" y="47"/>
                  <a:pt x="29" y="47"/>
                </a:cubicBezTo>
                <a:cubicBezTo>
                  <a:pt x="32" y="45"/>
                  <a:pt x="32" y="45"/>
                  <a:pt x="32" y="45"/>
                </a:cubicBezTo>
                <a:cubicBezTo>
                  <a:pt x="31" y="42"/>
                  <a:pt x="31" y="39"/>
                  <a:pt x="33" y="36"/>
                </a:cubicBezTo>
                <a:cubicBezTo>
                  <a:pt x="35" y="34"/>
                  <a:pt x="35" y="34"/>
                  <a:pt x="35" y="34"/>
                </a:cubicBezTo>
                <a:cubicBezTo>
                  <a:pt x="35" y="34"/>
                  <a:pt x="35" y="34"/>
                  <a:pt x="35" y="34"/>
                </a:cubicBezTo>
                <a:cubicBezTo>
                  <a:pt x="34" y="33"/>
                  <a:pt x="34" y="32"/>
                  <a:pt x="35" y="31"/>
                </a:cubicBezTo>
                <a:cubicBezTo>
                  <a:pt x="36" y="30"/>
                  <a:pt x="37" y="30"/>
                  <a:pt x="38" y="31"/>
                </a:cubicBezTo>
                <a:cubicBezTo>
                  <a:pt x="38" y="32"/>
                  <a:pt x="39" y="32"/>
                  <a:pt x="40" y="33"/>
                </a:cubicBezTo>
                <a:cubicBezTo>
                  <a:pt x="44" y="29"/>
                  <a:pt x="44" y="29"/>
                  <a:pt x="44" y="29"/>
                </a:cubicBezTo>
                <a:close/>
                <a:moveTo>
                  <a:pt x="33" y="12"/>
                </a:moveTo>
                <a:cubicBezTo>
                  <a:pt x="33" y="12"/>
                  <a:pt x="33" y="12"/>
                  <a:pt x="33" y="12"/>
                </a:cubicBezTo>
                <a:cubicBezTo>
                  <a:pt x="33" y="12"/>
                  <a:pt x="34" y="12"/>
                  <a:pt x="34" y="13"/>
                </a:cubicBezTo>
                <a:cubicBezTo>
                  <a:pt x="34" y="14"/>
                  <a:pt x="33" y="14"/>
                  <a:pt x="33" y="14"/>
                </a:cubicBezTo>
                <a:cubicBezTo>
                  <a:pt x="32" y="14"/>
                  <a:pt x="32" y="14"/>
                  <a:pt x="32" y="13"/>
                </a:cubicBezTo>
                <a:cubicBezTo>
                  <a:pt x="32" y="12"/>
                  <a:pt x="32" y="12"/>
                  <a:pt x="33" y="12"/>
                </a:cubicBezTo>
                <a:close/>
                <a:moveTo>
                  <a:pt x="37" y="12"/>
                </a:moveTo>
                <a:cubicBezTo>
                  <a:pt x="37" y="12"/>
                  <a:pt x="37" y="12"/>
                  <a:pt x="37" y="12"/>
                </a:cubicBezTo>
                <a:cubicBezTo>
                  <a:pt x="37" y="12"/>
                  <a:pt x="38" y="12"/>
                  <a:pt x="38" y="13"/>
                </a:cubicBezTo>
                <a:cubicBezTo>
                  <a:pt x="38" y="14"/>
                  <a:pt x="37" y="14"/>
                  <a:pt x="37" y="14"/>
                </a:cubicBezTo>
                <a:cubicBezTo>
                  <a:pt x="36" y="14"/>
                  <a:pt x="36" y="14"/>
                  <a:pt x="36" y="13"/>
                </a:cubicBezTo>
                <a:cubicBezTo>
                  <a:pt x="36" y="12"/>
                  <a:pt x="36" y="12"/>
                  <a:pt x="37" y="12"/>
                </a:cubicBezTo>
                <a:close/>
                <a:moveTo>
                  <a:pt x="23" y="22"/>
                </a:moveTo>
                <a:cubicBezTo>
                  <a:pt x="23" y="22"/>
                  <a:pt x="23" y="22"/>
                  <a:pt x="23" y="22"/>
                </a:cubicBezTo>
                <a:cubicBezTo>
                  <a:pt x="24" y="22"/>
                  <a:pt x="24" y="22"/>
                  <a:pt x="24" y="23"/>
                </a:cubicBezTo>
                <a:cubicBezTo>
                  <a:pt x="24" y="23"/>
                  <a:pt x="24" y="24"/>
                  <a:pt x="23" y="24"/>
                </a:cubicBezTo>
                <a:cubicBezTo>
                  <a:pt x="22" y="24"/>
                  <a:pt x="22" y="23"/>
                  <a:pt x="22" y="23"/>
                </a:cubicBezTo>
                <a:cubicBezTo>
                  <a:pt x="22" y="22"/>
                  <a:pt x="22" y="22"/>
                  <a:pt x="23" y="22"/>
                </a:cubicBezTo>
                <a:close/>
                <a:moveTo>
                  <a:pt x="27" y="22"/>
                </a:moveTo>
                <a:cubicBezTo>
                  <a:pt x="27" y="22"/>
                  <a:pt x="27" y="22"/>
                  <a:pt x="27" y="22"/>
                </a:cubicBezTo>
                <a:cubicBezTo>
                  <a:pt x="28" y="22"/>
                  <a:pt x="28" y="22"/>
                  <a:pt x="28" y="23"/>
                </a:cubicBezTo>
                <a:cubicBezTo>
                  <a:pt x="28" y="23"/>
                  <a:pt x="28" y="24"/>
                  <a:pt x="27" y="24"/>
                </a:cubicBezTo>
                <a:cubicBezTo>
                  <a:pt x="26" y="24"/>
                  <a:pt x="26" y="23"/>
                  <a:pt x="26" y="23"/>
                </a:cubicBezTo>
                <a:cubicBezTo>
                  <a:pt x="26" y="22"/>
                  <a:pt x="26" y="22"/>
                  <a:pt x="27" y="22"/>
                </a:cubicBezTo>
                <a:close/>
                <a:moveTo>
                  <a:pt x="13" y="31"/>
                </a:moveTo>
                <a:cubicBezTo>
                  <a:pt x="13" y="31"/>
                  <a:pt x="13" y="31"/>
                  <a:pt x="13" y="31"/>
                </a:cubicBezTo>
                <a:cubicBezTo>
                  <a:pt x="14" y="31"/>
                  <a:pt x="15" y="32"/>
                  <a:pt x="15" y="33"/>
                </a:cubicBezTo>
                <a:cubicBezTo>
                  <a:pt x="15" y="33"/>
                  <a:pt x="14" y="34"/>
                  <a:pt x="13" y="34"/>
                </a:cubicBezTo>
                <a:cubicBezTo>
                  <a:pt x="13" y="34"/>
                  <a:pt x="12" y="33"/>
                  <a:pt x="12" y="33"/>
                </a:cubicBezTo>
                <a:cubicBezTo>
                  <a:pt x="12" y="32"/>
                  <a:pt x="13" y="31"/>
                  <a:pt x="13" y="31"/>
                </a:cubicBezTo>
                <a:close/>
                <a:moveTo>
                  <a:pt x="17" y="31"/>
                </a:moveTo>
                <a:cubicBezTo>
                  <a:pt x="17" y="31"/>
                  <a:pt x="17" y="31"/>
                  <a:pt x="17" y="31"/>
                </a:cubicBezTo>
                <a:cubicBezTo>
                  <a:pt x="18" y="31"/>
                  <a:pt x="18" y="32"/>
                  <a:pt x="18" y="33"/>
                </a:cubicBezTo>
                <a:cubicBezTo>
                  <a:pt x="18" y="33"/>
                  <a:pt x="18" y="34"/>
                  <a:pt x="17" y="34"/>
                </a:cubicBezTo>
                <a:cubicBezTo>
                  <a:pt x="17" y="34"/>
                  <a:pt x="16" y="33"/>
                  <a:pt x="16" y="33"/>
                </a:cubicBezTo>
                <a:cubicBezTo>
                  <a:pt x="16" y="32"/>
                  <a:pt x="17" y="31"/>
                  <a:pt x="17" y="31"/>
                </a:cubicBezTo>
                <a:close/>
                <a:moveTo>
                  <a:pt x="33" y="7"/>
                </a:moveTo>
                <a:cubicBezTo>
                  <a:pt x="33" y="7"/>
                  <a:pt x="33" y="7"/>
                  <a:pt x="33" y="7"/>
                </a:cubicBezTo>
                <a:cubicBezTo>
                  <a:pt x="34" y="7"/>
                  <a:pt x="34" y="7"/>
                  <a:pt x="35" y="7"/>
                </a:cubicBezTo>
                <a:cubicBezTo>
                  <a:pt x="36" y="7"/>
                  <a:pt x="38" y="7"/>
                  <a:pt x="39" y="8"/>
                </a:cubicBezTo>
                <a:cubicBezTo>
                  <a:pt x="39" y="9"/>
                  <a:pt x="39" y="9"/>
                  <a:pt x="39" y="9"/>
                </a:cubicBezTo>
                <a:cubicBezTo>
                  <a:pt x="41" y="10"/>
                  <a:pt x="41" y="11"/>
                  <a:pt x="41" y="13"/>
                </a:cubicBezTo>
                <a:cubicBezTo>
                  <a:pt x="41" y="14"/>
                  <a:pt x="41" y="14"/>
                  <a:pt x="41" y="15"/>
                </a:cubicBezTo>
                <a:cubicBezTo>
                  <a:pt x="44" y="12"/>
                  <a:pt x="44" y="12"/>
                  <a:pt x="44" y="12"/>
                </a:cubicBezTo>
                <a:cubicBezTo>
                  <a:pt x="44" y="12"/>
                  <a:pt x="44" y="12"/>
                  <a:pt x="44" y="12"/>
                </a:cubicBezTo>
                <a:cubicBezTo>
                  <a:pt x="44" y="12"/>
                  <a:pt x="44" y="12"/>
                  <a:pt x="44" y="12"/>
                </a:cubicBezTo>
                <a:cubicBezTo>
                  <a:pt x="44" y="12"/>
                  <a:pt x="44" y="12"/>
                  <a:pt x="44" y="11"/>
                </a:cubicBezTo>
                <a:cubicBezTo>
                  <a:pt x="37" y="4"/>
                  <a:pt x="37" y="4"/>
                  <a:pt x="37" y="4"/>
                </a:cubicBezTo>
                <a:cubicBezTo>
                  <a:pt x="36" y="4"/>
                  <a:pt x="36" y="4"/>
                  <a:pt x="36" y="4"/>
                </a:cubicBezTo>
                <a:cubicBezTo>
                  <a:pt x="36" y="4"/>
                  <a:pt x="36" y="4"/>
                  <a:pt x="36" y="4"/>
                </a:cubicBezTo>
                <a:cubicBezTo>
                  <a:pt x="33" y="7"/>
                  <a:pt x="33" y="7"/>
                  <a:pt x="33" y="7"/>
                </a:cubicBezTo>
                <a:close/>
                <a:moveTo>
                  <a:pt x="36" y="19"/>
                </a:moveTo>
                <a:cubicBezTo>
                  <a:pt x="36" y="19"/>
                  <a:pt x="36" y="19"/>
                  <a:pt x="36" y="19"/>
                </a:cubicBezTo>
                <a:cubicBezTo>
                  <a:pt x="36" y="19"/>
                  <a:pt x="35" y="19"/>
                  <a:pt x="35" y="19"/>
                </a:cubicBezTo>
                <a:cubicBezTo>
                  <a:pt x="33" y="19"/>
                  <a:pt x="32" y="19"/>
                  <a:pt x="30" y="18"/>
                </a:cubicBezTo>
                <a:cubicBezTo>
                  <a:pt x="29" y="16"/>
                  <a:pt x="28" y="15"/>
                  <a:pt x="28" y="13"/>
                </a:cubicBezTo>
                <a:cubicBezTo>
                  <a:pt x="28" y="12"/>
                  <a:pt x="28" y="12"/>
                  <a:pt x="29" y="11"/>
                </a:cubicBezTo>
                <a:cubicBezTo>
                  <a:pt x="23" y="17"/>
                  <a:pt x="23" y="17"/>
                  <a:pt x="23" y="17"/>
                </a:cubicBezTo>
                <a:cubicBezTo>
                  <a:pt x="24" y="16"/>
                  <a:pt x="24" y="16"/>
                  <a:pt x="25" y="16"/>
                </a:cubicBezTo>
                <a:cubicBezTo>
                  <a:pt x="27" y="16"/>
                  <a:pt x="28" y="17"/>
                  <a:pt x="30" y="18"/>
                </a:cubicBezTo>
                <a:cubicBezTo>
                  <a:pt x="30" y="18"/>
                  <a:pt x="30" y="18"/>
                  <a:pt x="30" y="18"/>
                </a:cubicBezTo>
                <a:cubicBezTo>
                  <a:pt x="31" y="20"/>
                  <a:pt x="32" y="21"/>
                  <a:pt x="32" y="23"/>
                </a:cubicBezTo>
                <a:cubicBezTo>
                  <a:pt x="32" y="23"/>
                  <a:pt x="31" y="24"/>
                  <a:pt x="31" y="24"/>
                </a:cubicBezTo>
                <a:cubicBezTo>
                  <a:pt x="36" y="19"/>
                  <a:pt x="36" y="19"/>
                  <a:pt x="36" y="19"/>
                </a:cubicBezTo>
                <a:close/>
                <a:moveTo>
                  <a:pt x="35" y="9"/>
                </a:moveTo>
                <a:cubicBezTo>
                  <a:pt x="35" y="9"/>
                  <a:pt x="35" y="9"/>
                  <a:pt x="35" y="9"/>
                </a:cubicBezTo>
                <a:cubicBezTo>
                  <a:pt x="34" y="9"/>
                  <a:pt x="33" y="9"/>
                  <a:pt x="32" y="10"/>
                </a:cubicBezTo>
                <a:cubicBezTo>
                  <a:pt x="31" y="11"/>
                  <a:pt x="31" y="12"/>
                  <a:pt x="31" y="13"/>
                </a:cubicBezTo>
                <a:cubicBezTo>
                  <a:pt x="31" y="14"/>
                  <a:pt x="31" y="15"/>
                  <a:pt x="32" y="16"/>
                </a:cubicBezTo>
                <a:cubicBezTo>
                  <a:pt x="32" y="16"/>
                  <a:pt x="32" y="16"/>
                  <a:pt x="32" y="16"/>
                </a:cubicBezTo>
                <a:cubicBezTo>
                  <a:pt x="33" y="17"/>
                  <a:pt x="34" y="17"/>
                  <a:pt x="35" y="17"/>
                </a:cubicBezTo>
                <a:cubicBezTo>
                  <a:pt x="36" y="17"/>
                  <a:pt x="37" y="17"/>
                  <a:pt x="38" y="16"/>
                </a:cubicBezTo>
                <a:cubicBezTo>
                  <a:pt x="39" y="15"/>
                  <a:pt x="39" y="14"/>
                  <a:pt x="39" y="13"/>
                </a:cubicBezTo>
                <a:cubicBezTo>
                  <a:pt x="39" y="13"/>
                  <a:pt x="39" y="13"/>
                  <a:pt x="39" y="13"/>
                </a:cubicBezTo>
                <a:cubicBezTo>
                  <a:pt x="39" y="12"/>
                  <a:pt x="39" y="11"/>
                  <a:pt x="38" y="10"/>
                </a:cubicBezTo>
                <a:cubicBezTo>
                  <a:pt x="38" y="10"/>
                  <a:pt x="38" y="10"/>
                  <a:pt x="38" y="10"/>
                </a:cubicBezTo>
                <a:cubicBezTo>
                  <a:pt x="37" y="9"/>
                  <a:pt x="36" y="9"/>
                  <a:pt x="35" y="9"/>
                </a:cubicBezTo>
                <a:close/>
                <a:moveTo>
                  <a:pt x="27" y="29"/>
                </a:moveTo>
                <a:cubicBezTo>
                  <a:pt x="27" y="29"/>
                  <a:pt x="27" y="29"/>
                  <a:pt x="27" y="29"/>
                </a:cubicBezTo>
                <a:cubicBezTo>
                  <a:pt x="26" y="29"/>
                  <a:pt x="26" y="29"/>
                  <a:pt x="25" y="29"/>
                </a:cubicBezTo>
                <a:cubicBezTo>
                  <a:pt x="23" y="29"/>
                  <a:pt x="22" y="29"/>
                  <a:pt x="21" y="27"/>
                </a:cubicBezTo>
                <a:cubicBezTo>
                  <a:pt x="21" y="27"/>
                  <a:pt x="21" y="27"/>
                  <a:pt x="21" y="27"/>
                </a:cubicBezTo>
                <a:cubicBezTo>
                  <a:pt x="21" y="27"/>
                  <a:pt x="21" y="27"/>
                  <a:pt x="21" y="27"/>
                </a:cubicBezTo>
                <a:cubicBezTo>
                  <a:pt x="19" y="26"/>
                  <a:pt x="19" y="24"/>
                  <a:pt x="19" y="23"/>
                </a:cubicBezTo>
                <a:cubicBezTo>
                  <a:pt x="19" y="22"/>
                  <a:pt x="19" y="22"/>
                  <a:pt x="19" y="21"/>
                </a:cubicBezTo>
                <a:cubicBezTo>
                  <a:pt x="14" y="26"/>
                  <a:pt x="14" y="26"/>
                  <a:pt x="14" y="26"/>
                </a:cubicBezTo>
                <a:cubicBezTo>
                  <a:pt x="14" y="26"/>
                  <a:pt x="15" y="26"/>
                  <a:pt x="15" y="26"/>
                </a:cubicBezTo>
                <a:cubicBezTo>
                  <a:pt x="17" y="26"/>
                  <a:pt x="19" y="27"/>
                  <a:pt x="20" y="28"/>
                </a:cubicBezTo>
                <a:cubicBezTo>
                  <a:pt x="20" y="28"/>
                  <a:pt x="20" y="28"/>
                  <a:pt x="20" y="28"/>
                </a:cubicBezTo>
                <a:cubicBezTo>
                  <a:pt x="21" y="29"/>
                  <a:pt x="22" y="31"/>
                  <a:pt x="22" y="33"/>
                </a:cubicBezTo>
                <a:cubicBezTo>
                  <a:pt x="22" y="33"/>
                  <a:pt x="22" y="34"/>
                  <a:pt x="22" y="34"/>
                </a:cubicBezTo>
                <a:cubicBezTo>
                  <a:pt x="27" y="29"/>
                  <a:pt x="27" y="29"/>
                  <a:pt x="27" y="29"/>
                </a:cubicBezTo>
                <a:close/>
                <a:moveTo>
                  <a:pt x="25" y="19"/>
                </a:moveTo>
                <a:cubicBezTo>
                  <a:pt x="25" y="19"/>
                  <a:pt x="25" y="19"/>
                  <a:pt x="25" y="19"/>
                </a:cubicBezTo>
                <a:cubicBezTo>
                  <a:pt x="24" y="19"/>
                  <a:pt x="23" y="19"/>
                  <a:pt x="22" y="20"/>
                </a:cubicBezTo>
                <a:cubicBezTo>
                  <a:pt x="21" y="21"/>
                  <a:pt x="21" y="22"/>
                  <a:pt x="21" y="23"/>
                </a:cubicBezTo>
                <a:cubicBezTo>
                  <a:pt x="21" y="24"/>
                  <a:pt x="21" y="25"/>
                  <a:pt x="22" y="26"/>
                </a:cubicBezTo>
                <a:cubicBezTo>
                  <a:pt x="23" y="27"/>
                  <a:pt x="24" y="27"/>
                  <a:pt x="25" y="27"/>
                </a:cubicBezTo>
                <a:cubicBezTo>
                  <a:pt x="26" y="27"/>
                  <a:pt x="27" y="27"/>
                  <a:pt x="28" y="26"/>
                </a:cubicBezTo>
                <a:cubicBezTo>
                  <a:pt x="29" y="25"/>
                  <a:pt x="29" y="24"/>
                  <a:pt x="29" y="23"/>
                </a:cubicBezTo>
                <a:cubicBezTo>
                  <a:pt x="29" y="23"/>
                  <a:pt x="29" y="23"/>
                  <a:pt x="29" y="23"/>
                </a:cubicBezTo>
                <a:cubicBezTo>
                  <a:pt x="29" y="22"/>
                  <a:pt x="29" y="21"/>
                  <a:pt x="28" y="20"/>
                </a:cubicBezTo>
                <a:cubicBezTo>
                  <a:pt x="28" y="20"/>
                  <a:pt x="28" y="20"/>
                  <a:pt x="28" y="20"/>
                </a:cubicBezTo>
                <a:cubicBezTo>
                  <a:pt x="27" y="19"/>
                  <a:pt x="26" y="19"/>
                  <a:pt x="25" y="19"/>
                </a:cubicBezTo>
                <a:close/>
                <a:moveTo>
                  <a:pt x="17" y="39"/>
                </a:moveTo>
                <a:cubicBezTo>
                  <a:pt x="17" y="39"/>
                  <a:pt x="17" y="39"/>
                  <a:pt x="17" y="39"/>
                </a:cubicBezTo>
                <a:cubicBezTo>
                  <a:pt x="16" y="39"/>
                  <a:pt x="16" y="39"/>
                  <a:pt x="15" y="39"/>
                </a:cubicBezTo>
                <a:cubicBezTo>
                  <a:pt x="14" y="39"/>
                  <a:pt x="12" y="38"/>
                  <a:pt x="11" y="37"/>
                </a:cubicBezTo>
                <a:cubicBezTo>
                  <a:pt x="10" y="36"/>
                  <a:pt x="9" y="34"/>
                  <a:pt x="9" y="33"/>
                </a:cubicBezTo>
                <a:cubicBezTo>
                  <a:pt x="9" y="32"/>
                  <a:pt x="9" y="31"/>
                  <a:pt x="9" y="31"/>
                </a:cubicBezTo>
                <a:cubicBezTo>
                  <a:pt x="7" y="33"/>
                  <a:pt x="7" y="33"/>
                  <a:pt x="7" y="33"/>
                </a:cubicBezTo>
                <a:cubicBezTo>
                  <a:pt x="6" y="34"/>
                  <a:pt x="6" y="34"/>
                  <a:pt x="7" y="34"/>
                </a:cubicBezTo>
                <a:cubicBezTo>
                  <a:pt x="7" y="34"/>
                  <a:pt x="7" y="34"/>
                  <a:pt x="7" y="34"/>
                </a:cubicBezTo>
                <a:cubicBezTo>
                  <a:pt x="14" y="41"/>
                  <a:pt x="14" y="41"/>
                  <a:pt x="14" y="41"/>
                </a:cubicBezTo>
                <a:cubicBezTo>
                  <a:pt x="14" y="42"/>
                  <a:pt x="14" y="42"/>
                  <a:pt x="14" y="41"/>
                </a:cubicBezTo>
                <a:cubicBezTo>
                  <a:pt x="14" y="41"/>
                  <a:pt x="14" y="41"/>
                  <a:pt x="14" y="41"/>
                </a:cubicBezTo>
                <a:cubicBezTo>
                  <a:pt x="17" y="39"/>
                  <a:pt x="17" y="39"/>
                  <a:pt x="17" y="39"/>
                </a:cubicBezTo>
                <a:close/>
                <a:moveTo>
                  <a:pt x="15" y="28"/>
                </a:moveTo>
                <a:cubicBezTo>
                  <a:pt x="15" y="28"/>
                  <a:pt x="15" y="28"/>
                  <a:pt x="15" y="28"/>
                </a:cubicBezTo>
                <a:cubicBezTo>
                  <a:pt x="14" y="28"/>
                  <a:pt x="13" y="29"/>
                  <a:pt x="12" y="30"/>
                </a:cubicBezTo>
                <a:cubicBezTo>
                  <a:pt x="12" y="30"/>
                  <a:pt x="11" y="31"/>
                  <a:pt x="11" y="33"/>
                </a:cubicBezTo>
                <a:cubicBezTo>
                  <a:pt x="11" y="34"/>
                  <a:pt x="12" y="35"/>
                  <a:pt x="12" y="35"/>
                </a:cubicBezTo>
                <a:cubicBezTo>
                  <a:pt x="12" y="35"/>
                  <a:pt x="12" y="35"/>
                  <a:pt x="12" y="35"/>
                </a:cubicBezTo>
                <a:cubicBezTo>
                  <a:pt x="13" y="36"/>
                  <a:pt x="14" y="37"/>
                  <a:pt x="15" y="37"/>
                </a:cubicBezTo>
                <a:cubicBezTo>
                  <a:pt x="16" y="37"/>
                  <a:pt x="17" y="36"/>
                  <a:pt x="18" y="35"/>
                </a:cubicBezTo>
                <a:cubicBezTo>
                  <a:pt x="19" y="35"/>
                  <a:pt x="19" y="34"/>
                  <a:pt x="19" y="33"/>
                </a:cubicBezTo>
                <a:cubicBezTo>
                  <a:pt x="19" y="33"/>
                  <a:pt x="19" y="33"/>
                  <a:pt x="19" y="33"/>
                </a:cubicBezTo>
                <a:cubicBezTo>
                  <a:pt x="19" y="31"/>
                  <a:pt x="19" y="30"/>
                  <a:pt x="18" y="30"/>
                </a:cubicBezTo>
                <a:cubicBezTo>
                  <a:pt x="18" y="30"/>
                  <a:pt x="18" y="30"/>
                  <a:pt x="18" y="30"/>
                </a:cubicBezTo>
                <a:cubicBezTo>
                  <a:pt x="17" y="29"/>
                  <a:pt x="16" y="28"/>
                  <a:pt x="15" y="28"/>
                </a:cubicBezTo>
                <a:close/>
                <a:moveTo>
                  <a:pt x="38" y="37"/>
                </a:moveTo>
                <a:cubicBezTo>
                  <a:pt x="38" y="37"/>
                  <a:pt x="38" y="37"/>
                  <a:pt x="38" y="37"/>
                </a:cubicBezTo>
                <a:cubicBezTo>
                  <a:pt x="36" y="39"/>
                  <a:pt x="36" y="39"/>
                  <a:pt x="36" y="39"/>
                </a:cubicBezTo>
                <a:cubicBezTo>
                  <a:pt x="33" y="42"/>
                  <a:pt x="38" y="47"/>
                  <a:pt x="41" y="44"/>
                </a:cubicBezTo>
                <a:cubicBezTo>
                  <a:pt x="43" y="42"/>
                  <a:pt x="43" y="42"/>
                  <a:pt x="43" y="42"/>
                </a:cubicBezTo>
                <a:cubicBezTo>
                  <a:pt x="38" y="37"/>
                  <a:pt x="38" y="37"/>
                  <a:pt x="38" y="3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6" name="Freeform 482"/>
          <p:cNvSpPr>
            <a:spLocks noEditPoints="1"/>
          </p:cNvSpPr>
          <p:nvPr/>
        </p:nvSpPr>
        <p:spPr bwMode="auto">
          <a:xfrm>
            <a:off x="6733539" y="2978503"/>
            <a:ext cx="164635" cy="144476"/>
          </a:xfrm>
          <a:custGeom>
            <a:avLst/>
            <a:gdLst>
              <a:gd name="T0" fmla="*/ 12 w 49"/>
              <a:gd name="T1" fmla="*/ 40 h 43"/>
              <a:gd name="T2" fmla="*/ 12 w 49"/>
              <a:gd name="T3" fmla="*/ 42 h 43"/>
              <a:gd name="T4" fmla="*/ 11 w 49"/>
              <a:gd name="T5" fmla="*/ 43 h 43"/>
              <a:gd name="T6" fmla="*/ 11 w 49"/>
              <a:gd name="T7" fmla="*/ 43 h 43"/>
              <a:gd name="T8" fmla="*/ 7 w 49"/>
              <a:gd name="T9" fmla="*/ 43 h 43"/>
              <a:gd name="T10" fmla="*/ 5 w 49"/>
              <a:gd name="T11" fmla="*/ 42 h 43"/>
              <a:gd name="T12" fmla="*/ 5 w 49"/>
              <a:gd name="T13" fmla="*/ 42 h 43"/>
              <a:gd name="T14" fmla="*/ 5 w 49"/>
              <a:gd name="T15" fmla="*/ 40 h 43"/>
              <a:gd name="T16" fmla="*/ 4 w 49"/>
              <a:gd name="T17" fmla="*/ 40 h 43"/>
              <a:gd name="T18" fmla="*/ 1 w 49"/>
              <a:gd name="T19" fmla="*/ 39 h 43"/>
              <a:gd name="T20" fmla="*/ 0 w 49"/>
              <a:gd name="T21" fmla="*/ 35 h 43"/>
              <a:gd name="T22" fmla="*/ 0 w 49"/>
              <a:gd name="T23" fmla="*/ 28 h 43"/>
              <a:gd name="T24" fmla="*/ 2 w 49"/>
              <a:gd name="T25" fmla="*/ 24 h 43"/>
              <a:gd name="T26" fmla="*/ 42 w 49"/>
              <a:gd name="T27" fmla="*/ 1 h 43"/>
              <a:gd name="T28" fmla="*/ 44 w 49"/>
              <a:gd name="T29" fmla="*/ 2 h 43"/>
              <a:gd name="T30" fmla="*/ 44 w 49"/>
              <a:gd name="T31" fmla="*/ 4 h 43"/>
              <a:gd name="T32" fmla="*/ 11 w 49"/>
              <a:gd name="T33" fmla="*/ 23 h 43"/>
              <a:gd name="T34" fmla="*/ 44 w 49"/>
              <a:gd name="T35" fmla="*/ 23 h 43"/>
              <a:gd name="T36" fmla="*/ 49 w 49"/>
              <a:gd name="T37" fmla="*/ 28 h 43"/>
              <a:gd name="T38" fmla="*/ 49 w 49"/>
              <a:gd name="T39" fmla="*/ 35 h 43"/>
              <a:gd name="T40" fmla="*/ 48 w 49"/>
              <a:gd name="T41" fmla="*/ 39 h 43"/>
              <a:gd name="T42" fmla="*/ 44 w 49"/>
              <a:gd name="T43" fmla="*/ 40 h 43"/>
              <a:gd name="T44" fmla="*/ 44 w 49"/>
              <a:gd name="T45" fmla="*/ 40 h 43"/>
              <a:gd name="T46" fmla="*/ 44 w 49"/>
              <a:gd name="T47" fmla="*/ 42 h 43"/>
              <a:gd name="T48" fmla="*/ 42 w 49"/>
              <a:gd name="T49" fmla="*/ 43 h 43"/>
              <a:gd name="T50" fmla="*/ 42 w 49"/>
              <a:gd name="T51" fmla="*/ 43 h 43"/>
              <a:gd name="T52" fmla="*/ 38 w 49"/>
              <a:gd name="T53" fmla="*/ 43 h 43"/>
              <a:gd name="T54" fmla="*/ 37 w 49"/>
              <a:gd name="T55" fmla="*/ 42 h 43"/>
              <a:gd name="T56" fmla="*/ 37 w 49"/>
              <a:gd name="T57" fmla="*/ 42 h 43"/>
              <a:gd name="T58" fmla="*/ 37 w 49"/>
              <a:gd name="T59" fmla="*/ 40 h 43"/>
              <a:gd name="T60" fmla="*/ 12 w 49"/>
              <a:gd name="T61" fmla="*/ 40 h 43"/>
              <a:gd name="T62" fmla="*/ 3 w 49"/>
              <a:gd name="T63" fmla="*/ 28 h 43"/>
              <a:gd name="T64" fmla="*/ 3 w 49"/>
              <a:gd name="T65" fmla="*/ 28 h 43"/>
              <a:gd name="T66" fmla="*/ 3 w 49"/>
              <a:gd name="T67" fmla="*/ 35 h 43"/>
              <a:gd name="T68" fmla="*/ 4 w 49"/>
              <a:gd name="T69" fmla="*/ 36 h 43"/>
              <a:gd name="T70" fmla="*/ 4 w 49"/>
              <a:gd name="T71" fmla="*/ 36 h 43"/>
              <a:gd name="T72" fmla="*/ 44 w 49"/>
              <a:gd name="T73" fmla="*/ 36 h 43"/>
              <a:gd name="T74" fmla="*/ 45 w 49"/>
              <a:gd name="T75" fmla="*/ 36 h 43"/>
              <a:gd name="T76" fmla="*/ 46 w 49"/>
              <a:gd name="T77" fmla="*/ 35 h 43"/>
              <a:gd name="T78" fmla="*/ 46 w 49"/>
              <a:gd name="T79" fmla="*/ 28 h 43"/>
              <a:gd name="T80" fmla="*/ 44 w 49"/>
              <a:gd name="T81" fmla="*/ 27 h 43"/>
              <a:gd name="T82" fmla="*/ 4 w 49"/>
              <a:gd name="T83" fmla="*/ 27 h 43"/>
              <a:gd name="T84" fmla="*/ 3 w 49"/>
              <a:gd name="T85" fmla="*/ 28 h 43"/>
              <a:gd name="T86" fmla="*/ 41 w 49"/>
              <a:gd name="T87" fmla="*/ 40 h 43"/>
              <a:gd name="T88" fmla="*/ 41 w 49"/>
              <a:gd name="T89" fmla="*/ 40 h 43"/>
              <a:gd name="T90" fmla="*/ 39 w 49"/>
              <a:gd name="T91" fmla="*/ 40 h 43"/>
              <a:gd name="T92" fmla="*/ 39 w 49"/>
              <a:gd name="T93" fmla="*/ 41 h 43"/>
              <a:gd name="T94" fmla="*/ 41 w 49"/>
              <a:gd name="T95" fmla="*/ 41 h 43"/>
              <a:gd name="T96" fmla="*/ 41 w 49"/>
              <a:gd name="T97" fmla="*/ 40 h 43"/>
              <a:gd name="T98" fmla="*/ 10 w 49"/>
              <a:gd name="T99" fmla="*/ 40 h 43"/>
              <a:gd name="T100" fmla="*/ 10 w 49"/>
              <a:gd name="T101" fmla="*/ 40 h 43"/>
              <a:gd name="T102" fmla="*/ 8 w 49"/>
              <a:gd name="T103" fmla="*/ 40 h 43"/>
              <a:gd name="T104" fmla="*/ 8 w 49"/>
              <a:gd name="T105" fmla="*/ 41 h 43"/>
              <a:gd name="T106" fmla="*/ 10 w 49"/>
              <a:gd name="T107" fmla="*/ 41 h 43"/>
              <a:gd name="T108" fmla="*/ 10 w 49"/>
              <a:gd name="T109" fmla="*/ 4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 h="43">
                <a:moveTo>
                  <a:pt x="12" y="40"/>
                </a:moveTo>
                <a:cubicBezTo>
                  <a:pt x="12" y="42"/>
                  <a:pt x="12" y="42"/>
                  <a:pt x="12" y="42"/>
                </a:cubicBezTo>
                <a:cubicBezTo>
                  <a:pt x="12" y="43"/>
                  <a:pt x="11" y="43"/>
                  <a:pt x="11" y="43"/>
                </a:cubicBezTo>
                <a:cubicBezTo>
                  <a:pt x="11" y="43"/>
                  <a:pt x="11" y="43"/>
                  <a:pt x="11" y="43"/>
                </a:cubicBezTo>
                <a:cubicBezTo>
                  <a:pt x="7" y="43"/>
                  <a:pt x="7" y="43"/>
                  <a:pt x="7" y="43"/>
                </a:cubicBezTo>
                <a:cubicBezTo>
                  <a:pt x="6" y="43"/>
                  <a:pt x="5" y="43"/>
                  <a:pt x="5" y="42"/>
                </a:cubicBezTo>
                <a:cubicBezTo>
                  <a:pt x="5" y="42"/>
                  <a:pt x="5" y="42"/>
                  <a:pt x="5" y="42"/>
                </a:cubicBezTo>
                <a:cubicBezTo>
                  <a:pt x="5" y="40"/>
                  <a:pt x="5" y="40"/>
                  <a:pt x="5" y="40"/>
                </a:cubicBezTo>
                <a:cubicBezTo>
                  <a:pt x="4" y="40"/>
                  <a:pt x="4" y="40"/>
                  <a:pt x="4" y="40"/>
                </a:cubicBezTo>
                <a:cubicBezTo>
                  <a:pt x="3" y="40"/>
                  <a:pt x="2" y="40"/>
                  <a:pt x="1" y="39"/>
                </a:cubicBezTo>
                <a:cubicBezTo>
                  <a:pt x="0" y="38"/>
                  <a:pt x="0" y="37"/>
                  <a:pt x="0" y="35"/>
                </a:cubicBezTo>
                <a:cubicBezTo>
                  <a:pt x="0" y="28"/>
                  <a:pt x="0" y="28"/>
                  <a:pt x="0" y="28"/>
                </a:cubicBezTo>
                <a:cubicBezTo>
                  <a:pt x="0" y="26"/>
                  <a:pt x="1" y="24"/>
                  <a:pt x="2" y="24"/>
                </a:cubicBezTo>
                <a:cubicBezTo>
                  <a:pt x="42" y="1"/>
                  <a:pt x="42" y="1"/>
                  <a:pt x="42" y="1"/>
                </a:cubicBezTo>
                <a:cubicBezTo>
                  <a:pt x="43" y="0"/>
                  <a:pt x="44" y="1"/>
                  <a:pt x="44" y="2"/>
                </a:cubicBezTo>
                <a:cubicBezTo>
                  <a:pt x="45" y="3"/>
                  <a:pt x="44" y="4"/>
                  <a:pt x="44" y="4"/>
                </a:cubicBezTo>
                <a:cubicBezTo>
                  <a:pt x="11" y="23"/>
                  <a:pt x="11" y="23"/>
                  <a:pt x="11" y="23"/>
                </a:cubicBezTo>
                <a:cubicBezTo>
                  <a:pt x="44" y="23"/>
                  <a:pt x="44" y="23"/>
                  <a:pt x="44" y="23"/>
                </a:cubicBezTo>
                <a:cubicBezTo>
                  <a:pt x="47" y="23"/>
                  <a:pt x="49" y="25"/>
                  <a:pt x="49" y="28"/>
                </a:cubicBezTo>
                <a:cubicBezTo>
                  <a:pt x="49" y="35"/>
                  <a:pt x="49" y="35"/>
                  <a:pt x="49" y="35"/>
                </a:cubicBezTo>
                <a:cubicBezTo>
                  <a:pt x="49" y="37"/>
                  <a:pt x="49" y="38"/>
                  <a:pt x="48" y="39"/>
                </a:cubicBezTo>
                <a:cubicBezTo>
                  <a:pt x="47" y="40"/>
                  <a:pt x="46" y="40"/>
                  <a:pt x="44" y="40"/>
                </a:cubicBezTo>
                <a:cubicBezTo>
                  <a:pt x="44" y="40"/>
                  <a:pt x="44" y="40"/>
                  <a:pt x="44" y="40"/>
                </a:cubicBezTo>
                <a:cubicBezTo>
                  <a:pt x="44" y="42"/>
                  <a:pt x="44" y="42"/>
                  <a:pt x="44" y="42"/>
                </a:cubicBezTo>
                <a:cubicBezTo>
                  <a:pt x="44" y="43"/>
                  <a:pt x="43" y="43"/>
                  <a:pt x="42" y="43"/>
                </a:cubicBezTo>
                <a:cubicBezTo>
                  <a:pt x="42" y="43"/>
                  <a:pt x="42" y="43"/>
                  <a:pt x="42" y="43"/>
                </a:cubicBezTo>
                <a:cubicBezTo>
                  <a:pt x="38" y="43"/>
                  <a:pt x="38" y="43"/>
                  <a:pt x="38" y="43"/>
                </a:cubicBezTo>
                <a:cubicBezTo>
                  <a:pt x="37" y="43"/>
                  <a:pt x="37" y="43"/>
                  <a:pt x="37" y="42"/>
                </a:cubicBezTo>
                <a:cubicBezTo>
                  <a:pt x="37" y="42"/>
                  <a:pt x="37" y="42"/>
                  <a:pt x="37" y="42"/>
                </a:cubicBezTo>
                <a:cubicBezTo>
                  <a:pt x="37" y="40"/>
                  <a:pt x="37" y="40"/>
                  <a:pt x="37" y="40"/>
                </a:cubicBezTo>
                <a:cubicBezTo>
                  <a:pt x="12" y="40"/>
                  <a:pt x="12" y="40"/>
                  <a:pt x="12" y="40"/>
                </a:cubicBezTo>
                <a:close/>
                <a:moveTo>
                  <a:pt x="3" y="28"/>
                </a:moveTo>
                <a:cubicBezTo>
                  <a:pt x="3" y="28"/>
                  <a:pt x="3" y="28"/>
                  <a:pt x="3" y="28"/>
                </a:cubicBezTo>
                <a:cubicBezTo>
                  <a:pt x="3" y="35"/>
                  <a:pt x="3" y="35"/>
                  <a:pt x="3" y="35"/>
                </a:cubicBezTo>
                <a:cubicBezTo>
                  <a:pt x="3" y="36"/>
                  <a:pt x="4" y="36"/>
                  <a:pt x="4" y="36"/>
                </a:cubicBezTo>
                <a:cubicBezTo>
                  <a:pt x="4" y="36"/>
                  <a:pt x="4" y="36"/>
                  <a:pt x="4" y="36"/>
                </a:cubicBezTo>
                <a:cubicBezTo>
                  <a:pt x="44" y="36"/>
                  <a:pt x="44" y="36"/>
                  <a:pt x="44" y="36"/>
                </a:cubicBezTo>
                <a:cubicBezTo>
                  <a:pt x="45" y="36"/>
                  <a:pt x="45" y="36"/>
                  <a:pt x="45" y="36"/>
                </a:cubicBezTo>
                <a:cubicBezTo>
                  <a:pt x="45" y="36"/>
                  <a:pt x="46" y="36"/>
                  <a:pt x="46" y="35"/>
                </a:cubicBezTo>
                <a:cubicBezTo>
                  <a:pt x="46" y="28"/>
                  <a:pt x="46" y="28"/>
                  <a:pt x="46" y="28"/>
                </a:cubicBezTo>
                <a:cubicBezTo>
                  <a:pt x="46" y="28"/>
                  <a:pt x="45" y="27"/>
                  <a:pt x="44" y="27"/>
                </a:cubicBezTo>
                <a:cubicBezTo>
                  <a:pt x="4" y="27"/>
                  <a:pt x="4" y="27"/>
                  <a:pt x="4" y="27"/>
                </a:cubicBezTo>
                <a:cubicBezTo>
                  <a:pt x="4" y="27"/>
                  <a:pt x="3" y="27"/>
                  <a:pt x="3" y="28"/>
                </a:cubicBezTo>
                <a:close/>
                <a:moveTo>
                  <a:pt x="41" y="40"/>
                </a:moveTo>
                <a:cubicBezTo>
                  <a:pt x="41" y="40"/>
                  <a:pt x="41" y="40"/>
                  <a:pt x="41" y="40"/>
                </a:cubicBezTo>
                <a:cubicBezTo>
                  <a:pt x="39" y="40"/>
                  <a:pt x="39" y="40"/>
                  <a:pt x="39" y="40"/>
                </a:cubicBezTo>
                <a:cubicBezTo>
                  <a:pt x="39" y="41"/>
                  <a:pt x="39" y="41"/>
                  <a:pt x="39" y="41"/>
                </a:cubicBezTo>
                <a:cubicBezTo>
                  <a:pt x="41" y="41"/>
                  <a:pt x="41" y="41"/>
                  <a:pt x="41" y="41"/>
                </a:cubicBezTo>
                <a:cubicBezTo>
                  <a:pt x="41" y="40"/>
                  <a:pt x="41" y="40"/>
                  <a:pt x="41" y="40"/>
                </a:cubicBezTo>
                <a:close/>
                <a:moveTo>
                  <a:pt x="10" y="40"/>
                </a:moveTo>
                <a:cubicBezTo>
                  <a:pt x="10" y="40"/>
                  <a:pt x="10" y="40"/>
                  <a:pt x="10" y="40"/>
                </a:cubicBezTo>
                <a:cubicBezTo>
                  <a:pt x="8" y="40"/>
                  <a:pt x="8" y="40"/>
                  <a:pt x="8" y="40"/>
                </a:cubicBezTo>
                <a:cubicBezTo>
                  <a:pt x="8" y="41"/>
                  <a:pt x="8" y="41"/>
                  <a:pt x="8" y="41"/>
                </a:cubicBezTo>
                <a:cubicBezTo>
                  <a:pt x="10" y="41"/>
                  <a:pt x="10" y="41"/>
                  <a:pt x="10" y="41"/>
                </a:cubicBezTo>
                <a:cubicBezTo>
                  <a:pt x="10" y="40"/>
                  <a:pt x="10" y="40"/>
                  <a:pt x="10" y="4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7" name="Freeform 483"/>
          <p:cNvSpPr>
            <a:spLocks noEditPoints="1"/>
          </p:cNvSpPr>
          <p:nvPr/>
        </p:nvSpPr>
        <p:spPr bwMode="auto">
          <a:xfrm>
            <a:off x="7343362" y="2971781"/>
            <a:ext cx="120957" cy="161276"/>
          </a:xfrm>
          <a:custGeom>
            <a:avLst/>
            <a:gdLst>
              <a:gd name="T0" fmla="*/ 24 w 36"/>
              <a:gd name="T1" fmla="*/ 9 h 48"/>
              <a:gd name="T2" fmla="*/ 12 w 36"/>
              <a:gd name="T3" fmla="*/ 9 h 48"/>
              <a:gd name="T4" fmla="*/ 12 w 36"/>
              <a:gd name="T5" fmla="*/ 37 h 48"/>
              <a:gd name="T6" fmla="*/ 24 w 36"/>
              <a:gd name="T7" fmla="*/ 37 h 48"/>
              <a:gd name="T8" fmla="*/ 25 w 36"/>
              <a:gd name="T9" fmla="*/ 37 h 48"/>
              <a:gd name="T10" fmla="*/ 22 w 36"/>
              <a:gd name="T11" fmla="*/ 32 h 48"/>
              <a:gd name="T12" fmla="*/ 21 w 36"/>
              <a:gd name="T13" fmla="*/ 33 h 48"/>
              <a:gd name="T14" fmla="*/ 18 w 36"/>
              <a:gd name="T15" fmla="*/ 32 h 48"/>
              <a:gd name="T16" fmla="*/ 17 w 36"/>
              <a:gd name="T17" fmla="*/ 33 h 48"/>
              <a:gd name="T18" fmla="*/ 14 w 36"/>
              <a:gd name="T19" fmla="*/ 32 h 48"/>
              <a:gd name="T20" fmla="*/ 12 w 36"/>
              <a:gd name="T21" fmla="*/ 33 h 48"/>
              <a:gd name="T22" fmla="*/ 22 w 36"/>
              <a:gd name="T23" fmla="*/ 28 h 48"/>
              <a:gd name="T24" fmla="*/ 21 w 36"/>
              <a:gd name="T25" fmla="*/ 29 h 48"/>
              <a:gd name="T26" fmla="*/ 18 w 36"/>
              <a:gd name="T27" fmla="*/ 28 h 48"/>
              <a:gd name="T28" fmla="*/ 17 w 36"/>
              <a:gd name="T29" fmla="*/ 29 h 48"/>
              <a:gd name="T30" fmla="*/ 14 w 36"/>
              <a:gd name="T31" fmla="*/ 28 h 48"/>
              <a:gd name="T32" fmla="*/ 12 w 36"/>
              <a:gd name="T33" fmla="*/ 29 h 48"/>
              <a:gd name="T34" fmla="*/ 22 w 36"/>
              <a:gd name="T35" fmla="*/ 23 h 48"/>
              <a:gd name="T36" fmla="*/ 21 w 36"/>
              <a:gd name="T37" fmla="*/ 24 h 48"/>
              <a:gd name="T38" fmla="*/ 18 w 36"/>
              <a:gd name="T39" fmla="*/ 23 h 48"/>
              <a:gd name="T40" fmla="*/ 17 w 36"/>
              <a:gd name="T41" fmla="*/ 24 h 48"/>
              <a:gd name="T42" fmla="*/ 14 w 36"/>
              <a:gd name="T43" fmla="*/ 23 h 48"/>
              <a:gd name="T44" fmla="*/ 12 w 36"/>
              <a:gd name="T45" fmla="*/ 24 h 48"/>
              <a:gd name="T46" fmla="*/ 14 w 36"/>
              <a:gd name="T47" fmla="*/ 11 h 48"/>
              <a:gd name="T48" fmla="*/ 24 w 36"/>
              <a:gd name="T49" fmla="*/ 12 h 48"/>
              <a:gd name="T50" fmla="*/ 22 w 36"/>
              <a:gd name="T51" fmla="*/ 21 h 48"/>
              <a:gd name="T52" fmla="*/ 12 w 36"/>
              <a:gd name="T53" fmla="*/ 20 h 48"/>
              <a:gd name="T54" fmla="*/ 14 w 36"/>
              <a:gd name="T55" fmla="*/ 11 h 48"/>
              <a:gd name="T56" fmla="*/ 15 w 36"/>
              <a:gd name="T57" fmla="*/ 14 h 48"/>
              <a:gd name="T58" fmla="*/ 21 w 36"/>
              <a:gd name="T59" fmla="*/ 14 h 48"/>
              <a:gd name="T60" fmla="*/ 31 w 36"/>
              <a:gd name="T61" fmla="*/ 28 h 48"/>
              <a:gd name="T62" fmla="*/ 36 w 36"/>
              <a:gd name="T63" fmla="*/ 32 h 48"/>
              <a:gd name="T64" fmla="*/ 34 w 36"/>
              <a:gd name="T65" fmla="*/ 47 h 48"/>
              <a:gd name="T66" fmla="*/ 5 w 36"/>
              <a:gd name="T67" fmla="*/ 48 h 48"/>
              <a:gd name="T68" fmla="*/ 0 w 36"/>
              <a:gd name="T69" fmla="*/ 32 h 48"/>
              <a:gd name="T70" fmla="*/ 5 w 36"/>
              <a:gd name="T71" fmla="*/ 28 h 48"/>
              <a:gd name="T72" fmla="*/ 9 w 36"/>
              <a:gd name="T73" fmla="*/ 6 h 48"/>
              <a:gd name="T74" fmla="*/ 12 w 36"/>
              <a:gd name="T75" fmla="*/ 5 h 48"/>
              <a:gd name="T76" fmla="*/ 22 w 36"/>
              <a:gd name="T77" fmla="*/ 0 h 48"/>
              <a:gd name="T78" fmla="*/ 24 w 36"/>
              <a:gd name="T79" fmla="*/ 5 h 48"/>
              <a:gd name="T80" fmla="*/ 29 w 36"/>
              <a:gd name="T81" fmla="*/ 28 h 48"/>
              <a:gd name="T82" fmla="*/ 5 w 36"/>
              <a:gd name="T83" fmla="*/ 31 h 48"/>
              <a:gd name="T84" fmla="*/ 4 w 36"/>
              <a:gd name="T85" fmla="*/ 32 h 48"/>
              <a:gd name="T86" fmla="*/ 4 w 36"/>
              <a:gd name="T87" fmla="*/ 44 h 48"/>
              <a:gd name="T88" fmla="*/ 32 w 36"/>
              <a:gd name="T89" fmla="*/ 44 h 48"/>
              <a:gd name="T90" fmla="*/ 32 w 36"/>
              <a:gd name="T91" fmla="*/ 32 h 48"/>
              <a:gd name="T92" fmla="*/ 31 w 36"/>
              <a:gd name="T93" fmla="*/ 31 h 48"/>
              <a:gd name="T94" fmla="*/ 27 w 36"/>
              <a:gd name="T95" fmla="*/ 40 h 48"/>
              <a:gd name="T96" fmla="*/ 12 w 36"/>
              <a:gd name="T97" fmla="*/ 42 h 48"/>
              <a:gd name="T98" fmla="*/ 7 w 36"/>
              <a:gd name="T99"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48">
                <a:moveTo>
                  <a:pt x="25" y="10"/>
                </a:moveTo>
                <a:cubicBezTo>
                  <a:pt x="25" y="9"/>
                  <a:pt x="25" y="9"/>
                  <a:pt x="24" y="9"/>
                </a:cubicBezTo>
                <a:cubicBezTo>
                  <a:pt x="24" y="9"/>
                  <a:pt x="24" y="9"/>
                  <a:pt x="24" y="9"/>
                </a:cubicBezTo>
                <a:cubicBezTo>
                  <a:pt x="12" y="9"/>
                  <a:pt x="12" y="9"/>
                  <a:pt x="12" y="9"/>
                </a:cubicBezTo>
                <a:cubicBezTo>
                  <a:pt x="12" y="9"/>
                  <a:pt x="12" y="9"/>
                  <a:pt x="12" y="9"/>
                </a:cubicBezTo>
                <a:cubicBezTo>
                  <a:pt x="12" y="9"/>
                  <a:pt x="12" y="9"/>
                  <a:pt x="12" y="9"/>
                </a:cubicBezTo>
                <a:cubicBezTo>
                  <a:pt x="11" y="9"/>
                  <a:pt x="11" y="9"/>
                  <a:pt x="11" y="10"/>
                </a:cubicBezTo>
                <a:cubicBezTo>
                  <a:pt x="11" y="19"/>
                  <a:pt x="11" y="27"/>
                  <a:pt x="11" y="37"/>
                </a:cubicBezTo>
                <a:cubicBezTo>
                  <a:pt x="11" y="37"/>
                  <a:pt x="11" y="37"/>
                  <a:pt x="12" y="37"/>
                </a:cubicBezTo>
                <a:cubicBezTo>
                  <a:pt x="12" y="38"/>
                  <a:pt x="12" y="38"/>
                  <a:pt x="12" y="38"/>
                </a:cubicBezTo>
                <a:cubicBezTo>
                  <a:pt x="24" y="38"/>
                  <a:pt x="24" y="38"/>
                  <a:pt x="24" y="38"/>
                </a:cubicBezTo>
                <a:cubicBezTo>
                  <a:pt x="24" y="38"/>
                  <a:pt x="24" y="38"/>
                  <a:pt x="24" y="37"/>
                </a:cubicBezTo>
                <a:cubicBezTo>
                  <a:pt x="24" y="37"/>
                  <a:pt x="24" y="37"/>
                  <a:pt x="24" y="37"/>
                </a:cubicBezTo>
                <a:cubicBezTo>
                  <a:pt x="24" y="37"/>
                  <a:pt x="24" y="37"/>
                  <a:pt x="24" y="37"/>
                </a:cubicBezTo>
                <a:cubicBezTo>
                  <a:pt x="25" y="37"/>
                  <a:pt x="25" y="37"/>
                  <a:pt x="25" y="37"/>
                </a:cubicBezTo>
                <a:cubicBezTo>
                  <a:pt x="25" y="27"/>
                  <a:pt x="25" y="19"/>
                  <a:pt x="25" y="10"/>
                </a:cubicBezTo>
                <a:close/>
                <a:moveTo>
                  <a:pt x="22" y="32"/>
                </a:moveTo>
                <a:cubicBezTo>
                  <a:pt x="22" y="32"/>
                  <a:pt x="22" y="32"/>
                  <a:pt x="22" y="32"/>
                </a:cubicBezTo>
                <a:cubicBezTo>
                  <a:pt x="23" y="32"/>
                  <a:pt x="24" y="33"/>
                  <a:pt x="24" y="33"/>
                </a:cubicBezTo>
                <a:cubicBezTo>
                  <a:pt x="24" y="34"/>
                  <a:pt x="23" y="34"/>
                  <a:pt x="22" y="34"/>
                </a:cubicBezTo>
                <a:cubicBezTo>
                  <a:pt x="22" y="34"/>
                  <a:pt x="21" y="34"/>
                  <a:pt x="21" y="33"/>
                </a:cubicBezTo>
                <a:cubicBezTo>
                  <a:pt x="21" y="33"/>
                  <a:pt x="22" y="32"/>
                  <a:pt x="22" y="32"/>
                </a:cubicBezTo>
                <a:close/>
                <a:moveTo>
                  <a:pt x="18" y="32"/>
                </a:moveTo>
                <a:cubicBezTo>
                  <a:pt x="18" y="32"/>
                  <a:pt x="18" y="32"/>
                  <a:pt x="18" y="32"/>
                </a:cubicBezTo>
                <a:cubicBezTo>
                  <a:pt x="19" y="32"/>
                  <a:pt x="19" y="33"/>
                  <a:pt x="19" y="33"/>
                </a:cubicBezTo>
                <a:cubicBezTo>
                  <a:pt x="19" y="34"/>
                  <a:pt x="19" y="34"/>
                  <a:pt x="18" y="34"/>
                </a:cubicBezTo>
                <a:cubicBezTo>
                  <a:pt x="17" y="34"/>
                  <a:pt x="17" y="34"/>
                  <a:pt x="17" y="33"/>
                </a:cubicBezTo>
                <a:cubicBezTo>
                  <a:pt x="17" y="33"/>
                  <a:pt x="17" y="32"/>
                  <a:pt x="18" y="32"/>
                </a:cubicBezTo>
                <a:close/>
                <a:moveTo>
                  <a:pt x="14" y="32"/>
                </a:moveTo>
                <a:cubicBezTo>
                  <a:pt x="14" y="32"/>
                  <a:pt x="14" y="32"/>
                  <a:pt x="14" y="32"/>
                </a:cubicBezTo>
                <a:cubicBezTo>
                  <a:pt x="14" y="32"/>
                  <a:pt x="15" y="33"/>
                  <a:pt x="15" y="33"/>
                </a:cubicBezTo>
                <a:cubicBezTo>
                  <a:pt x="15" y="34"/>
                  <a:pt x="14" y="34"/>
                  <a:pt x="14" y="34"/>
                </a:cubicBezTo>
                <a:cubicBezTo>
                  <a:pt x="13" y="34"/>
                  <a:pt x="12" y="34"/>
                  <a:pt x="12" y="33"/>
                </a:cubicBezTo>
                <a:cubicBezTo>
                  <a:pt x="12" y="33"/>
                  <a:pt x="13" y="32"/>
                  <a:pt x="14" y="32"/>
                </a:cubicBezTo>
                <a:close/>
                <a:moveTo>
                  <a:pt x="22" y="28"/>
                </a:moveTo>
                <a:cubicBezTo>
                  <a:pt x="22" y="28"/>
                  <a:pt x="22" y="28"/>
                  <a:pt x="22" y="28"/>
                </a:cubicBezTo>
                <a:cubicBezTo>
                  <a:pt x="23" y="28"/>
                  <a:pt x="24" y="28"/>
                  <a:pt x="24" y="29"/>
                </a:cubicBezTo>
                <a:cubicBezTo>
                  <a:pt x="24" y="29"/>
                  <a:pt x="23" y="30"/>
                  <a:pt x="22" y="30"/>
                </a:cubicBezTo>
                <a:cubicBezTo>
                  <a:pt x="22" y="30"/>
                  <a:pt x="21" y="29"/>
                  <a:pt x="21" y="29"/>
                </a:cubicBezTo>
                <a:cubicBezTo>
                  <a:pt x="21" y="28"/>
                  <a:pt x="22" y="28"/>
                  <a:pt x="22" y="28"/>
                </a:cubicBezTo>
                <a:close/>
                <a:moveTo>
                  <a:pt x="18" y="28"/>
                </a:moveTo>
                <a:cubicBezTo>
                  <a:pt x="18" y="28"/>
                  <a:pt x="18" y="28"/>
                  <a:pt x="18" y="28"/>
                </a:cubicBezTo>
                <a:cubicBezTo>
                  <a:pt x="19" y="28"/>
                  <a:pt x="19" y="28"/>
                  <a:pt x="19" y="29"/>
                </a:cubicBezTo>
                <a:cubicBezTo>
                  <a:pt x="19" y="29"/>
                  <a:pt x="19" y="30"/>
                  <a:pt x="18" y="30"/>
                </a:cubicBezTo>
                <a:cubicBezTo>
                  <a:pt x="17" y="30"/>
                  <a:pt x="17" y="29"/>
                  <a:pt x="17" y="29"/>
                </a:cubicBezTo>
                <a:cubicBezTo>
                  <a:pt x="17" y="28"/>
                  <a:pt x="17" y="28"/>
                  <a:pt x="18" y="28"/>
                </a:cubicBezTo>
                <a:close/>
                <a:moveTo>
                  <a:pt x="14" y="28"/>
                </a:moveTo>
                <a:cubicBezTo>
                  <a:pt x="14" y="28"/>
                  <a:pt x="14" y="28"/>
                  <a:pt x="14" y="28"/>
                </a:cubicBezTo>
                <a:cubicBezTo>
                  <a:pt x="14" y="28"/>
                  <a:pt x="15" y="28"/>
                  <a:pt x="15" y="29"/>
                </a:cubicBezTo>
                <a:cubicBezTo>
                  <a:pt x="15" y="29"/>
                  <a:pt x="14" y="30"/>
                  <a:pt x="14" y="30"/>
                </a:cubicBezTo>
                <a:cubicBezTo>
                  <a:pt x="13" y="30"/>
                  <a:pt x="12" y="29"/>
                  <a:pt x="12" y="29"/>
                </a:cubicBezTo>
                <a:cubicBezTo>
                  <a:pt x="12" y="28"/>
                  <a:pt x="13" y="28"/>
                  <a:pt x="14" y="28"/>
                </a:cubicBezTo>
                <a:close/>
                <a:moveTo>
                  <a:pt x="22" y="23"/>
                </a:moveTo>
                <a:cubicBezTo>
                  <a:pt x="22" y="23"/>
                  <a:pt x="22" y="23"/>
                  <a:pt x="22" y="23"/>
                </a:cubicBezTo>
                <a:cubicBezTo>
                  <a:pt x="23" y="23"/>
                  <a:pt x="24" y="24"/>
                  <a:pt x="24" y="24"/>
                </a:cubicBezTo>
                <a:cubicBezTo>
                  <a:pt x="24" y="25"/>
                  <a:pt x="23" y="25"/>
                  <a:pt x="22" y="25"/>
                </a:cubicBezTo>
                <a:cubicBezTo>
                  <a:pt x="22" y="25"/>
                  <a:pt x="21" y="25"/>
                  <a:pt x="21" y="24"/>
                </a:cubicBezTo>
                <a:cubicBezTo>
                  <a:pt x="21" y="24"/>
                  <a:pt x="22" y="23"/>
                  <a:pt x="22" y="23"/>
                </a:cubicBezTo>
                <a:close/>
                <a:moveTo>
                  <a:pt x="18" y="23"/>
                </a:moveTo>
                <a:cubicBezTo>
                  <a:pt x="18" y="23"/>
                  <a:pt x="18" y="23"/>
                  <a:pt x="18" y="23"/>
                </a:cubicBezTo>
                <a:cubicBezTo>
                  <a:pt x="19" y="23"/>
                  <a:pt x="19" y="24"/>
                  <a:pt x="19" y="24"/>
                </a:cubicBezTo>
                <a:cubicBezTo>
                  <a:pt x="19" y="25"/>
                  <a:pt x="19" y="25"/>
                  <a:pt x="18" y="25"/>
                </a:cubicBezTo>
                <a:cubicBezTo>
                  <a:pt x="17" y="25"/>
                  <a:pt x="17" y="25"/>
                  <a:pt x="17" y="24"/>
                </a:cubicBezTo>
                <a:cubicBezTo>
                  <a:pt x="17" y="24"/>
                  <a:pt x="17" y="23"/>
                  <a:pt x="18" y="23"/>
                </a:cubicBezTo>
                <a:close/>
                <a:moveTo>
                  <a:pt x="14" y="23"/>
                </a:moveTo>
                <a:cubicBezTo>
                  <a:pt x="14" y="23"/>
                  <a:pt x="14" y="23"/>
                  <a:pt x="14" y="23"/>
                </a:cubicBezTo>
                <a:cubicBezTo>
                  <a:pt x="14" y="23"/>
                  <a:pt x="15" y="24"/>
                  <a:pt x="15" y="24"/>
                </a:cubicBezTo>
                <a:cubicBezTo>
                  <a:pt x="15" y="25"/>
                  <a:pt x="14" y="25"/>
                  <a:pt x="14" y="25"/>
                </a:cubicBezTo>
                <a:cubicBezTo>
                  <a:pt x="13" y="25"/>
                  <a:pt x="12" y="25"/>
                  <a:pt x="12" y="24"/>
                </a:cubicBezTo>
                <a:cubicBezTo>
                  <a:pt x="12" y="24"/>
                  <a:pt x="13" y="23"/>
                  <a:pt x="14" y="23"/>
                </a:cubicBezTo>
                <a:close/>
                <a:moveTo>
                  <a:pt x="14" y="11"/>
                </a:moveTo>
                <a:cubicBezTo>
                  <a:pt x="14" y="11"/>
                  <a:pt x="14" y="11"/>
                  <a:pt x="14" y="11"/>
                </a:cubicBezTo>
                <a:cubicBezTo>
                  <a:pt x="14" y="11"/>
                  <a:pt x="14" y="11"/>
                  <a:pt x="14" y="11"/>
                </a:cubicBezTo>
                <a:cubicBezTo>
                  <a:pt x="22" y="11"/>
                  <a:pt x="22" y="11"/>
                  <a:pt x="22" y="11"/>
                </a:cubicBezTo>
                <a:cubicBezTo>
                  <a:pt x="23" y="11"/>
                  <a:pt x="24" y="12"/>
                  <a:pt x="24" y="12"/>
                </a:cubicBezTo>
                <a:cubicBezTo>
                  <a:pt x="24" y="13"/>
                  <a:pt x="24" y="13"/>
                  <a:pt x="24" y="13"/>
                </a:cubicBezTo>
                <a:cubicBezTo>
                  <a:pt x="24" y="20"/>
                  <a:pt x="24" y="20"/>
                  <a:pt x="24" y="20"/>
                </a:cubicBezTo>
                <a:cubicBezTo>
                  <a:pt x="24" y="21"/>
                  <a:pt x="23" y="21"/>
                  <a:pt x="22" y="21"/>
                </a:cubicBezTo>
                <a:cubicBezTo>
                  <a:pt x="22" y="21"/>
                  <a:pt x="22" y="21"/>
                  <a:pt x="22" y="21"/>
                </a:cubicBezTo>
                <a:cubicBezTo>
                  <a:pt x="14" y="21"/>
                  <a:pt x="14" y="21"/>
                  <a:pt x="14" y="21"/>
                </a:cubicBezTo>
                <a:cubicBezTo>
                  <a:pt x="13" y="21"/>
                  <a:pt x="12" y="21"/>
                  <a:pt x="12" y="20"/>
                </a:cubicBezTo>
                <a:cubicBezTo>
                  <a:pt x="12" y="20"/>
                  <a:pt x="12" y="20"/>
                  <a:pt x="12" y="20"/>
                </a:cubicBezTo>
                <a:cubicBezTo>
                  <a:pt x="12" y="12"/>
                  <a:pt x="12" y="12"/>
                  <a:pt x="12" y="12"/>
                </a:cubicBezTo>
                <a:cubicBezTo>
                  <a:pt x="12" y="12"/>
                  <a:pt x="13" y="11"/>
                  <a:pt x="14" y="11"/>
                </a:cubicBezTo>
                <a:close/>
                <a:moveTo>
                  <a:pt x="21" y="14"/>
                </a:moveTo>
                <a:cubicBezTo>
                  <a:pt x="21" y="14"/>
                  <a:pt x="21" y="14"/>
                  <a:pt x="21" y="14"/>
                </a:cubicBezTo>
                <a:cubicBezTo>
                  <a:pt x="15" y="14"/>
                  <a:pt x="15" y="14"/>
                  <a:pt x="15" y="14"/>
                </a:cubicBezTo>
                <a:cubicBezTo>
                  <a:pt x="15" y="19"/>
                  <a:pt x="15" y="19"/>
                  <a:pt x="15" y="19"/>
                </a:cubicBezTo>
                <a:cubicBezTo>
                  <a:pt x="21" y="19"/>
                  <a:pt x="21" y="19"/>
                  <a:pt x="21" y="19"/>
                </a:cubicBezTo>
                <a:cubicBezTo>
                  <a:pt x="21" y="14"/>
                  <a:pt x="21" y="14"/>
                  <a:pt x="21" y="14"/>
                </a:cubicBezTo>
                <a:close/>
                <a:moveTo>
                  <a:pt x="29" y="28"/>
                </a:moveTo>
                <a:cubicBezTo>
                  <a:pt x="29" y="28"/>
                  <a:pt x="29" y="28"/>
                  <a:pt x="29" y="28"/>
                </a:cubicBezTo>
                <a:cubicBezTo>
                  <a:pt x="31" y="28"/>
                  <a:pt x="31" y="28"/>
                  <a:pt x="31" y="28"/>
                </a:cubicBezTo>
                <a:cubicBezTo>
                  <a:pt x="32" y="28"/>
                  <a:pt x="34" y="28"/>
                  <a:pt x="34" y="29"/>
                </a:cubicBezTo>
                <a:cubicBezTo>
                  <a:pt x="34" y="29"/>
                  <a:pt x="34" y="29"/>
                  <a:pt x="34" y="29"/>
                </a:cubicBezTo>
                <a:cubicBezTo>
                  <a:pt x="35" y="30"/>
                  <a:pt x="36" y="31"/>
                  <a:pt x="36" y="32"/>
                </a:cubicBezTo>
                <a:cubicBezTo>
                  <a:pt x="36" y="43"/>
                  <a:pt x="36" y="43"/>
                  <a:pt x="36" y="43"/>
                </a:cubicBezTo>
                <a:cubicBezTo>
                  <a:pt x="36" y="45"/>
                  <a:pt x="35" y="46"/>
                  <a:pt x="34" y="47"/>
                </a:cubicBezTo>
                <a:cubicBezTo>
                  <a:pt x="34" y="47"/>
                  <a:pt x="34" y="47"/>
                  <a:pt x="34" y="47"/>
                </a:cubicBezTo>
                <a:cubicBezTo>
                  <a:pt x="34" y="47"/>
                  <a:pt x="34" y="47"/>
                  <a:pt x="34" y="47"/>
                </a:cubicBezTo>
                <a:cubicBezTo>
                  <a:pt x="33" y="48"/>
                  <a:pt x="32" y="48"/>
                  <a:pt x="31" y="48"/>
                </a:cubicBezTo>
                <a:cubicBezTo>
                  <a:pt x="5" y="48"/>
                  <a:pt x="5" y="48"/>
                  <a:pt x="5" y="48"/>
                </a:cubicBezTo>
                <a:cubicBezTo>
                  <a:pt x="4" y="48"/>
                  <a:pt x="2" y="48"/>
                  <a:pt x="2" y="47"/>
                </a:cubicBezTo>
                <a:cubicBezTo>
                  <a:pt x="1" y="46"/>
                  <a:pt x="0" y="45"/>
                  <a:pt x="0" y="43"/>
                </a:cubicBezTo>
                <a:cubicBezTo>
                  <a:pt x="0" y="32"/>
                  <a:pt x="0" y="32"/>
                  <a:pt x="0" y="32"/>
                </a:cubicBezTo>
                <a:cubicBezTo>
                  <a:pt x="0" y="31"/>
                  <a:pt x="1" y="30"/>
                  <a:pt x="2" y="29"/>
                </a:cubicBezTo>
                <a:cubicBezTo>
                  <a:pt x="2" y="29"/>
                  <a:pt x="2" y="29"/>
                  <a:pt x="2" y="29"/>
                </a:cubicBezTo>
                <a:cubicBezTo>
                  <a:pt x="3" y="28"/>
                  <a:pt x="4" y="28"/>
                  <a:pt x="5" y="28"/>
                </a:cubicBezTo>
                <a:cubicBezTo>
                  <a:pt x="7" y="28"/>
                  <a:pt x="7" y="28"/>
                  <a:pt x="7" y="28"/>
                </a:cubicBezTo>
                <a:cubicBezTo>
                  <a:pt x="7" y="10"/>
                  <a:pt x="7" y="10"/>
                  <a:pt x="7" y="10"/>
                </a:cubicBezTo>
                <a:cubicBezTo>
                  <a:pt x="7" y="8"/>
                  <a:pt x="8" y="7"/>
                  <a:pt x="9" y="6"/>
                </a:cubicBezTo>
                <a:cubicBezTo>
                  <a:pt x="9" y="6"/>
                  <a:pt x="9" y="6"/>
                  <a:pt x="9" y="6"/>
                </a:cubicBezTo>
                <a:cubicBezTo>
                  <a:pt x="9" y="6"/>
                  <a:pt x="9" y="6"/>
                  <a:pt x="9" y="6"/>
                </a:cubicBezTo>
                <a:cubicBezTo>
                  <a:pt x="10" y="5"/>
                  <a:pt x="11" y="5"/>
                  <a:pt x="12" y="5"/>
                </a:cubicBezTo>
                <a:cubicBezTo>
                  <a:pt x="21" y="5"/>
                  <a:pt x="21" y="5"/>
                  <a:pt x="21" y="5"/>
                </a:cubicBezTo>
                <a:cubicBezTo>
                  <a:pt x="21" y="1"/>
                  <a:pt x="21" y="1"/>
                  <a:pt x="21" y="1"/>
                </a:cubicBezTo>
                <a:cubicBezTo>
                  <a:pt x="21" y="0"/>
                  <a:pt x="21" y="0"/>
                  <a:pt x="22" y="0"/>
                </a:cubicBezTo>
                <a:cubicBezTo>
                  <a:pt x="23" y="0"/>
                  <a:pt x="23" y="0"/>
                  <a:pt x="23" y="1"/>
                </a:cubicBezTo>
                <a:cubicBezTo>
                  <a:pt x="23" y="5"/>
                  <a:pt x="23" y="5"/>
                  <a:pt x="23" y="5"/>
                </a:cubicBezTo>
                <a:cubicBezTo>
                  <a:pt x="24" y="5"/>
                  <a:pt x="24" y="5"/>
                  <a:pt x="24" y="5"/>
                </a:cubicBezTo>
                <a:cubicBezTo>
                  <a:pt x="25" y="5"/>
                  <a:pt x="26" y="5"/>
                  <a:pt x="27" y="6"/>
                </a:cubicBezTo>
                <a:cubicBezTo>
                  <a:pt x="28" y="7"/>
                  <a:pt x="29" y="8"/>
                  <a:pt x="29" y="10"/>
                </a:cubicBezTo>
                <a:cubicBezTo>
                  <a:pt x="29" y="28"/>
                  <a:pt x="29" y="28"/>
                  <a:pt x="29" y="28"/>
                </a:cubicBezTo>
                <a:close/>
                <a:moveTo>
                  <a:pt x="7" y="31"/>
                </a:moveTo>
                <a:cubicBezTo>
                  <a:pt x="7" y="31"/>
                  <a:pt x="7" y="31"/>
                  <a:pt x="7" y="31"/>
                </a:cubicBezTo>
                <a:cubicBezTo>
                  <a:pt x="5" y="31"/>
                  <a:pt x="5" y="31"/>
                  <a:pt x="5" y="31"/>
                </a:cubicBezTo>
                <a:cubicBezTo>
                  <a:pt x="5" y="31"/>
                  <a:pt x="4" y="31"/>
                  <a:pt x="4" y="32"/>
                </a:cubicBezTo>
                <a:cubicBezTo>
                  <a:pt x="4" y="32"/>
                  <a:pt x="4" y="32"/>
                  <a:pt x="4" y="32"/>
                </a:cubicBezTo>
                <a:cubicBezTo>
                  <a:pt x="4" y="32"/>
                  <a:pt x="4" y="32"/>
                  <a:pt x="4" y="32"/>
                </a:cubicBezTo>
                <a:cubicBezTo>
                  <a:pt x="4" y="43"/>
                  <a:pt x="4" y="43"/>
                  <a:pt x="4" y="43"/>
                </a:cubicBezTo>
                <a:cubicBezTo>
                  <a:pt x="4" y="44"/>
                  <a:pt x="4" y="44"/>
                  <a:pt x="4" y="44"/>
                </a:cubicBezTo>
                <a:cubicBezTo>
                  <a:pt x="4" y="44"/>
                  <a:pt x="4" y="44"/>
                  <a:pt x="4" y="44"/>
                </a:cubicBezTo>
                <a:cubicBezTo>
                  <a:pt x="4" y="44"/>
                  <a:pt x="5" y="44"/>
                  <a:pt x="5" y="44"/>
                </a:cubicBezTo>
                <a:cubicBezTo>
                  <a:pt x="31" y="44"/>
                  <a:pt x="31" y="44"/>
                  <a:pt x="31" y="44"/>
                </a:cubicBezTo>
                <a:cubicBezTo>
                  <a:pt x="31" y="44"/>
                  <a:pt x="31" y="44"/>
                  <a:pt x="32" y="44"/>
                </a:cubicBezTo>
                <a:cubicBezTo>
                  <a:pt x="32" y="44"/>
                  <a:pt x="32" y="44"/>
                  <a:pt x="32" y="44"/>
                </a:cubicBezTo>
                <a:cubicBezTo>
                  <a:pt x="32" y="44"/>
                  <a:pt x="32" y="44"/>
                  <a:pt x="32" y="43"/>
                </a:cubicBezTo>
                <a:cubicBezTo>
                  <a:pt x="32" y="32"/>
                  <a:pt x="32" y="32"/>
                  <a:pt x="32" y="32"/>
                </a:cubicBezTo>
                <a:cubicBezTo>
                  <a:pt x="32" y="32"/>
                  <a:pt x="32" y="32"/>
                  <a:pt x="32" y="32"/>
                </a:cubicBezTo>
                <a:cubicBezTo>
                  <a:pt x="32" y="32"/>
                  <a:pt x="32" y="32"/>
                  <a:pt x="32" y="32"/>
                </a:cubicBezTo>
                <a:cubicBezTo>
                  <a:pt x="31" y="31"/>
                  <a:pt x="31" y="31"/>
                  <a:pt x="31" y="31"/>
                </a:cubicBezTo>
                <a:cubicBezTo>
                  <a:pt x="29" y="31"/>
                  <a:pt x="29" y="31"/>
                  <a:pt x="29" y="31"/>
                </a:cubicBezTo>
                <a:cubicBezTo>
                  <a:pt x="29" y="37"/>
                  <a:pt x="29" y="37"/>
                  <a:pt x="29" y="37"/>
                </a:cubicBezTo>
                <a:cubicBezTo>
                  <a:pt x="29" y="38"/>
                  <a:pt x="28" y="39"/>
                  <a:pt x="27" y="40"/>
                </a:cubicBezTo>
                <a:cubicBezTo>
                  <a:pt x="27" y="40"/>
                  <a:pt x="27" y="40"/>
                  <a:pt x="27" y="40"/>
                </a:cubicBezTo>
                <a:cubicBezTo>
                  <a:pt x="26" y="41"/>
                  <a:pt x="25" y="42"/>
                  <a:pt x="24" y="42"/>
                </a:cubicBezTo>
                <a:cubicBezTo>
                  <a:pt x="12" y="42"/>
                  <a:pt x="12" y="42"/>
                  <a:pt x="12" y="42"/>
                </a:cubicBezTo>
                <a:cubicBezTo>
                  <a:pt x="11" y="42"/>
                  <a:pt x="10" y="41"/>
                  <a:pt x="9" y="40"/>
                </a:cubicBezTo>
                <a:cubicBezTo>
                  <a:pt x="8" y="39"/>
                  <a:pt x="7" y="38"/>
                  <a:pt x="7" y="37"/>
                </a:cubicBezTo>
                <a:cubicBezTo>
                  <a:pt x="7" y="31"/>
                  <a:pt x="7" y="31"/>
                  <a:pt x="7" y="3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8" name="Freeform 484"/>
          <p:cNvSpPr>
            <a:spLocks noEditPoints="1"/>
          </p:cNvSpPr>
          <p:nvPr/>
        </p:nvSpPr>
        <p:spPr bwMode="auto">
          <a:xfrm>
            <a:off x="7919587" y="2971783"/>
            <a:ext cx="141116" cy="164635"/>
          </a:xfrm>
          <a:custGeom>
            <a:avLst/>
            <a:gdLst>
              <a:gd name="T0" fmla="*/ 39 w 42"/>
              <a:gd name="T1" fmla="*/ 19 h 49"/>
              <a:gd name="T2" fmla="*/ 4 w 42"/>
              <a:gd name="T3" fmla="*/ 19 h 49"/>
              <a:gd name="T4" fmla="*/ 39 w 42"/>
              <a:gd name="T5" fmla="*/ 29 h 49"/>
              <a:gd name="T6" fmla="*/ 35 w 42"/>
              <a:gd name="T7" fmla="*/ 41 h 49"/>
              <a:gd name="T8" fmla="*/ 32 w 42"/>
              <a:gd name="T9" fmla="*/ 29 h 49"/>
              <a:gd name="T10" fmla="*/ 30 w 42"/>
              <a:gd name="T11" fmla="*/ 40 h 49"/>
              <a:gd name="T12" fmla="*/ 28 w 42"/>
              <a:gd name="T13" fmla="*/ 40 h 49"/>
              <a:gd name="T14" fmla="*/ 26 w 42"/>
              <a:gd name="T15" fmla="*/ 29 h 49"/>
              <a:gd name="T16" fmla="*/ 23 w 42"/>
              <a:gd name="T17" fmla="*/ 41 h 49"/>
              <a:gd name="T18" fmla="*/ 21 w 42"/>
              <a:gd name="T19" fmla="*/ 29 h 49"/>
              <a:gd name="T20" fmla="*/ 18 w 42"/>
              <a:gd name="T21" fmla="*/ 40 h 49"/>
              <a:gd name="T22" fmla="*/ 17 w 42"/>
              <a:gd name="T23" fmla="*/ 40 h 49"/>
              <a:gd name="T24" fmla="*/ 14 w 42"/>
              <a:gd name="T25" fmla="*/ 29 h 49"/>
              <a:gd name="T26" fmla="*/ 11 w 42"/>
              <a:gd name="T27" fmla="*/ 41 h 49"/>
              <a:gd name="T28" fmla="*/ 9 w 42"/>
              <a:gd name="T29" fmla="*/ 29 h 49"/>
              <a:gd name="T30" fmla="*/ 6 w 42"/>
              <a:gd name="T31" fmla="*/ 40 h 49"/>
              <a:gd name="T32" fmla="*/ 4 w 42"/>
              <a:gd name="T33" fmla="*/ 44 h 49"/>
              <a:gd name="T34" fmla="*/ 5 w 42"/>
              <a:gd name="T35" fmla="*/ 45 h 49"/>
              <a:gd name="T36" fmla="*/ 38 w 42"/>
              <a:gd name="T37" fmla="*/ 45 h 49"/>
              <a:gd name="T38" fmla="*/ 39 w 42"/>
              <a:gd name="T39" fmla="*/ 29 h 49"/>
              <a:gd name="T40" fmla="*/ 6 w 42"/>
              <a:gd name="T41" fmla="*/ 15 h 49"/>
              <a:gd name="T42" fmla="*/ 7 w 42"/>
              <a:gd name="T43" fmla="*/ 0 h 49"/>
              <a:gd name="T44" fmla="*/ 26 w 42"/>
              <a:gd name="T45" fmla="*/ 0 h 49"/>
              <a:gd name="T46" fmla="*/ 36 w 42"/>
              <a:gd name="T47" fmla="*/ 10 h 49"/>
              <a:gd name="T48" fmla="*/ 36 w 42"/>
              <a:gd name="T49" fmla="*/ 11 h 49"/>
              <a:gd name="T50" fmla="*/ 36 w 42"/>
              <a:gd name="T51" fmla="*/ 11 h 49"/>
              <a:gd name="T52" fmla="*/ 36 w 42"/>
              <a:gd name="T53" fmla="*/ 11 h 49"/>
              <a:gd name="T54" fmla="*/ 36 w 42"/>
              <a:gd name="T55" fmla="*/ 11 h 49"/>
              <a:gd name="T56" fmla="*/ 36 w 42"/>
              <a:gd name="T57" fmla="*/ 11 h 49"/>
              <a:gd name="T58" fmla="*/ 36 w 42"/>
              <a:gd name="T59" fmla="*/ 11 h 49"/>
              <a:gd name="T60" fmla="*/ 36 w 42"/>
              <a:gd name="T61" fmla="*/ 11 h 49"/>
              <a:gd name="T62" fmla="*/ 36 w 42"/>
              <a:gd name="T63" fmla="*/ 11 h 49"/>
              <a:gd name="T64" fmla="*/ 36 w 42"/>
              <a:gd name="T65" fmla="*/ 11 h 49"/>
              <a:gd name="T66" fmla="*/ 36 w 42"/>
              <a:gd name="T67" fmla="*/ 11 h 49"/>
              <a:gd name="T68" fmla="*/ 38 w 42"/>
              <a:gd name="T69" fmla="*/ 15 h 49"/>
              <a:gd name="T70" fmla="*/ 41 w 42"/>
              <a:gd name="T71" fmla="*/ 47 h 49"/>
              <a:gd name="T72" fmla="*/ 2 w 42"/>
              <a:gd name="T73" fmla="*/ 47 h 49"/>
              <a:gd name="T74" fmla="*/ 0 w 42"/>
              <a:gd name="T75" fmla="*/ 19 h 49"/>
              <a:gd name="T76" fmla="*/ 9 w 42"/>
              <a:gd name="T77" fmla="*/ 15 h 49"/>
              <a:gd name="T78" fmla="*/ 25 w 42"/>
              <a:gd name="T79" fmla="*/ 12 h 49"/>
              <a:gd name="T80" fmla="*/ 24 w 42"/>
              <a:gd name="T81" fmla="*/ 2 h 49"/>
              <a:gd name="T82" fmla="*/ 33 w 42"/>
              <a:gd name="T83" fmla="*/ 10 h 49"/>
              <a:gd name="T84" fmla="*/ 26 w 42"/>
              <a:gd name="T85"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 h="49">
                <a:moveTo>
                  <a:pt x="4" y="27"/>
                </a:moveTo>
                <a:cubicBezTo>
                  <a:pt x="39" y="27"/>
                  <a:pt x="39" y="27"/>
                  <a:pt x="39" y="27"/>
                </a:cubicBezTo>
                <a:cubicBezTo>
                  <a:pt x="39" y="19"/>
                  <a:pt x="39" y="19"/>
                  <a:pt x="39" y="19"/>
                </a:cubicBezTo>
                <a:cubicBezTo>
                  <a:pt x="39" y="19"/>
                  <a:pt x="38" y="19"/>
                  <a:pt x="38" y="19"/>
                </a:cubicBezTo>
                <a:cubicBezTo>
                  <a:pt x="5" y="19"/>
                  <a:pt x="5" y="19"/>
                  <a:pt x="5" y="19"/>
                </a:cubicBezTo>
                <a:cubicBezTo>
                  <a:pt x="4" y="19"/>
                  <a:pt x="4" y="19"/>
                  <a:pt x="4" y="19"/>
                </a:cubicBezTo>
                <a:cubicBezTo>
                  <a:pt x="4" y="27"/>
                  <a:pt x="4" y="27"/>
                  <a:pt x="4" y="27"/>
                </a:cubicBezTo>
                <a:close/>
                <a:moveTo>
                  <a:pt x="39" y="29"/>
                </a:moveTo>
                <a:cubicBezTo>
                  <a:pt x="39" y="29"/>
                  <a:pt x="39" y="29"/>
                  <a:pt x="39" y="29"/>
                </a:cubicBezTo>
                <a:cubicBezTo>
                  <a:pt x="36" y="29"/>
                  <a:pt x="36" y="29"/>
                  <a:pt x="36" y="29"/>
                </a:cubicBezTo>
                <a:cubicBezTo>
                  <a:pt x="36" y="40"/>
                  <a:pt x="36" y="40"/>
                  <a:pt x="36" y="40"/>
                </a:cubicBezTo>
                <a:cubicBezTo>
                  <a:pt x="36" y="41"/>
                  <a:pt x="36" y="41"/>
                  <a:pt x="35" y="41"/>
                </a:cubicBezTo>
                <a:cubicBezTo>
                  <a:pt x="35" y="41"/>
                  <a:pt x="34" y="41"/>
                  <a:pt x="34" y="40"/>
                </a:cubicBezTo>
                <a:cubicBezTo>
                  <a:pt x="34" y="29"/>
                  <a:pt x="34" y="29"/>
                  <a:pt x="34" y="29"/>
                </a:cubicBezTo>
                <a:cubicBezTo>
                  <a:pt x="32" y="29"/>
                  <a:pt x="32" y="29"/>
                  <a:pt x="32" y="29"/>
                </a:cubicBezTo>
                <a:cubicBezTo>
                  <a:pt x="32" y="40"/>
                  <a:pt x="32" y="40"/>
                  <a:pt x="32" y="40"/>
                </a:cubicBezTo>
                <a:cubicBezTo>
                  <a:pt x="32" y="41"/>
                  <a:pt x="32" y="41"/>
                  <a:pt x="31" y="41"/>
                </a:cubicBezTo>
                <a:cubicBezTo>
                  <a:pt x="31" y="41"/>
                  <a:pt x="30" y="41"/>
                  <a:pt x="30" y="40"/>
                </a:cubicBezTo>
                <a:cubicBezTo>
                  <a:pt x="30" y="29"/>
                  <a:pt x="30" y="29"/>
                  <a:pt x="30" y="29"/>
                </a:cubicBezTo>
                <a:cubicBezTo>
                  <a:pt x="28" y="29"/>
                  <a:pt x="28" y="29"/>
                  <a:pt x="28" y="29"/>
                </a:cubicBezTo>
                <a:cubicBezTo>
                  <a:pt x="28" y="40"/>
                  <a:pt x="28" y="40"/>
                  <a:pt x="28" y="40"/>
                </a:cubicBezTo>
                <a:cubicBezTo>
                  <a:pt x="28" y="41"/>
                  <a:pt x="28" y="41"/>
                  <a:pt x="27" y="41"/>
                </a:cubicBezTo>
                <a:cubicBezTo>
                  <a:pt x="27" y="41"/>
                  <a:pt x="26" y="41"/>
                  <a:pt x="26" y="40"/>
                </a:cubicBezTo>
                <a:cubicBezTo>
                  <a:pt x="26" y="29"/>
                  <a:pt x="26" y="29"/>
                  <a:pt x="26" y="29"/>
                </a:cubicBezTo>
                <a:cubicBezTo>
                  <a:pt x="24" y="29"/>
                  <a:pt x="24" y="29"/>
                  <a:pt x="24" y="29"/>
                </a:cubicBezTo>
                <a:cubicBezTo>
                  <a:pt x="24" y="40"/>
                  <a:pt x="24" y="40"/>
                  <a:pt x="24" y="40"/>
                </a:cubicBezTo>
                <a:cubicBezTo>
                  <a:pt x="24" y="41"/>
                  <a:pt x="24" y="41"/>
                  <a:pt x="23" y="41"/>
                </a:cubicBezTo>
                <a:cubicBezTo>
                  <a:pt x="23" y="41"/>
                  <a:pt x="22" y="41"/>
                  <a:pt x="22" y="40"/>
                </a:cubicBezTo>
                <a:cubicBezTo>
                  <a:pt x="22" y="29"/>
                  <a:pt x="22" y="29"/>
                  <a:pt x="22" y="29"/>
                </a:cubicBezTo>
                <a:cubicBezTo>
                  <a:pt x="21" y="29"/>
                  <a:pt x="21" y="29"/>
                  <a:pt x="21" y="29"/>
                </a:cubicBezTo>
                <a:cubicBezTo>
                  <a:pt x="21" y="40"/>
                  <a:pt x="21" y="40"/>
                  <a:pt x="21" y="40"/>
                </a:cubicBezTo>
                <a:cubicBezTo>
                  <a:pt x="21" y="41"/>
                  <a:pt x="20" y="41"/>
                  <a:pt x="19" y="41"/>
                </a:cubicBezTo>
                <a:cubicBezTo>
                  <a:pt x="19" y="41"/>
                  <a:pt x="18" y="41"/>
                  <a:pt x="18" y="40"/>
                </a:cubicBezTo>
                <a:cubicBezTo>
                  <a:pt x="18" y="29"/>
                  <a:pt x="18" y="29"/>
                  <a:pt x="18" y="29"/>
                </a:cubicBezTo>
                <a:cubicBezTo>
                  <a:pt x="17" y="29"/>
                  <a:pt x="17" y="29"/>
                  <a:pt x="17" y="29"/>
                </a:cubicBezTo>
                <a:cubicBezTo>
                  <a:pt x="17" y="40"/>
                  <a:pt x="17" y="40"/>
                  <a:pt x="17" y="40"/>
                </a:cubicBezTo>
                <a:cubicBezTo>
                  <a:pt x="17" y="41"/>
                  <a:pt x="16" y="41"/>
                  <a:pt x="15" y="41"/>
                </a:cubicBezTo>
                <a:cubicBezTo>
                  <a:pt x="15" y="41"/>
                  <a:pt x="14" y="41"/>
                  <a:pt x="14" y="40"/>
                </a:cubicBezTo>
                <a:cubicBezTo>
                  <a:pt x="14" y="29"/>
                  <a:pt x="14" y="29"/>
                  <a:pt x="14" y="29"/>
                </a:cubicBezTo>
                <a:cubicBezTo>
                  <a:pt x="13" y="29"/>
                  <a:pt x="13" y="29"/>
                  <a:pt x="13" y="29"/>
                </a:cubicBezTo>
                <a:cubicBezTo>
                  <a:pt x="13" y="40"/>
                  <a:pt x="13" y="40"/>
                  <a:pt x="13" y="40"/>
                </a:cubicBezTo>
                <a:cubicBezTo>
                  <a:pt x="13" y="41"/>
                  <a:pt x="12" y="41"/>
                  <a:pt x="11" y="41"/>
                </a:cubicBezTo>
                <a:cubicBezTo>
                  <a:pt x="11" y="41"/>
                  <a:pt x="10" y="41"/>
                  <a:pt x="10" y="40"/>
                </a:cubicBezTo>
                <a:cubicBezTo>
                  <a:pt x="10" y="29"/>
                  <a:pt x="10" y="29"/>
                  <a:pt x="10" y="29"/>
                </a:cubicBezTo>
                <a:cubicBezTo>
                  <a:pt x="9" y="29"/>
                  <a:pt x="9" y="29"/>
                  <a:pt x="9" y="29"/>
                </a:cubicBezTo>
                <a:cubicBezTo>
                  <a:pt x="9" y="40"/>
                  <a:pt x="9" y="40"/>
                  <a:pt x="9" y="40"/>
                </a:cubicBezTo>
                <a:cubicBezTo>
                  <a:pt x="9" y="41"/>
                  <a:pt x="8" y="41"/>
                  <a:pt x="7" y="41"/>
                </a:cubicBezTo>
                <a:cubicBezTo>
                  <a:pt x="7" y="41"/>
                  <a:pt x="6" y="41"/>
                  <a:pt x="6" y="40"/>
                </a:cubicBezTo>
                <a:cubicBezTo>
                  <a:pt x="6" y="29"/>
                  <a:pt x="6" y="29"/>
                  <a:pt x="6" y="29"/>
                </a:cubicBezTo>
                <a:cubicBezTo>
                  <a:pt x="4" y="29"/>
                  <a:pt x="4" y="29"/>
                  <a:pt x="4" y="29"/>
                </a:cubicBezTo>
                <a:cubicBezTo>
                  <a:pt x="4" y="44"/>
                  <a:pt x="4" y="44"/>
                  <a:pt x="4" y="44"/>
                </a:cubicBezTo>
                <a:cubicBezTo>
                  <a:pt x="4" y="44"/>
                  <a:pt x="4" y="44"/>
                  <a:pt x="4" y="45"/>
                </a:cubicBezTo>
                <a:cubicBezTo>
                  <a:pt x="4" y="45"/>
                  <a:pt x="4" y="45"/>
                  <a:pt x="4" y="45"/>
                </a:cubicBezTo>
                <a:cubicBezTo>
                  <a:pt x="4" y="45"/>
                  <a:pt x="4" y="45"/>
                  <a:pt x="5" y="45"/>
                </a:cubicBezTo>
                <a:cubicBezTo>
                  <a:pt x="38" y="45"/>
                  <a:pt x="38" y="45"/>
                  <a:pt x="38" y="45"/>
                </a:cubicBezTo>
                <a:cubicBezTo>
                  <a:pt x="38" y="45"/>
                  <a:pt x="38" y="45"/>
                  <a:pt x="38" y="45"/>
                </a:cubicBezTo>
                <a:cubicBezTo>
                  <a:pt x="38" y="45"/>
                  <a:pt x="38" y="45"/>
                  <a:pt x="38" y="45"/>
                </a:cubicBezTo>
                <a:cubicBezTo>
                  <a:pt x="38" y="45"/>
                  <a:pt x="38" y="45"/>
                  <a:pt x="38" y="45"/>
                </a:cubicBezTo>
                <a:cubicBezTo>
                  <a:pt x="39" y="44"/>
                  <a:pt x="39" y="44"/>
                  <a:pt x="39" y="44"/>
                </a:cubicBezTo>
                <a:cubicBezTo>
                  <a:pt x="39" y="29"/>
                  <a:pt x="39" y="29"/>
                  <a:pt x="39" y="29"/>
                </a:cubicBezTo>
                <a:close/>
                <a:moveTo>
                  <a:pt x="5" y="15"/>
                </a:moveTo>
                <a:cubicBezTo>
                  <a:pt x="5" y="15"/>
                  <a:pt x="5" y="15"/>
                  <a:pt x="5" y="15"/>
                </a:cubicBezTo>
                <a:cubicBezTo>
                  <a:pt x="6" y="15"/>
                  <a:pt x="6" y="15"/>
                  <a:pt x="6" y="15"/>
                </a:cubicBezTo>
                <a:cubicBezTo>
                  <a:pt x="6" y="1"/>
                  <a:pt x="6" y="1"/>
                  <a:pt x="6" y="1"/>
                </a:cubicBezTo>
                <a:cubicBezTo>
                  <a:pt x="6" y="0"/>
                  <a:pt x="7" y="0"/>
                  <a:pt x="7" y="0"/>
                </a:cubicBezTo>
                <a:cubicBezTo>
                  <a:pt x="7" y="0"/>
                  <a:pt x="7" y="0"/>
                  <a:pt x="7" y="0"/>
                </a:cubicBezTo>
                <a:cubicBezTo>
                  <a:pt x="25" y="0"/>
                  <a:pt x="25" y="0"/>
                  <a:pt x="25" y="0"/>
                </a:cubicBezTo>
                <a:cubicBezTo>
                  <a:pt x="25" y="0"/>
                  <a:pt x="25" y="0"/>
                  <a:pt x="25" y="0"/>
                </a:cubicBezTo>
                <a:cubicBezTo>
                  <a:pt x="25" y="0"/>
                  <a:pt x="25" y="0"/>
                  <a:pt x="26" y="0"/>
                </a:cubicBezTo>
                <a:cubicBezTo>
                  <a:pt x="26" y="0"/>
                  <a:pt x="26" y="0"/>
                  <a:pt x="26" y="0"/>
                </a:cubicBezTo>
                <a:cubicBezTo>
                  <a:pt x="36" y="10"/>
                  <a:pt x="36" y="10"/>
                  <a:pt x="36" y="10"/>
                </a:cubicBezTo>
                <a:cubicBezTo>
                  <a:pt x="36" y="10"/>
                  <a:pt x="36" y="10"/>
                  <a:pt x="36" y="10"/>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1"/>
                  <a:pt x="36" y="11"/>
                  <a:pt x="36" y="11"/>
                </a:cubicBezTo>
                <a:cubicBezTo>
                  <a:pt x="36" y="15"/>
                  <a:pt x="36" y="15"/>
                  <a:pt x="36" y="15"/>
                </a:cubicBezTo>
                <a:cubicBezTo>
                  <a:pt x="38" y="15"/>
                  <a:pt x="38" y="15"/>
                  <a:pt x="38" y="15"/>
                </a:cubicBezTo>
                <a:cubicBezTo>
                  <a:pt x="40" y="15"/>
                  <a:pt x="42" y="17"/>
                  <a:pt x="42" y="19"/>
                </a:cubicBezTo>
                <a:cubicBezTo>
                  <a:pt x="42" y="44"/>
                  <a:pt x="42" y="44"/>
                  <a:pt x="42" y="44"/>
                </a:cubicBezTo>
                <a:cubicBezTo>
                  <a:pt x="42" y="45"/>
                  <a:pt x="42" y="47"/>
                  <a:pt x="41" y="47"/>
                </a:cubicBezTo>
                <a:cubicBezTo>
                  <a:pt x="40" y="48"/>
                  <a:pt x="39" y="49"/>
                  <a:pt x="38" y="49"/>
                </a:cubicBezTo>
                <a:cubicBezTo>
                  <a:pt x="5" y="49"/>
                  <a:pt x="5" y="49"/>
                  <a:pt x="5" y="49"/>
                </a:cubicBezTo>
                <a:cubicBezTo>
                  <a:pt x="3" y="49"/>
                  <a:pt x="2" y="48"/>
                  <a:pt x="2" y="47"/>
                </a:cubicBezTo>
                <a:cubicBezTo>
                  <a:pt x="1" y="47"/>
                  <a:pt x="1" y="47"/>
                  <a:pt x="1" y="47"/>
                </a:cubicBezTo>
                <a:cubicBezTo>
                  <a:pt x="1" y="46"/>
                  <a:pt x="0" y="45"/>
                  <a:pt x="0" y="44"/>
                </a:cubicBezTo>
                <a:cubicBezTo>
                  <a:pt x="0" y="19"/>
                  <a:pt x="0" y="19"/>
                  <a:pt x="0" y="19"/>
                </a:cubicBezTo>
                <a:cubicBezTo>
                  <a:pt x="0" y="17"/>
                  <a:pt x="2" y="15"/>
                  <a:pt x="5" y="15"/>
                </a:cubicBezTo>
                <a:close/>
                <a:moveTo>
                  <a:pt x="9" y="15"/>
                </a:moveTo>
                <a:cubicBezTo>
                  <a:pt x="9" y="15"/>
                  <a:pt x="9" y="15"/>
                  <a:pt x="9" y="15"/>
                </a:cubicBezTo>
                <a:cubicBezTo>
                  <a:pt x="34" y="15"/>
                  <a:pt x="34" y="15"/>
                  <a:pt x="34" y="15"/>
                </a:cubicBezTo>
                <a:cubicBezTo>
                  <a:pt x="34" y="12"/>
                  <a:pt x="34" y="12"/>
                  <a:pt x="34" y="12"/>
                </a:cubicBezTo>
                <a:cubicBezTo>
                  <a:pt x="25" y="12"/>
                  <a:pt x="25" y="12"/>
                  <a:pt x="25" y="12"/>
                </a:cubicBezTo>
                <a:cubicBezTo>
                  <a:pt x="24" y="12"/>
                  <a:pt x="24" y="12"/>
                  <a:pt x="24" y="11"/>
                </a:cubicBezTo>
                <a:cubicBezTo>
                  <a:pt x="24" y="11"/>
                  <a:pt x="24" y="11"/>
                  <a:pt x="24" y="11"/>
                </a:cubicBezTo>
                <a:cubicBezTo>
                  <a:pt x="24" y="2"/>
                  <a:pt x="24" y="2"/>
                  <a:pt x="24" y="2"/>
                </a:cubicBezTo>
                <a:cubicBezTo>
                  <a:pt x="9" y="2"/>
                  <a:pt x="9" y="2"/>
                  <a:pt x="9" y="2"/>
                </a:cubicBezTo>
                <a:cubicBezTo>
                  <a:pt x="9" y="15"/>
                  <a:pt x="9" y="15"/>
                  <a:pt x="9" y="15"/>
                </a:cubicBezTo>
                <a:close/>
                <a:moveTo>
                  <a:pt x="33" y="10"/>
                </a:moveTo>
                <a:cubicBezTo>
                  <a:pt x="33" y="10"/>
                  <a:pt x="33" y="10"/>
                  <a:pt x="33" y="10"/>
                </a:cubicBezTo>
                <a:cubicBezTo>
                  <a:pt x="26" y="3"/>
                  <a:pt x="26" y="3"/>
                  <a:pt x="26" y="3"/>
                </a:cubicBezTo>
                <a:cubicBezTo>
                  <a:pt x="26" y="10"/>
                  <a:pt x="26" y="10"/>
                  <a:pt x="26" y="10"/>
                </a:cubicBezTo>
                <a:cubicBezTo>
                  <a:pt x="33" y="10"/>
                  <a:pt x="33" y="10"/>
                  <a:pt x="33"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79" name="Freeform 485"/>
          <p:cNvSpPr>
            <a:spLocks noEditPoints="1"/>
          </p:cNvSpPr>
          <p:nvPr/>
        </p:nvSpPr>
        <p:spPr bwMode="auto">
          <a:xfrm>
            <a:off x="8490773" y="2985222"/>
            <a:ext cx="169675" cy="134396"/>
          </a:xfrm>
          <a:custGeom>
            <a:avLst/>
            <a:gdLst>
              <a:gd name="T0" fmla="*/ 11 w 50"/>
              <a:gd name="T1" fmla="*/ 0 h 40"/>
              <a:gd name="T2" fmla="*/ 21 w 50"/>
              <a:gd name="T3" fmla="*/ 1 h 40"/>
              <a:gd name="T4" fmla="*/ 21 w 50"/>
              <a:gd name="T5" fmla="*/ 4 h 40"/>
              <a:gd name="T6" fmla="*/ 47 w 50"/>
              <a:gd name="T7" fmla="*/ 7 h 40"/>
              <a:gd name="T8" fmla="*/ 50 w 50"/>
              <a:gd name="T9" fmla="*/ 30 h 40"/>
              <a:gd name="T10" fmla="*/ 39 w 50"/>
              <a:gd name="T11" fmla="*/ 40 h 40"/>
              <a:gd name="T12" fmla="*/ 3 w 50"/>
              <a:gd name="T13" fmla="*/ 37 h 40"/>
              <a:gd name="T14" fmla="*/ 0 w 50"/>
              <a:gd name="T15" fmla="*/ 14 h 40"/>
              <a:gd name="T16" fmla="*/ 10 w 50"/>
              <a:gd name="T17" fmla="*/ 4 h 40"/>
              <a:gd name="T18" fmla="*/ 11 w 50"/>
              <a:gd name="T19" fmla="*/ 0 h 40"/>
              <a:gd name="T20" fmla="*/ 19 w 50"/>
              <a:gd name="T21" fmla="*/ 11 h 40"/>
              <a:gd name="T22" fmla="*/ 31 w 50"/>
              <a:gd name="T23" fmla="*/ 22 h 40"/>
              <a:gd name="T24" fmla="*/ 19 w 50"/>
              <a:gd name="T25" fmla="*/ 34 h 40"/>
              <a:gd name="T26" fmla="*/ 7 w 50"/>
              <a:gd name="T27" fmla="*/ 22 h 40"/>
              <a:gd name="T28" fmla="*/ 19 w 50"/>
              <a:gd name="T29" fmla="*/ 11 h 40"/>
              <a:gd name="T30" fmla="*/ 25 w 50"/>
              <a:gd name="T31" fmla="*/ 17 h 40"/>
              <a:gd name="T32" fmla="*/ 14 w 50"/>
              <a:gd name="T33" fmla="*/ 17 h 40"/>
              <a:gd name="T34" fmla="*/ 14 w 50"/>
              <a:gd name="T35" fmla="*/ 28 h 40"/>
              <a:gd name="T36" fmla="*/ 25 w 50"/>
              <a:gd name="T37" fmla="*/ 28 h 40"/>
              <a:gd name="T38" fmla="*/ 25 w 50"/>
              <a:gd name="T39" fmla="*/ 17 h 40"/>
              <a:gd name="T40" fmla="*/ 19 w 50"/>
              <a:gd name="T41" fmla="*/ 18 h 40"/>
              <a:gd name="T42" fmla="*/ 15 w 50"/>
              <a:gd name="T43" fmla="*/ 22 h 40"/>
              <a:gd name="T44" fmla="*/ 19 w 50"/>
              <a:gd name="T45" fmla="*/ 26 h 40"/>
              <a:gd name="T46" fmla="*/ 23 w 50"/>
              <a:gd name="T47" fmla="*/ 22 h 40"/>
              <a:gd name="T48" fmla="*/ 19 w 50"/>
              <a:gd name="T49" fmla="*/ 18 h 40"/>
              <a:gd name="T50" fmla="*/ 15 w 50"/>
              <a:gd name="T51" fmla="*/ 18 h 40"/>
              <a:gd name="T52" fmla="*/ 23 w 50"/>
              <a:gd name="T53" fmla="*/ 18 h 40"/>
              <a:gd name="T54" fmla="*/ 23 w 50"/>
              <a:gd name="T55" fmla="*/ 26 h 40"/>
              <a:gd name="T56" fmla="*/ 15 w 50"/>
              <a:gd name="T57" fmla="*/ 26 h 40"/>
              <a:gd name="T58" fmla="*/ 15 w 50"/>
              <a:gd name="T59" fmla="*/ 18 h 40"/>
              <a:gd name="T60" fmla="*/ 13 w 50"/>
              <a:gd name="T61" fmla="*/ 4 h 40"/>
              <a:gd name="T62" fmla="*/ 19 w 50"/>
              <a:gd name="T63" fmla="*/ 2 h 40"/>
              <a:gd name="T64" fmla="*/ 13 w 50"/>
              <a:gd name="T65" fmla="*/ 4 h 40"/>
              <a:gd name="T66" fmla="*/ 39 w 50"/>
              <a:gd name="T67" fmla="*/ 7 h 40"/>
              <a:gd name="T68" fmla="*/ 6 w 50"/>
              <a:gd name="T69" fmla="*/ 9 h 40"/>
              <a:gd name="T70" fmla="*/ 4 w 50"/>
              <a:gd name="T71" fmla="*/ 30 h 40"/>
              <a:gd name="T72" fmla="*/ 11 w 50"/>
              <a:gd name="T73" fmla="*/ 37 h 40"/>
              <a:gd name="T74" fmla="*/ 44 w 50"/>
              <a:gd name="T75" fmla="*/ 35 h 40"/>
              <a:gd name="T76" fmla="*/ 46 w 50"/>
              <a:gd name="T77" fmla="*/ 14 h 40"/>
              <a:gd name="T78" fmla="*/ 39 w 50"/>
              <a:gd name="T79" fmla="*/ 7 h 40"/>
              <a:gd name="T80" fmla="*/ 36 w 50"/>
              <a:gd name="T81" fmla="*/ 9 h 40"/>
              <a:gd name="T82" fmla="*/ 42 w 50"/>
              <a:gd name="T83" fmla="*/ 10 h 40"/>
              <a:gd name="T84" fmla="*/ 43 w 50"/>
              <a:gd name="T85" fmla="*/ 14 h 40"/>
              <a:gd name="T86" fmla="*/ 40 w 50"/>
              <a:gd name="T87" fmla="*/ 17 h 40"/>
              <a:gd name="T88" fmla="*/ 34 w 50"/>
              <a:gd name="T89" fmla="*/ 16 h 40"/>
              <a:gd name="T90" fmla="*/ 33 w 50"/>
              <a:gd name="T91" fmla="*/ 12 h 40"/>
              <a:gd name="T92" fmla="*/ 36 w 50"/>
              <a:gd name="T93" fmla="*/ 9 h 40"/>
              <a:gd name="T94" fmla="*/ 40 w 50"/>
              <a:gd name="T95" fmla="*/ 12 h 40"/>
              <a:gd name="T96" fmla="*/ 36 w 50"/>
              <a:gd name="T97" fmla="*/ 12 h 40"/>
              <a:gd name="T98" fmla="*/ 35 w 50"/>
              <a:gd name="T99" fmla="*/ 14 h 40"/>
              <a:gd name="T100" fmla="*/ 36 w 50"/>
              <a:gd name="T101" fmla="*/ 14 h 40"/>
              <a:gd name="T102" fmla="*/ 40 w 50"/>
              <a:gd name="T103" fmla="*/ 14 h 40"/>
              <a:gd name="T104" fmla="*/ 41 w 50"/>
              <a:gd name="T105" fmla="*/ 12 h 40"/>
              <a:gd name="T106" fmla="*/ 40 w 50"/>
              <a:gd name="T107" fmla="*/ 1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0">
                <a:moveTo>
                  <a:pt x="11" y="0"/>
                </a:moveTo>
                <a:cubicBezTo>
                  <a:pt x="11" y="0"/>
                  <a:pt x="11" y="0"/>
                  <a:pt x="11" y="0"/>
                </a:cubicBezTo>
                <a:cubicBezTo>
                  <a:pt x="20" y="0"/>
                  <a:pt x="20" y="0"/>
                  <a:pt x="20" y="0"/>
                </a:cubicBezTo>
                <a:cubicBezTo>
                  <a:pt x="21" y="0"/>
                  <a:pt x="21" y="0"/>
                  <a:pt x="21" y="1"/>
                </a:cubicBezTo>
                <a:cubicBezTo>
                  <a:pt x="21" y="1"/>
                  <a:pt x="21" y="1"/>
                  <a:pt x="21" y="1"/>
                </a:cubicBezTo>
                <a:cubicBezTo>
                  <a:pt x="21" y="4"/>
                  <a:pt x="21" y="4"/>
                  <a:pt x="21" y="4"/>
                </a:cubicBezTo>
                <a:cubicBezTo>
                  <a:pt x="39" y="4"/>
                  <a:pt x="39" y="4"/>
                  <a:pt x="39" y="4"/>
                </a:cubicBezTo>
                <a:cubicBezTo>
                  <a:pt x="42" y="4"/>
                  <a:pt x="45" y="5"/>
                  <a:pt x="47" y="7"/>
                </a:cubicBezTo>
                <a:cubicBezTo>
                  <a:pt x="49" y="9"/>
                  <a:pt x="50" y="11"/>
                  <a:pt x="50" y="14"/>
                </a:cubicBezTo>
                <a:cubicBezTo>
                  <a:pt x="50" y="30"/>
                  <a:pt x="50" y="30"/>
                  <a:pt x="50" y="30"/>
                </a:cubicBezTo>
                <a:cubicBezTo>
                  <a:pt x="50" y="33"/>
                  <a:pt x="49" y="35"/>
                  <a:pt x="47" y="37"/>
                </a:cubicBezTo>
                <a:cubicBezTo>
                  <a:pt x="45" y="39"/>
                  <a:pt x="42" y="40"/>
                  <a:pt x="39" y="40"/>
                </a:cubicBezTo>
                <a:cubicBezTo>
                  <a:pt x="11" y="40"/>
                  <a:pt x="11" y="40"/>
                  <a:pt x="11" y="40"/>
                </a:cubicBezTo>
                <a:cubicBezTo>
                  <a:pt x="8" y="40"/>
                  <a:pt x="5" y="39"/>
                  <a:pt x="3" y="37"/>
                </a:cubicBezTo>
                <a:cubicBezTo>
                  <a:pt x="2" y="35"/>
                  <a:pt x="0" y="33"/>
                  <a:pt x="0" y="30"/>
                </a:cubicBezTo>
                <a:cubicBezTo>
                  <a:pt x="0" y="14"/>
                  <a:pt x="0" y="14"/>
                  <a:pt x="0" y="14"/>
                </a:cubicBezTo>
                <a:cubicBezTo>
                  <a:pt x="0" y="11"/>
                  <a:pt x="2" y="9"/>
                  <a:pt x="3" y="7"/>
                </a:cubicBezTo>
                <a:cubicBezTo>
                  <a:pt x="5" y="5"/>
                  <a:pt x="8" y="4"/>
                  <a:pt x="10" y="4"/>
                </a:cubicBezTo>
                <a:cubicBezTo>
                  <a:pt x="10" y="1"/>
                  <a:pt x="10" y="1"/>
                  <a:pt x="10" y="1"/>
                </a:cubicBezTo>
                <a:cubicBezTo>
                  <a:pt x="10" y="0"/>
                  <a:pt x="11" y="0"/>
                  <a:pt x="11" y="0"/>
                </a:cubicBezTo>
                <a:close/>
                <a:moveTo>
                  <a:pt x="19" y="11"/>
                </a:moveTo>
                <a:cubicBezTo>
                  <a:pt x="19" y="11"/>
                  <a:pt x="19" y="11"/>
                  <a:pt x="19" y="11"/>
                </a:cubicBezTo>
                <a:cubicBezTo>
                  <a:pt x="22" y="11"/>
                  <a:pt x="25" y="12"/>
                  <a:pt x="27" y="14"/>
                </a:cubicBezTo>
                <a:cubicBezTo>
                  <a:pt x="29" y="16"/>
                  <a:pt x="31" y="19"/>
                  <a:pt x="31" y="22"/>
                </a:cubicBezTo>
                <a:cubicBezTo>
                  <a:pt x="31" y="25"/>
                  <a:pt x="29" y="28"/>
                  <a:pt x="27" y="30"/>
                </a:cubicBezTo>
                <a:cubicBezTo>
                  <a:pt x="25" y="32"/>
                  <a:pt x="22" y="34"/>
                  <a:pt x="19" y="34"/>
                </a:cubicBezTo>
                <a:cubicBezTo>
                  <a:pt x="16" y="34"/>
                  <a:pt x="13" y="32"/>
                  <a:pt x="11" y="30"/>
                </a:cubicBezTo>
                <a:cubicBezTo>
                  <a:pt x="9" y="28"/>
                  <a:pt x="7" y="25"/>
                  <a:pt x="7" y="22"/>
                </a:cubicBezTo>
                <a:cubicBezTo>
                  <a:pt x="7" y="19"/>
                  <a:pt x="9" y="16"/>
                  <a:pt x="11" y="14"/>
                </a:cubicBezTo>
                <a:cubicBezTo>
                  <a:pt x="13" y="12"/>
                  <a:pt x="16" y="11"/>
                  <a:pt x="19" y="11"/>
                </a:cubicBezTo>
                <a:close/>
                <a:moveTo>
                  <a:pt x="25" y="17"/>
                </a:moveTo>
                <a:cubicBezTo>
                  <a:pt x="25" y="17"/>
                  <a:pt x="25" y="17"/>
                  <a:pt x="25" y="17"/>
                </a:cubicBezTo>
                <a:cubicBezTo>
                  <a:pt x="23" y="15"/>
                  <a:pt x="21" y="14"/>
                  <a:pt x="19" y="14"/>
                </a:cubicBezTo>
                <a:cubicBezTo>
                  <a:pt x="17" y="14"/>
                  <a:pt x="15" y="15"/>
                  <a:pt x="14" y="17"/>
                </a:cubicBezTo>
                <a:cubicBezTo>
                  <a:pt x="12" y="18"/>
                  <a:pt x="11" y="20"/>
                  <a:pt x="11" y="22"/>
                </a:cubicBezTo>
                <a:cubicBezTo>
                  <a:pt x="11" y="24"/>
                  <a:pt x="12" y="26"/>
                  <a:pt x="14" y="28"/>
                </a:cubicBezTo>
                <a:cubicBezTo>
                  <a:pt x="15" y="29"/>
                  <a:pt x="17" y="30"/>
                  <a:pt x="19" y="30"/>
                </a:cubicBezTo>
                <a:cubicBezTo>
                  <a:pt x="21" y="30"/>
                  <a:pt x="23" y="29"/>
                  <a:pt x="25" y="28"/>
                </a:cubicBezTo>
                <a:cubicBezTo>
                  <a:pt x="26" y="26"/>
                  <a:pt x="27" y="24"/>
                  <a:pt x="27" y="22"/>
                </a:cubicBezTo>
                <a:cubicBezTo>
                  <a:pt x="27" y="20"/>
                  <a:pt x="26" y="18"/>
                  <a:pt x="25" y="17"/>
                </a:cubicBezTo>
                <a:close/>
                <a:moveTo>
                  <a:pt x="19" y="18"/>
                </a:moveTo>
                <a:cubicBezTo>
                  <a:pt x="19" y="18"/>
                  <a:pt x="19" y="18"/>
                  <a:pt x="19" y="18"/>
                </a:cubicBezTo>
                <a:cubicBezTo>
                  <a:pt x="18" y="18"/>
                  <a:pt x="17" y="19"/>
                  <a:pt x="16" y="19"/>
                </a:cubicBezTo>
                <a:cubicBezTo>
                  <a:pt x="16" y="20"/>
                  <a:pt x="15" y="21"/>
                  <a:pt x="15" y="22"/>
                </a:cubicBezTo>
                <a:cubicBezTo>
                  <a:pt x="15" y="23"/>
                  <a:pt x="16" y="24"/>
                  <a:pt x="16" y="25"/>
                </a:cubicBezTo>
                <a:cubicBezTo>
                  <a:pt x="17" y="25"/>
                  <a:pt x="18" y="26"/>
                  <a:pt x="19" y="26"/>
                </a:cubicBezTo>
                <a:cubicBezTo>
                  <a:pt x="20" y="26"/>
                  <a:pt x="21" y="25"/>
                  <a:pt x="22" y="25"/>
                </a:cubicBezTo>
                <a:cubicBezTo>
                  <a:pt x="23" y="24"/>
                  <a:pt x="23" y="23"/>
                  <a:pt x="23" y="22"/>
                </a:cubicBezTo>
                <a:cubicBezTo>
                  <a:pt x="23" y="21"/>
                  <a:pt x="23" y="20"/>
                  <a:pt x="22" y="19"/>
                </a:cubicBezTo>
                <a:cubicBezTo>
                  <a:pt x="21" y="19"/>
                  <a:pt x="20" y="18"/>
                  <a:pt x="19" y="18"/>
                </a:cubicBezTo>
                <a:close/>
                <a:moveTo>
                  <a:pt x="15" y="18"/>
                </a:moveTo>
                <a:cubicBezTo>
                  <a:pt x="15" y="18"/>
                  <a:pt x="15" y="18"/>
                  <a:pt x="15" y="18"/>
                </a:cubicBezTo>
                <a:cubicBezTo>
                  <a:pt x="16" y="17"/>
                  <a:pt x="17" y="16"/>
                  <a:pt x="19" y="16"/>
                </a:cubicBezTo>
                <a:cubicBezTo>
                  <a:pt x="21" y="16"/>
                  <a:pt x="22" y="17"/>
                  <a:pt x="23" y="18"/>
                </a:cubicBezTo>
                <a:cubicBezTo>
                  <a:pt x="25" y="19"/>
                  <a:pt x="25" y="20"/>
                  <a:pt x="25" y="22"/>
                </a:cubicBezTo>
                <a:cubicBezTo>
                  <a:pt x="25" y="24"/>
                  <a:pt x="25" y="25"/>
                  <a:pt x="23" y="26"/>
                </a:cubicBezTo>
                <a:cubicBezTo>
                  <a:pt x="22" y="28"/>
                  <a:pt x="21" y="28"/>
                  <a:pt x="19" y="28"/>
                </a:cubicBezTo>
                <a:cubicBezTo>
                  <a:pt x="17" y="28"/>
                  <a:pt x="16" y="28"/>
                  <a:pt x="15" y="26"/>
                </a:cubicBezTo>
                <a:cubicBezTo>
                  <a:pt x="14" y="25"/>
                  <a:pt x="13" y="24"/>
                  <a:pt x="13" y="22"/>
                </a:cubicBezTo>
                <a:cubicBezTo>
                  <a:pt x="13" y="20"/>
                  <a:pt x="14" y="19"/>
                  <a:pt x="15" y="18"/>
                </a:cubicBezTo>
                <a:close/>
                <a:moveTo>
                  <a:pt x="13" y="4"/>
                </a:moveTo>
                <a:cubicBezTo>
                  <a:pt x="13" y="4"/>
                  <a:pt x="13" y="4"/>
                  <a:pt x="13" y="4"/>
                </a:cubicBezTo>
                <a:cubicBezTo>
                  <a:pt x="19" y="4"/>
                  <a:pt x="19" y="4"/>
                  <a:pt x="19" y="4"/>
                </a:cubicBezTo>
                <a:cubicBezTo>
                  <a:pt x="19" y="2"/>
                  <a:pt x="19" y="2"/>
                  <a:pt x="19" y="2"/>
                </a:cubicBezTo>
                <a:cubicBezTo>
                  <a:pt x="13" y="2"/>
                  <a:pt x="13" y="2"/>
                  <a:pt x="13" y="2"/>
                </a:cubicBezTo>
                <a:cubicBezTo>
                  <a:pt x="13" y="4"/>
                  <a:pt x="13" y="4"/>
                  <a:pt x="13" y="4"/>
                </a:cubicBezTo>
                <a:close/>
                <a:moveTo>
                  <a:pt x="39" y="7"/>
                </a:moveTo>
                <a:cubicBezTo>
                  <a:pt x="39" y="7"/>
                  <a:pt x="39" y="7"/>
                  <a:pt x="39" y="7"/>
                </a:cubicBezTo>
                <a:cubicBezTo>
                  <a:pt x="11" y="7"/>
                  <a:pt x="11" y="7"/>
                  <a:pt x="11" y="7"/>
                </a:cubicBezTo>
                <a:cubicBezTo>
                  <a:pt x="9" y="7"/>
                  <a:pt x="7" y="8"/>
                  <a:pt x="6" y="9"/>
                </a:cubicBezTo>
                <a:cubicBezTo>
                  <a:pt x="5" y="11"/>
                  <a:pt x="4" y="12"/>
                  <a:pt x="4" y="14"/>
                </a:cubicBezTo>
                <a:cubicBezTo>
                  <a:pt x="4" y="30"/>
                  <a:pt x="4" y="30"/>
                  <a:pt x="4" y="30"/>
                </a:cubicBezTo>
                <a:cubicBezTo>
                  <a:pt x="4" y="32"/>
                  <a:pt x="5" y="33"/>
                  <a:pt x="6" y="35"/>
                </a:cubicBezTo>
                <a:cubicBezTo>
                  <a:pt x="7" y="36"/>
                  <a:pt x="9" y="37"/>
                  <a:pt x="11" y="37"/>
                </a:cubicBezTo>
                <a:cubicBezTo>
                  <a:pt x="39" y="37"/>
                  <a:pt x="39" y="37"/>
                  <a:pt x="39" y="37"/>
                </a:cubicBezTo>
                <a:cubicBezTo>
                  <a:pt x="41" y="37"/>
                  <a:pt x="43" y="36"/>
                  <a:pt x="44" y="35"/>
                </a:cubicBezTo>
                <a:cubicBezTo>
                  <a:pt x="46" y="33"/>
                  <a:pt x="46" y="32"/>
                  <a:pt x="46" y="30"/>
                </a:cubicBezTo>
                <a:cubicBezTo>
                  <a:pt x="46" y="14"/>
                  <a:pt x="46" y="14"/>
                  <a:pt x="46" y="14"/>
                </a:cubicBezTo>
                <a:cubicBezTo>
                  <a:pt x="46" y="12"/>
                  <a:pt x="46" y="11"/>
                  <a:pt x="44" y="9"/>
                </a:cubicBezTo>
                <a:cubicBezTo>
                  <a:pt x="43" y="8"/>
                  <a:pt x="41" y="7"/>
                  <a:pt x="39" y="7"/>
                </a:cubicBezTo>
                <a:close/>
                <a:moveTo>
                  <a:pt x="36" y="9"/>
                </a:moveTo>
                <a:cubicBezTo>
                  <a:pt x="36" y="9"/>
                  <a:pt x="36" y="9"/>
                  <a:pt x="36" y="9"/>
                </a:cubicBezTo>
                <a:cubicBezTo>
                  <a:pt x="40" y="9"/>
                  <a:pt x="40" y="9"/>
                  <a:pt x="40" y="9"/>
                </a:cubicBezTo>
                <a:cubicBezTo>
                  <a:pt x="41" y="9"/>
                  <a:pt x="42" y="10"/>
                  <a:pt x="42" y="10"/>
                </a:cubicBezTo>
                <a:cubicBezTo>
                  <a:pt x="43" y="11"/>
                  <a:pt x="43" y="11"/>
                  <a:pt x="43" y="12"/>
                </a:cubicBezTo>
                <a:cubicBezTo>
                  <a:pt x="43" y="14"/>
                  <a:pt x="43" y="14"/>
                  <a:pt x="43" y="14"/>
                </a:cubicBezTo>
                <a:cubicBezTo>
                  <a:pt x="43" y="15"/>
                  <a:pt x="43" y="15"/>
                  <a:pt x="42" y="16"/>
                </a:cubicBezTo>
                <a:cubicBezTo>
                  <a:pt x="42" y="16"/>
                  <a:pt x="41" y="17"/>
                  <a:pt x="40" y="17"/>
                </a:cubicBezTo>
                <a:cubicBezTo>
                  <a:pt x="36" y="17"/>
                  <a:pt x="36" y="17"/>
                  <a:pt x="36" y="17"/>
                </a:cubicBezTo>
                <a:cubicBezTo>
                  <a:pt x="35" y="17"/>
                  <a:pt x="34" y="16"/>
                  <a:pt x="34" y="16"/>
                </a:cubicBezTo>
                <a:cubicBezTo>
                  <a:pt x="33" y="15"/>
                  <a:pt x="33" y="15"/>
                  <a:pt x="33" y="14"/>
                </a:cubicBezTo>
                <a:cubicBezTo>
                  <a:pt x="33" y="12"/>
                  <a:pt x="33" y="12"/>
                  <a:pt x="33" y="12"/>
                </a:cubicBezTo>
                <a:cubicBezTo>
                  <a:pt x="33" y="11"/>
                  <a:pt x="33" y="11"/>
                  <a:pt x="34" y="10"/>
                </a:cubicBezTo>
                <a:cubicBezTo>
                  <a:pt x="34" y="10"/>
                  <a:pt x="35" y="9"/>
                  <a:pt x="36" y="9"/>
                </a:cubicBezTo>
                <a:close/>
                <a:moveTo>
                  <a:pt x="40" y="12"/>
                </a:moveTo>
                <a:cubicBezTo>
                  <a:pt x="40" y="12"/>
                  <a:pt x="40" y="12"/>
                  <a:pt x="40" y="12"/>
                </a:cubicBezTo>
                <a:cubicBezTo>
                  <a:pt x="36" y="12"/>
                  <a:pt x="36" y="12"/>
                  <a:pt x="36" y="12"/>
                </a:cubicBezTo>
                <a:cubicBezTo>
                  <a:pt x="36" y="12"/>
                  <a:pt x="36" y="12"/>
                  <a:pt x="36" y="12"/>
                </a:cubicBezTo>
                <a:cubicBezTo>
                  <a:pt x="35" y="12"/>
                  <a:pt x="35" y="12"/>
                  <a:pt x="35" y="12"/>
                </a:cubicBezTo>
                <a:cubicBezTo>
                  <a:pt x="35" y="14"/>
                  <a:pt x="35" y="14"/>
                  <a:pt x="35" y="14"/>
                </a:cubicBezTo>
                <a:cubicBezTo>
                  <a:pt x="35" y="14"/>
                  <a:pt x="35" y="14"/>
                  <a:pt x="36" y="14"/>
                </a:cubicBezTo>
                <a:cubicBezTo>
                  <a:pt x="36" y="14"/>
                  <a:pt x="36" y="14"/>
                  <a:pt x="36" y="14"/>
                </a:cubicBezTo>
                <a:cubicBezTo>
                  <a:pt x="40" y="14"/>
                  <a:pt x="40" y="14"/>
                  <a:pt x="40" y="14"/>
                </a:cubicBezTo>
                <a:cubicBezTo>
                  <a:pt x="40" y="14"/>
                  <a:pt x="40" y="14"/>
                  <a:pt x="40" y="14"/>
                </a:cubicBezTo>
                <a:cubicBezTo>
                  <a:pt x="41" y="14"/>
                  <a:pt x="41" y="14"/>
                  <a:pt x="41" y="14"/>
                </a:cubicBezTo>
                <a:cubicBezTo>
                  <a:pt x="41" y="12"/>
                  <a:pt x="41" y="12"/>
                  <a:pt x="41" y="12"/>
                </a:cubicBezTo>
                <a:cubicBezTo>
                  <a:pt x="41" y="12"/>
                  <a:pt x="41" y="12"/>
                  <a:pt x="40" y="12"/>
                </a:cubicBezTo>
                <a:cubicBezTo>
                  <a:pt x="40" y="12"/>
                  <a:pt x="40" y="12"/>
                  <a:pt x="40"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0" name="Freeform 486"/>
          <p:cNvSpPr>
            <a:spLocks noEditPoints="1"/>
          </p:cNvSpPr>
          <p:nvPr/>
        </p:nvSpPr>
        <p:spPr bwMode="auto">
          <a:xfrm>
            <a:off x="10016172" y="2968422"/>
            <a:ext cx="114237" cy="167996"/>
          </a:xfrm>
          <a:custGeom>
            <a:avLst/>
            <a:gdLst>
              <a:gd name="T0" fmla="*/ 27 w 34"/>
              <a:gd name="T1" fmla="*/ 0 h 50"/>
              <a:gd name="T2" fmla="*/ 32 w 34"/>
              <a:gd name="T3" fmla="*/ 2 h 50"/>
              <a:gd name="T4" fmla="*/ 34 w 34"/>
              <a:gd name="T5" fmla="*/ 43 h 50"/>
              <a:gd name="T6" fmla="*/ 32 w 34"/>
              <a:gd name="T7" fmla="*/ 48 h 50"/>
              <a:gd name="T8" fmla="*/ 7 w 34"/>
              <a:gd name="T9" fmla="*/ 50 h 50"/>
              <a:gd name="T10" fmla="*/ 0 w 34"/>
              <a:gd name="T11" fmla="*/ 43 h 50"/>
              <a:gd name="T12" fmla="*/ 2 w 34"/>
              <a:gd name="T13" fmla="*/ 2 h 50"/>
              <a:gd name="T14" fmla="*/ 7 w 34"/>
              <a:gd name="T15" fmla="*/ 0 h 50"/>
              <a:gd name="T16" fmla="*/ 13 w 34"/>
              <a:gd name="T17" fmla="*/ 29 h 50"/>
              <a:gd name="T18" fmla="*/ 18 w 34"/>
              <a:gd name="T19" fmla="*/ 32 h 50"/>
              <a:gd name="T20" fmla="*/ 23 w 34"/>
              <a:gd name="T21" fmla="*/ 37 h 50"/>
              <a:gd name="T22" fmla="*/ 18 w 34"/>
              <a:gd name="T23" fmla="*/ 40 h 50"/>
              <a:gd name="T24" fmla="*/ 13 w 34"/>
              <a:gd name="T25" fmla="*/ 43 h 50"/>
              <a:gd name="T26" fmla="*/ 11 w 34"/>
              <a:gd name="T27" fmla="*/ 42 h 50"/>
              <a:gd name="T28" fmla="*/ 11 w 34"/>
              <a:gd name="T29" fmla="*/ 30 h 50"/>
              <a:gd name="T30" fmla="*/ 13 w 34"/>
              <a:gd name="T31" fmla="*/ 29 h 50"/>
              <a:gd name="T32" fmla="*/ 16 w 34"/>
              <a:gd name="T33" fmla="*/ 34 h 50"/>
              <a:gd name="T34" fmla="*/ 13 w 34"/>
              <a:gd name="T35" fmla="*/ 36 h 50"/>
              <a:gd name="T36" fmla="*/ 16 w 34"/>
              <a:gd name="T37" fmla="*/ 38 h 50"/>
              <a:gd name="T38" fmla="*/ 20 w 34"/>
              <a:gd name="T39" fmla="*/ 36 h 50"/>
              <a:gd name="T40" fmla="*/ 16 w 34"/>
              <a:gd name="T41" fmla="*/ 34 h 50"/>
              <a:gd name="T42" fmla="*/ 6 w 34"/>
              <a:gd name="T43" fmla="*/ 6 h 50"/>
              <a:gd name="T44" fmla="*/ 28 w 34"/>
              <a:gd name="T45" fmla="*/ 6 h 50"/>
              <a:gd name="T46" fmla="*/ 29 w 34"/>
              <a:gd name="T47" fmla="*/ 7 h 50"/>
              <a:gd name="T48" fmla="*/ 28 w 34"/>
              <a:gd name="T49" fmla="*/ 25 h 50"/>
              <a:gd name="T50" fmla="*/ 6 w 34"/>
              <a:gd name="T51" fmla="*/ 25 h 50"/>
              <a:gd name="T52" fmla="*/ 5 w 34"/>
              <a:gd name="T53" fmla="*/ 24 h 50"/>
              <a:gd name="T54" fmla="*/ 6 w 34"/>
              <a:gd name="T55" fmla="*/ 6 h 50"/>
              <a:gd name="T56" fmla="*/ 27 w 34"/>
              <a:gd name="T57" fmla="*/ 9 h 50"/>
              <a:gd name="T58" fmla="*/ 7 w 34"/>
              <a:gd name="T59" fmla="*/ 23 h 50"/>
              <a:gd name="T60" fmla="*/ 27 w 34"/>
              <a:gd name="T61" fmla="*/ 9 h 50"/>
              <a:gd name="T62" fmla="*/ 27 w 34"/>
              <a:gd name="T63" fmla="*/ 4 h 50"/>
              <a:gd name="T64" fmla="*/ 5 w 34"/>
              <a:gd name="T65" fmla="*/ 5 h 50"/>
              <a:gd name="T66" fmla="*/ 3 w 34"/>
              <a:gd name="T67" fmla="*/ 7 h 50"/>
              <a:gd name="T68" fmla="*/ 4 w 34"/>
              <a:gd name="T69" fmla="*/ 45 h 50"/>
              <a:gd name="T70" fmla="*/ 7 w 34"/>
              <a:gd name="T71" fmla="*/ 46 h 50"/>
              <a:gd name="T72" fmla="*/ 30 w 34"/>
              <a:gd name="T73" fmla="*/ 45 h 50"/>
              <a:gd name="T74" fmla="*/ 31 w 34"/>
              <a:gd name="T75" fmla="*/ 43 h 50"/>
              <a:gd name="T76" fmla="*/ 30 w 34"/>
              <a:gd name="T77" fmla="*/ 5 h 50"/>
              <a:gd name="T78" fmla="*/ 27 w 34"/>
              <a:gd name="T79"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 h="50">
                <a:moveTo>
                  <a:pt x="7" y="0"/>
                </a:moveTo>
                <a:cubicBezTo>
                  <a:pt x="27" y="0"/>
                  <a:pt x="27" y="0"/>
                  <a:pt x="27" y="0"/>
                </a:cubicBezTo>
                <a:cubicBezTo>
                  <a:pt x="29" y="0"/>
                  <a:pt x="31" y="1"/>
                  <a:pt x="32" y="2"/>
                </a:cubicBezTo>
                <a:cubicBezTo>
                  <a:pt x="32" y="2"/>
                  <a:pt x="32" y="2"/>
                  <a:pt x="32" y="2"/>
                </a:cubicBezTo>
                <a:cubicBezTo>
                  <a:pt x="34" y="4"/>
                  <a:pt x="34" y="5"/>
                  <a:pt x="34" y="7"/>
                </a:cubicBezTo>
                <a:cubicBezTo>
                  <a:pt x="34" y="43"/>
                  <a:pt x="34" y="43"/>
                  <a:pt x="34" y="43"/>
                </a:cubicBezTo>
                <a:cubicBezTo>
                  <a:pt x="34" y="45"/>
                  <a:pt x="34" y="46"/>
                  <a:pt x="32" y="48"/>
                </a:cubicBezTo>
                <a:cubicBezTo>
                  <a:pt x="32" y="48"/>
                  <a:pt x="32" y="48"/>
                  <a:pt x="32" y="48"/>
                </a:cubicBezTo>
                <a:cubicBezTo>
                  <a:pt x="31" y="49"/>
                  <a:pt x="29" y="50"/>
                  <a:pt x="27" y="50"/>
                </a:cubicBezTo>
                <a:cubicBezTo>
                  <a:pt x="7" y="50"/>
                  <a:pt x="7" y="50"/>
                  <a:pt x="7" y="50"/>
                </a:cubicBezTo>
                <a:cubicBezTo>
                  <a:pt x="5" y="50"/>
                  <a:pt x="3" y="49"/>
                  <a:pt x="2" y="48"/>
                </a:cubicBezTo>
                <a:cubicBezTo>
                  <a:pt x="0" y="46"/>
                  <a:pt x="0" y="45"/>
                  <a:pt x="0" y="43"/>
                </a:cubicBezTo>
                <a:cubicBezTo>
                  <a:pt x="0" y="7"/>
                  <a:pt x="0" y="7"/>
                  <a:pt x="0" y="7"/>
                </a:cubicBezTo>
                <a:cubicBezTo>
                  <a:pt x="0" y="5"/>
                  <a:pt x="0" y="4"/>
                  <a:pt x="2" y="2"/>
                </a:cubicBezTo>
                <a:cubicBezTo>
                  <a:pt x="2" y="2"/>
                  <a:pt x="2" y="2"/>
                  <a:pt x="2" y="2"/>
                </a:cubicBezTo>
                <a:cubicBezTo>
                  <a:pt x="3" y="1"/>
                  <a:pt x="5" y="0"/>
                  <a:pt x="7" y="0"/>
                </a:cubicBezTo>
                <a:close/>
                <a:moveTo>
                  <a:pt x="13" y="29"/>
                </a:moveTo>
                <a:cubicBezTo>
                  <a:pt x="13" y="29"/>
                  <a:pt x="13" y="29"/>
                  <a:pt x="13" y="29"/>
                </a:cubicBezTo>
                <a:cubicBezTo>
                  <a:pt x="18" y="32"/>
                  <a:pt x="18" y="32"/>
                  <a:pt x="18" y="32"/>
                </a:cubicBezTo>
                <a:cubicBezTo>
                  <a:pt x="18" y="32"/>
                  <a:pt x="18" y="32"/>
                  <a:pt x="18" y="32"/>
                </a:cubicBezTo>
                <a:cubicBezTo>
                  <a:pt x="23" y="35"/>
                  <a:pt x="23" y="35"/>
                  <a:pt x="23" y="35"/>
                </a:cubicBezTo>
                <a:cubicBezTo>
                  <a:pt x="23" y="35"/>
                  <a:pt x="23" y="36"/>
                  <a:pt x="23" y="37"/>
                </a:cubicBezTo>
                <a:cubicBezTo>
                  <a:pt x="23" y="37"/>
                  <a:pt x="23" y="37"/>
                  <a:pt x="23" y="37"/>
                </a:cubicBezTo>
                <a:cubicBezTo>
                  <a:pt x="18" y="40"/>
                  <a:pt x="18" y="40"/>
                  <a:pt x="18" y="40"/>
                </a:cubicBezTo>
                <a:cubicBezTo>
                  <a:pt x="18" y="40"/>
                  <a:pt x="18" y="40"/>
                  <a:pt x="18" y="40"/>
                </a:cubicBezTo>
                <a:cubicBezTo>
                  <a:pt x="13" y="43"/>
                  <a:pt x="13" y="43"/>
                  <a:pt x="13" y="43"/>
                </a:cubicBezTo>
                <a:cubicBezTo>
                  <a:pt x="12" y="43"/>
                  <a:pt x="11" y="43"/>
                  <a:pt x="11" y="42"/>
                </a:cubicBezTo>
                <a:cubicBezTo>
                  <a:pt x="11" y="42"/>
                  <a:pt x="11" y="42"/>
                  <a:pt x="11" y="42"/>
                </a:cubicBezTo>
                <a:cubicBezTo>
                  <a:pt x="11" y="36"/>
                  <a:pt x="11" y="36"/>
                  <a:pt x="11" y="36"/>
                </a:cubicBezTo>
                <a:cubicBezTo>
                  <a:pt x="11" y="30"/>
                  <a:pt x="11" y="30"/>
                  <a:pt x="11" y="30"/>
                </a:cubicBezTo>
                <a:cubicBezTo>
                  <a:pt x="11" y="30"/>
                  <a:pt x="11" y="29"/>
                  <a:pt x="12" y="29"/>
                </a:cubicBezTo>
                <a:cubicBezTo>
                  <a:pt x="12" y="29"/>
                  <a:pt x="13" y="29"/>
                  <a:pt x="13" y="29"/>
                </a:cubicBezTo>
                <a:close/>
                <a:moveTo>
                  <a:pt x="16" y="34"/>
                </a:moveTo>
                <a:cubicBezTo>
                  <a:pt x="16" y="34"/>
                  <a:pt x="16" y="34"/>
                  <a:pt x="16" y="34"/>
                </a:cubicBezTo>
                <a:cubicBezTo>
                  <a:pt x="13" y="32"/>
                  <a:pt x="13" y="32"/>
                  <a:pt x="13" y="32"/>
                </a:cubicBezTo>
                <a:cubicBezTo>
                  <a:pt x="13" y="36"/>
                  <a:pt x="13" y="36"/>
                  <a:pt x="13" y="36"/>
                </a:cubicBezTo>
                <a:cubicBezTo>
                  <a:pt x="13" y="40"/>
                  <a:pt x="13" y="40"/>
                  <a:pt x="13" y="40"/>
                </a:cubicBezTo>
                <a:cubicBezTo>
                  <a:pt x="16" y="38"/>
                  <a:pt x="16" y="38"/>
                  <a:pt x="16" y="38"/>
                </a:cubicBezTo>
                <a:cubicBezTo>
                  <a:pt x="16" y="38"/>
                  <a:pt x="16" y="38"/>
                  <a:pt x="16" y="38"/>
                </a:cubicBezTo>
                <a:cubicBezTo>
                  <a:pt x="20" y="36"/>
                  <a:pt x="20" y="36"/>
                  <a:pt x="20" y="36"/>
                </a:cubicBezTo>
                <a:cubicBezTo>
                  <a:pt x="17" y="34"/>
                  <a:pt x="17" y="34"/>
                  <a:pt x="17" y="34"/>
                </a:cubicBezTo>
                <a:cubicBezTo>
                  <a:pt x="16" y="34"/>
                  <a:pt x="16" y="34"/>
                  <a:pt x="16" y="34"/>
                </a:cubicBezTo>
                <a:close/>
                <a:moveTo>
                  <a:pt x="6" y="6"/>
                </a:moveTo>
                <a:cubicBezTo>
                  <a:pt x="6" y="6"/>
                  <a:pt x="6" y="6"/>
                  <a:pt x="6" y="6"/>
                </a:cubicBezTo>
                <a:cubicBezTo>
                  <a:pt x="6" y="6"/>
                  <a:pt x="6" y="6"/>
                  <a:pt x="6" y="6"/>
                </a:cubicBezTo>
                <a:cubicBezTo>
                  <a:pt x="28" y="6"/>
                  <a:pt x="28" y="6"/>
                  <a:pt x="28" y="6"/>
                </a:cubicBezTo>
                <a:cubicBezTo>
                  <a:pt x="29" y="6"/>
                  <a:pt x="29" y="7"/>
                  <a:pt x="29" y="7"/>
                </a:cubicBezTo>
                <a:cubicBezTo>
                  <a:pt x="29" y="7"/>
                  <a:pt x="29" y="7"/>
                  <a:pt x="29" y="7"/>
                </a:cubicBezTo>
                <a:cubicBezTo>
                  <a:pt x="29" y="24"/>
                  <a:pt x="29" y="24"/>
                  <a:pt x="29" y="24"/>
                </a:cubicBezTo>
                <a:cubicBezTo>
                  <a:pt x="29" y="25"/>
                  <a:pt x="29" y="25"/>
                  <a:pt x="28" y="25"/>
                </a:cubicBezTo>
                <a:cubicBezTo>
                  <a:pt x="28" y="25"/>
                  <a:pt x="28" y="25"/>
                  <a:pt x="28" y="25"/>
                </a:cubicBezTo>
                <a:cubicBezTo>
                  <a:pt x="6" y="25"/>
                  <a:pt x="6" y="25"/>
                  <a:pt x="6" y="25"/>
                </a:cubicBezTo>
                <a:cubicBezTo>
                  <a:pt x="5" y="25"/>
                  <a:pt x="5" y="25"/>
                  <a:pt x="5" y="24"/>
                </a:cubicBezTo>
                <a:cubicBezTo>
                  <a:pt x="5" y="24"/>
                  <a:pt x="5" y="24"/>
                  <a:pt x="5" y="24"/>
                </a:cubicBezTo>
                <a:cubicBezTo>
                  <a:pt x="5" y="7"/>
                  <a:pt x="5" y="7"/>
                  <a:pt x="5" y="7"/>
                </a:cubicBezTo>
                <a:cubicBezTo>
                  <a:pt x="5" y="7"/>
                  <a:pt x="5" y="6"/>
                  <a:pt x="6" y="6"/>
                </a:cubicBezTo>
                <a:close/>
                <a:moveTo>
                  <a:pt x="27" y="9"/>
                </a:moveTo>
                <a:cubicBezTo>
                  <a:pt x="27" y="9"/>
                  <a:pt x="27" y="9"/>
                  <a:pt x="27" y="9"/>
                </a:cubicBezTo>
                <a:cubicBezTo>
                  <a:pt x="7" y="9"/>
                  <a:pt x="7" y="9"/>
                  <a:pt x="7" y="9"/>
                </a:cubicBezTo>
                <a:cubicBezTo>
                  <a:pt x="7" y="23"/>
                  <a:pt x="7" y="23"/>
                  <a:pt x="7" y="23"/>
                </a:cubicBezTo>
                <a:cubicBezTo>
                  <a:pt x="27" y="23"/>
                  <a:pt x="27" y="23"/>
                  <a:pt x="27" y="23"/>
                </a:cubicBezTo>
                <a:cubicBezTo>
                  <a:pt x="27" y="9"/>
                  <a:pt x="27" y="9"/>
                  <a:pt x="27" y="9"/>
                </a:cubicBezTo>
                <a:close/>
                <a:moveTo>
                  <a:pt x="27" y="4"/>
                </a:moveTo>
                <a:cubicBezTo>
                  <a:pt x="27" y="4"/>
                  <a:pt x="27" y="4"/>
                  <a:pt x="27" y="4"/>
                </a:cubicBezTo>
                <a:cubicBezTo>
                  <a:pt x="7" y="4"/>
                  <a:pt x="7" y="4"/>
                  <a:pt x="7" y="4"/>
                </a:cubicBezTo>
                <a:cubicBezTo>
                  <a:pt x="6" y="4"/>
                  <a:pt x="5" y="4"/>
                  <a:pt x="5" y="5"/>
                </a:cubicBezTo>
                <a:cubicBezTo>
                  <a:pt x="4" y="5"/>
                  <a:pt x="4" y="5"/>
                  <a:pt x="4" y="5"/>
                </a:cubicBezTo>
                <a:cubicBezTo>
                  <a:pt x="4" y="6"/>
                  <a:pt x="3" y="7"/>
                  <a:pt x="3" y="7"/>
                </a:cubicBezTo>
                <a:cubicBezTo>
                  <a:pt x="3" y="43"/>
                  <a:pt x="3" y="43"/>
                  <a:pt x="3" y="43"/>
                </a:cubicBezTo>
                <a:cubicBezTo>
                  <a:pt x="3" y="44"/>
                  <a:pt x="4" y="44"/>
                  <a:pt x="4" y="45"/>
                </a:cubicBezTo>
                <a:cubicBezTo>
                  <a:pt x="4" y="45"/>
                  <a:pt x="4" y="45"/>
                  <a:pt x="4" y="45"/>
                </a:cubicBezTo>
                <a:cubicBezTo>
                  <a:pt x="5" y="46"/>
                  <a:pt x="6" y="46"/>
                  <a:pt x="7" y="46"/>
                </a:cubicBezTo>
                <a:cubicBezTo>
                  <a:pt x="27" y="46"/>
                  <a:pt x="27" y="46"/>
                  <a:pt x="27" y="46"/>
                </a:cubicBezTo>
                <a:cubicBezTo>
                  <a:pt x="28" y="46"/>
                  <a:pt x="29" y="46"/>
                  <a:pt x="30" y="45"/>
                </a:cubicBezTo>
                <a:cubicBezTo>
                  <a:pt x="30" y="45"/>
                  <a:pt x="30" y="45"/>
                  <a:pt x="30" y="45"/>
                </a:cubicBezTo>
                <a:cubicBezTo>
                  <a:pt x="30" y="44"/>
                  <a:pt x="31" y="44"/>
                  <a:pt x="31" y="43"/>
                </a:cubicBezTo>
                <a:cubicBezTo>
                  <a:pt x="31" y="7"/>
                  <a:pt x="31" y="7"/>
                  <a:pt x="31" y="7"/>
                </a:cubicBezTo>
                <a:cubicBezTo>
                  <a:pt x="31" y="7"/>
                  <a:pt x="30" y="6"/>
                  <a:pt x="30" y="5"/>
                </a:cubicBezTo>
                <a:cubicBezTo>
                  <a:pt x="30" y="5"/>
                  <a:pt x="30" y="5"/>
                  <a:pt x="30" y="5"/>
                </a:cubicBezTo>
                <a:cubicBezTo>
                  <a:pt x="29" y="4"/>
                  <a:pt x="28" y="4"/>
                  <a:pt x="27"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1" name="Freeform 487"/>
          <p:cNvSpPr>
            <a:spLocks noEditPoints="1"/>
          </p:cNvSpPr>
          <p:nvPr/>
        </p:nvSpPr>
        <p:spPr bwMode="auto">
          <a:xfrm>
            <a:off x="9077077" y="2328359"/>
            <a:ext cx="167996" cy="131037"/>
          </a:xfrm>
          <a:custGeom>
            <a:avLst/>
            <a:gdLst>
              <a:gd name="T0" fmla="*/ 21 w 50"/>
              <a:gd name="T1" fmla="*/ 24 h 39"/>
              <a:gd name="T2" fmla="*/ 22 w 50"/>
              <a:gd name="T3" fmla="*/ 25 h 39"/>
              <a:gd name="T4" fmla="*/ 31 w 50"/>
              <a:gd name="T5" fmla="*/ 14 h 39"/>
              <a:gd name="T6" fmla="*/ 6 w 50"/>
              <a:gd name="T7" fmla="*/ 0 h 39"/>
              <a:gd name="T8" fmla="*/ 48 w 50"/>
              <a:gd name="T9" fmla="*/ 2 h 39"/>
              <a:gd name="T10" fmla="*/ 48 w 50"/>
              <a:gd name="T11" fmla="*/ 2 h 39"/>
              <a:gd name="T12" fmla="*/ 50 w 50"/>
              <a:gd name="T13" fmla="*/ 33 h 39"/>
              <a:gd name="T14" fmla="*/ 48 w 50"/>
              <a:gd name="T15" fmla="*/ 37 h 39"/>
              <a:gd name="T16" fmla="*/ 44 w 50"/>
              <a:gd name="T17" fmla="*/ 39 h 39"/>
              <a:gd name="T18" fmla="*/ 2 w 50"/>
              <a:gd name="T19" fmla="*/ 37 h 39"/>
              <a:gd name="T20" fmla="*/ 2 w 50"/>
              <a:gd name="T21" fmla="*/ 37 h 39"/>
              <a:gd name="T22" fmla="*/ 0 w 50"/>
              <a:gd name="T23" fmla="*/ 6 h 39"/>
              <a:gd name="T24" fmla="*/ 2 w 50"/>
              <a:gd name="T25" fmla="*/ 2 h 39"/>
              <a:gd name="T26" fmla="*/ 6 w 50"/>
              <a:gd name="T27" fmla="*/ 0 h 39"/>
              <a:gd name="T28" fmla="*/ 44 w 50"/>
              <a:gd name="T29" fmla="*/ 4 h 39"/>
              <a:gd name="T30" fmla="*/ 5 w 50"/>
              <a:gd name="T31" fmla="*/ 4 h 39"/>
              <a:gd name="T32" fmla="*/ 4 w 50"/>
              <a:gd name="T33" fmla="*/ 33 h 39"/>
              <a:gd name="T34" fmla="*/ 6 w 50"/>
              <a:gd name="T35" fmla="*/ 35 h 39"/>
              <a:gd name="T36" fmla="*/ 45 w 50"/>
              <a:gd name="T37" fmla="*/ 35 h 39"/>
              <a:gd name="T38" fmla="*/ 46 w 50"/>
              <a:gd name="T39" fmla="*/ 6 h 39"/>
              <a:gd name="T40" fmla="*/ 44 w 50"/>
              <a:gd name="T41" fmla="*/ 4 h 39"/>
              <a:gd name="T42" fmla="*/ 13 w 50"/>
              <a:gd name="T43" fmla="*/ 6 h 39"/>
              <a:gd name="T44" fmla="*/ 44 w 50"/>
              <a:gd name="T45" fmla="*/ 6 h 39"/>
              <a:gd name="T46" fmla="*/ 45 w 50"/>
              <a:gd name="T47" fmla="*/ 7 h 39"/>
              <a:gd name="T48" fmla="*/ 44 w 50"/>
              <a:gd name="T49" fmla="*/ 33 h 39"/>
              <a:gd name="T50" fmla="*/ 13 w 50"/>
              <a:gd name="T51" fmla="*/ 33 h 39"/>
              <a:gd name="T52" fmla="*/ 11 w 50"/>
              <a:gd name="T53" fmla="*/ 32 h 39"/>
              <a:gd name="T54" fmla="*/ 13 w 50"/>
              <a:gd name="T55" fmla="*/ 6 h 39"/>
              <a:gd name="T56" fmla="*/ 43 w 50"/>
              <a:gd name="T57" fmla="*/ 8 h 39"/>
              <a:gd name="T58" fmla="*/ 14 w 50"/>
              <a:gd name="T59" fmla="*/ 31 h 39"/>
              <a:gd name="T60" fmla="*/ 43 w 50"/>
              <a:gd name="T61" fmla="*/ 8 h 39"/>
              <a:gd name="T62" fmla="*/ 6 w 50"/>
              <a:gd name="T63" fmla="*/ 11 h 39"/>
              <a:gd name="T64" fmla="*/ 6 w 50"/>
              <a:gd name="T65" fmla="*/ 9 h 39"/>
              <a:gd name="T66" fmla="*/ 10 w 50"/>
              <a:gd name="T67" fmla="*/ 10 h 39"/>
              <a:gd name="T68" fmla="*/ 6 w 50"/>
              <a:gd name="T69" fmla="*/ 11 h 39"/>
              <a:gd name="T70" fmla="*/ 6 w 50"/>
              <a:gd name="T71" fmla="*/ 16 h 39"/>
              <a:gd name="T72" fmla="*/ 6 w 50"/>
              <a:gd name="T73" fmla="*/ 14 h 39"/>
              <a:gd name="T74" fmla="*/ 10 w 50"/>
              <a:gd name="T75" fmla="*/ 15 h 39"/>
              <a:gd name="T76" fmla="*/ 6 w 50"/>
              <a:gd name="T77" fmla="*/ 16 h 39"/>
              <a:gd name="T78" fmla="*/ 6 w 50"/>
              <a:gd name="T79" fmla="*/ 22 h 39"/>
              <a:gd name="T80" fmla="*/ 6 w 50"/>
              <a:gd name="T81" fmla="*/ 19 h 39"/>
              <a:gd name="T82" fmla="*/ 10 w 50"/>
              <a:gd name="T83" fmla="*/ 21 h 39"/>
              <a:gd name="T84" fmla="*/ 6 w 50"/>
              <a:gd name="T85" fmla="*/ 22 h 39"/>
              <a:gd name="T86" fmla="*/ 19 w 50"/>
              <a:gd name="T87" fmla="*/ 22 h 39"/>
              <a:gd name="T88" fmla="*/ 31 w 50"/>
              <a:gd name="T89" fmla="*/ 11 h 39"/>
              <a:gd name="T90" fmla="*/ 35 w 50"/>
              <a:gd name="T91" fmla="*/ 16 h 39"/>
              <a:gd name="T92" fmla="*/ 23 w 50"/>
              <a:gd name="T93" fmla="*/ 28 h 39"/>
              <a:gd name="T94" fmla="*/ 19 w 50"/>
              <a:gd name="T95" fmla="*/ 28 h 39"/>
              <a:gd name="T96" fmla="*/ 18 w 50"/>
              <a:gd name="T97" fmla="*/ 23 h 39"/>
              <a:gd name="T98" fmla="*/ 19 w 50"/>
              <a:gd name="T99" fmla="*/ 28 h 39"/>
              <a:gd name="T100" fmla="*/ 19 w 50"/>
              <a:gd name="T101"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39">
                <a:moveTo>
                  <a:pt x="31" y="14"/>
                </a:moveTo>
                <a:cubicBezTo>
                  <a:pt x="21" y="24"/>
                  <a:pt x="21" y="24"/>
                  <a:pt x="21" y="24"/>
                </a:cubicBezTo>
                <a:cubicBezTo>
                  <a:pt x="21" y="25"/>
                  <a:pt x="21" y="25"/>
                  <a:pt x="21" y="25"/>
                </a:cubicBezTo>
                <a:cubicBezTo>
                  <a:pt x="22" y="25"/>
                  <a:pt x="22" y="25"/>
                  <a:pt x="22" y="25"/>
                </a:cubicBezTo>
                <a:cubicBezTo>
                  <a:pt x="32" y="15"/>
                  <a:pt x="32" y="15"/>
                  <a:pt x="32" y="15"/>
                </a:cubicBezTo>
                <a:cubicBezTo>
                  <a:pt x="31" y="14"/>
                  <a:pt x="31" y="14"/>
                  <a:pt x="31" y="14"/>
                </a:cubicBezTo>
                <a:close/>
                <a:moveTo>
                  <a:pt x="6" y="0"/>
                </a:moveTo>
                <a:cubicBezTo>
                  <a:pt x="6" y="0"/>
                  <a:pt x="6" y="0"/>
                  <a:pt x="6" y="0"/>
                </a:cubicBezTo>
                <a:cubicBezTo>
                  <a:pt x="44" y="0"/>
                  <a:pt x="44" y="0"/>
                  <a:pt x="44" y="0"/>
                </a:cubicBezTo>
                <a:cubicBezTo>
                  <a:pt x="46" y="0"/>
                  <a:pt x="47" y="1"/>
                  <a:pt x="48" y="2"/>
                </a:cubicBezTo>
                <a:cubicBezTo>
                  <a:pt x="48" y="2"/>
                  <a:pt x="48" y="2"/>
                  <a:pt x="48" y="2"/>
                </a:cubicBezTo>
                <a:cubicBezTo>
                  <a:pt x="48" y="2"/>
                  <a:pt x="48" y="2"/>
                  <a:pt x="48" y="2"/>
                </a:cubicBezTo>
                <a:cubicBezTo>
                  <a:pt x="49" y="3"/>
                  <a:pt x="50" y="4"/>
                  <a:pt x="50" y="6"/>
                </a:cubicBezTo>
                <a:cubicBezTo>
                  <a:pt x="50" y="33"/>
                  <a:pt x="50" y="33"/>
                  <a:pt x="50" y="33"/>
                </a:cubicBezTo>
                <a:cubicBezTo>
                  <a:pt x="50" y="35"/>
                  <a:pt x="49" y="36"/>
                  <a:pt x="48" y="37"/>
                </a:cubicBezTo>
                <a:cubicBezTo>
                  <a:pt x="48" y="37"/>
                  <a:pt x="48" y="37"/>
                  <a:pt x="48" y="37"/>
                </a:cubicBezTo>
                <a:cubicBezTo>
                  <a:pt x="48" y="37"/>
                  <a:pt x="48" y="37"/>
                  <a:pt x="48" y="37"/>
                </a:cubicBezTo>
                <a:cubicBezTo>
                  <a:pt x="47" y="39"/>
                  <a:pt x="46" y="39"/>
                  <a:pt x="44" y="39"/>
                </a:cubicBezTo>
                <a:cubicBezTo>
                  <a:pt x="6" y="39"/>
                  <a:pt x="6" y="39"/>
                  <a:pt x="6" y="39"/>
                </a:cubicBezTo>
                <a:cubicBezTo>
                  <a:pt x="4" y="39"/>
                  <a:pt x="3" y="38"/>
                  <a:pt x="2" y="37"/>
                </a:cubicBezTo>
                <a:cubicBezTo>
                  <a:pt x="2" y="37"/>
                  <a:pt x="2" y="37"/>
                  <a:pt x="2" y="37"/>
                </a:cubicBezTo>
                <a:cubicBezTo>
                  <a:pt x="2" y="37"/>
                  <a:pt x="2" y="37"/>
                  <a:pt x="2" y="37"/>
                </a:cubicBezTo>
                <a:cubicBezTo>
                  <a:pt x="1" y="36"/>
                  <a:pt x="0" y="35"/>
                  <a:pt x="0" y="33"/>
                </a:cubicBezTo>
                <a:cubicBezTo>
                  <a:pt x="0" y="6"/>
                  <a:pt x="0" y="6"/>
                  <a:pt x="0" y="6"/>
                </a:cubicBezTo>
                <a:cubicBezTo>
                  <a:pt x="0" y="4"/>
                  <a:pt x="1" y="3"/>
                  <a:pt x="2" y="2"/>
                </a:cubicBezTo>
                <a:cubicBezTo>
                  <a:pt x="2" y="2"/>
                  <a:pt x="2" y="2"/>
                  <a:pt x="2" y="2"/>
                </a:cubicBezTo>
                <a:cubicBezTo>
                  <a:pt x="2" y="2"/>
                  <a:pt x="2" y="2"/>
                  <a:pt x="2" y="2"/>
                </a:cubicBezTo>
                <a:cubicBezTo>
                  <a:pt x="3" y="1"/>
                  <a:pt x="4" y="0"/>
                  <a:pt x="6" y="0"/>
                </a:cubicBezTo>
                <a:close/>
                <a:moveTo>
                  <a:pt x="44" y="4"/>
                </a:moveTo>
                <a:cubicBezTo>
                  <a:pt x="44" y="4"/>
                  <a:pt x="44" y="4"/>
                  <a:pt x="44" y="4"/>
                </a:cubicBezTo>
                <a:cubicBezTo>
                  <a:pt x="6" y="4"/>
                  <a:pt x="6" y="4"/>
                  <a:pt x="6" y="4"/>
                </a:cubicBezTo>
                <a:cubicBezTo>
                  <a:pt x="5" y="4"/>
                  <a:pt x="5" y="4"/>
                  <a:pt x="5" y="4"/>
                </a:cubicBezTo>
                <a:cubicBezTo>
                  <a:pt x="4" y="5"/>
                  <a:pt x="4" y="5"/>
                  <a:pt x="4" y="6"/>
                </a:cubicBezTo>
                <a:cubicBezTo>
                  <a:pt x="4" y="33"/>
                  <a:pt x="4" y="33"/>
                  <a:pt x="4" y="33"/>
                </a:cubicBezTo>
                <a:cubicBezTo>
                  <a:pt x="4" y="34"/>
                  <a:pt x="4" y="34"/>
                  <a:pt x="5" y="35"/>
                </a:cubicBezTo>
                <a:cubicBezTo>
                  <a:pt x="5" y="35"/>
                  <a:pt x="5" y="35"/>
                  <a:pt x="6" y="35"/>
                </a:cubicBezTo>
                <a:cubicBezTo>
                  <a:pt x="44" y="35"/>
                  <a:pt x="44" y="35"/>
                  <a:pt x="44" y="35"/>
                </a:cubicBezTo>
                <a:cubicBezTo>
                  <a:pt x="45" y="35"/>
                  <a:pt x="45" y="35"/>
                  <a:pt x="45" y="35"/>
                </a:cubicBezTo>
                <a:cubicBezTo>
                  <a:pt x="46" y="34"/>
                  <a:pt x="46" y="34"/>
                  <a:pt x="46" y="33"/>
                </a:cubicBezTo>
                <a:cubicBezTo>
                  <a:pt x="46" y="6"/>
                  <a:pt x="46" y="6"/>
                  <a:pt x="46" y="6"/>
                </a:cubicBezTo>
                <a:cubicBezTo>
                  <a:pt x="46" y="5"/>
                  <a:pt x="46" y="5"/>
                  <a:pt x="45" y="4"/>
                </a:cubicBezTo>
                <a:cubicBezTo>
                  <a:pt x="45" y="4"/>
                  <a:pt x="45" y="4"/>
                  <a:pt x="44" y="4"/>
                </a:cubicBezTo>
                <a:close/>
                <a:moveTo>
                  <a:pt x="13" y="6"/>
                </a:moveTo>
                <a:cubicBezTo>
                  <a:pt x="13" y="6"/>
                  <a:pt x="13" y="6"/>
                  <a:pt x="13" y="6"/>
                </a:cubicBezTo>
                <a:cubicBezTo>
                  <a:pt x="13" y="6"/>
                  <a:pt x="13" y="6"/>
                  <a:pt x="13" y="6"/>
                </a:cubicBezTo>
                <a:cubicBezTo>
                  <a:pt x="44" y="6"/>
                  <a:pt x="44" y="6"/>
                  <a:pt x="44" y="6"/>
                </a:cubicBezTo>
                <a:cubicBezTo>
                  <a:pt x="44" y="6"/>
                  <a:pt x="45" y="6"/>
                  <a:pt x="45" y="7"/>
                </a:cubicBezTo>
                <a:cubicBezTo>
                  <a:pt x="45" y="7"/>
                  <a:pt x="45" y="7"/>
                  <a:pt x="45" y="7"/>
                </a:cubicBezTo>
                <a:cubicBezTo>
                  <a:pt x="45" y="32"/>
                  <a:pt x="45" y="32"/>
                  <a:pt x="45" y="32"/>
                </a:cubicBezTo>
                <a:cubicBezTo>
                  <a:pt x="45" y="33"/>
                  <a:pt x="44" y="33"/>
                  <a:pt x="44" y="33"/>
                </a:cubicBezTo>
                <a:cubicBezTo>
                  <a:pt x="44" y="33"/>
                  <a:pt x="44" y="33"/>
                  <a:pt x="44" y="33"/>
                </a:cubicBezTo>
                <a:cubicBezTo>
                  <a:pt x="13" y="33"/>
                  <a:pt x="13" y="33"/>
                  <a:pt x="13" y="33"/>
                </a:cubicBezTo>
                <a:cubicBezTo>
                  <a:pt x="12" y="33"/>
                  <a:pt x="11" y="33"/>
                  <a:pt x="11" y="32"/>
                </a:cubicBezTo>
                <a:cubicBezTo>
                  <a:pt x="11" y="32"/>
                  <a:pt x="11" y="32"/>
                  <a:pt x="11" y="32"/>
                </a:cubicBezTo>
                <a:cubicBezTo>
                  <a:pt x="11" y="7"/>
                  <a:pt x="11" y="7"/>
                  <a:pt x="11" y="7"/>
                </a:cubicBezTo>
                <a:cubicBezTo>
                  <a:pt x="11" y="6"/>
                  <a:pt x="12" y="6"/>
                  <a:pt x="13" y="6"/>
                </a:cubicBezTo>
                <a:close/>
                <a:moveTo>
                  <a:pt x="43" y="8"/>
                </a:moveTo>
                <a:cubicBezTo>
                  <a:pt x="43" y="8"/>
                  <a:pt x="43" y="8"/>
                  <a:pt x="43" y="8"/>
                </a:cubicBezTo>
                <a:cubicBezTo>
                  <a:pt x="14" y="8"/>
                  <a:pt x="14" y="8"/>
                  <a:pt x="14" y="8"/>
                </a:cubicBezTo>
                <a:cubicBezTo>
                  <a:pt x="14" y="31"/>
                  <a:pt x="14" y="31"/>
                  <a:pt x="14" y="31"/>
                </a:cubicBezTo>
                <a:cubicBezTo>
                  <a:pt x="43" y="31"/>
                  <a:pt x="43" y="31"/>
                  <a:pt x="43" y="31"/>
                </a:cubicBezTo>
                <a:cubicBezTo>
                  <a:pt x="43" y="8"/>
                  <a:pt x="43" y="8"/>
                  <a:pt x="43" y="8"/>
                </a:cubicBezTo>
                <a:close/>
                <a:moveTo>
                  <a:pt x="6" y="11"/>
                </a:moveTo>
                <a:cubicBezTo>
                  <a:pt x="6" y="11"/>
                  <a:pt x="6" y="11"/>
                  <a:pt x="6" y="11"/>
                </a:cubicBezTo>
                <a:cubicBezTo>
                  <a:pt x="6" y="11"/>
                  <a:pt x="5" y="11"/>
                  <a:pt x="5" y="10"/>
                </a:cubicBezTo>
                <a:cubicBezTo>
                  <a:pt x="5" y="9"/>
                  <a:pt x="6" y="9"/>
                  <a:pt x="6" y="9"/>
                </a:cubicBezTo>
                <a:cubicBezTo>
                  <a:pt x="9" y="9"/>
                  <a:pt x="9" y="9"/>
                  <a:pt x="9" y="9"/>
                </a:cubicBezTo>
                <a:cubicBezTo>
                  <a:pt x="9" y="9"/>
                  <a:pt x="10" y="9"/>
                  <a:pt x="10" y="10"/>
                </a:cubicBezTo>
                <a:cubicBezTo>
                  <a:pt x="10" y="11"/>
                  <a:pt x="9" y="11"/>
                  <a:pt x="9" y="11"/>
                </a:cubicBezTo>
                <a:cubicBezTo>
                  <a:pt x="6" y="11"/>
                  <a:pt x="6" y="11"/>
                  <a:pt x="6" y="11"/>
                </a:cubicBezTo>
                <a:close/>
                <a:moveTo>
                  <a:pt x="6" y="16"/>
                </a:moveTo>
                <a:cubicBezTo>
                  <a:pt x="6" y="16"/>
                  <a:pt x="6" y="16"/>
                  <a:pt x="6" y="16"/>
                </a:cubicBezTo>
                <a:cubicBezTo>
                  <a:pt x="6" y="16"/>
                  <a:pt x="5" y="16"/>
                  <a:pt x="5" y="15"/>
                </a:cubicBezTo>
                <a:cubicBezTo>
                  <a:pt x="5" y="15"/>
                  <a:pt x="6" y="14"/>
                  <a:pt x="6" y="14"/>
                </a:cubicBezTo>
                <a:cubicBezTo>
                  <a:pt x="9" y="14"/>
                  <a:pt x="9" y="14"/>
                  <a:pt x="9" y="14"/>
                </a:cubicBezTo>
                <a:cubicBezTo>
                  <a:pt x="9" y="14"/>
                  <a:pt x="10" y="15"/>
                  <a:pt x="10" y="15"/>
                </a:cubicBezTo>
                <a:cubicBezTo>
                  <a:pt x="10" y="16"/>
                  <a:pt x="9" y="16"/>
                  <a:pt x="9" y="16"/>
                </a:cubicBezTo>
                <a:cubicBezTo>
                  <a:pt x="6" y="16"/>
                  <a:pt x="6" y="16"/>
                  <a:pt x="6" y="16"/>
                </a:cubicBezTo>
                <a:close/>
                <a:moveTo>
                  <a:pt x="6" y="22"/>
                </a:moveTo>
                <a:cubicBezTo>
                  <a:pt x="6" y="22"/>
                  <a:pt x="6" y="22"/>
                  <a:pt x="6" y="22"/>
                </a:cubicBezTo>
                <a:cubicBezTo>
                  <a:pt x="6" y="22"/>
                  <a:pt x="5" y="21"/>
                  <a:pt x="5" y="21"/>
                </a:cubicBezTo>
                <a:cubicBezTo>
                  <a:pt x="5" y="20"/>
                  <a:pt x="6" y="19"/>
                  <a:pt x="6" y="19"/>
                </a:cubicBezTo>
                <a:cubicBezTo>
                  <a:pt x="9" y="19"/>
                  <a:pt x="9" y="19"/>
                  <a:pt x="9" y="19"/>
                </a:cubicBezTo>
                <a:cubicBezTo>
                  <a:pt x="9" y="19"/>
                  <a:pt x="10" y="20"/>
                  <a:pt x="10" y="21"/>
                </a:cubicBezTo>
                <a:cubicBezTo>
                  <a:pt x="10" y="21"/>
                  <a:pt x="9" y="22"/>
                  <a:pt x="9" y="22"/>
                </a:cubicBezTo>
                <a:cubicBezTo>
                  <a:pt x="6" y="22"/>
                  <a:pt x="6" y="22"/>
                  <a:pt x="6" y="22"/>
                </a:cubicBezTo>
                <a:close/>
                <a:moveTo>
                  <a:pt x="19" y="22"/>
                </a:moveTo>
                <a:cubicBezTo>
                  <a:pt x="19" y="22"/>
                  <a:pt x="19" y="22"/>
                  <a:pt x="19" y="22"/>
                </a:cubicBezTo>
                <a:cubicBezTo>
                  <a:pt x="30" y="11"/>
                  <a:pt x="30" y="11"/>
                  <a:pt x="30" y="11"/>
                </a:cubicBezTo>
                <a:cubicBezTo>
                  <a:pt x="30" y="11"/>
                  <a:pt x="31" y="11"/>
                  <a:pt x="31" y="11"/>
                </a:cubicBezTo>
                <a:cubicBezTo>
                  <a:pt x="35" y="14"/>
                  <a:pt x="35" y="14"/>
                  <a:pt x="35" y="14"/>
                </a:cubicBezTo>
                <a:cubicBezTo>
                  <a:pt x="35" y="15"/>
                  <a:pt x="35" y="16"/>
                  <a:pt x="35" y="16"/>
                </a:cubicBezTo>
                <a:cubicBezTo>
                  <a:pt x="23" y="27"/>
                  <a:pt x="23" y="27"/>
                  <a:pt x="23" y="27"/>
                </a:cubicBezTo>
                <a:cubicBezTo>
                  <a:pt x="23" y="27"/>
                  <a:pt x="23" y="28"/>
                  <a:pt x="23" y="28"/>
                </a:cubicBezTo>
                <a:cubicBezTo>
                  <a:pt x="19" y="28"/>
                  <a:pt x="19" y="28"/>
                  <a:pt x="19" y="28"/>
                </a:cubicBezTo>
                <a:cubicBezTo>
                  <a:pt x="19" y="28"/>
                  <a:pt x="19" y="28"/>
                  <a:pt x="19" y="28"/>
                </a:cubicBezTo>
                <a:cubicBezTo>
                  <a:pt x="19" y="28"/>
                  <a:pt x="18" y="27"/>
                  <a:pt x="18" y="26"/>
                </a:cubicBezTo>
                <a:cubicBezTo>
                  <a:pt x="18" y="23"/>
                  <a:pt x="18" y="23"/>
                  <a:pt x="18" y="23"/>
                </a:cubicBezTo>
                <a:cubicBezTo>
                  <a:pt x="18" y="23"/>
                  <a:pt x="18" y="23"/>
                  <a:pt x="19" y="22"/>
                </a:cubicBezTo>
                <a:close/>
                <a:moveTo>
                  <a:pt x="19" y="28"/>
                </a:moveTo>
                <a:cubicBezTo>
                  <a:pt x="19" y="28"/>
                  <a:pt x="19" y="28"/>
                  <a:pt x="19" y="28"/>
                </a:cubicBezTo>
                <a:cubicBezTo>
                  <a:pt x="19" y="28"/>
                  <a:pt x="19" y="28"/>
                  <a:pt x="19"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2" name="Freeform 488"/>
          <p:cNvSpPr>
            <a:spLocks noEditPoints="1"/>
          </p:cNvSpPr>
          <p:nvPr/>
        </p:nvSpPr>
        <p:spPr bwMode="auto">
          <a:xfrm>
            <a:off x="6412666" y="2968422"/>
            <a:ext cx="169676" cy="167996"/>
          </a:xfrm>
          <a:custGeom>
            <a:avLst/>
            <a:gdLst>
              <a:gd name="T0" fmla="*/ 11 w 50"/>
              <a:gd name="T1" fmla="*/ 12 h 50"/>
              <a:gd name="T2" fmla="*/ 41 w 50"/>
              <a:gd name="T3" fmla="*/ 14 h 50"/>
              <a:gd name="T4" fmla="*/ 41 w 50"/>
              <a:gd name="T5" fmla="*/ 31 h 50"/>
              <a:gd name="T6" fmla="*/ 39 w 50"/>
              <a:gd name="T7" fmla="*/ 33 h 50"/>
              <a:gd name="T8" fmla="*/ 34 w 50"/>
              <a:gd name="T9" fmla="*/ 36 h 50"/>
              <a:gd name="T10" fmla="*/ 32 w 50"/>
              <a:gd name="T11" fmla="*/ 38 h 50"/>
              <a:gd name="T12" fmla="*/ 16 w 50"/>
              <a:gd name="T13" fmla="*/ 36 h 50"/>
              <a:gd name="T14" fmla="*/ 16 w 50"/>
              <a:gd name="T15" fmla="*/ 33 h 50"/>
              <a:gd name="T16" fmla="*/ 9 w 50"/>
              <a:gd name="T17" fmla="*/ 31 h 50"/>
              <a:gd name="T18" fmla="*/ 9 w 50"/>
              <a:gd name="T19" fmla="*/ 14 h 50"/>
              <a:gd name="T20" fmla="*/ 18 w 50"/>
              <a:gd name="T21" fmla="*/ 16 h 50"/>
              <a:gd name="T22" fmla="*/ 18 w 50"/>
              <a:gd name="T23" fmla="*/ 19 h 50"/>
              <a:gd name="T24" fmla="*/ 15 w 50"/>
              <a:gd name="T25" fmla="*/ 19 h 50"/>
              <a:gd name="T26" fmla="*/ 13 w 50"/>
              <a:gd name="T27" fmla="*/ 16 h 50"/>
              <a:gd name="T28" fmla="*/ 18 w 50"/>
              <a:gd name="T29" fmla="*/ 29 h 50"/>
              <a:gd name="T30" fmla="*/ 20 w 50"/>
              <a:gd name="T31" fmla="*/ 31 h 50"/>
              <a:gd name="T32" fmla="*/ 30 w 50"/>
              <a:gd name="T33" fmla="*/ 34 h 50"/>
              <a:gd name="T34" fmla="*/ 30 w 50"/>
              <a:gd name="T35" fmla="*/ 31 h 50"/>
              <a:gd name="T36" fmla="*/ 37 w 50"/>
              <a:gd name="T37" fmla="*/ 29 h 50"/>
              <a:gd name="T38" fmla="*/ 35 w 50"/>
              <a:gd name="T39" fmla="*/ 16 h 50"/>
              <a:gd name="T40" fmla="*/ 34 w 50"/>
              <a:gd name="T41" fmla="*/ 20 h 50"/>
              <a:gd name="T42" fmla="*/ 33 w 50"/>
              <a:gd name="T43" fmla="*/ 16 h 50"/>
              <a:gd name="T44" fmla="*/ 31 w 50"/>
              <a:gd name="T45" fmla="*/ 19 h 50"/>
              <a:gd name="T46" fmla="*/ 29 w 50"/>
              <a:gd name="T47" fmla="*/ 19 h 50"/>
              <a:gd name="T48" fmla="*/ 26 w 50"/>
              <a:gd name="T49" fmla="*/ 16 h 50"/>
              <a:gd name="T50" fmla="*/ 25 w 50"/>
              <a:gd name="T51" fmla="*/ 20 h 50"/>
              <a:gd name="T52" fmla="*/ 24 w 50"/>
              <a:gd name="T53" fmla="*/ 16 h 50"/>
              <a:gd name="T54" fmla="*/ 22 w 50"/>
              <a:gd name="T55" fmla="*/ 19 h 50"/>
              <a:gd name="T56" fmla="*/ 20 w 50"/>
              <a:gd name="T57" fmla="*/ 19 h 50"/>
              <a:gd name="T58" fmla="*/ 18 w 50"/>
              <a:gd name="T59" fmla="*/ 16 h 50"/>
              <a:gd name="T60" fmla="*/ 9 w 50"/>
              <a:gd name="T61" fmla="*/ 0 h 50"/>
              <a:gd name="T62" fmla="*/ 50 w 50"/>
              <a:gd name="T63" fmla="*/ 9 h 50"/>
              <a:gd name="T64" fmla="*/ 42 w 50"/>
              <a:gd name="T65" fmla="*/ 50 h 50"/>
              <a:gd name="T66" fmla="*/ 0 w 50"/>
              <a:gd name="T67" fmla="*/ 41 h 50"/>
              <a:gd name="T68" fmla="*/ 9 w 50"/>
              <a:gd name="T69" fmla="*/ 0 h 50"/>
              <a:gd name="T70" fmla="*/ 42 w 50"/>
              <a:gd name="T71" fmla="*/ 4 h 50"/>
              <a:gd name="T72" fmla="*/ 4 w 50"/>
              <a:gd name="T73" fmla="*/ 9 h 50"/>
              <a:gd name="T74" fmla="*/ 9 w 50"/>
              <a:gd name="T75" fmla="*/ 46 h 50"/>
              <a:gd name="T76" fmla="*/ 46 w 50"/>
              <a:gd name="T77" fmla="*/ 41 h 50"/>
              <a:gd name="T78" fmla="*/ 42 w 50"/>
              <a:gd name="T79"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50">
                <a:moveTo>
                  <a:pt x="11" y="12"/>
                </a:moveTo>
                <a:cubicBezTo>
                  <a:pt x="11" y="12"/>
                  <a:pt x="11" y="12"/>
                  <a:pt x="11" y="12"/>
                </a:cubicBezTo>
                <a:cubicBezTo>
                  <a:pt x="39" y="12"/>
                  <a:pt x="39" y="12"/>
                  <a:pt x="39" y="12"/>
                </a:cubicBezTo>
                <a:cubicBezTo>
                  <a:pt x="40" y="12"/>
                  <a:pt x="41" y="13"/>
                  <a:pt x="41" y="14"/>
                </a:cubicBezTo>
                <a:cubicBezTo>
                  <a:pt x="41" y="14"/>
                  <a:pt x="41" y="14"/>
                  <a:pt x="41" y="14"/>
                </a:cubicBezTo>
                <a:cubicBezTo>
                  <a:pt x="41" y="31"/>
                  <a:pt x="41" y="31"/>
                  <a:pt x="41" y="31"/>
                </a:cubicBezTo>
                <a:cubicBezTo>
                  <a:pt x="41" y="32"/>
                  <a:pt x="40" y="33"/>
                  <a:pt x="39" y="33"/>
                </a:cubicBezTo>
                <a:cubicBezTo>
                  <a:pt x="39" y="33"/>
                  <a:pt x="39" y="33"/>
                  <a:pt x="39" y="33"/>
                </a:cubicBezTo>
                <a:cubicBezTo>
                  <a:pt x="34" y="33"/>
                  <a:pt x="34" y="33"/>
                  <a:pt x="34" y="33"/>
                </a:cubicBezTo>
                <a:cubicBezTo>
                  <a:pt x="34" y="36"/>
                  <a:pt x="34" y="36"/>
                  <a:pt x="34" y="36"/>
                </a:cubicBezTo>
                <a:cubicBezTo>
                  <a:pt x="34" y="37"/>
                  <a:pt x="33" y="38"/>
                  <a:pt x="32" y="38"/>
                </a:cubicBezTo>
                <a:cubicBezTo>
                  <a:pt x="32" y="38"/>
                  <a:pt x="32" y="38"/>
                  <a:pt x="32" y="38"/>
                </a:cubicBezTo>
                <a:cubicBezTo>
                  <a:pt x="18" y="38"/>
                  <a:pt x="18" y="38"/>
                  <a:pt x="18" y="38"/>
                </a:cubicBezTo>
                <a:cubicBezTo>
                  <a:pt x="17" y="38"/>
                  <a:pt x="16" y="37"/>
                  <a:pt x="16" y="36"/>
                </a:cubicBezTo>
                <a:cubicBezTo>
                  <a:pt x="16" y="36"/>
                  <a:pt x="16" y="36"/>
                  <a:pt x="16" y="36"/>
                </a:cubicBezTo>
                <a:cubicBezTo>
                  <a:pt x="16" y="33"/>
                  <a:pt x="16" y="33"/>
                  <a:pt x="16" y="33"/>
                </a:cubicBezTo>
                <a:cubicBezTo>
                  <a:pt x="11" y="33"/>
                  <a:pt x="11" y="33"/>
                  <a:pt x="11" y="33"/>
                </a:cubicBezTo>
                <a:cubicBezTo>
                  <a:pt x="10" y="33"/>
                  <a:pt x="9" y="32"/>
                  <a:pt x="9" y="31"/>
                </a:cubicBezTo>
                <a:cubicBezTo>
                  <a:pt x="9" y="31"/>
                  <a:pt x="9" y="31"/>
                  <a:pt x="9" y="31"/>
                </a:cubicBezTo>
                <a:cubicBezTo>
                  <a:pt x="9" y="14"/>
                  <a:pt x="9" y="14"/>
                  <a:pt x="9" y="14"/>
                </a:cubicBezTo>
                <a:cubicBezTo>
                  <a:pt x="9" y="13"/>
                  <a:pt x="10" y="12"/>
                  <a:pt x="11" y="12"/>
                </a:cubicBezTo>
                <a:close/>
                <a:moveTo>
                  <a:pt x="18" y="16"/>
                </a:moveTo>
                <a:cubicBezTo>
                  <a:pt x="18" y="16"/>
                  <a:pt x="18" y="16"/>
                  <a:pt x="18" y="16"/>
                </a:cubicBezTo>
                <a:cubicBezTo>
                  <a:pt x="18" y="19"/>
                  <a:pt x="18" y="19"/>
                  <a:pt x="18" y="19"/>
                </a:cubicBezTo>
                <a:cubicBezTo>
                  <a:pt x="18" y="20"/>
                  <a:pt x="17" y="20"/>
                  <a:pt x="17" y="20"/>
                </a:cubicBezTo>
                <a:cubicBezTo>
                  <a:pt x="16" y="20"/>
                  <a:pt x="15" y="20"/>
                  <a:pt x="15" y="19"/>
                </a:cubicBezTo>
                <a:cubicBezTo>
                  <a:pt x="15" y="16"/>
                  <a:pt x="15" y="16"/>
                  <a:pt x="15" y="16"/>
                </a:cubicBezTo>
                <a:cubicBezTo>
                  <a:pt x="13" y="16"/>
                  <a:pt x="13" y="16"/>
                  <a:pt x="13" y="16"/>
                </a:cubicBezTo>
                <a:cubicBezTo>
                  <a:pt x="13" y="29"/>
                  <a:pt x="13" y="29"/>
                  <a:pt x="13" y="29"/>
                </a:cubicBezTo>
                <a:cubicBezTo>
                  <a:pt x="18" y="29"/>
                  <a:pt x="18" y="29"/>
                  <a:pt x="18" y="29"/>
                </a:cubicBezTo>
                <a:cubicBezTo>
                  <a:pt x="18" y="29"/>
                  <a:pt x="18" y="29"/>
                  <a:pt x="18" y="29"/>
                </a:cubicBezTo>
                <a:cubicBezTo>
                  <a:pt x="19" y="29"/>
                  <a:pt x="20" y="30"/>
                  <a:pt x="20" y="31"/>
                </a:cubicBezTo>
                <a:cubicBezTo>
                  <a:pt x="20" y="34"/>
                  <a:pt x="20" y="34"/>
                  <a:pt x="20" y="34"/>
                </a:cubicBezTo>
                <a:cubicBezTo>
                  <a:pt x="30" y="34"/>
                  <a:pt x="30" y="34"/>
                  <a:pt x="30" y="34"/>
                </a:cubicBezTo>
                <a:cubicBezTo>
                  <a:pt x="30" y="31"/>
                  <a:pt x="30" y="31"/>
                  <a:pt x="30" y="31"/>
                </a:cubicBezTo>
                <a:cubicBezTo>
                  <a:pt x="30" y="31"/>
                  <a:pt x="30" y="31"/>
                  <a:pt x="30" y="31"/>
                </a:cubicBezTo>
                <a:cubicBezTo>
                  <a:pt x="30" y="30"/>
                  <a:pt x="31" y="29"/>
                  <a:pt x="32" y="29"/>
                </a:cubicBezTo>
                <a:cubicBezTo>
                  <a:pt x="37" y="29"/>
                  <a:pt x="37" y="29"/>
                  <a:pt x="37" y="29"/>
                </a:cubicBezTo>
                <a:cubicBezTo>
                  <a:pt x="37" y="16"/>
                  <a:pt x="37" y="16"/>
                  <a:pt x="37" y="16"/>
                </a:cubicBezTo>
                <a:cubicBezTo>
                  <a:pt x="35" y="16"/>
                  <a:pt x="35" y="16"/>
                  <a:pt x="35" y="16"/>
                </a:cubicBezTo>
                <a:cubicBezTo>
                  <a:pt x="35" y="19"/>
                  <a:pt x="35" y="19"/>
                  <a:pt x="35" y="19"/>
                </a:cubicBezTo>
                <a:cubicBezTo>
                  <a:pt x="35" y="20"/>
                  <a:pt x="35" y="20"/>
                  <a:pt x="34" y="20"/>
                </a:cubicBezTo>
                <a:cubicBezTo>
                  <a:pt x="33" y="20"/>
                  <a:pt x="33" y="20"/>
                  <a:pt x="33" y="19"/>
                </a:cubicBezTo>
                <a:cubicBezTo>
                  <a:pt x="33" y="16"/>
                  <a:pt x="33" y="16"/>
                  <a:pt x="33" y="16"/>
                </a:cubicBezTo>
                <a:cubicBezTo>
                  <a:pt x="31" y="16"/>
                  <a:pt x="31" y="16"/>
                  <a:pt x="31" y="16"/>
                </a:cubicBezTo>
                <a:cubicBezTo>
                  <a:pt x="31" y="19"/>
                  <a:pt x="31" y="19"/>
                  <a:pt x="31" y="19"/>
                </a:cubicBezTo>
                <a:cubicBezTo>
                  <a:pt x="31" y="20"/>
                  <a:pt x="30" y="20"/>
                  <a:pt x="30" y="20"/>
                </a:cubicBezTo>
                <a:cubicBezTo>
                  <a:pt x="29" y="20"/>
                  <a:pt x="29" y="20"/>
                  <a:pt x="29" y="19"/>
                </a:cubicBezTo>
                <a:cubicBezTo>
                  <a:pt x="29" y="16"/>
                  <a:pt x="29" y="16"/>
                  <a:pt x="29" y="16"/>
                </a:cubicBezTo>
                <a:cubicBezTo>
                  <a:pt x="26" y="16"/>
                  <a:pt x="26" y="16"/>
                  <a:pt x="26" y="16"/>
                </a:cubicBezTo>
                <a:cubicBezTo>
                  <a:pt x="26" y="19"/>
                  <a:pt x="26" y="19"/>
                  <a:pt x="26" y="19"/>
                </a:cubicBezTo>
                <a:cubicBezTo>
                  <a:pt x="26" y="20"/>
                  <a:pt x="26" y="20"/>
                  <a:pt x="25" y="20"/>
                </a:cubicBezTo>
                <a:cubicBezTo>
                  <a:pt x="25" y="20"/>
                  <a:pt x="24" y="20"/>
                  <a:pt x="24" y="19"/>
                </a:cubicBezTo>
                <a:cubicBezTo>
                  <a:pt x="24" y="16"/>
                  <a:pt x="24" y="16"/>
                  <a:pt x="24" y="16"/>
                </a:cubicBezTo>
                <a:cubicBezTo>
                  <a:pt x="22" y="16"/>
                  <a:pt x="22" y="16"/>
                  <a:pt x="22" y="16"/>
                </a:cubicBezTo>
                <a:cubicBezTo>
                  <a:pt x="22" y="19"/>
                  <a:pt x="22" y="19"/>
                  <a:pt x="22" y="19"/>
                </a:cubicBezTo>
                <a:cubicBezTo>
                  <a:pt x="22" y="20"/>
                  <a:pt x="22" y="20"/>
                  <a:pt x="21" y="20"/>
                </a:cubicBezTo>
                <a:cubicBezTo>
                  <a:pt x="20" y="20"/>
                  <a:pt x="20" y="20"/>
                  <a:pt x="20" y="19"/>
                </a:cubicBezTo>
                <a:cubicBezTo>
                  <a:pt x="20" y="16"/>
                  <a:pt x="20" y="16"/>
                  <a:pt x="20" y="16"/>
                </a:cubicBezTo>
                <a:cubicBezTo>
                  <a:pt x="18" y="16"/>
                  <a:pt x="18" y="16"/>
                  <a:pt x="18" y="16"/>
                </a:cubicBezTo>
                <a:close/>
                <a:moveTo>
                  <a:pt x="9" y="0"/>
                </a:moveTo>
                <a:cubicBezTo>
                  <a:pt x="9" y="0"/>
                  <a:pt x="9" y="0"/>
                  <a:pt x="9" y="0"/>
                </a:cubicBezTo>
                <a:cubicBezTo>
                  <a:pt x="42" y="0"/>
                  <a:pt x="42" y="0"/>
                  <a:pt x="42" y="0"/>
                </a:cubicBezTo>
                <a:cubicBezTo>
                  <a:pt x="46" y="0"/>
                  <a:pt x="50" y="4"/>
                  <a:pt x="50" y="9"/>
                </a:cubicBezTo>
                <a:cubicBezTo>
                  <a:pt x="50" y="41"/>
                  <a:pt x="50" y="41"/>
                  <a:pt x="50" y="41"/>
                </a:cubicBezTo>
                <a:cubicBezTo>
                  <a:pt x="50" y="46"/>
                  <a:pt x="46" y="50"/>
                  <a:pt x="42" y="50"/>
                </a:cubicBezTo>
                <a:cubicBezTo>
                  <a:pt x="9" y="50"/>
                  <a:pt x="9" y="50"/>
                  <a:pt x="9" y="50"/>
                </a:cubicBezTo>
                <a:cubicBezTo>
                  <a:pt x="4" y="50"/>
                  <a:pt x="0" y="46"/>
                  <a:pt x="0" y="41"/>
                </a:cubicBezTo>
                <a:cubicBezTo>
                  <a:pt x="0" y="9"/>
                  <a:pt x="0" y="9"/>
                  <a:pt x="0" y="9"/>
                </a:cubicBezTo>
                <a:cubicBezTo>
                  <a:pt x="0" y="4"/>
                  <a:pt x="4" y="0"/>
                  <a:pt x="9" y="0"/>
                </a:cubicBezTo>
                <a:close/>
                <a:moveTo>
                  <a:pt x="42" y="4"/>
                </a:moveTo>
                <a:cubicBezTo>
                  <a:pt x="42" y="4"/>
                  <a:pt x="42" y="4"/>
                  <a:pt x="42" y="4"/>
                </a:cubicBezTo>
                <a:cubicBezTo>
                  <a:pt x="9" y="4"/>
                  <a:pt x="9" y="4"/>
                  <a:pt x="9" y="4"/>
                </a:cubicBezTo>
                <a:cubicBezTo>
                  <a:pt x="6" y="4"/>
                  <a:pt x="4" y="6"/>
                  <a:pt x="4" y="9"/>
                </a:cubicBezTo>
                <a:cubicBezTo>
                  <a:pt x="4" y="41"/>
                  <a:pt x="4" y="41"/>
                  <a:pt x="4" y="41"/>
                </a:cubicBezTo>
                <a:cubicBezTo>
                  <a:pt x="4" y="44"/>
                  <a:pt x="6" y="46"/>
                  <a:pt x="9" y="46"/>
                </a:cubicBezTo>
                <a:cubicBezTo>
                  <a:pt x="42" y="46"/>
                  <a:pt x="42" y="46"/>
                  <a:pt x="42" y="46"/>
                </a:cubicBezTo>
                <a:cubicBezTo>
                  <a:pt x="44" y="46"/>
                  <a:pt x="46" y="44"/>
                  <a:pt x="46" y="41"/>
                </a:cubicBezTo>
                <a:cubicBezTo>
                  <a:pt x="46" y="9"/>
                  <a:pt x="46" y="9"/>
                  <a:pt x="46" y="9"/>
                </a:cubicBezTo>
                <a:cubicBezTo>
                  <a:pt x="46" y="6"/>
                  <a:pt x="44" y="4"/>
                  <a:pt x="42"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3" name="Freeform 489"/>
          <p:cNvSpPr>
            <a:spLocks noEditPoints="1"/>
          </p:cNvSpPr>
          <p:nvPr/>
        </p:nvSpPr>
        <p:spPr bwMode="auto">
          <a:xfrm>
            <a:off x="4941024" y="2968422"/>
            <a:ext cx="169676" cy="167996"/>
          </a:xfrm>
          <a:custGeom>
            <a:avLst/>
            <a:gdLst>
              <a:gd name="T0" fmla="*/ 36 w 50"/>
              <a:gd name="T1" fmla="*/ 9 h 50"/>
              <a:gd name="T2" fmla="*/ 32 w 50"/>
              <a:gd name="T3" fmla="*/ 13 h 50"/>
              <a:gd name="T4" fmla="*/ 31 w 50"/>
              <a:gd name="T5" fmla="*/ 12 h 50"/>
              <a:gd name="T6" fmla="*/ 24 w 50"/>
              <a:gd name="T7" fmla="*/ 9 h 50"/>
              <a:gd name="T8" fmla="*/ 24 w 50"/>
              <a:gd name="T9" fmla="*/ 9 h 50"/>
              <a:gd name="T10" fmla="*/ 36 w 50"/>
              <a:gd name="T11" fmla="*/ 1 h 50"/>
              <a:gd name="T12" fmla="*/ 50 w 50"/>
              <a:gd name="T13" fmla="*/ 14 h 50"/>
              <a:gd name="T14" fmla="*/ 49 w 50"/>
              <a:gd name="T15" fmla="*/ 17 h 50"/>
              <a:gd name="T16" fmla="*/ 41 w 50"/>
              <a:gd name="T17" fmla="*/ 26 h 50"/>
              <a:gd name="T18" fmla="*/ 41 w 50"/>
              <a:gd name="T19" fmla="*/ 32 h 50"/>
              <a:gd name="T20" fmla="*/ 29 w 50"/>
              <a:gd name="T21" fmla="*/ 45 h 50"/>
              <a:gd name="T22" fmla="*/ 17 w 50"/>
              <a:gd name="T23" fmla="*/ 50 h 50"/>
              <a:gd name="T24" fmla="*/ 5 w 50"/>
              <a:gd name="T25" fmla="*/ 22 h 50"/>
              <a:gd name="T26" fmla="*/ 18 w 50"/>
              <a:gd name="T27" fmla="*/ 9 h 50"/>
              <a:gd name="T28" fmla="*/ 24 w 50"/>
              <a:gd name="T29" fmla="*/ 9 h 50"/>
              <a:gd name="T30" fmla="*/ 24 w 50"/>
              <a:gd name="T31" fmla="*/ 9 h 50"/>
              <a:gd name="T32" fmla="*/ 27 w 50"/>
              <a:gd name="T33" fmla="*/ 12 h 50"/>
              <a:gd name="T34" fmla="*/ 38 w 50"/>
              <a:gd name="T35" fmla="*/ 23 h 50"/>
              <a:gd name="T36" fmla="*/ 34 w 50"/>
              <a:gd name="T37" fmla="*/ 5 h 50"/>
              <a:gd name="T38" fmla="*/ 38 w 50"/>
              <a:gd name="T39" fmla="*/ 29 h 50"/>
              <a:gd name="T40" fmla="*/ 21 w 50"/>
              <a:gd name="T41" fmla="*/ 12 h 50"/>
              <a:gd name="T42" fmla="*/ 21 w 50"/>
              <a:gd name="T43" fmla="*/ 12 h 50"/>
              <a:gd name="T44" fmla="*/ 21 w 50"/>
              <a:gd name="T45" fmla="*/ 12 h 50"/>
              <a:gd name="T46" fmla="*/ 20 w 50"/>
              <a:gd name="T47" fmla="*/ 12 h 50"/>
              <a:gd name="T48" fmla="*/ 4 w 50"/>
              <a:gd name="T49" fmla="*/ 33 h 50"/>
              <a:gd name="T50" fmla="*/ 26 w 50"/>
              <a:gd name="T51" fmla="*/ 43 h 50"/>
              <a:gd name="T52" fmla="*/ 26 w 50"/>
              <a:gd name="T53" fmla="*/ 42 h 50"/>
              <a:gd name="T54" fmla="*/ 38 w 50"/>
              <a:gd name="T55" fmla="*/ 30 h 50"/>
              <a:gd name="T56" fmla="*/ 38 w 50"/>
              <a:gd name="T57" fmla="*/ 29 h 50"/>
              <a:gd name="T58" fmla="*/ 40 w 50"/>
              <a:gd name="T59" fmla="*/ 14 h 50"/>
              <a:gd name="T60" fmla="*/ 42 w 50"/>
              <a:gd name="T61" fmla="*/ 14 h 50"/>
              <a:gd name="T62" fmla="*/ 38 w 50"/>
              <a:gd name="T63" fmla="*/ 19 h 50"/>
              <a:gd name="T64" fmla="*/ 37 w 50"/>
              <a:gd name="T65"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50">
                <a:moveTo>
                  <a:pt x="34" y="9"/>
                </a:moveTo>
                <a:cubicBezTo>
                  <a:pt x="35" y="8"/>
                  <a:pt x="35" y="8"/>
                  <a:pt x="36" y="9"/>
                </a:cubicBezTo>
                <a:cubicBezTo>
                  <a:pt x="36" y="9"/>
                  <a:pt x="36" y="10"/>
                  <a:pt x="36" y="10"/>
                </a:cubicBezTo>
                <a:cubicBezTo>
                  <a:pt x="32" y="13"/>
                  <a:pt x="32" y="13"/>
                  <a:pt x="32" y="13"/>
                </a:cubicBezTo>
                <a:cubicBezTo>
                  <a:pt x="32" y="14"/>
                  <a:pt x="31" y="14"/>
                  <a:pt x="31" y="13"/>
                </a:cubicBezTo>
                <a:cubicBezTo>
                  <a:pt x="30" y="13"/>
                  <a:pt x="30" y="12"/>
                  <a:pt x="31" y="12"/>
                </a:cubicBezTo>
                <a:cubicBezTo>
                  <a:pt x="34" y="9"/>
                  <a:pt x="34" y="9"/>
                  <a:pt x="34" y="9"/>
                </a:cubicBezTo>
                <a:close/>
                <a:moveTo>
                  <a:pt x="24" y="9"/>
                </a:moveTo>
                <a:cubicBezTo>
                  <a:pt x="24" y="9"/>
                  <a:pt x="24" y="9"/>
                  <a:pt x="24" y="9"/>
                </a:cubicBezTo>
                <a:cubicBezTo>
                  <a:pt x="24" y="9"/>
                  <a:pt x="24" y="9"/>
                  <a:pt x="24" y="9"/>
                </a:cubicBezTo>
                <a:cubicBezTo>
                  <a:pt x="33" y="1"/>
                  <a:pt x="33" y="1"/>
                  <a:pt x="33" y="1"/>
                </a:cubicBezTo>
                <a:cubicBezTo>
                  <a:pt x="34" y="0"/>
                  <a:pt x="35" y="0"/>
                  <a:pt x="36" y="1"/>
                </a:cubicBezTo>
                <a:cubicBezTo>
                  <a:pt x="36" y="1"/>
                  <a:pt x="36" y="1"/>
                  <a:pt x="36" y="1"/>
                </a:cubicBezTo>
                <a:cubicBezTo>
                  <a:pt x="50" y="14"/>
                  <a:pt x="50" y="14"/>
                  <a:pt x="50" y="14"/>
                </a:cubicBezTo>
                <a:cubicBezTo>
                  <a:pt x="50" y="15"/>
                  <a:pt x="50" y="16"/>
                  <a:pt x="50" y="17"/>
                </a:cubicBezTo>
                <a:cubicBezTo>
                  <a:pt x="49" y="17"/>
                  <a:pt x="49" y="17"/>
                  <a:pt x="49" y="17"/>
                </a:cubicBezTo>
                <a:cubicBezTo>
                  <a:pt x="41" y="26"/>
                  <a:pt x="41" y="26"/>
                  <a:pt x="41" y="26"/>
                </a:cubicBezTo>
                <a:cubicBezTo>
                  <a:pt x="41" y="26"/>
                  <a:pt x="41" y="26"/>
                  <a:pt x="41" y="26"/>
                </a:cubicBezTo>
                <a:cubicBezTo>
                  <a:pt x="43" y="28"/>
                  <a:pt x="43" y="31"/>
                  <a:pt x="41" y="32"/>
                </a:cubicBezTo>
                <a:cubicBezTo>
                  <a:pt x="41" y="32"/>
                  <a:pt x="41" y="32"/>
                  <a:pt x="41" y="32"/>
                </a:cubicBezTo>
                <a:cubicBezTo>
                  <a:pt x="29" y="45"/>
                  <a:pt x="29" y="45"/>
                  <a:pt x="29" y="45"/>
                </a:cubicBezTo>
                <a:cubicBezTo>
                  <a:pt x="29" y="45"/>
                  <a:pt x="29" y="45"/>
                  <a:pt x="29" y="45"/>
                </a:cubicBezTo>
                <a:cubicBezTo>
                  <a:pt x="28" y="45"/>
                  <a:pt x="28" y="45"/>
                  <a:pt x="28" y="45"/>
                </a:cubicBezTo>
                <a:cubicBezTo>
                  <a:pt x="25" y="48"/>
                  <a:pt x="21" y="50"/>
                  <a:pt x="17" y="50"/>
                </a:cubicBezTo>
                <a:cubicBezTo>
                  <a:pt x="8" y="50"/>
                  <a:pt x="0" y="43"/>
                  <a:pt x="0" y="33"/>
                </a:cubicBezTo>
                <a:cubicBezTo>
                  <a:pt x="0" y="29"/>
                  <a:pt x="2" y="25"/>
                  <a:pt x="5" y="22"/>
                </a:cubicBezTo>
                <a:cubicBezTo>
                  <a:pt x="18" y="9"/>
                  <a:pt x="18" y="9"/>
                  <a:pt x="18" y="9"/>
                </a:cubicBezTo>
                <a:cubicBezTo>
                  <a:pt x="18" y="9"/>
                  <a:pt x="18" y="9"/>
                  <a:pt x="18" y="9"/>
                </a:cubicBezTo>
                <a:cubicBezTo>
                  <a:pt x="18" y="9"/>
                  <a:pt x="18" y="9"/>
                  <a:pt x="18" y="9"/>
                </a:cubicBezTo>
                <a:cubicBezTo>
                  <a:pt x="20" y="7"/>
                  <a:pt x="22" y="7"/>
                  <a:pt x="24" y="9"/>
                </a:cubicBezTo>
                <a:cubicBezTo>
                  <a:pt x="24" y="9"/>
                  <a:pt x="24" y="9"/>
                  <a:pt x="24" y="9"/>
                </a:cubicBezTo>
                <a:cubicBezTo>
                  <a:pt x="24" y="9"/>
                  <a:pt x="24" y="9"/>
                  <a:pt x="24" y="9"/>
                </a:cubicBezTo>
                <a:cubicBezTo>
                  <a:pt x="24" y="9"/>
                  <a:pt x="24" y="9"/>
                  <a:pt x="24" y="9"/>
                </a:cubicBezTo>
                <a:close/>
                <a:moveTo>
                  <a:pt x="27" y="12"/>
                </a:moveTo>
                <a:cubicBezTo>
                  <a:pt x="27" y="12"/>
                  <a:pt x="27" y="12"/>
                  <a:pt x="27" y="12"/>
                </a:cubicBezTo>
                <a:cubicBezTo>
                  <a:pt x="38" y="23"/>
                  <a:pt x="38" y="23"/>
                  <a:pt x="38" y="23"/>
                </a:cubicBezTo>
                <a:cubicBezTo>
                  <a:pt x="45" y="16"/>
                  <a:pt x="45" y="16"/>
                  <a:pt x="45" y="16"/>
                </a:cubicBezTo>
                <a:cubicBezTo>
                  <a:pt x="34" y="5"/>
                  <a:pt x="34" y="5"/>
                  <a:pt x="34" y="5"/>
                </a:cubicBezTo>
                <a:cubicBezTo>
                  <a:pt x="27" y="12"/>
                  <a:pt x="27" y="12"/>
                  <a:pt x="27" y="12"/>
                </a:cubicBezTo>
                <a:close/>
                <a:moveTo>
                  <a:pt x="38" y="29"/>
                </a:moveTo>
                <a:cubicBezTo>
                  <a:pt x="38" y="29"/>
                  <a:pt x="38" y="29"/>
                  <a:pt x="38" y="29"/>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0" y="12"/>
                  <a:pt x="20" y="12"/>
                  <a:pt x="20" y="12"/>
                </a:cubicBezTo>
                <a:cubicBezTo>
                  <a:pt x="20" y="12"/>
                  <a:pt x="20" y="12"/>
                  <a:pt x="20" y="12"/>
                </a:cubicBezTo>
                <a:cubicBezTo>
                  <a:pt x="8" y="24"/>
                  <a:pt x="8" y="24"/>
                  <a:pt x="8" y="24"/>
                </a:cubicBezTo>
                <a:cubicBezTo>
                  <a:pt x="5" y="27"/>
                  <a:pt x="4" y="30"/>
                  <a:pt x="4" y="33"/>
                </a:cubicBezTo>
                <a:cubicBezTo>
                  <a:pt x="4" y="40"/>
                  <a:pt x="10" y="46"/>
                  <a:pt x="17" y="46"/>
                </a:cubicBezTo>
                <a:cubicBezTo>
                  <a:pt x="20" y="46"/>
                  <a:pt x="23" y="45"/>
                  <a:pt x="26" y="43"/>
                </a:cubicBezTo>
                <a:cubicBezTo>
                  <a:pt x="26" y="42"/>
                  <a:pt x="26" y="42"/>
                  <a:pt x="26" y="42"/>
                </a:cubicBezTo>
                <a:cubicBezTo>
                  <a:pt x="26" y="42"/>
                  <a:pt x="26" y="42"/>
                  <a:pt x="26" y="42"/>
                </a:cubicBezTo>
                <a:cubicBezTo>
                  <a:pt x="38" y="30"/>
                  <a:pt x="38" y="30"/>
                  <a:pt x="38" y="30"/>
                </a:cubicBezTo>
                <a:cubicBezTo>
                  <a:pt x="38" y="30"/>
                  <a:pt x="38" y="30"/>
                  <a:pt x="38" y="30"/>
                </a:cubicBezTo>
                <a:cubicBezTo>
                  <a:pt x="38" y="30"/>
                  <a:pt x="38" y="30"/>
                  <a:pt x="38" y="30"/>
                </a:cubicBezTo>
                <a:cubicBezTo>
                  <a:pt x="39" y="30"/>
                  <a:pt x="39" y="29"/>
                  <a:pt x="38" y="29"/>
                </a:cubicBezTo>
                <a:cubicBezTo>
                  <a:pt x="38" y="29"/>
                  <a:pt x="38" y="29"/>
                  <a:pt x="38" y="29"/>
                </a:cubicBezTo>
                <a:close/>
                <a:moveTo>
                  <a:pt x="40" y="14"/>
                </a:moveTo>
                <a:cubicBezTo>
                  <a:pt x="40" y="14"/>
                  <a:pt x="40" y="14"/>
                  <a:pt x="40" y="14"/>
                </a:cubicBezTo>
                <a:cubicBezTo>
                  <a:pt x="41" y="14"/>
                  <a:pt x="41" y="14"/>
                  <a:pt x="42" y="14"/>
                </a:cubicBezTo>
                <a:cubicBezTo>
                  <a:pt x="42" y="15"/>
                  <a:pt x="42" y="16"/>
                  <a:pt x="42" y="16"/>
                </a:cubicBezTo>
                <a:cubicBezTo>
                  <a:pt x="38" y="19"/>
                  <a:pt x="38" y="19"/>
                  <a:pt x="38" y="19"/>
                </a:cubicBezTo>
                <a:cubicBezTo>
                  <a:pt x="38" y="20"/>
                  <a:pt x="37" y="20"/>
                  <a:pt x="37" y="19"/>
                </a:cubicBezTo>
                <a:cubicBezTo>
                  <a:pt x="36" y="19"/>
                  <a:pt x="36" y="18"/>
                  <a:pt x="37" y="18"/>
                </a:cubicBezTo>
                <a:cubicBezTo>
                  <a:pt x="40" y="14"/>
                  <a:pt x="40" y="14"/>
                  <a:pt x="40"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4" name="Freeform 490"/>
          <p:cNvSpPr>
            <a:spLocks noEditPoints="1"/>
          </p:cNvSpPr>
          <p:nvPr/>
        </p:nvSpPr>
        <p:spPr bwMode="auto">
          <a:xfrm>
            <a:off x="5245098" y="2965062"/>
            <a:ext cx="144476" cy="171356"/>
          </a:xfrm>
          <a:custGeom>
            <a:avLst/>
            <a:gdLst>
              <a:gd name="T0" fmla="*/ 38 w 43"/>
              <a:gd name="T1" fmla="*/ 36 h 51"/>
              <a:gd name="T2" fmla="*/ 39 w 43"/>
              <a:gd name="T3" fmla="*/ 22 h 51"/>
              <a:gd name="T4" fmla="*/ 36 w 43"/>
              <a:gd name="T5" fmla="*/ 22 h 51"/>
              <a:gd name="T6" fmla="*/ 36 w 43"/>
              <a:gd name="T7" fmla="*/ 22 h 51"/>
              <a:gd name="T8" fmla="*/ 34 w 43"/>
              <a:gd name="T9" fmla="*/ 21 h 51"/>
              <a:gd name="T10" fmla="*/ 34 w 43"/>
              <a:gd name="T11" fmla="*/ 20 h 51"/>
              <a:gd name="T12" fmla="*/ 32 w 43"/>
              <a:gd name="T13" fmla="*/ 19 h 51"/>
              <a:gd name="T14" fmla="*/ 31 w 43"/>
              <a:gd name="T15" fmla="*/ 20 h 51"/>
              <a:gd name="T16" fmla="*/ 29 w 43"/>
              <a:gd name="T17" fmla="*/ 20 h 51"/>
              <a:gd name="T18" fmla="*/ 28 w 43"/>
              <a:gd name="T19" fmla="*/ 19 h 51"/>
              <a:gd name="T20" fmla="*/ 28 w 43"/>
              <a:gd name="T21" fmla="*/ 18 h 51"/>
              <a:gd name="T22" fmla="*/ 25 w 43"/>
              <a:gd name="T23" fmla="*/ 19 h 51"/>
              <a:gd name="T24" fmla="*/ 21 w 43"/>
              <a:gd name="T25" fmla="*/ 6 h 51"/>
              <a:gd name="T26" fmla="*/ 19 w 43"/>
              <a:gd name="T27" fmla="*/ 27 h 51"/>
              <a:gd name="T28" fmla="*/ 19 w 43"/>
              <a:gd name="T29" fmla="*/ 28 h 51"/>
              <a:gd name="T30" fmla="*/ 18 w 43"/>
              <a:gd name="T31" fmla="*/ 30 h 51"/>
              <a:gd name="T32" fmla="*/ 15 w 43"/>
              <a:gd name="T33" fmla="*/ 30 h 51"/>
              <a:gd name="T34" fmla="*/ 9 w 43"/>
              <a:gd name="T35" fmla="*/ 28 h 51"/>
              <a:gd name="T36" fmla="*/ 6 w 43"/>
              <a:gd name="T37" fmla="*/ 29 h 51"/>
              <a:gd name="T38" fmla="*/ 16 w 43"/>
              <a:gd name="T39" fmla="*/ 35 h 51"/>
              <a:gd name="T40" fmla="*/ 21 w 43"/>
              <a:gd name="T41" fmla="*/ 40 h 51"/>
              <a:gd name="T42" fmla="*/ 18 w 43"/>
              <a:gd name="T43" fmla="*/ 42 h 51"/>
              <a:gd name="T44" fmla="*/ 13 w 43"/>
              <a:gd name="T45" fmla="*/ 38 h 51"/>
              <a:gd name="T46" fmla="*/ 4 w 43"/>
              <a:gd name="T47" fmla="*/ 32 h 51"/>
              <a:gd name="T48" fmla="*/ 11 w 43"/>
              <a:gd name="T49" fmla="*/ 24 h 51"/>
              <a:gd name="T50" fmla="*/ 15 w 43"/>
              <a:gd name="T51" fmla="*/ 26 h 51"/>
              <a:gd name="T52" fmla="*/ 25 w 43"/>
              <a:gd name="T53" fmla="*/ 6 h 51"/>
              <a:gd name="T54" fmla="*/ 30 w 43"/>
              <a:gd name="T55" fmla="*/ 16 h 51"/>
              <a:gd name="T56" fmla="*/ 43 w 43"/>
              <a:gd name="T57" fmla="*/ 22 h 51"/>
              <a:gd name="T58" fmla="*/ 41 w 43"/>
              <a:gd name="T59" fmla="*/ 37 h 51"/>
              <a:gd name="T60" fmla="*/ 41 w 43"/>
              <a:gd name="T61" fmla="*/ 43 h 51"/>
              <a:gd name="T62" fmla="*/ 40 w 43"/>
              <a:gd name="T63" fmla="*/ 50 h 51"/>
              <a:gd name="T64" fmla="*/ 37 w 43"/>
              <a:gd name="T65" fmla="*/ 51 h 51"/>
              <a:gd name="T66" fmla="*/ 19 w 43"/>
              <a:gd name="T67" fmla="*/ 50 h 51"/>
              <a:gd name="T68" fmla="*/ 18 w 43"/>
              <a:gd name="T69" fmla="*/ 47 h 51"/>
              <a:gd name="T70" fmla="*/ 18 w 43"/>
              <a:gd name="T71" fmla="*/ 42 h 51"/>
              <a:gd name="T72" fmla="*/ 22 w 43"/>
              <a:gd name="T73" fmla="*/ 44 h 51"/>
              <a:gd name="T74" fmla="*/ 37 w 43"/>
              <a:gd name="T75" fmla="*/ 47 h 51"/>
              <a:gd name="T76" fmla="*/ 22 w 43"/>
              <a:gd name="T77"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 h="51">
                <a:moveTo>
                  <a:pt x="36" y="40"/>
                </a:moveTo>
                <a:cubicBezTo>
                  <a:pt x="37" y="39"/>
                  <a:pt x="37" y="37"/>
                  <a:pt x="38" y="36"/>
                </a:cubicBezTo>
                <a:cubicBezTo>
                  <a:pt x="38" y="35"/>
                  <a:pt x="39" y="33"/>
                  <a:pt x="39" y="31"/>
                </a:cubicBezTo>
                <a:cubicBezTo>
                  <a:pt x="39" y="22"/>
                  <a:pt x="39" y="22"/>
                  <a:pt x="39" y="22"/>
                </a:cubicBezTo>
                <a:cubicBezTo>
                  <a:pt x="39" y="21"/>
                  <a:pt x="38" y="21"/>
                  <a:pt x="38" y="21"/>
                </a:cubicBezTo>
                <a:cubicBezTo>
                  <a:pt x="37" y="22"/>
                  <a:pt x="37" y="22"/>
                  <a:pt x="36" y="22"/>
                </a:cubicBezTo>
                <a:cubicBezTo>
                  <a:pt x="36" y="22"/>
                  <a:pt x="36" y="22"/>
                  <a:pt x="36" y="22"/>
                </a:cubicBezTo>
                <a:cubicBezTo>
                  <a:pt x="36" y="22"/>
                  <a:pt x="36" y="22"/>
                  <a:pt x="36" y="22"/>
                </a:cubicBezTo>
                <a:cubicBezTo>
                  <a:pt x="36" y="22"/>
                  <a:pt x="35" y="22"/>
                  <a:pt x="35" y="22"/>
                </a:cubicBezTo>
                <a:cubicBezTo>
                  <a:pt x="35" y="22"/>
                  <a:pt x="34" y="21"/>
                  <a:pt x="34" y="21"/>
                </a:cubicBezTo>
                <a:cubicBezTo>
                  <a:pt x="34" y="21"/>
                  <a:pt x="34" y="21"/>
                  <a:pt x="34" y="21"/>
                </a:cubicBezTo>
                <a:cubicBezTo>
                  <a:pt x="34" y="21"/>
                  <a:pt x="34" y="20"/>
                  <a:pt x="34" y="20"/>
                </a:cubicBezTo>
                <a:cubicBezTo>
                  <a:pt x="33" y="19"/>
                  <a:pt x="32" y="19"/>
                  <a:pt x="32" y="19"/>
                </a:cubicBezTo>
                <a:cubicBezTo>
                  <a:pt x="32" y="19"/>
                  <a:pt x="32" y="19"/>
                  <a:pt x="32" y="19"/>
                </a:cubicBezTo>
                <a:cubicBezTo>
                  <a:pt x="32" y="19"/>
                  <a:pt x="32" y="19"/>
                  <a:pt x="32" y="19"/>
                </a:cubicBezTo>
                <a:cubicBezTo>
                  <a:pt x="32" y="20"/>
                  <a:pt x="31" y="20"/>
                  <a:pt x="31" y="20"/>
                </a:cubicBezTo>
                <a:cubicBezTo>
                  <a:pt x="30" y="20"/>
                  <a:pt x="30" y="20"/>
                  <a:pt x="30" y="20"/>
                </a:cubicBezTo>
                <a:cubicBezTo>
                  <a:pt x="29" y="20"/>
                  <a:pt x="29" y="20"/>
                  <a:pt x="29" y="20"/>
                </a:cubicBezTo>
                <a:cubicBezTo>
                  <a:pt x="29" y="20"/>
                  <a:pt x="29" y="20"/>
                  <a:pt x="28" y="19"/>
                </a:cubicBezTo>
                <a:cubicBezTo>
                  <a:pt x="28" y="19"/>
                  <a:pt x="28" y="19"/>
                  <a:pt x="28" y="19"/>
                </a:cubicBezTo>
                <a:cubicBezTo>
                  <a:pt x="28" y="19"/>
                  <a:pt x="28" y="19"/>
                  <a:pt x="28" y="19"/>
                </a:cubicBezTo>
                <a:cubicBezTo>
                  <a:pt x="28" y="19"/>
                  <a:pt x="28" y="19"/>
                  <a:pt x="28" y="18"/>
                </a:cubicBezTo>
                <a:cubicBezTo>
                  <a:pt x="28" y="18"/>
                  <a:pt x="28" y="18"/>
                  <a:pt x="28" y="18"/>
                </a:cubicBezTo>
                <a:cubicBezTo>
                  <a:pt x="27" y="18"/>
                  <a:pt x="26" y="18"/>
                  <a:pt x="25" y="19"/>
                </a:cubicBezTo>
                <a:cubicBezTo>
                  <a:pt x="25" y="21"/>
                  <a:pt x="21" y="21"/>
                  <a:pt x="21" y="18"/>
                </a:cubicBezTo>
                <a:cubicBezTo>
                  <a:pt x="21" y="6"/>
                  <a:pt x="21" y="6"/>
                  <a:pt x="21" y="6"/>
                </a:cubicBezTo>
                <a:cubicBezTo>
                  <a:pt x="21" y="5"/>
                  <a:pt x="19" y="5"/>
                  <a:pt x="19" y="6"/>
                </a:cubicBezTo>
                <a:cubicBezTo>
                  <a:pt x="19" y="13"/>
                  <a:pt x="19" y="20"/>
                  <a:pt x="19" y="27"/>
                </a:cubicBezTo>
                <a:cubicBezTo>
                  <a:pt x="19" y="27"/>
                  <a:pt x="19" y="28"/>
                  <a:pt x="19" y="28"/>
                </a:cubicBezTo>
                <a:cubicBezTo>
                  <a:pt x="19" y="28"/>
                  <a:pt x="19" y="28"/>
                  <a:pt x="19" y="28"/>
                </a:cubicBezTo>
                <a:cubicBezTo>
                  <a:pt x="18" y="29"/>
                  <a:pt x="18" y="29"/>
                  <a:pt x="18" y="30"/>
                </a:cubicBezTo>
                <a:cubicBezTo>
                  <a:pt x="18" y="30"/>
                  <a:pt x="18" y="30"/>
                  <a:pt x="18" y="30"/>
                </a:cubicBezTo>
                <a:cubicBezTo>
                  <a:pt x="17" y="30"/>
                  <a:pt x="17" y="30"/>
                  <a:pt x="16" y="30"/>
                </a:cubicBezTo>
                <a:cubicBezTo>
                  <a:pt x="16" y="30"/>
                  <a:pt x="15" y="30"/>
                  <a:pt x="15" y="30"/>
                </a:cubicBezTo>
                <a:cubicBezTo>
                  <a:pt x="14" y="29"/>
                  <a:pt x="13" y="29"/>
                  <a:pt x="12" y="29"/>
                </a:cubicBezTo>
                <a:cubicBezTo>
                  <a:pt x="11" y="28"/>
                  <a:pt x="10" y="28"/>
                  <a:pt x="9" y="28"/>
                </a:cubicBezTo>
                <a:cubicBezTo>
                  <a:pt x="9" y="27"/>
                  <a:pt x="8" y="27"/>
                  <a:pt x="8" y="27"/>
                </a:cubicBezTo>
                <a:cubicBezTo>
                  <a:pt x="7" y="27"/>
                  <a:pt x="5" y="28"/>
                  <a:pt x="6" y="29"/>
                </a:cubicBezTo>
                <a:cubicBezTo>
                  <a:pt x="7" y="30"/>
                  <a:pt x="8" y="30"/>
                  <a:pt x="9" y="30"/>
                </a:cubicBezTo>
                <a:cubicBezTo>
                  <a:pt x="11" y="32"/>
                  <a:pt x="14" y="33"/>
                  <a:pt x="16" y="35"/>
                </a:cubicBezTo>
                <a:cubicBezTo>
                  <a:pt x="18" y="36"/>
                  <a:pt x="19" y="38"/>
                  <a:pt x="21" y="40"/>
                </a:cubicBezTo>
                <a:cubicBezTo>
                  <a:pt x="21" y="40"/>
                  <a:pt x="21" y="40"/>
                  <a:pt x="21" y="40"/>
                </a:cubicBezTo>
                <a:cubicBezTo>
                  <a:pt x="36" y="40"/>
                  <a:pt x="36" y="40"/>
                  <a:pt x="36" y="40"/>
                </a:cubicBezTo>
                <a:close/>
                <a:moveTo>
                  <a:pt x="18" y="42"/>
                </a:moveTo>
                <a:cubicBezTo>
                  <a:pt x="18" y="42"/>
                  <a:pt x="18" y="42"/>
                  <a:pt x="18" y="42"/>
                </a:cubicBezTo>
                <a:cubicBezTo>
                  <a:pt x="16" y="41"/>
                  <a:pt x="15" y="39"/>
                  <a:pt x="13" y="38"/>
                </a:cubicBezTo>
                <a:cubicBezTo>
                  <a:pt x="11" y="36"/>
                  <a:pt x="9" y="35"/>
                  <a:pt x="7" y="34"/>
                </a:cubicBezTo>
                <a:cubicBezTo>
                  <a:pt x="6" y="33"/>
                  <a:pt x="5" y="33"/>
                  <a:pt x="4" y="32"/>
                </a:cubicBezTo>
                <a:cubicBezTo>
                  <a:pt x="0" y="29"/>
                  <a:pt x="3" y="23"/>
                  <a:pt x="8" y="23"/>
                </a:cubicBezTo>
                <a:cubicBezTo>
                  <a:pt x="9" y="23"/>
                  <a:pt x="10" y="24"/>
                  <a:pt x="11" y="24"/>
                </a:cubicBezTo>
                <a:cubicBezTo>
                  <a:pt x="12" y="24"/>
                  <a:pt x="13" y="25"/>
                  <a:pt x="14" y="25"/>
                </a:cubicBezTo>
                <a:cubicBezTo>
                  <a:pt x="14" y="25"/>
                  <a:pt x="15" y="26"/>
                  <a:pt x="15" y="26"/>
                </a:cubicBezTo>
                <a:cubicBezTo>
                  <a:pt x="15" y="19"/>
                  <a:pt x="15" y="13"/>
                  <a:pt x="15" y="6"/>
                </a:cubicBezTo>
                <a:cubicBezTo>
                  <a:pt x="15" y="0"/>
                  <a:pt x="25" y="0"/>
                  <a:pt x="25" y="6"/>
                </a:cubicBezTo>
                <a:cubicBezTo>
                  <a:pt x="25" y="14"/>
                  <a:pt x="25" y="14"/>
                  <a:pt x="25" y="14"/>
                </a:cubicBezTo>
                <a:cubicBezTo>
                  <a:pt x="27" y="14"/>
                  <a:pt x="29" y="14"/>
                  <a:pt x="30" y="16"/>
                </a:cubicBezTo>
                <a:cubicBezTo>
                  <a:pt x="33" y="15"/>
                  <a:pt x="36" y="15"/>
                  <a:pt x="37" y="18"/>
                </a:cubicBezTo>
                <a:cubicBezTo>
                  <a:pt x="40" y="17"/>
                  <a:pt x="43" y="19"/>
                  <a:pt x="43" y="22"/>
                </a:cubicBezTo>
                <a:cubicBezTo>
                  <a:pt x="43" y="31"/>
                  <a:pt x="43" y="31"/>
                  <a:pt x="43" y="31"/>
                </a:cubicBezTo>
                <a:cubicBezTo>
                  <a:pt x="43" y="33"/>
                  <a:pt x="42" y="35"/>
                  <a:pt x="41" y="37"/>
                </a:cubicBezTo>
                <a:cubicBezTo>
                  <a:pt x="41" y="39"/>
                  <a:pt x="40" y="40"/>
                  <a:pt x="40" y="41"/>
                </a:cubicBezTo>
                <a:cubicBezTo>
                  <a:pt x="40" y="42"/>
                  <a:pt x="41" y="43"/>
                  <a:pt x="41" y="43"/>
                </a:cubicBezTo>
                <a:cubicBezTo>
                  <a:pt x="41" y="47"/>
                  <a:pt x="41" y="47"/>
                  <a:pt x="41" y="47"/>
                </a:cubicBezTo>
                <a:cubicBezTo>
                  <a:pt x="41" y="48"/>
                  <a:pt x="40" y="49"/>
                  <a:pt x="40" y="50"/>
                </a:cubicBezTo>
                <a:cubicBezTo>
                  <a:pt x="40" y="50"/>
                  <a:pt x="40" y="50"/>
                  <a:pt x="40" y="50"/>
                </a:cubicBezTo>
                <a:cubicBezTo>
                  <a:pt x="39" y="51"/>
                  <a:pt x="38" y="51"/>
                  <a:pt x="37" y="51"/>
                </a:cubicBezTo>
                <a:cubicBezTo>
                  <a:pt x="21" y="51"/>
                  <a:pt x="21" y="51"/>
                  <a:pt x="21" y="51"/>
                </a:cubicBezTo>
                <a:cubicBezTo>
                  <a:pt x="20" y="51"/>
                  <a:pt x="20" y="51"/>
                  <a:pt x="19" y="50"/>
                </a:cubicBezTo>
                <a:cubicBezTo>
                  <a:pt x="19" y="50"/>
                  <a:pt x="19" y="50"/>
                  <a:pt x="19" y="50"/>
                </a:cubicBezTo>
                <a:cubicBezTo>
                  <a:pt x="18" y="49"/>
                  <a:pt x="18" y="48"/>
                  <a:pt x="18" y="47"/>
                </a:cubicBezTo>
                <a:cubicBezTo>
                  <a:pt x="18" y="43"/>
                  <a:pt x="18" y="43"/>
                  <a:pt x="18" y="43"/>
                </a:cubicBezTo>
                <a:cubicBezTo>
                  <a:pt x="18" y="43"/>
                  <a:pt x="18" y="43"/>
                  <a:pt x="18" y="42"/>
                </a:cubicBezTo>
                <a:close/>
                <a:moveTo>
                  <a:pt x="22" y="44"/>
                </a:moveTo>
                <a:cubicBezTo>
                  <a:pt x="22" y="44"/>
                  <a:pt x="22" y="44"/>
                  <a:pt x="22" y="44"/>
                </a:cubicBezTo>
                <a:cubicBezTo>
                  <a:pt x="22" y="47"/>
                  <a:pt x="22" y="47"/>
                  <a:pt x="22" y="47"/>
                </a:cubicBezTo>
                <a:cubicBezTo>
                  <a:pt x="37" y="47"/>
                  <a:pt x="37" y="47"/>
                  <a:pt x="37" y="47"/>
                </a:cubicBezTo>
                <a:cubicBezTo>
                  <a:pt x="37" y="44"/>
                  <a:pt x="37" y="44"/>
                  <a:pt x="37" y="44"/>
                </a:cubicBezTo>
                <a:cubicBezTo>
                  <a:pt x="22" y="44"/>
                  <a:pt x="22" y="44"/>
                  <a:pt x="22" y="4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5" name="Freeform 491"/>
          <p:cNvSpPr>
            <a:spLocks noEditPoints="1"/>
          </p:cNvSpPr>
          <p:nvPr/>
        </p:nvSpPr>
        <p:spPr bwMode="auto">
          <a:xfrm>
            <a:off x="10009453" y="3643765"/>
            <a:ext cx="129356" cy="167996"/>
          </a:xfrm>
          <a:custGeom>
            <a:avLst/>
            <a:gdLst>
              <a:gd name="T0" fmla="*/ 14 w 38"/>
              <a:gd name="T1" fmla="*/ 16 h 50"/>
              <a:gd name="T2" fmla="*/ 14 w 38"/>
              <a:gd name="T3" fmla="*/ 34 h 50"/>
              <a:gd name="T4" fmla="*/ 14 w 38"/>
              <a:gd name="T5" fmla="*/ 34 h 50"/>
              <a:gd name="T6" fmla="*/ 27 w 38"/>
              <a:gd name="T7" fmla="*/ 44 h 50"/>
              <a:gd name="T8" fmla="*/ 27 w 38"/>
              <a:gd name="T9" fmla="*/ 35 h 50"/>
              <a:gd name="T10" fmla="*/ 27 w 38"/>
              <a:gd name="T11" fmla="*/ 14 h 50"/>
              <a:gd name="T12" fmla="*/ 27 w 38"/>
              <a:gd name="T13" fmla="*/ 6 h 50"/>
              <a:gd name="T14" fmla="*/ 14 w 38"/>
              <a:gd name="T15" fmla="*/ 16 h 50"/>
              <a:gd name="T16" fmla="*/ 14 w 38"/>
              <a:gd name="T17" fmla="*/ 16 h 50"/>
              <a:gd name="T18" fmla="*/ 12 w 38"/>
              <a:gd name="T19" fmla="*/ 16 h 50"/>
              <a:gd name="T20" fmla="*/ 12 w 38"/>
              <a:gd name="T21" fmla="*/ 16 h 50"/>
              <a:gd name="T22" fmla="*/ 4 w 38"/>
              <a:gd name="T23" fmla="*/ 16 h 50"/>
              <a:gd name="T24" fmla="*/ 4 w 38"/>
              <a:gd name="T25" fmla="*/ 34 h 50"/>
              <a:gd name="T26" fmla="*/ 12 w 38"/>
              <a:gd name="T27" fmla="*/ 34 h 50"/>
              <a:gd name="T28" fmla="*/ 12 w 38"/>
              <a:gd name="T29" fmla="*/ 16 h 50"/>
              <a:gd name="T30" fmla="*/ 12 w 38"/>
              <a:gd name="T31" fmla="*/ 12 h 50"/>
              <a:gd name="T32" fmla="*/ 12 w 38"/>
              <a:gd name="T33" fmla="*/ 12 h 50"/>
              <a:gd name="T34" fmla="*/ 28 w 38"/>
              <a:gd name="T35" fmla="*/ 0 h 50"/>
              <a:gd name="T36" fmla="*/ 29 w 38"/>
              <a:gd name="T37" fmla="*/ 0 h 50"/>
              <a:gd name="T38" fmla="*/ 31 w 38"/>
              <a:gd name="T39" fmla="*/ 2 h 50"/>
              <a:gd name="T40" fmla="*/ 31 w 38"/>
              <a:gd name="T41" fmla="*/ 14 h 50"/>
              <a:gd name="T42" fmla="*/ 31 w 38"/>
              <a:gd name="T43" fmla="*/ 14 h 50"/>
              <a:gd name="T44" fmla="*/ 35 w 38"/>
              <a:gd name="T45" fmla="*/ 18 h 50"/>
              <a:gd name="T46" fmla="*/ 38 w 38"/>
              <a:gd name="T47" fmla="*/ 25 h 50"/>
              <a:gd name="T48" fmla="*/ 35 w 38"/>
              <a:gd name="T49" fmla="*/ 32 h 50"/>
              <a:gd name="T50" fmla="*/ 31 w 38"/>
              <a:gd name="T51" fmla="*/ 35 h 50"/>
              <a:gd name="T52" fmla="*/ 31 w 38"/>
              <a:gd name="T53" fmla="*/ 35 h 50"/>
              <a:gd name="T54" fmla="*/ 31 w 38"/>
              <a:gd name="T55" fmla="*/ 48 h 50"/>
              <a:gd name="T56" fmla="*/ 31 w 38"/>
              <a:gd name="T57" fmla="*/ 49 h 50"/>
              <a:gd name="T58" fmla="*/ 28 w 38"/>
              <a:gd name="T59" fmla="*/ 49 h 50"/>
              <a:gd name="T60" fmla="*/ 12 w 38"/>
              <a:gd name="T61" fmla="*/ 37 h 50"/>
              <a:gd name="T62" fmla="*/ 2 w 38"/>
              <a:gd name="T63" fmla="*/ 37 h 50"/>
              <a:gd name="T64" fmla="*/ 2 w 38"/>
              <a:gd name="T65" fmla="*/ 37 h 50"/>
              <a:gd name="T66" fmla="*/ 0 w 38"/>
              <a:gd name="T67" fmla="*/ 35 h 50"/>
              <a:gd name="T68" fmla="*/ 0 w 38"/>
              <a:gd name="T69" fmla="*/ 14 h 50"/>
              <a:gd name="T70" fmla="*/ 0 w 38"/>
              <a:gd name="T71" fmla="*/ 14 h 50"/>
              <a:gd name="T72" fmla="*/ 2 w 38"/>
              <a:gd name="T73" fmla="*/ 12 h 50"/>
              <a:gd name="T74" fmla="*/ 12 w 38"/>
              <a:gd name="T75" fmla="*/ 12 h 50"/>
              <a:gd name="T76" fmla="*/ 31 w 38"/>
              <a:gd name="T77" fmla="*/ 17 h 50"/>
              <a:gd name="T78" fmla="*/ 31 w 38"/>
              <a:gd name="T79" fmla="*/ 17 h 50"/>
              <a:gd name="T80" fmla="*/ 31 w 38"/>
              <a:gd name="T81" fmla="*/ 32 h 50"/>
              <a:gd name="T82" fmla="*/ 34 w 38"/>
              <a:gd name="T83" fmla="*/ 30 h 50"/>
              <a:gd name="T84" fmla="*/ 36 w 38"/>
              <a:gd name="T85" fmla="*/ 25 h 50"/>
              <a:gd name="T86" fmla="*/ 34 w 38"/>
              <a:gd name="T87" fmla="*/ 19 h 50"/>
              <a:gd name="T88" fmla="*/ 31 w 38"/>
              <a:gd name="T89" fmla="*/ 1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 h="50">
                <a:moveTo>
                  <a:pt x="14" y="16"/>
                </a:moveTo>
                <a:cubicBezTo>
                  <a:pt x="14" y="34"/>
                  <a:pt x="14" y="34"/>
                  <a:pt x="14" y="34"/>
                </a:cubicBezTo>
                <a:cubicBezTo>
                  <a:pt x="14" y="34"/>
                  <a:pt x="14" y="34"/>
                  <a:pt x="14" y="34"/>
                </a:cubicBezTo>
                <a:cubicBezTo>
                  <a:pt x="27" y="44"/>
                  <a:pt x="27" y="44"/>
                  <a:pt x="27" y="44"/>
                </a:cubicBezTo>
                <a:cubicBezTo>
                  <a:pt x="27" y="35"/>
                  <a:pt x="27" y="35"/>
                  <a:pt x="27" y="35"/>
                </a:cubicBezTo>
                <a:cubicBezTo>
                  <a:pt x="27" y="14"/>
                  <a:pt x="27" y="14"/>
                  <a:pt x="27" y="14"/>
                </a:cubicBezTo>
                <a:cubicBezTo>
                  <a:pt x="27" y="6"/>
                  <a:pt x="27" y="6"/>
                  <a:pt x="27" y="6"/>
                </a:cubicBezTo>
                <a:cubicBezTo>
                  <a:pt x="14" y="16"/>
                  <a:pt x="14" y="16"/>
                  <a:pt x="14" y="16"/>
                </a:cubicBezTo>
                <a:cubicBezTo>
                  <a:pt x="14" y="16"/>
                  <a:pt x="14" y="16"/>
                  <a:pt x="14" y="16"/>
                </a:cubicBezTo>
                <a:close/>
                <a:moveTo>
                  <a:pt x="12" y="16"/>
                </a:moveTo>
                <a:cubicBezTo>
                  <a:pt x="12" y="16"/>
                  <a:pt x="12" y="16"/>
                  <a:pt x="12" y="16"/>
                </a:cubicBezTo>
                <a:cubicBezTo>
                  <a:pt x="4" y="16"/>
                  <a:pt x="4" y="16"/>
                  <a:pt x="4" y="16"/>
                </a:cubicBezTo>
                <a:cubicBezTo>
                  <a:pt x="4" y="34"/>
                  <a:pt x="4" y="34"/>
                  <a:pt x="4" y="34"/>
                </a:cubicBezTo>
                <a:cubicBezTo>
                  <a:pt x="12" y="34"/>
                  <a:pt x="12" y="34"/>
                  <a:pt x="12" y="34"/>
                </a:cubicBezTo>
                <a:cubicBezTo>
                  <a:pt x="12" y="16"/>
                  <a:pt x="12" y="16"/>
                  <a:pt x="12" y="16"/>
                </a:cubicBezTo>
                <a:close/>
                <a:moveTo>
                  <a:pt x="12" y="12"/>
                </a:moveTo>
                <a:cubicBezTo>
                  <a:pt x="12" y="12"/>
                  <a:pt x="12" y="12"/>
                  <a:pt x="12" y="12"/>
                </a:cubicBezTo>
                <a:cubicBezTo>
                  <a:pt x="28" y="0"/>
                  <a:pt x="28" y="0"/>
                  <a:pt x="28" y="0"/>
                </a:cubicBezTo>
                <a:cubicBezTo>
                  <a:pt x="28" y="0"/>
                  <a:pt x="29" y="0"/>
                  <a:pt x="29" y="0"/>
                </a:cubicBezTo>
                <a:cubicBezTo>
                  <a:pt x="30" y="0"/>
                  <a:pt x="31" y="1"/>
                  <a:pt x="31" y="2"/>
                </a:cubicBezTo>
                <a:cubicBezTo>
                  <a:pt x="31" y="14"/>
                  <a:pt x="31" y="14"/>
                  <a:pt x="31" y="14"/>
                </a:cubicBezTo>
                <a:cubicBezTo>
                  <a:pt x="31" y="14"/>
                  <a:pt x="31" y="14"/>
                  <a:pt x="31" y="14"/>
                </a:cubicBezTo>
                <a:cubicBezTo>
                  <a:pt x="33" y="15"/>
                  <a:pt x="34" y="16"/>
                  <a:pt x="35" y="18"/>
                </a:cubicBezTo>
                <a:cubicBezTo>
                  <a:pt x="37" y="20"/>
                  <a:pt x="38" y="22"/>
                  <a:pt x="38" y="25"/>
                </a:cubicBezTo>
                <a:cubicBezTo>
                  <a:pt x="38" y="27"/>
                  <a:pt x="37" y="30"/>
                  <a:pt x="35" y="32"/>
                </a:cubicBezTo>
                <a:cubicBezTo>
                  <a:pt x="34" y="33"/>
                  <a:pt x="33" y="34"/>
                  <a:pt x="31" y="35"/>
                </a:cubicBezTo>
                <a:cubicBezTo>
                  <a:pt x="31" y="35"/>
                  <a:pt x="31" y="35"/>
                  <a:pt x="31" y="35"/>
                </a:cubicBezTo>
                <a:cubicBezTo>
                  <a:pt x="31" y="48"/>
                  <a:pt x="31" y="48"/>
                  <a:pt x="31" y="48"/>
                </a:cubicBezTo>
                <a:cubicBezTo>
                  <a:pt x="31" y="48"/>
                  <a:pt x="31" y="49"/>
                  <a:pt x="31" y="49"/>
                </a:cubicBezTo>
                <a:cubicBezTo>
                  <a:pt x="30" y="50"/>
                  <a:pt x="29" y="50"/>
                  <a:pt x="28" y="49"/>
                </a:cubicBezTo>
                <a:cubicBezTo>
                  <a:pt x="12" y="37"/>
                  <a:pt x="12" y="37"/>
                  <a:pt x="12" y="37"/>
                </a:cubicBezTo>
                <a:cubicBezTo>
                  <a:pt x="2" y="37"/>
                  <a:pt x="2" y="37"/>
                  <a:pt x="2" y="37"/>
                </a:cubicBezTo>
                <a:cubicBezTo>
                  <a:pt x="2" y="37"/>
                  <a:pt x="2" y="37"/>
                  <a:pt x="2" y="37"/>
                </a:cubicBezTo>
                <a:cubicBezTo>
                  <a:pt x="1" y="37"/>
                  <a:pt x="0" y="36"/>
                  <a:pt x="0" y="35"/>
                </a:cubicBezTo>
                <a:cubicBezTo>
                  <a:pt x="0" y="14"/>
                  <a:pt x="0" y="14"/>
                  <a:pt x="0" y="14"/>
                </a:cubicBezTo>
                <a:cubicBezTo>
                  <a:pt x="0" y="14"/>
                  <a:pt x="0" y="14"/>
                  <a:pt x="0" y="14"/>
                </a:cubicBezTo>
                <a:cubicBezTo>
                  <a:pt x="0" y="13"/>
                  <a:pt x="1" y="12"/>
                  <a:pt x="2" y="12"/>
                </a:cubicBezTo>
                <a:cubicBezTo>
                  <a:pt x="12" y="12"/>
                  <a:pt x="12" y="12"/>
                  <a:pt x="12" y="12"/>
                </a:cubicBezTo>
                <a:close/>
                <a:moveTo>
                  <a:pt x="31" y="17"/>
                </a:moveTo>
                <a:cubicBezTo>
                  <a:pt x="31" y="17"/>
                  <a:pt x="31" y="17"/>
                  <a:pt x="31" y="17"/>
                </a:cubicBezTo>
                <a:cubicBezTo>
                  <a:pt x="31" y="32"/>
                  <a:pt x="31" y="32"/>
                  <a:pt x="31" y="32"/>
                </a:cubicBezTo>
                <a:cubicBezTo>
                  <a:pt x="32" y="32"/>
                  <a:pt x="33" y="31"/>
                  <a:pt x="34" y="30"/>
                </a:cubicBezTo>
                <a:cubicBezTo>
                  <a:pt x="35" y="29"/>
                  <a:pt x="36" y="27"/>
                  <a:pt x="36" y="25"/>
                </a:cubicBezTo>
                <a:cubicBezTo>
                  <a:pt x="36" y="23"/>
                  <a:pt x="35" y="21"/>
                  <a:pt x="34" y="19"/>
                </a:cubicBezTo>
                <a:cubicBezTo>
                  <a:pt x="33" y="18"/>
                  <a:pt x="32" y="18"/>
                  <a:pt x="31" y="1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6" name="Freeform 492"/>
          <p:cNvSpPr>
            <a:spLocks noEditPoints="1"/>
          </p:cNvSpPr>
          <p:nvPr/>
        </p:nvSpPr>
        <p:spPr bwMode="auto">
          <a:xfrm>
            <a:off x="4069129" y="3307774"/>
            <a:ext cx="137757" cy="167996"/>
          </a:xfrm>
          <a:custGeom>
            <a:avLst/>
            <a:gdLst>
              <a:gd name="T0" fmla="*/ 38 w 41"/>
              <a:gd name="T1" fmla="*/ 8 h 50"/>
              <a:gd name="T2" fmla="*/ 19 w 41"/>
              <a:gd name="T3" fmla="*/ 9 h 50"/>
              <a:gd name="T4" fmla="*/ 9 w 41"/>
              <a:gd name="T5" fmla="*/ 34 h 50"/>
              <a:gd name="T6" fmla="*/ 15 w 41"/>
              <a:gd name="T7" fmla="*/ 36 h 50"/>
              <a:gd name="T8" fmla="*/ 15 w 41"/>
              <a:gd name="T9" fmla="*/ 8 h 50"/>
              <a:gd name="T10" fmla="*/ 15 w 41"/>
              <a:gd name="T11" fmla="*/ 8 h 50"/>
              <a:gd name="T12" fmla="*/ 15 w 41"/>
              <a:gd name="T13" fmla="*/ 8 h 50"/>
              <a:gd name="T14" fmla="*/ 15 w 41"/>
              <a:gd name="T15" fmla="*/ 8 h 50"/>
              <a:gd name="T16" fmla="*/ 15 w 41"/>
              <a:gd name="T17" fmla="*/ 8 h 50"/>
              <a:gd name="T18" fmla="*/ 15 w 41"/>
              <a:gd name="T19" fmla="*/ 7 h 50"/>
              <a:gd name="T20" fmla="*/ 15 w 41"/>
              <a:gd name="T21" fmla="*/ 7 h 50"/>
              <a:gd name="T22" fmla="*/ 15 w 41"/>
              <a:gd name="T23" fmla="*/ 7 h 50"/>
              <a:gd name="T24" fmla="*/ 15 w 41"/>
              <a:gd name="T25" fmla="*/ 7 h 50"/>
              <a:gd name="T26" fmla="*/ 15 w 41"/>
              <a:gd name="T27" fmla="*/ 7 h 50"/>
              <a:gd name="T28" fmla="*/ 15 w 41"/>
              <a:gd name="T29" fmla="*/ 7 h 50"/>
              <a:gd name="T30" fmla="*/ 15 w 41"/>
              <a:gd name="T31" fmla="*/ 7 h 50"/>
              <a:gd name="T32" fmla="*/ 15 w 41"/>
              <a:gd name="T33" fmla="*/ 7 h 50"/>
              <a:gd name="T34" fmla="*/ 15 w 41"/>
              <a:gd name="T35" fmla="*/ 7 h 50"/>
              <a:gd name="T36" fmla="*/ 15 w 41"/>
              <a:gd name="T37" fmla="*/ 7 h 50"/>
              <a:gd name="T38" fmla="*/ 15 w 41"/>
              <a:gd name="T39" fmla="*/ 7 h 50"/>
              <a:gd name="T40" fmla="*/ 15 w 41"/>
              <a:gd name="T41" fmla="*/ 7 h 50"/>
              <a:gd name="T42" fmla="*/ 15 w 41"/>
              <a:gd name="T43" fmla="*/ 7 h 50"/>
              <a:gd name="T44" fmla="*/ 15 w 41"/>
              <a:gd name="T45" fmla="*/ 6 h 50"/>
              <a:gd name="T46" fmla="*/ 15 w 41"/>
              <a:gd name="T47" fmla="*/ 6 h 50"/>
              <a:gd name="T48" fmla="*/ 15 w 41"/>
              <a:gd name="T49" fmla="*/ 6 h 50"/>
              <a:gd name="T50" fmla="*/ 16 w 41"/>
              <a:gd name="T51" fmla="*/ 6 h 50"/>
              <a:gd name="T52" fmla="*/ 16 w 41"/>
              <a:gd name="T53" fmla="*/ 6 h 50"/>
              <a:gd name="T54" fmla="*/ 16 w 41"/>
              <a:gd name="T55" fmla="*/ 6 h 50"/>
              <a:gd name="T56" fmla="*/ 16 w 41"/>
              <a:gd name="T57" fmla="*/ 6 h 50"/>
              <a:gd name="T58" fmla="*/ 16 w 41"/>
              <a:gd name="T59" fmla="*/ 6 h 50"/>
              <a:gd name="T60" fmla="*/ 16 w 41"/>
              <a:gd name="T61" fmla="*/ 6 h 50"/>
              <a:gd name="T62" fmla="*/ 39 w 41"/>
              <a:gd name="T63" fmla="*/ 1 h 50"/>
              <a:gd name="T64" fmla="*/ 41 w 41"/>
              <a:gd name="T65" fmla="*/ 2 h 50"/>
              <a:gd name="T66" fmla="*/ 41 w 41"/>
              <a:gd name="T67" fmla="*/ 37 h 50"/>
              <a:gd name="T68" fmla="*/ 38 w 41"/>
              <a:gd name="T69" fmla="*/ 42 h 50"/>
              <a:gd name="T70" fmla="*/ 26 w 41"/>
              <a:gd name="T71" fmla="*/ 42 h 50"/>
              <a:gd name="T72" fmla="*/ 23 w 41"/>
              <a:gd name="T73" fmla="*/ 37 h 50"/>
              <a:gd name="T74" fmla="*/ 32 w 41"/>
              <a:gd name="T75" fmla="*/ 29 h 50"/>
              <a:gd name="T76" fmla="*/ 38 w 41"/>
              <a:gd name="T77" fmla="*/ 10 h 50"/>
              <a:gd name="T78" fmla="*/ 19 w 41"/>
              <a:gd name="T79" fmla="*/ 42 h 50"/>
              <a:gd name="T80" fmla="*/ 19 w 41"/>
              <a:gd name="T81" fmla="*/ 42 h 50"/>
              <a:gd name="T82" fmla="*/ 9 w 41"/>
              <a:gd name="T83" fmla="*/ 50 h 50"/>
              <a:gd name="T84" fmla="*/ 0 w 41"/>
              <a:gd name="T85" fmla="*/ 42 h 50"/>
              <a:gd name="T86" fmla="*/ 9 w 41"/>
              <a:gd name="T87" fmla="*/ 34 h 50"/>
              <a:gd name="T88" fmla="*/ 13 w 41"/>
              <a:gd name="T89" fmla="*/ 39 h 50"/>
              <a:gd name="T90" fmla="*/ 5 w 41"/>
              <a:gd name="T91" fmla="*/ 39 h 50"/>
              <a:gd name="T92" fmla="*/ 5 w 41"/>
              <a:gd name="T93" fmla="*/ 45 h 50"/>
              <a:gd name="T94" fmla="*/ 13 w 41"/>
              <a:gd name="T95" fmla="*/ 45 h 50"/>
              <a:gd name="T96" fmla="*/ 13 w 41"/>
              <a:gd name="T97" fmla="*/ 39 h 50"/>
              <a:gd name="T98" fmla="*/ 36 w 41"/>
              <a:gd name="T99" fmla="*/ 34 h 50"/>
              <a:gd name="T100" fmla="*/ 28 w 41"/>
              <a:gd name="T101" fmla="*/ 34 h 50"/>
              <a:gd name="T102" fmla="*/ 28 w 41"/>
              <a:gd name="T103" fmla="*/ 39 h 50"/>
              <a:gd name="T104" fmla="*/ 32 w 41"/>
              <a:gd name="T105" fmla="*/ 41 h 50"/>
              <a:gd name="T106" fmla="*/ 38 w 41"/>
              <a:gd name="T107" fmla="*/ 37 h 50"/>
              <a:gd name="T108" fmla="*/ 38 w 41"/>
              <a:gd name="T10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 h="50">
                <a:moveTo>
                  <a:pt x="19" y="13"/>
                </a:moveTo>
                <a:cubicBezTo>
                  <a:pt x="38" y="8"/>
                  <a:pt x="38" y="8"/>
                  <a:pt x="38" y="8"/>
                </a:cubicBezTo>
                <a:cubicBezTo>
                  <a:pt x="38" y="5"/>
                  <a:pt x="38" y="5"/>
                  <a:pt x="38" y="5"/>
                </a:cubicBezTo>
                <a:cubicBezTo>
                  <a:pt x="19" y="9"/>
                  <a:pt x="19" y="9"/>
                  <a:pt x="19" y="9"/>
                </a:cubicBezTo>
                <a:cubicBezTo>
                  <a:pt x="19" y="13"/>
                  <a:pt x="19" y="13"/>
                  <a:pt x="19" y="13"/>
                </a:cubicBezTo>
                <a:close/>
                <a:moveTo>
                  <a:pt x="9" y="34"/>
                </a:moveTo>
                <a:cubicBezTo>
                  <a:pt x="9" y="34"/>
                  <a:pt x="9" y="34"/>
                  <a:pt x="9" y="34"/>
                </a:cubicBezTo>
                <a:cubicBezTo>
                  <a:pt x="11" y="34"/>
                  <a:pt x="13" y="35"/>
                  <a:pt x="15" y="36"/>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39" y="1"/>
                  <a:pt x="39" y="1"/>
                  <a:pt x="39" y="1"/>
                </a:cubicBezTo>
                <a:cubicBezTo>
                  <a:pt x="40" y="0"/>
                  <a:pt x="41" y="1"/>
                  <a:pt x="41" y="2"/>
                </a:cubicBezTo>
                <a:cubicBezTo>
                  <a:pt x="41" y="2"/>
                  <a:pt x="41" y="2"/>
                  <a:pt x="41" y="2"/>
                </a:cubicBezTo>
                <a:cubicBezTo>
                  <a:pt x="41" y="2"/>
                  <a:pt x="41" y="2"/>
                  <a:pt x="41" y="3"/>
                </a:cubicBezTo>
                <a:cubicBezTo>
                  <a:pt x="41" y="37"/>
                  <a:pt x="41" y="37"/>
                  <a:pt x="41" y="37"/>
                </a:cubicBezTo>
                <a:cubicBezTo>
                  <a:pt x="41" y="37"/>
                  <a:pt x="41" y="37"/>
                  <a:pt x="41" y="37"/>
                </a:cubicBezTo>
                <a:cubicBezTo>
                  <a:pt x="41" y="39"/>
                  <a:pt x="40" y="41"/>
                  <a:pt x="38" y="42"/>
                </a:cubicBezTo>
                <a:cubicBezTo>
                  <a:pt x="37" y="44"/>
                  <a:pt x="34" y="44"/>
                  <a:pt x="32" y="44"/>
                </a:cubicBezTo>
                <a:cubicBezTo>
                  <a:pt x="30" y="44"/>
                  <a:pt x="27" y="44"/>
                  <a:pt x="26" y="42"/>
                </a:cubicBezTo>
                <a:cubicBezTo>
                  <a:pt x="26" y="42"/>
                  <a:pt x="26" y="42"/>
                  <a:pt x="26" y="42"/>
                </a:cubicBezTo>
                <a:cubicBezTo>
                  <a:pt x="24" y="41"/>
                  <a:pt x="23" y="39"/>
                  <a:pt x="23" y="37"/>
                </a:cubicBezTo>
                <a:cubicBezTo>
                  <a:pt x="23" y="34"/>
                  <a:pt x="24" y="32"/>
                  <a:pt x="26" y="31"/>
                </a:cubicBezTo>
                <a:cubicBezTo>
                  <a:pt x="27" y="30"/>
                  <a:pt x="30" y="29"/>
                  <a:pt x="32" y="29"/>
                </a:cubicBezTo>
                <a:cubicBezTo>
                  <a:pt x="34" y="29"/>
                  <a:pt x="36" y="29"/>
                  <a:pt x="38" y="30"/>
                </a:cubicBezTo>
                <a:cubicBezTo>
                  <a:pt x="38" y="10"/>
                  <a:pt x="38" y="10"/>
                  <a:pt x="38" y="10"/>
                </a:cubicBezTo>
                <a:cubicBezTo>
                  <a:pt x="19" y="15"/>
                  <a:pt x="19" y="15"/>
                  <a:pt x="19" y="15"/>
                </a:cubicBezTo>
                <a:cubicBezTo>
                  <a:pt x="19" y="42"/>
                  <a:pt x="19" y="42"/>
                  <a:pt x="19" y="42"/>
                </a:cubicBezTo>
                <a:cubicBezTo>
                  <a:pt x="19" y="42"/>
                  <a:pt x="19" y="42"/>
                  <a:pt x="19" y="42"/>
                </a:cubicBezTo>
                <a:cubicBezTo>
                  <a:pt x="19" y="42"/>
                  <a:pt x="19" y="42"/>
                  <a:pt x="19" y="42"/>
                </a:cubicBezTo>
                <a:cubicBezTo>
                  <a:pt x="19" y="44"/>
                  <a:pt x="17" y="46"/>
                  <a:pt x="16" y="48"/>
                </a:cubicBezTo>
                <a:cubicBezTo>
                  <a:pt x="14" y="49"/>
                  <a:pt x="12" y="50"/>
                  <a:pt x="9" y="50"/>
                </a:cubicBezTo>
                <a:cubicBezTo>
                  <a:pt x="7" y="50"/>
                  <a:pt x="4" y="49"/>
                  <a:pt x="3" y="48"/>
                </a:cubicBezTo>
                <a:cubicBezTo>
                  <a:pt x="1" y="46"/>
                  <a:pt x="0" y="44"/>
                  <a:pt x="0" y="42"/>
                </a:cubicBezTo>
                <a:cubicBezTo>
                  <a:pt x="0" y="40"/>
                  <a:pt x="1" y="38"/>
                  <a:pt x="3" y="36"/>
                </a:cubicBezTo>
                <a:cubicBezTo>
                  <a:pt x="4" y="35"/>
                  <a:pt x="7" y="34"/>
                  <a:pt x="9" y="34"/>
                </a:cubicBezTo>
                <a:close/>
                <a:moveTo>
                  <a:pt x="13" y="39"/>
                </a:moveTo>
                <a:cubicBezTo>
                  <a:pt x="13" y="39"/>
                  <a:pt x="13" y="39"/>
                  <a:pt x="13" y="39"/>
                </a:cubicBezTo>
                <a:cubicBezTo>
                  <a:pt x="12" y="39"/>
                  <a:pt x="11" y="38"/>
                  <a:pt x="9" y="38"/>
                </a:cubicBezTo>
                <a:cubicBezTo>
                  <a:pt x="8" y="38"/>
                  <a:pt x="6" y="39"/>
                  <a:pt x="5" y="39"/>
                </a:cubicBezTo>
                <a:cubicBezTo>
                  <a:pt x="4" y="40"/>
                  <a:pt x="4" y="41"/>
                  <a:pt x="4" y="42"/>
                </a:cubicBezTo>
                <a:cubicBezTo>
                  <a:pt x="4" y="43"/>
                  <a:pt x="4" y="44"/>
                  <a:pt x="5" y="45"/>
                </a:cubicBezTo>
                <a:cubicBezTo>
                  <a:pt x="6" y="45"/>
                  <a:pt x="8" y="46"/>
                  <a:pt x="9" y="46"/>
                </a:cubicBezTo>
                <a:cubicBezTo>
                  <a:pt x="11" y="46"/>
                  <a:pt x="12" y="45"/>
                  <a:pt x="13" y="45"/>
                </a:cubicBezTo>
                <a:cubicBezTo>
                  <a:pt x="14" y="44"/>
                  <a:pt x="15" y="43"/>
                  <a:pt x="15" y="42"/>
                </a:cubicBezTo>
                <a:cubicBezTo>
                  <a:pt x="15" y="41"/>
                  <a:pt x="14" y="40"/>
                  <a:pt x="13" y="39"/>
                </a:cubicBezTo>
                <a:close/>
                <a:moveTo>
                  <a:pt x="36" y="34"/>
                </a:moveTo>
                <a:cubicBezTo>
                  <a:pt x="36" y="34"/>
                  <a:pt x="36" y="34"/>
                  <a:pt x="36" y="34"/>
                </a:cubicBezTo>
                <a:cubicBezTo>
                  <a:pt x="35" y="33"/>
                  <a:pt x="34" y="33"/>
                  <a:pt x="32" y="33"/>
                </a:cubicBezTo>
                <a:cubicBezTo>
                  <a:pt x="30" y="33"/>
                  <a:pt x="29" y="33"/>
                  <a:pt x="28" y="34"/>
                </a:cubicBezTo>
                <a:cubicBezTo>
                  <a:pt x="27" y="35"/>
                  <a:pt x="26" y="36"/>
                  <a:pt x="26" y="37"/>
                </a:cubicBezTo>
                <a:cubicBezTo>
                  <a:pt x="26" y="38"/>
                  <a:pt x="27" y="39"/>
                  <a:pt x="28" y="39"/>
                </a:cubicBezTo>
                <a:cubicBezTo>
                  <a:pt x="28" y="39"/>
                  <a:pt x="28" y="39"/>
                  <a:pt x="28" y="39"/>
                </a:cubicBezTo>
                <a:cubicBezTo>
                  <a:pt x="29" y="40"/>
                  <a:pt x="30" y="41"/>
                  <a:pt x="32" y="41"/>
                </a:cubicBezTo>
                <a:cubicBezTo>
                  <a:pt x="34" y="41"/>
                  <a:pt x="35" y="40"/>
                  <a:pt x="36" y="39"/>
                </a:cubicBezTo>
                <a:cubicBezTo>
                  <a:pt x="37" y="39"/>
                  <a:pt x="38" y="38"/>
                  <a:pt x="38" y="37"/>
                </a:cubicBezTo>
                <a:cubicBezTo>
                  <a:pt x="38" y="37"/>
                  <a:pt x="38" y="37"/>
                  <a:pt x="38" y="37"/>
                </a:cubicBezTo>
                <a:cubicBezTo>
                  <a:pt x="38" y="37"/>
                  <a:pt x="38" y="37"/>
                  <a:pt x="38" y="37"/>
                </a:cubicBezTo>
                <a:cubicBezTo>
                  <a:pt x="38" y="36"/>
                  <a:pt x="37" y="35"/>
                  <a:pt x="36" y="3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7" name="Freeform 493"/>
          <p:cNvSpPr>
            <a:spLocks noEditPoints="1"/>
          </p:cNvSpPr>
          <p:nvPr/>
        </p:nvSpPr>
        <p:spPr bwMode="auto">
          <a:xfrm>
            <a:off x="5235018" y="3321213"/>
            <a:ext cx="167996" cy="141116"/>
          </a:xfrm>
          <a:custGeom>
            <a:avLst/>
            <a:gdLst>
              <a:gd name="T0" fmla="*/ 15 w 50"/>
              <a:gd name="T1" fmla="*/ 6 h 42"/>
              <a:gd name="T2" fmla="*/ 22 w 50"/>
              <a:gd name="T3" fmla="*/ 12 h 42"/>
              <a:gd name="T4" fmla="*/ 15 w 50"/>
              <a:gd name="T5" fmla="*/ 19 h 42"/>
              <a:gd name="T6" fmla="*/ 8 w 50"/>
              <a:gd name="T7" fmla="*/ 12 h 42"/>
              <a:gd name="T8" fmla="*/ 15 w 50"/>
              <a:gd name="T9" fmla="*/ 6 h 42"/>
              <a:gd name="T10" fmla="*/ 2 w 50"/>
              <a:gd name="T11" fmla="*/ 0 h 42"/>
              <a:gd name="T12" fmla="*/ 2 w 50"/>
              <a:gd name="T13" fmla="*/ 0 h 42"/>
              <a:gd name="T14" fmla="*/ 2 w 50"/>
              <a:gd name="T15" fmla="*/ 0 h 42"/>
              <a:gd name="T16" fmla="*/ 48 w 50"/>
              <a:gd name="T17" fmla="*/ 0 h 42"/>
              <a:gd name="T18" fmla="*/ 50 w 50"/>
              <a:gd name="T19" fmla="*/ 2 h 42"/>
              <a:gd name="T20" fmla="*/ 50 w 50"/>
              <a:gd name="T21" fmla="*/ 2 h 42"/>
              <a:gd name="T22" fmla="*/ 50 w 50"/>
              <a:gd name="T23" fmla="*/ 41 h 42"/>
              <a:gd name="T24" fmla="*/ 48 w 50"/>
              <a:gd name="T25" fmla="*/ 42 h 42"/>
              <a:gd name="T26" fmla="*/ 48 w 50"/>
              <a:gd name="T27" fmla="*/ 42 h 42"/>
              <a:gd name="T28" fmla="*/ 2 w 50"/>
              <a:gd name="T29" fmla="*/ 42 h 42"/>
              <a:gd name="T30" fmla="*/ 0 w 50"/>
              <a:gd name="T31" fmla="*/ 41 h 42"/>
              <a:gd name="T32" fmla="*/ 0 w 50"/>
              <a:gd name="T33" fmla="*/ 40 h 42"/>
              <a:gd name="T34" fmla="*/ 0 w 50"/>
              <a:gd name="T35" fmla="*/ 2 h 42"/>
              <a:gd name="T36" fmla="*/ 2 w 50"/>
              <a:gd name="T37" fmla="*/ 0 h 42"/>
              <a:gd name="T38" fmla="*/ 46 w 50"/>
              <a:gd name="T39" fmla="*/ 4 h 42"/>
              <a:gd name="T40" fmla="*/ 46 w 50"/>
              <a:gd name="T41" fmla="*/ 4 h 42"/>
              <a:gd name="T42" fmla="*/ 4 w 50"/>
              <a:gd name="T43" fmla="*/ 4 h 42"/>
              <a:gd name="T44" fmla="*/ 4 w 50"/>
              <a:gd name="T45" fmla="*/ 31 h 42"/>
              <a:gd name="T46" fmla="*/ 13 w 50"/>
              <a:gd name="T47" fmla="*/ 22 h 42"/>
              <a:gd name="T48" fmla="*/ 15 w 50"/>
              <a:gd name="T49" fmla="*/ 22 h 42"/>
              <a:gd name="T50" fmla="*/ 22 w 50"/>
              <a:gd name="T51" fmla="*/ 29 h 42"/>
              <a:gd name="T52" fmla="*/ 32 w 50"/>
              <a:gd name="T53" fmla="*/ 19 h 42"/>
              <a:gd name="T54" fmla="*/ 34 w 50"/>
              <a:gd name="T55" fmla="*/ 19 h 42"/>
              <a:gd name="T56" fmla="*/ 46 w 50"/>
              <a:gd name="T57" fmla="*/ 32 h 42"/>
              <a:gd name="T58" fmla="*/ 46 w 50"/>
              <a:gd name="T59" fmla="*/ 4 h 42"/>
              <a:gd name="T60" fmla="*/ 4 w 50"/>
              <a:gd name="T61" fmla="*/ 34 h 42"/>
              <a:gd name="T62" fmla="*/ 4 w 50"/>
              <a:gd name="T63" fmla="*/ 34 h 42"/>
              <a:gd name="T64" fmla="*/ 4 w 50"/>
              <a:gd name="T65" fmla="*/ 39 h 42"/>
              <a:gd name="T66" fmla="*/ 46 w 50"/>
              <a:gd name="T67" fmla="*/ 39 h 42"/>
              <a:gd name="T68" fmla="*/ 46 w 50"/>
              <a:gd name="T69" fmla="*/ 35 h 42"/>
              <a:gd name="T70" fmla="*/ 33 w 50"/>
              <a:gd name="T71" fmla="*/ 21 h 42"/>
              <a:gd name="T72" fmla="*/ 23 w 50"/>
              <a:gd name="T73" fmla="*/ 31 h 42"/>
              <a:gd name="T74" fmla="*/ 27 w 50"/>
              <a:gd name="T75" fmla="*/ 34 h 42"/>
              <a:gd name="T76" fmla="*/ 27 w 50"/>
              <a:gd name="T77" fmla="*/ 35 h 42"/>
              <a:gd name="T78" fmla="*/ 25 w 50"/>
              <a:gd name="T79" fmla="*/ 35 h 42"/>
              <a:gd name="T80" fmla="*/ 21 w 50"/>
              <a:gd name="T81" fmla="*/ 31 h 42"/>
              <a:gd name="T82" fmla="*/ 21 w 50"/>
              <a:gd name="T83" fmla="*/ 31 h 42"/>
              <a:gd name="T84" fmla="*/ 21 w 50"/>
              <a:gd name="T85" fmla="*/ 31 h 42"/>
              <a:gd name="T86" fmla="*/ 21 w 50"/>
              <a:gd name="T87" fmla="*/ 31 h 42"/>
              <a:gd name="T88" fmla="*/ 21 w 50"/>
              <a:gd name="T89" fmla="*/ 31 h 42"/>
              <a:gd name="T90" fmla="*/ 21 w 50"/>
              <a:gd name="T91" fmla="*/ 31 h 42"/>
              <a:gd name="T92" fmla="*/ 21 w 50"/>
              <a:gd name="T93" fmla="*/ 31 h 42"/>
              <a:gd name="T94" fmla="*/ 14 w 50"/>
              <a:gd name="T95" fmla="*/ 25 h 42"/>
              <a:gd name="T96" fmla="*/ 4 w 50"/>
              <a:gd name="T97" fmla="*/ 34 h 42"/>
              <a:gd name="T98" fmla="*/ 15 w 50"/>
              <a:gd name="T99" fmla="*/ 8 h 42"/>
              <a:gd name="T100" fmla="*/ 15 w 50"/>
              <a:gd name="T101" fmla="*/ 8 h 42"/>
              <a:gd name="T102" fmla="*/ 11 w 50"/>
              <a:gd name="T103" fmla="*/ 12 h 42"/>
              <a:gd name="T104" fmla="*/ 15 w 50"/>
              <a:gd name="T105" fmla="*/ 17 h 42"/>
              <a:gd name="T106" fmla="*/ 19 w 50"/>
              <a:gd name="T107" fmla="*/ 12 h 42"/>
              <a:gd name="T108" fmla="*/ 15 w 50"/>
              <a:gd name="T109"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42">
                <a:moveTo>
                  <a:pt x="15" y="6"/>
                </a:moveTo>
                <a:cubicBezTo>
                  <a:pt x="19" y="6"/>
                  <a:pt x="22" y="9"/>
                  <a:pt x="22" y="12"/>
                </a:cubicBezTo>
                <a:cubicBezTo>
                  <a:pt x="22" y="16"/>
                  <a:pt x="19" y="19"/>
                  <a:pt x="15" y="19"/>
                </a:cubicBezTo>
                <a:cubicBezTo>
                  <a:pt x="11" y="19"/>
                  <a:pt x="8" y="16"/>
                  <a:pt x="8" y="12"/>
                </a:cubicBezTo>
                <a:cubicBezTo>
                  <a:pt x="8" y="9"/>
                  <a:pt x="11" y="6"/>
                  <a:pt x="15" y="6"/>
                </a:cubicBezTo>
                <a:close/>
                <a:moveTo>
                  <a:pt x="2" y="0"/>
                </a:moveTo>
                <a:cubicBezTo>
                  <a:pt x="2" y="0"/>
                  <a:pt x="2" y="0"/>
                  <a:pt x="2" y="0"/>
                </a:cubicBezTo>
                <a:cubicBezTo>
                  <a:pt x="2" y="0"/>
                  <a:pt x="2" y="0"/>
                  <a:pt x="2" y="0"/>
                </a:cubicBezTo>
                <a:cubicBezTo>
                  <a:pt x="48" y="0"/>
                  <a:pt x="48" y="0"/>
                  <a:pt x="48" y="0"/>
                </a:cubicBezTo>
                <a:cubicBezTo>
                  <a:pt x="49" y="0"/>
                  <a:pt x="50" y="1"/>
                  <a:pt x="50" y="2"/>
                </a:cubicBezTo>
                <a:cubicBezTo>
                  <a:pt x="50" y="2"/>
                  <a:pt x="50" y="2"/>
                  <a:pt x="50" y="2"/>
                </a:cubicBezTo>
                <a:cubicBezTo>
                  <a:pt x="50" y="41"/>
                  <a:pt x="50" y="41"/>
                  <a:pt x="50" y="41"/>
                </a:cubicBezTo>
                <a:cubicBezTo>
                  <a:pt x="50" y="42"/>
                  <a:pt x="49" y="42"/>
                  <a:pt x="48" y="42"/>
                </a:cubicBezTo>
                <a:cubicBezTo>
                  <a:pt x="48" y="42"/>
                  <a:pt x="48" y="42"/>
                  <a:pt x="48" y="42"/>
                </a:cubicBezTo>
                <a:cubicBezTo>
                  <a:pt x="2" y="42"/>
                  <a:pt x="2" y="42"/>
                  <a:pt x="2" y="42"/>
                </a:cubicBezTo>
                <a:cubicBezTo>
                  <a:pt x="1" y="42"/>
                  <a:pt x="0" y="42"/>
                  <a:pt x="0" y="41"/>
                </a:cubicBezTo>
                <a:cubicBezTo>
                  <a:pt x="0" y="40"/>
                  <a:pt x="0" y="40"/>
                  <a:pt x="0" y="40"/>
                </a:cubicBezTo>
                <a:cubicBezTo>
                  <a:pt x="0" y="2"/>
                  <a:pt x="0" y="2"/>
                  <a:pt x="0" y="2"/>
                </a:cubicBezTo>
                <a:cubicBezTo>
                  <a:pt x="0" y="1"/>
                  <a:pt x="1" y="0"/>
                  <a:pt x="2" y="0"/>
                </a:cubicBezTo>
                <a:close/>
                <a:moveTo>
                  <a:pt x="46" y="4"/>
                </a:moveTo>
                <a:cubicBezTo>
                  <a:pt x="46" y="4"/>
                  <a:pt x="46" y="4"/>
                  <a:pt x="46" y="4"/>
                </a:cubicBezTo>
                <a:cubicBezTo>
                  <a:pt x="4" y="4"/>
                  <a:pt x="4" y="4"/>
                  <a:pt x="4" y="4"/>
                </a:cubicBezTo>
                <a:cubicBezTo>
                  <a:pt x="4" y="31"/>
                  <a:pt x="4" y="31"/>
                  <a:pt x="4" y="31"/>
                </a:cubicBezTo>
                <a:cubicBezTo>
                  <a:pt x="13" y="22"/>
                  <a:pt x="13" y="22"/>
                  <a:pt x="13" y="22"/>
                </a:cubicBezTo>
                <a:cubicBezTo>
                  <a:pt x="14" y="22"/>
                  <a:pt x="15" y="22"/>
                  <a:pt x="15" y="22"/>
                </a:cubicBezTo>
                <a:cubicBezTo>
                  <a:pt x="22" y="29"/>
                  <a:pt x="22" y="29"/>
                  <a:pt x="22" y="29"/>
                </a:cubicBezTo>
                <a:cubicBezTo>
                  <a:pt x="32" y="19"/>
                  <a:pt x="32" y="19"/>
                  <a:pt x="32" y="19"/>
                </a:cubicBezTo>
                <a:cubicBezTo>
                  <a:pt x="32" y="18"/>
                  <a:pt x="33" y="18"/>
                  <a:pt x="34" y="19"/>
                </a:cubicBezTo>
                <a:cubicBezTo>
                  <a:pt x="46" y="32"/>
                  <a:pt x="46" y="32"/>
                  <a:pt x="46" y="32"/>
                </a:cubicBezTo>
                <a:cubicBezTo>
                  <a:pt x="46" y="4"/>
                  <a:pt x="46" y="4"/>
                  <a:pt x="46" y="4"/>
                </a:cubicBezTo>
                <a:close/>
                <a:moveTo>
                  <a:pt x="4" y="34"/>
                </a:moveTo>
                <a:cubicBezTo>
                  <a:pt x="4" y="34"/>
                  <a:pt x="4" y="34"/>
                  <a:pt x="4" y="34"/>
                </a:cubicBezTo>
                <a:cubicBezTo>
                  <a:pt x="4" y="39"/>
                  <a:pt x="4" y="39"/>
                  <a:pt x="4" y="39"/>
                </a:cubicBezTo>
                <a:cubicBezTo>
                  <a:pt x="46" y="39"/>
                  <a:pt x="46" y="39"/>
                  <a:pt x="46" y="39"/>
                </a:cubicBezTo>
                <a:cubicBezTo>
                  <a:pt x="46" y="35"/>
                  <a:pt x="46" y="35"/>
                  <a:pt x="46" y="35"/>
                </a:cubicBezTo>
                <a:cubicBezTo>
                  <a:pt x="33" y="21"/>
                  <a:pt x="33" y="21"/>
                  <a:pt x="33" y="21"/>
                </a:cubicBezTo>
                <a:cubicBezTo>
                  <a:pt x="23" y="31"/>
                  <a:pt x="23" y="31"/>
                  <a:pt x="23" y="31"/>
                </a:cubicBezTo>
                <a:cubicBezTo>
                  <a:pt x="27" y="34"/>
                  <a:pt x="27" y="34"/>
                  <a:pt x="27" y="34"/>
                </a:cubicBezTo>
                <a:cubicBezTo>
                  <a:pt x="27" y="34"/>
                  <a:pt x="27" y="35"/>
                  <a:pt x="27" y="35"/>
                </a:cubicBezTo>
                <a:cubicBezTo>
                  <a:pt x="26" y="36"/>
                  <a:pt x="26" y="36"/>
                  <a:pt x="25" y="35"/>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14" y="25"/>
                  <a:pt x="14" y="25"/>
                  <a:pt x="14" y="25"/>
                </a:cubicBezTo>
                <a:cubicBezTo>
                  <a:pt x="4" y="34"/>
                  <a:pt x="4" y="34"/>
                  <a:pt x="4" y="34"/>
                </a:cubicBezTo>
                <a:close/>
                <a:moveTo>
                  <a:pt x="15" y="8"/>
                </a:moveTo>
                <a:cubicBezTo>
                  <a:pt x="15" y="8"/>
                  <a:pt x="15" y="8"/>
                  <a:pt x="15" y="8"/>
                </a:cubicBezTo>
                <a:cubicBezTo>
                  <a:pt x="12" y="8"/>
                  <a:pt x="11" y="10"/>
                  <a:pt x="11" y="12"/>
                </a:cubicBezTo>
                <a:cubicBezTo>
                  <a:pt x="11" y="15"/>
                  <a:pt x="12" y="17"/>
                  <a:pt x="15" y="17"/>
                </a:cubicBezTo>
                <a:cubicBezTo>
                  <a:pt x="17" y="17"/>
                  <a:pt x="19" y="15"/>
                  <a:pt x="19" y="12"/>
                </a:cubicBezTo>
                <a:cubicBezTo>
                  <a:pt x="19" y="10"/>
                  <a:pt x="17" y="8"/>
                  <a:pt x="15" y="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8" name="Freeform 494"/>
          <p:cNvSpPr>
            <a:spLocks noEditPoints="1"/>
          </p:cNvSpPr>
          <p:nvPr/>
        </p:nvSpPr>
        <p:spPr bwMode="auto">
          <a:xfrm>
            <a:off x="5834761" y="3304414"/>
            <a:ext cx="167996" cy="178076"/>
          </a:xfrm>
          <a:custGeom>
            <a:avLst/>
            <a:gdLst>
              <a:gd name="T0" fmla="*/ 21 w 50"/>
              <a:gd name="T1" fmla="*/ 5 h 53"/>
              <a:gd name="T2" fmla="*/ 28 w 50"/>
              <a:gd name="T3" fmla="*/ 1 h 53"/>
              <a:gd name="T4" fmla="*/ 48 w 50"/>
              <a:gd name="T5" fmla="*/ 13 h 53"/>
              <a:gd name="T6" fmla="*/ 48 w 50"/>
              <a:gd name="T7" fmla="*/ 53 h 53"/>
              <a:gd name="T8" fmla="*/ 0 w 50"/>
              <a:gd name="T9" fmla="*/ 51 h 53"/>
              <a:gd name="T10" fmla="*/ 25 w 50"/>
              <a:gd name="T11" fmla="*/ 32 h 53"/>
              <a:gd name="T12" fmla="*/ 25 w 50"/>
              <a:gd name="T13" fmla="*/ 32 h 53"/>
              <a:gd name="T14" fmla="*/ 34 w 50"/>
              <a:gd name="T15" fmla="*/ 23 h 53"/>
              <a:gd name="T16" fmla="*/ 40 w 50"/>
              <a:gd name="T17" fmla="*/ 25 h 53"/>
              <a:gd name="T18" fmla="*/ 40 w 50"/>
              <a:gd name="T19" fmla="*/ 25 h 53"/>
              <a:gd name="T20" fmla="*/ 40 w 50"/>
              <a:gd name="T21" fmla="*/ 26 h 53"/>
              <a:gd name="T22" fmla="*/ 41 w 50"/>
              <a:gd name="T23" fmla="*/ 28 h 53"/>
              <a:gd name="T24" fmla="*/ 38 w 50"/>
              <a:gd name="T25" fmla="*/ 25 h 53"/>
              <a:gd name="T26" fmla="*/ 38 w 50"/>
              <a:gd name="T27" fmla="*/ 25 h 53"/>
              <a:gd name="T28" fmla="*/ 36 w 50"/>
              <a:gd name="T29" fmla="*/ 25 h 53"/>
              <a:gd name="T30" fmla="*/ 34 w 50"/>
              <a:gd name="T31" fmla="*/ 42 h 53"/>
              <a:gd name="T32" fmla="*/ 12 w 50"/>
              <a:gd name="T33" fmla="*/ 33 h 53"/>
              <a:gd name="T34" fmla="*/ 35 w 50"/>
              <a:gd name="T35" fmla="*/ 33 h 53"/>
              <a:gd name="T36" fmla="*/ 30 w 50"/>
              <a:gd name="T37" fmla="*/ 34 h 53"/>
              <a:gd name="T38" fmla="*/ 30 w 50"/>
              <a:gd name="T39" fmla="*/ 28 h 53"/>
              <a:gd name="T40" fmla="*/ 33 w 50"/>
              <a:gd name="T41" fmla="*/ 32 h 53"/>
              <a:gd name="T42" fmla="*/ 30 w 50"/>
              <a:gd name="T43" fmla="*/ 30 h 53"/>
              <a:gd name="T44" fmla="*/ 31 w 50"/>
              <a:gd name="T45" fmla="*/ 32 h 53"/>
              <a:gd name="T46" fmla="*/ 33 w 50"/>
              <a:gd name="T47" fmla="*/ 32 h 53"/>
              <a:gd name="T48" fmla="*/ 31 w 50"/>
              <a:gd name="T49" fmla="*/ 41 h 53"/>
              <a:gd name="T50" fmla="*/ 26 w 50"/>
              <a:gd name="T51" fmla="*/ 38 h 53"/>
              <a:gd name="T52" fmla="*/ 32 w 50"/>
              <a:gd name="T53" fmla="*/ 36 h 53"/>
              <a:gd name="T54" fmla="*/ 30 w 50"/>
              <a:gd name="T55" fmla="*/ 39 h 53"/>
              <a:gd name="T56" fmla="*/ 30 w 50"/>
              <a:gd name="T57" fmla="*/ 39 h 53"/>
              <a:gd name="T58" fmla="*/ 28 w 50"/>
              <a:gd name="T59" fmla="*/ 37 h 53"/>
              <a:gd name="T60" fmla="*/ 28 w 50"/>
              <a:gd name="T61" fmla="*/ 39 h 53"/>
              <a:gd name="T62" fmla="*/ 18 w 50"/>
              <a:gd name="T63" fmla="*/ 39 h 53"/>
              <a:gd name="T64" fmla="*/ 22 w 50"/>
              <a:gd name="T65" fmla="*/ 42 h 53"/>
              <a:gd name="T66" fmla="*/ 22 w 50"/>
              <a:gd name="T67" fmla="*/ 40 h 53"/>
              <a:gd name="T68" fmla="*/ 23 w 50"/>
              <a:gd name="T69" fmla="*/ 38 h 53"/>
              <a:gd name="T70" fmla="*/ 16 w 50"/>
              <a:gd name="T71" fmla="*/ 30 h 53"/>
              <a:gd name="T72" fmla="*/ 22 w 50"/>
              <a:gd name="T73" fmla="*/ 32 h 53"/>
              <a:gd name="T74" fmla="*/ 18 w 50"/>
              <a:gd name="T75" fmla="*/ 34 h 53"/>
              <a:gd name="T76" fmla="*/ 18 w 50"/>
              <a:gd name="T77" fmla="*/ 30 h 53"/>
              <a:gd name="T78" fmla="*/ 20 w 50"/>
              <a:gd name="T79" fmla="*/ 31 h 53"/>
              <a:gd name="T80" fmla="*/ 25 w 50"/>
              <a:gd name="T81" fmla="*/ 23 h 53"/>
              <a:gd name="T82" fmla="*/ 28 w 50"/>
              <a:gd name="T83" fmla="*/ 24 h 53"/>
              <a:gd name="T84" fmla="*/ 22 w 50"/>
              <a:gd name="T85" fmla="*/ 26 h 53"/>
              <a:gd name="T86" fmla="*/ 25 w 50"/>
              <a:gd name="T87" fmla="*/ 25 h 53"/>
              <a:gd name="T88" fmla="*/ 26 w 50"/>
              <a:gd name="T89" fmla="*/ 27 h 53"/>
              <a:gd name="T90" fmla="*/ 25 w 50"/>
              <a:gd name="T91" fmla="*/ 22 h 53"/>
              <a:gd name="T92" fmla="*/ 33 w 50"/>
              <a:gd name="T93" fmla="*/ 41 h 53"/>
              <a:gd name="T94" fmla="*/ 4 w 50"/>
              <a:gd name="T95" fmla="*/ 49 h 53"/>
              <a:gd name="T96" fmla="*/ 4 w 50"/>
              <a:gd name="T97" fmla="*/ 49 h 53"/>
              <a:gd name="T98" fmla="*/ 28 w 50"/>
              <a:gd name="T99" fmla="*/ 7 h 53"/>
              <a:gd name="T100" fmla="*/ 27 w 50"/>
              <a:gd name="T101" fmla="*/ 2 h 53"/>
              <a:gd name="T102" fmla="*/ 24 w 50"/>
              <a:gd name="T103" fmla="*/ 2 h 53"/>
              <a:gd name="T104" fmla="*/ 23 w 50"/>
              <a:gd name="T105" fmla="*/ 5 h 53"/>
              <a:gd name="T106" fmla="*/ 25 w 50"/>
              <a:gd name="T107" fmla="*/ 6 h 53"/>
              <a:gd name="T108" fmla="*/ 27 w 50"/>
              <a:gd name="T109" fmla="*/ 5 h 53"/>
              <a:gd name="T110" fmla="*/ 27 w 50"/>
              <a:gd name="T111" fmla="*/ 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 h="53">
                <a:moveTo>
                  <a:pt x="2" y="13"/>
                </a:moveTo>
                <a:cubicBezTo>
                  <a:pt x="2" y="13"/>
                  <a:pt x="2" y="13"/>
                  <a:pt x="2" y="13"/>
                </a:cubicBezTo>
                <a:cubicBezTo>
                  <a:pt x="10" y="13"/>
                  <a:pt x="10" y="13"/>
                  <a:pt x="10" y="13"/>
                </a:cubicBezTo>
                <a:cubicBezTo>
                  <a:pt x="21" y="5"/>
                  <a:pt x="21" y="5"/>
                  <a:pt x="21" y="5"/>
                </a:cubicBezTo>
                <a:cubicBezTo>
                  <a:pt x="21" y="5"/>
                  <a:pt x="21" y="4"/>
                  <a:pt x="21" y="4"/>
                </a:cubicBezTo>
                <a:cubicBezTo>
                  <a:pt x="21" y="3"/>
                  <a:pt x="21" y="2"/>
                  <a:pt x="22" y="1"/>
                </a:cubicBezTo>
                <a:cubicBezTo>
                  <a:pt x="23" y="0"/>
                  <a:pt x="24" y="0"/>
                  <a:pt x="25" y="0"/>
                </a:cubicBezTo>
                <a:cubicBezTo>
                  <a:pt x="26" y="0"/>
                  <a:pt x="27" y="0"/>
                  <a:pt x="28" y="1"/>
                </a:cubicBezTo>
                <a:cubicBezTo>
                  <a:pt x="29" y="2"/>
                  <a:pt x="29" y="3"/>
                  <a:pt x="29" y="4"/>
                </a:cubicBezTo>
                <a:cubicBezTo>
                  <a:pt x="29" y="4"/>
                  <a:pt x="29" y="5"/>
                  <a:pt x="29" y="5"/>
                </a:cubicBezTo>
                <a:cubicBezTo>
                  <a:pt x="41" y="13"/>
                  <a:pt x="41" y="13"/>
                  <a:pt x="41" y="13"/>
                </a:cubicBezTo>
                <a:cubicBezTo>
                  <a:pt x="48" y="13"/>
                  <a:pt x="48" y="13"/>
                  <a:pt x="48" y="13"/>
                </a:cubicBezTo>
                <a:cubicBezTo>
                  <a:pt x="49" y="13"/>
                  <a:pt x="50" y="14"/>
                  <a:pt x="50" y="15"/>
                </a:cubicBezTo>
                <a:cubicBezTo>
                  <a:pt x="50" y="15"/>
                  <a:pt x="50" y="15"/>
                  <a:pt x="50" y="15"/>
                </a:cubicBezTo>
                <a:cubicBezTo>
                  <a:pt x="50" y="51"/>
                  <a:pt x="50" y="51"/>
                  <a:pt x="50" y="51"/>
                </a:cubicBezTo>
                <a:cubicBezTo>
                  <a:pt x="50" y="52"/>
                  <a:pt x="49" y="53"/>
                  <a:pt x="48" y="53"/>
                </a:cubicBezTo>
                <a:cubicBezTo>
                  <a:pt x="48" y="53"/>
                  <a:pt x="48" y="53"/>
                  <a:pt x="48" y="53"/>
                </a:cubicBezTo>
                <a:cubicBezTo>
                  <a:pt x="2" y="53"/>
                  <a:pt x="2" y="53"/>
                  <a:pt x="2" y="53"/>
                </a:cubicBezTo>
                <a:cubicBezTo>
                  <a:pt x="1" y="53"/>
                  <a:pt x="0" y="52"/>
                  <a:pt x="0" y="51"/>
                </a:cubicBezTo>
                <a:cubicBezTo>
                  <a:pt x="0" y="51"/>
                  <a:pt x="0" y="51"/>
                  <a:pt x="0" y="51"/>
                </a:cubicBezTo>
                <a:cubicBezTo>
                  <a:pt x="0" y="15"/>
                  <a:pt x="0" y="15"/>
                  <a:pt x="0" y="15"/>
                </a:cubicBezTo>
                <a:cubicBezTo>
                  <a:pt x="0" y="14"/>
                  <a:pt x="1" y="13"/>
                  <a:pt x="2" y="13"/>
                </a:cubicBezTo>
                <a:close/>
                <a:moveTo>
                  <a:pt x="25" y="32"/>
                </a:moveTo>
                <a:cubicBezTo>
                  <a:pt x="25" y="32"/>
                  <a:pt x="25" y="32"/>
                  <a:pt x="25" y="32"/>
                </a:cubicBezTo>
                <a:cubicBezTo>
                  <a:pt x="26" y="32"/>
                  <a:pt x="26" y="32"/>
                  <a:pt x="26" y="33"/>
                </a:cubicBezTo>
                <a:cubicBezTo>
                  <a:pt x="26" y="34"/>
                  <a:pt x="26" y="34"/>
                  <a:pt x="25" y="34"/>
                </a:cubicBezTo>
                <a:cubicBezTo>
                  <a:pt x="25" y="34"/>
                  <a:pt x="24" y="34"/>
                  <a:pt x="24" y="33"/>
                </a:cubicBezTo>
                <a:cubicBezTo>
                  <a:pt x="24" y="32"/>
                  <a:pt x="25" y="32"/>
                  <a:pt x="25" y="32"/>
                </a:cubicBezTo>
                <a:close/>
                <a:moveTo>
                  <a:pt x="25" y="20"/>
                </a:moveTo>
                <a:cubicBezTo>
                  <a:pt x="25" y="20"/>
                  <a:pt x="25" y="20"/>
                  <a:pt x="25" y="20"/>
                </a:cubicBezTo>
                <a:cubicBezTo>
                  <a:pt x="29" y="20"/>
                  <a:pt x="32" y="21"/>
                  <a:pt x="34" y="23"/>
                </a:cubicBezTo>
                <a:cubicBezTo>
                  <a:pt x="34" y="23"/>
                  <a:pt x="34" y="23"/>
                  <a:pt x="34" y="23"/>
                </a:cubicBezTo>
                <a:cubicBezTo>
                  <a:pt x="34" y="23"/>
                  <a:pt x="34" y="23"/>
                  <a:pt x="34" y="23"/>
                </a:cubicBezTo>
                <a:cubicBezTo>
                  <a:pt x="35" y="22"/>
                  <a:pt x="36" y="22"/>
                  <a:pt x="37" y="22"/>
                </a:cubicBezTo>
                <a:cubicBezTo>
                  <a:pt x="37" y="22"/>
                  <a:pt x="38" y="22"/>
                  <a:pt x="39" y="23"/>
                </a:cubicBezTo>
                <a:cubicBezTo>
                  <a:pt x="39" y="23"/>
                  <a:pt x="40" y="24"/>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6"/>
                  <a:pt x="40" y="26"/>
                </a:cubicBezTo>
                <a:cubicBezTo>
                  <a:pt x="40" y="26"/>
                  <a:pt x="40" y="26"/>
                  <a:pt x="40" y="26"/>
                </a:cubicBezTo>
                <a:cubicBezTo>
                  <a:pt x="40" y="26"/>
                  <a:pt x="41" y="26"/>
                  <a:pt x="41" y="26"/>
                </a:cubicBezTo>
                <a:cubicBezTo>
                  <a:pt x="41" y="26"/>
                  <a:pt x="42" y="27"/>
                  <a:pt x="42" y="27"/>
                </a:cubicBezTo>
                <a:cubicBezTo>
                  <a:pt x="42" y="28"/>
                  <a:pt x="41" y="28"/>
                  <a:pt x="41" y="28"/>
                </a:cubicBezTo>
                <a:cubicBezTo>
                  <a:pt x="40" y="28"/>
                  <a:pt x="39" y="28"/>
                  <a:pt x="39" y="27"/>
                </a:cubicBezTo>
                <a:cubicBezTo>
                  <a:pt x="38" y="27"/>
                  <a:pt x="38" y="27"/>
                  <a:pt x="38" y="27"/>
                </a:cubicBezTo>
                <a:cubicBezTo>
                  <a:pt x="38" y="27"/>
                  <a:pt x="38" y="26"/>
                  <a:pt x="38" y="25"/>
                </a:cubicBezTo>
                <a:cubicBezTo>
                  <a:pt x="38" y="25"/>
                  <a:pt x="38" y="25"/>
                  <a:pt x="38" y="25"/>
                </a:cubicBezTo>
                <a:cubicBezTo>
                  <a:pt x="38" y="25"/>
                  <a:pt x="38" y="25"/>
                  <a:pt x="38" y="25"/>
                </a:cubicBezTo>
                <a:cubicBezTo>
                  <a:pt x="38" y="25"/>
                  <a:pt x="38" y="25"/>
                  <a:pt x="38" y="25"/>
                </a:cubicBezTo>
                <a:cubicBezTo>
                  <a:pt x="38" y="25"/>
                  <a:pt x="38" y="25"/>
                  <a:pt x="38" y="25"/>
                </a:cubicBezTo>
                <a:cubicBezTo>
                  <a:pt x="38" y="25"/>
                  <a:pt x="38" y="25"/>
                  <a:pt x="38" y="25"/>
                </a:cubicBezTo>
                <a:cubicBezTo>
                  <a:pt x="38" y="25"/>
                  <a:pt x="37" y="25"/>
                  <a:pt x="37" y="24"/>
                </a:cubicBezTo>
                <a:cubicBezTo>
                  <a:pt x="37" y="24"/>
                  <a:pt x="37" y="24"/>
                  <a:pt x="37" y="24"/>
                </a:cubicBezTo>
                <a:cubicBezTo>
                  <a:pt x="36" y="24"/>
                  <a:pt x="36" y="24"/>
                  <a:pt x="36" y="24"/>
                </a:cubicBezTo>
                <a:cubicBezTo>
                  <a:pt x="36" y="25"/>
                  <a:pt x="36" y="25"/>
                  <a:pt x="36" y="25"/>
                </a:cubicBezTo>
                <a:cubicBezTo>
                  <a:pt x="36" y="25"/>
                  <a:pt x="36" y="25"/>
                  <a:pt x="36" y="25"/>
                </a:cubicBezTo>
                <a:cubicBezTo>
                  <a:pt x="37" y="27"/>
                  <a:pt x="38" y="30"/>
                  <a:pt x="38" y="33"/>
                </a:cubicBezTo>
                <a:cubicBezTo>
                  <a:pt x="38" y="37"/>
                  <a:pt x="37" y="40"/>
                  <a:pt x="34" y="42"/>
                </a:cubicBezTo>
                <a:cubicBezTo>
                  <a:pt x="34" y="42"/>
                  <a:pt x="34" y="42"/>
                  <a:pt x="34" y="42"/>
                </a:cubicBezTo>
                <a:cubicBezTo>
                  <a:pt x="32" y="45"/>
                  <a:pt x="29" y="46"/>
                  <a:pt x="25" y="46"/>
                </a:cubicBezTo>
                <a:cubicBezTo>
                  <a:pt x="22" y="46"/>
                  <a:pt x="18" y="45"/>
                  <a:pt x="16" y="42"/>
                </a:cubicBezTo>
                <a:cubicBezTo>
                  <a:pt x="16" y="42"/>
                  <a:pt x="16" y="42"/>
                  <a:pt x="16" y="42"/>
                </a:cubicBezTo>
                <a:cubicBezTo>
                  <a:pt x="14" y="40"/>
                  <a:pt x="12" y="37"/>
                  <a:pt x="12" y="33"/>
                </a:cubicBezTo>
                <a:cubicBezTo>
                  <a:pt x="12" y="26"/>
                  <a:pt x="18" y="20"/>
                  <a:pt x="25" y="20"/>
                </a:cubicBezTo>
                <a:close/>
                <a:moveTo>
                  <a:pt x="35" y="33"/>
                </a:moveTo>
                <a:cubicBezTo>
                  <a:pt x="35" y="33"/>
                  <a:pt x="35" y="33"/>
                  <a:pt x="35" y="33"/>
                </a:cubicBezTo>
                <a:cubicBezTo>
                  <a:pt x="35" y="33"/>
                  <a:pt x="35" y="33"/>
                  <a:pt x="35" y="33"/>
                </a:cubicBezTo>
                <a:cubicBezTo>
                  <a:pt x="34" y="33"/>
                  <a:pt x="33" y="34"/>
                  <a:pt x="33" y="34"/>
                </a:cubicBezTo>
                <a:cubicBezTo>
                  <a:pt x="33" y="34"/>
                  <a:pt x="33" y="34"/>
                  <a:pt x="33" y="34"/>
                </a:cubicBezTo>
                <a:cubicBezTo>
                  <a:pt x="32" y="35"/>
                  <a:pt x="31" y="35"/>
                  <a:pt x="30" y="34"/>
                </a:cubicBezTo>
                <a:cubicBezTo>
                  <a:pt x="30" y="34"/>
                  <a:pt x="30" y="34"/>
                  <a:pt x="30" y="34"/>
                </a:cubicBezTo>
                <a:cubicBezTo>
                  <a:pt x="29" y="34"/>
                  <a:pt x="28" y="33"/>
                  <a:pt x="28" y="32"/>
                </a:cubicBezTo>
                <a:cubicBezTo>
                  <a:pt x="28" y="32"/>
                  <a:pt x="28" y="32"/>
                  <a:pt x="28" y="32"/>
                </a:cubicBezTo>
                <a:cubicBezTo>
                  <a:pt x="28" y="30"/>
                  <a:pt x="29" y="28"/>
                  <a:pt x="30" y="28"/>
                </a:cubicBezTo>
                <a:cubicBezTo>
                  <a:pt x="30" y="28"/>
                  <a:pt x="30" y="28"/>
                  <a:pt x="30" y="28"/>
                </a:cubicBezTo>
                <a:cubicBezTo>
                  <a:pt x="31" y="27"/>
                  <a:pt x="32" y="27"/>
                  <a:pt x="33" y="28"/>
                </a:cubicBezTo>
                <a:cubicBezTo>
                  <a:pt x="35" y="29"/>
                  <a:pt x="36" y="31"/>
                  <a:pt x="35" y="33"/>
                </a:cubicBezTo>
                <a:close/>
                <a:moveTo>
                  <a:pt x="33" y="32"/>
                </a:moveTo>
                <a:cubicBezTo>
                  <a:pt x="33" y="32"/>
                  <a:pt x="33" y="32"/>
                  <a:pt x="33" y="32"/>
                </a:cubicBezTo>
                <a:cubicBezTo>
                  <a:pt x="33" y="31"/>
                  <a:pt x="33" y="30"/>
                  <a:pt x="32" y="30"/>
                </a:cubicBezTo>
                <a:cubicBezTo>
                  <a:pt x="32" y="30"/>
                  <a:pt x="31" y="30"/>
                  <a:pt x="31" y="30"/>
                </a:cubicBezTo>
                <a:cubicBezTo>
                  <a:pt x="31" y="30"/>
                  <a:pt x="31" y="30"/>
                  <a:pt x="31" y="30"/>
                </a:cubicBezTo>
                <a:cubicBezTo>
                  <a:pt x="31" y="30"/>
                  <a:pt x="31" y="30"/>
                  <a:pt x="30" y="30"/>
                </a:cubicBezTo>
                <a:cubicBezTo>
                  <a:pt x="30" y="30"/>
                  <a:pt x="30" y="30"/>
                  <a:pt x="30" y="30"/>
                </a:cubicBezTo>
                <a:cubicBezTo>
                  <a:pt x="30" y="31"/>
                  <a:pt x="30" y="31"/>
                  <a:pt x="30" y="31"/>
                </a:cubicBezTo>
                <a:cubicBezTo>
                  <a:pt x="30" y="31"/>
                  <a:pt x="30" y="31"/>
                  <a:pt x="30" y="31"/>
                </a:cubicBezTo>
                <a:cubicBezTo>
                  <a:pt x="30" y="32"/>
                  <a:pt x="31" y="32"/>
                  <a:pt x="31" y="32"/>
                </a:cubicBezTo>
                <a:cubicBezTo>
                  <a:pt x="31" y="32"/>
                  <a:pt x="31" y="32"/>
                  <a:pt x="31" y="32"/>
                </a:cubicBezTo>
                <a:cubicBezTo>
                  <a:pt x="31" y="32"/>
                  <a:pt x="32" y="32"/>
                  <a:pt x="32" y="32"/>
                </a:cubicBezTo>
                <a:cubicBezTo>
                  <a:pt x="32" y="32"/>
                  <a:pt x="32" y="32"/>
                  <a:pt x="32" y="32"/>
                </a:cubicBezTo>
                <a:cubicBezTo>
                  <a:pt x="32" y="32"/>
                  <a:pt x="32" y="32"/>
                  <a:pt x="33" y="32"/>
                </a:cubicBezTo>
                <a:cubicBezTo>
                  <a:pt x="33" y="32"/>
                  <a:pt x="33" y="32"/>
                  <a:pt x="33" y="32"/>
                </a:cubicBezTo>
                <a:close/>
                <a:moveTo>
                  <a:pt x="31" y="41"/>
                </a:moveTo>
                <a:cubicBezTo>
                  <a:pt x="31" y="41"/>
                  <a:pt x="31" y="41"/>
                  <a:pt x="31" y="41"/>
                </a:cubicBezTo>
                <a:cubicBezTo>
                  <a:pt x="31" y="41"/>
                  <a:pt x="31" y="41"/>
                  <a:pt x="31" y="41"/>
                </a:cubicBezTo>
                <a:cubicBezTo>
                  <a:pt x="30" y="42"/>
                  <a:pt x="29" y="42"/>
                  <a:pt x="29" y="42"/>
                </a:cubicBezTo>
                <a:cubicBezTo>
                  <a:pt x="28" y="42"/>
                  <a:pt x="27" y="41"/>
                  <a:pt x="26" y="41"/>
                </a:cubicBezTo>
                <a:cubicBezTo>
                  <a:pt x="26" y="40"/>
                  <a:pt x="26" y="40"/>
                  <a:pt x="26" y="40"/>
                </a:cubicBezTo>
                <a:cubicBezTo>
                  <a:pt x="26" y="40"/>
                  <a:pt x="26" y="39"/>
                  <a:pt x="26" y="38"/>
                </a:cubicBezTo>
                <a:cubicBezTo>
                  <a:pt x="26" y="38"/>
                  <a:pt x="26" y="38"/>
                  <a:pt x="26" y="38"/>
                </a:cubicBezTo>
                <a:cubicBezTo>
                  <a:pt x="26" y="37"/>
                  <a:pt x="26" y="36"/>
                  <a:pt x="27" y="36"/>
                </a:cubicBezTo>
                <a:cubicBezTo>
                  <a:pt x="28" y="35"/>
                  <a:pt x="29" y="35"/>
                  <a:pt x="30" y="35"/>
                </a:cubicBezTo>
                <a:cubicBezTo>
                  <a:pt x="31" y="35"/>
                  <a:pt x="31" y="35"/>
                  <a:pt x="32" y="36"/>
                </a:cubicBezTo>
                <a:cubicBezTo>
                  <a:pt x="32" y="36"/>
                  <a:pt x="32" y="36"/>
                  <a:pt x="32" y="36"/>
                </a:cubicBezTo>
                <a:cubicBezTo>
                  <a:pt x="33" y="37"/>
                  <a:pt x="33" y="38"/>
                  <a:pt x="33" y="39"/>
                </a:cubicBezTo>
                <a:cubicBezTo>
                  <a:pt x="32" y="40"/>
                  <a:pt x="32" y="41"/>
                  <a:pt x="31" y="41"/>
                </a:cubicBezTo>
                <a:close/>
                <a:moveTo>
                  <a:pt x="30" y="39"/>
                </a:moveTo>
                <a:cubicBezTo>
                  <a:pt x="30" y="39"/>
                  <a:pt x="30" y="39"/>
                  <a:pt x="30" y="39"/>
                </a:cubicBezTo>
                <a:cubicBezTo>
                  <a:pt x="30" y="39"/>
                  <a:pt x="30" y="39"/>
                  <a:pt x="30" y="39"/>
                </a:cubicBezTo>
                <a:cubicBezTo>
                  <a:pt x="30" y="39"/>
                  <a:pt x="30" y="39"/>
                  <a:pt x="30" y="39"/>
                </a:cubicBezTo>
                <a:cubicBezTo>
                  <a:pt x="30" y="39"/>
                  <a:pt x="30" y="39"/>
                  <a:pt x="30" y="39"/>
                </a:cubicBezTo>
                <a:cubicBezTo>
                  <a:pt x="30" y="38"/>
                  <a:pt x="30" y="38"/>
                  <a:pt x="30" y="38"/>
                </a:cubicBezTo>
                <a:cubicBezTo>
                  <a:pt x="30" y="38"/>
                  <a:pt x="30" y="38"/>
                  <a:pt x="30" y="38"/>
                </a:cubicBezTo>
                <a:cubicBezTo>
                  <a:pt x="30" y="37"/>
                  <a:pt x="30" y="37"/>
                  <a:pt x="29" y="37"/>
                </a:cubicBezTo>
                <a:cubicBezTo>
                  <a:pt x="29" y="37"/>
                  <a:pt x="29" y="37"/>
                  <a:pt x="28" y="37"/>
                </a:cubicBezTo>
                <a:cubicBezTo>
                  <a:pt x="28" y="38"/>
                  <a:pt x="28" y="38"/>
                  <a:pt x="28" y="38"/>
                </a:cubicBezTo>
                <a:cubicBezTo>
                  <a:pt x="28" y="38"/>
                  <a:pt x="28" y="38"/>
                  <a:pt x="28" y="38"/>
                </a:cubicBezTo>
                <a:cubicBezTo>
                  <a:pt x="28" y="38"/>
                  <a:pt x="28" y="39"/>
                  <a:pt x="28" y="39"/>
                </a:cubicBezTo>
                <a:cubicBezTo>
                  <a:pt x="28" y="39"/>
                  <a:pt x="28" y="39"/>
                  <a:pt x="28" y="39"/>
                </a:cubicBezTo>
                <a:cubicBezTo>
                  <a:pt x="29" y="40"/>
                  <a:pt x="29" y="40"/>
                  <a:pt x="30" y="39"/>
                </a:cubicBezTo>
                <a:close/>
                <a:moveTo>
                  <a:pt x="18" y="39"/>
                </a:moveTo>
                <a:cubicBezTo>
                  <a:pt x="18" y="39"/>
                  <a:pt x="18" y="39"/>
                  <a:pt x="18" y="39"/>
                </a:cubicBezTo>
                <a:cubicBezTo>
                  <a:pt x="18" y="39"/>
                  <a:pt x="18" y="39"/>
                  <a:pt x="18" y="39"/>
                </a:cubicBezTo>
                <a:cubicBezTo>
                  <a:pt x="18" y="37"/>
                  <a:pt x="19" y="35"/>
                  <a:pt x="21" y="35"/>
                </a:cubicBezTo>
                <a:cubicBezTo>
                  <a:pt x="23" y="35"/>
                  <a:pt x="25" y="36"/>
                  <a:pt x="25" y="38"/>
                </a:cubicBezTo>
                <a:cubicBezTo>
                  <a:pt x="25" y="38"/>
                  <a:pt x="25" y="38"/>
                  <a:pt x="25" y="38"/>
                </a:cubicBezTo>
                <a:cubicBezTo>
                  <a:pt x="25" y="40"/>
                  <a:pt x="24" y="42"/>
                  <a:pt x="22" y="42"/>
                </a:cubicBezTo>
                <a:cubicBezTo>
                  <a:pt x="20" y="42"/>
                  <a:pt x="18" y="41"/>
                  <a:pt x="18" y="39"/>
                </a:cubicBezTo>
                <a:close/>
                <a:moveTo>
                  <a:pt x="20" y="39"/>
                </a:moveTo>
                <a:cubicBezTo>
                  <a:pt x="20" y="39"/>
                  <a:pt x="20" y="39"/>
                  <a:pt x="20" y="39"/>
                </a:cubicBezTo>
                <a:cubicBezTo>
                  <a:pt x="20" y="39"/>
                  <a:pt x="21" y="40"/>
                  <a:pt x="22" y="40"/>
                </a:cubicBezTo>
                <a:cubicBezTo>
                  <a:pt x="22" y="39"/>
                  <a:pt x="23" y="39"/>
                  <a:pt x="23" y="38"/>
                </a:cubicBezTo>
                <a:cubicBezTo>
                  <a:pt x="23" y="38"/>
                  <a:pt x="23" y="38"/>
                  <a:pt x="23" y="38"/>
                </a:cubicBezTo>
                <a:cubicBezTo>
                  <a:pt x="23" y="38"/>
                  <a:pt x="23" y="38"/>
                  <a:pt x="23" y="38"/>
                </a:cubicBezTo>
                <a:cubicBezTo>
                  <a:pt x="23" y="38"/>
                  <a:pt x="23" y="38"/>
                  <a:pt x="23" y="38"/>
                </a:cubicBezTo>
                <a:cubicBezTo>
                  <a:pt x="23" y="38"/>
                  <a:pt x="22" y="37"/>
                  <a:pt x="21" y="37"/>
                </a:cubicBezTo>
                <a:cubicBezTo>
                  <a:pt x="21" y="37"/>
                  <a:pt x="20" y="38"/>
                  <a:pt x="20" y="39"/>
                </a:cubicBezTo>
                <a:cubicBezTo>
                  <a:pt x="20" y="39"/>
                  <a:pt x="20" y="39"/>
                  <a:pt x="20" y="39"/>
                </a:cubicBezTo>
                <a:close/>
                <a:moveTo>
                  <a:pt x="16" y="30"/>
                </a:moveTo>
                <a:cubicBezTo>
                  <a:pt x="16" y="30"/>
                  <a:pt x="16" y="30"/>
                  <a:pt x="16" y="30"/>
                </a:cubicBezTo>
                <a:cubicBezTo>
                  <a:pt x="16" y="29"/>
                  <a:pt x="17" y="28"/>
                  <a:pt x="17" y="28"/>
                </a:cubicBezTo>
                <a:cubicBezTo>
                  <a:pt x="18" y="27"/>
                  <a:pt x="19" y="27"/>
                  <a:pt x="20" y="28"/>
                </a:cubicBezTo>
                <a:cubicBezTo>
                  <a:pt x="22" y="28"/>
                  <a:pt x="23" y="30"/>
                  <a:pt x="22" y="32"/>
                </a:cubicBezTo>
                <a:cubicBezTo>
                  <a:pt x="22" y="32"/>
                  <a:pt x="22" y="32"/>
                  <a:pt x="22" y="32"/>
                </a:cubicBezTo>
                <a:cubicBezTo>
                  <a:pt x="22" y="33"/>
                  <a:pt x="21" y="34"/>
                  <a:pt x="21" y="34"/>
                </a:cubicBezTo>
                <a:cubicBezTo>
                  <a:pt x="20" y="35"/>
                  <a:pt x="19" y="35"/>
                  <a:pt x="18" y="34"/>
                </a:cubicBezTo>
                <a:cubicBezTo>
                  <a:pt x="18" y="34"/>
                  <a:pt x="18" y="34"/>
                  <a:pt x="18" y="34"/>
                </a:cubicBezTo>
                <a:cubicBezTo>
                  <a:pt x="16" y="34"/>
                  <a:pt x="15" y="32"/>
                  <a:pt x="16" y="30"/>
                </a:cubicBezTo>
                <a:cubicBezTo>
                  <a:pt x="16" y="30"/>
                  <a:pt x="16" y="30"/>
                  <a:pt x="16" y="30"/>
                </a:cubicBezTo>
                <a:close/>
                <a:moveTo>
                  <a:pt x="18" y="30"/>
                </a:moveTo>
                <a:cubicBezTo>
                  <a:pt x="18" y="30"/>
                  <a:pt x="18" y="30"/>
                  <a:pt x="18" y="30"/>
                </a:cubicBezTo>
                <a:cubicBezTo>
                  <a:pt x="18" y="30"/>
                  <a:pt x="18" y="30"/>
                  <a:pt x="18" y="31"/>
                </a:cubicBezTo>
                <a:cubicBezTo>
                  <a:pt x="18" y="31"/>
                  <a:pt x="18" y="32"/>
                  <a:pt x="19" y="32"/>
                </a:cubicBezTo>
                <a:cubicBezTo>
                  <a:pt x="19" y="32"/>
                  <a:pt x="19" y="32"/>
                  <a:pt x="20" y="32"/>
                </a:cubicBezTo>
                <a:cubicBezTo>
                  <a:pt x="20" y="32"/>
                  <a:pt x="20" y="32"/>
                  <a:pt x="20" y="31"/>
                </a:cubicBezTo>
                <a:cubicBezTo>
                  <a:pt x="20" y="31"/>
                  <a:pt x="20" y="31"/>
                  <a:pt x="20" y="30"/>
                </a:cubicBezTo>
                <a:cubicBezTo>
                  <a:pt x="20" y="30"/>
                  <a:pt x="20" y="30"/>
                  <a:pt x="19" y="30"/>
                </a:cubicBezTo>
                <a:cubicBezTo>
                  <a:pt x="19" y="30"/>
                  <a:pt x="19" y="30"/>
                  <a:pt x="18" y="30"/>
                </a:cubicBezTo>
                <a:close/>
                <a:moveTo>
                  <a:pt x="25" y="23"/>
                </a:moveTo>
                <a:cubicBezTo>
                  <a:pt x="25" y="23"/>
                  <a:pt x="25" y="23"/>
                  <a:pt x="25" y="23"/>
                </a:cubicBezTo>
                <a:cubicBezTo>
                  <a:pt x="26" y="23"/>
                  <a:pt x="27" y="23"/>
                  <a:pt x="28" y="24"/>
                </a:cubicBezTo>
                <a:cubicBezTo>
                  <a:pt x="28" y="24"/>
                  <a:pt x="28" y="24"/>
                  <a:pt x="28" y="24"/>
                </a:cubicBezTo>
                <a:cubicBezTo>
                  <a:pt x="28" y="24"/>
                  <a:pt x="28" y="24"/>
                  <a:pt x="28" y="24"/>
                </a:cubicBezTo>
                <a:cubicBezTo>
                  <a:pt x="28" y="24"/>
                  <a:pt x="28" y="24"/>
                  <a:pt x="28" y="24"/>
                </a:cubicBezTo>
                <a:cubicBezTo>
                  <a:pt x="28" y="25"/>
                  <a:pt x="29" y="26"/>
                  <a:pt x="29" y="26"/>
                </a:cubicBezTo>
                <a:cubicBezTo>
                  <a:pt x="29" y="28"/>
                  <a:pt x="27" y="30"/>
                  <a:pt x="25" y="30"/>
                </a:cubicBezTo>
                <a:cubicBezTo>
                  <a:pt x="23" y="30"/>
                  <a:pt x="22" y="28"/>
                  <a:pt x="22" y="26"/>
                </a:cubicBezTo>
                <a:cubicBezTo>
                  <a:pt x="22" y="25"/>
                  <a:pt x="23" y="23"/>
                  <a:pt x="25" y="23"/>
                </a:cubicBezTo>
                <a:close/>
                <a:moveTo>
                  <a:pt x="26" y="26"/>
                </a:moveTo>
                <a:cubicBezTo>
                  <a:pt x="26" y="26"/>
                  <a:pt x="26" y="26"/>
                  <a:pt x="26" y="26"/>
                </a:cubicBezTo>
                <a:cubicBezTo>
                  <a:pt x="26" y="25"/>
                  <a:pt x="26" y="25"/>
                  <a:pt x="25" y="25"/>
                </a:cubicBezTo>
                <a:cubicBezTo>
                  <a:pt x="25" y="25"/>
                  <a:pt x="24" y="26"/>
                  <a:pt x="24" y="26"/>
                </a:cubicBezTo>
                <a:cubicBezTo>
                  <a:pt x="24" y="27"/>
                  <a:pt x="24" y="27"/>
                  <a:pt x="24" y="27"/>
                </a:cubicBezTo>
                <a:cubicBezTo>
                  <a:pt x="25" y="28"/>
                  <a:pt x="25" y="28"/>
                  <a:pt x="25" y="28"/>
                </a:cubicBezTo>
                <a:cubicBezTo>
                  <a:pt x="26" y="28"/>
                  <a:pt x="26" y="28"/>
                  <a:pt x="26" y="27"/>
                </a:cubicBezTo>
                <a:cubicBezTo>
                  <a:pt x="26" y="27"/>
                  <a:pt x="26" y="27"/>
                  <a:pt x="26" y="26"/>
                </a:cubicBezTo>
                <a:cubicBezTo>
                  <a:pt x="26" y="26"/>
                  <a:pt x="26" y="26"/>
                  <a:pt x="26" y="26"/>
                </a:cubicBezTo>
                <a:close/>
                <a:moveTo>
                  <a:pt x="25" y="22"/>
                </a:moveTo>
                <a:cubicBezTo>
                  <a:pt x="25" y="22"/>
                  <a:pt x="25" y="22"/>
                  <a:pt x="25" y="22"/>
                </a:cubicBezTo>
                <a:cubicBezTo>
                  <a:pt x="19" y="22"/>
                  <a:pt x="15" y="27"/>
                  <a:pt x="15" y="33"/>
                </a:cubicBezTo>
                <a:cubicBezTo>
                  <a:pt x="15" y="36"/>
                  <a:pt x="16" y="39"/>
                  <a:pt x="18" y="41"/>
                </a:cubicBezTo>
                <a:cubicBezTo>
                  <a:pt x="20" y="43"/>
                  <a:pt x="22" y="44"/>
                  <a:pt x="25" y="44"/>
                </a:cubicBezTo>
                <a:cubicBezTo>
                  <a:pt x="28" y="44"/>
                  <a:pt x="31" y="43"/>
                  <a:pt x="33" y="41"/>
                </a:cubicBezTo>
                <a:cubicBezTo>
                  <a:pt x="35" y="39"/>
                  <a:pt x="36" y="36"/>
                  <a:pt x="36" y="33"/>
                </a:cubicBezTo>
                <a:cubicBezTo>
                  <a:pt x="36" y="27"/>
                  <a:pt x="31" y="22"/>
                  <a:pt x="25" y="22"/>
                </a:cubicBezTo>
                <a:close/>
                <a:moveTo>
                  <a:pt x="4" y="49"/>
                </a:moveTo>
                <a:cubicBezTo>
                  <a:pt x="4" y="49"/>
                  <a:pt x="4" y="49"/>
                  <a:pt x="4" y="49"/>
                </a:cubicBezTo>
                <a:cubicBezTo>
                  <a:pt x="18" y="49"/>
                  <a:pt x="32" y="49"/>
                  <a:pt x="46" y="49"/>
                </a:cubicBezTo>
                <a:cubicBezTo>
                  <a:pt x="46" y="38"/>
                  <a:pt x="46" y="28"/>
                  <a:pt x="46" y="17"/>
                </a:cubicBezTo>
                <a:cubicBezTo>
                  <a:pt x="4" y="17"/>
                  <a:pt x="4" y="17"/>
                  <a:pt x="4" y="17"/>
                </a:cubicBezTo>
                <a:cubicBezTo>
                  <a:pt x="4" y="28"/>
                  <a:pt x="4" y="38"/>
                  <a:pt x="4" y="49"/>
                </a:cubicBezTo>
                <a:close/>
                <a:moveTo>
                  <a:pt x="14" y="13"/>
                </a:moveTo>
                <a:cubicBezTo>
                  <a:pt x="14" y="13"/>
                  <a:pt x="14" y="13"/>
                  <a:pt x="14" y="13"/>
                </a:cubicBezTo>
                <a:cubicBezTo>
                  <a:pt x="37" y="13"/>
                  <a:pt x="37" y="13"/>
                  <a:pt x="37" y="13"/>
                </a:cubicBezTo>
                <a:cubicBezTo>
                  <a:pt x="28" y="7"/>
                  <a:pt x="28" y="7"/>
                  <a:pt x="28" y="7"/>
                </a:cubicBezTo>
                <a:cubicBezTo>
                  <a:pt x="27" y="8"/>
                  <a:pt x="26" y="8"/>
                  <a:pt x="25" y="8"/>
                </a:cubicBezTo>
                <a:cubicBezTo>
                  <a:pt x="24" y="8"/>
                  <a:pt x="23" y="8"/>
                  <a:pt x="22" y="7"/>
                </a:cubicBezTo>
                <a:cubicBezTo>
                  <a:pt x="14" y="13"/>
                  <a:pt x="14" y="13"/>
                  <a:pt x="14" y="13"/>
                </a:cubicBezTo>
                <a:close/>
                <a:moveTo>
                  <a:pt x="27" y="2"/>
                </a:moveTo>
                <a:cubicBezTo>
                  <a:pt x="27" y="2"/>
                  <a:pt x="27" y="2"/>
                  <a:pt x="27" y="2"/>
                </a:cubicBezTo>
                <a:cubicBezTo>
                  <a:pt x="27" y="2"/>
                  <a:pt x="27" y="2"/>
                  <a:pt x="27" y="2"/>
                </a:cubicBezTo>
                <a:cubicBezTo>
                  <a:pt x="26" y="2"/>
                  <a:pt x="26" y="2"/>
                  <a:pt x="25" y="2"/>
                </a:cubicBezTo>
                <a:cubicBezTo>
                  <a:pt x="25" y="2"/>
                  <a:pt x="24" y="2"/>
                  <a:pt x="24" y="2"/>
                </a:cubicBezTo>
                <a:cubicBezTo>
                  <a:pt x="23" y="3"/>
                  <a:pt x="23" y="3"/>
                  <a:pt x="23" y="4"/>
                </a:cubicBezTo>
                <a:cubicBezTo>
                  <a:pt x="23" y="4"/>
                  <a:pt x="23" y="5"/>
                  <a:pt x="23" y="5"/>
                </a:cubicBezTo>
                <a:cubicBezTo>
                  <a:pt x="23" y="5"/>
                  <a:pt x="23" y="5"/>
                  <a:pt x="23" y="5"/>
                </a:cubicBezTo>
                <a:cubicBezTo>
                  <a:pt x="23" y="5"/>
                  <a:pt x="23" y="5"/>
                  <a:pt x="23" y="5"/>
                </a:cubicBezTo>
                <a:cubicBezTo>
                  <a:pt x="23" y="5"/>
                  <a:pt x="23" y="5"/>
                  <a:pt x="23" y="5"/>
                </a:cubicBezTo>
                <a:cubicBezTo>
                  <a:pt x="23" y="5"/>
                  <a:pt x="24" y="5"/>
                  <a:pt x="24" y="5"/>
                </a:cubicBezTo>
                <a:cubicBezTo>
                  <a:pt x="24" y="5"/>
                  <a:pt x="24" y="5"/>
                  <a:pt x="24" y="5"/>
                </a:cubicBezTo>
                <a:cubicBezTo>
                  <a:pt x="24" y="6"/>
                  <a:pt x="25" y="6"/>
                  <a:pt x="25" y="6"/>
                </a:cubicBezTo>
                <a:cubicBezTo>
                  <a:pt x="26" y="6"/>
                  <a:pt x="26" y="6"/>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4"/>
                  <a:pt x="27" y="4"/>
                </a:cubicBezTo>
                <a:cubicBezTo>
                  <a:pt x="27" y="3"/>
                  <a:pt x="27" y="3"/>
                  <a:pt x="27" y="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89" name="Freeform 495"/>
          <p:cNvSpPr>
            <a:spLocks noEditPoints="1"/>
          </p:cNvSpPr>
          <p:nvPr/>
        </p:nvSpPr>
        <p:spPr bwMode="auto">
          <a:xfrm>
            <a:off x="2004462" y="4366146"/>
            <a:ext cx="156237" cy="156237"/>
          </a:xfrm>
          <a:custGeom>
            <a:avLst/>
            <a:gdLst>
              <a:gd name="T0" fmla="*/ 9 w 46"/>
              <a:gd name="T1" fmla="*/ 17 h 46"/>
              <a:gd name="T2" fmla="*/ 9 w 46"/>
              <a:gd name="T3" fmla="*/ 13 h 46"/>
              <a:gd name="T4" fmla="*/ 11 w 46"/>
              <a:gd name="T5" fmla="*/ 11 h 46"/>
              <a:gd name="T6" fmla="*/ 13 w 46"/>
              <a:gd name="T7" fmla="*/ 10 h 46"/>
              <a:gd name="T8" fmla="*/ 17 w 46"/>
              <a:gd name="T9" fmla="*/ 9 h 46"/>
              <a:gd name="T10" fmla="*/ 14 w 46"/>
              <a:gd name="T11" fmla="*/ 11 h 46"/>
              <a:gd name="T12" fmla="*/ 11 w 46"/>
              <a:gd name="T13" fmla="*/ 15 h 46"/>
              <a:gd name="T14" fmla="*/ 37 w 46"/>
              <a:gd name="T15" fmla="*/ 34 h 46"/>
              <a:gd name="T16" fmla="*/ 45 w 46"/>
              <a:gd name="T17" fmla="*/ 42 h 46"/>
              <a:gd name="T18" fmla="*/ 42 w 46"/>
              <a:gd name="T19" fmla="*/ 45 h 46"/>
              <a:gd name="T20" fmla="*/ 29 w 46"/>
              <a:gd name="T21" fmla="*/ 40 h 46"/>
              <a:gd name="T22" fmla="*/ 13 w 46"/>
              <a:gd name="T23" fmla="*/ 40 h 46"/>
              <a:gd name="T24" fmla="*/ 1 w 46"/>
              <a:gd name="T25" fmla="*/ 29 h 46"/>
              <a:gd name="T26" fmla="*/ 0 w 46"/>
              <a:gd name="T27" fmla="*/ 21 h 46"/>
              <a:gd name="T28" fmla="*/ 6 w 46"/>
              <a:gd name="T29" fmla="*/ 6 h 46"/>
              <a:gd name="T30" fmla="*/ 29 w 46"/>
              <a:gd name="T31" fmla="*/ 1 h 46"/>
              <a:gd name="T32" fmla="*/ 29 w 46"/>
              <a:gd name="T33" fmla="*/ 1 h 46"/>
              <a:gd name="T34" fmla="*/ 35 w 46"/>
              <a:gd name="T35" fmla="*/ 6 h 46"/>
              <a:gd name="T36" fmla="*/ 40 w 46"/>
              <a:gd name="T37" fmla="*/ 13 h 46"/>
              <a:gd name="T38" fmla="*/ 40 w 46"/>
              <a:gd name="T39" fmla="*/ 29 h 46"/>
              <a:gd name="T40" fmla="*/ 27 w 46"/>
              <a:gd name="T41" fmla="*/ 5 h 46"/>
              <a:gd name="T42" fmla="*/ 21 w 46"/>
              <a:gd name="T43" fmla="*/ 4 h 46"/>
              <a:gd name="T44" fmla="*/ 5 w 46"/>
              <a:gd name="T45" fmla="*/ 14 h 46"/>
              <a:gd name="T46" fmla="*/ 5 w 46"/>
              <a:gd name="T47" fmla="*/ 27 h 46"/>
              <a:gd name="T48" fmla="*/ 9 w 46"/>
              <a:gd name="T49" fmla="*/ 33 h 46"/>
              <a:gd name="T50" fmla="*/ 21 w 46"/>
              <a:gd name="T51" fmla="*/ 38 h 46"/>
              <a:gd name="T52" fmla="*/ 33 w 46"/>
              <a:gd name="T53" fmla="*/ 33 h 46"/>
              <a:gd name="T54" fmla="*/ 36 w 46"/>
              <a:gd name="T55" fmla="*/ 27 h 46"/>
              <a:gd name="T56" fmla="*/ 36 w 46"/>
              <a:gd name="T57" fmla="*/ 14 h 46"/>
              <a:gd name="T58" fmla="*/ 33 w 46"/>
              <a:gd name="T59" fmla="*/ 9 h 46"/>
              <a:gd name="T60" fmla="*/ 27 w 46"/>
              <a:gd name="T61" fmla="*/ 5 h 46"/>
              <a:gd name="T62" fmla="*/ 32 w 46"/>
              <a:gd name="T63" fmla="*/ 21 h 46"/>
              <a:gd name="T64" fmla="*/ 33 w 46"/>
              <a:gd name="T65" fmla="*/ 20 h 46"/>
              <a:gd name="T66" fmla="*/ 33 w 46"/>
              <a:gd name="T67" fmla="*/ 26 h 46"/>
              <a:gd name="T68" fmla="*/ 30 w 46"/>
              <a:gd name="T69" fmla="*/ 30 h 46"/>
              <a:gd name="T70" fmla="*/ 21 w 46"/>
              <a:gd name="T71" fmla="*/ 34 h 46"/>
              <a:gd name="T72" fmla="*/ 21 w 46"/>
              <a:gd name="T73" fmla="*/ 32 h 46"/>
              <a:gd name="T74" fmla="*/ 29 w 46"/>
              <a:gd name="T75" fmla="*/ 29 h 46"/>
              <a:gd name="T76" fmla="*/ 31 w 46"/>
              <a:gd name="T77"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 h="46">
                <a:moveTo>
                  <a:pt x="10" y="16"/>
                </a:moveTo>
                <a:cubicBezTo>
                  <a:pt x="10" y="17"/>
                  <a:pt x="9" y="17"/>
                  <a:pt x="9" y="17"/>
                </a:cubicBezTo>
                <a:cubicBezTo>
                  <a:pt x="8" y="17"/>
                  <a:pt x="8" y="16"/>
                  <a:pt x="8" y="16"/>
                </a:cubicBezTo>
                <a:cubicBezTo>
                  <a:pt x="8" y="15"/>
                  <a:pt x="9" y="14"/>
                  <a:pt x="9" y="13"/>
                </a:cubicBezTo>
                <a:cubicBezTo>
                  <a:pt x="10" y="13"/>
                  <a:pt x="10" y="12"/>
                  <a:pt x="11" y="11"/>
                </a:cubicBezTo>
                <a:cubicBezTo>
                  <a:pt x="11" y="11"/>
                  <a:pt x="11" y="11"/>
                  <a:pt x="11" y="11"/>
                </a:cubicBezTo>
                <a:cubicBezTo>
                  <a:pt x="11" y="11"/>
                  <a:pt x="11" y="11"/>
                  <a:pt x="11" y="11"/>
                </a:cubicBezTo>
                <a:cubicBezTo>
                  <a:pt x="12" y="11"/>
                  <a:pt x="12" y="10"/>
                  <a:pt x="13" y="10"/>
                </a:cubicBezTo>
                <a:cubicBezTo>
                  <a:pt x="14" y="9"/>
                  <a:pt x="15" y="9"/>
                  <a:pt x="15" y="8"/>
                </a:cubicBezTo>
                <a:cubicBezTo>
                  <a:pt x="16" y="8"/>
                  <a:pt x="17" y="8"/>
                  <a:pt x="17" y="9"/>
                </a:cubicBezTo>
                <a:cubicBezTo>
                  <a:pt x="17" y="10"/>
                  <a:pt x="17" y="10"/>
                  <a:pt x="16" y="10"/>
                </a:cubicBezTo>
                <a:cubicBezTo>
                  <a:pt x="16" y="11"/>
                  <a:pt x="15" y="11"/>
                  <a:pt x="14" y="11"/>
                </a:cubicBezTo>
                <a:cubicBezTo>
                  <a:pt x="14" y="12"/>
                  <a:pt x="13" y="12"/>
                  <a:pt x="13" y="13"/>
                </a:cubicBezTo>
                <a:cubicBezTo>
                  <a:pt x="12" y="13"/>
                  <a:pt x="12" y="14"/>
                  <a:pt x="11" y="15"/>
                </a:cubicBezTo>
                <a:cubicBezTo>
                  <a:pt x="11" y="15"/>
                  <a:pt x="11" y="16"/>
                  <a:pt x="10" y="16"/>
                </a:cubicBezTo>
                <a:close/>
                <a:moveTo>
                  <a:pt x="37" y="34"/>
                </a:moveTo>
                <a:cubicBezTo>
                  <a:pt x="37" y="34"/>
                  <a:pt x="37" y="34"/>
                  <a:pt x="37" y="34"/>
                </a:cubicBezTo>
                <a:cubicBezTo>
                  <a:pt x="45" y="42"/>
                  <a:pt x="45" y="42"/>
                  <a:pt x="45" y="42"/>
                </a:cubicBezTo>
                <a:cubicBezTo>
                  <a:pt x="46" y="43"/>
                  <a:pt x="46" y="44"/>
                  <a:pt x="45" y="45"/>
                </a:cubicBezTo>
                <a:cubicBezTo>
                  <a:pt x="44" y="46"/>
                  <a:pt x="43" y="46"/>
                  <a:pt x="42" y="45"/>
                </a:cubicBezTo>
                <a:cubicBezTo>
                  <a:pt x="34" y="37"/>
                  <a:pt x="34" y="37"/>
                  <a:pt x="34" y="37"/>
                </a:cubicBezTo>
                <a:cubicBezTo>
                  <a:pt x="32" y="38"/>
                  <a:pt x="31" y="39"/>
                  <a:pt x="29" y="40"/>
                </a:cubicBezTo>
                <a:cubicBezTo>
                  <a:pt x="26" y="41"/>
                  <a:pt x="23" y="42"/>
                  <a:pt x="21" y="42"/>
                </a:cubicBezTo>
                <a:cubicBezTo>
                  <a:pt x="18" y="42"/>
                  <a:pt x="15" y="41"/>
                  <a:pt x="13" y="40"/>
                </a:cubicBezTo>
                <a:cubicBezTo>
                  <a:pt x="10" y="39"/>
                  <a:pt x="8" y="37"/>
                  <a:pt x="6" y="36"/>
                </a:cubicBezTo>
                <a:cubicBezTo>
                  <a:pt x="4" y="34"/>
                  <a:pt x="2" y="31"/>
                  <a:pt x="1" y="29"/>
                </a:cubicBezTo>
                <a:cubicBezTo>
                  <a:pt x="1" y="29"/>
                  <a:pt x="1" y="29"/>
                  <a:pt x="1" y="29"/>
                </a:cubicBezTo>
                <a:cubicBezTo>
                  <a:pt x="0" y="26"/>
                  <a:pt x="0" y="24"/>
                  <a:pt x="0" y="21"/>
                </a:cubicBezTo>
                <a:cubicBezTo>
                  <a:pt x="0" y="18"/>
                  <a:pt x="0" y="15"/>
                  <a:pt x="1" y="13"/>
                </a:cubicBezTo>
                <a:cubicBezTo>
                  <a:pt x="2" y="10"/>
                  <a:pt x="4" y="8"/>
                  <a:pt x="6" y="6"/>
                </a:cubicBezTo>
                <a:cubicBezTo>
                  <a:pt x="10" y="2"/>
                  <a:pt x="15" y="0"/>
                  <a:pt x="21" y="0"/>
                </a:cubicBezTo>
                <a:cubicBezTo>
                  <a:pt x="23" y="0"/>
                  <a:pt x="26" y="0"/>
                  <a:pt x="29" y="1"/>
                </a:cubicBezTo>
                <a:cubicBezTo>
                  <a:pt x="29" y="2"/>
                  <a:pt x="29" y="2"/>
                  <a:pt x="29" y="2"/>
                </a:cubicBezTo>
                <a:cubicBezTo>
                  <a:pt x="29" y="1"/>
                  <a:pt x="29" y="1"/>
                  <a:pt x="29" y="1"/>
                </a:cubicBezTo>
                <a:cubicBezTo>
                  <a:pt x="31" y="3"/>
                  <a:pt x="33" y="4"/>
                  <a:pt x="35" y="6"/>
                </a:cubicBezTo>
                <a:cubicBezTo>
                  <a:pt x="35" y="6"/>
                  <a:pt x="35" y="6"/>
                  <a:pt x="35" y="6"/>
                </a:cubicBezTo>
                <a:cubicBezTo>
                  <a:pt x="37" y="8"/>
                  <a:pt x="39" y="10"/>
                  <a:pt x="40" y="13"/>
                </a:cubicBezTo>
                <a:cubicBezTo>
                  <a:pt x="40" y="13"/>
                  <a:pt x="40" y="13"/>
                  <a:pt x="40" y="13"/>
                </a:cubicBezTo>
                <a:cubicBezTo>
                  <a:pt x="41" y="15"/>
                  <a:pt x="41" y="18"/>
                  <a:pt x="41" y="21"/>
                </a:cubicBezTo>
                <a:cubicBezTo>
                  <a:pt x="41" y="24"/>
                  <a:pt x="41" y="26"/>
                  <a:pt x="40" y="29"/>
                </a:cubicBezTo>
                <a:cubicBezTo>
                  <a:pt x="39" y="31"/>
                  <a:pt x="38" y="33"/>
                  <a:pt x="37" y="34"/>
                </a:cubicBezTo>
                <a:close/>
                <a:moveTo>
                  <a:pt x="27" y="5"/>
                </a:moveTo>
                <a:cubicBezTo>
                  <a:pt x="27" y="5"/>
                  <a:pt x="27" y="5"/>
                  <a:pt x="27" y="5"/>
                </a:cubicBezTo>
                <a:cubicBezTo>
                  <a:pt x="25" y="4"/>
                  <a:pt x="23" y="4"/>
                  <a:pt x="21" y="4"/>
                </a:cubicBezTo>
                <a:cubicBezTo>
                  <a:pt x="16" y="4"/>
                  <a:pt x="12" y="6"/>
                  <a:pt x="9" y="9"/>
                </a:cubicBezTo>
                <a:cubicBezTo>
                  <a:pt x="7" y="10"/>
                  <a:pt x="6" y="12"/>
                  <a:pt x="5" y="14"/>
                </a:cubicBezTo>
                <a:cubicBezTo>
                  <a:pt x="4" y="16"/>
                  <a:pt x="4" y="18"/>
                  <a:pt x="4" y="21"/>
                </a:cubicBezTo>
                <a:cubicBezTo>
                  <a:pt x="4" y="23"/>
                  <a:pt x="4" y="25"/>
                  <a:pt x="5" y="27"/>
                </a:cubicBezTo>
                <a:cubicBezTo>
                  <a:pt x="5" y="27"/>
                  <a:pt x="5" y="27"/>
                  <a:pt x="5" y="27"/>
                </a:cubicBezTo>
                <a:cubicBezTo>
                  <a:pt x="6" y="29"/>
                  <a:pt x="7" y="31"/>
                  <a:pt x="9" y="33"/>
                </a:cubicBezTo>
                <a:cubicBezTo>
                  <a:pt x="10" y="34"/>
                  <a:pt x="12" y="36"/>
                  <a:pt x="14" y="37"/>
                </a:cubicBezTo>
                <a:cubicBezTo>
                  <a:pt x="16" y="37"/>
                  <a:pt x="18" y="38"/>
                  <a:pt x="21" y="38"/>
                </a:cubicBezTo>
                <a:cubicBezTo>
                  <a:pt x="23" y="38"/>
                  <a:pt x="25" y="37"/>
                  <a:pt x="27" y="37"/>
                </a:cubicBezTo>
                <a:cubicBezTo>
                  <a:pt x="29" y="36"/>
                  <a:pt x="31" y="34"/>
                  <a:pt x="33" y="33"/>
                </a:cubicBezTo>
                <a:cubicBezTo>
                  <a:pt x="33" y="33"/>
                  <a:pt x="33" y="33"/>
                  <a:pt x="33" y="33"/>
                </a:cubicBezTo>
                <a:cubicBezTo>
                  <a:pt x="34" y="31"/>
                  <a:pt x="35" y="29"/>
                  <a:pt x="36" y="27"/>
                </a:cubicBezTo>
                <a:cubicBezTo>
                  <a:pt x="37" y="25"/>
                  <a:pt x="38" y="23"/>
                  <a:pt x="38" y="21"/>
                </a:cubicBezTo>
                <a:cubicBezTo>
                  <a:pt x="38" y="18"/>
                  <a:pt x="37" y="16"/>
                  <a:pt x="36" y="14"/>
                </a:cubicBezTo>
                <a:cubicBezTo>
                  <a:pt x="36" y="14"/>
                  <a:pt x="36" y="14"/>
                  <a:pt x="36" y="14"/>
                </a:cubicBezTo>
                <a:cubicBezTo>
                  <a:pt x="35" y="12"/>
                  <a:pt x="34" y="10"/>
                  <a:pt x="33" y="9"/>
                </a:cubicBezTo>
                <a:cubicBezTo>
                  <a:pt x="33" y="9"/>
                  <a:pt x="33" y="9"/>
                  <a:pt x="33" y="9"/>
                </a:cubicBezTo>
                <a:cubicBezTo>
                  <a:pt x="31" y="7"/>
                  <a:pt x="29" y="6"/>
                  <a:pt x="27" y="5"/>
                </a:cubicBezTo>
                <a:cubicBezTo>
                  <a:pt x="27" y="5"/>
                  <a:pt x="27" y="5"/>
                  <a:pt x="27" y="5"/>
                </a:cubicBezTo>
                <a:close/>
                <a:moveTo>
                  <a:pt x="32" y="21"/>
                </a:moveTo>
                <a:cubicBezTo>
                  <a:pt x="32" y="21"/>
                  <a:pt x="32" y="21"/>
                  <a:pt x="32" y="21"/>
                </a:cubicBezTo>
                <a:cubicBezTo>
                  <a:pt x="32" y="20"/>
                  <a:pt x="32" y="20"/>
                  <a:pt x="33" y="20"/>
                </a:cubicBezTo>
                <a:cubicBezTo>
                  <a:pt x="34" y="20"/>
                  <a:pt x="34" y="20"/>
                  <a:pt x="34" y="21"/>
                </a:cubicBezTo>
                <a:cubicBezTo>
                  <a:pt x="34" y="23"/>
                  <a:pt x="34" y="24"/>
                  <a:pt x="33" y="26"/>
                </a:cubicBezTo>
                <a:cubicBezTo>
                  <a:pt x="33" y="26"/>
                  <a:pt x="33" y="26"/>
                  <a:pt x="33" y="26"/>
                </a:cubicBezTo>
                <a:cubicBezTo>
                  <a:pt x="32" y="28"/>
                  <a:pt x="31" y="29"/>
                  <a:pt x="30" y="30"/>
                </a:cubicBezTo>
                <a:cubicBezTo>
                  <a:pt x="29" y="32"/>
                  <a:pt x="27" y="33"/>
                  <a:pt x="26" y="33"/>
                </a:cubicBezTo>
                <a:cubicBezTo>
                  <a:pt x="24" y="34"/>
                  <a:pt x="22" y="34"/>
                  <a:pt x="21" y="34"/>
                </a:cubicBezTo>
                <a:cubicBezTo>
                  <a:pt x="20" y="34"/>
                  <a:pt x="19" y="34"/>
                  <a:pt x="19" y="33"/>
                </a:cubicBezTo>
                <a:cubicBezTo>
                  <a:pt x="19" y="33"/>
                  <a:pt x="20" y="32"/>
                  <a:pt x="21" y="32"/>
                </a:cubicBezTo>
                <a:cubicBezTo>
                  <a:pt x="22" y="32"/>
                  <a:pt x="24" y="32"/>
                  <a:pt x="25" y="31"/>
                </a:cubicBezTo>
                <a:cubicBezTo>
                  <a:pt x="26" y="31"/>
                  <a:pt x="27" y="30"/>
                  <a:pt x="29" y="29"/>
                </a:cubicBezTo>
                <a:cubicBezTo>
                  <a:pt x="30" y="28"/>
                  <a:pt x="30" y="26"/>
                  <a:pt x="31" y="25"/>
                </a:cubicBezTo>
                <a:cubicBezTo>
                  <a:pt x="31" y="25"/>
                  <a:pt x="31" y="25"/>
                  <a:pt x="31" y="25"/>
                </a:cubicBezTo>
                <a:cubicBezTo>
                  <a:pt x="32" y="24"/>
                  <a:pt x="32" y="22"/>
                  <a:pt x="32" y="2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0" name="Freeform 496"/>
          <p:cNvSpPr>
            <a:spLocks noEditPoints="1"/>
          </p:cNvSpPr>
          <p:nvPr/>
        </p:nvSpPr>
        <p:spPr bwMode="auto">
          <a:xfrm>
            <a:off x="2311895" y="3307774"/>
            <a:ext cx="144476" cy="167996"/>
          </a:xfrm>
          <a:custGeom>
            <a:avLst/>
            <a:gdLst>
              <a:gd name="T0" fmla="*/ 43 w 43"/>
              <a:gd name="T1" fmla="*/ 45 h 50"/>
              <a:gd name="T2" fmla="*/ 1 w 43"/>
              <a:gd name="T3" fmla="*/ 49 h 50"/>
              <a:gd name="T4" fmla="*/ 10 w 43"/>
              <a:gd name="T5" fmla="*/ 21 h 50"/>
              <a:gd name="T6" fmla="*/ 33 w 43"/>
              <a:gd name="T7" fmla="*/ 21 h 50"/>
              <a:gd name="T8" fmla="*/ 33 w 43"/>
              <a:gd name="T9" fmla="*/ 21 h 50"/>
              <a:gd name="T10" fmla="*/ 33 w 43"/>
              <a:gd name="T11" fmla="*/ 21 h 50"/>
              <a:gd name="T12" fmla="*/ 34 w 43"/>
              <a:gd name="T13" fmla="*/ 21 h 50"/>
              <a:gd name="T14" fmla="*/ 34 w 43"/>
              <a:gd name="T15" fmla="*/ 21 h 50"/>
              <a:gd name="T16" fmla="*/ 34 w 43"/>
              <a:gd name="T17" fmla="*/ 21 h 50"/>
              <a:gd name="T18" fmla="*/ 34 w 43"/>
              <a:gd name="T19" fmla="*/ 21 h 50"/>
              <a:gd name="T20" fmla="*/ 34 w 43"/>
              <a:gd name="T21" fmla="*/ 21 h 50"/>
              <a:gd name="T22" fmla="*/ 34 w 43"/>
              <a:gd name="T23" fmla="*/ 22 h 50"/>
              <a:gd name="T24" fmla="*/ 34 w 43"/>
              <a:gd name="T25" fmla="*/ 22 h 50"/>
              <a:gd name="T26" fmla="*/ 34 w 43"/>
              <a:gd name="T27" fmla="*/ 39 h 50"/>
              <a:gd name="T28" fmla="*/ 34 w 43"/>
              <a:gd name="T29" fmla="*/ 39 h 50"/>
              <a:gd name="T30" fmla="*/ 34 w 43"/>
              <a:gd name="T31" fmla="*/ 40 h 50"/>
              <a:gd name="T32" fmla="*/ 34 w 43"/>
              <a:gd name="T33" fmla="*/ 40 h 50"/>
              <a:gd name="T34" fmla="*/ 34 w 43"/>
              <a:gd name="T35" fmla="*/ 40 h 50"/>
              <a:gd name="T36" fmla="*/ 34 w 43"/>
              <a:gd name="T37" fmla="*/ 40 h 50"/>
              <a:gd name="T38" fmla="*/ 34 w 43"/>
              <a:gd name="T39" fmla="*/ 40 h 50"/>
              <a:gd name="T40" fmla="*/ 34 w 43"/>
              <a:gd name="T41" fmla="*/ 40 h 50"/>
              <a:gd name="T42" fmla="*/ 33 w 43"/>
              <a:gd name="T43" fmla="*/ 40 h 50"/>
              <a:gd name="T44" fmla="*/ 33 w 43"/>
              <a:gd name="T45" fmla="*/ 40 h 50"/>
              <a:gd name="T46" fmla="*/ 33 w 43"/>
              <a:gd name="T47" fmla="*/ 40 h 50"/>
              <a:gd name="T48" fmla="*/ 33 w 43"/>
              <a:gd name="T49" fmla="*/ 40 h 50"/>
              <a:gd name="T50" fmla="*/ 10 w 43"/>
              <a:gd name="T51" fmla="*/ 40 h 50"/>
              <a:gd name="T52" fmla="*/ 10 w 43"/>
              <a:gd name="T53" fmla="*/ 40 h 50"/>
              <a:gd name="T54" fmla="*/ 10 w 43"/>
              <a:gd name="T55" fmla="*/ 40 h 50"/>
              <a:gd name="T56" fmla="*/ 10 w 43"/>
              <a:gd name="T57" fmla="*/ 40 h 50"/>
              <a:gd name="T58" fmla="*/ 10 w 43"/>
              <a:gd name="T59" fmla="*/ 40 h 50"/>
              <a:gd name="T60" fmla="*/ 10 w 43"/>
              <a:gd name="T61" fmla="*/ 40 h 50"/>
              <a:gd name="T62" fmla="*/ 10 w 43"/>
              <a:gd name="T63" fmla="*/ 40 h 50"/>
              <a:gd name="T64" fmla="*/ 9 w 43"/>
              <a:gd name="T65" fmla="*/ 40 h 50"/>
              <a:gd name="T66" fmla="*/ 9 w 43"/>
              <a:gd name="T67" fmla="*/ 40 h 50"/>
              <a:gd name="T68" fmla="*/ 9 w 43"/>
              <a:gd name="T69" fmla="*/ 40 h 50"/>
              <a:gd name="T70" fmla="*/ 9 w 43"/>
              <a:gd name="T71" fmla="*/ 39 h 50"/>
              <a:gd name="T72" fmla="*/ 9 w 43"/>
              <a:gd name="T73" fmla="*/ 22 h 50"/>
              <a:gd name="T74" fmla="*/ 9 w 43"/>
              <a:gd name="T75" fmla="*/ 22 h 50"/>
              <a:gd name="T76" fmla="*/ 9 w 43"/>
              <a:gd name="T77" fmla="*/ 21 h 50"/>
              <a:gd name="T78" fmla="*/ 9 w 43"/>
              <a:gd name="T79" fmla="*/ 21 h 50"/>
              <a:gd name="T80" fmla="*/ 10 w 43"/>
              <a:gd name="T81" fmla="*/ 21 h 50"/>
              <a:gd name="T82" fmla="*/ 10 w 43"/>
              <a:gd name="T83" fmla="*/ 21 h 50"/>
              <a:gd name="T84" fmla="*/ 10 w 43"/>
              <a:gd name="T85" fmla="*/ 21 h 50"/>
              <a:gd name="T86" fmla="*/ 10 w 43"/>
              <a:gd name="T87" fmla="*/ 21 h 50"/>
              <a:gd name="T88" fmla="*/ 10 w 43"/>
              <a:gd name="T89" fmla="*/ 21 h 50"/>
              <a:gd name="T90" fmla="*/ 10 w 43"/>
              <a:gd name="T91" fmla="*/ 21 h 50"/>
              <a:gd name="T92" fmla="*/ 12 w 43"/>
              <a:gd name="T93" fmla="*/ 27 h 50"/>
              <a:gd name="T94" fmla="*/ 24 w 43"/>
              <a:gd name="T95" fmla="*/ 27 h 50"/>
              <a:gd name="T96" fmla="*/ 32 w 43"/>
              <a:gd name="T97" fmla="*/ 23 h 50"/>
              <a:gd name="T98" fmla="*/ 32 w 43"/>
              <a:gd name="T99" fmla="*/ 32 h 50"/>
              <a:gd name="T100" fmla="*/ 24 w 43"/>
              <a:gd name="T101" fmla="*/ 29 h 50"/>
              <a:gd name="T102" fmla="*/ 32 w 43"/>
              <a:gd name="T103" fmla="*/ 35 h 50"/>
              <a:gd name="T104" fmla="*/ 24 w 43"/>
              <a:gd name="T105" fmla="*/ 35 h 50"/>
              <a:gd name="T106" fmla="*/ 12 w 43"/>
              <a:gd name="T107" fmla="*/ 35 h 50"/>
              <a:gd name="T108" fmla="*/ 28 w 43"/>
              <a:gd name="T109" fmla="*/ 16 h 50"/>
              <a:gd name="T110" fmla="*/ 4 w 43"/>
              <a:gd name="T111" fmla="*/ 45 h 50"/>
              <a:gd name="T112" fmla="*/ 40 w 43"/>
              <a:gd name="T113" fmla="*/ 17 h 50"/>
              <a:gd name="T114" fmla="*/ 31 w 43"/>
              <a:gd name="T115"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50">
                <a:moveTo>
                  <a:pt x="5" y="0"/>
                </a:moveTo>
                <a:cubicBezTo>
                  <a:pt x="28" y="0"/>
                  <a:pt x="28" y="0"/>
                  <a:pt x="28" y="0"/>
                </a:cubicBezTo>
                <a:cubicBezTo>
                  <a:pt x="28" y="0"/>
                  <a:pt x="29" y="1"/>
                  <a:pt x="29" y="1"/>
                </a:cubicBezTo>
                <a:cubicBezTo>
                  <a:pt x="43" y="15"/>
                  <a:pt x="43" y="15"/>
                  <a:pt x="43" y="15"/>
                </a:cubicBezTo>
                <a:cubicBezTo>
                  <a:pt x="43" y="15"/>
                  <a:pt x="43" y="16"/>
                  <a:pt x="43" y="16"/>
                </a:cubicBezTo>
                <a:cubicBezTo>
                  <a:pt x="43" y="16"/>
                  <a:pt x="43" y="16"/>
                  <a:pt x="43" y="16"/>
                </a:cubicBezTo>
                <a:cubicBezTo>
                  <a:pt x="43" y="45"/>
                  <a:pt x="43" y="45"/>
                  <a:pt x="43" y="45"/>
                </a:cubicBezTo>
                <a:cubicBezTo>
                  <a:pt x="43" y="46"/>
                  <a:pt x="43" y="48"/>
                  <a:pt x="42" y="49"/>
                </a:cubicBezTo>
                <a:cubicBezTo>
                  <a:pt x="42" y="49"/>
                  <a:pt x="42" y="49"/>
                  <a:pt x="42" y="49"/>
                </a:cubicBezTo>
                <a:cubicBezTo>
                  <a:pt x="42" y="49"/>
                  <a:pt x="42" y="49"/>
                  <a:pt x="42" y="49"/>
                </a:cubicBezTo>
                <a:cubicBezTo>
                  <a:pt x="41" y="49"/>
                  <a:pt x="40" y="50"/>
                  <a:pt x="38" y="50"/>
                </a:cubicBezTo>
                <a:cubicBezTo>
                  <a:pt x="5" y="50"/>
                  <a:pt x="5" y="50"/>
                  <a:pt x="5" y="50"/>
                </a:cubicBezTo>
                <a:cubicBezTo>
                  <a:pt x="4" y="50"/>
                  <a:pt x="2" y="49"/>
                  <a:pt x="1" y="49"/>
                </a:cubicBezTo>
                <a:cubicBezTo>
                  <a:pt x="1" y="49"/>
                  <a:pt x="1" y="49"/>
                  <a:pt x="1" y="49"/>
                </a:cubicBezTo>
                <a:cubicBezTo>
                  <a:pt x="1" y="49"/>
                  <a:pt x="1" y="49"/>
                  <a:pt x="1" y="49"/>
                </a:cubicBezTo>
                <a:cubicBezTo>
                  <a:pt x="1" y="48"/>
                  <a:pt x="0" y="46"/>
                  <a:pt x="0" y="45"/>
                </a:cubicBezTo>
                <a:cubicBezTo>
                  <a:pt x="0" y="5"/>
                  <a:pt x="0" y="5"/>
                  <a:pt x="0" y="5"/>
                </a:cubicBezTo>
                <a:cubicBezTo>
                  <a:pt x="0" y="4"/>
                  <a:pt x="1" y="3"/>
                  <a:pt x="1" y="2"/>
                </a:cubicBezTo>
                <a:cubicBezTo>
                  <a:pt x="2" y="1"/>
                  <a:pt x="4" y="0"/>
                  <a:pt x="5" y="0"/>
                </a:cubicBezTo>
                <a:close/>
                <a:moveTo>
                  <a:pt x="10" y="21"/>
                </a:moveTo>
                <a:cubicBezTo>
                  <a:pt x="10" y="21"/>
                  <a:pt x="10" y="21"/>
                  <a:pt x="10" y="21"/>
                </a:cubicBezTo>
                <a:cubicBezTo>
                  <a:pt x="10" y="21"/>
                  <a:pt x="10" y="21"/>
                  <a:pt x="10" y="21"/>
                </a:cubicBezTo>
                <a:cubicBezTo>
                  <a:pt x="18" y="21"/>
                  <a:pt x="25"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3" y="21"/>
                  <a:pt x="33" y="21"/>
                  <a:pt x="33"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8"/>
                  <a:pt x="34" y="28"/>
                  <a:pt x="34" y="28"/>
                </a:cubicBezTo>
                <a:cubicBezTo>
                  <a:pt x="34" y="28"/>
                  <a:pt x="34" y="28"/>
                  <a:pt x="34" y="28"/>
                </a:cubicBezTo>
                <a:cubicBezTo>
                  <a:pt x="34" y="28"/>
                  <a:pt x="34" y="28"/>
                  <a:pt x="34" y="28"/>
                </a:cubicBezTo>
                <a:cubicBezTo>
                  <a:pt x="34" y="33"/>
                  <a:pt x="34" y="33"/>
                  <a:pt x="34" y="33"/>
                </a:cubicBezTo>
                <a:cubicBezTo>
                  <a:pt x="34" y="33"/>
                  <a:pt x="34" y="33"/>
                  <a:pt x="34" y="33"/>
                </a:cubicBezTo>
                <a:cubicBezTo>
                  <a:pt x="34" y="34"/>
                  <a:pt x="34" y="34"/>
                  <a:pt x="34" y="34"/>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4" y="40"/>
                  <a:pt x="34" y="40"/>
                  <a:pt x="34"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33" y="40"/>
                  <a:pt x="33" y="40"/>
                  <a:pt x="33"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10" y="40"/>
                  <a:pt x="10" y="40"/>
                  <a:pt x="10"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40"/>
                  <a:pt x="9" y="40"/>
                  <a:pt x="9" y="40"/>
                </a:cubicBezTo>
                <a:cubicBezTo>
                  <a:pt x="9" y="39"/>
                  <a:pt x="9" y="39"/>
                  <a:pt x="9" y="39"/>
                </a:cubicBezTo>
                <a:cubicBezTo>
                  <a:pt x="9" y="39"/>
                  <a:pt x="9" y="39"/>
                  <a:pt x="9" y="39"/>
                </a:cubicBezTo>
                <a:cubicBezTo>
                  <a:pt x="9" y="39"/>
                  <a:pt x="9" y="39"/>
                  <a:pt x="9" y="39"/>
                </a:cubicBezTo>
                <a:cubicBezTo>
                  <a:pt x="9" y="39"/>
                  <a:pt x="9" y="39"/>
                  <a:pt x="9" y="39"/>
                </a:cubicBezTo>
                <a:cubicBezTo>
                  <a:pt x="9" y="39"/>
                  <a:pt x="9" y="39"/>
                  <a:pt x="9" y="39"/>
                </a:cubicBezTo>
                <a:cubicBezTo>
                  <a:pt x="9" y="39"/>
                  <a:pt x="9" y="39"/>
                  <a:pt x="9" y="39"/>
                </a:cubicBezTo>
                <a:cubicBezTo>
                  <a:pt x="9" y="39"/>
                  <a:pt x="9" y="39"/>
                  <a:pt x="9" y="39"/>
                </a:cubicBezTo>
                <a:cubicBezTo>
                  <a:pt x="9" y="39"/>
                  <a:pt x="9" y="39"/>
                  <a:pt x="9" y="39"/>
                </a:cubicBezTo>
                <a:cubicBezTo>
                  <a:pt x="9" y="39"/>
                  <a:pt x="9" y="39"/>
                  <a:pt x="9" y="39"/>
                </a:cubicBezTo>
                <a:cubicBezTo>
                  <a:pt x="9" y="39"/>
                  <a:pt x="9" y="39"/>
                  <a:pt x="9" y="39"/>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2"/>
                  <a:pt x="9" y="22"/>
                  <a:pt x="9" y="22"/>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9" y="21"/>
                  <a:pt x="9" y="21"/>
                  <a:pt x="9"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lose/>
                <a:moveTo>
                  <a:pt x="12" y="27"/>
                </a:moveTo>
                <a:cubicBezTo>
                  <a:pt x="12" y="27"/>
                  <a:pt x="12" y="27"/>
                  <a:pt x="12" y="27"/>
                </a:cubicBezTo>
                <a:cubicBezTo>
                  <a:pt x="17" y="27"/>
                  <a:pt x="17" y="27"/>
                  <a:pt x="17" y="27"/>
                </a:cubicBezTo>
                <a:cubicBezTo>
                  <a:pt x="17" y="23"/>
                  <a:pt x="17" y="23"/>
                  <a:pt x="17" y="23"/>
                </a:cubicBezTo>
                <a:cubicBezTo>
                  <a:pt x="12" y="23"/>
                  <a:pt x="12" y="23"/>
                  <a:pt x="12" y="23"/>
                </a:cubicBezTo>
                <a:cubicBezTo>
                  <a:pt x="12" y="27"/>
                  <a:pt x="12" y="27"/>
                  <a:pt x="12" y="27"/>
                </a:cubicBezTo>
                <a:close/>
                <a:moveTo>
                  <a:pt x="19" y="27"/>
                </a:moveTo>
                <a:cubicBezTo>
                  <a:pt x="19" y="27"/>
                  <a:pt x="19" y="27"/>
                  <a:pt x="19" y="27"/>
                </a:cubicBezTo>
                <a:cubicBezTo>
                  <a:pt x="24" y="27"/>
                  <a:pt x="24" y="27"/>
                  <a:pt x="24" y="27"/>
                </a:cubicBezTo>
                <a:cubicBezTo>
                  <a:pt x="24" y="23"/>
                  <a:pt x="24" y="23"/>
                  <a:pt x="24" y="23"/>
                </a:cubicBezTo>
                <a:cubicBezTo>
                  <a:pt x="19" y="23"/>
                  <a:pt x="19" y="23"/>
                  <a:pt x="19" y="23"/>
                </a:cubicBezTo>
                <a:cubicBezTo>
                  <a:pt x="19" y="27"/>
                  <a:pt x="19" y="27"/>
                  <a:pt x="19" y="27"/>
                </a:cubicBezTo>
                <a:close/>
                <a:moveTo>
                  <a:pt x="27" y="27"/>
                </a:moveTo>
                <a:cubicBezTo>
                  <a:pt x="27" y="27"/>
                  <a:pt x="27" y="27"/>
                  <a:pt x="27" y="27"/>
                </a:cubicBezTo>
                <a:cubicBezTo>
                  <a:pt x="32" y="27"/>
                  <a:pt x="32" y="27"/>
                  <a:pt x="32" y="27"/>
                </a:cubicBezTo>
                <a:cubicBezTo>
                  <a:pt x="32" y="23"/>
                  <a:pt x="32" y="23"/>
                  <a:pt x="32" y="23"/>
                </a:cubicBezTo>
                <a:cubicBezTo>
                  <a:pt x="27" y="23"/>
                  <a:pt x="27" y="23"/>
                  <a:pt x="27" y="23"/>
                </a:cubicBezTo>
                <a:cubicBezTo>
                  <a:pt x="27" y="27"/>
                  <a:pt x="27" y="27"/>
                  <a:pt x="27" y="27"/>
                </a:cubicBezTo>
                <a:close/>
                <a:moveTo>
                  <a:pt x="32" y="29"/>
                </a:moveTo>
                <a:cubicBezTo>
                  <a:pt x="32" y="29"/>
                  <a:pt x="32" y="29"/>
                  <a:pt x="32" y="29"/>
                </a:cubicBezTo>
                <a:cubicBezTo>
                  <a:pt x="27" y="29"/>
                  <a:pt x="27" y="29"/>
                  <a:pt x="27" y="29"/>
                </a:cubicBezTo>
                <a:cubicBezTo>
                  <a:pt x="27" y="32"/>
                  <a:pt x="27" y="32"/>
                  <a:pt x="27" y="32"/>
                </a:cubicBezTo>
                <a:cubicBezTo>
                  <a:pt x="32" y="32"/>
                  <a:pt x="32" y="32"/>
                  <a:pt x="32" y="32"/>
                </a:cubicBezTo>
                <a:cubicBezTo>
                  <a:pt x="32" y="29"/>
                  <a:pt x="32" y="29"/>
                  <a:pt x="32" y="29"/>
                </a:cubicBezTo>
                <a:close/>
                <a:moveTo>
                  <a:pt x="24" y="29"/>
                </a:moveTo>
                <a:cubicBezTo>
                  <a:pt x="24" y="29"/>
                  <a:pt x="24" y="29"/>
                  <a:pt x="24" y="29"/>
                </a:cubicBezTo>
                <a:cubicBezTo>
                  <a:pt x="19" y="29"/>
                  <a:pt x="19" y="29"/>
                  <a:pt x="19" y="29"/>
                </a:cubicBezTo>
                <a:cubicBezTo>
                  <a:pt x="19" y="32"/>
                  <a:pt x="19" y="32"/>
                  <a:pt x="19" y="32"/>
                </a:cubicBezTo>
                <a:cubicBezTo>
                  <a:pt x="24" y="32"/>
                  <a:pt x="24" y="32"/>
                  <a:pt x="24" y="32"/>
                </a:cubicBezTo>
                <a:cubicBezTo>
                  <a:pt x="24" y="29"/>
                  <a:pt x="24" y="29"/>
                  <a:pt x="24" y="29"/>
                </a:cubicBezTo>
                <a:close/>
                <a:moveTo>
                  <a:pt x="17" y="29"/>
                </a:moveTo>
                <a:cubicBezTo>
                  <a:pt x="17" y="29"/>
                  <a:pt x="17" y="29"/>
                  <a:pt x="17" y="29"/>
                </a:cubicBezTo>
                <a:cubicBezTo>
                  <a:pt x="12" y="29"/>
                  <a:pt x="12" y="29"/>
                  <a:pt x="12" y="29"/>
                </a:cubicBezTo>
                <a:cubicBezTo>
                  <a:pt x="12" y="32"/>
                  <a:pt x="12" y="32"/>
                  <a:pt x="12" y="32"/>
                </a:cubicBezTo>
                <a:cubicBezTo>
                  <a:pt x="17" y="32"/>
                  <a:pt x="17" y="32"/>
                  <a:pt x="17" y="32"/>
                </a:cubicBezTo>
                <a:cubicBezTo>
                  <a:pt x="17" y="29"/>
                  <a:pt x="17" y="29"/>
                  <a:pt x="17" y="29"/>
                </a:cubicBezTo>
                <a:close/>
                <a:moveTo>
                  <a:pt x="32" y="35"/>
                </a:moveTo>
                <a:cubicBezTo>
                  <a:pt x="32" y="35"/>
                  <a:pt x="32" y="35"/>
                  <a:pt x="32" y="35"/>
                </a:cubicBezTo>
                <a:cubicBezTo>
                  <a:pt x="27" y="35"/>
                  <a:pt x="27" y="35"/>
                  <a:pt x="27" y="35"/>
                </a:cubicBezTo>
                <a:cubicBezTo>
                  <a:pt x="27" y="38"/>
                  <a:pt x="27" y="38"/>
                  <a:pt x="27" y="38"/>
                </a:cubicBezTo>
                <a:cubicBezTo>
                  <a:pt x="32" y="38"/>
                  <a:pt x="32" y="38"/>
                  <a:pt x="32" y="38"/>
                </a:cubicBezTo>
                <a:cubicBezTo>
                  <a:pt x="32" y="35"/>
                  <a:pt x="32" y="35"/>
                  <a:pt x="32" y="35"/>
                </a:cubicBezTo>
                <a:close/>
                <a:moveTo>
                  <a:pt x="24" y="35"/>
                </a:moveTo>
                <a:cubicBezTo>
                  <a:pt x="24" y="35"/>
                  <a:pt x="24" y="35"/>
                  <a:pt x="24" y="35"/>
                </a:cubicBezTo>
                <a:cubicBezTo>
                  <a:pt x="19" y="35"/>
                  <a:pt x="19" y="35"/>
                  <a:pt x="19" y="35"/>
                </a:cubicBezTo>
                <a:cubicBezTo>
                  <a:pt x="19" y="38"/>
                  <a:pt x="19" y="38"/>
                  <a:pt x="19" y="38"/>
                </a:cubicBezTo>
                <a:cubicBezTo>
                  <a:pt x="24" y="38"/>
                  <a:pt x="24" y="38"/>
                  <a:pt x="24" y="38"/>
                </a:cubicBezTo>
                <a:cubicBezTo>
                  <a:pt x="24" y="35"/>
                  <a:pt x="24" y="35"/>
                  <a:pt x="24" y="35"/>
                </a:cubicBezTo>
                <a:close/>
                <a:moveTo>
                  <a:pt x="17" y="35"/>
                </a:moveTo>
                <a:cubicBezTo>
                  <a:pt x="17" y="35"/>
                  <a:pt x="17" y="35"/>
                  <a:pt x="17" y="35"/>
                </a:cubicBezTo>
                <a:cubicBezTo>
                  <a:pt x="12" y="35"/>
                  <a:pt x="12" y="35"/>
                  <a:pt x="12" y="35"/>
                </a:cubicBezTo>
                <a:cubicBezTo>
                  <a:pt x="12" y="38"/>
                  <a:pt x="12" y="38"/>
                  <a:pt x="12" y="38"/>
                </a:cubicBezTo>
                <a:cubicBezTo>
                  <a:pt x="17" y="38"/>
                  <a:pt x="17" y="38"/>
                  <a:pt x="17" y="38"/>
                </a:cubicBezTo>
                <a:cubicBezTo>
                  <a:pt x="17" y="35"/>
                  <a:pt x="17" y="35"/>
                  <a:pt x="17" y="35"/>
                </a:cubicBezTo>
                <a:close/>
                <a:moveTo>
                  <a:pt x="40" y="17"/>
                </a:moveTo>
                <a:cubicBezTo>
                  <a:pt x="40" y="17"/>
                  <a:pt x="40" y="17"/>
                  <a:pt x="40" y="17"/>
                </a:cubicBezTo>
                <a:cubicBezTo>
                  <a:pt x="31" y="17"/>
                  <a:pt x="31" y="17"/>
                  <a:pt x="31" y="17"/>
                </a:cubicBezTo>
                <a:cubicBezTo>
                  <a:pt x="30" y="17"/>
                  <a:pt x="29" y="17"/>
                  <a:pt x="28" y="16"/>
                </a:cubicBezTo>
                <a:cubicBezTo>
                  <a:pt x="28" y="16"/>
                  <a:pt x="28" y="16"/>
                  <a:pt x="28" y="16"/>
                </a:cubicBezTo>
                <a:cubicBezTo>
                  <a:pt x="27" y="15"/>
                  <a:pt x="27" y="14"/>
                  <a:pt x="27" y="13"/>
                </a:cubicBezTo>
                <a:cubicBezTo>
                  <a:pt x="27" y="4"/>
                  <a:pt x="27" y="4"/>
                  <a:pt x="27" y="4"/>
                </a:cubicBezTo>
                <a:cubicBezTo>
                  <a:pt x="5" y="4"/>
                  <a:pt x="5" y="4"/>
                  <a:pt x="5" y="4"/>
                </a:cubicBezTo>
                <a:cubicBezTo>
                  <a:pt x="5" y="4"/>
                  <a:pt x="4" y="4"/>
                  <a:pt x="4" y="5"/>
                </a:cubicBezTo>
                <a:cubicBezTo>
                  <a:pt x="4" y="5"/>
                  <a:pt x="4" y="5"/>
                  <a:pt x="4" y="5"/>
                </a:cubicBezTo>
                <a:cubicBezTo>
                  <a:pt x="4" y="45"/>
                  <a:pt x="4" y="45"/>
                  <a:pt x="4" y="45"/>
                </a:cubicBezTo>
                <a:cubicBezTo>
                  <a:pt x="4" y="45"/>
                  <a:pt x="4" y="46"/>
                  <a:pt x="4" y="46"/>
                </a:cubicBezTo>
                <a:cubicBezTo>
                  <a:pt x="4" y="46"/>
                  <a:pt x="5" y="46"/>
                  <a:pt x="5" y="46"/>
                </a:cubicBezTo>
                <a:cubicBezTo>
                  <a:pt x="38" y="46"/>
                  <a:pt x="38" y="46"/>
                  <a:pt x="38" y="46"/>
                </a:cubicBezTo>
                <a:cubicBezTo>
                  <a:pt x="39" y="46"/>
                  <a:pt x="39" y="46"/>
                  <a:pt x="39" y="46"/>
                </a:cubicBezTo>
                <a:cubicBezTo>
                  <a:pt x="39" y="46"/>
                  <a:pt x="39" y="46"/>
                  <a:pt x="39" y="46"/>
                </a:cubicBezTo>
                <a:cubicBezTo>
                  <a:pt x="39" y="46"/>
                  <a:pt x="40" y="45"/>
                  <a:pt x="40" y="45"/>
                </a:cubicBezTo>
                <a:cubicBezTo>
                  <a:pt x="40" y="17"/>
                  <a:pt x="40" y="17"/>
                  <a:pt x="40" y="17"/>
                </a:cubicBezTo>
                <a:close/>
                <a:moveTo>
                  <a:pt x="38" y="15"/>
                </a:moveTo>
                <a:cubicBezTo>
                  <a:pt x="38" y="15"/>
                  <a:pt x="38" y="15"/>
                  <a:pt x="38" y="15"/>
                </a:cubicBezTo>
                <a:cubicBezTo>
                  <a:pt x="29" y="6"/>
                  <a:pt x="29" y="6"/>
                  <a:pt x="29" y="6"/>
                </a:cubicBezTo>
                <a:cubicBezTo>
                  <a:pt x="29" y="13"/>
                  <a:pt x="29" y="13"/>
                  <a:pt x="29" y="13"/>
                </a:cubicBezTo>
                <a:cubicBezTo>
                  <a:pt x="29" y="13"/>
                  <a:pt x="29" y="14"/>
                  <a:pt x="29" y="14"/>
                </a:cubicBezTo>
                <a:cubicBezTo>
                  <a:pt x="29" y="14"/>
                  <a:pt x="29" y="14"/>
                  <a:pt x="29" y="14"/>
                </a:cubicBezTo>
                <a:cubicBezTo>
                  <a:pt x="30" y="15"/>
                  <a:pt x="30" y="15"/>
                  <a:pt x="31" y="15"/>
                </a:cubicBezTo>
                <a:cubicBezTo>
                  <a:pt x="38" y="15"/>
                  <a:pt x="38" y="15"/>
                  <a:pt x="38"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1" name="Freeform 497"/>
          <p:cNvSpPr>
            <a:spLocks noEditPoints="1"/>
          </p:cNvSpPr>
          <p:nvPr/>
        </p:nvSpPr>
        <p:spPr bwMode="auto">
          <a:xfrm>
            <a:off x="2607567" y="3307774"/>
            <a:ext cx="146155" cy="167996"/>
          </a:xfrm>
          <a:custGeom>
            <a:avLst/>
            <a:gdLst>
              <a:gd name="T0" fmla="*/ 28 w 43"/>
              <a:gd name="T1" fmla="*/ 0 h 50"/>
              <a:gd name="T2" fmla="*/ 43 w 43"/>
              <a:gd name="T3" fmla="*/ 15 h 50"/>
              <a:gd name="T4" fmla="*/ 43 w 43"/>
              <a:gd name="T5" fmla="*/ 16 h 50"/>
              <a:gd name="T6" fmla="*/ 42 w 43"/>
              <a:gd name="T7" fmla="*/ 49 h 50"/>
              <a:gd name="T8" fmla="*/ 42 w 43"/>
              <a:gd name="T9" fmla="*/ 49 h 50"/>
              <a:gd name="T10" fmla="*/ 5 w 43"/>
              <a:gd name="T11" fmla="*/ 50 h 50"/>
              <a:gd name="T12" fmla="*/ 1 w 43"/>
              <a:gd name="T13" fmla="*/ 49 h 50"/>
              <a:gd name="T14" fmla="*/ 0 w 43"/>
              <a:gd name="T15" fmla="*/ 45 h 50"/>
              <a:gd name="T16" fmla="*/ 1 w 43"/>
              <a:gd name="T17" fmla="*/ 2 h 50"/>
              <a:gd name="T18" fmla="*/ 23 w 43"/>
              <a:gd name="T19" fmla="*/ 21 h 50"/>
              <a:gd name="T20" fmla="*/ 20 w 43"/>
              <a:gd name="T21" fmla="*/ 21 h 50"/>
              <a:gd name="T22" fmla="*/ 23 w 43"/>
              <a:gd name="T23" fmla="*/ 38 h 50"/>
              <a:gd name="T24" fmla="*/ 19 w 43"/>
              <a:gd name="T25" fmla="*/ 19 h 50"/>
              <a:gd name="T26" fmla="*/ 24 w 43"/>
              <a:gd name="T27" fmla="*/ 19 h 50"/>
              <a:gd name="T28" fmla="*/ 25 w 43"/>
              <a:gd name="T29" fmla="*/ 20 h 50"/>
              <a:gd name="T30" fmla="*/ 25 w 43"/>
              <a:gd name="T31" fmla="*/ 39 h 50"/>
              <a:gd name="T32" fmla="*/ 19 w 43"/>
              <a:gd name="T33" fmla="*/ 40 h 50"/>
              <a:gd name="T34" fmla="*/ 18 w 43"/>
              <a:gd name="T35" fmla="*/ 39 h 50"/>
              <a:gd name="T36" fmla="*/ 18 w 43"/>
              <a:gd name="T37" fmla="*/ 20 h 50"/>
              <a:gd name="T38" fmla="*/ 14 w 43"/>
              <a:gd name="T39" fmla="*/ 34 h 50"/>
              <a:gd name="T40" fmla="*/ 10 w 43"/>
              <a:gd name="T41" fmla="*/ 34 h 50"/>
              <a:gd name="T42" fmla="*/ 14 w 43"/>
              <a:gd name="T43" fmla="*/ 38 h 50"/>
              <a:gd name="T44" fmla="*/ 9 w 43"/>
              <a:gd name="T45" fmla="*/ 32 h 50"/>
              <a:gd name="T46" fmla="*/ 15 w 43"/>
              <a:gd name="T47" fmla="*/ 32 h 50"/>
              <a:gd name="T48" fmla="*/ 16 w 43"/>
              <a:gd name="T49" fmla="*/ 33 h 50"/>
              <a:gd name="T50" fmla="*/ 16 w 43"/>
              <a:gd name="T51" fmla="*/ 39 h 50"/>
              <a:gd name="T52" fmla="*/ 9 w 43"/>
              <a:gd name="T53" fmla="*/ 40 h 50"/>
              <a:gd name="T54" fmla="*/ 8 w 43"/>
              <a:gd name="T55" fmla="*/ 39 h 50"/>
              <a:gd name="T56" fmla="*/ 8 w 43"/>
              <a:gd name="T57" fmla="*/ 33 h 50"/>
              <a:gd name="T58" fmla="*/ 33 w 43"/>
              <a:gd name="T59" fmla="*/ 27 h 50"/>
              <a:gd name="T60" fmla="*/ 29 w 43"/>
              <a:gd name="T61" fmla="*/ 27 h 50"/>
              <a:gd name="T62" fmla="*/ 33 w 43"/>
              <a:gd name="T63" fmla="*/ 38 h 50"/>
              <a:gd name="T64" fmla="*/ 28 w 43"/>
              <a:gd name="T65" fmla="*/ 24 h 50"/>
              <a:gd name="T66" fmla="*/ 34 w 43"/>
              <a:gd name="T67" fmla="*/ 24 h 50"/>
              <a:gd name="T68" fmla="*/ 35 w 43"/>
              <a:gd name="T69" fmla="*/ 25 h 50"/>
              <a:gd name="T70" fmla="*/ 35 w 43"/>
              <a:gd name="T71" fmla="*/ 39 h 50"/>
              <a:gd name="T72" fmla="*/ 28 w 43"/>
              <a:gd name="T73" fmla="*/ 40 h 50"/>
              <a:gd name="T74" fmla="*/ 27 w 43"/>
              <a:gd name="T75" fmla="*/ 39 h 50"/>
              <a:gd name="T76" fmla="*/ 27 w 43"/>
              <a:gd name="T77" fmla="*/ 25 h 50"/>
              <a:gd name="T78" fmla="*/ 39 w 43"/>
              <a:gd name="T79" fmla="*/ 17 h 50"/>
              <a:gd name="T80" fmla="*/ 31 w 43"/>
              <a:gd name="T81" fmla="*/ 17 h 50"/>
              <a:gd name="T82" fmla="*/ 28 w 43"/>
              <a:gd name="T83" fmla="*/ 16 h 50"/>
              <a:gd name="T84" fmla="*/ 26 w 43"/>
              <a:gd name="T85" fmla="*/ 4 h 50"/>
              <a:gd name="T86" fmla="*/ 4 w 43"/>
              <a:gd name="T87" fmla="*/ 5 h 50"/>
              <a:gd name="T88" fmla="*/ 4 w 43"/>
              <a:gd name="T89" fmla="*/ 45 h 50"/>
              <a:gd name="T90" fmla="*/ 5 w 43"/>
              <a:gd name="T91" fmla="*/ 46 h 50"/>
              <a:gd name="T92" fmla="*/ 39 w 43"/>
              <a:gd name="T93" fmla="*/ 46 h 50"/>
              <a:gd name="T94" fmla="*/ 39 w 43"/>
              <a:gd name="T95" fmla="*/ 17 h 50"/>
              <a:gd name="T96" fmla="*/ 38 w 43"/>
              <a:gd name="T97" fmla="*/ 15 h 50"/>
              <a:gd name="T98" fmla="*/ 29 w 43"/>
              <a:gd name="T99" fmla="*/ 13 h 50"/>
              <a:gd name="T100" fmla="*/ 29 w 43"/>
              <a:gd name="T101" fmla="*/ 14 h 50"/>
              <a:gd name="T102" fmla="*/ 38 w 43"/>
              <a:gd name="T103"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 h="50">
                <a:moveTo>
                  <a:pt x="5" y="0"/>
                </a:moveTo>
                <a:cubicBezTo>
                  <a:pt x="28" y="0"/>
                  <a:pt x="28" y="0"/>
                  <a:pt x="28" y="0"/>
                </a:cubicBezTo>
                <a:cubicBezTo>
                  <a:pt x="28" y="0"/>
                  <a:pt x="29" y="1"/>
                  <a:pt x="29" y="1"/>
                </a:cubicBezTo>
                <a:cubicBezTo>
                  <a:pt x="43" y="15"/>
                  <a:pt x="43" y="15"/>
                  <a:pt x="43" y="15"/>
                </a:cubicBezTo>
                <a:cubicBezTo>
                  <a:pt x="43" y="15"/>
                  <a:pt x="43" y="16"/>
                  <a:pt x="43" y="16"/>
                </a:cubicBezTo>
                <a:cubicBezTo>
                  <a:pt x="43" y="16"/>
                  <a:pt x="43" y="16"/>
                  <a:pt x="43" y="16"/>
                </a:cubicBezTo>
                <a:cubicBezTo>
                  <a:pt x="43" y="45"/>
                  <a:pt x="43" y="45"/>
                  <a:pt x="43" y="45"/>
                </a:cubicBezTo>
                <a:cubicBezTo>
                  <a:pt x="43" y="46"/>
                  <a:pt x="43" y="48"/>
                  <a:pt x="42" y="49"/>
                </a:cubicBezTo>
                <a:cubicBezTo>
                  <a:pt x="42" y="49"/>
                  <a:pt x="42" y="49"/>
                  <a:pt x="42" y="49"/>
                </a:cubicBezTo>
                <a:cubicBezTo>
                  <a:pt x="42" y="49"/>
                  <a:pt x="42" y="49"/>
                  <a:pt x="42" y="49"/>
                </a:cubicBezTo>
                <a:cubicBezTo>
                  <a:pt x="41" y="49"/>
                  <a:pt x="40" y="50"/>
                  <a:pt x="38" y="50"/>
                </a:cubicBezTo>
                <a:cubicBezTo>
                  <a:pt x="5" y="50"/>
                  <a:pt x="5" y="50"/>
                  <a:pt x="5" y="50"/>
                </a:cubicBezTo>
                <a:cubicBezTo>
                  <a:pt x="3" y="50"/>
                  <a:pt x="2" y="49"/>
                  <a:pt x="1" y="49"/>
                </a:cubicBezTo>
                <a:cubicBezTo>
                  <a:pt x="1" y="49"/>
                  <a:pt x="1" y="49"/>
                  <a:pt x="1" y="49"/>
                </a:cubicBezTo>
                <a:cubicBezTo>
                  <a:pt x="1" y="49"/>
                  <a:pt x="1" y="49"/>
                  <a:pt x="1" y="49"/>
                </a:cubicBezTo>
                <a:cubicBezTo>
                  <a:pt x="0" y="48"/>
                  <a:pt x="0" y="46"/>
                  <a:pt x="0" y="45"/>
                </a:cubicBezTo>
                <a:cubicBezTo>
                  <a:pt x="0" y="5"/>
                  <a:pt x="0" y="5"/>
                  <a:pt x="0" y="5"/>
                </a:cubicBezTo>
                <a:cubicBezTo>
                  <a:pt x="0" y="4"/>
                  <a:pt x="0" y="3"/>
                  <a:pt x="1" y="2"/>
                </a:cubicBezTo>
                <a:cubicBezTo>
                  <a:pt x="2" y="1"/>
                  <a:pt x="3" y="0"/>
                  <a:pt x="5" y="0"/>
                </a:cubicBezTo>
                <a:close/>
                <a:moveTo>
                  <a:pt x="23" y="21"/>
                </a:moveTo>
                <a:cubicBezTo>
                  <a:pt x="23" y="21"/>
                  <a:pt x="23" y="21"/>
                  <a:pt x="23" y="21"/>
                </a:cubicBezTo>
                <a:cubicBezTo>
                  <a:pt x="20" y="21"/>
                  <a:pt x="20" y="21"/>
                  <a:pt x="20" y="21"/>
                </a:cubicBezTo>
                <a:cubicBezTo>
                  <a:pt x="20" y="38"/>
                  <a:pt x="20" y="38"/>
                  <a:pt x="20" y="38"/>
                </a:cubicBezTo>
                <a:cubicBezTo>
                  <a:pt x="23" y="38"/>
                  <a:pt x="23" y="38"/>
                  <a:pt x="23" y="38"/>
                </a:cubicBezTo>
                <a:cubicBezTo>
                  <a:pt x="23" y="21"/>
                  <a:pt x="23" y="21"/>
                  <a:pt x="23" y="21"/>
                </a:cubicBezTo>
                <a:close/>
                <a:moveTo>
                  <a:pt x="19" y="19"/>
                </a:moveTo>
                <a:cubicBezTo>
                  <a:pt x="19" y="19"/>
                  <a:pt x="19" y="19"/>
                  <a:pt x="19" y="19"/>
                </a:cubicBezTo>
                <a:cubicBezTo>
                  <a:pt x="24" y="19"/>
                  <a:pt x="24" y="19"/>
                  <a:pt x="24" y="19"/>
                </a:cubicBezTo>
                <a:cubicBezTo>
                  <a:pt x="24" y="19"/>
                  <a:pt x="24" y="19"/>
                  <a:pt x="24" y="19"/>
                </a:cubicBezTo>
                <a:cubicBezTo>
                  <a:pt x="25" y="19"/>
                  <a:pt x="25" y="19"/>
                  <a:pt x="25" y="20"/>
                </a:cubicBezTo>
                <a:cubicBezTo>
                  <a:pt x="25" y="39"/>
                  <a:pt x="25" y="39"/>
                  <a:pt x="25" y="39"/>
                </a:cubicBezTo>
                <a:cubicBezTo>
                  <a:pt x="25" y="39"/>
                  <a:pt x="25" y="39"/>
                  <a:pt x="25" y="39"/>
                </a:cubicBezTo>
                <a:cubicBezTo>
                  <a:pt x="25" y="40"/>
                  <a:pt x="25" y="40"/>
                  <a:pt x="24" y="40"/>
                </a:cubicBezTo>
                <a:cubicBezTo>
                  <a:pt x="19" y="40"/>
                  <a:pt x="19" y="40"/>
                  <a:pt x="19" y="40"/>
                </a:cubicBezTo>
                <a:cubicBezTo>
                  <a:pt x="19" y="40"/>
                  <a:pt x="19" y="40"/>
                  <a:pt x="19" y="40"/>
                </a:cubicBezTo>
                <a:cubicBezTo>
                  <a:pt x="18" y="40"/>
                  <a:pt x="18" y="40"/>
                  <a:pt x="18" y="39"/>
                </a:cubicBezTo>
                <a:cubicBezTo>
                  <a:pt x="18" y="20"/>
                  <a:pt x="18" y="20"/>
                  <a:pt x="18" y="20"/>
                </a:cubicBezTo>
                <a:cubicBezTo>
                  <a:pt x="18" y="20"/>
                  <a:pt x="18" y="20"/>
                  <a:pt x="18" y="20"/>
                </a:cubicBezTo>
                <a:cubicBezTo>
                  <a:pt x="18" y="19"/>
                  <a:pt x="18" y="19"/>
                  <a:pt x="19" y="19"/>
                </a:cubicBezTo>
                <a:close/>
                <a:moveTo>
                  <a:pt x="14" y="34"/>
                </a:moveTo>
                <a:cubicBezTo>
                  <a:pt x="14" y="34"/>
                  <a:pt x="14" y="34"/>
                  <a:pt x="14" y="34"/>
                </a:cubicBezTo>
                <a:cubicBezTo>
                  <a:pt x="10" y="34"/>
                  <a:pt x="10" y="34"/>
                  <a:pt x="10" y="34"/>
                </a:cubicBezTo>
                <a:cubicBezTo>
                  <a:pt x="10" y="38"/>
                  <a:pt x="10" y="38"/>
                  <a:pt x="10" y="38"/>
                </a:cubicBezTo>
                <a:cubicBezTo>
                  <a:pt x="14" y="38"/>
                  <a:pt x="14" y="38"/>
                  <a:pt x="14" y="38"/>
                </a:cubicBezTo>
                <a:cubicBezTo>
                  <a:pt x="14" y="34"/>
                  <a:pt x="14" y="34"/>
                  <a:pt x="14" y="34"/>
                </a:cubicBezTo>
                <a:close/>
                <a:moveTo>
                  <a:pt x="9" y="32"/>
                </a:moveTo>
                <a:cubicBezTo>
                  <a:pt x="9" y="32"/>
                  <a:pt x="9" y="32"/>
                  <a:pt x="9" y="32"/>
                </a:cubicBezTo>
                <a:cubicBezTo>
                  <a:pt x="15" y="32"/>
                  <a:pt x="15" y="32"/>
                  <a:pt x="15" y="32"/>
                </a:cubicBezTo>
                <a:cubicBezTo>
                  <a:pt x="15" y="32"/>
                  <a:pt x="15" y="32"/>
                  <a:pt x="15" y="32"/>
                </a:cubicBezTo>
                <a:cubicBezTo>
                  <a:pt x="15" y="32"/>
                  <a:pt x="16" y="32"/>
                  <a:pt x="16" y="33"/>
                </a:cubicBezTo>
                <a:cubicBezTo>
                  <a:pt x="16" y="39"/>
                  <a:pt x="16" y="39"/>
                  <a:pt x="16" y="39"/>
                </a:cubicBezTo>
                <a:cubicBezTo>
                  <a:pt x="16" y="39"/>
                  <a:pt x="16" y="39"/>
                  <a:pt x="16" y="39"/>
                </a:cubicBezTo>
                <a:cubicBezTo>
                  <a:pt x="16" y="40"/>
                  <a:pt x="15" y="40"/>
                  <a:pt x="15" y="40"/>
                </a:cubicBezTo>
                <a:cubicBezTo>
                  <a:pt x="9" y="40"/>
                  <a:pt x="9" y="40"/>
                  <a:pt x="9" y="40"/>
                </a:cubicBezTo>
                <a:cubicBezTo>
                  <a:pt x="9" y="40"/>
                  <a:pt x="9" y="40"/>
                  <a:pt x="9" y="40"/>
                </a:cubicBezTo>
                <a:cubicBezTo>
                  <a:pt x="9" y="40"/>
                  <a:pt x="8" y="40"/>
                  <a:pt x="8" y="39"/>
                </a:cubicBezTo>
                <a:cubicBezTo>
                  <a:pt x="8" y="33"/>
                  <a:pt x="8" y="33"/>
                  <a:pt x="8" y="33"/>
                </a:cubicBezTo>
                <a:cubicBezTo>
                  <a:pt x="8" y="33"/>
                  <a:pt x="8" y="33"/>
                  <a:pt x="8" y="33"/>
                </a:cubicBezTo>
                <a:cubicBezTo>
                  <a:pt x="8" y="32"/>
                  <a:pt x="9" y="32"/>
                  <a:pt x="9" y="32"/>
                </a:cubicBezTo>
                <a:close/>
                <a:moveTo>
                  <a:pt x="33" y="27"/>
                </a:moveTo>
                <a:cubicBezTo>
                  <a:pt x="33" y="27"/>
                  <a:pt x="33" y="27"/>
                  <a:pt x="33" y="27"/>
                </a:cubicBezTo>
                <a:cubicBezTo>
                  <a:pt x="29" y="27"/>
                  <a:pt x="29" y="27"/>
                  <a:pt x="29" y="27"/>
                </a:cubicBezTo>
                <a:cubicBezTo>
                  <a:pt x="29" y="38"/>
                  <a:pt x="29" y="38"/>
                  <a:pt x="29" y="38"/>
                </a:cubicBezTo>
                <a:cubicBezTo>
                  <a:pt x="33" y="38"/>
                  <a:pt x="33" y="38"/>
                  <a:pt x="33" y="38"/>
                </a:cubicBezTo>
                <a:cubicBezTo>
                  <a:pt x="33" y="27"/>
                  <a:pt x="33" y="27"/>
                  <a:pt x="33" y="27"/>
                </a:cubicBezTo>
                <a:close/>
                <a:moveTo>
                  <a:pt x="28" y="24"/>
                </a:moveTo>
                <a:cubicBezTo>
                  <a:pt x="28" y="24"/>
                  <a:pt x="28" y="24"/>
                  <a:pt x="28" y="24"/>
                </a:cubicBezTo>
                <a:cubicBezTo>
                  <a:pt x="34" y="24"/>
                  <a:pt x="34" y="24"/>
                  <a:pt x="34" y="24"/>
                </a:cubicBezTo>
                <a:cubicBezTo>
                  <a:pt x="34" y="24"/>
                  <a:pt x="34" y="24"/>
                  <a:pt x="34" y="24"/>
                </a:cubicBezTo>
                <a:cubicBezTo>
                  <a:pt x="34" y="24"/>
                  <a:pt x="35" y="25"/>
                  <a:pt x="35" y="25"/>
                </a:cubicBezTo>
                <a:cubicBezTo>
                  <a:pt x="35" y="39"/>
                  <a:pt x="35" y="39"/>
                  <a:pt x="35" y="39"/>
                </a:cubicBezTo>
                <a:cubicBezTo>
                  <a:pt x="35" y="39"/>
                  <a:pt x="35" y="39"/>
                  <a:pt x="35" y="39"/>
                </a:cubicBezTo>
                <a:cubicBezTo>
                  <a:pt x="35" y="40"/>
                  <a:pt x="34" y="40"/>
                  <a:pt x="34" y="40"/>
                </a:cubicBezTo>
                <a:cubicBezTo>
                  <a:pt x="28" y="40"/>
                  <a:pt x="28" y="40"/>
                  <a:pt x="28" y="40"/>
                </a:cubicBezTo>
                <a:cubicBezTo>
                  <a:pt x="28" y="40"/>
                  <a:pt x="28" y="40"/>
                  <a:pt x="28" y="40"/>
                </a:cubicBezTo>
                <a:cubicBezTo>
                  <a:pt x="28" y="40"/>
                  <a:pt x="27" y="40"/>
                  <a:pt x="27" y="39"/>
                </a:cubicBezTo>
                <a:cubicBezTo>
                  <a:pt x="27" y="25"/>
                  <a:pt x="27" y="25"/>
                  <a:pt x="27" y="25"/>
                </a:cubicBezTo>
                <a:cubicBezTo>
                  <a:pt x="27" y="25"/>
                  <a:pt x="27" y="25"/>
                  <a:pt x="27" y="25"/>
                </a:cubicBezTo>
                <a:cubicBezTo>
                  <a:pt x="27" y="25"/>
                  <a:pt x="28" y="24"/>
                  <a:pt x="28" y="24"/>
                </a:cubicBezTo>
                <a:close/>
                <a:moveTo>
                  <a:pt x="39" y="17"/>
                </a:moveTo>
                <a:cubicBezTo>
                  <a:pt x="39" y="17"/>
                  <a:pt x="39" y="17"/>
                  <a:pt x="39" y="17"/>
                </a:cubicBezTo>
                <a:cubicBezTo>
                  <a:pt x="31" y="17"/>
                  <a:pt x="31" y="17"/>
                  <a:pt x="31" y="17"/>
                </a:cubicBezTo>
                <a:cubicBezTo>
                  <a:pt x="30" y="17"/>
                  <a:pt x="28" y="17"/>
                  <a:pt x="28" y="16"/>
                </a:cubicBezTo>
                <a:cubicBezTo>
                  <a:pt x="28" y="16"/>
                  <a:pt x="28" y="16"/>
                  <a:pt x="28" y="16"/>
                </a:cubicBezTo>
                <a:cubicBezTo>
                  <a:pt x="27" y="15"/>
                  <a:pt x="26" y="14"/>
                  <a:pt x="26" y="13"/>
                </a:cubicBezTo>
                <a:cubicBezTo>
                  <a:pt x="26" y="4"/>
                  <a:pt x="26" y="4"/>
                  <a:pt x="26" y="4"/>
                </a:cubicBezTo>
                <a:cubicBezTo>
                  <a:pt x="5" y="4"/>
                  <a:pt x="5" y="4"/>
                  <a:pt x="5" y="4"/>
                </a:cubicBezTo>
                <a:cubicBezTo>
                  <a:pt x="4" y="4"/>
                  <a:pt x="4" y="4"/>
                  <a:pt x="4" y="5"/>
                </a:cubicBezTo>
                <a:cubicBezTo>
                  <a:pt x="4" y="5"/>
                  <a:pt x="4" y="5"/>
                  <a:pt x="4" y="5"/>
                </a:cubicBezTo>
                <a:cubicBezTo>
                  <a:pt x="4" y="45"/>
                  <a:pt x="4" y="45"/>
                  <a:pt x="4" y="45"/>
                </a:cubicBezTo>
                <a:cubicBezTo>
                  <a:pt x="4" y="45"/>
                  <a:pt x="4" y="46"/>
                  <a:pt x="4" y="46"/>
                </a:cubicBezTo>
                <a:cubicBezTo>
                  <a:pt x="4" y="46"/>
                  <a:pt x="4" y="46"/>
                  <a:pt x="5" y="46"/>
                </a:cubicBezTo>
                <a:cubicBezTo>
                  <a:pt x="38" y="46"/>
                  <a:pt x="38" y="46"/>
                  <a:pt x="38" y="46"/>
                </a:cubicBezTo>
                <a:cubicBezTo>
                  <a:pt x="39" y="46"/>
                  <a:pt x="39" y="46"/>
                  <a:pt x="39" y="46"/>
                </a:cubicBezTo>
                <a:cubicBezTo>
                  <a:pt x="39" y="46"/>
                  <a:pt x="39" y="45"/>
                  <a:pt x="39" y="45"/>
                </a:cubicBezTo>
                <a:cubicBezTo>
                  <a:pt x="39" y="17"/>
                  <a:pt x="39" y="17"/>
                  <a:pt x="39" y="17"/>
                </a:cubicBezTo>
                <a:close/>
                <a:moveTo>
                  <a:pt x="38" y="15"/>
                </a:moveTo>
                <a:cubicBezTo>
                  <a:pt x="38" y="15"/>
                  <a:pt x="38" y="15"/>
                  <a:pt x="38" y="15"/>
                </a:cubicBezTo>
                <a:cubicBezTo>
                  <a:pt x="29" y="6"/>
                  <a:pt x="29" y="6"/>
                  <a:pt x="29" y="6"/>
                </a:cubicBezTo>
                <a:cubicBezTo>
                  <a:pt x="29" y="13"/>
                  <a:pt x="29" y="13"/>
                  <a:pt x="29" y="13"/>
                </a:cubicBezTo>
                <a:cubicBezTo>
                  <a:pt x="29" y="13"/>
                  <a:pt x="29" y="14"/>
                  <a:pt x="29" y="14"/>
                </a:cubicBezTo>
                <a:cubicBezTo>
                  <a:pt x="29" y="14"/>
                  <a:pt x="29" y="14"/>
                  <a:pt x="29" y="14"/>
                </a:cubicBezTo>
                <a:cubicBezTo>
                  <a:pt x="30" y="15"/>
                  <a:pt x="30" y="15"/>
                  <a:pt x="31" y="15"/>
                </a:cubicBezTo>
                <a:cubicBezTo>
                  <a:pt x="38" y="15"/>
                  <a:pt x="38" y="15"/>
                  <a:pt x="38"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2" name="Freeform 498"/>
          <p:cNvSpPr>
            <a:spLocks noEditPoints="1"/>
          </p:cNvSpPr>
          <p:nvPr/>
        </p:nvSpPr>
        <p:spPr bwMode="auto">
          <a:xfrm>
            <a:off x="6412666" y="4369506"/>
            <a:ext cx="169676" cy="146157"/>
          </a:xfrm>
          <a:custGeom>
            <a:avLst/>
            <a:gdLst>
              <a:gd name="T0" fmla="*/ 34 w 50"/>
              <a:gd name="T1" fmla="*/ 14 h 43"/>
              <a:gd name="T2" fmla="*/ 34 w 50"/>
              <a:gd name="T3" fmla="*/ 14 h 43"/>
              <a:gd name="T4" fmla="*/ 33 w 50"/>
              <a:gd name="T5" fmla="*/ 14 h 43"/>
              <a:gd name="T6" fmla="*/ 21 w 50"/>
              <a:gd name="T7" fmla="*/ 23 h 43"/>
              <a:gd name="T8" fmla="*/ 20 w 50"/>
              <a:gd name="T9" fmla="*/ 24 h 43"/>
              <a:gd name="T10" fmla="*/ 19 w 50"/>
              <a:gd name="T11" fmla="*/ 27 h 43"/>
              <a:gd name="T12" fmla="*/ 19 w 50"/>
              <a:gd name="T13" fmla="*/ 28 h 43"/>
              <a:gd name="T14" fmla="*/ 19 w 50"/>
              <a:gd name="T15" fmla="*/ 30 h 43"/>
              <a:gd name="T16" fmla="*/ 20 w 50"/>
              <a:gd name="T17" fmla="*/ 32 h 43"/>
              <a:gd name="T18" fmla="*/ 21 w 50"/>
              <a:gd name="T19" fmla="*/ 33 h 43"/>
              <a:gd name="T20" fmla="*/ 23 w 50"/>
              <a:gd name="T21" fmla="*/ 34 h 43"/>
              <a:gd name="T22" fmla="*/ 25 w 50"/>
              <a:gd name="T23" fmla="*/ 35 h 43"/>
              <a:gd name="T24" fmla="*/ 27 w 50"/>
              <a:gd name="T25" fmla="*/ 34 h 43"/>
              <a:gd name="T26" fmla="*/ 29 w 50"/>
              <a:gd name="T27" fmla="*/ 34 h 43"/>
              <a:gd name="T28" fmla="*/ 30 w 50"/>
              <a:gd name="T29" fmla="*/ 33 h 43"/>
              <a:gd name="T30" fmla="*/ 31 w 50"/>
              <a:gd name="T31" fmla="*/ 31 h 43"/>
              <a:gd name="T32" fmla="*/ 32 w 50"/>
              <a:gd name="T33" fmla="*/ 29 h 43"/>
              <a:gd name="T34" fmla="*/ 10 w 50"/>
              <a:gd name="T35" fmla="*/ 43 h 43"/>
              <a:gd name="T36" fmla="*/ 2 w 50"/>
              <a:gd name="T37" fmla="*/ 16 h 43"/>
              <a:gd name="T38" fmla="*/ 43 w 50"/>
              <a:gd name="T39" fmla="*/ 8 h 43"/>
              <a:gd name="T40" fmla="*/ 48 w 50"/>
              <a:gd name="T41" fmla="*/ 35 h 43"/>
              <a:gd name="T42" fmla="*/ 45 w 50"/>
              <a:gd name="T43" fmla="*/ 33 h 43"/>
              <a:gd name="T44" fmla="*/ 40 w 50"/>
              <a:gd name="T45" fmla="*/ 10 h 43"/>
              <a:gd name="T46" fmla="*/ 6 w 50"/>
              <a:gd name="T47" fmla="*/ 17 h 43"/>
              <a:gd name="T48" fmla="*/ 28 w 50"/>
              <a:gd name="T49" fmla="*/ 25 h 43"/>
              <a:gd name="T50" fmla="*/ 26 w 50"/>
              <a:gd name="T51" fmla="*/ 32 h 43"/>
              <a:gd name="T52" fmla="*/ 24 w 50"/>
              <a:gd name="T53" fmla="*/ 24 h 43"/>
              <a:gd name="T54" fmla="*/ 27 w 50"/>
              <a:gd name="T55" fmla="*/ 28 h 43"/>
              <a:gd name="T56" fmla="*/ 24 w 50"/>
              <a:gd name="T57" fmla="*/ 29 h 43"/>
              <a:gd name="T58" fmla="*/ 27 w 50"/>
              <a:gd name="T59" fmla="*/ 29 h 43"/>
              <a:gd name="T60" fmla="*/ 34 w 50"/>
              <a:gd name="T61" fmla="*/ 29 h 43"/>
              <a:gd name="T62" fmla="*/ 34 w 50"/>
              <a:gd name="T63" fmla="*/ 31 h 43"/>
              <a:gd name="T64" fmla="*/ 32 w 50"/>
              <a:gd name="T65" fmla="*/ 34 h 43"/>
              <a:gd name="T66" fmla="*/ 31 w 50"/>
              <a:gd name="T67" fmla="*/ 35 h 43"/>
              <a:gd name="T68" fmla="*/ 29 w 50"/>
              <a:gd name="T69" fmla="*/ 36 h 43"/>
              <a:gd name="T70" fmla="*/ 26 w 50"/>
              <a:gd name="T71" fmla="*/ 37 h 43"/>
              <a:gd name="T72" fmla="*/ 24 w 50"/>
              <a:gd name="T73" fmla="*/ 37 h 43"/>
              <a:gd name="T74" fmla="*/ 21 w 50"/>
              <a:gd name="T75" fmla="*/ 36 h 43"/>
              <a:gd name="T76" fmla="*/ 19 w 50"/>
              <a:gd name="T77" fmla="*/ 34 h 43"/>
              <a:gd name="T78" fmla="*/ 17 w 50"/>
              <a:gd name="T79" fmla="*/ 31 h 43"/>
              <a:gd name="T80" fmla="*/ 17 w 50"/>
              <a:gd name="T81" fmla="*/ 28 h 43"/>
              <a:gd name="T82" fmla="*/ 17 w 50"/>
              <a:gd name="T83" fmla="*/ 26 h 43"/>
              <a:gd name="T84" fmla="*/ 18 w 50"/>
              <a:gd name="T85" fmla="*/ 23 h 43"/>
              <a:gd name="T86" fmla="*/ 20 w 50"/>
              <a:gd name="T87" fmla="*/ 21 h 43"/>
              <a:gd name="T88" fmla="*/ 32 w 50"/>
              <a:gd name="T89" fmla="*/ 11 h 43"/>
              <a:gd name="T90" fmla="*/ 33 w 50"/>
              <a:gd name="T91" fmla="*/ 11 h 43"/>
              <a:gd name="T92" fmla="*/ 34 w 50"/>
              <a:gd name="T93" fmla="*/ 11 h 43"/>
              <a:gd name="T94" fmla="*/ 36 w 50"/>
              <a:gd name="T95" fmla="*/ 12 h 43"/>
              <a:gd name="T96" fmla="*/ 36 w 50"/>
              <a:gd name="T97" fmla="*/ 13 h 43"/>
              <a:gd name="T98" fmla="*/ 36 w 50"/>
              <a:gd name="T99"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 h="43">
                <a:moveTo>
                  <a:pt x="32" y="29"/>
                </a:move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21" y="23"/>
                  <a:pt x="21" y="23"/>
                  <a:pt x="21" y="23"/>
                </a:cubicBezTo>
                <a:cubicBezTo>
                  <a:pt x="21" y="23"/>
                  <a:pt x="21" y="23"/>
                  <a:pt x="21" y="23"/>
                </a:cubicBezTo>
                <a:cubicBezTo>
                  <a:pt x="21" y="23"/>
                  <a:pt x="21" y="23"/>
                  <a:pt x="21" y="23"/>
                </a:cubicBezTo>
                <a:cubicBezTo>
                  <a:pt x="21" y="23"/>
                  <a:pt x="21" y="23"/>
                  <a:pt x="21" y="23"/>
                </a:cubicBezTo>
                <a:cubicBezTo>
                  <a:pt x="21" y="24"/>
                  <a:pt x="21" y="24"/>
                  <a:pt x="21" y="24"/>
                </a:cubicBezTo>
                <a:cubicBezTo>
                  <a:pt x="20" y="24"/>
                  <a:pt x="20" y="24"/>
                  <a:pt x="20" y="24"/>
                </a:cubicBezTo>
                <a:cubicBezTo>
                  <a:pt x="20" y="24"/>
                  <a:pt x="20" y="25"/>
                  <a:pt x="20" y="25"/>
                </a:cubicBezTo>
                <a:cubicBezTo>
                  <a:pt x="20" y="25"/>
                  <a:pt x="20" y="25"/>
                  <a:pt x="19" y="25"/>
                </a:cubicBezTo>
                <a:cubicBezTo>
                  <a:pt x="19" y="26"/>
                  <a:pt x="19" y="26"/>
                  <a:pt x="19" y="26"/>
                </a:cubicBezTo>
                <a:cubicBezTo>
                  <a:pt x="19" y="26"/>
                  <a:pt x="19" y="26"/>
                  <a:pt x="19" y="27"/>
                </a:cubicBezTo>
                <a:cubicBezTo>
                  <a:pt x="19" y="27"/>
                  <a:pt x="19" y="27"/>
                  <a:pt x="19" y="27"/>
                </a:cubicBezTo>
                <a:cubicBezTo>
                  <a:pt x="19" y="27"/>
                  <a:pt x="19" y="27"/>
                  <a:pt x="19" y="27"/>
                </a:cubicBezTo>
                <a:cubicBezTo>
                  <a:pt x="19" y="28"/>
                  <a:pt x="19" y="28"/>
                  <a:pt x="19" y="28"/>
                </a:cubicBezTo>
                <a:cubicBezTo>
                  <a:pt x="19" y="28"/>
                  <a:pt x="19" y="28"/>
                  <a:pt x="19" y="28"/>
                </a:cubicBezTo>
                <a:cubicBezTo>
                  <a:pt x="19" y="28"/>
                  <a:pt x="19" y="28"/>
                  <a:pt x="19" y="29"/>
                </a:cubicBezTo>
                <a:cubicBezTo>
                  <a:pt x="19" y="29"/>
                  <a:pt x="19" y="29"/>
                  <a:pt x="19" y="29"/>
                </a:cubicBezTo>
                <a:cubicBezTo>
                  <a:pt x="19" y="29"/>
                  <a:pt x="19" y="30"/>
                  <a:pt x="19" y="30"/>
                </a:cubicBezTo>
                <a:cubicBezTo>
                  <a:pt x="19" y="30"/>
                  <a:pt x="19" y="30"/>
                  <a:pt x="19" y="30"/>
                </a:cubicBezTo>
                <a:cubicBezTo>
                  <a:pt x="19" y="31"/>
                  <a:pt x="19" y="31"/>
                  <a:pt x="20" y="31"/>
                </a:cubicBezTo>
                <a:cubicBezTo>
                  <a:pt x="20" y="31"/>
                  <a:pt x="20" y="31"/>
                  <a:pt x="20" y="32"/>
                </a:cubicBezTo>
                <a:cubicBezTo>
                  <a:pt x="20" y="32"/>
                  <a:pt x="20" y="32"/>
                  <a:pt x="20" y="32"/>
                </a:cubicBezTo>
                <a:cubicBezTo>
                  <a:pt x="20" y="32"/>
                  <a:pt x="20" y="32"/>
                  <a:pt x="20" y="32"/>
                </a:cubicBezTo>
                <a:cubicBezTo>
                  <a:pt x="20" y="32"/>
                  <a:pt x="20" y="32"/>
                  <a:pt x="21" y="33"/>
                </a:cubicBezTo>
                <a:cubicBezTo>
                  <a:pt x="21" y="33"/>
                  <a:pt x="21" y="33"/>
                  <a:pt x="21" y="33"/>
                </a:cubicBezTo>
                <a:cubicBezTo>
                  <a:pt x="21" y="33"/>
                  <a:pt x="21" y="33"/>
                  <a:pt x="21" y="33"/>
                </a:cubicBezTo>
                <a:cubicBezTo>
                  <a:pt x="21" y="33"/>
                  <a:pt x="21" y="33"/>
                  <a:pt x="21" y="33"/>
                </a:cubicBezTo>
                <a:cubicBezTo>
                  <a:pt x="21" y="33"/>
                  <a:pt x="21" y="33"/>
                  <a:pt x="22" y="33"/>
                </a:cubicBezTo>
                <a:cubicBezTo>
                  <a:pt x="22" y="34"/>
                  <a:pt x="22" y="34"/>
                  <a:pt x="22" y="34"/>
                </a:cubicBezTo>
                <a:cubicBezTo>
                  <a:pt x="22" y="34"/>
                  <a:pt x="23" y="34"/>
                  <a:pt x="23" y="34"/>
                </a:cubicBezTo>
                <a:cubicBezTo>
                  <a:pt x="23" y="34"/>
                  <a:pt x="23" y="34"/>
                  <a:pt x="23" y="34"/>
                </a:cubicBezTo>
                <a:cubicBezTo>
                  <a:pt x="24" y="34"/>
                  <a:pt x="24" y="34"/>
                  <a:pt x="24" y="34"/>
                </a:cubicBezTo>
                <a:cubicBezTo>
                  <a:pt x="24" y="35"/>
                  <a:pt x="24" y="35"/>
                  <a:pt x="25" y="35"/>
                </a:cubicBezTo>
                <a:cubicBezTo>
                  <a:pt x="25" y="35"/>
                  <a:pt x="25" y="35"/>
                  <a:pt x="25" y="35"/>
                </a:cubicBezTo>
                <a:cubicBezTo>
                  <a:pt x="25" y="35"/>
                  <a:pt x="25" y="35"/>
                  <a:pt x="25" y="35"/>
                </a:cubicBezTo>
                <a:cubicBezTo>
                  <a:pt x="25" y="35"/>
                  <a:pt x="25" y="35"/>
                  <a:pt x="25" y="35"/>
                </a:cubicBezTo>
                <a:cubicBezTo>
                  <a:pt x="25" y="35"/>
                  <a:pt x="26" y="35"/>
                  <a:pt x="26" y="35"/>
                </a:cubicBezTo>
                <a:cubicBezTo>
                  <a:pt x="26" y="35"/>
                  <a:pt x="26" y="35"/>
                  <a:pt x="26" y="35"/>
                </a:cubicBezTo>
                <a:cubicBezTo>
                  <a:pt x="27" y="35"/>
                  <a:pt x="27" y="34"/>
                  <a:pt x="27" y="34"/>
                </a:cubicBezTo>
                <a:cubicBezTo>
                  <a:pt x="27" y="34"/>
                  <a:pt x="28" y="34"/>
                  <a:pt x="28" y="34"/>
                </a:cubicBezTo>
                <a:cubicBezTo>
                  <a:pt x="28" y="34"/>
                  <a:pt x="28" y="34"/>
                  <a:pt x="28" y="34"/>
                </a:cubicBezTo>
                <a:cubicBezTo>
                  <a:pt x="28" y="34"/>
                  <a:pt x="29" y="34"/>
                  <a:pt x="29" y="34"/>
                </a:cubicBezTo>
                <a:cubicBezTo>
                  <a:pt x="29" y="34"/>
                  <a:pt x="29" y="34"/>
                  <a:pt x="29" y="34"/>
                </a:cubicBezTo>
                <a:cubicBezTo>
                  <a:pt x="29" y="34"/>
                  <a:pt x="29" y="33"/>
                  <a:pt x="29" y="33"/>
                </a:cubicBezTo>
                <a:cubicBezTo>
                  <a:pt x="29" y="33"/>
                  <a:pt x="29" y="33"/>
                  <a:pt x="29" y="33"/>
                </a:cubicBezTo>
                <a:cubicBezTo>
                  <a:pt x="30" y="33"/>
                  <a:pt x="30" y="33"/>
                  <a:pt x="30" y="33"/>
                </a:cubicBezTo>
                <a:cubicBezTo>
                  <a:pt x="30" y="33"/>
                  <a:pt x="30" y="33"/>
                  <a:pt x="30" y="33"/>
                </a:cubicBezTo>
                <a:cubicBezTo>
                  <a:pt x="30" y="33"/>
                  <a:pt x="30" y="33"/>
                  <a:pt x="30" y="32"/>
                </a:cubicBezTo>
                <a:cubicBezTo>
                  <a:pt x="30" y="32"/>
                  <a:pt x="31" y="32"/>
                  <a:pt x="31" y="32"/>
                </a:cubicBezTo>
                <a:cubicBezTo>
                  <a:pt x="31" y="32"/>
                  <a:pt x="31" y="32"/>
                  <a:pt x="31" y="31"/>
                </a:cubicBezTo>
                <a:cubicBezTo>
                  <a:pt x="31" y="31"/>
                  <a:pt x="31" y="31"/>
                  <a:pt x="31" y="31"/>
                </a:cubicBezTo>
                <a:cubicBezTo>
                  <a:pt x="31" y="31"/>
                  <a:pt x="32" y="30"/>
                  <a:pt x="32" y="30"/>
                </a:cubicBezTo>
                <a:cubicBezTo>
                  <a:pt x="32" y="30"/>
                  <a:pt x="32" y="30"/>
                  <a:pt x="32" y="30"/>
                </a:cubicBezTo>
                <a:cubicBezTo>
                  <a:pt x="32" y="30"/>
                  <a:pt x="32" y="30"/>
                  <a:pt x="32" y="30"/>
                </a:cubicBezTo>
                <a:cubicBezTo>
                  <a:pt x="32" y="29"/>
                  <a:pt x="32" y="29"/>
                  <a:pt x="32" y="29"/>
                </a:cubicBezTo>
                <a:cubicBezTo>
                  <a:pt x="32" y="29"/>
                  <a:pt x="32" y="29"/>
                  <a:pt x="32" y="29"/>
                </a:cubicBezTo>
                <a:close/>
                <a:moveTo>
                  <a:pt x="10" y="40"/>
                </a:moveTo>
                <a:cubicBezTo>
                  <a:pt x="10" y="40"/>
                  <a:pt x="10" y="40"/>
                  <a:pt x="10" y="40"/>
                </a:cubicBezTo>
                <a:cubicBezTo>
                  <a:pt x="11" y="41"/>
                  <a:pt x="11" y="42"/>
                  <a:pt x="10" y="43"/>
                </a:cubicBezTo>
                <a:cubicBezTo>
                  <a:pt x="10" y="43"/>
                  <a:pt x="8" y="43"/>
                  <a:pt x="8" y="43"/>
                </a:cubicBezTo>
                <a:cubicBezTo>
                  <a:pt x="5" y="40"/>
                  <a:pt x="4" y="38"/>
                  <a:pt x="2" y="35"/>
                </a:cubicBezTo>
                <a:cubicBezTo>
                  <a:pt x="1" y="32"/>
                  <a:pt x="0" y="29"/>
                  <a:pt x="0" y="25"/>
                </a:cubicBezTo>
                <a:cubicBezTo>
                  <a:pt x="0" y="22"/>
                  <a:pt x="1" y="19"/>
                  <a:pt x="2" y="16"/>
                </a:cubicBezTo>
                <a:cubicBezTo>
                  <a:pt x="4" y="13"/>
                  <a:pt x="5" y="10"/>
                  <a:pt x="8" y="8"/>
                </a:cubicBezTo>
                <a:cubicBezTo>
                  <a:pt x="12" y="3"/>
                  <a:pt x="18" y="0"/>
                  <a:pt x="25" y="0"/>
                </a:cubicBezTo>
                <a:cubicBezTo>
                  <a:pt x="29" y="0"/>
                  <a:pt x="32" y="1"/>
                  <a:pt x="35" y="2"/>
                </a:cubicBezTo>
                <a:cubicBezTo>
                  <a:pt x="38" y="3"/>
                  <a:pt x="41" y="5"/>
                  <a:pt x="43" y="8"/>
                </a:cubicBezTo>
                <a:cubicBezTo>
                  <a:pt x="45" y="10"/>
                  <a:pt x="47" y="13"/>
                  <a:pt x="48" y="16"/>
                </a:cubicBezTo>
                <a:cubicBezTo>
                  <a:pt x="48" y="16"/>
                  <a:pt x="48" y="16"/>
                  <a:pt x="48" y="16"/>
                </a:cubicBezTo>
                <a:cubicBezTo>
                  <a:pt x="50" y="19"/>
                  <a:pt x="50" y="22"/>
                  <a:pt x="50" y="25"/>
                </a:cubicBezTo>
                <a:cubicBezTo>
                  <a:pt x="50" y="29"/>
                  <a:pt x="49" y="32"/>
                  <a:pt x="48" y="35"/>
                </a:cubicBezTo>
                <a:cubicBezTo>
                  <a:pt x="47" y="38"/>
                  <a:pt x="45" y="40"/>
                  <a:pt x="43" y="43"/>
                </a:cubicBezTo>
                <a:cubicBezTo>
                  <a:pt x="42" y="43"/>
                  <a:pt x="41" y="43"/>
                  <a:pt x="40" y="43"/>
                </a:cubicBezTo>
                <a:cubicBezTo>
                  <a:pt x="39" y="42"/>
                  <a:pt x="39" y="41"/>
                  <a:pt x="40" y="40"/>
                </a:cubicBezTo>
                <a:cubicBezTo>
                  <a:pt x="42" y="38"/>
                  <a:pt x="44" y="36"/>
                  <a:pt x="45" y="33"/>
                </a:cubicBezTo>
                <a:cubicBezTo>
                  <a:pt x="46" y="31"/>
                  <a:pt x="46" y="28"/>
                  <a:pt x="46" y="25"/>
                </a:cubicBezTo>
                <a:cubicBezTo>
                  <a:pt x="46" y="22"/>
                  <a:pt x="46" y="20"/>
                  <a:pt x="45" y="17"/>
                </a:cubicBezTo>
                <a:cubicBezTo>
                  <a:pt x="45" y="17"/>
                  <a:pt x="45" y="17"/>
                  <a:pt x="45" y="17"/>
                </a:cubicBezTo>
                <a:cubicBezTo>
                  <a:pt x="44" y="15"/>
                  <a:pt x="42" y="12"/>
                  <a:pt x="40" y="10"/>
                </a:cubicBezTo>
                <a:cubicBezTo>
                  <a:pt x="38" y="8"/>
                  <a:pt x="36" y="7"/>
                  <a:pt x="33" y="6"/>
                </a:cubicBezTo>
                <a:cubicBezTo>
                  <a:pt x="31" y="5"/>
                  <a:pt x="28" y="4"/>
                  <a:pt x="25" y="4"/>
                </a:cubicBezTo>
                <a:cubicBezTo>
                  <a:pt x="19" y="4"/>
                  <a:pt x="14" y="6"/>
                  <a:pt x="10" y="10"/>
                </a:cubicBezTo>
                <a:cubicBezTo>
                  <a:pt x="8" y="12"/>
                  <a:pt x="7" y="15"/>
                  <a:pt x="6" y="17"/>
                </a:cubicBezTo>
                <a:cubicBezTo>
                  <a:pt x="5" y="20"/>
                  <a:pt x="4" y="22"/>
                  <a:pt x="4" y="25"/>
                </a:cubicBezTo>
                <a:cubicBezTo>
                  <a:pt x="4" y="28"/>
                  <a:pt x="5" y="31"/>
                  <a:pt x="6" y="33"/>
                </a:cubicBezTo>
                <a:cubicBezTo>
                  <a:pt x="7" y="36"/>
                  <a:pt x="8" y="38"/>
                  <a:pt x="10" y="40"/>
                </a:cubicBezTo>
                <a:close/>
                <a:moveTo>
                  <a:pt x="28" y="25"/>
                </a:moveTo>
                <a:cubicBezTo>
                  <a:pt x="28" y="25"/>
                  <a:pt x="28" y="25"/>
                  <a:pt x="28" y="25"/>
                </a:cubicBezTo>
                <a:cubicBezTo>
                  <a:pt x="29" y="25"/>
                  <a:pt x="29" y="26"/>
                  <a:pt x="29" y="27"/>
                </a:cubicBezTo>
                <a:cubicBezTo>
                  <a:pt x="30" y="28"/>
                  <a:pt x="30" y="29"/>
                  <a:pt x="29" y="30"/>
                </a:cubicBezTo>
                <a:cubicBezTo>
                  <a:pt x="28" y="31"/>
                  <a:pt x="28" y="32"/>
                  <a:pt x="26" y="32"/>
                </a:cubicBezTo>
                <a:cubicBezTo>
                  <a:pt x="25" y="32"/>
                  <a:pt x="24" y="32"/>
                  <a:pt x="23" y="32"/>
                </a:cubicBezTo>
                <a:cubicBezTo>
                  <a:pt x="22" y="31"/>
                  <a:pt x="22" y="30"/>
                  <a:pt x="21" y="29"/>
                </a:cubicBezTo>
                <a:cubicBezTo>
                  <a:pt x="21" y="28"/>
                  <a:pt x="21" y="27"/>
                  <a:pt x="22" y="26"/>
                </a:cubicBezTo>
                <a:cubicBezTo>
                  <a:pt x="22" y="25"/>
                  <a:pt x="23" y="24"/>
                  <a:pt x="24" y="24"/>
                </a:cubicBezTo>
                <a:cubicBezTo>
                  <a:pt x="24" y="24"/>
                  <a:pt x="24" y="24"/>
                  <a:pt x="24" y="24"/>
                </a:cubicBezTo>
                <a:cubicBezTo>
                  <a:pt x="25" y="24"/>
                  <a:pt x="26" y="24"/>
                  <a:pt x="28" y="25"/>
                </a:cubicBezTo>
                <a:close/>
                <a:moveTo>
                  <a:pt x="27" y="28"/>
                </a:moveTo>
                <a:cubicBezTo>
                  <a:pt x="27" y="28"/>
                  <a:pt x="27" y="28"/>
                  <a:pt x="27" y="28"/>
                </a:cubicBezTo>
                <a:cubicBezTo>
                  <a:pt x="27" y="27"/>
                  <a:pt x="27" y="27"/>
                  <a:pt x="26" y="26"/>
                </a:cubicBezTo>
                <a:cubicBezTo>
                  <a:pt x="26" y="26"/>
                  <a:pt x="25" y="26"/>
                  <a:pt x="25" y="26"/>
                </a:cubicBezTo>
                <a:cubicBezTo>
                  <a:pt x="24" y="26"/>
                  <a:pt x="24" y="27"/>
                  <a:pt x="24" y="27"/>
                </a:cubicBezTo>
                <a:cubicBezTo>
                  <a:pt x="23" y="28"/>
                  <a:pt x="23" y="28"/>
                  <a:pt x="24" y="29"/>
                </a:cubicBezTo>
                <a:cubicBezTo>
                  <a:pt x="24" y="29"/>
                  <a:pt x="24" y="29"/>
                  <a:pt x="24" y="29"/>
                </a:cubicBezTo>
                <a:cubicBezTo>
                  <a:pt x="24" y="29"/>
                  <a:pt x="24" y="30"/>
                  <a:pt x="24" y="30"/>
                </a:cubicBezTo>
                <a:cubicBezTo>
                  <a:pt x="25" y="30"/>
                  <a:pt x="25" y="30"/>
                  <a:pt x="26" y="30"/>
                </a:cubicBezTo>
                <a:cubicBezTo>
                  <a:pt x="26" y="30"/>
                  <a:pt x="27" y="30"/>
                  <a:pt x="27" y="29"/>
                </a:cubicBezTo>
                <a:cubicBezTo>
                  <a:pt x="27" y="29"/>
                  <a:pt x="27" y="28"/>
                  <a:pt x="27" y="28"/>
                </a:cubicBezTo>
                <a:close/>
                <a:moveTo>
                  <a:pt x="36" y="15"/>
                </a:moveTo>
                <a:cubicBezTo>
                  <a:pt x="36" y="15"/>
                  <a:pt x="36" y="15"/>
                  <a:pt x="36" y="15"/>
                </a:cubicBezTo>
                <a:cubicBezTo>
                  <a:pt x="34" y="29"/>
                  <a:pt x="34" y="29"/>
                  <a:pt x="34" y="29"/>
                </a:cubicBezTo>
                <a:cubicBezTo>
                  <a:pt x="34" y="30"/>
                  <a:pt x="34" y="30"/>
                  <a:pt x="34" y="30"/>
                </a:cubicBezTo>
                <a:cubicBezTo>
                  <a:pt x="34" y="30"/>
                  <a:pt x="34" y="30"/>
                  <a:pt x="34" y="30"/>
                </a:cubicBezTo>
                <a:cubicBezTo>
                  <a:pt x="34" y="30"/>
                  <a:pt x="34" y="30"/>
                  <a:pt x="34" y="30"/>
                </a:cubicBezTo>
                <a:cubicBezTo>
                  <a:pt x="34" y="30"/>
                  <a:pt x="34" y="31"/>
                  <a:pt x="34" y="31"/>
                </a:cubicBezTo>
                <a:cubicBezTo>
                  <a:pt x="34" y="31"/>
                  <a:pt x="34" y="31"/>
                  <a:pt x="33" y="32"/>
                </a:cubicBezTo>
                <a:cubicBezTo>
                  <a:pt x="33" y="32"/>
                  <a:pt x="33" y="32"/>
                  <a:pt x="33" y="33"/>
                </a:cubicBezTo>
                <a:cubicBezTo>
                  <a:pt x="33" y="33"/>
                  <a:pt x="33" y="33"/>
                  <a:pt x="33" y="33"/>
                </a:cubicBezTo>
                <a:cubicBezTo>
                  <a:pt x="32" y="34"/>
                  <a:pt x="32" y="34"/>
                  <a:pt x="32" y="34"/>
                </a:cubicBezTo>
                <a:cubicBezTo>
                  <a:pt x="32" y="34"/>
                  <a:pt x="32" y="34"/>
                  <a:pt x="31" y="35"/>
                </a:cubicBezTo>
                <a:cubicBezTo>
                  <a:pt x="31" y="35"/>
                  <a:pt x="31" y="35"/>
                  <a:pt x="31" y="35"/>
                </a:cubicBezTo>
                <a:cubicBezTo>
                  <a:pt x="31" y="35"/>
                  <a:pt x="31" y="35"/>
                  <a:pt x="31" y="35"/>
                </a:cubicBezTo>
                <a:cubicBezTo>
                  <a:pt x="31" y="35"/>
                  <a:pt x="31" y="35"/>
                  <a:pt x="31" y="35"/>
                </a:cubicBezTo>
                <a:cubicBezTo>
                  <a:pt x="31" y="35"/>
                  <a:pt x="31" y="35"/>
                  <a:pt x="31" y="35"/>
                </a:cubicBezTo>
                <a:cubicBezTo>
                  <a:pt x="30" y="35"/>
                  <a:pt x="30" y="36"/>
                  <a:pt x="30" y="36"/>
                </a:cubicBezTo>
                <a:cubicBezTo>
                  <a:pt x="30" y="36"/>
                  <a:pt x="30" y="36"/>
                  <a:pt x="30" y="36"/>
                </a:cubicBezTo>
                <a:cubicBezTo>
                  <a:pt x="30" y="36"/>
                  <a:pt x="29" y="36"/>
                  <a:pt x="29" y="36"/>
                </a:cubicBezTo>
                <a:cubicBezTo>
                  <a:pt x="29" y="36"/>
                  <a:pt x="29" y="36"/>
                  <a:pt x="28" y="36"/>
                </a:cubicBezTo>
                <a:cubicBezTo>
                  <a:pt x="28" y="36"/>
                  <a:pt x="28" y="37"/>
                  <a:pt x="28" y="37"/>
                </a:cubicBezTo>
                <a:cubicBezTo>
                  <a:pt x="27" y="37"/>
                  <a:pt x="27" y="37"/>
                  <a:pt x="27" y="37"/>
                </a:cubicBezTo>
                <a:cubicBezTo>
                  <a:pt x="27" y="37"/>
                  <a:pt x="26" y="37"/>
                  <a:pt x="26" y="37"/>
                </a:cubicBezTo>
                <a:cubicBezTo>
                  <a:pt x="26" y="37"/>
                  <a:pt x="26" y="37"/>
                  <a:pt x="25" y="37"/>
                </a:cubicBezTo>
                <a:cubicBezTo>
                  <a:pt x="25" y="37"/>
                  <a:pt x="25" y="37"/>
                  <a:pt x="25" y="37"/>
                </a:cubicBezTo>
                <a:cubicBezTo>
                  <a:pt x="25" y="37"/>
                  <a:pt x="25" y="37"/>
                  <a:pt x="24" y="37"/>
                </a:cubicBezTo>
                <a:cubicBezTo>
                  <a:pt x="24" y="37"/>
                  <a:pt x="24" y="37"/>
                  <a:pt x="24" y="37"/>
                </a:cubicBezTo>
                <a:cubicBezTo>
                  <a:pt x="24" y="37"/>
                  <a:pt x="24" y="37"/>
                  <a:pt x="23" y="37"/>
                </a:cubicBezTo>
                <a:cubicBezTo>
                  <a:pt x="23" y="37"/>
                  <a:pt x="23" y="37"/>
                  <a:pt x="23" y="36"/>
                </a:cubicBezTo>
                <a:cubicBezTo>
                  <a:pt x="22" y="36"/>
                  <a:pt x="22" y="36"/>
                  <a:pt x="22" y="36"/>
                </a:cubicBezTo>
                <a:cubicBezTo>
                  <a:pt x="21" y="36"/>
                  <a:pt x="21" y="36"/>
                  <a:pt x="21" y="36"/>
                </a:cubicBezTo>
                <a:cubicBezTo>
                  <a:pt x="21" y="36"/>
                  <a:pt x="21" y="35"/>
                  <a:pt x="20" y="35"/>
                </a:cubicBezTo>
                <a:cubicBezTo>
                  <a:pt x="20" y="35"/>
                  <a:pt x="20" y="35"/>
                  <a:pt x="20" y="35"/>
                </a:cubicBezTo>
                <a:cubicBezTo>
                  <a:pt x="19" y="35"/>
                  <a:pt x="19" y="34"/>
                  <a:pt x="19" y="34"/>
                </a:cubicBezTo>
                <a:cubicBezTo>
                  <a:pt x="19" y="34"/>
                  <a:pt x="19" y="34"/>
                  <a:pt x="19" y="34"/>
                </a:cubicBezTo>
                <a:cubicBezTo>
                  <a:pt x="19" y="34"/>
                  <a:pt x="19" y="34"/>
                  <a:pt x="18" y="33"/>
                </a:cubicBezTo>
                <a:cubicBezTo>
                  <a:pt x="18" y="33"/>
                  <a:pt x="18" y="33"/>
                  <a:pt x="18" y="33"/>
                </a:cubicBezTo>
                <a:cubicBezTo>
                  <a:pt x="18" y="32"/>
                  <a:pt x="18" y="32"/>
                  <a:pt x="17" y="32"/>
                </a:cubicBezTo>
                <a:cubicBezTo>
                  <a:pt x="17" y="32"/>
                  <a:pt x="17" y="31"/>
                  <a:pt x="17" y="31"/>
                </a:cubicBezTo>
                <a:cubicBezTo>
                  <a:pt x="17" y="31"/>
                  <a:pt x="17" y="31"/>
                  <a:pt x="17" y="30"/>
                </a:cubicBezTo>
                <a:cubicBezTo>
                  <a:pt x="17" y="30"/>
                  <a:pt x="17" y="30"/>
                  <a:pt x="17" y="30"/>
                </a:cubicBezTo>
                <a:cubicBezTo>
                  <a:pt x="17" y="29"/>
                  <a:pt x="17" y="29"/>
                  <a:pt x="17" y="29"/>
                </a:cubicBezTo>
                <a:cubicBezTo>
                  <a:pt x="17" y="29"/>
                  <a:pt x="17" y="28"/>
                  <a:pt x="17" y="28"/>
                </a:cubicBezTo>
                <a:cubicBezTo>
                  <a:pt x="17" y="28"/>
                  <a:pt x="17" y="28"/>
                  <a:pt x="17" y="28"/>
                </a:cubicBezTo>
                <a:cubicBezTo>
                  <a:pt x="17" y="28"/>
                  <a:pt x="17" y="27"/>
                  <a:pt x="17" y="27"/>
                </a:cubicBezTo>
                <a:cubicBezTo>
                  <a:pt x="17" y="27"/>
                  <a:pt x="17" y="27"/>
                  <a:pt x="17" y="27"/>
                </a:cubicBezTo>
                <a:cubicBezTo>
                  <a:pt x="17" y="27"/>
                  <a:pt x="17" y="26"/>
                  <a:pt x="17" y="26"/>
                </a:cubicBezTo>
                <a:cubicBezTo>
                  <a:pt x="17" y="26"/>
                  <a:pt x="17" y="26"/>
                  <a:pt x="17" y="25"/>
                </a:cubicBezTo>
                <a:cubicBezTo>
                  <a:pt x="17" y="25"/>
                  <a:pt x="17" y="25"/>
                  <a:pt x="17" y="25"/>
                </a:cubicBezTo>
                <a:cubicBezTo>
                  <a:pt x="17" y="24"/>
                  <a:pt x="18" y="24"/>
                  <a:pt x="18" y="24"/>
                </a:cubicBezTo>
                <a:cubicBezTo>
                  <a:pt x="18" y="23"/>
                  <a:pt x="18" y="23"/>
                  <a:pt x="18" y="23"/>
                </a:cubicBezTo>
                <a:cubicBezTo>
                  <a:pt x="18" y="23"/>
                  <a:pt x="19" y="22"/>
                  <a:pt x="19" y="22"/>
                </a:cubicBezTo>
                <a:cubicBezTo>
                  <a:pt x="19" y="22"/>
                  <a:pt x="19" y="22"/>
                  <a:pt x="19" y="22"/>
                </a:cubicBezTo>
                <a:cubicBezTo>
                  <a:pt x="19" y="22"/>
                  <a:pt x="19" y="22"/>
                  <a:pt x="19" y="22"/>
                </a:cubicBezTo>
                <a:cubicBezTo>
                  <a:pt x="20" y="21"/>
                  <a:pt x="20" y="21"/>
                  <a:pt x="20" y="21"/>
                </a:cubicBezTo>
                <a:cubicBezTo>
                  <a:pt x="31" y="12"/>
                  <a:pt x="31" y="12"/>
                  <a:pt x="31" y="12"/>
                </a:cubicBezTo>
                <a:cubicBezTo>
                  <a:pt x="31" y="12"/>
                  <a:pt x="32" y="12"/>
                  <a:pt x="32" y="12"/>
                </a:cubicBezTo>
                <a:cubicBezTo>
                  <a:pt x="32" y="12"/>
                  <a:pt x="32" y="12"/>
                  <a:pt x="32" y="12"/>
                </a:cubicBezTo>
                <a:cubicBezTo>
                  <a:pt x="32" y="12"/>
                  <a:pt x="32" y="12"/>
                  <a:pt x="32" y="11"/>
                </a:cubicBezTo>
                <a:cubicBezTo>
                  <a:pt x="32" y="11"/>
                  <a:pt x="32" y="11"/>
                  <a:pt x="32" y="11"/>
                </a:cubicBezTo>
                <a:cubicBezTo>
                  <a:pt x="33" y="11"/>
                  <a:pt x="33" y="11"/>
                  <a:pt x="33" y="11"/>
                </a:cubicBezTo>
                <a:cubicBezTo>
                  <a:pt x="33" y="11"/>
                  <a:pt x="33" y="11"/>
                  <a:pt x="33" y="11"/>
                </a:cubicBezTo>
                <a:cubicBezTo>
                  <a:pt x="33" y="11"/>
                  <a:pt x="33" y="11"/>
                  <a:pt x="33" y="11"/>
                </a:cubicBezTo>
                <a:cubicBezTo>
                  <a:pt x="34" y="11"/>
                  <a:pt x="34" y="11"/>
                  <a:pt x="34" y="11"/>
                </a:cubicBezTo>
                <a:cubicBezTo>
                  <a:pt x="34" y="11"/>
                  <a:pt x="34" y="11"/>
                  <a:pt x="34" y="11"/>
                </a:cubicBezTo>
                <a:cubicBezTo>
                  <a:pt x="34" y="11"/>
                  <a:pt x="34" y="11"/>
                  <a:pt x="34" y="11"/>
                </a:cubicBezTo>
                <a:cubicBezTo>
                  <a:pt x="34" y="11"/>
                  <a:pt x="34" y="11"/>
                  <a:pt x="34" y="11"/>
                </a:cubicBezTo>
                <a:cubicBezTo>
                  <a:pt x="35" y="12"/>
                  <a:pt x="35" y="12"/>
                  <a:pt x="35" y="12"/>
                </a:cubicBezTo>
                <a:cubicBezTo>
                  <a:pt x="35" y="12"/>
                  <a:pt x="35" y="12"/>
                  <a:pt x="35" y="12"/>
                </a:cubicBezTo>
                <a:cubicBezTo>
                  <a:pt x="35" y="12"/>
                  <a:pt x="35" y="12"/>
                  <a:pt x="35" y="12"/>
                </a:cubicBezTo>
                <a:cubicBezTo>
                  <a:pt x="35" y="12"/>
                  <a:pt x="35" y="12"/>
                  <a:pt x="36" y="12"/>
                </a:cubicBezTo>
                <a:cubicBezTo>
                  <a:pt x="36" y="12"/>
                  <a:pt x="36" y="12"/>
                  <a:pt x="36" y="12"/>
                </a:cubicBezTo>
                <a:cubicBezTo>
                  <a:pt x="36" y="12"/>
                  <a:pt x="36" y="12"/>
                  <a:pt x="36" y="13"/>
                </a:cubicBezTo>
                <a:cubicBezTo>
                  <a:pt x="36" y="13"/>
                  <a:pt x="36" y="13"/>
                  <a:pt x="36" y="13"/>
                </a:cubicBezTo>
                <a:cubicBezTo>
                  <a:pt x="36" y="13"/>
                  <a:pt x="36" y="13"/>
                  <a:pt x="36" y="13"/>
                </a:cubicBezTo>
                <a:cubicBezTo>
                  <a:pt x="36" y="13"/>
                  <a:pt x="36" y="13"/>
                  <a:pt x="36" y="13"/>
                </a:cubicBezTo>
                <a:cubicBezTo>
                  <a:pt x="36" y="13"/>
                  <a:pt x="36" y="14"/>
                  <a:pt x="36" y="14"/>
                </a:cubicBezTo>
                <a:cubicBezTo>
                  <a:pt x="36" y="14"/>
                  <a:pt x="36" y="14"/>
                  <a:pt x="36" y="14"/>
                </a:cubicBezTo>
                <a:cubicBezTo>
                  <a:pt x="36" y="14"/>
                  <a:pt x="36" y="14"/>
                  <a:pt x="36" y="14"/>
                </a:cubicBezTo>
                <a:cubicBezTo>
                  <a:pt x="36" y="15"/>
                  <a:pt x="36" y="15"/>
                  <a:pt x="36" y="15"/>
                </a:cubicBezTo>
                <a:cubicBezTo>
                  <a:pt x="36" y="15"/>
                  <a:pt x="36" y="15"/>
                  <a:pt x="36"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3" name="Freeform 499"/>
          <p:cNvSpPr>
            <a:spLocks noEditPoints="1"/>
          </p:cNvSpPr>
          <p:nvPr/>
        </p:nvSpPr>
        <p:spPr bwMode="auto">
          <a:xfrm>
            <a:off x="2311895" y="4009996"/>
            <a:ext cx="147836" cy="164635"/>
          </a:xfrm>
          <a:custGeom>
            <a:avLst/>
            <a:gdLst>
              <a:gd name="T0" fmla="*/ 6 w 44"/>
              <a:gd name="T1" fmla="*/ 15 h 49"/>
              <a:gd name="T2" fmla="*/ 37 w 44"/>
              <a:gd name="T3" fmla="*/ 15 h 49"/>
              <a:gd name="T4" fmla="*/ 40 w 44"/>
              <a:gd name="T5" fmla="*/ 10 h 49"/>
              <a:gd name="T6" fmla="*/ 3 w 44"/>
              <a:gd name="T7" fmla="*/ 15 h 49"/>
              <a:gd name="T8" fmla="*/ 6 w 44"/>
              <a:gd name="T9" fmla="*/ 15 h 49"/>
              <a:gd name="T10" fmla="*/ 13 w 44"/>
              <a:gd name="T11" fmla="*/ 0 h 49"/>
              <a:gd name="T12" fmla="*/ 31 w 44"/>
              <a:gd name="T13" fmla="*/ 0 h 49"/>
              <a:gd name="T14" fmla="*/ 32 w 44"/>
              <a:gd name="T15" fmla="*/ 2 h 49"/>
              <a:gd name="T16" fmla="*/ 42 w 44"/>
              <a:gd name="T17" fmla="*/ 6 h 49"/>
              <a:gd name="T18" fmla="*/ 44 w 44"/>
              <a:gd name="T19" fmla="*/ 8 h 49"/>
              <a:gd name="T20" fmla="*/ 42 w 44"/>
              <a:gd name="T21" fmla="*/ 19 h 49"/>
              <a:gd name="T22" fmla="*/ 39 w 44"/>
              <a:gd name="T23" fmla="*/ 19 h 49"/>
              <a:gd name="T24" fmla="*/ 37 w 44"/>
              <a:gd name="T25" fmla="*/ 49 h 49"/>
              <a:gd name="T26" fmla="*/ 6 w 44"/>
              <a:gd name="T27" fmla="*/ 49 h 49"/>
              <a:gd name="T28" fmla="*/ 4 w 44"/>
              <a:gd name="T29" fmla="*/ 48 h 49"/>
              <a:gd name="T30" fmla="*/ 1 w 44"/>
              <a:gd name="T31" fmla="*/ 19 h 49"/>
              <a:gd name="T32" fmla="*/ 0 w 44"/>
              <a:gd name="T33" fmla="*/ 17 h 49"/>
              <a:gd name="T34" fmla="*/ 1 w 44"/>
              <a:gd name="T35" fmla="*/ 6 h 49"/>
              <a:gd name="T36" fmla="*/ 11 w 44"/>
              <a:gd name="T37" fmla="*/ 6 h 49"/>
              <a:gd name="T38" fmla="*/ 13 w 44"/>
              <a:gd name="T39" fmla="*/ 0 h 49"/>
              <a:gd name="T40" fmla="*/ 29 w 44"/>
              <a:gd name="T41" fmla="*/ 3 h 49"/>
              <a:gd name="T42" fmla="*/ 15 w 44"/>
              <a:gd name="T43" fmla="*/ 6 h 49"/>
              <a:gd name="T44" fmla="*/ 29 w 44"/>
              <a:gd name="T45" fmla="*/ 3 h 49"/>
              <a:gd name="T46" fmla="*/ 15 w 44"/>
              <a:gd name="T47" fmla="*/ 19 h 49"/>
              <a:gd name="T48" fmla="*/ 14 w 44"/>
              <a:gd name="T49" fmla="*/ 42 h 49"/>
              <a:gd name="T50" fmla="*/ 13 w 44"/>
              <a:gd name="T51" fmla="*/ 19 h 49"/>
              <a:gd name="T52" fmla="*/ 8 w 44"/>
              <a:gd name="T53" fmla="*/ 46 h 49"/>
              <a:gd name="T54" fmla="*/ 35 w 44"/>
              <a:gd name="T55" fmla="*/ 19 h 49"/>
              <a:gd name="T56" fmla="*/ 31 w 44"/>
              <a:gd name="T57" fmla="*/ 41 h 49"/>
              <a:gd name="T58" fmla="*/ 29 w 44"/>
              <a:gd name="T59" fmla="*/ 41 h 49"/>
              <a:gd name="T60" fmla="*/ 23 w 44"/>
              <a:gd name="T61" fmla="*/ 19 h 49"/>
              <a:gd name="T62" fmla="*/ 22 w 44"/>
              <a:gd name="T63" fmla="*/ 42 h 49"/>
              <a:gd name="T64" fmla="*/ 21 w 44"/>
              <a:gd name="T65"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49">
                <a:moveTo>
                  <a:pt x="6" y="15"/>
                </a:moveTo>
                <a:cubicBezTo>
                  <a:pt x="6" y="15"/>
                  <a:pt x="6" y="15"/>
                  <a:pt x="6" y="15"/>
                </a:cubicBezTo>
                <a:cubicBezTo>
                  <a:pt x="37" y="15"/>
                  <a:pt x="37" y="15"/>
                  <a:pt x="37" y="15"/>
                </a:cubicBezTo>
                <a:cubicBezTo>
                  <a:pt x="37" y="15"/>
                  <a:pt x="37" y="15"/>
                  <a:pt x="37" y="15"/>
                </a:cubicBezTo>
                <a:cubicBezTo>
                  <a:pt x="40" y="15"/>
                  <a:pt x="40" y="15"/>
                  <a:pt x="40" y="15"/>
                </a:cubicBezTo>
                <a:cubicBezTo>
                  <a:pt x="40" y="10"/>
                  <a:pt x="40" y="10"/>
                  <a:pt x="40" y="10"/>
                </a:cubicBezTo>
                <a:cubicBezTo>
                  <a:pt x="3" y="10"/>
                  <a:pt x="3" y="10"/>
                  <a:pt x="3" y="10"/>
                </a:cubicBezTo>
                <a:cubicBezTo>
                  <a:pt x="3" y="15"/>
                  <a:pt x="3" y="15"/>
                  <a:pt x="3" y="15"/>
                </a:cubicBezTo>
                <a:cubicBezTo>
                  <a:pt x="6" y="15"/>
                  <a:pt x="6" y="15"/>
                  <a:pt x="6" y="15"/>
                </a:cubicBezTo>
                <a:cubicBezTo>
                  <a:pt x="6" y="15"/>
                  <a:pt x="6" y="15"/>
                  <a:pt x="6" y="15"/>
                </a:cubicBezTo>
                <a:close/>
                <a:moveTo>
                  <a:pt x="13" y="0"/>
                </a:moveTo>
                <a:cubicBezTo>
                  <a:pt x="13" y="0"/>
                  <a:pt x="13" y="0"/>
                  <a:pt x="13" y="0"/>
                </a:cubicBezTo>
                <a:cubicBezTo>
                  <a:pt x="13" y="0"/>
                  <a:pt x="13" y="0"/>
                  <a:pt x="13" y="0"/>
                </a:cubicBezTo>
                <a:cubicBezTo>
                  <a:pt x="31" y="0"/>
                  <a:pt x="31" y="0"/>
                  <a:pt x="31" y="0"/>
                </a:cubicBezTo>
                <a:cubicBezTo>
                  <a:pt x="32" y="0"/>
                  <a:pt x="32" y="1"/>
                  <a:pt x="32" y="2"/>
                </a:cubicBezTo>
                <a:cubicBezTo>
                  <a:pt x="32" y="2"/>
                  <a:pt x="32" y="2"/>
                  <a:pt x="32" y="2"/>
                </a:cubicBezTo>
                <a:cubicBezTo>
                  <a:pt x="32" y="6"/>
                  <a:pt x="32" y="6"/>
                  <a:pt x="32" y="6"/>
                </a:cubicBezTo>
                <a:cubicBezTo>
                  <a:pt x="42" y="6"/>
                  <a:pt x="42" y="6"/>
                  <a:pt x="42" y="6"/>
                </a:cubicBezTo>
                <a:cubicBezTo>
                  <a:pt x="43" y="6"/>
                  <a:pt x="44" y="7"/>
                  <a:pt x="44" y="8"/>
                </a:cubicBezTo>
                <a:cubicBezTo>
                  <a:pt x="44" y="8"/>
                  <a:pt x="44" y="8"/>
                  <a:pt x="44" y="8"/>
                </a:cubicBezTo>
                <a:cubicBezTo>
                  <a:pt x="44" y="17"/>
                  <a:pt x="44" y="17"/>
                  <a:pt x="44" y="17"/>
                </a:cubicBezTo>
                <a:cubicBezTo>
                  <a:pt x="44" y="18"/>
                  <a:pt x="43" y="19"/>
                  <a:pt x="42" y="19"/>
                </a:cubicBezTo>
                <a:cubicBezTo>
                  <a:pt x="42" y="19"/>
                  <a:pt x="42" y="19"/>
                  <a:pt x="42" y="19"/>
                </a:cubicBezTo>
                <a:cubicBezTo>
                  <a:pt x="39" y="19"/>
                  <a:pt x="39" y="19"/>
                  <a:pt x="39" y="19"/>
                </a:cubicBezTo>
                <a:cubicBezTo>
                  <a:pt x="39" y="48"/>
                  <a:pt x="39" y="48"/>
                  <a:pt x="39" y="48"/>
                </a:cubicBezTo>
                <a:cubicBezTo>
                  <a:pt x="39" y="49"/>
                  <a:pt x="38" y="49"/>
                  <a:pt x="37" y="49"/>
                </a:cubicBezTo>
                <a:cubicBezTo>
                  <a:pt x="37" y="49"/>
                  <a:pt x="37" y="49"/>
                  <a:pt x="37" y="49"/>
                </a:cubicBezTo>
                <a:cubicBezTo>
                  <a:pt x="6" y="49"/>
                  <a:pt x="6" y="49"/>
                  <a:pt x="6" y="49"/>
                </a:cubicBezTo>
                <a:cubicBezTo>
                  <a:pt x="5" y="49"/>
                  <a:pt x="4" y="49"/>
                  <a:pt x="4" y="48"/>
                </a:cubicBezTo>
                <a:cubicBezTo>
                  <a:pt x="4" y="48"/>
                  <a:pt x="4" y="48"/>
                  <a:pt x="4" y="48"/>
                </a:cubicBezTo>
                <a:cubicBezTo>
                  <a:pt x="4" y="19"/>
                  <a:pt x="4" y="19"/>
                  <a:pt x="4" y="19"/>
                </a:cubicBezTo>
                <a:cubicBezTo>
                  <a:pt x="1" y="19"/>
                  <a:pt x="1" y="19"/>
                  <a:pt x="1" y="19"/>
                </a:cubicBezTo>
                <a:cubicBezTo>
                  <a:pt x="0" y="19"/>
                  <a:pt x="0" y="18"/>
                  <a:pt x="0" y="17"/>
                </a:cubicBezTo>
                <a:cubicBezTo>
                  <a:pt x="0" y="17"/>
                  <a:pt x="0" y="17"/>
                  <a:pt x="0" y="17"/>
                </a:cubicBezTo>
                <a:cubicBezTo>
                  <a:pt x="0" y="8"/>
                  <a:pt x="0" y="8"/>
                  <a:pt x="0" y="8"/>
                </a:cubicBezTo>
                <a:cubicBezTo>
                  <a:pt x="0" y="7"/>
                  <a:pt x="0" y="6"/>
                  <a:pt x="1" y="6"/>
                </a:cubicBezTo>
                <a:cubicBezTo>
                  <a:pt x="1" y="6"/>
                  <a:pt x="1" y="6"/>
                  <a:pt x="1" y="6"/>
                </a:cubicBezTo>
                <a:cubicBezTo>
                  <a:pt x="11" y="6"/>
                  <a:pt x="11" y="6"/>
                  <a:pt x="11" y="6"/>
                </a:cubicBezTo>
                <a:cubicBezTo>
                  <a:pt x="11" y="2"/>
                  <a:pt x="11" y="2"/>
                  <a:pt x="11" y="2"/>
                </a:cubicBezTo>
                <a:cubicBezTo>
                  <a:pt x="11" y="1"/>
                  <a:pt x="12" y="0"/>
                  <a:pt x="13" y="0"/>
                </a:cubicBezTo>
                <a:close/>
                <a:moveTo>
                  <a:pt x="29" y="3"/>
                </a:moveTo>
                <a:cubicBezTo>
                  <a:pt x="29" y="3"/>
                  <a:pt x="29" y="3"/>
                  <a:pt x="29" y="3"/>
                </a:cubicBezTo>
                <a:cubicBezTo>
                  <a:pt x="15" y="3"/>
                  <a:pt x="15" y="3"/>
                  <a:pt x="15" y="3"/>
                </a:cubicBezTo>
                <a:cubicBezTo>
                  <a:pt x="15" y="6"/>
                  <a:pt x="15" y="6"/>
                  <a:pt x="15" y="6"/>
                </a:cubicBezTo>
                <a:cubicBezTo>
                  <a:pt x="29" y="6"/>
                  <a:pt x="29" y="6"/>
                  <a:pt x="29" y="6"/>
                </a:cubicBezTo>
                <a:cubicBezTo>
                  <a:pt x="29" y="3"/>
                  <a:pt x="29" y="3"/>
                  <a:pt x="29" y="3"/>
                </a:cubicBezTo>
                <a:close/>
                <a:moveTo>
                  <a:pt x="15" y="19"/>
                </a:moveTo>
                <a:cubicBezTo>
                  <a:pt x="15" y="19"/>
                  <a:pt x="15" y="19"/>
                  <a:pt x="15" y="19"/>
                </a:cubicBezTo>
                <a:cubicBezTo>
                  <a:pt x="15" y="41"/>
                  <a:pt x="15" y="41"/>
                  <a:pt x="15" y="41"/>
                </a:cubicBezTo>
                <a:cubicBezTo>
                  <a:pt x="15" y="42"/>
                  <a:pt x="14" y="42"/>
                  <a:pt x="14" y="42"/>
                </a:cubicBezTo>
                <a:cubicBezTo>
                  <a:pt x="13" y="42"/>
                  <a:pt x="13" y="42"/>
                  <a:pt x="13" y="41"/>
                </a:cubicBezTo>
                <a:cubicBezTo>
                  <a:pt x="13" y="19"/>
                  <a:pt x="13" y="19"/>
                  <a:pt x="13" y="19"/>
                </a:cubicBezTo>
                <a:cubicBezTo>
                  <a:pt x="8" y="19"/>
                  <a:pt x="8" y="19"/>
                  <a:pt x="8" y="19"/>
                </a:cubicBezTo>
                <a:cubicBezTo>
                  <a:pt x="8" y="46"/>
                  <a:pt x="8" y="46"/>
                  <a:pt x="8" y="46"/>
                </a:cubicBezTo>
                <a:cubicBezTo>
                  <a:pt x="35" y="46"/>
                  <a:pt x="35" y="46"/>
                  <a:pt x="35" y="46"/>
                </a:cubicBezTo>
                <a:cubicBezTo>
                  <a:pt x="35" y="19"/>
                  <a:pt x="35" y="19"/>
                  <a:pt x="35" y="19"/>
                </a:cubicBezTo>
                <a:cubicBezTo>
                  <a:pt x="31" y="19"/>
                  <a:pt x="31" y="19"/>
                  <a:pt x="31" y="19"/>
                </a:cubicBezTo>
                <a:cubicBezTo>
                  <a:pt x="31" y="41"/>
                  <a:pt x="31" y="41"/>
                  <a:pt x="31" y="41"/>
                </a:cubicBezTo>
                <a:cubicBezTo>
                  <a:pt x="31" y="42"/>
                  <a:pt x="30" y="42"/>
                  <a:pt x="30" y="42"/>
                </a:cubicBezTo>
                <a:cubicBezTo>
                  <a:pt x="29" y="42"/>
                  <a:pt x="29" y="42"/>
                  <a:pt x="29" y="41"/>
                </a:cubicBezTo>
                <a:cubicBezTo>
                  <a:pt x="29" y="19"/>
                  <a:pt x="29" y="19"/>
                  <a:pt x="29" y="19"/>
                </a:cubicBezTo>
                <a:cubicBezTo>
                  <a:pt x="23" y="19"/>
                  <a:pt x="23" y="19"/>
                  <a:pt x="23" y="19"/>
                </a:cubicBezTo>
                <a:cubicBezTo>
                  <a:pt x="23" y="41"/>
                  <a:pt x="23" y="41"/>
                  <a:pt x="23" y="41"/>
                </a:cubicBezTo>
                <a:cubicBezTo>
                  <a:pt x="23" y="42"/>
                  <a:pt x="22" y="42"/>
                  <a:pt x="22" y="42"/>
                </a:cubicBezTo>
                <a:cubicBezTo>
                  <a:pt x="21" y="42"/>
                  <a:pt x="21" y="42"/>
                  <a:pt x="21" y="41"/>
                </a:cubicBezTo>
                <a:cubicBezTo>
                  <a:pt x="21" y="19"/>
                  <a:pt x="21" y="19"/>
                  <a:pt x="21" y="19"/>
                </a:cubicBezTo>
                <a:cubicBezTo>
                  <a:pt x="15" y="19"/>
                  <a:pt x="15" y="19"/>
                  <a:pt x="15" y="1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4" name="Freeform 500"/>
          <p:cNvSpPr>
            <a:spLocks noEditPoints="1"/>
          </p:cNvSpPr>
          <p:nvPr/>
        </p:nvSpPr>
        <p:spPr bwMode="auto">
          <a:xfrm>
            <a:off x="9392908" y="3643766"/>
            <a:ext cx="136077" cy="164635"/>
          </a:xfrm>
          <a:custGeom>
            <a:avLst/>
            <a:gdLst>
              <a:gd name="T0" fmla="*/ 35 w 40"/>
              <a:gd name="T1" fmla="*/ 32 h 49"/>
              <a:gd name="T2" fmla="*/ 37 w 40"/>
              <a:gd name="T3" fmla="*/ 36 h 49"/>
              <a:gd name="T4" fmla="*/ 38 w 40"/>
              <a:gd name="T5" fmla="*/ 44 h 49"/>
              <a:gd name="T6" fmla="*/ 36 w 40"/>
              <a:gd name="T7" fmla="*/ 44 h 49"/>
              <a:gd name="T8" fmla="*/ 30 w 40"/>
              <a:gd name="T9" fmla="*/ 49 h 49"/>
              <a:gd name="T10" fmla="*/ 24 w 40"/>
              <a:gd name="T11" fmla="*/ 44 h 49"/>
              <a:gd name="T12" fmla="*/ 0 w 40"/>
              <a:gd name="T13" fmla="*/ 42 h 49"/>
              <a:gd name="T14" fmla="*/ 3 w 40"/>
              <a:gd name="T15" fmla="*/ 35 h 49"/>
              <a:gd name="T16" fmla="*/ 7 w 40"/>
              <a:gd name="T17" fmla="*/ 26 h 49"/>
              <a:gd name="T18" fmla="*/ 7 w 40"/>
              <a:gd name="T19" fmla="*/ 21 h 49"/>
              <a:gd name="T20" fmla="*/ 16 w 40"/>
              <a:gd name="T21" fmla="*/ 10 h 49"/>
              <a:gd name="T22" fmla="*/ 14 w 40"/>
              <a:gd name="T23" fmla="*/ 6 h 49"/>
              <a:gd name="T24" fmla="*/ 20 w 40"/>
              <a:gd name="T25" fmla="*/ 0 h 49"/>
              <a:gd name="T26" fmla="*/ 25 w 40"/>
              <a:gd name="T27" fmla="*/ 6 h 49"/>
              <a:gd name="T28" fmla="*/ 27 w 40"/>
              <a:gd name="T29" fmla="*/ 11 h 49"/>
              <a:gd name="T30" fmla="*/ 22 w 40"/>
              <a:gd name="T31" fmla="*/ 3 h 49"/>
              <a:gd name="T32" fmla="*/ 20 w 40"/>
              <a:gd name="T33" fmla="*/ 3 h 49"/>
              <a:gd name="T34" fmla="*/ 17 w 40"/>
              <a:gd name="T35" fmla="*/ 6 h 49"/>
              <a:gd name="T36" fmla="*/ 20 w 40"/>
              <a:gd name="T37" fmla="*/ 9 h 49"/>
              <a:gd name="T38" fmla="*/ 23 w 40"/>
              <a:gd name="T39" fmla="*/ 6 h 49"/>
              <a:gd name="T40" fmla="*/ 30 w 40"/>
              <a:gd name="T41" fmla="*/ 26 h 49"/>
              <a:gd name="T42" fmla="*/ 25 w 40"/>
              <a:gd name="T43" fmla="*/ 14 h 49"/>
              <a:gd name="T44" fmla="*/ 15 w 40"/>
              <a:gd name="T45" fmla="*/ 14 h 49"/>
              <a:gd name="T46" fmla="*/ 10 w 40"/>
              <a:gd name="T47" fmla="*/ 25 h 49"/>
              <a:gd name="T48" fmla="*/ 9 w 40"/>
              <a:gd name="T49" fmla="*/ 33 h 49"/>
              <a:gd name="T50" fmla="*/ 4 w 40"/>
              <a:gd name="T51" fmla="*/ 40 h 49"/>
              <a:gd name="T52" fmla="*/ 35 w 40"/>
              <a:gd name="T53" fmla="*/ 38 h 49"/>
              <a:gd name="T54" fmla="*/ 31 w 40"/>
              <a:gd name="T55" fmla="*/ 33 h 49"/>
              <a:gd name="T56" fmla="*/ 33 w 40"/>
              <a:gd name="T57" fmla="*/ 44 h 49"/>
              <a:gd name="T58" fmla="*/ 28 w 40"/>
              <a:gd name="T59" fmla="*/ 44 h 49"/>
              <a:gd name="T60" fmla="*/ 30 w 40"/>
              <a:gd name="T61" fmla="*/ 45 h 49"/>
              <a:gd name="T62" fmla="*/ 33 w 40"/>
              <a:gd name="T63" fmla="*/ 4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 h="49">
                <a:moveTo>
                  <a:pt x="34" y="25"/>
                </a:moveTo>
                <a:cubicBezTo>
                  <a:pt x="34" y="28"/>
                  <a:pt x="35" y="30"/>
                  <a:pt x="35" y="32"/>
                </a:cubicBezTo>
                <a:cubicBezTo>
                  <a:pt x="35" y="34"/>
                  <a:pt x="36" y="35"/>
                  <a:pt x="37" y="36"/>
                </a:cubicBezTo>
                <a:cubicBezTo>
                  <a:pt x="37" y="36"/>
                  <a:pt x="37" y="36"/>
                  <a:pt x="37" y="36"/>
                </a:cubicBezTo>
                <a:cubicBezTo>
                  <a:pt x="39" y="37"/>
                  <a:pt x="40" y="39"/>
                  <a:pt x="40" y="42"/>
                </a:cubicBezTo>
                <a:cubicBezTo>
                  <a:pt x="40" y="43"/>
                  <a:pt x="39" y="44"/>
                  <a:pt x="38" y="44"/>
                </a:cubicBezTo>
                <a:cubicBezTo>
                  <a:pt x="38" y="44"/>
                  <a:pt x="38" y="44"/>
                  <a:pt x="38" y="44"/>
                </a:cubicBezTo>
                <a:cubicBezTo>
                  <a:pt x="36" y="44"/>
                  <a:pt x="36" y="44"/>
                  <a:pt x="36" y="44"/>
                </a:cubicBezTo>
                <a:cubicBezTo>
                  <a:pt x="36" y="45"/>
                  <a:pt x="36" y="46"/>
                  <a:pt x="35" y="47"/>
                </a:cubicBezTo>
                <a:cubicBezTo>
                  <a:pt x="33" y="49"/>
                  <a:pt x="32" y="49"/>
                  <a:pt x="30" y="49"/>
                </a:cubicBezTo>
                <a:cubicBezTo>
                  <a:pt x="28" y="49"/>
                  <a:pt x="27" y="49"/>
                  <a:pt x="26" y="47"/>
                </a:cubicBezTo>
                <a:cubicBezTo>
                  <a:pt x="25" y="46"/>
                  <a:pt x="24" y="45"/>
                  <a:pt x="24" y="44"/>
                </a:cubicBezTo>
                <a:cubicBezTo>
                  <a:pt x="2" y="44"/>
                  <a:pt x="2" y="44"/>
                  <a:pt x="2" y="44"/>
                </a:cubicBezTo>
                <a:cubicBezTo>
                  <a:pt x="1" y="44"/>
                  <a:pt x="0" y="43"/>
                  <a:pt x="0" y="42"/>
                </a:cubicBezTo>
                <a:cubicBezTo>
                  <a:pt x="0" y="42"/>
                  <a:pt x="0" y="42"/>
                  <a:pt x="0" y="42"/>
                </a:cubicBezTo>
                <a:cubicBezTo>
                  <a:pt x="0" y="38"/>
                  <a:pt x="1" y="37"/>
                  <a:pt x="3" y="35"/>
                </a:cubicBezTo>
                <a:cubicBezTo>
                  <a:pt x="4" y="35"/>
                  <a:pt x="5" y="34"/>
                  <a:pt x="5" y="32"/>
                </a:cubicBezTo>
                <a:cubicBezTo>
                  <a:pt x="6" y="30"/>
                  <a:pt x="6" y="28"/>
                  <a:pt x="7" y="26"/>
                </a:cubicBezTo>
                <a:cubicBezTo>
                  <a:pt x="7" y="25"/>
                  <a:pt x="7" y="25"/>
                  <a:pt x="7" y="25"/>
                </a:cubicBezTo>
                <a:cubicBezTo>
                  <a:pt x="7" y="24"/>
                  <a:pt x="7" y="22"/>
                  <a:pt x="7" y="21"/>
                </a:cubicBezTo>
                <a:cubicBezTo>
                  <a:pt x="8" y="17"/>
                  <a:pt x="10" y="13"/>
                  <a:pt x="13" y="11"/>
                </a:cubicBezTo>
                <a:cubicBezTo>
                  <a:pt x="14" y="11"/>
                  <a:pt x="15" y="10"/>
                  <a:pt x="16" y="10"/>
                </a:cubicBezTo>
                <a:cubicBezTo>
                  <a:pt x="16" y="10"/>
                  <a:pt x="16" y="10"/>
                  <a:pt x="16" y="10"/>
                </a:cubicBezTo>
                <a:cubicBezTo>
                  <a:pt x="15" y="9"/>
                  <a:pt x="14" y="7"/>
                  <a:pt x="14" y="6"/>
                </a:cubicBezTo>
                <a:cubicBezTo>
                  <a:pt x="14" y="4"/>
                  <a:pt x="15" y="3"/>
                  <a:pt x="16" y="2"/>
                </a:cubicBezTo>
                <a:cubicBezTo>
                  <a:pt x="17" y="1"/>
                  <a:pt x="18" y="0"/>
                  <a:pt x="20" y="0"/>
                </a:cubicBezTo>
                <a:cubicBezTo>
                  <a:pt x="21" y="0"/>
                  <a:pt x="23" y="1"/>
                  <a:pt x="24" y="2"/>
                </a:cubicBezTo>
                <a:cubicBezTo>
                  <a:pt x="25" y="3"/>
                  <a:pt x="25" y="4"/>
                  <a:pt x="25" y="6"/>
                </a:cubicBezTo>
                <a:cubicBezTo>
                  <a:pt x="25" y="7"/>
                  <a:pt x="25" y="9"/>
                  <a:pt x="24" y="10"/>
                </a:cubicBezTo>
                <a:cubicBezTo>
                  <a:pt x="25" y="10"/>
                  <a:pt x="26" y="10"/>
                  <a:pt x="27" y="11"/>
                </a:cubicBezTo>
                <a:cubicBezTo>
                  <a:pt x="32" y="14"/>
                  <a:pt x="33" y="20"/>
                  <a:pt x="34" y="25"/>
                </a:cubicBezTo>
                <a:close/>
                <a:moveTo>
                  <a:pt x="22" y="3"/>
                </a:moveTo>
                <a:cubicBezTo>
                  <a:pt x="22" y="3"/>
                  <a:pt x="22" y="3"/>
                  <a:pt x="22" y="3"/>
                </a:cubicBezTo>
                <a:cubicBezTo>
                  <a:pt x="22" y="3"/>
                  <a:pt x="21" y="3"/>
                  <a:pt x="20" y="3"/>
                </a:cubicBezTo>
                <a:cubicBezTo>
                  <a:pt x="19" y="3"/>
                  <a:pt x="18" y="3"/>
                  <a:pt x="18" y="3"/>
                </a:cubicBezTo>
                <a:cubicBezTo>
                  <a:pt x="17" y="4"/>
                  <a:pt x="17" y="5"/>
                  <a:pt x="17" y="6"/>
                </a:cubicBezTo>
                <a:cubicBezTo>
                  <a:pt x="17" y="7"/>
                  <a:pt x="17" y="7"/>
                  <a:pt x="18" y="8"/>
                </a:cubicBezTo>
                <a:cubicBezTo>
                  <a:pt x="18" y="9"/>
                  <a:pt x="19" y="9"/>
                  <a:pt x="20" y="9"/>
                </a:cubicBezTo>
                <a:cubicBezTo>
                  <a:pt x="21" y="9"/>
                  <a:pt x="22" y="9"/>
                  <a:pt x="22" y="8"/>
                </a:cubicBezTo>
                <a:cubicBezTo>
                  <a:pt x="23" y="7"/>
                  <a:pt x="23" y="7"/>
                  <a:pt x="23" y="6"/>
                </a:cubicBezTo>
                <a:cubicBezTo>
                  <a:pt x="23" y="5"/>
                  <a:pt x="23" y="4"/>
                  <a:pt x="22" y="3"/>
                </a:cubicBezTo>
                <a:close/>
                <a:moveTo>
                  <a:pt x="30" y="26"/>
                </a:moveTo>
                <a:cubicBezTo>
                  <a:pt x="30" y="26"/>
                  <a:pt x="30" y="26"/>
                  <a:pt x="30" y="26"/>
                </a:cubicBezTo>
                <a:cubicBezTo>
                  <a:pt x="29" y="22"/>
                  <a:pt x="29" y="17"/>
                  <a:pt x="25" y="14"/>
                </a:cubicBezTo>
                <a:cubicBezTo>
                  <a:pt x="24" y="13"/>
                  <a:pt x="22" y="13"/>
                  <a:pt x="20" y="13"/>
                </a:cubicBezTo>
                <a:cubicBezTo>
                  <a:pt x="19" y="13"/>
                  <a:pt x="17" y="13"/>
                  <a:pt x="15" y="14"/>
                </a:cubicBezTo>
                <a:cubicBezTo>
                  <a:pt x="13" y="16"/>
                  <a:pt x="12" y="19"/>
                  <a:pt x="11" y="22"/>
                </a:cubicBezTo>
                <a:cubicBezTo>
                  <a:pt x="11" y="23"/>
                  <a:pt x="11" y="24"/>
                  <a:pt x="10" y="25"/>
                </a:cubicBezTo>
                <a:cubicBezTo>
                  <a:pt x="10" y="26"/>
                  <a:pt x="10" y="26"/>
                  <a:pt x="10" y="26"/>
                </a:cubicBezTo>
                <a:cubicBezTo>
                  <a:pt x="10" y="28"/>
                  <a:pt x="10" y="31"/>
                  <a:pt x="9" y="33"/>
                </a:cubicBezTo>
                <a:cubicBezTo>
                  <a:pt x="8" y="36"/>
                  <a:pt x="7" y="37"/>
                  <a:pt x="6" y="38"/>
                </a:cubicBezTo>
                <a:cubicBezTo>
                  <a:pt x="5" y="39"/>
                  <a:pt x="4" y="39"/>
                  <a:pt x="4" y="40"/>
                </a:cubicBezTo>
                <a:cubicBezTo>
                  <a:pt x="36" y="40"/>
                  <a:pt x="36" y="40"/>
                  <a:pt x="36" y="40"/>
                </a:cubicBezTo>
                <a:cubicBezTo>
                  <a:pt x="35" y="39"/>
                  <a:pt x="35" y="39"/>
                  <a:pt x="35" y="38"/>
                </a:cubicBezTo>
                <a:cubicBezTo>
                  <a:pt x="34" y="38"/>
                  <a:pt x="34" y="38"/>
                  <a:pt x="34" y="38"/>
                </a:cubicBezTo>
                <a:cubicBezTo>
                  <a:pt x="33" y="37"/>
                  <a:pt x="32" y="36"/>
                  <a:pt x="31" y="33"/>
                </a:cubicBezTo>
                <a:cubicBezTo>
                  <a:pt x="31" y="31"/>
                  <a:pt x="30" y="28"/>
                  <a:pt x="30" y="26"/>
                </a:cubicBezTo>
                <a:close/>
                <a:moveTo>
                  <a:pt x="33" y="44"/>
                </a:moveTo>
                <a:cubicBezTo>
                  <a:pt x="33" y="44"/>
                  <a:pt x="33" y="44"/>
                  <a:pt x="33" y="44"/>
                </a:cubicBezTo>
                <a:cubicBezTo>
                  <a:pt x="28" y="44"/>
                  <a:pt x="28" y="44"/>
                  <a:pt x="28" y="44"/>
                </a:cubicBezTo>
                <a:cubicBezTo>
                  <a:pt x="28" y="44"/>
                  <a:pt x="28" y="44"/>
                  <a:pt x="28" y="45"/>
                </a:cubicBezTo>
                <a:cubicBezTo>
                  <a:pt x="29" y="45"/>
                  <a:pt x="30" y="45"/>
                  <a:pt x="30" y="45"/>
                </a:cubicBezTo>
                <a:cubicBezTo>
                  <a:pt x="31" y="45"/>
                  <a:pt x="31" y="45"/>
                  <a:pt x="32" y="45"/>
                </a:cubicBezTo>
                <a:cubicBezTo>
                  <a:pt x="32" y="44"/>
                  <a:pt x="32" y="44"/>
                  <a:pt x="33" y="4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5" name="Freeform 501"/>
          <p:cNvSpPr>
            <a:spLocks noEditPoints="1"/>
          </p:cNvSpPr>
          <p:nvPr/>
        </p:nvSpPr>
        <p:spPr bwMode="auto">
          <a:xfrm>
            <a:off x="4353040" y="3657205"/>
            <a:ext cx="167996" cy="137757"/>
          </a:xfrm>
          <a:custGeom>
            <a:avLst/>
            <a:gdLst>
              <a:gd name="T0" fmla="*/ 2 w 50"/>
              <a:gd name="T1" fmla="*/ 0 h 41"/>
              <a:gd name="T2" fmla="*/ 2 w 50"/>
              <a:gd name="T3" fmla="*/ 0 h 41"/>
              <a:gd name="T4" fmla="*/ 48 w 50"/>
              <a:gd name="T5" fmla="*/ 0 h 41"/>
              <a:gd name="T6" fmla="*/ 50 w 50"/>
              <a:gd name="T7" fmla="*/ 2 h 41"/>
              <a:gd name="T8" fmla="*/ 50 w 50"/>
              <a:gd name="T9" fmla="*/ 2 h 41"/>
              <a:gd name="T10" fmla="*/ 50 w 50"/>
              <a:gd name="T11" fmla="*/ 35 h 41"/>
              <a:gd name="T12" fmla="*/ 48 w 50"/>
              <a:gd name="T13" fmla="*/ 37 h 41"/>
              <a:gd name="T14" fmla="*/ 48 w 50"/>
              <a:gd name="T15" fmla="*/ 37 h 41"/>
              <a:gd name="T16" fmla="*/ 27 w 50"/>
              <a:gd name="T17" fmla="*/ 37 h 41"/>
              <a:gd name="T18" fmla="*/ 27 w 50"/>
              <a:gd name="T19" fmla="*/ 39 h 41"/>
              <a:gd name="T20" fmla="*/ 27 w 50"/>
              <a:gd name="T21" fmla="*/ 39 h 41"/>
              <a:gd name="T22" fmla="*/ 37 w 50"/>
              <a:gd name="T23" fmla="*/ 39 h 41"/>
              <a:gd name="T24" fmla="*/ 38 w 50"/>
              <a:gd name="T25" fmla="*/ 40 h 41"/>
              <a:gd name="T26" fmla="*/ 37 w 50"/>
              <a:gd name="T27" fmla="*/ 41 h 41"/>
              <a:gd name="T28" fmla="*/ 12 w 50"/>
              <a:gd name="T29" fmla="*/ 41 h 41"/>
              <a:gd name="T30" fmla="*/ 11 w 50"/>
              <a:gd name="T31" fmla="*/ 40 h 41"/>
              <a:gd name="T32" fmla="*/ 12 w 50"/>
              <a:gd name="T33" fmla="*/ 39 h 41"/>
              <a:gd name="T34" fmla="*/ 23 w 50"/>
              <a:gd name="T35" fmla="*/ 39 h 41"/>
              <a:gd name="T36" fmla="*/ 23 w 50"/>
              <a:gd name="T37" fmla="*/ 39 h 41"/>
              <a:gd name="T38" fmla="*/ 23 w 50"/>
              <a:gd name="T39" fmla="*/ 37 h 41"/>
              <a:gd name="T40" fmla="*/ 2 w 50"/>
              <a:gd name="T41" fmla="*/ 37 h 41"/>
              <a:gd name="T42" fmla="*/ 0 w 50"/>
              <a:gd name="T43" fmla="*/ 35 h 41"/>
              <a:gd name="T44" fmla="*/ 0 w 50"/>
              <a:gd name="T45" fmla="*/ 35 h 41"/>
              <a:gd name="T46" fmla="*/ 0 w 50"/>
              <a:gd name="T47" fmla="*/ 2 h 41"/>
              <a:gd name="T48" fmla="*/ 2 w 50"/>
              <a:gd name="T49" fmla="*/ 0 h 41"/>
              <a:gd name="T50" fmla="*/ 42 w 50"/>
              <a:gd name="T51" fmla="*/ 28 h 41"/>
              <a:gd name="T52" fmla="*/ 42 w 50"/>
              <a:gd name="T53" fmla="*/ 28 h 41"/>
              <a:gd name="T54" fmla="*/ 44 w 50"/>
              <a:gd name="T55" fmla="*/ 30 h 41"/>
              <a:gd name="T56" fmla="*/ 42 w 50"/>
              <a:gd name="T57" fmla="*/ 32 h 41"/>
              <a:gd name="T58" fmla="*/ 40 w 50"/>
              <a:gd name="T59" fmla="*/ 30 h 41"/>
              <a:gd name="T60" fmla="*/ 42 w 50"/>
              <a:gd name="T61" fmla="*/ 28 h 41"/>
              <a:gd name="T62" fmla="*/ 46 w 50"/>
              <a:gd name="T63" fmla="*/ 4 h 41"/>
              <a:gd name="T64" fmla="*/ 46 w 50"/>
              <a:gd name="T65" fmla="*/ 4 h 41"/>
              <a:gd name="T66" fmla="*/ 4 w 50"/>
              <a:gd name="T67" fmla="*/ 4 h 41"/>
              <a:gd name="T68" fmla="*/ 4 w 50"/>
              <a:gd name="T69" fmla="*/ 33 h 41"/>
              <a:gd name="T70" fmla="*/ 46 w 50"/>
              <a:gd name="T71" fmla="*/ 33 h 41"/>
              <a:gd name="T72" fmla="*/ 46 w 50"/>
              <a:gd name="T73"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41">
                <a:moveTo>
                  <a:pt x="2" y="0"/>
                </a:moveTo>
                <a:cubicBezTo>
                  <a:pt x="2" y="0"/>
                  <a:pt x="2" y="0"/>
                  <a:pt x="2" y="0"/>
                </a:cubicBezTo>
                <a:cubicBezTo>
                  <a:pt x="48" y="0"/>
                  <a:pt x="48" y="0"/>
                  <a:pt x="48" y="0"/>
                </a:cubicBezTo>
                <a:cubicBezTo>
                  <a:pt x="49" y="0"/>
                  <a:pt x="50" y="1"/>
                  <a:pt x="50" y="2"/>
                </a:cubicBezTo>
                <a:cubicBezTo>
                  <a:pt x="50" y="2"/>
                  <a:pt x="50" y="2"/>
                  <a:pt x="50" y="2"/>
                </a:cubicBezTo>
                <a:cubicBezTo>
                  <a:pt x="50" y="35"/>
                  <a:pt x="50" y="35"/>
                  <a:pt x="50" y="35"/>
                </a:cubicBezTo>
                <a:cubicBezTo>
                  <a:pt x="50" y="36"/>
                  <a:pt x="49" y="37"/>
                  <a:pt x="48" y="37"/>
                </a:cubicBezTo>
                <a:cubicBezTo>
                  <a:pt x="48" y="37"/>
                  <a:pt x="48" y="37"/>
                  <a:pt x="48" y="37"/>
                </a:cubicBezTo>
                <a:cubicBezTo>
                  <a:pt x="27" y="37"/>
                  <a:pt x="27" y="37"/>
                  <a:pt x="27" y="37"/>
                </a:cubicBezTo>
                <a:cubicBezTo>
                  <a:pt x="27" y="39"/>
                  <a:pt x="27" y="39"/>
                  <a:pt x="27" y="39"/>
                </a:cubicBezTo>
                <a:cubicBezTo>
                  <a:pt x="27" y="39"/>
                  <a:pt x="27" y="39"/>
                  <a:pt x="27" y="39"/>
                </a:cubicBezTo>
                <a:cubicBezTo>
                  <a:pt x="37" y="39"/>
                  <a:pt x="37" y="39"/>
                  <a:pt x="37" y="39"/>
                </a:cubicBezTo>
                <a:cubicBezTo>
                  <a:pt x="38" y="39"/>
                  <a:pt x="38" y="40"/>
                  <a:pt x="38" y="40"/>
                </a:cubicBezTo>
                <a:cubicBezTo>
                  <a:pt x="38" y="41"/>
                  <a:pt x="38" y="41"/>
                  <a:pt x="37" y="41"/>
                </a:cubicBezTo>
                <a:cubicBezTo>
                  <a:pt x="12" y="41"/>
                  <a:pt x="12" y="41"/>
                  <a:pt x="12" y="41"/>
                </a:cubicBezTo>
                <a:cubicBezTo>
                  <a:pt x="12" y="41"/>
                  <a:pt x="11" y="41"/>
                  <a:pt x="11" y="40"/>
                </a:cubicBezTo>
                <a:cubicBezTo>
                  <a:pt x="11" y="40"/>
                  <a:pt x="12" y="39"/>
                  <a:pt x="12" y="39"/>
                </a:cubicBezTo>
                <a:cubicBezTo>
                  <a:pt x="23" y="39"/>
                  <a:pt x="23" y="39"/>
                  <a:pt x="23" y="39"/>
                </a:cubicBezTo>
                <a:cubicBezTo>
                  <a:pt x="23" y="39"/>
                  <a:pt x="23" y="39"/>
                  <a:pt x="23" y="39"/>
                </a:cubicBezTo>
                <a:cubicBezTo>
                  <a:pt x="23" y="37"/>
                  <a:pt x="23" y="37"/>
                  <a:pt x="23" y="37"/>
                </a:cubicBezTo>
                <a:cubicBezTo>
                  <a:pt x="2" y="37"/>
                  <a:pt x="2" y="37"/>
                  <a:pt x="2" y="37"/>
                </a:cubicBezTo>
                <a:cubicBezTo>
                  <a:pt x="1" y="37"/>
                  <a:pt x="0" y="36"/>
                  <a:pt x="0" y="35"/>
                </a:cubicBezTo>
                <a:cubicBezTo>
                  <a:pt x="0" y="35"/>
                  <a:pt x="0" y="35"/>
                  <a:pt x="0" y="35"/>
                </a:cubicBezTo>
                <a:cubicBezTo>
                  <a:pt x="0" y="2"/>
                  <a:pt x="0" y="2"/>
                  <a:pt x="0" y="2"/>
                </a:cubicBezTo>
                <a:cubicBezTo>
                  <a:pt x="0" y="1"/>
                  <a:pt x="1" y="0"/>
                  <a:pt x="2" y="0"/>
                </a:cubicBezTo>
                <a:close/>
                <a:moveTo>
                  <a:pt x="42" y="28"/>
                </a:moveTo>
                <a:cubicBezTo>
                  <a:pt x="42" y="28"/>
                  <a:pt x="42" y="28"/>
                  <a:pt x="42" y="28"/>
                </a:cubicBezTo>
                <a:cubicBezTo>
                  <a:pt x="43" y="28"/>
                  <a:pt x="44" y="29"/>
                  <a:pt x="44" y="30"/>
                </a:cubicBezTo>
                <a:cubicBezTo>
                  <a:pt x="44" y="31"/>
                  <a:pt x="43" y="32"/>
                  <a:pt x="42" y="32"/>
                </a:cubicBezTo>
                <a:cubicBezTo>
                  <a:pt x="41" y="32"/>
                  <a:pt x="40" y="31"/>
                  <a:pt x="40" y="30"/>
                </a:cubicBezTo>
                <a:cubicBezTo>
                  <a:pt x="40" y="29"/>
                  <a:pt x="41" y="28"/>
                  <a:pt x="42" y="28"/>
                </a:cubicBezTo>
                <a:close/>
                <a:moveTo>
                  <a:pt x="46" y="4"/>
                </a:moveTo>
                <a:cubicBezTo>
                  <a:pt x="46" y="4"/>
                  <a:pt x="46" y="4"/>
                  <a:pt x="46" y="4"/>
                </a:cubicBezTo>
                <a:cubicBezTo>
                  <a:pt x="4" y="4"/>
                  <a:pt x="4" y="4"/>
                  <a:pt x="4" y="4"/>
                </a:cubicBezTo>
                <a:cubicBezTo>
                  <a:pt x="4" y="14"/>
                  <a:pt x="4" y="23"/>
                  <a:pt x="4" y="33"/>
                </a:cubicBezTo>
                <a:cubicBezTo>
                  <a:pt x="18" y="33"/>
                  <a:pt x="32" y="33"/>
                  <a:pt x="46" y="33"/>
                </a:cubicBezTo>
                <a:cubicBezTo>
                  <a:pt x="46" y="23"/>
                  <a:pt x="46" y="14"/>
                  <a:pt x="4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6" name="Freeform 502"/>
          <p:cNvSpPr>
            <a:spLocks noEditPoints="1"/>
          </p:cNvSpPr>
          <p:nvPr/>
        </p:nvSpPr>
        <p:spPr bwMode="auto">
          <a:xfrm>
            <a:off x="2298455" y="4366146"/>
            <a:ext cx="171356" cy="156237"/>
          </a:xfrm>
          <a:custGeom>
            <a:avLst/>
            <a:gdLst>
              <a:gd name="T0" fmla="*/ 23 w 51"/>
              <a:gd name="T1" fmla="*/ 22 h 46"/>
              <a:gd name="T2" fmla="*/ 25 w 51"/>
              <a:gd name="T3" fmla="*/ 24 h 46"/>
              <a:gd name="T4" fmla="*/ 11 w 51"/>
              <a:gd name="T5" fmla="*/ 24 h 46"/>
              <a:gd name="T6" fmla="*/ 1 w 51"/>
              <a:gd name="T7" fmla="*/ 31 h 46"/>
              <a:gd name="T8" fmla="*/ 13 w 51"/>
              <a:gd name="T9" fmla="*/ 28 h 46"/>
              <a:gd name="T10" fmla="*/ 27 w 51"/>
              <a:gd name="T11" fmla="*/ 28 h 46"/>
              <a:gd name="T12" fmla="*/ 30 w 51"/>
              <a:gd name="T13" fmla="*/ 33 h 46"/>
              <a:gd name="T14" fmla="*/ 33 w 51"/>
              <a:gd name="T15" fmla="*/ 39 h 46"/>
              <a:gd name="T16" fmla="*/ 39 w 51"/>
              <a:gd name="T17" fmla="*/ 45 h 46"/>
              <a:gd name="T18" fmla="*/ 37 w 51"/>
              <a:gd name="T19" fmla="*/ 37 h 46"/>
              <a:gd name="T20" fmla="*/ 33 w 51"/>
              <a:gd name="T21" fmla="*/ 31 h 46"/>
              <a:gd name="T22" fmla="*/ 35 w 51"/>
              <a:gd name="T23" fmla="*/ 28 h 46"/>
              <a:gd name="T24" fmla="*/ 48 w 51"/>
              <a:gd name="T25" fmla="*/ 28 h 46"/>
              <a:gd name="T26" fmla="*/ 48 w 51"/>
              <a:gd name="T27" fmla="*/ 24 h 46"/>
              <a:gd name="T28" fmla="*/ 35 w 51"/>
              <a:gd name="T29" fmla="*/ 24 h 46"/>
              <a:gd name="T30" fmla="*/ 27 w 51"/>
              <a:gd name="T31" fmla="*/ 21 h 46"/>
              <a:gd name="T32" fmla="*/ 29 w 51"/>
              <a:gd name="T33" fmla="*/ 20 h 46"/>
              <a:gd name="T34" fmla="*/ 31 w 51"/>
              <a:gd name="T35" fmla="*/ 13 h 46"/>
              <a:gd name="T36" fmla="*/ 25 w 51"/>
              <a:gd name="T37" fmla="*/ 3 h 46"/>
              <a:gd name="T38" fmla="*/ 18 w 51"/>
              <a:gd name="T39" fmla="*/ 1 h 46"/>
              <a:gd name="T40" fmla="*/ 15 w 51"/>
              <a:gd name="T41" fmla="*/ 4 h 46"/>
              <a:gd name="T42" fmla="*/ 21 w 51"/>
              <a:gd name="T43" fmla="*/ 18 h 46"/>
              <a:gd name="T44" fmla="*/ 22 w 51"/>
              <a:gd name="T45" fmla="*/ 19 h 46"/>
              <a:gd name="T46" fmla="*/ 2 w 51"/>
              <a:gd name="T47" fmla="*/ 42 h 46"/>
              <a:gd name="T48" fmla="*/ 2 w 51"/>
              <a:gd name="T49" fmla="*/ 44 h 46"/>
              <a:gd name="T50" fmla="*/ 7 w 51"/>
              <a:gd name="T51" fmla="*/ 43 h 46"/>
              <a:gd name="T52" fmla="*/ 2 w 51"/>
              <a:gd name="T53" fmla="*/ 42 h 46"/>
              <a:gd name="T54" fmla="*/ 9 w 51"/>
              <a:gd name="T55" fmla="*/ 42 h 46"/>
              <a:gd name="T56" fmla="*/ 9 w 51"/>
              <a:gd name="T57" fmla="*/ 44 h 46"/>
              <a:gd name="T58" fmla="*/ 14 w 51"/>
              <a:gd name="T59" fmla="*/ 43 h 46"/>
              <a:gd name="T60" fmla="*/ 9 w 51"/>
              <a:gd name="T61" fmla="*/ 42 h 46"/>
              <a:gd name="T62" fmla="*/ 17 w 51"/>
              <a:gd name="T63" fmla="*/ 42 h 46"/>
              <a:gd name="T64" fmla="*/ 17 w 51"/>
              <a:gd name="T65" fmla="*/ 44 h 46"/>
              <a:gd name="T66" fmla="*/ 21 w 51"/>
              <a:gd name="T67" fmla="*/ 43 h 46"/>
              <a:gd name="T68" fmla="*/ 17 w 51"/>
              <a:gd name="T69" fmla="*/ 42 h 46"/>
              <a:gd name="T70" fmla="*/ 24 w 51"/>
              <a:gd name="T71" fmla="*/ 42 h 46"/>
              <a:gd name="T72" fmla="*/ 24 w 51"/>
              <a:gd name="T73" fmla="*/ 44 h 46"/>
              <a:gd name="T74" fmla="*/ 29 w 51"/>
              <a:gd name="T75" fmla="*/ 43 h 46"/>
              <a:gd name="T76" fmla="*/ 24 w 51"/>
              <a:gd name="T77" fmla="*/ 42 h 46"/>
              <a:gd name="T78" fmla="*/ 46 w 51"/>
              <a:gd name="T79" fmla="*/ 42 h 46"/>
              <a:gd name="T80" fmla="*/ 46 w 51"/>
              <a:gd name="T81" fmla="*/ 44 h 46"/>
              <a:gd name="T82" fmla="*/ 51 w 51"/>
              <a:gd name="T83" fmla="*/ 43 h 46"/>
              <a:gd name="T84" fmla="*/ 46 w 51"/>
              <a:gd name="T85" fmla="*/ 42 h 46"/>
              <a:gd name="T86" fmla="*/ 8 w 51"/>
              <a:gd name="T87" fmla="*/ 33 h 46"/>
              <a:gd name="T88" fmla="*/ 6 w 51"/>
              <a:gd name="T89" fmla="*/ 26 h 46"/>
              <a:gd name="T90" fmla="*/ 8 w 51"/>
              <a:gd name="T91" fmla="*/ 33 h 46"/>
              <a:gd name="T92" fmla="*/ 23 w 51"/>
              <a:gd name="T93" fmla="*/ 17 h 46"/>
              <a:gd name="T94" fmla="*/ 18 w 51"/>
              <a:gd name="T95" fmla="*/ 7 h 46"/>
              <a:gd name="T96" fmla="*/ 19 w 51"/>
              <a:gd name="T97" fmla="*/ 3 h 46"/>
              <a:gd name="T98" fmla="*/ 23 w 51"/>
              <a:gd name="T99" fmla="*/ 4 h 46"/>
              <a:gd name="T100" fmla="*/ 29 w 51"/>
              <a:gd name="T101" fmla="*/ 14 h 46"/>
              <a:gd name="T102" fmla="*/ 28 w 51"/>
              <a:gd name="T103" fmla="*/ 18 h 46"/>
              <a:gd name="T104" fmla="*/ 28 w 51"/>
              <a:gd name="T105" fmla="*/ 18 h 46"/>
              <a:gd name="T106" fmla="*/ 28 w 51"/>
              <a:gd name="T107" fmla="*/ 18 h 46"/>
              <a:gd name="T108" fmla="*/ 28 w 51"/>
              <a:gd name="T109" fmla="*/ 18 h 46"/>
              <a:gd name="T110" fmla="*/ 23 w 51"/>
              <a:gd name="T111" fmla="*/ 1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 h="46">
                <a:moveTo>
                  <a:pt x="22" y="19"/>
                </a:moveTo>
                <a:cubicBezTo>
                  <a:pt x="23" y="22"/>
                  <a:pt x="23" y="22"/>
                  <a:pt x="23" y="22"/>
                </a:cubicBezTo>
                <a:cubicBezTo>
                  <a:pt x="23" y="22"/>
                  <a:pt x="23" y="22"/>
                  <a:pt x="23" y="22"/>
                </a:cubicBezTo>
                <a:cubicBezTo>
                  <a:pt x="25" y="24"/>
                  <a:pt x="25" y="24"/>
                  <a:pt x="25" y="24"/>
                </a:cubicBezTo>
                <a:cubicBezTo>
                  <a:pt x="22" y="24"/>
                  <a:pt x="22" y="24"/>
                  <a:pt x="22" y="24"/>
                </a:cubicBezTo>
                <a:cubicBezTo>
                  <a:pt x="11" y="24"/>
                  <a:pt x="11" y="24"/>
                  <a:pt x="11" y="24"/>
                </a:cubicBezTo>
                <a:cubicBezTo>
                  <a:pt x="9" y="23"/>
                  <a:pt x="7" y="23"/>
                  <a:pt x="6" y="24"/>
                </a:cubicBezTo>
                <a:cubicBezTo>
                  <a:pt x="2" y="24"/>
                  <a:pt x="0" y="28"/>
                  <a:pt x="1" y="31"/>
                </a:cubicBezTo>
                <a:cubicBezTo>
                  <a:pt x="2" y="34"/>
                  <a:pt x="5" y="36"/>
                  <a:pt x="9" y="35"/>
                </a:cubicBezTo>
                <a:cubicBezTo>
                  <a:pt x="12" y="35"/>
                  <a:pt x="14" y="31"/>
                  <a:pt x="13" y="28"/>
                </a:cubicBezTo>
                <a:cubicBezTo>
                  <a:pt x="22" y="28"/>
                  <a:pt x="22" y="28"/>
                  <a:pt x="22" y="28"/>
                </a:cubicBezTo>
                <a:cubicBezTo>
                  <a:pt x="27" y="28"/>
                  <a:pt x="27" y="28"/>
                  <a:pt x="27" y="28"/>
                </a:cubicBezTo>
                <a:cubicBezTo>
                  <a:pt x="30" y="33"/>
                  <a:pt x="30" y="33"/>
                  <a:pt x="30" y="33"/>
                </a:cubicBezTo>
                <a:cubicBezTo>
                  <a:pt x="30" y="33"/>
                  <a:pt x="30" y="33"/>
                  <a:pt x="30" y="33"/>
                </a:cubicBezTo>
                <a:cubicBezTo>
                  <a:pt x="33" y="39"/>
                  <a:pt x="33" y="39"/>
                  <a:pt x="33" y="39"/>
                </a:cubicBezTo>
                <a:cubicBezTo>
                  <a:pt x="33" y="39"/>
                  <a:pt x="33" y="39"/>
                  <a:pt x="33" y="39"/>
                </a:cubicBezTo>
                <a:cubicBezTo>
                  <a:pt x="37" y="44"/>
                  <a:pt x="37" y="44"/>
                  <a:pt x="37" y="44"/>
                </a:cubicBezTo>
                <a:cubicBezTo>
                  <a:pt x="37" y="45"/>
                  <a:pt x="38" y="46"/>
                  <a:pt x="39" y="45"/>
                </a:cubicBezTo>
                <a:cubicBezTo>
                  <a:pt x="40" y="45"/>
                  <a:pt x="40" y="43"/>
                  <a:pt x="40" y="42"/>
                </a:cubicBezTo>
                <a:cubicBezTo>
                  <a:pt x="37" y="37"/>
                  <a:pt x="37" y="37"/>
                  <a:pt x="37" y="37"/>
                </a:cubicBezTo>
                <a:cubicBezTo>
                  <a:pt x="33" y="31"/>
                  <a:pt x="33" y="31"/>
                  <a:pt x="33" y="31"/>
                </a:cubicBezTo>
                <a:cubicBezTo>
                  <a:pt x="33" y="31"/>
                  <a:pt x="33" y="31"/>
                  <a:pt x="33" y="31"/>
                </a:cubicBezTo>
                <a:cubicBezTo>
                  <a:pt x="32" y="28"/>
                  <a:pt x="32" y="28"/>
                  <a:pt x="32" y="28"/>
                </a:cubicBezTo>
                <a:cubicBezTo>
                  <a:pt x="35" y="28"/>
                  <a:pt x="35" y="28"/>
                  <a:pt x="35" y="28"/>
                </a:cubicBezTo>
                <a:cubicBezTo>
                  <a:pt x="41" y="28"/>
                  <a:pt x="41" y="28"/>
                  <a:pt x="41" y="28"/>
                </a:cubicBezTo>
                <a:cubicBezTo>
                  <a:pt x="48" y="28"/>
                  <a:pt x="48" y="28"/>
                  <a:pt x="48" y="28"/>
                </a:cubicBezTo>
                <a:cubicBezTo>
                  <a:pt x="49" y="28"/>
                  <a:pt x="50" y="27"/>
                  <a:pt x="50" y="26"/>
                </a:cubicBezTo>
                <a:cubicBezTo>
                  <a:pt x="50" y="25"/>
                  <a:pt x="49" y="24"/>
                  <a:pt x="48" y="24"/>
                </a:cubicBezTo>
                <a:cubicBezTo>
                  <a:pt x="41" y="24"/>
                  <a:pt x="41" y="24"/>
                  <a:pt x="41" y="24"/>
                </a:cubicBezTo>
                <a:cubicBezTo>
                  <a:pt x="35" y="24"/>
                  <a:pt x="35" y="24"/>
                  <a:pt x="35" y="24"/>
                </a:cubicBezTo>
                <a:cubicBezTo>
                  <a:pt x="29" y="24"/>
                  <a:pt x="29" y="24"/>
                  <a:pt x="29" y="24"/>
                </a:cubicBezTo>
                <a:cubicBezTo>
                  <a:pt x="27" y="21"/>
                  <a:pt x="27" y="21"/>
                  <a:pt x="27" y="21"/>
                </a:cubicBezTo>
                <a:cubicBezTo>
                  <a:pt x="28" y="21"/>
                  <a:pt x="28" y="21"/>
                  <a:pt x="29" y="20"/>
                </a:cubicBezTo>
                <a:cubicBezTo>
                  <a:pt x="29" y="20"/>
                  <a:pt x="29" y="20"/>
                  <a:pt x="29" y="20"/>
                </a:cubicBezTo>
                <a:cubicBezTo>
                  <a:pt x="30" y="20"/>
                  <a:pt x="31" y="18"/>
                  <a:pt x="31" y="17"/>
                </a:cubicBezTo>
                <a:cubicBezTo>
                  <a:pt x="32" y="16"/>
                  <a:pt x="32" y="14"/>
                  <a:pt x="31" y="13"/>
                </a:cubicBezTo>
                <a:cubicBezTo>
                  <a:pt x="31" y="13"/>
                  <a:pt x="31" y="13"/>
                  <a:pt x="31" y="13"/>
                </a:cubicBezTo>
                <a:cubicBezTo>
                  <a:pt x="25" y="3"/>
                  <a:pt x="25" y="3"/>
                  <a:pt x="25" y="3"/>
                </a:cubicBezTo>
                <a:cubicBezTo>
                  <a:pt x="24" y="2"/>
                  <a:pt x="23" y="1"/>
                  <a:pt x="22" y="0"/>
                </a:cubicBezTo>
                <a:cubicBezTo>
                  <a:pt x="20" y="0"/>
                  <a:pt x="19" y="0"/>
                  <a:pt x="18" y="1"/>
                </a:cubicBezTo>
                <a:cubicBezTo>
                  <a:pt x="18" y="1"/>
                  <a:pt x="18" y="1"/>
                  <a:pt x="18" y="1"/>
                </a:cubicBezTo>
                <a:cubicBezTo>
                  <a:pt x="16" y="2"/>
                  <a:pt x="15" y="3"/>
                  <a:pt x="15" y="4"/>
                </a:cubicBezTo>
                <a:cubicBezTo>
                  <a:pt x="15" y="6"/>
                  <a:pt x="15" y="7"/>
                  <a:pt x="16" y="8"/>
                </a:cubicBezTo>
                <a:cubicBezTo>
                  <a:pt x="21" y="18"/>
                  <a:pt x="21" y="18"/>
                  <a:pt x="21" y="18"/>
                </a:cubicBezTo>
                <a:cubicBezTo>
                  <a:pt x="21" y="18"/>
                  <a:pt x="21" y="18"/>
                  <a:pt x="21" y="18"/>
                </a:cubicBezTo>
                <a:cubicBezTo>
                  <a:pt x="22" y="19"/>
                  <a:pt x="22" y="19"/>
                  <a:pt x="22" y="19"/>
                </a:cubicBezTo>
                <a:close/>
                <a:moveTo>
                  <a:pt x="2" y="42"/>
                </a:moveTo>
                <a:cubicBezTo>
                  <a:pt x="2" y="42"/>
                  <a:pt x="2" y="42"/>
                  <a:pt x="2" y="42"/>
                </a:cubicBezTo>
                <a:cubicBezTo>
                  <a:pt x="1" y="42"/>
                  <a:pt x="1" y="42"/>
                  <a:pt x="1" y="43"/>
                </a:cubicBezTo>
                <a:cubicBezTo>
                  <a:pt x="1" y="43"/>
                  <a:pt x="1" y="44"/>
                  <a:pt x="2" y="44"/>
                </a:cubicBezTo>
                <a:cubicBezTo>
                  <a:pt x="5" y="44"/>
                  <a:pt x="5" y="44"/>
                  <a:pt x="5" y="44"/>
                </a:cubicBezTo>
                <a:cubicBezTo>
                  <a:pt x="6" y="44"/>
                  <a:pt x="7" y="43"/>
                  <a:pt x="7" y="43"/>
                </a:cubicBezTo>
                <a:cubicBezTo>
                  <a:pt x="7" y="42"/>
                  <a:pt x="6" y="42"/>
                  <a:pt x="5" y="42"/>
                </a:cubicBezTo>
                <a:cubicBezTo>
                  <a:pt x="2" y="42"/>
                  <a:pt x="2" y="42"/>
                  <a:pt x="2" y="42"/>
                </a:cubicBezTo>
                <a:close/>
                <a:moveTo>
                  <a:pt x="9" y="42"/>
                </a:moveTo>
                <a:cubicBezTo>
                  <a:pt x="9" y="42"/>
                  <a:pt x="9" y="42"/>
                  <a:pt x="9" y="42"/>
                </a:cubicBezTo>
                <a:cubicBezTo>
                  <a:pt x="8" y="42"/>
                  <a:pt x="8" y="42"/>
                  <a:pt x="8" y="43"/>
                </a:cubicBezTo>
                <a:cubicBezTo>
                  <a:pt x="8" y="43"/>
                  <a:pt x="8" y="44"/>
                  <a:pt x="9" y="44"/>
                </a:cubicBezTo>
                <a:cubicBezTo>
                  <a:pt x="13" y="44"/>
                  <a:pt x="13" y="44"/>
                  <a:pt x="13" y="44"/>
                </a:cubicBezTo>
                <a:cubicBezTo>
                  <a:pt x="13" y="44"/>
                  <a:pt x="14" y="43"/>
                  <a:pt x="14" y="43"/>
                </a:cubicBezTo>
                <a:cubicBezTo>
                  <a:pt x="14" y="42"/>
                  <a:pt x="13" y="42"/>
                  <a:pt x="13" y="42"/>
                </a:cubicBezTo>
                <a:cubicBezTo>
                  <a:pt x="9" y="42"/>
                  <a:pt x="9" y="42"/>
                  <a:pt x="9" y="42"/>
                </a:cubicBezTo>
                <a:close/>
                <a:moveTo>
                  <a:pt x="17" y="42"/>
                </a:moveTo>
                <a:cubicBezTo>
                  <a:pt x="17" y="42"/>
                  <a:pt x="17" y="42"/>
                  <a:pt x="17" y="42"/>
                </a:cubicBezTo>
                <a:cubicBezTo>
                  <a:pt x="16" y="42"/>
                  <a:pt x="15" y="42"/>
                  <a:pt x="15" y="43"/>
                </a:cubicBezTo>
                <a:cubicBezTo>
                  <a:pt x="15" y="43"/>
                  <a:pt x="16" y="44"/>
                  <a:pt x="17" y="44"/>
                </a:cubicBezTo>
                <a:cubicBezTo>
                  <a:pt x="20" y="44"/>
                  <a:pt x="20" y="44"/>
                  <a:pt x="20" y="44"/>
                </a:cubicBezTo>
                <a:cubicBezTo>
                  <a:pt x="21" y="44"/>
                  <a:pt x="21" y="43"/>
                  <a:pt x="21" y="43"/>
                </a:cubicBezTo>
                <a:cubicBezTo>
                  <a:pt x="21" y="42"/>
                  <a:pt x="21" y="42"/>
                  <a:pt x="20" y="42"/>
                </a:cubicBezTo>
                <a:cubicBezTo>
                  <a:pt x="17" y="42"/>
                  <a:pt x="17" y="42"/>
                  <a:pt x="17" y="42"/>
                </a:cubicBezTo>
                <a:close/>
                <a:moveTo>
                  <a:pt x="24" y="42"/>
                </a:moveTo>
                <a:cubicBezTo>
                  <a:pt x="24" y="42"/>
                  <a:pt x="24" y="42"/>
                  <a:pt x="24" y="42"/>
                </a:cubicBezTo>
                <a:cubicBezTo>
                  <a:pt x="23" y="42"/>
                  <a:pt x="23" y="42"/>
                  <a:pt x="23" y="43"/>
                </a:cubicBezTo>
                <a:cubicBezTo>
                  <a:pt x="23" y="43"/>
                  <a:pt x="23" y="44"/>
                  <a:pt x="24" y="44"/>
                </a:cubicBezTo>
                <a:cubicBezTo>
                  <a:pt x="27" y="44"/>
                  <a:pt x="27" y="44"/>
                  <a:pt x="27" y="44"/>
                </a:cubicBezTo>
                <a:cubicBezTo>
                  <a:pt x="28" y="44"/>
                  <a:pt x="29" y="43"/>
                  <a:pt x="29" y="43"/>
                </a:cubicBezTo>
                <a:cubicBezTo>
                  <a:pt x="29" y="42"/>
                  <a:pt x="28" y="42"/>
                  <a:pt x="27" y="42"/>
                </a:cubicBezTo>
                <a:cubicBezTo>
                  <a:pt x="24" y="42"/>
                  <a:pt x="24" y="42"/>
                  <a:pt x="24" y="42"/>
                </a:cubicBezTo>
                <a:close/>
                <a:moveTo>
                  <a:pt x="46" y="42"/>
                </a:moveTo>
                <a:cubicBezTo>
                  <a:pt x="46" y="42"/>
                  <a:pt x="46" y="42"/>
                  <a:pt x="46" y="42"/>
                </a:cubicBezTo>
                <a:cubicBezTo>
                  <a:pt x="45" y="42"/>
                  <a:pt x="45" y="42"/>
                  <a:pt x="45" y="43"/>
                </a:cubicBezTo>
                <a:cubicBezTo>
                  <a:pt x="45" y="43"/>
                  <a:pt x="45" y="44"/>
                  <a:pt x="46" y="44"/>
                </a:cubicBezTo>
                <a:cubicBezTo>
                  <a:pt x="50" y="44"/>
                  <a:pt x="50" y="44"/>
                  <a:pt x="50" y="44"/>
                </a:cubicBezTo>
                <a:cubicBezTo>
                  <a:pt x="50" y="44"/>
                  <a:pt x="51" y="43"/>
                  <a:pt x="51" y="43"/>
                </a:cubicBezTo>
                <a:cubicBezTo>
                  <a:pt x="51" y="42"/>
                  <a:pt x="50" y="42"/>
                  <a:pt x="50" y="42"/>
                </a:cubicBezTo>
                <a:cubicBezTo>
                  <a:pt x="46" y="42"/>
                  <a:pt x="46" y="42"/>
                  <a:pt x="46" y="42"/>
                </a:cubicBezTo>
                <a:close/>
                <a:moveTo>
                  <a:pt x="8" y="33"/>
                </a:moveTo>
                <a:cubicBezTo>
                  <a:pt x="8" y="33"/>
                  <a:pt x="8" y="33"/>
                  <a:pt x="8" y="33"/>
                </a:cubicBezTo>
                <a:cubicBezTo>
                  <a:pt x="6" y="34"/>
                  <a:pt x="4" y="32"/>
                  <a:pt x="3" y="30"/>
                </a:cubicBezTo>
                <a:cubicBezTo>
                  <a:pt x="3" y="28"/>
                  <a:pt x="4" y="26"/>
                  <a:pt x="6" y="26"/>
                </a:cubicBezTo>
                <a:cubicBezTo>
                  <a:pt x="8" y="25"/>
                  <a:pt x="10" y="26"/>
                  <a:pt x="11" y="28"/>
                </a:cubicBezTo>
                <a:cubicBezTo>
                  <a:pt x="11" y="31"/>
                  <a:pt x="10" y="33"/>
                  <a:pt x="8" y="33"/>
                </a:cubicBezTo>
                <a:close/>
                <a:moveTo>
                  <a:pt x="23" y="17"/>
                </a:moveTo>
                <a:cubicBezTo>
                  <a:pt x="23" y="17"/>
                  <a:pt x="23" y="17"/>
                  <a:pt x="23" y="17"/>
                </a:cubicBezTo>
                <a:cubicBezTo>
                  <a:pt x="18" y="7"/>
                  <a:pt x="18" y="7"/>
                  <a:pt x="18" y="7"/>
                </a:cubicBezTo>
                <a:cubicBezTo>
                  <a:pt x="18" y="7"/>
                  <a:pt x="18" y="7"/>
                  <a:pt x="18" y="7"/>
                </a:cubicBezTo>
                <a:cubicBezTo>
                  <a:pt x="17" y="7"/>
                  <a:pt x="17" y="6"/>
                  <a:pt x="17" y="5"/>
                </a:cubicBezTo>
                <a:cubicBezTo>
                  <a:pt x="18" y="4"/>
                  <a:pt x="18" y="3"/>
                  <a:pt x="19" y="3"/>
                </a:cubicBezTo>
                <a:cubicBezTo>
                  <a:pt x="19" y="3"/>
                  <a:pt x="20" y="2"/>
                  <a:pt x="21" y="3"/>
                </a:cubicBezTo>
                <a:cubicBezTo>
                  <a:pt x="22" y="3"/>
                  <a:pt x="23" y="3"/>
                  <a:pt x="23" y="4"/>
                </a:cubicBezTo>
                <a:cubicBezTo>
                  <a:pt x="29" y="14"/>
                  <a:pt x="29" y="14"/>
                  <a:pt x="29" y="14"/>
                </a:cubicBezTo>
                <a:cubicBezTo>
                  <a:pt x="29" y="14"/>
                  <a:pt x="29" y="14"/>
                  <a:pt x="29" y="14"/>
                </a:cubicBezTo>
                <a:cubicBezTo>
                  <a:pt x="29" y="15"/>
                  <a:pt x="29" y="16"/>
                  <a:pt x="29" y="16"/>
                </a:cubicBezTo>
                <a:cubicBezTo>
                  <a:pt x="29" y="17"/>
                  <a:pt x="28" y="18"/>
                  <a:pt x="28" y="18"/>
                </a:cubicBezTo>
                <a:cubicBezTo>
                  <a:pt x="28" y="18"/>
                  <a:pt x="28" y="18"/>
                  <a:pt x="28" y="18"/>
                </a:cubicBezTo>
                <a:cubicBezTo>
                  <a:pt x="28" y="18"/>
                  <a:pt x="28" y="18"/>
                  <a:pt x="28" y="18"/>
                </a:cubicBezTo>
                <a:cubicBezTo>
                  <a:pt x="28" y="18"/>
                  <a:pt x="28" y="18"/>
                  <a:pt x="28" y="18"/>
                </a:cubicBezTo>
                <a:cubicBezTo>
                  <a:pt x="28" y="18"/>
                  <a:pt x="28" y="18"/>
                  <a:pt x="28" y="18"/>
                </a:cubicBezTo>
                <a:cubicBezTo>
                  <a:pt x="28" y="18"/>
                  <a:pt x="28" y="18"/>
                  <a:pt x="28" y="18"/>
                </a:cubicBezTo>
                <a:cubicBezTo>
                  <a:pt x="28" y="18"/>
                  <a:pt x="28" y="18"/>
                  <a:pt x="28" y="18"/>
                </a:cubicBezTo>
                <a:cubicBezTo>
                  <a:pt x="27" y="19"/>
                  <a:pt x="26" y="19"/>
                  <a:pt x="25" y="19"/>
                </a:cubicBezTo>
                <a:cubicBezTo>
                  <a:pt x="24" y="18"/>
                  <a:pt x="24" y="18"/>
                  <a:pt x="23" y="17"/>
                </a:cubicBezTo>
                <a:cubicBezTo>
                  <a:pt x="23" y="17"/>
                  <a:pt x="23" y="17"/>
                  <a:pt x="23" y="1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7" name="Freeform 503"/>
          <p:cNvSpPr>
            <a:spLocks noEditPoints="1"/>
          </p:cNvSpPr>
          <p:nvPr/>
        </p:nvSpPr>
        <p:spPr bwMode="auto">
          <a:xfrm>
            <a:off x="8195100" y="3314494"/>
            <a:ext cx="167996" cy="154556"/>
          </a:xfrm>
          <a:custGeom>
            <a:avLst/>
            <a:gdLst>
              <a:gd name="T0" fmla="*/ 37 w 50"/>
              <a:gd name="T1" fmla="*/ 0 h 46"/>
              <a:gd name="T2" fmla="*/ 50 w 50"/>
              <a:gd name="T3" fmla="*/ 34 h 46"/>
              <a:gd name="T4" fmla="*/ 12 w 50"/>
              <a:gd name="T5" fmla="*/ 46 h 46"/>
              <a:gd name="T6" fmla="*/ 0 w 50"/>
              <a:gd name="T7" fmla="*/ 12 h 46"/>
              <a:gd name="T8" fmla="*/ 11 w 50"/>
              <a:gd name="T9" fmla="*/ 9 h 46"/>
              <a:gd name="T10" fmla="*/ 11 w 50"/>
              <a:gd name="T11" fmla="*/ 9 h 46"/>
              <a:gd name="T12" fmla="*/ 19 w 50"/>
              <a:gd name="T13" fmla="*/ 10 h 46"/>
              <a:gd name="T14" fmla="*/ 14 w 50"/>
              <a:gd name="T15" fmla="*/ 11 h 46"/>
              <a:gd name="T16" fmla="*/ 18 w 50"/>
              <a:gd name="T17" fmla="*/ 17 h 46"/>
              <a:gd name="T18" fmla="*/ 12 w 50"/>
              <a:gd name="T19" fmla="*/ 12 h 46"/>
              <a:gd name="T20" fmla="*/ 11 w 50"/>
              <a:gd name="T21" fmla="*/ 18 h 46"/>
              <a:gd name="T22" fmla="*/ 10 w 50"/>
              <a:gd name="T23" fmla="*/ 10 h 46"/>
              <a:gd name="T24" fmla="*/ 38 w 50"/>
              <a:gd name="T25" fmla="*/ 38 h 46"/>
              <a:gd name="T26" fmla="*/ 38 w 50"/>
              <a:gd name="T27" fmla="*/ 38 h 46"/>
              <a:gd name="T28" fmla="*/ 30 w 50"/>
              <a:gd name="T29" fmla="*/ 37 h 46"/>
              <a:gd name="T30" fmla="*/ 35 w 50"/>
              <a:gd name="T31" fmla="*/ 35 h 46"/>
              <a:gd name="T32" fmla="*/ 31 w 50"/>
              <a:gd name="T33" fmla="*/ 30 h 46"/>
              <a:gd name="T34" fmla="*/ 37 w 50"/>
              <a:gd name="T35" fmla="*/ 34 h 46"/>
              <a:gd name="T36" fmla="*/ 38 w 50"/>
              <a:gd name="T37" fmla="*/ 29 h 46"/>
              <a:gd name="T38" fmla="*/ 39 w 50"/>
              <a:gd name="T39" fmla="*/ 37 h 46"/>
              <a:gd name="T40" fmla="*/ 39 w 50"/>
              <a:gd name="T41" fmla="*/ 10 h 46"/>
              <a:gd name="T42" fmla="*/ 39 w 50"/>
              <a:gd name="T43" fmla="*/ 16 h 46"/>
              <a:gd name="T44" fmla="*/ 37 w 50"/>
              <a:gd name="T45" fmla="*/ 16 h 46"/>
              <a:gd name="T46" fmla="*/ 33 w 50"/>
              <a:gd name="T47" fmla="*/ 17 h 46"/>
              <a:gd name="T48" fmla="*/ 31 w 50"/>
              <a:gd name="T49" fmla="*/ 15 h 46"/>
              <a:gd name="T50" fmla="*/ 31 w 50"/>
              <a:gd name="T51" fmla="*/ 11 h 46"/>
              <a:gd name="T52" fmla="*/ 31 w 50"/>
              <a:gd name="T53" fmla="*/ 9 h 46"/>
              <a:gd name="T54" fmla="*/ 38 w 50"/>
              <a:gd name="T55" fmla="*/ 9 h 46"/>
              <a:gd name="T56" fmla="*/ 10 w 50"/>
              <a:gd name="T57" fmla="*/ 37 h 46"/>
              <a:gd name="T58" fmla="*/ 10 w 50"/>
              <a:gd name="T59" fmla="*/ 30 h 46"/>
              <a:gd name="T60" fmla="*/ 12 w 50"/>
              <a:gd name="T61" fmla="*/ 30 h 46"/>
              <a:gd name="T62" fmla="*/ 16 w 50"/>
              <a:gd name="T63" fmla="*/ 30 h 46"/>
              <a:gd name="T64" fmla="*/ 18 w 50"/>
              <a:gd name="T65" fmla="*/ 31 h 46"/>
              <a:gd name="T66" fmla="*/ 18 w 50"/>
              <a:gd name="T67" fmla="*/ 35 h 46"/>
              <a:gd name="T68" fmla="*/ 18 w 50"/>
              <a:gd name="T69" fmla="*/ 38 h 46"/>
              <a:gd name="T70" fmla="*/ 11 w 50"/>
              <a:gd name="T71" fmla="*/ 38 h 46"/>
              <a:gd name="T72" fmla="*/ 37 w 50"/>
              <a:gd name="T73" fmla="*/ 4 h 46"/>
              <a:gd name="T74" fmla="*/ 12 w 50"/>
              <a:gd name="T75" fmla="*/ 4 h 46"/>
              <a:gd name="T76" fmla="*/ 3 w 50"/>
              <a:gd name="T77" fmla="*/ 34 h 46"/>
              <a:gd name="T78" fmla="*/ 37 w 50"/>
              <a:gd name="T79" fmla="*/ 42 h 46"/>
              <a:gd name="T80" fmla="*/ 46 w 50"/>
              <a:gd name="T81" fmla="*/ 1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46">
                <a:moveTo>
                  <a:pt x="12" y="0"/>
                </a:moveTo>
                <a:cubicBezTo>
                  <a:pt x="37" y="0"/>
                  <a:pt x="37" y="0"/>
                  <a:pt x="37" y="0"/>
                </a:cubicBezTo>
                <a:cubicBezTo>
                  <a:pt x="44" y="0"/>
                  <a:pt x="50" y="6"/>
                  <a:pt x="50" y="12"/>
                </a:cubicBezTo>
                <a:cubicBezTo>
                  <a:pt x="50" y="34"/>
                  <a:pt x="50" y="34"/>
                  <a:pt x="50" y="34"/>
                </a:cubicBezTo>
                <a:cubicBezTo>
                  <a:pt x="50" y="41"/>
                  <a:pt x="44" y="46"/>
                  <a:pt x="37" y="46"/>
                </a:cubicBezTo>
                <a:cubicBezTo>
                  <a:pt x="12" y="46"/>
                  <a:pt x="12" y="46"/>
                  <a:pt x="12" y="46"/>
                </a:cubicBezTo>
                <a:cubicBezTo>
                  <a:pt x="5" y="46"/>
                  <a:pt x="0" y="41"/>
                  <a:pt x="0" y="34"/>
                </a:cubicBezTo>
                <a:cubicBezTo>
                  <a:pt x="0" y="12"/>
                  <a:pt x="0" y="12"/>
                  <a:pt x="0" y="12"/>
                </a:cubicBezTo>
                <a:cubicBezTo>
                  <a:pt x="0" y="6"/>
                  <a:pt x="5" y="0"/>
                  <a:pt x="12" y="0"/>
                </a:cubicBezTo>
                <a:close/>
                <a:moveTo>
                  <a:pt x="11" y="9"/>
                </a:moveTo>
                <a:cubicBezTo>
                  <a:pt x="11" y="9"/>
                  <a:pt x="11" y="9"/>
                  <a:pt x="11" y="9"/>
                </a:cubicBezTo>
                <a:cubicBezTo>
                  <a:pt x="11" y="9"/>
                  <a:pt x="11" y="9"/>
                  <a:pt x="11" y="9"/>
                </a:cubicBezTo>
                <a:cubicBezTo>
                  <a:pt x="18" y="9"/>
                  <a:pt x="18" y="9"/>
                  <a:pt x="18" y="9"/>
                </a:cubicBezTo>
                <a:cubicBezTo>
                  <a:pt x="18" y="9"/>
                  <a:pt x="19" y="9"/>
                  <a:pt x="19" y="10"/>
                </a:cubicBezTo>
                <a:cubicBezTo>
                  <a:pt x="19" y="10"/>
                  <a:pt x="18" y="11"/>
                  <a:pt x="18" y="11"/>
                </a:cubicBezTo>
                <a:cubicBezTo>
                  <a:pt x="14" y="11"/>
                  <a:pt x="14" y="11"/>
                  <a:pt x="14" y="11"/>
                </a:cubicBezTo>
                <a:cubicBezTo>
                  <a:pt x="18" y="15"/>
                  <a:pt x="18" y="15"/>
                  <a:pt x="18" y="15"/>
                </a:cubicBezTo>
                <a:cubicBezTo>
                  <a:pt x="18" y="15"/>
                  <a:pt x="18" y="16"/>
                  <a:pt x="18" y="17"/>
                </a:cubicBezTo>
                <a:cubicBezTo>
                  <a:pt x="17" y="17"/>
                  <a:pt x="17" y="17"/>
                  <a:pt x="16" y="17"/>
                </a:cubicBezTo>
                <a:cubicBezTo>
                  <a:pt x="12" y="12"/>
                  <a:pt x="12" y="12"/>
                  <a:pt x="12" y="12"/>
                </a:cubicBezTo>
                <a:cubicBezTo>
                  <a:pt x="12" y="16"/>
                  <a:pt x="12" y="16"/>
                  <a:pt x="12" y="16"/>
                </a:cubicBezTo>
                <a:cubicBezTo>
                  <a:pt x="12" y="17"/>
                  <a:pt x="12" y="18"/>
                  <a:pt x="11" y="18"/>
                </a:cubicBezTo>
                <a:cubicBezTo>
                  <a:pt x="10" y="18"/>
                  <a:pt x="10" y="17"/>
                  <a:pt x="10" y="16"/>
                </a:cubicBezTo>
                <a:cubicBezTo>
                  <a:pt x="10" y="10"/>
                  <a:pt x="10" y="10"/>
                  <a:pt x="10" y="10"/>
                </a:cubicBezTo>
                <a:cubicBezTo>
                  <a:pt x="10" y="9"/>
                  <a:pt x="10" y="9"/>
                  <a:pt x="11" y="9"/>
                </a:cubicBezTo>
                <a:close/>
                <a:moveTo>
                  <a:pt x="38" y="38"/>
                </a:moveTo>
                <a:cubicBezTo>
                  <a:pt x="38" y="38"/>
                  <a:pt x="38" y="38"/>
                  <a:pt x="38" y="38"/>
                </a:cubicBezTo>
                <a:cubicBezTo>
                  <a:pt x="38" y="38"/>
                  <a:pt x="38" y="38"/>
                  <a:pt x="38" y="38"/>
                </a:cubicBezTo>
                <a:cubicBezTo>
                  <a:pt x="31" y="38"/>
                  <a:pt x="31" y="38"/>
                  <a:pt x="31" y="38"/>
                </a:cubicBezTo>
                <a:cubicBezTo>
                  <a:pt x="31" y="38"/>
                  <a:pt x="30" y="37"/>
                  <a:pt x="30" y="37"/>
                </a:cubicBezTo>
                <a:cubicBezTo>
                  <a:pt x="30" y="36"/>
                  <a:pt x="31" y="35"/>
                  <a:pt x="31" y="35"/>
                </a:cubicBezTo>
                <a:cubicBezTo>
                  <a:pt x="35" y="35"/>
                  <a:pt x="35" y="35"/>
                  <a:pt x="35" y="35"/>
                </a:cubicBezTo>
                <a:cubicBezTo>
                  <a:pt x="31" y="31"/>
                  <a:pt x="31" y="31"/>
                  <a:pt x="31" y="31"/>
                </a:cubicBezTo>
                <a:cubicBezTo>
                  <a:pt x="31" y="31"/>
                  <a:pt x="31" y="30"/>
                  <a:pt x="31" y="30"/>
                </a:cubicBezTo>
                <a:cubicBezTo>
                  <a:pt x="32" y="29"/>
                  <a:pt x="32" y="29"/>
                  <a:pt x="33" y="30"/>
                </a:cubicBezTo>
                <a:cubicBezTo>
                  <a:pt x="37" y="34"/>
                  <a:pt x="37" y="34"/>
                  <a:pt x="37" y="34"/>
                </a:cubicBezTo>
                <a:cubicBezTo>
                  <a:pt x="37" y="30"/>
                  <a:pt x="37" y="30"/>
                  <a:pt x="37" y="30"/>
                </a:cubicBezTo>
                <a:cubicBezTo>
                  <a:pt x="37" y="29"/>
                  <a:pt x="37" y="29"/>
                  <a:pt x="38" y="29"/>
                </a:cubicBezTo>
                <a:cubicBezTo>
                  <a:pt x="39" y="29"/>
                  <a:pt x="39" y="29"/>
                  <a:pt x="39" y="30"/>
                </a:cubicBezTo>
                <a:cubicBezTo>
                  <a:pt x="39" y="37"/>
                  <a:pt x="39" y="37"/>
                  <a:pt x="39" y="37"/>
                </a:cubicBezTo>
                <a:cubicBezTo>
                  <a:pt x="39" y="37"/>
                  <a:pt x="39" y="38"/>
                  <a:pt x="38" y="38"/>
                </a:cubicBezTo>
                <a:close/>
                <a:moveTo>
                  <a:pt x="39" y="10"/>
                </a:moveTo>
                <a:cubicBezTo>
                  <a:pt x="39" y="10"/>
                  <a:pt x="39" y="10"/>
                  <a:pt x="39" y="10"/>
                </a:cubicBezTo>
                <a:cubicBezTo>
                  <a:pt x="39" y="16"/>
                  <a:pt x="39" y="16"/>
                  <a:pt x="39" y="16"/>
                </a:cubicBezTo>
                <a:cubicBezTo>
                  <a:pt x="39" y="17"/>
                  <a:pt x="39" y="18"/>
                  <a:pt x="38" y="18"/>
                </a:cubicBezTo>
                <a:cubicBezTo>
                  <a:pt x="37" y="18"/>
                  <a:pt x="37" y="17"/>
                  <a:pt x="37" y="16"/>
                </a:cubicBezTo>
                <a:cubicBezTo>
                  <a:pt x="37" y="12"/>
                  <a:pt x="37" y="12"/>
                  <a:pt x="37" y="12"/>
                </a:cubicBezTo>
                <a:cubicBezTo>
                  <a:pt x="33" y="17"/>
                  <a:pt x="33" y="17"/>
                  <a:pt x="33" y="17"/>
                </a:cubicBezTo>
                <a:cubicBezTo>
                  <a:pt x="32" y="17"/>
                  <a:pt x="32" y="17"/>
                  <a:pt x="31" y="17"/>
                </a:cubicBezTo>
                <a:cubicBezTo>
                  <a:pt x="31" y="16"/>
                  <a:pt x="31" y="15"/>
                  <a:pt x="31" y="15"/>
                </a:cubicBezTo>
                <a:cubicBezTo>
                  <a:pt x="35" y="11"/>
                  <a:pt x="35" y="11"/>
                  <a:pt x="35" y="11"/>
                </a:cubicBezTo>
                <a:cubicBezTo>
                  <a:pt x="31" y="11"/>
                  <a:pt x="31" y="11"/>
                  <a:pt x="31" y="11"/>
                </a:cubicBezTo>
                <a:cubicBezTo>
                  <a:pt x="31" y="11"/>
                  <a:pt x="30" y="10"/>
                  <a:pt x="30" y="10"/>
                </a:cubicBezTo>
                <a:cubicBezTo>
                  <a:pt x="30" y="9"/>
                  <a:pt x="31" y="9"/>
                  <a:pt x="31" y="9"/>
                </a:cubicBezTo>
                <a:cubicBezTo>
                  <a:pt x="38" y="9"/>
                  <a:pt x="38" y="9"/>
                  <a:pt x="38" y="9"/>
                </a:cubicBezTo>
                <a:cubicBezTo>
                  <a:pt x="38" y="9"/>
                  <a:pt x="38" y="9"/>
                  <a:pt x="38" y="9"/>
                </a:cubicBezTo>
                <a:cubicBezTo>
                  <a:pt x="39" y="9"/>
                  <a:pt x="39" y="9"/>
                  <a:pt x="39" y="10"/>
                </a:cubicBezTo>
                <a:close/>
                <a:moveTo>
                  <a:pt x="10" y="37"/>
                </a:moveTo>
                <a:cubicBezTo>
                  <a:pt x="10" y="37"/>
                  <a:pt x="10" y="37"/>
                  <a:pt x="10" y="37"/>
                </a:cubicBezTo>
                <a:cubicBezTo>
                  <a:pt x="10" y="30"/>
                  <a:pt x="10" y="30"/>
                  <a:pt x="10" y="30"/>
                </a:cubicBezTo>
                <a:cubicBezTo>
                  <a:pt x="10" y="29"/>
                  <a:pt x="10" y="29"/>
                  <a:pt x="11" y="29"/>
                </a:cubicBezTo>
                <a:cubicBezTo>
                  <a:pt x="12" y="29"/>
                  <a:pt x="12" y="29"/>
                  <a:pt x="12" y="30"/>
                </a:cubicBezTo>
                <a:cubicBezTo>
                  <a:pt x="12" y="34"/>
                  <a:pt x="12" y="34"/>
                  <a:pt x="12" y="34"/>
                </a:cubicBezTo>
                <a:cubicBezTo>
                  <a:pt x="16" y="30"/>
                  <a:pt x="16" y="30"/>
                  <a:pt x="16" y="30"/>
                </a:cubicBezTo>
                <a:cubicBezTo>
                  <a:pt x="17" y="29"/>
                  <a:pt x="17" y="29"/>
                  <a:pt x="18" y="30"/>
                </a:cubicBezTo>
                <a:cubicBezTo>
                  <a:pt x="18" y="30"/>
                  <a:pt x="18" y="31"/>
                  <a:pt x="18" y="31"/>
                </a:cubicBezTo>
                <a:cubicBezTo>
                  <a:pt x="14" y="35"/>
                  <a:pt x="14" y="35"/>
                  <a:pt x="14" y="35"/>
                </a:cubicBezTo>
                <a:cubicBezTo>
                  <a:pt x="18" y="35"/>
                  <a:pt x="18" y="35"/>
                  <a:pt x="18" y="35"/>
                </a:cubicBezTo>
                <a:cubicBezTo>
                  <a:pt x="18" y="35"/>
                  <a:pt x="19" y="36"/>
                  <a:pt x="19" y="37"/>
                </a:cubicBezTo>
                <a:cubicBezTo>
                  <a:pt x="19" y="37"/>
                  <a:pt x="18" y="38"/>
                  <a:pt x="18" y="38"/>
                </a:cubicBezTo>
                <a:cubicBezTo>
                  <a:pt x="11" y="38"/>
                  <a:pt x="11" y="38"/>
                  <a:pt x="11" y="38"/>
                </a:cubicBezTo>
                <a:cubicBezTo>
                  <a:pt x="11" y="38"/>
                  <a:pt x="11" y="38"/>
                  <a:pt x="11" y="38"/>
                </a:cubicBezTo>
                <a:cubicBezTo>
                  <a:pt x="10" y="38"/>
                  <a:pt x="10" y="37"/>
                  <a:pt x="10" y="37"/>
                </a:cubicBezTo>
                <a:close/>
                <a:moveTo>
                  <a:pt x="37" y="4"/>
                </a:moveTo>
                <a:cubicBezTo>
                  <a:pt x="37" y="4"/>
                  <a:pt x="37" y="4"/>
                  <a:pt x="37" y="4"/>
                </a:cubicBezTo>
                <a:cubicBezTo>
                  <a:pt x="12" y="4"/>
                  <a:pt x="12" y="4"/>
                  <a:pt x="12" y="4"/>
                </a:cubicBezTo>
                <a:cubicBezTo>
                  <a:pt x="7" y="4"/>
                  <a:pt x="3" y="8"/>
                  <a:pt x="3" y="12"/>
                </a:cubicBezTo>
                <a:cubicBezTo>
                  <a:pt x="3" y="34"/>
                  <a:pt x="3" y="34"/>
                  <a:pt x="3" y="34"/>
                </a:cubicBezTo>
                <a:cubicBezTo>
                  <a:pt x="3" y="38"/>
                  <a:pt x="7" y="42"/>
                  <a:pt x="12" y="42"/>
                </a:cubicBezTo>
                <a:cubicBezTo>
                  <a:pt x="37" y="42"/>
                  <a:pt x="37" y="42"/>
                  <a:pt x="37" y="42"/>
                </a:cubicBezTo>
                <a:cubicBezTo>
                  <a:pt x="42" y="42"/>
                  <a:pt x="46" y="38"/>
                  <a:pt x="46" y="34"/>
                </a:cubicBezTo>
                <a:cubicBezTo>
                  <a:pt x="46" y="12"/>
                  <a:pt x="46" y="12"/>
                  <a:pt x="46" y="12"/>
                </a:cubicBezTo>
                <a:cubicBezTo>
                  <a:pt x="46" y="8"/>
                  <a:pt x="42" y="4"/>
                  <a:pt x="37"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8" name="Freeform 504"/>
          <p:cNvSpPr>
            <a:spLocks noEditPoints="1"/>
          </p:cNvSpPr>
          <p:nvPr/>
        </p:nvSpPr>
        <p:spPr bwMode="auto">
          <a:xfrm>
            <a:off x="7904466" y="3314494"/>
            <a:ext cx="169676" cy="154556"/>
          </a:xfrm>
          <a:custGeom>
            <a:avLst/>
            <a:gdLst>
              <a:gd name="T0" fmla="*/ 19 w 50"/>
              <a:gd name="T1" fmla="*/ 38 h 46"/>
              <a:gd name="T2" fmla="*/ 17 w 50"/>
              <a:gd name="T3" fmla="*/ 33 h 46"/>
              <a:gd name="T4" fmla="*/ 12 w 50"/>
              <a:gd name="T5" fmla="*/ 37 h 46"/>
              <a:gd name="T6" fmla="*/ 16 w 50"/>
              <a:gd name="T7" fmla="*/ 31 h 46"/>
              <a:gd name="T8" fmla="*/ 11 w 50"/>
              <a:gd name="T9" fmla="*/ 30 h 46"/>
              <a:gd name="T10" fmla="*/ 19 w 50"/>
              <a:gd name="T11" fmla="*/ 29 h 46"/>
              <a:gd name="T12" fmla="*/ 20 w 50"/>
              <a:gd name="T13" fmla="*/ 30 h 46"/>
              <a:gd name="T14" fmla="*/ 13 w 50"/>
              <a:gd name="T15" fmla="*/ 0 h 46"/>
              <a:gd name="T16" fmla="*/ 38 w 50"/>
              <a:gd name="T17" fmla="*/ 0 h 46"/>
              <a:gd name="T18" fmla="*/ 50 w 50"/>
              <a:gd name="T19" fmla="*/ 34 h 46"/>
              <a:gd name="T20" fmla="*/ 13 w 50"/>
              <a:gd name="T21" fmla="*/ 46 h 46"/>
              <a:gd name="T22" fmla="*/ 0 w 50"/>
              <a:gd name="T23" fmla="*/ 12 h 46"/>
              <a:gd name="T24" fmla="*/ 38 w 50"/>
              <a:gd name="T25" fmla="*/ 4 h 46"/>
              <a:gd name="T26" fmla="*/ 13 w 50"/>
              <a:gd name="T27" fmla="*/ 4 h 46"/>
              <a:gd name="T28" fmla="*/ 4 w 50"/>
              <a:gd name="T29" fmla="*/ 34 h 46"/>
              <a:gd name="T30" fmla="*/ 38 w 50"/>
              <a:gd name="T31" fmla="*/ 42 h 46"/>
              <a:gd name="T32" fmla="*/ 46 w 50"/>
              <a:gd name="T33" fmla="*/ 12 h 46"/>
              <a:gd name="T34" fmla="*/ 17 w 50"/>
              <a:gd name="T35" fmla="*/ 10 h 46"/>
              <a:gd name="T36" fmla="*/ 19 w 50"/>
              <a:gd name="T37" fmla="*/ 9 h 46"/>
              <a:gd name="T38" fmla="*/ 20 w 50"/>
              <a:gd name="T39" fmla="*/ 16 h 46"/>
              <a:gd name="T40" fmla="*/ 19 w 50"/>
              <a:gd name="T41" fmla="*/ 18 h 46"/>
              <a:gd name="T42" fmla="*/ 11 w 50"/>
              <a:gd name="T43" fmla="*/ 16 h 46"/>
              <a:gd name="T44" fmla="*/ 16 w 50"/>
              <a:gd name="T45" fmla="*/ 15 h 46"/>
              <a:gd name="T46" fmla="*/ 12 w 50"/>
              <a:gd name="T47" fmla="*/ 10 h 46"/>
              <a:gd name="T48" fmla="*/ 17 w 50"/>
              <a:gd name="T49" fmla="*/ 14 h 46"/>
              <a:gd name="T50" fmla="*/ 31 w 50"/>
              <a:gd name="T51" fmla="*/ 10 h 46"/>
              <a:gd name="T52" fmla="*/ 32 w 50"/>
              <a:gd name="T53" fmla="*/ 9 h 46"/>
              <a:gd name="T54" fmla="*/ 33 w 50"/>
              <a:gd name="T55" fmla="*/ 14 h 46"/>
              <a:gd name="T56" fmla="*/ 39 w 50"/>
              <a:gd name="T57" fmla="*/ 10 h 46"/>
              <a:gd name="T58" fmla="*/ 35 w 50"/>
              <a:gd name="T59" fmla="*/ 15 h 46"/>
              <a:gd name="T60" fmla="*/ 40 w 50"/>
              <a:gd name="T61" fmla="*/ 16 h 46"/>
              <a:gd name="T62" fmla="*/ 32 w 50"/>
              <a:gd name="T63" fmla="*/ 18 h 46"/>
              <a:gd name="T64" fmla="*/ 31 w 50"/>
              <a:gd name="T65" fmla="*/ 16 h 46"/>
              <a:gd name="T66" fmla="*/ 33 w 50"/>
              <a:gd name="T67" fmla="*/ 37 h 46"/>
              <a:gd name="T68" fmla="*/ 32 w 50"/>
              <a:gd name="T69" fmla="*/ 38 h 46"/>
              <a:gd name="T70" fmla="*/ 31 w 50"/>
              <a:gd name="T71" fmla="*/ 30 h 46"/>
              <a:gd name="T72" fmla="*/ 32 w 50"/>
              <a:gd name="T73" fmla="*/ 29 h 46"/>
              <a:gd name="T74" fmla="*/ 40 w 50"/>
              <a:gd name="T75" fmla="*/ 30 h 46"/>
              <a:gd name="T76" fmla="*/ 35 w 50"/>
              <a:gd name="T77" fmla="*/ 31 h 46"/>
              <a:gd name="T78" fmla="*/ 39 w 50"/>
              <a:gd name="T79" fmla="*/ 37 h 46"/>
              <a:gd name="T80" fmla="*/ 33 w 50"/>
              <a:gd name="T81" fmla="*/ 3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46">
                <a:moveTo>
                  <a:pt x="20" y="37"/>
                </a:moveTo>
                <a:cubicBezTo>
                  <a:pt x="20" y="37"/>
                  <a:pt x="19" y="38"/>
                  <a:pt x="19" y="38"/>
                </a:cubicBezTo>
                <a:cubicBezTo>
                  <a:pt x="18" y="38"/>
                  <a:pt x="17" y="37"/>
                  <a:pt x="17" y="37"/>
                </a:cubicBezTo>
                <a:cubicBezTo>
                  <a:pt x="17" y="33"/>
                  <a:pt x="17" y="33"/>
                  <a:pt x="17" y="33"/>
                </a:cubicBezTo>
                <a:cubicBezTo>
                  <a:pt x="13" y="37"/>
                  <a:pt x="13" y="37"/>
                  <a:pt x="13" y="37"/>
                </a:cubicBezTo>
                <a:cubicBezTo>
                  <a:pt x="13" y="37"/>
                  <a:pt x="12" y="37"/>
                  <a:pt x="12" y="37"/>
                </a:cubicBezTo>
                <a:cubicBezTo>
                  <a:pt x="11" y="36"/>
                  <a:pt x="11" y="36"/>
                  <a:pt x="12" y="35"/>
                </a:cubicBezTo>
                <a:cubicBezTo>
                  <a:pt x="16" y="31"/>
                  <a:pt x="16" y="31"/>
                  <a:pt x="16" y="31"/>
                </a:cubicBezTo>
                <a:cubicBezTo>
                  <a:pt x="12" y="31"/>
                  <a:pt x="12" y="31"/>
                  <a:pt x="12" y="31"/>
                </a:cubicBezTo>
                <a:cubicBezTo>
                  <a:pt x="11" y="31"/>
                  <a:pt x="11" y="31"/>
                  <a:pt x="11" y="30"/>
                </a:cubicBezTo>
                <a:cubicBezTo>
                  <a:pt x="11" y="29"/>
                  <a:pt x="11" y="29"/>
                  <a:pt x="12" y="29"/>
                </a:cubicBezTo>
                <a:cubicBezTo>
                  <a:pt x="19" y="29"/>
                  <a:pt x="19" y="29"/>
                  <a:pt x="19" y="29"/>
                </a:cubicBezTo>
                <a:cubicBezTo>
                  <a:pt x="19" y="29"/>
                  <a:pt x="19" y="29"/>
                  <a:pt x="19" y="29"/>
                </a:cubicBezTo>
                <a:cubicBezTo>
                  <a:pt x="19" y="29"/>
                  <a:pt x="20" y="29"/>
                  <a:pt x="20" y="30"/>
                </a:cubicBezTo>
                <a:cubicBezTo>
                  <a:pt x="20" y="37"/>
                  <a:pt x="20" y="37"/>
                  <a:pt x="20" y="37"/>
                </a:cubicBezTo>
                <a:close/>
                <a:moveTo>
                  <a:pt x="13" y="0"/>
                </a:moveTo>
                <a:cubicBezTo>
                  <a:pt x="13" y="0"/>
                  <a:pt x="13" y="0"/>
                  <a:pt x="13" y="0"/>
                </a:cubicBezTo>
                <a:cubicBezTo>
                  <a:pt x="38" y="0"/>
                  <a:pt x="38" y="0"/>
                  <a:pt x="38" y="0"/>
                </a:cubicBezTo>
                <a:cubicBezTo>
                  <a:pt x="45" y="0"/>
                  <a:pt x="50" y="6"/>
                  <a:pt x="50" y="12"/>
                </a:cubicBezTo>
                <a:cubicBezTo>
                  <a:pt x="50" y="34"/>
                  <a:pt x="50" y="34"/>
                  <a:pt x="50" y="34"/>
                </a:cubicBezTo>
                <a:cubicBezTo>
                  <a:pt x="50" y="41"/>
                  <a:pt x="45" y="46"/>
                  <a:pt x="38" y="46"/>
                </a:cubicBezTo>
                <a:cubicBezTo>
                  <a:pt x="13" y="46"/>
                  <a:pt x="13" y="46"/>
                  <a:pt x="13" y="46"/>
                </a:cubicBezTo>
                <a:cubicBezTo>
                  <a:pt x="6" y="46"/>
                  <a:pt x="0" y="41"/>
                  <a:pt x="0" y="34"/>
                </a:cubicBezTo>
                <a:cubicBezTo>
                  <a:pt x="0" y="12"/>
                  <a:pt x="0" y="12"/>
                  <a:pt x="0" y="12"/>
                </a:cubicBezTo>
                <a:cubicBezTo>
                  <a:pt x="0" y="6"/>
                  <a:pt x="6" y="0"/>
                  <a:pt x="13" y="0"/>
                </a:cubicBezTo>
                <a:close/>
                <a:moveTo>
                  <a:pt x="38" y="4"/>
                </a:moveTo>
                <a:cubicBezTo>
                  <a:pt x="38" y="4"/>
                  <a:pt x="38" y="4"/>
                  <a:pt x="38" y="4"/>
                </a:cubicBezTo>
                <a:cubicBezTo>
                  <a:pt x="13" y="4"/>
                  <a:pt x="13" y="4"/>
                  <a:pt x="13" y="4"/>
                </a:cubicBezTo>
                <a:cubicBezTo>
                  <a:pt x="8" y="4"/>
                  <a:pt x="4" y="8"/>
                  <a:pt x="4" y="12"/>
                </a:cubicBezTo>
                <a:cubicBezTo>
                  <a:pt x="4" y="34"/>
                  <a:pt x="4" y="34"/>
                  <a:pt x="4" y="34"/>
                </a:cubicBezTo>
                <a:cubicBezTo>
                  <a:pt x="4" y="38"/>
                  <a:pt x="8" y="42"/>
                  <a:pt x="13" y="42"/>
                </a:cubicBezTo>
                <a:cubicBezTo>
                  <a:pt x="38" y="42"/>
                  <a:pt x="38" y="42"/>
                  <a:pt x="38" y="42"/>
                </a:cubicBezTo>
                <a:cubicBezTo>
                  <a:pt x="43" y="42"/>
                  <a:pt x="46" y="38"/>
                  <a:pt x="46" y="34"/>
                </a:cubicBezTo>
                <a:cubicBezTo>
                  <a:pt x="46" y="12"/>
                  <a:pt x="46" y="12"/>
                  <a:pt x="46" y="12"/>
                </a:cubicBezTo>
                <a:cubicBezTo>
                  <a:pt x="46" y="8"/>
                  <a:pt x="43" y="4"/>
                  <a:pt x="38" y="4"/>
                </a:cubicBezTo>
                <a:close/>
                <a:moveTo>
                  <a:pt x="17" y="10"/>
                </a:moveTo>
                <a:cubicBezTo>
                  <a:pt x="17" y="10"/>
                  <a:pt x="17" y="10"/>
                  <a:pt x="17" y="10"/>
                </a:cubicBezTo>
                <a:cubicBezTo>
                  <a:pt x="17" y="9"/>
                  <a:pt x="18" y="9"/>
                  <a:pt x="19" y="9"/>
                </a:cubicBezTo>
                <a:cubicBezTo>
                  <a:pt x="19" y="9"/>
                  <a:pt x="20" y="9"/>
                  <a:pt x="20" y="10"/>
                </a:cubicBezTo>
                <a:cubicBezTo>
                  <a:pt x="20" y="16"/>
                  <a:pt x="20" y="16"/>
                  <a:pt x="20" y="16"/>
                </a:cubicBezTo>
                <a:cubicBezTo>
                  <a:pt x="20" y="17"/>
                  <a:pt x="19" y="18"/>
                  <a:pt x="19" y="18"/>
                </a:cubicBezTo>
                <a:cubicBezTo>
                  <a:pt x="19" y="18"/>
                  <a:pt x="19" y="18"/>
                  <a:pt x="19" y="18"/>
                </a:cubicBezTo>
                <a:cubicBezTo>
                  <a:pt x="12" y="18"/>
                  <a:pt x="12" y="18"/>
                  <a:pt x="12" y="18"/>
                </a:cubicBezTo>
                <a:cubicBezTo>
                  <a:pt x="11" y="18"/>
                  <a:pt x="11" y="17"/>
                  <a:pt x="11" y="16"/>
                </a:cubicBezTo>
                <a:cubicBezTo>
                  <a:pt x="11" y="16"/>
                  <a:pt x="11" y="15"/>
                  <a:pt x="12" y="15"/>
                </a:cubicBezTo>
                <a:cubicBezTo>
                  <a:pt x="16" y="15"/>
                  <a:pt x="16" y="15"/>
                  <a:pt x="16" y="15"/>
                </a:cubicBezTo>
                <a:cubicBezTo>
                  <a:pt x="12" y="11"/>
                  <a:pt x="12" y="11"/>
                  <a:pt x="12" y="11"/>
                </a:cubicBezTo>
                <a:cubicBezTo>
                  <a:pt x="11" y="11"/>
                  <a:pt x="11" y="10"/>
                  <a:pt x="12" y="10"/>
                </a:cubicBezTo>
                <a:cubicBezTo>
                  <a:pt x="12" y="9"/>
                  <a:pt x="13" y="9"/>
                  <a:pt x="13" y="10"/>
                </a:cubicBezTo>
                <a:cubicBezTo>
                  <a:pt x="17" y="14"/>
                  <a:pt x="17" y="14"/>
                  <a:pt x="17" y="14"/>
                </a:cubicBezTo>
                <a:cubicBezTo>
                  <a:pt x="17" y="10"/>
                  <a:pt x="17" y="10"/>
                  <a:pt x="17" y="10"/>
                </a:cubicBezTo>
                <a:close/>
                <a:moveTo>
                  <a:pt x="31" y="10"/>
                </a:moveTo>
                <a:cubicBezTo>
                  <a:pt x="31" y="10"/>
                  <a:pt x="31" y="10"/>
                  <a:pt x="31" y="10"/>
                </a:cubicBezTo>
                <a:cubicBezTo>
                  <a:pt x="31" y="9"/>
                  <a:pt x="31" y="9"/>
                  <a:pt x="32" y="9"/>
                </a:cubicBezTo>
                <a:cubicBezTo>
                  <a:pt x="33" y="9"/>
                  <a:pt x="33" y="9"/>
                  <a:pt x="33" y="10"/>
                </a:cubicBezTo>
                <a:cubicBezTo>
                  <a:pt x="33" y="14"/>
                  <a:pt x="33" y="14"/>
                  <a:pt x="33" y="14"/>
                </a:cubicBezTo>
                <a:cubicBezTo>
                  <a:pt x="37" y="10"/>
                  <a:pt x="37" y="10"/>
                  <a:pt x="37" y="10"/>
                </a:cubicBezTo>
                <a:cubicBezTo>
                  <a:pt x="38" y="9"/>
                  <a:pt x="39" y="9"/>
                  <a:pt x="39" y="10"/>
                </a:cubicBezTo>
                <a:cubicBezTo>
                  <a:pt x="39" y="10"/>
                  <a:pt x="39" y="11"/>
                  <a:pt x="39" y="11"/>
                </a:cubicBezTo>
                <a:cubicBezTo>
                  <a:pt x="35" y="15"/>
                  <a:pt x="35" y="15"/>
                  <a:pt x="35" y="15"/>
                </a:cubicBezTo>
                <a:cubicBezTo>
                  <a:pt x="39" y="15"/>
                  <a:pt x="39" y="15"/>
                  <a:pt x="39" y="15"/>
                </a:cubicBezTo>
                <a:cubicBezTo>
                  <a:pt x="39" y="15"/>
                  <a:pt x="40" y="16"/>
                  <a:pt x="40" y="16"/>
                </a:cubicBezTo>
                <a:cubicBezTo>
                  <a:pt x="40" y="17"/>
                  <a:pt x="39" y="18"/>
                  <a:pt x="39" y="18"/>
                </a:cubicBezTo>
                <a:cubicBezTo>
                  <a:pt x="32" y="18"/>
                  <a:pt x="32" y="18"/>
                  <a:pt x="32" y="18"/>
                </a:cubicBezTo>
                <a:cubicBezTo>
                  <a:pt x="32" y="18"/>
                  <a:pt x="32" y="18"/>
                  <a:pt x="32" y="18"/>
                </a:cubicBezTo>
                <a:cubicBezTo>
                  <a:pt x="31" y="18"/>
                  <a:pt x="31" y="17"/>
                  <a:pt x="31" y="16"/>
                </a:cubicBezTo>
                <a:cubicBezTo>
                  <a:pt x="31" y="10"/>
                  <a:pt x="31" y="10"/>
                  <a:pt x="31" y="10"/>
                </a:cubicBezTo>
                <a:close/>
                <a:moveTo>
                  <a:pt x="33" y="37"/>
                </a:moveTo>
                <a:cubicBezTo>
                  <a:pt x="33" y="37"/>
                  <a:pt x="33" y="37"/>
                  <a:pt x="33" y="37"/>
                </a:cubicBezTo>
                <a:cubicBezTo>
                  <a:pt x="33" y="37"/>
                  <a:pt x="33" y="38"/>
                  <a:pt x="32" y="38"/>
                </a:cubicBezTo>
                <a:cubicBezTo>
                  <a:pt x="31" y="38"/>
                  <a:pt x="31" y="37"/>
                  <a:pt x="31" y="37"/>
                </a:cubicBezTo>
                <a:cubicBezTo>
                  <a:pt x="31" y="30"/>
                  <a:pt x="31" y="30"/>
                  <a:pt x="31" y="30"/>
                </a:cubicBezTo>
                <a:cubicBezTo>
                  <a:pt x="31" y="29"/>
                  <a:pt x="31" y="29"/>
                  <a:pt x="32" y="29"/>
                </a:cubicBezTo>
                <a:cubicBezTo>
                  <a:pt x="32" y="29"/>
                  <a:pt x="32" y="29"/>
                  <a:pt x="32" y="29"/>
                </a:cubicBezTo>
                <a:cubicBezTo>
                  <a:pt x="39" y="29"/>
                  <a:pt x="39" y="29"/>
                  <a:pt x="39" y="29"/>
                </a:cubicBezTo>
                <a:cubicBezTo>
                  <a:pt x="39" y="29"/>
                  <a:pt x="40" y="29"/>
                  <a:pt x="40" y="30"/>
                </a:cubicBezTo>
                <a:cubicBezTo>
                  <a:pt x="40" y="31"/>
                  <a:pt x="39" y="31"/>
                  <a:pt x="39" y="31"/>
                </a:cubicBezTo>
                <a:cubicBezTo>
                  <a:pt x="35" y="31"/>
                  <a:pt x="35" y="31"/>
                  <a:pt x="35" y="31"/>
                </a:cubicBezTo>
                <a:cubicBezTo>
                  <a:pt x="39" y="35"/>
                  <a:pt x="39" y="35"/>
                  <a:pt x="39" y="35"/>
                </a:cubicBezTo>
                <a:cubicBezTo>
                  <a:pt x="39" y="36"/>
                  <a:pt x="39" y="36"/>
                  <a:pt x="39" y="37"/>
                </a:cubicBezTo>
                <a:cubicBezTo>
                  <a:pt x="39" y="37"/>
                  <a:pt x="38" y="37"/>
                  <a:pt x="37" y="37"/>
                </a:cubicBezTo>
                <a:cubicBezTo>
                  <a:pt x="33" y="33"/>
                  <a:pt x="33" y="33"/>
                  <a:pt x="33" y="33"/>
                </a:cubicBezTo>
                <a:cubicBezTo>
                  <a:pt x="33" y="37"/>
                  <a:pt x="33" y="37"/>
                  <a:pt x="33" y="3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499" name="Freeform 505"/>
          <p:cNvSpPr>
            <a:spLocks noEditPoints="1"/>
          </p:cNvSpPr>
          <p:nvPr/>
        </p:nvSpPr>
        <p:spPr bwMode="auto">
          <a:xfrm>
            <a:off x="1705430" y="3307774"/>
            <a:ext cx="147836" cy="167996"/>
          </a:xfrm>
          <a:custGeom>
            <a:avLst/>
            <a:gdLst>
              <a:gd name="T0" fmla="*/ 10 w 44"/>
              <a:gd name="T1" fmla="*/ 37 h 50"/>
              <a:gd name="T2" fmla="*/ 33 w 44"/>
              <a:gd name="T3" fmla="*/ 36 h 50"/>
              <a:gd name="T4" fmla="*/ 33 w 44"/>
              <a:gd name="T5" fmla="*/ 38 h 50"/>
              <a:gd name="T6" fmla="*/ 6 w 44"/>
              <a:gd name="T7" fmla="*/ 0 h 50"/>
              <a:gd name="T8" fmla="*/ 28 w 44"/>
              <a:gd name="T9" fmla="*/ 0 h 50"/>
              <a:gd name="T10" fmla="*/ 43 w 44"/>
              <a:gd name="T11" fmla="*/ 15 h 50"/>
              <a:gd name="T12" fmla="*/ 44 w 44"/>
              <a:gd name="T13" fmla="*/ 16 h 50"/>
              <a:gd name="T14" fmla="*/ 43 w 44"/>
              <a:gd name="T15" fmla="*/ 49 h 50"/>
              <a:gd name="T16" fmla="*/ 42 w 44"/>
              <a:gd name="T17" fmla="*/ 49 h 50"/>
              <a:gd name="T18" fmla="*/ 6 w 44"/>
              <a:gd name="T19" fmla="*/ 50 h 50"/>
              <a:gd name="T20" fmla="*/ 0 w 44"/>
              <a:gd name="T21" fmla="*/ 45 h 50"/>
              <a:gd name="T22" fmla="*/ 2 w 44"/>
              <a:gd name="T23" fmla="*/ 2 h 50"/>
              <a:gd name="T24" fmla="*/ 27 w 44"/>
              <a:gd name="T25" fmla="*/ 4 h 50"/>
              <a:gd name="T26" fmla="*/ 6 w 44"/>
              <a:gd name="T27" fmla="*/ 4 h 50"/>
              <a:gd name="T28" fmla="*/ 4 w 44"/>
              <a:gd name="T29" fmla="*/ 5 h 50"/>
              <a:gd name="T30" fmla="*/ 5 w 44"/>
              <a:gd name="T31" fmla="*/ 46 h 50"/>
              <a:gd name="T32" fmla="*/ 6 w 44"/>
              <a:gd name="T33" fmla="*/ 46 h 50"/>
              <a:gd name="T34" fmla="*/ 40 w 44"/>
              <a:gd name="T35" fmla="*/ 46 h 50"/>
              <a:gd name="T36" fmla="*/ 40 w 44"/>
              <a:gd name="T37" fmla="*/ 45 h 50"/>
              <a:gd name="T38" fmla="*/ 31 w 44"/>
              <a:gd name="T39" fmla="*/ 17 h 50"/>
              <a:gd name="T40" fmla="*/ 28 w 44"/>
              <a:gd name="T41" fmla="*/ 16 h 50"/>
              <a:gd name="T42" fmla="*/ 27 w 44"/>
              <a:gd name="T43" fmla="*/ 4 h 50"/>
              <a:gd name="T44" fmla="*/ 38 w 44"/>
              <a:gd name="T45" fmla="*/ 15 h 50"/>
              <a:gd name="T46" fmla="*/ 29 w 44"/>
              <a:gd name="T47" fmla="*/ 13 h 50"/>
              <a:gd name="T48" fmla="*/ 30 w 44"/>
              <a:gd name="T49" fmla="*/ 14 h 50"/>
              <a:gd name="T50" fmla="*/ 38 w 44"/>
              <a:gd name="T51" fmla="*/ 15 h 50"/>
              <a:gd name="T52" fmla="*/ 11 w 44"/>
              <a:gd name="T53" fmla="*/ 22 h 50"/>
              <a:gd name="T54" fmla="*/ 11 w 44"/>
              <a:gd name="T55" fmla="*/ 20 h 50"/>
              <a:gd name="T56" fmla="*/ 35 w 44"/>
              <a:gd name="T57" fmla="*/ 21 h 50"/>
              <a:gd name="T58" fmla="*/ 11 w 44"/>
              <a:gd name="T59" fmla="*/ 22 h 50"/>
              <a:gd name="T60" fmla="*/ 11 w 44"/>
              <a:gd name="T61" fmla="*/ 30 h 50"/>
              <a:gd name="T62" fmla="*/ 11 w 44"/>
              <a:gd name="T63" fmla="*/ 28 h 50"/>
              <a:gd name="T64" fmla="*/ 35 w 44"/>
              <a:gd name="T65" fmla="*/ 29 h 50"/>
              <a:gd name="T66" fmla="*/ 11 w 44"/>
              <a:gd name="T67"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50">
                <a:moveTo>
                  <a:pt x="11" y="38"/>
                </a:moveTo>
                <a:cubicBezTo>
                  <a:pt x="10" y="38"/>
                  <a:pt x="10" y="38"/>
                  <a:pt x="10" y="37"/>
                </a:cubicBezTo>
                <a:cubicBezTo>
                  <a:pt x="10" y="37"/>
                  <a:pt x="10" y="36"/>
                  <a:pt x="11" y="36"/>
                </a:cubicBezTo>
                <a:cubicBezTo>
                  <a:pt x="33" y="36"/>
                  <a:pt x="33" y="36"/>
                  <a:pt x="33" y="36"/>
                </a:cubicBezTo>
                <a:cubicBezTo>
                  <a:pt x="34" y="36"/>
                  <a:pt x="35" y="37"/>
                  <a:pt x="35" y="37"/>
                </a:cubicBezTo>
                <a:cubicBezTo>
                  <a:pt x="35" y="38"/>
                  <a:pt x="34" y="38"/>
                  <a:pt x="33" y="38"/>
                </a:cubicBezTo>
                <a:cubicBezTo>
                  <a:pt x="11" y="38"/>
                  <a:pt x="11" y="38"/>
                  <a:pt x="11" y="38"/>
                </a:cubicBezTo>
                <a:close/>
                <a:moveTo>
                  <a:pt x="6" y="0"/>
                </a:moveTo>
                <a:cubicBezTo>
                  <a:pt x="6" y="0"/>
                  <a:pt x="6" y="0"/>
                  <a:pt x="6" y="0"/>
                </a:cubicBezTo>
                <a:cubicBezTo>
                  <a:pt x="28" y="0"/>
                  <a:pt x="28" y="0"/>
                  <a:pt x="28" y="0"/>
                </a:cubicBezTo>
                <a:cubicBezTo>
                  <a:pt x="29" y="0"/>
                  <a:pt x="29" y="1"/>
                  <a:pt x="30" y="1"/>
                </a:cubicBezTo>
                <a:cubicBezTo>
                  <a:pt x="43" y="15"/>
                  <a:pt x="43" y="15"/>
                  <a:pt x="43" y="15"/>
                </a:cubicBezTo>
                <a:cubicBezTo>
                  <a:pt x="44" y="15"/>
                  <a:pt x="44" y="16"/>
                  <a:pt x="44" y="16"/>
                </a:cubicBezTo>
                <a:cubicBezTo>
                  <a:pt x="44" y="16"/>
                  <a:pt x="44" y="16"/>
                  <a:pt x="44" y="16"/>
                </a:cubicBezTo>
                <a:cubicBezTo>
                  <a:pt x="44" y="45"/>
                  <a:pt x="44" y="45"/>
                  <a:pt x="44" y="45"/>
                </a:cubicBezTo>
                <a:cubicBezTo>
                  <a:pt x="44" y="46"/>
                  <a:pt x="43" y="48"/>
                  <a:pt x="43" y="49"/>
                </a:cubicBezTo>
                <a:cubicBezTo>
                  <a:pt x="43" y="49"/>
                  <a:pt x="43" y="49"/>
                  <a:pt x="43" y="49"/>
                </a:cubicBezTo>
                <a:cubicBezTo>
                  <a:pt x="42" y="49"/>
                  <a:pt x="42" y="49"/>
                  <a:pt x="42" y="49"/>
                </a:cubicBezTo>
                <a:cubicBezTo>
                  <a:pt x="42" y="49"/>
                  <a:pt x="40" y="50"/>
                  <a:pt x="39" y="50"/>
                </a:cubicBezTo>
                <a:cubicBezTo>
                  <a:pt x="6" y="50"/>
                  <a:pt x="6" y="50"/>
                  <a:pt x="6" y="50"/>
                </a:cubicBezTo>
                <a:cubicBezTo>
                  <a:pt x="4" y="50"/>
                  <a:pt x="3" y="49"/>
                  <a:pt x="2" y="49"/>
                </a:cubicBezTo>
                <a:cubicBezTo>
                  <a:pt x="1" y="48"/>
                  <a:pt x="0" y="46"/>
                  <a:pt x="0" y="45"/>
                </a:cubicBezTo>
                <a:cubicBezTo>
                  <a:pt x="0" y="5"/>
                  <a:pt x="0" y="5"/>
                  <a:pt x="0" y="5"/>
                </a:cubicBezTo>
                <a:cubicBezTo>
                  <a:pt x="0" y="4"/>
                  <a:pt x="1" y="3"/>
                  <a:pt x="2" y="2"/>
                </a:cubicBezTo>
                <a:cubicBezTo>
                  <a:pt x="3" y="1"/>
                  <a:pt x="4" y="0"/>
                  <a:pt x="6" y="0"/>
                </a:cubicBezTo>
                <a:close/>
                <a:moveTo>
                  <a:pt x="27" y="4"/>
                </a:moveTo>
                <a:cubicBezTo>
                  <a:pt x="27" y="4"/>
                  <a:pt x="27" y="4"/>
                  <a:pt x="27" y="4"/>
                </a:cubicBezTo>
                <a:cubicBezTo>
                  <a:pt x="6" y="4"/>
                  <a:pt x="6" y="4"/>
                  <a:pt x="6" y="4"/>
                </a:cubicBezTo>
                <a:cubicBezTo>
                  <a:pt x="5" y="4"/>
                  <a:pt x="5" y="4"/>
                  <a:pt x="5" y="5"/>
                </a:cubicBezTo>
                <a:cubicBezTo>
                  <a:pt x="4" y="5"/>
                  <a:pt x="4" y="5"/>
                  <a:pt x="4" y="5"/>
                </a:cubicBezTo>
                <a:cubicBezTo>
                  <a:pt x="4" y="45"/>
                  <a:pt x="4" y="45"/>
                  <a:pt x="4" y="45"/>
                </a:cubicBezTo>
                <a:cubicBezTo>
                  <a:pt x="4" y="45"/>
                  <a:pt x="4" y="46"/>
                  <a:pt x="5" y="46"/>
                </a:cubicBezTo>
                <a:cubicBezTo>
                  <a:pt x="5" y="46"/>
                  <a:pt x="5" y="46"/>
                  <a:pt x="5" y="46"/>
                </a:cubicBezTo>
                <a:cubicBezTo>
                  <a:pt x="5" y="46"/>
                  <a:pt x="5" y="46"/>
                  <a:pt x="6" y="46"/>
                </a:cubicBezTo>
                <a:cubicBezTo>
                  <a:pt x="39" y="46"/>
                  <a:pt x="39" y="46"/>
                  <a:pt x="39" y="46"/>
                </a:cubicBezTo>
                <a:cubicBezTo>
                  <a:pt x="39" y="46"/>
                  <a:pt x="40" y="46"/>
                  <a:pt x="40" y="46"/>
                </a:cubicBezTo>
                <a:cubicBezTo>
                  <a:pt x="40" y="46"/>
                  <a:pt x="40" y="46"/>
                  <a:pt x="40" y="46"/>
                </a:cubicBezTo>
                <a:cubicBezTo>
                  <a:pt x="40" y="46"/>
                  <a:pt x="40" y="45"/>
                  <a:pt x="40" y="45"/>
                </a:cubicBezTo>
                <a:cubicBezTo>
                  <a:pt x="40" y="17"/>
                  <a:pt x="40" y="17"/>
                  <a:pt x="40" y="17"/>
                </a:cubicBezTo>
                <a:cubicBezTo>
                  <a:pt x="31" y="17"/>
                  <a:pt x="31" y="17"/>
                  <a:pt x="31" y="17"/>
                </a:cubicBezTo>
                <a:cubicBezTo>
                  <a:pt x="30" y="17"/>
                  <a:pt x="29" y="17"/>
                  <a:pt x="28" y="16"/>
                </a:cubicBezTo>
                <a:cubicBezTo>
                  <a:pt x="28" y="16"/>
                  <a:pt x="28" y="16"/>
                  <a:pt x="28" y="16"/>
                </a:cubicBezTo>
                <a:cubicBezTo>
                  <a:pt x="28" y="15"/>
                  <a:pt x="27" y="14"/>
                  <a:pt x="27" y="13"/>
                </a:cubicBezTo>
                <a:cubicBezTo>
                  <a:pt x="27" y="4"/>
                  <a:pt x="27" y="4"/>
                  <a:pt x="27" y="4"/>
                </a:cubicBezTo>
                <a:close/>
                <a:moveTo>
                  <a:pt x="38" y="15"/>
                </a:moveTo>
                <a:cubicBezTo>
                  <a:pt x="38" y="15"/>
                  <a:pt x="38" y="15"/>
                  <a:pt x="38" y="15"/>
                </a:cubicBezTo>
                <a:cubicBezTo>
                  <a:pt x="29" y="6"/>
                  <a:pt x="29" y="6"/>
                  <a:pt x="29" y="6"/>
                </a:cubicBezTo>
                <a:cubicBezTo>
                  <a:pt x="29" y="13"/>
                  <a:pt x="29" y="13"/>
                  <a:pt x="29" y="13"/>
                </a:cubicBezTo>
                <a:cubicBezTo>
                  <a:pt x="29" y="13"/>
                  <a:pt x="30" y="14"/>
                  <a:pt x="30" y="14"/>
                </a:cubicBezTo>
                <a:cubicBezTo>
                  <a:pt x="30" y="14"/>
                  <a:pt x="30" y="14"/>
                  <a:pt x="30" y="14"/>
                </a:cubicBezTo>
                <a:cubicBezTo>
                  <a:pt x="30" y="15"/>
                  <a:pt x="31" y="15"/>
                  <a:pt x="31" y="15"/>
                </a:cubicBezTo>
                <a:cubicBezTo>
                  <a:pt x="38" y="15"/>
                  <a:pt x="38" y="15"/>
                  <a:pt x="38" y="15"/>
                </a:cubicBezTo>
                <a:close/>
                <a:moveTo>
                  <a:pt x="11" y="22"/>
                </a:moveTo>
                <a:cubicBezTo>
                  <a:pt x="11" y="22"/>
                  <a:pt x="11" y="22"/>
                  <a:pt x="11" y="22"/>
                </a:cubicBezTo>
                <a:cubicBezTo>
                  <a:pt x="10" y="22"/>
                  <a:pt x="10" y="22"/>
                  <a:pt x="10" y="21"/>
                </a:cubicBezTo>
                <a:cubicBezTo>
                  <a:pt x="10" y="20"/>
                  <a:pt x="10" y="20"/>
                  <a:pt x="11" y="20"/>
                </a:cubicBezTo>
                <a:cubicBezTo>
                  <a:pt x="33" y="20"/>
                  <a:pt x="33" y="20"/>
                  <a:pt x="33" y="20"/>
                </a:cubicBezTo>
                <a:cubicBezTo>
                  <a:pt x="34" y="20"/>
                  <a:pt x="35" y="20"/>
                  <a:pt x="35" y="21"/>
                </a:cubicBezTo>
                <a:cubicBezTo>
                  <a:pt x="35" y="22"/>
                  <a:pt x="34" y="22"/>
                  <a:pt x="33" y="22"/>
                </a:cubicBezTo>
                <a:cubicBezTo>
                  <a:pt x="11" y="22"/>
                  <a:pt x="11" y="22"/>
                  <a:pt x="11" y="22"/>
                </a:cubicBezTo>
                <a:close/>
                <a:moveTo>
                  <a:pt x="11" y="30"/>
                </a:moveTo>
                <a:cubicBezTo>
                  <a:pt x="11" y="30"/>
                  <a:pt x="11" y="30"/>
                  <a:pt x="11" y="30"/>
                </a:cubicBezTo>
                <a:cubicBezTo>
                  <a:pt x="10" y="30"/>
                  <a:pt x="10" y="30"/>
                  <a:pt x="10" y="29"/>
                </a:cubicBezTo>
                <a:cubicBezTo>
                  <a:pt x="10" y="29"/>
                  <a:pt x="10" y="28"/>
                  <a:pt x="11" y="28"/>
                </a:cubicBezTo>
                <a:cubicBezTo>
                  <a:pt x="33" y="28"/>
                  <a:pt x="33" y="28"/>
                  <a:pt x="33" y="28"/>
                </a:cubicBezTo>
                <a:cubicBezTo>
                  <a:pt x="34" y="28"/>
                  <a:pt x="35" y="29"/>
                  <a:pt x="35" y="29"/>
                </a:cubicBezTo>
                <a:cubicBezTo>
                  <a:pt x="35" y="30"/>
                  <a:pt x="34" y="30"/>
                  <a:pt x="33" y="30"/>
                </a:cubicBezTo>
                <a:cubicBezTo>
                  <a:pt x="11" y="30"/>
                  <a:pt x="11" y="30"/>
                  <a:pt x="11"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0" name="Freeform 506"/>
          <p:cNvSpPr>
            <a:spLocks noEditPoints="1"/>
          </p:cNvSpPr>
          <p:nvPr/>
        </p:nvSpPr>
        <p:spPr bwMode="auto">
          <a:xfrm>
            <a:off x="6133794" y="3307774"/>
            <a:ext cx="147836" cy="167996"/>
          </a:xfrm>
          <a:custGeom>
            <a:avLst/>
            <a:gdLst>
              <a:gd name="T0" fmla="*/ 28 w 44"/>
              <a:gd name="T1" fmla="*/ 0 h 50"/>
              <a:gd name="T2" fmla="*/ 43 w 44"/>
              <a:gd name="T3" fmla="*/ 15 h 50"/>
              <a:gd name="T4" fmla="*/ 44 w 44"/>
              <a:gd name="T5" fmla="*/ 16 h 50"/>
              <a:gd name="T6" fmla="*/ 43 w 44"/>
              <a:gd name="T7" fmla="*/ 49 h 50"/>
              <a:gd name="T8" fmla="*/ 43 w 44"/>
              <a:gd name="T9" fmla="*/ 49 h 50"/>
              <a:gd name="T10" fmla="*/ 6 w 44"/>
              <a:gd name="T11" fmla="*/ 50 h 50"/>
              <a:gd name="T12" fmla="*/ 0 w 44"/>
              <a:gd name="T13" fmla="*/ 45 h 50"/>
              <a:gd name="T14" fmla="*/ 2 w 44"/>
              <a:gd name="T15" fmla="*/ 2 h 50"/>
              <a:gd name="T16" fmla="*/ 10 w 44"/>
              <a:gd name="T17" fmla="*/ 24 h 50"/>
              <a:gd name="T18" fmla="*/ 13 w 44"/>
              <a:gd name="T19" fmla="*/ 24 h 50"/>
              <a:gd name="T20" fmla="*/ 15 w 44"/>
              <a:gd name="T21" fmla="*/ 26 h 50"/>
              <a:gd name="T22" fmla="*/ 15 w 44"/>
              <a:gd name="T23" fmla="*/ 33 h 50"/>
              <a:gd name="T24" fmla="*/ 10 w 44"/>
              <a:gd name="T25" fmla="*/ 34 h 50"/>
              <a:gd name="T26" fmla="*/ 9 w 44"/>
              <a:gd name="T27" fmla="*/ 33 h 50"/>
              <a:gd name="T28" fmla="*/ 8 w 44"/>
              <a:gd name="T29" fmla="*/ 26 h 50"/>
              <a:gd name="T30" fmla="*/ 9 w 44"/>
              <a:gd name="T31" fmla="*/ 24 h 50"/>
              <a:gd name="T32" fmla="*/ 13 w 44"/>
              <a:gd name="T33" fmla="*/ 26 h 50"/>
              <a:gd name="T34" fmla="*/ 10 w 44"/>
              <a:gd name="T35" fmla="*/ 26 h 50"/>
              <a:gd name="T36" fmla="*/ 13 w 44"/>
              <a:gd name="T37" fmla="*/ 32 h 50"/>
              <a:gd name="T38" fmla="*/ 23 w 44"/>
              <a:gd name="T39" fmla="*/ 24 h 50"/>
              <a:gd name="T40" fmla="*/ 26 w 44"/>
              <a:gd name="T41" fmla="*/ 24 h 50"/>
              <a:gd name="T42" fmla="*/ 28 w 44"/>
              <a:gd name="T43" fmla="*/ 26 h 50"/>
              <a:gd name="T44" fmla="*/ 27 w 44"/>
              <a:gd name="T45" fmla="*/ 33 h 50"/>
              <a:gd name="T46" fmla="*/ 23 w 44"/>
              <a:gd name="T47" fmla="*/ 34 h 50"/>
              <a:gd name="T48" fmla="*/ 21 w 44"/>
              <a:gd name="T49" fmla="*/ 32 h 50"/>
              <a:gd name="T50" fmla="*/ 21 w 44"/>
              <a:gd name="T51" fmla="*/ 24 h 50"/>
              <a:gd name="T52" fmla="*/ 26 w 44"/>
              <a:gd name="T53" fmla="*/ 26 h 50"/>
              <a:gd name="T54" fmla="*/ 23 w 44"/>
              <a:gd name="T55" fmla="*/ 26 h 50"/>
              <a:gd name="T56" fmla="*/ 26 w 44"/>
              <a:gd name="T57" fmla="*/ 32 h 50"/>
              <a:gd name="T58" fmla="*/ 17 w 44"/>
              <a:gd name="T59" fmla="*/ 25 h 50"/>
              <a:gd name="T60" fmla="*/ 18 w 44"/>
              <a:gd name="T61" fmla="*/ 24 h 50"/>
              <a:gd name="T62" fmla="*/ 19 w 44"/>
              <a:gd name="T63" fmla="*/ 33 h 50"/>
              <a:gd name="T64" fmla="*/ 17 w 44"/>
              <a:gd name="T65" fmla="*/ 33 h 50"/>
              <a:gd name="T66" fmla="*/ 30 w 44"/>
              <a:gd name="T67" fmla="*/ 25 h 50"/>
              <a:gd name="T68" fmla="*/ 31 w 44"/>
              <a:gd name="T69" fmla="*/ 24 h 50"/>
              <a:gd name="T70" fmla="*/ 32 w 44"/>
              <a:gd name="T71" fmla="*/ 33 h 50"/>
              <a:gd name="T72" fmla="*/ 30 w 44"/>
              <a:gd name="T73" fmla="*/ 33 h 50"/>
              <a:gd name="T74" fmla="*/ 34 w 44"/>
              <a:gd name="T75" fmla="*/ 25 h 50"/>
              <a:gd name="T76" fmla="*/ 35 w 44"/>
              <a:gd name="T77" fmla="*/ 24 h 50"/>
              <a:gd name="T78" fmla="*/ 37 w 44"/>
              <a:gd name="T79" fmla="*/ 33 h 50"/>
              <a:gd name="T80" fmla="*/ 34 w 44"/>
              <a:gd name="T81" fmla="*/ 33 h 50"/>
              <a:gd name="T82" fmla="*/ 27 w 44"/>
              <a:gd name="T83" fmla="*/ 4 h 50"/>
              <a:gd name="T84" fmla="*/ 6 w 44"/>
              <a:gd name="T85" fmla="*/ 4 h 50"/>
              <a:gd name="T86" fmla="*/ 4 w 44"/>
              <a:gd name="T87" fmla="*/ 5 h 50"/>
              <a:gd name="T88" fmla="*/ 5 w 44"/>
              <a:gd name="T89" fmla="*/ 46 h 50"/>
              <a:gd name="T90" fmla="*/ 39 w 44"/>
              <a:gd name="T91" fmla="*/ 46 h 50"/>
              <a:gd name="T92" fmla="*/ 40 w 44"/>
              <a:gd name="T93" fmla="*/ 46 h 50"/>
              <a:gd name="T94" fmla="*/ 40 w 44"/>
              <a:gd name="T95" fmla="*/ 17 h 50"/>
              <a:gd name="T96" fmla="*/ 28 w 44"/>
              <a:gd name="T97" fmla="*/ 16 h 50"/>
              <a:gd name="T98" fmla="*/ 27 w 44"/>
              <a:gd name="T99" fmla="*/ 13 h 50"/>
              <a:gd name="T100" fmla="*/ 38 w 44"/>
              <a:gd name="T101" fmla="*/ 15 h 50"/>
              <a:gd name="T102" fmla="*/ 29 w 44"/>
              <a:gd name="T103" fmla="*/ 6 h 50"/>
              <a:gd name="T104" fmla="*/ 30 w 44"/>
              <a:gd name="T105" fmla="*/ 14 h 50"/>
              <a:gd name="T106" fmla="*/ 31 w 44"/>
              <a:gd name="T107"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50">
                <a:moveTo>
                  <a:pt x="6" y="0"/>
                </a:moveTo>
                <a:cubicBezTo>
                  <a:pt x="28" y="0"/>
                  <a:pt x="28" y="0"/>
                  <a:pt x="28" y="0"/>
                </a:cubicBezTo>
                <a:cubicBezTo>
                  <a:pt x="29" y="0"/>
                  <a:pt x="29" y="0"/>
                  <a:pt x="30" y="1"/>
                </a:cubicBezTo>
                <a:cubicBezTo>
                  <a:pt x="43" y="15"/>
                  <a:pt x="43" y="15"/>
                  <a:pt x="43" y="15"/>
                </a:cubicBezTo>
                <a:cubicBezTo>
                  <a:pt x="44" y="15"/>
                  <a:pt x="44" y="16"/>
                  <a:pt x="44" y="16"/>
                </a:cubicBezTo>
                <a:cubicBezTo>
                  <a:pt x="44" y="16"/>
                  <a:pt x="44" y="16"/>
                  <a:pt x="44" y="16"/>
                </a:cubicBezTo>
                <a:cubicBezTo>
                  <a:pt x="44" y="45"/>
                  <a:pt x="44" y="45"/>
                  <a:pt x="44" y="45"/>
                </a:cubicBezTo>
                <a:cubicBezTo>
                  <a:pt x="44" y="46"/>
                  <a:pt x="43" y="48"/>
                  <a:pt x="43" y="49"/>
                </a:cubicBezTo>
                <a:cubicBezTo>
                  <a:pt x="43" y="49"/>
                  <a:pt x="43" y="49"/>
                  <a:pt x="43" y="49"/>
                </a:cubicBezTo>
                <a:cubicBezTo>
                  <a:pt x="43" y="49"/>
                  <a:pt x="43" y="49"/>
                  <a:pt x="43" y="49"/>
                </a:cubicBezTo>
                <a:cubicBezTo>
                  <a:pt x="42" y="49"/>
                  <a:pt x="40" y="50"/>
                  <a:pt x="39" y="50"/>
                </a:cubicBezTo>
                <a:cubicBezTo>
                  <a:pt x="6" y="50"/>
                  <a:pt x="6" y="50"/>
                  <a:pt x="6" y="50"/>
                </a:cubicBezTo>
                <a:cubicBezTo>
                  <a:pt x="4" y="50"/>
                  <a:pt x="3" y="49"/>
                  <a:pt x="2" y="49"/>
                </a:cubicBezTo>
                <a:cubicBezTo>
                  <a:pt x="1" y="48"/>
                  <a:pt x="0" y="46"/>
                  <a:pt x="0" y="45"/>
                </a:cubicBezTo>
                <a:cubicBezTo>
                  <a:pt x="0" y="5"/>
                  <a:pt x="0" y="5"/>
                  <a:pt x="0" y="5"/>
                </a:cubicBezTo>
                <a:cubicBezTo>
                  <a:pt x="0" y="4"/>
                  <a:pt x="1" y="3"/>
                  <a:pt x="2" y="2"/>
                </a:cubicBezTo>
                <a:cubicBezTo>
                  <a:pt x="3" y="1"/>
                  <a:pt x="4" y="0"/>
                  <a:pt x="6" y="0"/>
                </a:cubicBezTo>
                <a:close/>
                <a:moveTo>
                  <a:pt x="10" y="24"/>
                </a:moveTo>
                <a:cubicBezTo>
                  <a:pt x="10" y="24"/>
                  <a:pt x="10" y="24"/>
                  <a:pt x="10" y="24"/>
                </a:cubicBezTo>
                <a:cubicBezTo>
                  <a:pt x="13" y="24"/>
                  <a:pt x="13" y="24"/>
                  <a:pt x="13" y="24"/>
                </a:cubicBezTo>
                <a:cubicBezTo>
                  <a:pt x="14" y="24"/>
                  <a:pt x="14" y="24"/>
                  <a:pt x="15" y="24"/>
                </a:cubicBezTo>
                <a:cubicBezTo>
                  <a:pt x="15" y="25"/>
                  <a:pt x="15" y="25"/>
                  <a:pt x="15" y="26"/>
                </a:cubicBezTo>
                <a:cubicBezTo>
                  <a:pt x="15" y="32"/>
                  <a:pt x="15" y="32"/>
                  <a:pt x="15" y="32"/>
                </a:cubicBezTo>
                <a:cubicBezTo>
                  <a:pt x="15" y="32"/>
                  <a:pt x="15" y="33"/>
                  <a:pt x="15" y="33"/>
                </a:cubicBezTo>
                <a:cubicBezTo>
                  <a:pt x="14" y="34"/>
                  <a:pt x="14" y="34"/>
                  <a:pt x="13" y="34"/>
                </a:cubicBezTo>
                <a:cubicBezTo>
                  <a:pt x="10" y="34"/>
                  <a:pt x="10" y="34"/>
                  <a:pt x="10" y="34"/>
                </a:cubicBezTo>
                <a:cubicBezTo>
                  <a:pt x="10" y="34"/>
                  <a:pt x="9" y="34"/>
                  <a:pt x="9" y="33"/>
                </a:cubicBezTo>
                <a:cubicBezTo>
                  <a:pt x="9" y="33"/>
                  <a:pt x="9" y="33"/>
                  <a:pt x="9" y="33"/>
                </a:cubicBezTo>
                <a:cubicBezTo>
                  <a:pt x="8" y="33"/>
                  <a:pt x="8" y="32"/>
                  <a:pt x="8" y="32"/>
                </a:cubicBezTo>
                <a:cubicBezTo>
                  <a:pt x="8" y="26"/>
                  <a:pt x="8" y="26"/>
                  <a:pt x="8" y="26"/>
                </a:cubicBezTo>
                <a:cubicBezTo>
                  <a:pt x="8" y="25"/>
                  <a:pt x="8" y="25"/>
                  <a:pt x="9" y="24"/>
                </a:cubicBezTo>
                <a:cubicBezTo>
                  <a:pt x="9" y="24"/>
                  <a:pt x="9" y="24"/>
                  <a:pt x="9" y="24"/>
                </a:cubicBezTo>
                <a:cubicBezTo>
                  <a:pt x="9" y="24"/>
                  <a:pt x="10" y="24"/>
                  <a:pt x="10" y="24"/>
                </a:cubicBezTo>
                <a:close/>
                <a:moveTo>
                  <a:pt x="13" y="26"/>
                </a:moveTo>
                <a:cubicBezTo>
                  <a:pt x="13" y="26"/>
                  <a:pt x="13" y="26"/>
                  <a:pt x="13" y="26"/>
                </a:cubicBezTo>
                <a:cubicBezTo>
                  <a:pt x="10" y="26"/>
                  <a:pt x="10" y="26"/>
                  <a:pt x="10" y="26"/>
                </a:cubicBezTo>
                <a:cubicBezTo>
                  <a:pt x="10" y="32"/>
                  <a:pt x="10" y="32"/>
                  <a:pt x="10" y="32"/>
                </a:cubicBezTo>
                <a:cubicBezTo>
                  <a:pt x="13" y="32"/>
                  <a:pt x="13" y="32"/>
                  <a:pt x="13" y="32"/>
                </a:cubicBezTo>
                <a:cubicBezTo>
                  <a:pt x="13" y="26"/>
                  <a:pt x="13" y="26"/>
                  <a:pt x="13" y="26"/>
                </a:cubicBezTo>
                <a:close/>
                <a:moveTo>
                  <a:pt x="23" y="24"/>
                </a:moveTo>
                <a:cubicBezTo>
                  <a:pt x="23" y="24"/>
                  <a:pt x="23" y="24"/>
                  <a:pt x="23" y="24"/>
                </a:cubicBezTo>
                <a:cubicBezTo>
                  <a:pt x="26" y="24"/>
                  <a:pt x="26" y="24"/>
                  <a:pt x="26" y="24"/>
                </a:cubicBezTo>
                <a:cubicBezTo>
                  <a:pt x="26" y="24"/>
                  <a:pt x="27" y="24"/>
                  <a:pt x="27" y="24"/>
                </a:cubicBezTo>
                <a:cubicBezTo>
                  <a:pt x="28" y="25"/>
                  <a:pt x="28" y="25"/>
                  <a:pt x="28" y="26"/>
                </a:cubicBezTo>
                <a:cubicBezTo>
                  <a:pt x="28" y="32"/>
                  <a:pt x="28" y="32"/>
                  <a:pt x="28" y="32"/>
                </a:cubicBezTo>
                <a:cubicBezTo>
                  <a:pt x="28" y="32"/>
                  <a:pt x="28" y="33"/>
                  <a:pt x="27" y="33"/>
                </a:cubicBezTo>
                <a:cubicBezTo>
                  <a:pt x="27" y="34"/>
                  <a:pt x="26" y="34"/>
                  <a:pt x="26" y="34"/>
                </a:cubicBezTo>
                <a:cubicBezTo>
                  <a:pt x="23" y="34"/>
                  <a:pt x="23" y="34"/>
                  <a:pt x="23" y="34"/>
                </a:cubicBezTo>
                <a:cubicBezTo>
                  <a:pt x="22" y="34"/>
                  <a:pt x="22" y="34"/>
                  <a:pt x="21" y="33"/>
                </a:cubicBezTo>
                <a:cubicBezTo>
                  <a:pt x="21" y="33"/>
                  <a:pt x="21" y="32"/>
                  <a:pt x="21" y="32"/>
                </a:cubicBezTo>
                <a:cubicBezTo>
                  <a:pt x="21" y="26"/>
                  <a:pt x="21" y="26"/>
                  <a:pt x="21" y="26"/>
                </a:cubicBezTo>
                <a:cubicBezTo>
                  <a:pt x="21" y="25"/>
                  <a:pt x="21" y="25"/>
                  <a:pt x="21" y="24"/>
                </a:cubicBezTo>
                <a:cubicBezTo>
                  <a:pt x="22" y="24"/>
                  <a:pt x="22" y="24"/>
                  <a:pt x="23" y="24"/>
                </a:cubicBezTo>
                <a:close/>
                <a:moveTo>
                  <a:pt x="26" y="26"/>
                </a:moveTo>
                <a:cubicBezTo>
                  <a:pt x="26" y="26"/>
                  <a:pt x="26" y="26"/>
                  <a:pt x="26" y="26"/>
                </a:cubicBezTo>
                <a:cubicBezTo>
                  <a:pt x="23" y="26"/>
                  <a:pt x="23" y="26"/>
                  <a:pt x="23" y="26"/>
                </a:cubicBezTo>
                <a:cubicBezTo>
                  <a:pt x="23" y="32"/>
                  <a:pt x="23" y="32"/>
                  <a:pt x="23" y="32"/>
                </a:cubicBezTo>
                <a:cubicBezTo>
                  <a:pt x="26" y="32"/>
                  <a:pt x="26" y="32"/>
                  <a:pt x="26" y="32"/>
                </a:cubicBezTo>
                <a:cubicBezTo>
                  <a:pt x="26" y="26"/>
                  <a:pt x="26" y="26"/>
                  <a:pt x="26" y="26"/>
                </a:cubicBezTo>
                <a:close/>
                <a:moveTo>
                  <a:pt x="17" y="25"/>
                </a:moveTo>
                <a:cubicBezTo>
                  <a:pt x="17" y="25"/>
                  <a:pt x="17" y="25"/>
                  <a:pt x="17" y="25"/>
                </a:cubicBezTo>
                <a:cubicBezTo>
                  <a:pt x="17" y="24"/>
                  <a:pt x="17" y="24"/>
                  <a:pt x="18" y="24"/>
                </a:cubicBezTo>
                <a:cubicBezTo>
                  <a:pt x="19" y="24"/>
                  <a:pt x="19" y="24"/>
                  <a:pt x="19" y="25"/>
                </a:cubicBezTo>
                <a:cubicBezTo>
                  <a:pt x="19" y="33"/>
                  <a:pt x="19" y="33"/>
                  <a:pt x="19" y="33"/>
                </a:cubicBezTo>
                <a:cubicBezTo>
                  <a:pt x="19" y="34"/>
                  <a:pt x="19" y="34"/>
                  <a:pt x="18" y="34"/>
                </a:cubicBezTo>
                <a:cubicBezTo>
                  <a:pt x="17" y="34"/>
                  <a:pt x="17" y="34"/>
                  <a:pt x="17" y="33"/>
                </a:cubicBezTo>
                <a:cubicBezTo>
                  <a:pt x="17" y="25"/>
                  <a:pt x="17" y="25"/>
                  <a:pt x="17" y="25"/>
                </a:cubicBezTo>
                <a:close/>
                <a:moveTo>
                  <a:pt x="30" y="25"/>
                </a:moveTo>
                <a:cubicBezTo>
                  <a:pt x="30" y="25"/>
                  <a:pt x="30" y="25"/>
                  <a:pt x="30" y="25"/>
                </a:cubicBezTo>
                <a:cubicBezTo>
                  <a:pt x="30" y="24"/>
                  <a:pt x="30" y="24"/>
                  <a:pt x="31" y="24"/>
                </a:cubicBezTo>
                <a:cubicBezTo>
                  <a:pt x="32" y="24"/>
                  <a:pt x="32" y="24"/>
                  <a:pt x="32" y="25"/>
                </a:cubicBezTo>
                <a:cubicBezTo>
                  <a:pt x="32" y="33"/>
                  <a:pt x="32" y="33"/>
                  <a:pt x="32" y="33"/>
                </a:cubicBezTo>
                <a:cubicBezTo>
                  <a:pt x="32" y="34"/>
                  <a:pt x="32" y="34"/>
                  <a:pt x="31" y="34"/>
                </a:cubicBezTo>
                <a:cubicBezTo>
                  <a:pt x="30" y="34"/>
                  <a:pt x="30" y="34"/>
                  <a:pt x="30" y="33"/>
                </a:cubicBezTo>
                <a:cubicBezTo>
                  <a:pt x="30" y="25"/>
                  <a:pt x="30" y="25"/>
                  <a:pt x="30" y="25"/>
                </a:cubicBezTo>
                <a:close/>
                <a:moveTo>
                  <a:pt x="34" y="25"/>
                </a:moveTo>
                <a:cubicBezTo>
                  <a:pt x="34" y="25"/>
                  <a:pt x="34" y="25"/>
                  <a:pt x="34" y="25"/>
                </a:cubicBezTo>
                <a:cubicBezTo>
                  <a:pt x="34" y="24"/>
                  <a:pt x="35" y="24"/>
                  <a:pt x="35" y="24"/>
                </a:cubicBezTo>
                <a:cubicBezTo>
                  <a:pt x="36" y="24"/>
                  <a:pt x="37" y="24"/>
                  <a:pt x="37" y="25"/>
                </a:cubicBezTo>
                <a:cubicBezTo>
                  <a:pt x="37" y="33"/>
                  <a:pt x="37" y="33"/>
                  <a:pt x="37" y="33"/>
                </a:cubicBezTo>
                <a:cubicBezTo>
                  <a:pt x="37" y="34"/>
                  <a:pt x="36" y="34"/>
                  <a:pt x="35" y="34"/>
                </a:cubicBezTo>
                <a:cubicBezTo>
                  <a:pt x="35" y="34"/>
                  <a:pt x="34" y="34"/>
                  <a:pt x="34" y="33"/>
                </a:cubicBezTo>
                <a:cubicBezTo>
                  <a:pt x="34" y="25"/>
                  <a:pt x="34" y="25"/>
                  <a:pt x="34" y="25"/>
                </a:cubicBezTo>
                <a:close/>
                <a:moveTo>
                  <a:pt x="27" y="4"/>
                </a:moveTo>
                <a:cubicBezTo>
                  <a:pt x="27" y="4"/>
                  <a:pt x="27" y="4"/>
                  <a:pt x="27" y="4"/>
                </a:cubicBezTo>
                <a:cubicBezTo>
                  <a:pt x="6" y="4"/>
                  <a:pt x="6" y="4"/>
                  <a:pt x="6" y="4"/>
                </a:cubicBezTo>
                <a:cubicBezTo>
                  <a:pt x="5" y="4"/>
                  <a:pt x="5" y="4"/>
                  <a:pt x="5" y="4"/>
                </a:cubicBezTo>
                <a:cubicBezTo>
                  <a:pt x="4" y="5"/>
                  <a:pt x="4" y="5"/>
                  <a:pt x="4" y="5"/>
                </a:cubicBezTo>
                <a:cubicBezTo>
                  <a:pt x="4" y="45"/>
                  <a:pt x="4" y="45"/>
                  <a:pt x="4" y="45"/>
                </a:cubicBezTo>
                <a:cubicBezTo>
                  <a:pt x="4" y="45"/>
                  <a:pt x="4" y="46"/>
                  <a:pt x="5" y="46"/>
                </a:cubicBezTo>
                <a:cubicBezTo>
                  <a:pt x="5" y="46"/>
                  <a:pt x="5" y="46"/>
                  <a:pt x="6" y="46"/>
                </a:cubicBezTo>
                <a:cubicBezTo>
                  <a:pt x="39" y="46"/>
                  <a:pt x="39" y="46"/>
                  <a:pt x="39" y="46"/>
                </a:cubicBezTo>
                <a:cubicBezTo>
                  <a:pt x="39" y="46"/>
                  <a:pt x="40" y="46"/>
                  <a:pt x="40" y="46"/>
                </a:cubicBezTo>
                <a:cubicBezTo>
                  <a:pt x="40" y="46"/>
                  <a:pt x="40" y="46"/>
                  <a:pt x="40" y="46"/>
                </a:cubicBezTo>
                <a:cubicBezTo>
                  <a:pt x="40" y="46"/>
                  <a:pt x="40" y="45"/>
                  <a:pt x="40" y="45"/>
                </a:cubicBezTo>
                <a:cubicBezTo>
                  <a:pt x="40" y="17"/>
                  <a:pt x="40" y="17"/>
                  <a:pt x="40" y="17"/>
                </a:cubicBezTo>
                <a:cubicBezTo>
                  <a:pt x="31" y="17"/>
                  <a:pt x="31" y="17"/>
                  <a:pt x="31" y="17"/>
                </a:cubicBezTo>
                <a:cubicBezTo>
                  <a:pt x="30" y="17"/>
                  <a:pt x="29" y="17"/>
                  <a:pt x="28" y="16"/>
                </a:cubicBezTo>
                <a:cubicBezTo>
                  <a:pt x="28" y="16"/>
                  <a:pt x="28" y="16"/>
                  <a:pt x="28" y="16"/>
                </a:cubicBezTo>
                <a:cubicBezTo>
                  <a:pt x="28" y="15"/>
                  <a:pt x="27" y="14"/>
                  <a:pt x="27" y="13"/>
                </a:cubicBezTo>
                <a:cubicBezTo>
                  <a:pt x="27" y="4"/>
                  <a:pt x="27" y="4"/>
                  <a:pt x="27" y="4"/>
                </a:cubicBezTo>
                <a:close/>
                <a:moveTo>
                  <a:pt x="38" y="15"/>
                </a:moveTo>
                <a:cubicBezTo>
                  <a:pt x="38" y="15"/>
                  <a:pt x="38" y="15"/>
                  <a:pt x="38" y="15"/>
                </a:cubicBezTo>
                <a:cubicBezTo>
                  <a:pt x="29" y="6"/>
                  <a:pt x="29" y="6"/>
                  <a:pt x="29" y="6"/>
                </a:cubicBezTo>
                <a:cubicBezTo>
                  <a:pt x="29" y="13"/>
                  <a:pt x="29" y="13"/>
                  <a:pt x="29" y="13"/>
                </a:cubicBezTo>
                <a:cubicBezTo>
                  <a:pt x="29" y="13"/>
                  <a:pt x="30" y="14"/>
                  <a:pt x="30" y="14"/>
                </a:cubicBezTo>
                <a:cubicBezTo>
                  <a:pt x="30" y="14"/>
                  <a:pt x="30" y="14"/>
                  <a:pt x="30" y="14"/>
                </a:cubicBezTo>
                <a:cubicBezTo>
                  <a:pt x="30" y="15"/>
                  <a:pt x="31" y="15"/>
                  <a:pt x="31" y="15"/>
                </a:cubicBezTo>
                <a:cubicBezTo>
                  <a:pt x="38" y="15"/>
                  <a:pt x="38" y="15"/>
                  <a:pt x="38"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1" name="Freeform 507"/>
          <p:cNvSpPr>
            <a:spLocks noEditPoints="1"/>
          </p:cNvSpPr>
          <p:nvPr/>
        </p:nvSpPr>
        <p:spPr bwMode="auto">
          <a:xfrm>
            <a:off x="7622234" y="3307774"/>
            <a:ext cx="147836" cy="167996"/>
          </a:xfrm>
          <a:custGeom>
            <a:avLst/>
            <a:gdLst>
              <a:gd name="T0" fmla="*/ 28 w 44"/>
              <a:gd name="T1" fmla="*/ 0 h 50"/>
              <a:gd name="T2" fmla="*/ 43 w 44"/>
              <a:gd name="T3" fmla="*/ 15 h 50"/>
              <a:gd name="T4" fmla="*/ 44 w 44"/>
              <a:gd name="T5" fmla="*/ 16 h 50"/>
              <a:gd name="T6" fmla="*/ 42 w 44"/>
              <a:gd name="T7" fmla="*/ 49 h 50"/>
              <a:gd name="T8" fmla="*/ 42 w 44"/>
              <a:gd name="T9" fmla="*/ 49 h 50"/>
              <a:gd name="T10" fmla="*/ 5 w 44"/>
              <a:gd name="T11" fmla="*/ 50 h 50"/>
              <a:gd name="T12" fmla="*/ 1 w 44"/>
              <a:gd name="T13" fmla="*/ 49 h 50"/>
              <a:gd name="T14" fmla="*/ 0 w 44"/>
              <a:gd name="T15" fmla="*/ 5 h 50"/>
              <a:gd name="T16" fmla="*/ 5 w 44"/>
              <a:gd name="T17" fmla="*/ 0 h 50"/>
              <a:gd name="T18" fmla="*/ 10 w 44"/>
              <a:gd name="T19" fmla="*/ 8 h 50"/>
              <a:gd name="T20" fmla="*/ 12 w 44"/>
              <a:gd name="T21" fmla="*/ 8 h 50"/>
              <a:gd name="T22" fmla="*/ 27 w 44"/>
              <a:gd name="T23" fmla="*/ 11 h 50"/>
              <a:gd name="T24" fmla="*/ 5 w 44"/>
              <a:gd name="T25" fmla="*/ 4 h 50"/>
              <a:gd name="T26" fmla="*/ 4 w 44"/>
              <a:gd name="T27" fmla="*/ 5 h 50"/>
              <a:gd name="T28" fmla="*/ 4 w 44"/>
              <a:gd name="T29" fmla="*/ 46 h 50"/>
              <a:gd name="T30" fmla="*/ 38 w 44"/>
              <a:gd name="T31" fmla="*/ 46 h 50"/>
              <a:gd name="T32" fmla="*/ 40 w 44"/>
              <a:gd name="T33" fmla="*/ 45 h 50"/>
              <a:gd name="T34" fmla="*/ 34 w 44"/>
              <a:gd name="T35" fmla="*/ 17 h 50"/>
              <a:gd name="T36" fmla="*/ 37 w 44"/>
              <a:gd name="T37" fmla="*/ 37 h 50"/>
              <a:gd name="T38" fmla="*/ 37 w 44"/>
              <a:gd name="T39" fmla="*/ 40 h 50"/>
              <a:gd name="T40" fmla="*/ 34 w 44"/>
              <a:gd name="T41" fmla="*/ 42 h 50"/>
              <a:gd name="T42" fmla="*/ 32 w 44"/>
              <a:gd name="T43" fmla="*/ 42 h 50"/>
              <a:gd name="T44" fmla="*/ 12 w 44"/>
              <a:gd name="T45" fmla="*/ 40 h 50"/>
              <a:gd name="T46" fmla="*/ 11 w 44"/>
              <a:gd name="T47" fmla="*/ 43 h 50"/>
              <a:gd name="T48" fmla="*/ 10 w 44"/>
              <a:gd name="T49" fmla="*/ 40 h 50"/>
              <a:gd name="T50" fmla="*/ 5 w 44"/>
              <a:gd name="T51" fmla="*/ 38 h 50"/>
              <a:gd name="T52" fmla="*/ 10 w 44"/>
              <a:gd name="T53" fmla="*/ 37 h 50"/>
              <a:gd name="T54" fmla="*/ 7 w 44"/>
              <a:gd name="T55" fmla="*/ 13 h 50"/>
              <a:gd name="T56" fmla="*/ 7 w 44"/>
              <a:gd name="T57" fmla="*/ 11 h 50"/>
              <a:gd name="T58" fmla="*/ 10 w 44"/>
              <a:gd name="T59" fmla="*/ 8 h 50"/>
              <a:gd name="T60" fmla="*/ 12 w 44"/>
              <a:gd name="T61" fmla="*/ 13 h 50"/>
              <a:gd name="T62" fmla="*/ 32 w 44"/>
              <a:gd name="T63" fmla="*/ 37 h 50"/>
              <a:gd name="T64" fmla="*/ 31 w 44"/>
              <a:gd name="T65" fmla="*/ 17 h 50"/>
              <a:gd name="T66" fmla="*/ 28 w 44"/>
              <a:gd name="T67" fmla="*/ 16 h 50"/>
              <a:gd name="T68" fmla="*/ 12 w 44"/>
              <a:gd name="T69" fmla="*/ 13 h 50"/>
              <a:gd name="T70" fmla="*/ 38 w 44"/>
              <a:gd name="T71" fmla="*/ 15 h 50"/>
              <a:gd name="T72" fmla="*/ 29 w 44"/>
              <a:gd name="T73" fmla="*/ 13 h 50"/>
              <a:gd name="T74" fmla="*/ 30 w 44"/>
              <a:gd name="T75" fmla="*/ 14 h 50"/>
              <a:gd name="T76" fmla="*/ 38 w 44"/>
              <a:gd name="T77"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0">
                <a:moveTo>
                  <a:pt x="5" y="0"/>
                </a:moveTo>
                <a:cubicBezTo>
                  <a:pt x="28" y="0"/>
                  <a:pt x="28" y="0"/>
                  <a:pt x="28" y="0"/>
                </a:cubicBezTo>
                <a:cubicBezTo>
                  <a:pt x="28" y="0"/>
                  <a:pt x="29" y="0"/>
                  <a:pt x="29" y="1"/>
                </a:cubicBezTo>
                <a:cubicBezTo>
                  <a:pt x="43" y="15"/>
                  <a:pt x="43" y="15"/>
                  <a:pt x="43" y="15"/>
                </a:cubicBezTo>
                <a:cubicBezTo>
                  <a:pt x="43" y="15"/>
                  <a:pt x="44" y="16"/>
                  <a:pt x="44" y="16"/>
                </a:cubicBezTo>
                <a:cubicBezTo>
                  <a:pt x="44" y="16"/>
                  <a:pt x="44" y="16"/>
                  <a:pt x="44" y="16"/>
                </a:cubicBezTo>
                <a:cubicBezTo>
                  <a:pt x="44" y="45"/>
                  <a:pt x="44" y="45"/>
                  <a:pt x="44" y="45"/>
                </a:cubicBezTo>
                <a:cubicBezTo>
                  <a:pt x="44" y="46"/>
                  <a:pt x="43" y="48"/>
                  <a:pt x="42" y="49"/>
                </a:cubicBezTo>
                <a:cubicBezTo>
                  <a:pt x="42" y="49"/>
                  <a:pt x="42" y="49"/>
                  <a:pt x="42" y="49"/>
                </a:cubicBezTo>
                <a:cubicBezTo>
                  <a:pt x="42" y="49"/>
                  <a:pt x="42" y="49"/>
                  <a:pt x="42" y="49"/>
                </a:cubicBezTo>
                <a:cubicBezTo>
                  <a:pt x="41" y="49"/>
                  <a:pt x="40" y="50"/>
                  <a:pt x="38" y="50"/>
                </a:cubicBezTo>
                <a:cubicBezTo>
                  <a:pt x="5" y="50"/>
                  <a:pt x="5" y="50"/>
                  <a:pt x="5" y="50"/>
                </a:cubicBezTo>
                <a:cubicBezTo>
                  <a:pt x="4" y="50"/>
                  <a:pt x="2" y="49"/>
                  <a:pt x="2" y="49"/>
                </a:cubicBezTo>
                <a:cubicBezTo>
                  <a:pt x="1" y="49"/>
                  <a:pt x="1" y="49"/>
                  <a:pt x="1" y="49"/>
                </a:cubicBezTo>
                <a:cubicBezTo>
                  <a:pt x="1" y="48"/>
                  <a:pt x="0" y="46"/>
                  <a:pt x="0" y="45"/>
                </a:cubicBezTo>
                <a:cubicBezTo>
                  <a:pt x="0" y="5"/>
                  <a:pt x="0" y="5"/>
                  <a:pt x="0" y="5"/>
                </a:cubicBezTo>
                <a:cubicBezTo>
                  <a:pt x="0" y="4"/>
                  <a:pt x="1" y="3"/>
                  <a:pt x="1" y="2"/>
                </a:cubicBezTo>
                <a:cubicBezTo>
                  <a:pt x="2" y="1"/>
                  <a:pt x="4" y="0"/>
                  <a:pt x="5" y="0"/>
                </a:cubicBezTo>
                <a:close/>
                <a:moveTo>
                  <a:pt x="10" y="8"/>
                </a:moveTo>
                <a:cubicBezTo>
                  <a:pt x="10" y="8"/>
                  <a:pt x="10" y="8"/>
                  <a:pt x="10" y="8"/>
                </a:cubicBezTo>
                <a:cubicBezTo>
                  <a:pt x="10" y="7"/>
                  <a:pt x="10" y="7"/>
                  <a:pt x="11" y="7"/>
                </a:cubicBezTo>
                <a:cubicBezTo>
                  <a:pt x="11" y="7"/>
                  <a:pt x="12" y="7"/>
                  <a:pt x="12" y="8"/>
                </a:cubicBezTo>
                <a:cubicBezTo>
                  <a:pt x="12" y="11"/>
                  <a:pt x="12" y="11"/>
                  <a:pt x="12" y="11"/>
                </a:cubicBezTo>
                <a:cubicBezTo>
                  <a:pt x="27" y="11"/>
                  <a:pt x="27" y="11"/>
                  <a:pt x="27" y="11"/>
                </a:cubicBezTo>
                <a:cubicBezTo>
                  <a:pt x="27" y="4"/>
                  <a:pt x="27" y="4"/>
                  <a:pt x="27" y="4"/>
                </a:cubicBezTo>
                <a:cubicBezTo>
                  <a:pt x="5" y="4"/>
                  <a:pt x="5" y="4"/>
                  <a:pt x="5" y="4"/>
                </a:cubicBezTo>
                <a:cubicBezTo>
                  <a:pt x="5" y="4"/>
                  <a:pt x="4" y="4"/>
                  <a:pt x="4" y="4"/>
                </a:cubicBezTo>
                <a:cubicBezTo>
                  <a:pt x="4" y="5"/>
                  <a:pt x="4" y="5"/>
                  <a:pt x="4" y="5"/>
                </a:cubicBezTo>
                <a:cubicBezTo>
                  <a:pt x="4" y="45"/>
                  <a:pt x="4" y="45"/>
                  <a:pt x="4" y="45"/>
                </a:cubicBezTo>
                <a:cubicBezTo>
                  <a:pt x="4" y="45"/>
                  <a:pt x="4" y="46"/>
                  <a:pt x="4" y="46"/>
                </a:cubicBezTo>
                <a:cubicBezTo>
                  <a:pt x="4" y="46"/>
                  <a:pt x="5" y="46"/>
                  <a:pt x="5" y="46"/>
                </a:cubicBezTo>
                <a:cubicBezTo>
                  <a:pt x="38" y="46"/>
                  <a:pt x="38" y="46"/>
                  <a:pt x="38" y="46"/>
                </a:cubicBezTo>
                <a:cubicBezTo>
                  <a:pt x="39" y="46"/>
                  <a:pt x="39" y="46"/>
                  <a:pt x="39" y="46"/>
                </a:cubicBezTo>
                <a:cubicBezTo>
                  <a:pt x="40" y="46"/>
                  <a:pt x="40" y="45"/>
                  <a:pt x="40" y="45"/>
                </a:cubicBezTo>
                <a:cubicBezTo>
                  <a:pt x="40" y="17"/>
                  <a:pt x="40" y="17"/>
                  <a:pt x="40" y="17"/>
                </a:cubicBezTo>
                <a:cubicBezTo>
                  <a:pt x="34" y="17"/>
                  <a:pt x="34" y="17"/>
                  <a:pt x="34" y="17"/>
                </a:cubicBezTo>
                <a:cubicBezTo>
                  <a:pt x="34" y="37"/>
                  <a:pt x="34" y="37"/>
                  <a:pt x="34" y="37"/>
                </a:cubicBezTo>
                <a:cubicBezTo>
                  <a:pt x="37" y="37"/>
                  <a:pt x="37" y="37"/>
                  <a:pt x="37" y="37"/>
                </a:cubicBezTo>
                <a:cubicBezTo>
                  <a:pt x="38" y="37"/>
                  <a:pt x="38" y="38"/>
                  <a:pt x="38" y="38"/>
                </a:cubicBezTo>
                <a:cubicBezTo>
                  <a:pt x="38" y="39"/>
                  <a:pt x="38" y="40"/>
                  <a:pt x="37" y="40"/>
                </a:cubicBezTo>
                <a:cubicBezTo>
                  <a:pt x="34" y="40"/>
                  <a:pt x="34" y="40"/>
                  <a:pt x="34" y="40"/>
                </a:cubicBezTo>
                <a:cubicBezTo>
                  <a:pt x="34" y="42"/>
                  <a:pt x="34" y="42"/>
                  <a:pt x="34" y="42"/>
                </a:cubicBezTo>
                <a:cubicBezTo>
                  <a:pt x="34" y="43"/>
                  <a:pt x="33" y="43"/>
                  <a:pt x="33" y="43"/>
                </a:cubicBezTo>
                <a:cubicBezTo>
                  <a:pt x="32" y="43"/>
                  <a:pt x="32" y="43"/>
                  <a:pt x="32" y="42"/>
                </a:cubicBezTo>
                <a:cubicBezTo>
                  <a:pt x="32" y="40"/>
                  <a:pt x="32" y="40"/>
                  <a:pt x="32" y="40"/>
                </a:cubicBezTo>
                <a:cubicBezTo>
                  <a:pt x="12" y="40"/>
                  <a:pt x="12" y="40"/>
                  <a:pt x="12" y="40"/>
                </a:cubicBezTo>
                <a:cubicBezTo>
                  <a:pt x="12" y="42"/>
                  <a:pt x="12" y="42"/>
                  <a:pt x="12" y="42"/>
                </a:cubicBezTo>
                <a:cubicBezTo>
                  <a:pt x="12" y="43"/>
                  <a:pt x="11" y="43"/>
                  <a:pt x="11" y="43"/>
                </a:cubicBezTo>
                <a:cubicBezTo>
                  <a:pt x="10" y="43"/>
                  <a:pt x="10" y="43"/>
                  <a:pt x="10" y="42"/>
                </a:cubicBezTo>
                <a:cubicBezTo>
                  <a:pt x="10" y="40"/>
                  <a:pt x="10" y="40"/>
                  <a:pt x="10" y="40"/>
                </a:cubicBezTo>
                <a:cubicBezTo>
                  <a:pt x="7" y="40"/>
                  <a:pt x="7" y="40"/>
                  <a:pt x="7" y="40"/>
                </a:cubicBezTo>
                <a:cubicBezTo>
                  <a:pt x="6" y="40"/>
                  <a:pt x="5" y="39"/>
                  <a:pt x="5" y="38"/>
                </a:cubicBezTo>
                <a:cubicBezTo>
                  <a:pt x="5" y="38"/>
                  <a:pt x="6" y="37"/>
                  <a:pt x="7" y="37"/>
                </a:cubicBezTo>
                <a:cubicBezTo>
                  <a:pt x="10" y="37"/>
                  <a:pt x="10" y="37"/>
                  <a:pt x="10" y="37"/>
                </a:cubicBezTo>
                <a:cubicBezTo>
                  <a:pt x="10" y="13"/>
                  <a:pt x="10" y="13"/>
                  <a:pt x="10" y="13"/>
                </a:cubicBezTo>
                <a:cubicBezTo>
                  <a:pt x="7" y="13"/>
                  <a:pt x="7" y="13"/>
                  <a:pt x="7" y="13"/>
                </a:cubicBezTo>
                <a:cubicBezTo>
                  <a:pt x="6" y="13"/>
                  <a:pt x="5" y="13"/>
                  <a:pt x="5" y="12"/>
                </a:cubicBezTo>
                <a:cubicBezTo>
                  <a:pt x="5" y="11"/>
                  <a:pt x="6" y="11"/>
                  <a:pt x="7" y="11"/>
                </a:cubicBezTo>
                <a:cubicBezTo>
                  <a:pt x="10" y="11"/>
                  <a:pt x="10" y="11"/>
                  <a:pt x="10" y="11"/>
                </a:cubicBezTo>
                <a:cubicBezTo>
                  <a:pt x="10" y="8"/>
                  <a:pt x="10" y="8"/>
                  <a:pt x="10" y="8"/>
                </a:cubicBezTo>
                <a:close/>
                <a:moveTo>
                  <a:pt x="12" y="13"/>
                </a:moveTo>
                <a:cubicBezTo>
                  <a:pt x="12" y="13"/>
                  <a:pt x="12" y="13"/>
                  <a:pt x="12" y="13"/>
                </a:cubicBezTo>
                <a:cubicBezTo>
                  <a:pt x="12" y="37"/>
                  <a:pt x="12" y="37"/>
                  <a:pt x="12" y="37"/>
                </a:cubicBezTo>
                <a:cubicBezTo>
                  <a:pt x="32" y="37"/>
                  <a:pt x="32" y="37"/>
                  <a:pt x="32" y="37"/>
                </a:cubicBezTo>
                <a:cubicBezTo>
                  <a:pt x="32" y="17"/>
                  <a:pt x="32" y="17"/>
                  <a:pt x="32" y="17"/>
                </a:cubicBezTo>
                <a:cubicBezTo>
                  <a:pt x="31" y="17"/>
                  <a:pt x="31" y="17"/>
                  <a:pt x="31" y="17"/>
                </a:cubicBezTo>
                <a:cubicBezTo>
                  <a:pt x="30" y="17"/>
                  <a:pt x="29" y="17"/>
                  <a:pt x="28" y="16"/>
                </a:cubicBezTo>
                <a:cubicBezTo>
                  <a:pt x="28" y="16"/>
                  <a:pt x="28" y="16"/>
                  <a:pt x="28" y="16"/>
                </a:cubicBezTo>
                <a:cubicBezTo>
                  <a:pt x="27" y="15"/>
                  <a:pt x="27" y="14"/>
                  <a:pt x="27" y="13"/>
                </a:cubicBezTo>
                <a:cubicBezTo>
                  <a:pt x="12" y="13"/>
                  <a:pt x="12" y="13"/>
                  <a:pt x="12" y="13"/>
                </a:cubicBezTo>
                <a:close/>
                <a:moveTo>
                  <a:pt x="38" y="15"/>
                </a:moveTo>
                <a:cubicBezTo>
                  <a:pt x="38" y="15"/>
                  <a:pt x="38" y="15"/>
                  <a:pt x="38" y="15"/>
                </a:cubicBezTo>
                <a:cubicBezTo>
                  <a:pt x="29" y="6"/>
                  <a:pt x="29" y="6"/>
                  <a:pt x="29" y="6"/>
                </a:cubicBezTo>
                <a:cubicBezTo>
                  <a:pt x="29" y="13"/>
                  <a:pt x="29" y="13"/>
                  <a:pt x="29" y="13"/>
                </a:cubicBezTo>
                <a:cubicBezTo>
                  <a:pt x="29" y="13"/>
                  <a:pt x="29" y="14"/>
                  <a:pt x="29" y="14"/>
                </a:cubicBezTo>
                <a:cubicBezTo>
                  <a:pt x="30" y="14"/>
                  <a:pt x="30" y="14"/>
                  <a:pt x="30" y="14"/>
                </a:cubicBezTo>
                <a:cubicBezTo>
                  <a:pt x="30" y="15"/>
                  <a:pt x="30" y="15"/>
                  <a:pt x="31" y="15"/>
                </a:cubicBezTo>
                <a:cubicBezTo>
                  <a:pt x="38" y="15"/>
                  <a:pt x="38" y="15"/>
                  <a:pt x="38"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2" name="Freeform 508"/>
          <p:cNvSpPr>
            <a:spLocks noEditPoints="1"/>
          </p:cNvSpPr>
          <p:nvPr/>
        </p:nvSpPr>
        <p:spPr bwMode="auto">
          <a:xfrm>
            <a:off x="2007822" y="3307774"/>
            <a:ext cx="146157" cy="167996"/>
          </a:xfrm>
          <a:custGeom>
            <a:avLst/>
            <a:gdLst>
              <a:gd name="T0" fmla="*/ 9 w 43"/>
              <a:gd name="T1" fmla="*/ 21 h 50"/>
              <a:gd name="T2" fmla="*/ 33 w 43"/>
              <a:gd name="T3" fmla="*/ 20 h 50"/>
              <a:gd name="T4" fmla="*/ 33 w 43"/>
              <a:gd name="T5" fmla="*/ 22 h 50"/>
              <a:gd name="T6" fmla="*/ 10 w 43"/>
              <a:gd name="T7" fmla="*/ 36 h 50"/>
              <a:gd name="T8" fmla="*/ 12 w 43"/>
              <a:gd name="T9" fmla="*/ 37 h 50"/>
              <a:gd name="T10" fmla="*/ 9 w 43"/>
              <a:gd name="T11" fmla="*/ 37 h 50"/>
              <a:gd name="T12" fmla="*/ 10 w 43"/>
              <a:gd name="T13" fmla="*/ 31 h 50"/>
              <a:gd name="T14" fmla="*/ 12 w 43"/>
              <a:gd name="T15" fmla="*/ 32 h 50"/>
              <a:gd name="T16" fmla="*/ 9 w 43"/>
              <a:gd name="T17" fmla="*/ 32 h 50"/>
              <a:gd name="T18" fmla="*/ 10 w 43"/>
              <a:gd name="T19" fmla="*/ 25 h 50"/>
              <a:gd name="T20" fmla="*/ 12 w 43"/>
              <a:gd name="T21" fmla="*/ 26 h 50"/>
              <a:gd name="T22" fmla="*/ 9 w 43"/>
              <a:gd name="T23" fmla="*/ 26 h 50"/>
              <a:gd name="T24" fmla="*/ 15 w 43"/>
              <a:gd name="T25" fmla="*/ 38 h 50"/>
              <a:gd name="T26" fmla="*/ 14 w 43"/>
              <a:gd name="T27" fmla="*/ 37 h 50"/>
              <a:gd name="T28" fmla="*/ 33 w 43"/>
              <a:gd name="T29" fmla="*/ 36 h 50"/>
              <a:gd name="T30" fmla="*/ 33 w 43"/>
              <a:gd name="T31" fmla="*/ 38 h 50"/>
              <a:gd name="T32" fmla="*/ 15 w 43"/>
              <a:gd name="T33" fmla="*/ 28 h 50"/>
              <a:gd name="T34" fmla="*/ 14 w 43"/>
              <a:gd name="T35" fmla="*/ 26 h 50"/>
              <a:gd name="T36" fmla="*/ 33 w 43"/>
              <a:gd name="T37" fmla="*/ 25 h 50"/>
              <a:gd name="T38" fmla="*/ 33 w 43"/>
              <a:gd name="T39" fmla="*/ 28 h 50"/>
              <a:gd name="T40" fmla="*/ 15 w 43"/>
              <a:gd name="T41" fmla="*/ 33 h 50"/>
              <a:gd name="T42" fmla="*/ 14 w 43"/>
              <a:gd name="T43" fmla="*/ 32 h 50"/>
              <a:gd name="T44" fmla="*/ 33 w 43"/>
              <a:gd name="T45" fmla="*/ 31 h 50"/>
              <a:gd name="T46" fmla="*/ 33 w 43"/>
              <a:gd name="T47" fmla="*/ 33 h 50"/>
              <a:gd name="T48" fmla="*/ 5 w 43"/>
              <a:gd name="T49" fmla="*/ 0 h 50"/>
              <a:gd name="T50" fmla="*/ 28 w 43"/>
              <a:gd name="T51" fmla="*/ 0 h 50"/>
              <a:gd name="T52" fmla="*/ 43 w 43"/>
              <a:gd name="T53" fmla="*/ 15 h 50"/>
              <a:gd name="T54" fmla="*/ 43 w 43"/>
              <a:gd name="T55" fmla="*/ 16 h 50"/>
              <a:gd name="T56" fmla="*/ 42 w 43"/>
              <a:gd name="T57" fmla="*/ 49 h 50"/>
              <a:gd name="T58" fmla="*/ 42 w 43"/>
              <a:gd name="T59" fmla="*/ 49 h 50"/>
              <a:gd name="T60" fmla="*/ 5 w 43"/>
              <a:gd name="T61" fmla="*/ 50 h 50"/>
              <a:gd name="T62" fmla="*/ 1 w 43"/>
              <a:gd name="T63" fmla="*/ 49 h 50"/>
              <a:gd name="T64" fmla="*/ 0 w 43"/>
              <a:gd name="T65" fmla="*/ 45 h 50"/>
              <a:gd name="T66" fmla="*/ 1 w 43"/>
              <a:gd name="T67" fmla="*/ 2 h 50"/>
              <a:gd name="T68" fmla="*/ 26 w 43"/>
              <a:gd name="T69" fmla="*/ 4 h 50"/>
              <a:gd name="T70" fmla="*/ 5 w 43"/>
              <a:gd name="T71" fmla="*/ 4 h 50"/>
              <a:gd name="T72" fmla="*/ 4 w 43"/>
              <a:gd name="T73" fmla="*/ 5 h 50"/>
              <a:gd name="T74" fmla="*/ 4 w 43"/>
              <a:gd name="T75" fmla="*/ 46 h 50"/>
              <a:gd name="T76" fmla="*/ 38 w 43"/>
              <a:gd name="T77" fmla="*/ 46 h 50"/>
              <a:gd name="T78" fmla="*/ 39 w 43"/>
              <a:gd name="T79" fmla="*/ 46 h 50"/>
              <a:gd name="T80" fmla="*/ 40 w 43"/>
              <a:gd name="T81" fmla="*/ 17 h 50"/>
              <a:gd name="T82" fmla="*/ 28 w 43"/>
              <a:gd name="T83" fmla="*/ 16 h 50"/>
              <a:gd name="T84" fmla="*/ 26 w 43"/>
              <a:gd name="T85" fmla="*/ 13 h 50"/>
              <a:gd name="T86" fmla="*/ 38 w 43"/>
              <a:gd name="T87" fmla="*/ 15 h 50"/>
              <a:gd name="T88" fmla="*/ 29 w 43"/>
              <a:gd name="T89" fmla="*/ 6 h 50"/>
              <a:gd name="T90" fmla="*/ 29 w 43"/>
              <a:gd name="T91" fmla="*/ 14 h 50"/>
              <a:gd name="T92" fmla="*/ 31 w 43"/>
              <a:gd name="T93"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 h="50">
                <a:moveTo>
                  <a:pt x="10" y="22"/>
                </a:moveTo>
                <a:cubicBezTo>
                  <a:pt x="10" y="22"/>
                  <a:pt x="9" y="22"/>
                  <a:pt x="9" y="21"/>
                </a:cubicBezTo>
                <a:cubicBezTo>
                  <a:pt x="9" y="20"/>
                  <a:pt x="10" y="20"/>
                  <a:pt x="10" y="20"/>
                </a:cubicBezTo>
                <a:cubicBezTo>
                  <a:pt x="33" y="20"/>
                  <a:pt x="33" y="20"/>
                  <a:pt x="33" y="20"/>
                </a:cubicBezTo>
                <a:cubicBezTo>
                  <a:pt x="33" y="20"/>
                  <a:pt x="34" y="20"/>
                  <a:pt x="34" y="21"/>
                </a:cubicBezTo>
                <a:cubicBezTo>
                  <a:pt x="34" y="22"/>
                  <a:pt x="33" y="22"/>
                  <a:pt x="33" y="22"/>
                </a:cubicBezTo>
                <a:cubicBezTo>
                  <a:pt x="10" y="22"/>
                  <a:pt x="10" y="22"/>
                  <a:pt x="10" y="22"/>
                </a:cubicBezTo>
                <a:close/>
                <a:moveTo>
                  <a:pt x="10" y="36"/>
                </a:moveTo>
                <a:cubicBezTo>
                  <a:pt x="10" y="36"/>
                  <a:pt x="10" y="36"/>
                  <a:pt x="10" y="36"/>
                </a:cubicBezTo>
                <a:cubicBezTo>
                  <a:pt x="11" y="36"/>
                  <a:pt x="12" y="37"/>
                  <a:pt x="12" y="37"/>
                </a:cubicBezTo>
                <a:cubicBezTo>
                  <a:pt x="12" y="38"/>
                  <a:pt x="11" y="38"/>
                  <a:pt x="10" y="38"/>
                </a:cubicBezTo>
                <a:cubicBezTo>
                  <a:pt x="10" y="38"/>
                  <a:pt x="9" y="38"/>
                  <a:pt x="9" y="37"/>
                </a:cubicBezTo>
                <a:cubicBezTo>
                  <a:pt x="9" y="37"/>
                  <a:pt x="10" y="36"/>
                  <a:pt x="10" y="36"/>
                </a:cubicBezTo>
                <a:close/>
                <a:moveTo>
                  <a:pt x="10" y="31"/>
                </a:moveTo>
                <a:cubicBezTo>
                  <a:pt x="10" y="31"/>
                  <a:pt x="10" y="31"/>
                  <a:pt x="10" y="31"/>
                </a:cubicBezTo>
                <a:cubicBezTo>
                  <a:pt x="11" y="31"/>
                  <a:pt x="12" y="31"/>
                  <a:pt x="12" y="32"/>
                </a:cubicBezTo>
                <a:cubicBezTo>
                  <a:pt x="12" y="32"/>
                  <a:pt x="11" y="33"/>
                  <a:pt x="10" y="33"/>
                </a:cubicBezTo>
                <a:cubicBezTo>
                  <a:pt x="10" y="33"/>
                  <a:pt x="9" y="32"/>
                  <a:pt x="9" y="32"/>
                </a:cubicBezTo>
                <a:cubicBezTo>
                  <a:pt x="9" y="31"/>
                  <a:pt x="10" y="31"/>
                  <a:pt x="10" y="31"/>
                </a:cubicBezTo>
                <a:close/>
                <a:moveTo>
                  <a:pt x="10" y="25"/>
                </a:moveTo>
                <a:cubicBezTo>
                  <a:pt x="10" y="25"/>
                  <a:pt x="10" y="25"/>
                  <a:pt x="10" y="25"/>
                </a:cubicBezTo>
                <a:cubicBezTo>
                  <a:pt x="11" y="25"/>
                  <a:pt x="12" y="26"/>
                  <a:pt x="12" y="26"/>
                </a:cubicBezTo>
                <a:cubicBezTo>
                  <a:pt x="12" y="27"/>
                  <a:pt x="11" y="28"/>
                  <a:pt x="10" y="28"/>
                </a:cubicBezTo>
                <a:cubicBezTo>
                  <a:pt x="10" y="28"/>
                  <a:pt x="9" y="27"/>
                  <a:pt x="9" y="26"/>
                </a:cubicBezTo>
                <a:cubicBezTo>
                  <a:pt x="9" y="26"/>
                  <a:pt x="10" y="25"/>
                  <a:pt x="10" y="25"/>
                </a:cubicBezTo>
                <a:close/>
                <a:moveTo>
                  <a:pt x="15" y="38"/>
                </a:moveTo>
                <a:cubicBezTo>
                  <a:pt x="15" y="38"/>
                  <a:pt x="15" y="38"/>
                  <a:pt x="15" y="38"/>
                </a:cubicBezTo>
                <a:cubicBezTo>
                  <a:pt x="14" y="38"/>
                  <a:pt x="14" y="38"/>
                  <a:pt x="14" y="37"/>
                </a:cubicBezTo>
                <a:cubicBezTo>
                  <a:pt x="14" y="37"/>
                  <a:pt x="14" y="36"/>
                  <a:pt x="15" y="36"/>
                </a:cubicBezTo>
                <a:cubicBezTo>
                  <a:pt x="33" y="36"/>
                  <a:pt x="33" y="36"/>
                  <a:pt x="33" y="36"/>
                </a:cubicBezTo>
                <a:cubicBezTo>
                  <a:pt x="33" y="36"/>
                  <a:pt x="34" y="37"/>
                  <a:pt x="34" y="37"/>
                </a:cubicBezTo>
                <a:cubicBezTo>
                  <a:pt x="34" y="38"/>
                  <a:pt x="33" y="38"/>
                  <a:pt x="33" y="38"/>
                </a:cubicBezTo>
                <a:cubicBezTo>
                  <a:pt x="15" y="38"/>
                  <a:pt x="15" y="38"/>
                  <a:pt x="15" y="38"/>
                </a:cubicBezTo>
                <a:close/>
                <a:moveTo>
                  <a:pt x="15" y="28"/>
                </a:moveTo>
                <a:cubicBezTo>
                  <a:pt x="15" y="28"/>
                  <a:pt x="15" y="28"/>
                  <a:pt x="15" y="28"/>
                </a:cubicBezTo>
                <a:cubicBezTo>
                  <a:pt x="14" y="28"/>
                  <a:pt x="14" y="27"/>
                  <a:pt x="14" y="26"/>
                </a:cubicBezTo>
                <a:cubicBezTo>
                  <a:pt x="14" y="26"/>
                  <a:pt x="14" y="25"/>
                  <a:pt x="15" y="25"/>
                </a:cubicBezTo>
                <a:cubicBezTo>
                  <a:pt x="22" y="25"/>
                  <a:pt x="25" y="25"/>
                  <a:pt x="33" y="25"/>
                </a:cubicBezTo>
                <a:cubicBezTo>
                  <a:pt x="33" y="25"/>
                  <a:pt x="34" y="26"/>
                  <a:pt x="34" y="26"/>
                </a:cubicBezTo>
                <a:cubicBezTo>
                  <a:pt x="34" y="27"/>
                  <a:pt x="33" y="28"/>
                  <a:pt x="33" y="28"/>
                </a:cubicBezTo>
                <a:cubicBezTo>
                  <a:pt x="25" y="28"/>
                  <a:pt x="22" y="28"/>
                  <a:pt x="15" y="28"/>
                </a:cubicBezTo>
                <a:close/>
                <a:moveTo>
                  <a:pt x="15" y="33"/>
                </a:moveTo>
                <a:cubicBezTo>
                  <a:pt x="15" y="33"/>
                  <a:pt x="15" y="33"/>
                  <a:pt x="15" y="33"/>
                </a:cubicBezTo>
                <a:cubicBezTo>
                  <a:pt x="14" y="33"/>
                  <a:pt x="14" y="32"/>
                  <a:pt x="14" y="32"/>
                </a:cubicBezTo>
                <a:cubicBezTo>
                  <a:pt x="14" y="31"/>
                  <a:pt x="14" y="31"/>
                  <a:pt x="15" y="31"/>
                </a:cubicBezTo>
                <a:cubicBezTo>
                  <a:pt x="22" y="31"/>
                  <a:pt x="25" y="31"/>
                  <a:pt x="33" y="31"/>
                </a:cubicBezTo>
                <a:cubicBezTo>
                  <a:pt x="33" y="31"/>
                  <a:pt x="34" y="31"/>
                  <a:pt x="34" y="32"/>
                </a:cubicBezTo>
                <a:cubicBezTo>
                  <a:pt x="34" y="32"/>
                  <a:pt x="33" y="33"/>
                  <a:pt x="33" y="33"/>
                </a:cubicBezTo>
                <a:cubicBezTo>
                  <a:pt x="25" y="33"/>
                  <a:pt x="22" y="33"/>
                  <a:pt x="15" y="33"/>
                </a:cubicBezTo>
                <a:close/>
                <a:moveTo>
                  <a:pt x="5" y="0"/>
                </a:moveTo>
                <a:cubicBezTo>
                  <a:pt x="5" y="0"/>
                  <a:pt x="5" y="0"/>
                  <a:pt x="5" y="0"/>
                </a:cubicBezTo>
                <a:cubicBezTo>
                  <a:pt x="28" y="0"/>
                  <a:pt x="28" y="0"/>
                  <a:pt x="28" y="0"/>
                </a:cubicBezTo>
                <a:cubicBezTo>
                  <a:pt x="28" y="0"/>
                  <a:pt x="29" y="1"/>
                  <a:pt x="29" y="1"/>
                </a:cubicBezTo>
                <a:cubicBezTo>
                  <a:pt x="43" y="15"/>
                  <a:pt x="43" y="15"/>
                  <a:pt x="43" y="15"/>
                </a:cubicBezTo>
                <a:cubicBezTo>
                  <a:pt x="43" y="15"/>
                  <a:pt x="43" y="16"/>
                  <a:pt x="43" y="16"/>
                </a:cubicBezTo>
                <a:cubicBezTo>
                  <a:pt x="43" y="16"/>
                  <a:pt x="43" y="16"/>
                  <a:pt x="43" y="16"/>
                </a:cubicBezTo>
                <a:cubicBezTo>
                  <a:pt x="43" y="45"/>
                  <a:pt x="43" y="45"/>
                  <a:pt x="43" y="45"/>
                </a:cubicBezTo>
                <a:cubicBezTo>
                  <a:pt x="43" y="46"/>
                  <a:pt x="43" y="48"/>
                  <a:pt x="42" y="49"/>
                </a:cubicBezTo>
                <a:cubicBezTo>
                  <a:pt x="42" y="49"/>
                  <a:pt x="42" y="49"/>
                  <a:pt x="42" y="49"/>
                </a:cubicBezTo>
                <a:cubicBezTo>
                  <a:pt x="42" y="49"/>
                  <a:pt x="42" y="49"/>
                  <a:pt x="42" y="49"/>
                </a:cubicBezTo>
                <a:cubicBezTo>
                  <a:pt x="41" y="49"/>
                  <a:pt x="40" y="50"/>
                  <a:pt x="38" y="50"/>
                </a:cubicBezTo>
                <a:cubicBezTo>
                  <a:pt x="5" y="50"/>
                  <a:pt x="5" y="50"/>
                  <a:pt x="5" y="50"/>
                </a:cubicBezTo>
                <a:cubicBezTo>
                  <a:pt x="4" y="50"/>
                  <a:pt x="2" y="49"/>
                  <a:pt x="1" y="49"/>
                </a:cubicBezTo>
                <a:cubicBezTo>
                  <a:pt x="1" y="49"/>
                  <a:pt x="1" y="49"/>
                  <a:pt x="1" y="49"/>
                </a:cubicBezTo>
                <a:cubicBezTo>
                  <a:pt x="1" y="49"/>
                  <a:pt x="1" y="49"/>
                  <a:pt x="1" y="49"/>
                </a:cubicBezTo>
                <a:cubicBezTo>
                  <a:pt x="0" y="48"/>
                  <a:pt x="0" y="46"/>
                  <a:pt x="0" y="45"/>
                </a:cubicBezTo>
                <a:cubicBezTo>
                  <a:pt x="0" y="5"/>
                  <a:pt x="0" y="5"/>
                  <a:pt x="0" y="5"/>
                </a:cubicBezTo>
                <a:cubicBezTo>
                  <a:pt x="0" y="4"/>
                  <a:pt x="0" y="3"/>
                  <a:pt x="1" y="2"/>
                </a:cubicBezTo>
                <a:cubicBezTo>
                  <a:pt x="2" y="1"/>
                  <a:pt x="4" y="0"/>
                  <a:pt x="5" y="0"/>
                </a:cubicBezTo>
                <a:close/>
                <a:moveTo>
                  <a:pt x="26" y="4"/>
                </a:moveTo>
                <a:cubicBezTo>
                  <a:pt x="26" y="4"/>
                  <a:pt x="26" y="4"/>
                  <a:pt x="26" y="4"/>
                </a:cubicBezTo>
                <a:cubicBezTo>
                  <a:pt x="5" y="4"/>
                  <a:pt x="5" y="4"/>
                  <a:pt x="5" y="4"/>
                </a:cubicBezTo>
                <a:cubicBezTo>
                  <a:pt x="5" y="4"/>
                  <a:pt x="4" y="4"/>
                  <a:pt x="4" y="5"/>
                </a:cubicBezTo>
                <a:cubicBezTo>
                  <a:pt x="4" y="5"/>
                  <a:pt x="4" y="5"/>
                  <a:pt x="4" y="5"/>
                </a:cubicBezTo>
                <a:cubicBezTo>
                  <a:pt x="4" y="45"/>
                  <a:pt x="4" y="45"/>
                  <a:pt x="4" y="45"/>
                </a:cubicBezTo>
                <a:cubicBezTo>
                  <a:pt x="4" y="45"/>
                  <a:pt x="4" y="46"/>
                  <a:pt x="4" y="46"/>
                </a:cubicBezTo>
                <a:cubicBezTo>
                  <a:pt x="4" y="46"/>
                  <a:pt x="5" y="46"/>
                  <a:pt x="5" y="46"/>
                </a:cubicBezTo>
                <a:cubicBezTo>
                  <a:pt x="38" y="46"/>
                  <a:pt x="38" y="46"/>
                  <a:pt x="38" y="46"/>
                </a:cubicBezTo>
                <a:cubicBezTo>
                  <a:pt x="39" y="46"/>
                  <a:pt x="39" y="46"/>
                  <a:pt x="39" y="46"/>
                </a:cubicBezTo>
                <a:cubicBezTo>
                  <a:pt x="39" y="46"/>
                  <a:pt x="39" y="46"/>
                  <a:pt x="39" y="46"/>
                </a:cubicBezTo>
                <a:cubicBezTo>
                  <a:pt x="39" y="46"/>
                  <a:pt x="40" y="45"/>
                  <a:pt x="40" y="45"/>
                </a:cubicBezTo>
                <a:cubicBezTo>
                  <a:pt x="40" y="17"/>
                  <a:pt x="40" y="17"/>
                  <a:pt x="40" y="17"/>
                </a:cubicBezTo>
                <a:cubicBezTo>
                  <a:pt x="31" y="17"/>
                  <a:pt x="31" y="17"/>
                  <a:pt x="31" y="17"/>
                </a:cubicBezTo>
                <a:cubicBezTo>
                  <a:pt x="30" y="17"/>
                  <a:pt x="29" y="17"/>
                  <a:pt x="28" y="16"/>
                </a:cubicBezTo>
                <a:cubicBezTo>
                  <a:pt x="28" y="16"/>
                  <a:pt x="28" y="16"/>
                  <a:pt x="28" y="16"/>
                </a:cubicBezTo>
                <a:cubicBezTo>
                  <a:pt x="27" y="15"/>
                  <a:pt x="26" y="14"/>
                  <a:pt x="26" y="13"/>
                </a:cubicBezTo>
                <a:cubicBezTo>
                  <a:pt x="26" y="4"/>
                  <a:pt x="26" y="4"/>
                  <a:pt x="26" y="4"/>
                </a:cubicBezTo>
                <a:close/>
                <a:moveTo>
                  <a:pt x="38" y="15"/>
                </a:moveTo>
                <a:cubicBezTo>
                  <a:pt x="38" y="15"/>
                  <a:pt x="38" y="15"/>
                  <a:pt x="38" y="15"/>
                </a:cubicBezTo>
                <a:cubicBezTo>
                  <a:pt x="29" y="6"/>
                  <a:pt x="29" y="6"/>
                  <a:pt x="29" y="6"/>
                </a:cubicBezTo>
                <a:cubicBezTo>
                  <a:pt x="29" y="13"/>
                  <a:pt x="29" y="13"/>
                  <a:pt x="29" y="13"/>
                </a:cubicBezTo>
                <a:cubicBezTo>
                  <a:pt x="29" y="13"/>
                  <a:pt x="29" y="14"/>
                  <a:pt x="29" y="14"/>
                </a:cubicBezTo>
                <a:cubicBezTo>
                  <a:pt x="29" y="14"/>
                  <a:pt x="29" y="14"/>
                  <a:pt x="29" y="14"/>
                </a:cubicBezTo>
                <a:cubicBezTo>
                  <a:pt x="30" y="15"/>
                  <a:pt x="30" y="15"/>
                  <a:pt x="31" y="15"/>
                </a:cubicBezTo>
                <a:cubicBezTo>
                  <a:pt x="38" y="15"/>
                  <a:pt x="38" y="15"/>
                  <a:pt x="38"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3" name="Freeform 509"/>
          <p:cNvSpPr>
            <a:spLocks noEditPoints="1"/>
          </p:cNvSpPr>
          <p:nvPr/>
        </p:nvSpPr>
        <p:spPr bwMode="auto">
          <a:xfrm>
            <a:off x="1705430" y="4009996"/>
            <a:ext cx="147836" cy="164635"/>
          </a:xfrm>
          <a:custGeom>
            <a:avLst/>
            <a:gdLst>
              <a:gd name="T0" fmla="*/ 6 w 44"/>
              <a:gd name="T1" fmla="*/ 0 h 49"/>
              <a:gd name="T2" fmla="*/ 28 w 44"/>
              <a:gd name="T3" fmla="*/ 0 h 49"/>
              <a:gd name="T4" fmla="*/ 30 w 44"/>
              <a:gd name="T5" fmla="*/ 0 h 49"/>
              <a:gd name="T6" fmla="*/ 43 w 44"/>
              <a:gd name="T7" fmla="*/ 14 h 49"/>
              <a:gd name="T8" fmla="*/ 44 w 44"/>
              <a:gd name="T9" fmla="*/ 15 h 49"/>
              <a:gd name="T10" fmla="*/ 44 w 44"/>
              <a:gd name="T11" fmla="*/ 15 h 49"/>
              <a:gd name="T12" fmla="*/ 44 w 44"/>
              <a:gd name="T13" fmla="*/ 44 h 49"/>
              <a:gd name="T14" fmla="*/ 43 w 44"/>
              <a:gd name="T15" fmla="*/ 48 h 49"/>
              <a:gd name="T16" fmla="*/ 43 w 44"/>
              <a:gd name="T17" fmla="*/ 48 h 49"/>
              <a:gd name="T18" fmla="*/ 42 w 44"/>
              <a:gd name="T19" fmla="*/ 48 h 49"/>
              <a:gd name="T20" fmla="*/ 39 w 44"/>
              <a:gd name="T21" fmla="*/ 49 h 49"/>
              <a:gd name="T22" fmla="*/ 6 w 44"/>
              <a:gd name="T23" fmla="*/ 49 h 49"/>
              <a:gd name="T24" fmla="*/ 2 w 44"/>
              <a:gd name="T25" fmla="*/ 48 h 49"/>
              <a:gd name="T26" fmla="*/ 2 w 44"/>
              <a:gd name="T27" fmla="*/ 48 h 49"/>
              <a:gd name="T28" fmla="*/ 2 w 44"/>
              <a:gd name="T29" fmla="*/ 48 h 49"/>
              <a:gd name="T30" fmla="*/ 0 w 44"/>
              <a:gd name="T31" fmla="*/ 44 h 49"/>
              <a:gd name="T32" fmla="*/ 0 w 44"/>
              <a:gd name="T33" fmla="*/ 5 h 49"/>
              <a:gd name="T34" fmla="*/ 2 w 44"/>
              <a:gd name="T35" fmla="*/ 1 h 49"/>
              <a:gd name="T36" fmla="*/ 6 w 44"/>
              <a:gd name="T37" fmla="*/ 0 h 49"/>
              <a:gd name="T38" fmla="*/ 27 w 44"/>
              <a:gd name="T39" fmla="*/ 3 h 49"/>
              <a:gd name="T40" fmla="*/ 27 w 44"/>
              <a:gd name="T41" fmla="*/ 3 h 49"/>
              <a:gd name="T42" fmla="*/ 6 w 44"/>
              <a:gd name="T43" fmla="*/ 3 h 49"/>
              <a:gd name="T44" fmla="*/ 5 w 44"/>
              <a:gd name="T45" fmla="*/ 4 h 49"/>
              <a:gd name="T46" fmla="*/ 4 w 44"/>
              <a:gd name="T47" fmla="*/ 5 h 49"/>
              <a:gd name="T48" fmla="*/ 4 w 44"/>
              <a:gd name="T49" fmla="*/ 44 h 49"/>
              <a:gd name="T50" fmla="*/ 5 w 44"/>
              <a:gd name="T51" fmla="*/ 45 h 49"/>
              <a:gd name="T52" fmla="*/ 6 w 44"/>
              <a:gd name="T53" fmla="*/ 46 h 49"/>
              <a:gd name="T54" fmla="*/ 39 w 44"/>
              <a:gd name="T55" fmla="*/ 46 h 49"/>
              <a:gd name="T56" fmla="*/ 40 w 44"/>
              <a:gd name="T57" fmla="*/ 45 h 49"/>
              <a:gd name="T58" fmla="*/ 40 w 44"/>
              <a:gd name="T59" fmla="*/ 45 h 49"/>
              <a:gd name="T60" fmla="*/ 40 w 44"/>
              <a:gd name="T61" fmla="*/ 44 h 49"/>
              <a:gd name="T62" fmla="*/ 40 w 44"/>
              <a:gd name="T63" fmla="*/ 17 h 49"/>
              <a:gd name="T64" fmla="*/ 31 w 44"/>
              <a:gd name="T65" fmla="*/ 17 h 49"/>
              <a:gd name="T66" fmla="*/ 28 w 44"/>
              <a:gd name="T67" fmla="*/ 15 h 49"/>
              <a:gd name="T68" fmla="*/ 28 w 44"/>
              <a:gd name="T69" fmla="*/ 15 h 49"/>
              <a:gd name="T70" fmla="*/ 27 w 44"/>
              <a:gd name="T71" fmla="*/ 12 h 49"/>
              <a:gd name="T72" fmla="*/ 27 w 44"/>
              <a:gd name="T73" fmla="*/ 3 h 49"/>
              <a:gd name="T74" fmla="*/ 38 w 44"/>
              <a:gd name="T75" fmla="*/ 14 h 49"/>
              <a:gd name="T76" fmla="*/ 38 w 44"/>
              <a:gd name="T77" fmla="*/ 14 h 49"/>
              <a:gd name="T78" fmla="*/ 29 w 44"/>
              <a:gd name="T79" fmla="*/ 5 h 49"/>
              <a:gd name="T80" fmla="*/ 29 w 44"/>
              <a:gd name="T81" fmla="*/ 12 h 49"/>
              <a:gd name="T82" fmla="*/ 30 w 44"/>
              <a:gd name="T83" fmla="*/ 14 h 49"/>
              <a:gd name="T84" fmla="*/ 30 w 44"/>
              <a:gd name="T85" fmla="*/ 14 h 49"/>
              <a:gd name="T86" fmla="*/ 31 w 44"/>
              <a:gd name="T87" fmla="*/ 14 h 49"/>
              <a:gd name="T88" fmla="*/ 38 w 44"/>
              <a:gd name="T89"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4" h="49">
                <a:moveTo>
                  <a:pt x="6" y="0"/>
                </a:moveTo>
                <a:cubicBezTo>
                  <a:pt x="28" y="0"/>
                  <a:pt x="28" y="0"/>
                  <a:pt x="28" y="0"/>
                </a:cubicBezTo>
                <a:cubicBezTo>
                  <a:pt x="29" y="0"/>
                  <a:pt x="29" y="0"/>
                  <a:pt x="30" y="0"/>
                </a:cubicBezTo>
                <a:cubicBezTo>
                  <a:pt x="43" y="14"/>
                  <a:pt x="43" y="14"/>
                  <a:pt x="43" y="14"/>
                </a:cubicBezTo>
                <a:cubicBezTo>
                  <a:pt x="44" y="14"/>
                  <a:pt x="44" y="15"/>
                  <a:pt x="44" y="15"/>
                </a:cubicBezTo>
                <a:cubicBezTo>
                  <a:pt x="44" y="15"/>
                  <a:pt x="44" y="15"/>
                  <a:pt x="44" y="15"/>
                </a:cubicBezTo>
                <a:cubicBezTo>
                  <a:pt x="44" y="44"/>
                  <a:pt x="44" y="44"/>
                  <a:pt x="44" y="44"/>
                </a:cubicBezTo>
                <a:cubicBezTo>
                  <a:pt x="44" y="46"/>
                  <a:pt x="43" y="47"/>
                  <a:pt x="43" y="48"/>
                </a:cubicBezTo>
                <a:cubicBezTo>
                  <a:pt x="43" y="48"/>
                  <a:pt x="43" y="48"/>
                  <a:pt x="43" y="48"/>
                </a:cubicBezTo>
                <a:cubicBezTo>
                  <a:pt x="42" y="48"/>
                  <a:pt x="42" y="48"/>
                  <a:pt x="42" y="48"/>
                </a:cubicBezTo>
                <a:cubicBezTo>
                  <a:pt x="42" y="49"/>
                  <a:pt x="40" y="49"/>
                  <a:pt x="39" y="49"/>
                </a:cubicBezTo>
                <a:cubicBezTo>
                  <a:pt x="6" y="49"/>
                  <a:pt x="6" y="49"/>
                  <a:pt x="6" y="49"/>
                </a:cubicBezTo>
                <a:cubicBezTo>
                  <a:pt x="4" y="49"/>
                  <a:pt x="3" y="49"/>
                  <a:pt x="2" y="48"/>
                </a:cubicBezTo>
                <a:cubicBezTo>
                  <a:pt x="2" y="48"/>
                  <a:pt x="2" y="48"/>
                  <a:pt x="2" y="48"/>
                </a:cubicBezTo>
                <a:cubicBezTo>
                  <a:pt x="2" y="48"/>
                  <a:pt x="2" y="48"/>
                  <a:pt x="2" y="48"/>
                </a:cubicBezTo>
                <a:cubicBezTo>
                  <a:pt x="1" y="47"/>
                  <a:pt x="0" y="46"/>
                  <a:pt x="0" y="44"/>
                </a:cubicBezTo>
                <a:cubicBezTo>
                  <a:pt x="0" y="5"/>
                  <a:pt x="0" y="5"/>
                  <a:pt x="0" y="5"/>
                </a:cubicBezTo>
                <a:cubicBezTo>
                  <a:pt x="0" y="3"/>
                  <a:pt x="1" y="2"/>
                  <a:pt x="2" y="1"/>
                </a:cubicBezTo>
                <a:cubicBezTo>
                  <a:pt x="3" y="0"/>
                  <a:pt x="4" y="0"/>
                  <a:pt x="6" y="0"/>
                </a:cubicBezTo>
                <a:close/>
                <a:moveTo>
                  <a:pt x="27" y="3"/>
                </a:moveTo>
                <a:cubicBezTo>
                  <a:pt x="27" y="3"/>
                  <a:pt x="27" y="3"/>
                  <a:pt x="27" y="3"/>
                </a:cubicBezTo>
                <a:cubicBezTo>
                  <a:pt x="6" y="3"/>
                  <a:pt x="6" y="3"/>
                  <a:pt x="6" y="3"/>
                </a:cubicBezTo>
                <a:cubicBezTo>
                  <a:pt x="5" y="3"/>
                  <a:pt x="5" y="4"/>
                  <a:pt x="5" y="4"/>
                </a:cubicBezTo>
                <a:cubicBezTo>
                  <a:pt x="4" y="4"/>
                  <a:pt x="4" y="4"/>
                  <a:pt x="4" y="5"/>
                </a:cubicBezTo>
                <a:cubicBezTo>
                  <a:pt x="4" y="44"/>
                  <a:pt x="4" y="44"/>
                  <a:pt x="4" y="44"/>
                </a:cubicBezTo>
                <a:cubicBezTo>
                  <a:pt x="4" y="45"/>
                  <a:pt x="4" y="45"/>
                  <a:pt x="5" y="45"/>
                </a:cubicBezTo>
                <a:cubicBezTo>
                  <a:pt x="5" y="45"/>
                  <a:pt x="5" y="46"/>
                  <a:pt x="6" y="46"/>
                </a:cubicBezTo>
                <a:cubicBezTo>
                  <a:pt x="39" y="46"/>
                  <a:pt x="39" y="46"/>
                  <a:pt x="39" y="46"/>
                </a:cubicBezTo>
                <a:cubicBezTo>
                  <a:pt x="39" y="46"/>
                  <a:pt x="40" y="45"/>
                  <a:pt x="40" y="45"/>
                </a:cubicBezTo>
                <a:cubicBezTo>
                  <a:pt x="40" y="45"/>
                  <a:pt x="40" y="45"/>
                  <a:pt x="40" y="45"/>
                </a:cubicBezTo>
                <a:cubicBezTo>
                  <a:pt x="40" y="45"/>
                  <a:pt x="40" y="45"/>
                  <a:pt x="40" y="44"/>
                </a:cubicBezTo>
                <a:cubicBezTo>
                  <a:pt x="40" y="17"/>
                  <a:pt x="40" y="17"/>
                  <a:pt x="40" y="17"/>
                </a:cubicBezTo>
                <a:cubicBezTo>
                  <a:pt x="31" y="17"/>
                  <a:pt x="31" y="17"/>
                  <a:pt x="31" y="17"/>
                </a:cubicBezTo>
                <a:cubicBezTo>
                  <a:pt x="30" y="17"/>
                  <a:pt x="29" y="16"/>
                  <a:pt x="28" y="15"/>
                </a:cubicBezTo>
                <a:cubicBezTo>
                  <a:pt x="28" y="15"/>
                  <a:pt x="28" y="15"/>
                  <a:pt x="28" y="15"/>
                </a:cubicBezTo>
                <a:cubicBezTo>
                  <a:pt x="28" y="14"/>
                  <a:pt x="27" y="13"/>
                  <a:pt x="27" y="12"/>
                </a:cubicBezTo>
                <a:cubicBezTo>
                  <a:pt x="27" y="3"/>
                  <a:pt x="27" y="3"/>
                  <a:pt x="27" y="3"/>
                </a:cubicBezTo>
                <a:close/>
                <a:moveTo>
                  <a:pt x="38" y="14"/>
                </a:moveTo>
                <a:cubicBezTo>
                  <a:pt x="38" y="14"/>
                  <a:pt x="38" y="14"/>
                  <a:pt x="38" y="14"/>
                </a:cubicBezTo>
                <a:cubicBezTo>
                  <a:pt x="29" y="5"/>
                  <a:pt x="29" y="5"/>
                  <a:pt x="29" y="5"/>
                </a:cubicBezTo>
                <a:cubicBezTo>
                  <a:pt x="29" y="12"/>
                  <a:pt x="29" y="12"/>
                  <a:pt x="29" y="12"/>
                </a:cubicBezTo>
                <a:cubicBezTo>
                  <a:pt x="29" y="13"/>
                  <a:pt x="30" y="13"/>
                  <a:pt x="30" y="14"/>
                </a:cubicBezTo>
                <a:cubicBezTo>
                  <a:pt x="30" y="14"/>
                  <a:pt x="30" y="14"/>
                  <a:pt x="30" y="14"/>
                </a:cubicBezTo>
                <a:cubicBezTo>
                  <a:pt x="30" y="14"/>
                  <a:pt x="31" y="14"/>
                  <a:pt x="31" y="14"/>
                </a:cubicBezTo>
                <a:cubicBezTo>
                  <a:pt x="38" y="14"/>
                  <a:pt x="38" y="14"/>
                  <a:pt x="38"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4" name="Freeform 510"/>
          <p:cNvSpPr>
            <a:spLocks noEditPoints="1"/>
          </p:cNvSpPr>
          <p:nvPr/>
        </p:nvSpPr>
        <p:spPr bwMode="auto">
          <a:xfrm>
            <a:off x="6422745" y="4009996"/>
            <a:ext cx="149517" cy="164635"/>
          </a:xfrm>
          <a:custGeom>
            <a:avLst/>
            <a:gdLst>
              <a:gd name="T0" fmla="*/ 28 w 44"/>
              <a:gd name="T1" fmla="*/ 0 h 49"/>
              <a:gd name="T2" fmla="*/ 44 w 44"/>
              <a:gd name="T3" fmla="*/ 14 h 49"/>
              <a:gd name="T4" fmla="*/ 44 w 44"/>
              <a:gd name="T5" fmla="*/ 16 h 49"/>
              <a:gd name="T6" fmla="*/ 43 w 44"/>
              <a:gd name="T7" fmla="*/ 48 h 49"/>
              <a:gd name="T8" fmla="*/ 39 w 44"/>
              <a:gd name="T9" fmla="*/ 49 h 49"/>
              <a:gd name="T10" fmla="*/ 2 w 44"/>
              <a:gd name="T11" fmla="*/ 48 h 49"/>
              <a:gd name="T12" fmla="*/ 0 w 44"/>
              <a:gd name="T13" fmla="*/ 5 h 49"/>
              <a:gd name="T14" fmla="*/ 6 w 44"/>
              <a:gd name="T15" fmla="*/ 0 h 49"/>
              <a:gd name="T16" fmla="*/ 12 w 44"/>
              <a:gd name="T17" fmla="*/ 39 h 49"/>
              <a:gd name="T18" fmla="*/ 12 w 44"/>
              <a:gd name="T19" fmla="*/ 33 h 49"/>
              <a:gd name="T20" fmla="*/ 12 w 44"/>
              <a:gd name="T21" fmla="*/ 32 h 49"/>
              <a:gd name="T22" fmla="*/ 26 w 44"/>
              <a:gd name="T23" fmla="*/ 20 h 49"/>
              <a:gd name="T24" fmla="*/ 32 w 44"/>
              <a:gd name="T25" fmla="*/ 28 h 49"/>
              <a:gd name="T26" fmla="*/ 19 w 44"/>
              <a:gd name="T27" fmla="*/ 40 h 49"/>
              <a:gd name="T28" fmla="*/ 12 w 44"/>
              <a:gd name="T29" fmla="*/ 39 h 49"/>
              <a:gd name="T30" fmla="*/ 15 w 44"/>
              <a:gd name="T31" fmla="*/ 33 h 49"/>
              <a:gd name="T32" fmla="*/ 26 w 44"/>
              <a:gd name="T33" fmla="*/ 30 h 49"/>
              <a:gd name="T34" fmla="*/ 15 w 44"/>
              <a:gd name="T35" fmla="*/ 33 h 49"/>
              <a:gd name="T36" fmla="*/ 16 w 44"/>
              <a:gd name="T37" fmla="*/ 38 h 49"/>
              <a:gd name="T38" fmla="*/ 14 w 44"/>
              <a:gd name="T39" fmla="*/ 38 h 49"/>
              <a:gd name="T40" fmla="*/ 28 w 44"/>
              <a:gd name="T41" fmla="*/ 29 h 49"/>
              <a:gd name="T42" fmla="*/ 30 w 44"/>
              <a:gd name="T43" fmla="*/ 27 h 49"/>
              <a:gd name="T44" fmla="*/ 24 w 44"/>
              <a:gd name="T45" fmla="*/ 24 h 49"/>
              <a:gd name="T46" fmla="*/ 27 w 44"/>
              <a:gd name="T47" fmla="*/ 3 h 49"/>
              <a:gd name="T48" fmla="*/ 6 w 44"/>
              <a:gd name="T49" fmla="*/ 3 h 49"/>
              <a:gd name="T50" fmla="*/ 4 w 44"/>
              <a:gd name="T51" fmla="*/ 5 h 49"/>
              <a:gd name="T52" fmla="*/ 5 w 44"/>
              <a:gd name="T53" fmla="*/ 45 h 49"/>
              <a:gd name="T54" fmla="*/ 39 w 44"/>
              <a:gd name="T55" fmla="*/ 46 h 49"/>
              <a:gd name="T56" fmla="*/ 40 w 44"/>
              <a:gd name="T57" fmla="*/ 45 h 49"/>
              <a:gd name="T58" fmla="*/ 40 w 44"/>
              <a:gd name="T59" fmla="*/ 17 h 49"/>
              <a:gd name="T60" fmla="*/ 28 w 44"/>
              <a:gd name="T61" fmla="*/ 15 h 49"/>
              <a:gd name="T62" fmla="*/ 27 w 44"/>
              <a:gd name="T63" fmla="*/ 12 h 49"/>
              <a:gd name="T64" fmla="*/ 38 w 44"/>
              <a:gd name="T65" fmla="*/ 14 h 49"/>
              <a:gd name="T66" fmla="*/ 29 w 44"/>
              <a:gd name="T67" fmla="*/ 5 h 49"/>
              <a:gd name="T68" fmla="*/ 30 w 44"/>
              <a:gd name="T69" fmla="*/ 14 h 49"/>
              <a:gd name="T70" fmla="*/ 32 w 44"/>
              <a:gd name="T71"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49">
                <a:moveTo>
                  <a:pt x="6" y="0"/>
                </a:moveTo>
                <a:cubicBezTo>
                  <a:pt x="28" y="0"/>
                  <a:pt x="28" y="0"/>
                  <a:pt x="28" y="0"/>
                </a:cubicBezTo>
                <a:cubicBezTo>
                  <a:pt x="29" y="0"/>
                  <a:pt x="29" y="0"/>
                  <a:pt x="30" y="0"/>
                </a:cubicBezTo>
                <a:cubicBezTo>
                  <a:pt x="44" y="14"/>
                  <a:pt x="44" y="14"/>
                  <a:pt x="44" y="14"/>
                </a:cubicBezTo>
                <a:cubicBezTo>
                  <a:pt x="44" y="14"/>
                  <a:pt x="44" y="15"/>
                  <a:pt x="44" y="15"/>
                </a:cubicBezTo>
                <a:cubicBezTo>
                  <a:pt x="44" y="16"/>
                  <a:pt x="44" y="16"/>
                  <a:pt x="44" y="16"/>
                </a:cubicBezTo>
                <a:cubicBezTo>
                  <a:pt x="44" y="44"/>
                  <a:pt x="44" y="44"/>
                  <a:pt x="44" y="44"/>
                </a:cubicBezTo>
                <a:cubicBezTo>
                  <a:pt x="44" y="46"/>
                  <a:pt x="43" y="47"/>
                  <a:pt x="43" y="48"/>
                </a:cubicBezTo>
                <a:cubicBezTo>
                  <a:pt x="43" y="48"/>
                  <a:pt x="43" y="48"/>
                  <a:pt x="43" y="48"/>
                </a:cubicBezTo>
                <a:cubicBezTo>
                  <a:pt x="42" y="49"/>
                  <a:pt x="40" y="49"/>
                  <a:pt x="39" y="49"/>
                </a:cubicBezTo>
                <a:cubicBezTo>
                  <a:pt x="6" y="49"/>
                  <a:pt x="6" y="49"/>
                  <a:pt x="6" y="49"/>
                </a:cubicBezTo>
                <a:cubicBezTo>
                  <a:pt x="4" y="49"/>
                  <a:pt x="3" y="49"/>
                  <a:pt x="2" y="48"/>
                </a:cubicBezTo>
                <a:cubicBezTo>
                  <a:pt x="1" y="47"/>
                  <a:pt x="0" y="46"/>
                  <a:pt x="0" y="44"/>
                </a:cubicBezTo>
                <a:cubicBezTo>
                  <a:pt x="0" y="5"/>
                  <a:pt x="0" y="5"/>
                  <a:pt x="0" y="5"/>
                </a:cubicBezTo>
                <a:cubicBezTo>
                  <a:pt x="0" y="3"/>
                  <a:pt x="1" y="2"/>
                  <a:pt x="2" y="1"/>
                </a:cubicBezTo>
                <a:cubicBezTo>
                  <a:pt x="3" y="0"/>
                  <a:pt x="4" y="0"/>
                  <a:pt x="6" y="0"/>
                </a:cubicBezTo>
                <a:close/>
                <a:moveTo>
                  <a:pt x="12" y="39"/>
                </a:moveTo>
                <a:cubicBezTo>
                  <a:pt x="12" y="39"/>
                  <a:pt x="12" y="39"/>
                  <a:pt x="12" y="39"/>
                </a:cubicBezTo>
                <a:cubicBezTo>
                  <a:pt x="12" y="39"/>
                  <a:pt x="12" y="39"/>
                  <a:pt x="12" y="39"/>
                </a:cubicBezTo>
                <a:cubicBezTo>
                  <a:pt x="12" y="33"/>
                  <a:pt x="12" y="33"/>
                  <a:pt x="12" y="33"/>
                </a:cubicBezTo>
                <a:cubicBezTo>
                  <a:pt x="12" y="33"/>
                  <a:pt x="12" y="32"/>
                  <a:pt x="12" y="32"/>
                </a:cubicBezTo>
                <a:cubicBezTo>
                  <a:pt x="12" y="32"/>
                  <a:pt x="12" y="32"/>
                  <a:pt x="12" y="32"/>
                </a:cubicBezTo>
                <a:cubicBezTo>
                  <a:pt x="25" y="20"/>
                  <a:pt x="25" y="20"/>
                  <a:pt x="25" y="20"/>
                </a:cubicBezTo>
                <a:cubicBezTo>
                  <a:pt x="25" y="19"/>
                  <a:pt x="26" y="19"/>
                  <a:pt x="26" y="20"/>
                </a:cubicBezTo>
                <a:cubicBezTo>
                  <a:pt x="32" y="26"/>
                  <a:pt x="32" y="26"/>
                  <a:pt x="32" y="26"/>
                </a:cubicBezTo>
                <a:cubicBezTo>
                  <a:pt x="33" y="26"/>
                  <a:pt x="33" y="27"/>
                  <a:pt x="32" y="28"/>
                </a:cubicBezTo>
                <a:cubicBezTo>
                  <a:pt x="20" y="40"/>
                  <a:pt x="20" y="40"/>
                  <a:pt x="20" y="40"/>
                </a:cubicBezTo>
                <a:cubicBezTo>
                  <a:pt x="20" y="40"/>
                  <a:pt x="19" y="40"/>
                  <a:pt x="19" y="40"/>
                </a:cubicBezTo>
                <a:cubicBezTo>
                  <a:pt x="13" y="40"/>
                  <a:pt x="13" y="40"/>
                  <a:pt x="13" y="40"/>
                </a:cubicBezTo>
                <a:cubicBezTo>
                  <a:pt x="12" y="40"/>
                  <a:pt x="12" y="40"/>
                  <a:pt x="12" y="39"/>
                </a:cubicBezTo>
                <a:close/>
                <a:moveTo>
                  <a:pt x="15" y="33"/>
                </a:moveTo>
                <a:cubicBezTo>
                  <a:pt x="15" y="33"/>
                  <a:pt x="15" y="33"/>
                  <a:pt x="15" y="33"/>
                </a:cubicBezTo>
                <a:cubicBezTo>
                  <a:pt x="19" y="37"/>
                  <a:pt x="19" y="37"/>
                  <a:pt x="19" y="37"/>
                </a:cubicBezTo>
                <a:cubicBezTo>
                  <a:pt x="26" y="30"/>
                  <a:pt x="26" y="30"/>
                  <a:pt x="26" y="30"/>
                </a:cubicBezTo>
                <a:cubicBezTo>
                  <a:pt x="22" y="26"/>
                  <a:pt x="22" y="26"/>
                  <a:pt x="22" y="26"/>
                </a:cubicBezTo>
                <a:cubicBezTo>
                  <a:pt x="15" y="33"/>
                  <a:pt x="15" y="33"/>
                  <a:pt x="15" y="33"/>
                </a:cubicBezTo>
                <a:close/>
                <a:moveTo>
                  <a:pt x="16" y="38"/>
                </a:moveTo>
                <a:cubicBezTo>
                  <a:pt x="16" y="38"/>
                  <a:pt x="16" y="38"/>
                  <a:pt x="16" y="38"/>
                </a:cubicBezTo>
                <a:cubicBezTo>
                  <a:pt x="14" y="36"/>
                  <a:pt x="14" y="36"/>
                  <a:pt x="14" y="36"/>
                </a:cubicBezTo>
                <a:cubicBezTo>
                  <a:pt x="14" y="38"/>
                  <a:pt x="14" y="38"/>
                  <a:pt x="14" y="38"/>
                </a:cubicBezTo>
                <a:cubicBezTo>
                  <a:pt x="16" y="38"/>
                  <a:pt x="16" y="38"/>
                  <a:pt x="16" y="38"/>
                </a:cubicBezTo>
                <a:close/>
                <a:moveTo>
                  <a:pt x="28" y="29"/>
                </a:moveTo>
                <a:cubicBezTo>
                  <a:pt x="28" y="29"/>
                  <a:pt x="28" y="29"/>
                  <a:pt x="28" y="29"/>
                </a:cubicBezTo>
                <a:cubicBezTo>
                  <a:pt x="30" y="27"/>
                  <a:pt x="30" y="27"/>
                  <a:pt x="30" y="27"/>
                </a:cubicBezTo>
                <a:cubicBezTo>
                  <a:pt x="25" y="22"/>
                  <a:pt x="25" y="22"/>
                  <a:pt x="25" y="22"/>
                </a:cubicBezTo>
                <a:cubicBezTo>
                  <a:pt x="24" y="24"/>
                  <a:pt x="24" y="24"/>
                  <a:pt x="24" y="24"/>
                </a:cubicBezTo>
                <a:cubicBezTo>
                  <a:pt x="28" y="29"/>
                  <a:pt x="28" y="29"/>
                  <a:pt x="28" y="29"/>
                </a:cubicBezTo>
                <a:close/>
                <a:moveTo>
                  <a:pt x="27" y="3"/>
                </a:moveTo>
                <a:cubicBezTo>
                  <a:pt x="27" y="3"/>
                  <a:pt x="27" y="3"/>
                  <a:pt x="27" y="3"/>
                </a:cubicBezTo>
                <a:cubicBezTo>
                  <a:pt x="6" y="3"/>
                  <a:pt x="6" y="3"/>
                  <a:pt x="6" y="3"/>
                </a:cubicBezTo>
                <a:cubicBezTo>
                  <a:pt x="5" y="3"/>
                  <a:pt x="5" y="4"/>
                  <a:pt x="5" y="4"/>
                </a:cubicBezTo>
                <a:cubicBezTo>
                  <a:pt x="4" y="4"/>
                  <a:pt x="4" y="4"/>
                  <a:pt x="4" y="5"/>
                </a:cubicBezTo>
                <a:cubicBezTo>
                  <a:pt x="4" y="44"/>
                  <a:pt x="4" y="44"/>
                  <a:pt x="4" y="44"/>
                </a:cubicBezTo>
                <a:cubicBezTo>
                  <a:pt x="4" y="45"/>
                  <a:pt x="4" y="45"/>
                  <a:pt x="5" y="45"/>
                </a:cubicBezTo>
                <a:cubicBezTo>
                  <a:pt x="5" y="45"/>
                  <a:pt x="5" y="46"/>
                  <a:pt x="6" y="46"/>
                </a:cubicBezTo>
                <a:cubicBezTo>
                  <a:pt x="39" y="46"/>
                  <a:pt x="39" y="46"/>
                  <a:pt x="39" y="46"/>
                </a:cubicBezTo>
                <a:cubicBezTo>
                  <a:pt x="39" y="46"/>
                  <a:pt x="40" y="45"/>
                  <a:pt x="40" y="45"/>
                </a:cubicBezTo>
                <a:cubicBezTo>
                  <a:pt x="40" y="45"/>
                  <a:pt x="40" y="45"/>
                  <a:pt x="40" y="45"/>
                </a:cubicBezTo>
                <a:cubicBezTo>
                  <a:pt x="40" y="45"/>
                  <a:pt x="40" y="45"/>
                  <a:pt x="40" y="44"/>
                </a:cubicBezTo>
                <a:cubicBezTo>
                  <a:pt x="40" y="17"/>
                  <a:pt x="40" y="17"/>
                  <a:pt x="40" y="17"/>
                </a:cubicBezTo>
                <a:cubicBezTo>
                  <a:pt x="32" y="17"/>
                  <a:pt x="32" y="17"/>
                  <a:pt x="32" y="17"/>
                </a:cubicBezTo>
                <a:cubicBezTo>
                  <a:pt x="30" y="17"/>
                  <a:pt x="29" y="16"/>
                  <a:pt x="28" y="15"/>
                </a:cubicBezTo>
                <a:cubicBezTo>
                  <a:pt x="28" y="15"/>
                  <a:pt x="28" y="15"/>
                  <a:pt x="28" y="15"/>
                </a:cubicBezTo>
                <a:cubicBezTo>
                  <a:pt x="28" y="14"/>
                  <a:pt x="27" y="13"/>
                  <a:pt x="27" y="12"/>
                </a:cubicBezTo>
                <a:cubicBezTo>
                  <a:pt x="27" y="3"/>
                  <a:pt x="27" y="3"/>
                  <a:pt x="27" y="3"/>
                </a:cubicBezTo>
                <a:close/>
                <a:moveTo>
                  <a:pt x="38" y="14"/>
                </a:moveTo>
                <a:cubicBezTo>
                  <a:pt x="38" y="14"/>
                  <a:pt x="38" y="14"/>
                  <a:pt x="38" y="14"/>
                </a:cubicBezTo>
                <a:cubicBezTo>
                  <a:pt x="29" y="5"/>
                  <a:pt x="29" y="5"/>
                  <a:pt x="29" y="5"/>
                </a:cubicBezTo>
                <a:cubicBezTo>
                  <a:pt x="29" y="12"/>
                  <a:pt x="29" y="12"/>
                  <a:pt x="29" y="12"/>
                </a:cubicBezTo>
                <a:cubicBezTo>
                  <a:pt x="29" y="13"/>
                  <a:pt x="30" y="13"/>
                  <a:pt x="30" y="14"/>
                </a:cubicBezTo>
                <a:cubicBezTo>
                  <a:pt x="30" y="14"/>
                  <a:pt x="30" y="14"/>
                  <a:pt x="30" y="14"/>
                </a:cubicBezTo>
                <a:cubicBezTo>
                  <a:pt x="30" y="14"/>
                  <a:pt x="31" y="14"/>
                  <a:pt x="32" y="14"/>
                </a:cubicBezTo>
                <a:cubicBezTo>
                  <a:pt x="38" y="14"/>
                  <a:pt x="38" y="14"/>
                  <a:pt x="38"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5" name="Freeform 511"/>
          <p:cNvSpPr>
            <a:spLocks noEditPoints="1"/>
          </p:cNvSpPr>
          <p:nvPr/>
        </p:nvSpPr>
        <p:spPr bwMode="auto">
          <a:xfrm>
            <a:off x="2898200" y="3307774"/>
            <a:ext cx="144476" cy="167996"/>
          </a:xfrm>
          <a:custGeom>
            <a:avLst/>
            <a:gdLst>
              <a:gd name="T0" fmla="*/ 9 w 43"/>
              <a:gd name="T1" fmla="*/ 21 h 50"/>
              <a:gd name="T2" fmla="*/ 18 w 43"/>
              <a:gd name="T3" fmla="*/ 20 h 50"/>
              <a:gd name="T4" fmla="*/ 18 w 43"/>
              <a:gd name="T5" fmla="*/ 22 h 50"/>
              <a:gd name="T6" fmla="*/ 10 w 43"/>
              <a:gd name="T7" fmla="*/ 38 h 50"/>
              <a:gd name="T8" fmla="*/ 9 w 43"/>
              <a:gd name="T9" fmla="*/ 37 h 50"/>
              <a:gd name="T10" fmla="*/ 32 w 43"/>
              <a:gd name="T11" fmla="*/ 36 h 50"/>
              <a:gd name="T12" fmla="*/ 32 w 43"/>
              <a:gd name="T13" fmla="*/ 38 h 50"/>
              <a:gd name="T14" fmla="*/ 23 w 43"/>
              <a:gd name="T15" fmla="*/ 20 h 50"/>
              <a:gd name="T16" fmla="*/ 23 w 43"/>
              <a:gd name="T17" fmla="*/ 20 h 50"/>
              <a:gd name="T18" fmla="*/ 34 w 43"/>
              <a:gd name="T19" fmla="*/ 21 h 50"/>
              <a:gd name="T20" fmla="*/ 34 w 43"/>
              <a:gd name="T21" fmla="*/ 32 h 50"/>
              <a:gd name="T22" fmla="*/ 32 w 43"/>
              <a:gd name="T23" fmla="*/ 33 h 50"/>
              <a:gd name="T24" fmla="*/ 22 w 43"/>
              <a:gd name="T25" fmla="*/ 32 h 50"/>
              <a:gd name="T26" fmla="*/ 22 w 43"/>
              <a:gd name="T27" fmla="*/ 21 h 50"/>
              <a:gd name="T28" fmla="*/ 31 w 43"/>
              <a:gd name="T29" fmla="*/ 22 h 50"/>
              <a:gd name="T30" fmla="*/ 24 w 43"/>
              <a:gd name="T31" fmla="*/ 22 h 50"/>
              <a:gd name="T32" fmla="*/ 31 w 43"/>
              <a:gd name="T33" fmla="*/ 31 h 50"/>
              <a:gd name="T34" fmla="*/ 10 w 43"/>
              <a:gd name="T35" fmla="*/ 33 h 50"/>
              <a:gd name="T36" fmla="*/ 9 w 43"/>
              <a:gd name="T37" fmla="*/ 32 h 50"/>
              <a:gd name="T38" fmla="*/ 18 w 43"/>
              <a:gd name="T39" fmla="*/ 31 h 50"/>
              <a:gd name="T40" fmla="*/ 18 w 43"/>
              <a:gd name="T41" fmla="*/ 33 h 50"/>
              <a:gd name="T42" fmla="*/ 10 w 43"/>
              <a:gd name="T43" fmla="*/ 28 h 50"/>
              <a:gd name="T44" fmla="*/ 9 w 43"/>
              <a:gd name="T45" fmla="*/ 26 h 50"/>
              <a:gd name="T46" fmla="*/ 18 w 43"/>
              <a:gd name="T47" fmla="*/ 25 h 50"/>
              <a:gd name="T48" fmla="*/ 18 w 43"/>
              <a:gd name="T49" fmla="*/ 28 h 50"/>
              <a:gd name="T50" fmla="*/ 5 w 43"/>
              <a:gd name="T51" fmla="*/ 0 h 50"/>
              <a:gd name="T52" fmla="*/ 27 w 43"/>
              <a:gd name="T53" fmla="*/ 0 h 50"/>
              <a:gd name="T54" fmla="*/ 43 w 43"/>
              <a:gd name="T55" fmla="*/ 15 h 50"/>
              <a:gd name="T56" fmla="*/ 43 w 43"/>
              <a:gd name="T57" fmla="*/ 16 h 50"/>
              <a:gd name="T58" fmla="*/ 42 w 43"/>
              <a:gd name="T59" fmla="*/ 49 h 50"/>
              <a:gd name="T60" fmla="*/ 42 w 43"/>
              <a:gd name="T61" fmla="*/ 49 h 50"/>
              <a:gd name="T62" fmla="*/ 5 w 43"/>
              <a:gd name="T63" fmla="*/ 50 h 50"/>
              <a:gd name="T64" fmla="*/ 1 w 43"/>
              <a:gd name="T65" fmla="*/ 49 h 50"/>
              <a:gd name="T66" fmla="*/ 0 w 43"/>
              <a:gd name="T67" fmla="*/ 45 h 50"/>
              <a:gd name="T68" fmla="*/ 1 w 43"/>
              <a:gd name="T69" fmla="*/ 2 h 50"/>
              <a:gd name="T70" fmla="*/ 37 w 43"/>
              <a:gd name="T71" fmla="*/ 15 h 50"/>
              <a:gd name="T72" fmla="*/ 29 w 43"/>
              <a:gd name="T73" fmla="*/ 6 h 50"/>
              <a:gd name="T74" fmla="*/ 29 w 43"/>
              <a:gd name="T75" fmla="*/ 14 h 50"/>
              <a:gd name="T76" fmla="*/ 31 w 43"/>
              <a:gd name="T77" fmla="*/ 15 h 50"/>
              <a:gd name="T78" fmla="*/ 26 w 43"/>
              <a:gd name="T79" fmla="*/ 4 h 50"/>
              <a:gd name="T80" fmla="*/ 5 w 43"/>
              <a:gd name="T81" fmla="*/ 4 h 50"/>
              <a:gd name="T82" fmla="*/ 3 w 43"/>
              <a:gd name="T83" fmla="*/ 5 h 50"/>
              <a:gd name="T84" fmla="*/ 4 w 43"/>
              <a:gd name="T85" fmla="*/ 46 h 50"/>
              <a:gd name="T86" fmla="*/ 5 w 43"/>
              <a:gd name="T87" fmla="*/ 46 h 50"/>
              <a:gd name="T88" fmla="*/ 39 w 43"/>
              <a:gd name="T89" fmla="*/ 46 h 50"/>
              <a:gd name="T90" fmla="*/ 39 w 43"/>
              <a:gd name="T91" fmla="*/ 45 h 50"/>
              <a:gd name="T92" fmla="*/ 31 w 43"/>
              <a:gd name="T93" fmla="*/ 17 h 50"/>
              <a:gd name="T94" fmla="*/ 27 w 43"/>
              <a:gd name="T95" fmla="*/ 16 h 50"/>
              <a:gd name="T96" fmla="*/ 26 w 43"/>
              <a:gd name="T97"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50">
                <a:moveTo>
                  <a:pt x="10" y="22"/>
                </a:moveTo>
                <a:cubicBezTo>
                  <a:pt x="10" y="22"/>
                  <a:pt x="9" y="22"/>
                  <a:pt x="9" y="21"/>
                </a:cubicBezTo>
                <a:cubicBezTo>
                  <a:pt x="9" y="20"/>
                  <a:pt x="10" y="20"/>
                  <a:pt x="10" y="20"/>
                </a:cubicBezTo>
                <a:cubicBezTo>
                  <a:pt x="18" y="20"/>
                  <a:pt x="18" y="20"/>
                  <a:pt x="18" y="20"/>
                </a:cubicBezTo>
                <a:cubicBezTo>
                  <a:pt x="19" y="20"/>
                  <a:pt x="19" y="20"/>
                  <a:pt x="19" y="21"/>
                </a:cubicBezTo>
                <a:cubicBezTo>
                  <a:pt x="19" y="22"/>
                  <a:pt x="19" y="22"/>
                  <a:pt x="18" y="22"/>
                </a:cubicBezTo>
                <a:cubicBezTo>
                  <a:pt x="10" y="22"/>
                  <a:pt x="10" y="22"/>
                  <a:pt x="10" y="22"/>
                </a:cubicBezTo>
                <a:close/>
                <a:moveTo>
                  <a:pt x="10" y="38"/>
                </a:moveTo>
                <a:cubicBezTo>
                  <a:pt x="10" y="38"/>
                  <a:pt x="10" y="38"/>
                  <a:pt x="10" y="38"/>
                </a:cubicBezTo>
                <a:cubicBezTo>
                  <a:pt x="10" y="38"/>
                  <a:pt x="9" y="38"/>
                  <a:pt x="9" y="37"/>
                </a:cubicBezTo>
                <a:cubicBezTo>
                  <a:pt x="9" y="37"/>
                  <a:pt x="10" y="36"/>
                  <a:pt x="10" y="36"/>
                </a:cubicBezTo>
                <a:cubicBezTo>
                  <a:pt x="32" y="36"/>
                  <a:pt x="32" y="36"/>
                  <a:pt x="32" y="36"/>
                </a:cubicBezTo>
                <a:cubicBezTo>
                  <a:pt x="33" y="36"/>
                  <a:pt x="34" y="37"/>
                  <a:pt x="34" y="37"/>
                </a:cubicBezTo>
                <a:cubicBezTo>
                  <a:pt x="34" y="38"/>
                  <a:pt x="33" y="38"/>
                  <a:pt x="32" y="38"/>
                </a:cubicBezTo>
                <a:cubicBezTo>
                  <a:pt x="10" y="38"/>
                  <a:pt x="10" y="38"/>
                  <a:pt x="10" y="38"/>
                </a:cubicBezTo>
                <a:close/>
                <a:moveTo>
                  <a:pt x="23" y="20"/>
                </a:moveTo>
                <a:cubicBezTo>
                  <a:pt x="23" y="20"/>
                  <a:pt x="23" y="20"/>
                  <a:pt x="23" y="20"/>
                </a:cubicBezTo>
                <a:cubicBezTo>
                  <a:pt x="23" y="20"/>
                  <a:pt x="23" y="20"/>
                  <a:pt x="23" y="20"/>
                </a:cubicBezTo>
                <a:cubicBezTo>
                  <a:pt x="32" y="20"/>
                  <a:pt x="32" y="20"/>
                  <a:pt x="32" y="20"/>
                </a:cubicBezTo>
                <a:cubicBezTo>
                  <a:pt x="33" y="20"/>
                  <a:pt x="34" y="20"/>
                  <a:pt x="34" y="21"/>
                </a:cubicBezTo>
                <a:cubicBezTo>
                  <a:pt x="34" y="21"/>
                  <a:pt x="34" y="21"/>
                  <a:pt x="34" y="21"/>
                </a:cubicBezTo>
                <a:cubicBezTo>
                  <a:pt x="34" y="32"/>
                  <a:pt x="34" y="32"/>
                  <a:pt x="34" y="32"/>
                </a:cubicBezTo>
                <a:cubicBezTo>
                  <a:pt x="34" y="32"/>
                  <a:pt x="33" y="33"/>
                  <a:pt x="32" y="33"/>
                </a:cubicBezTo>
                <a:cubicBezTo>
                  <a:pt x="32" y="33"/>
                  <a:pt x="32" y="33"/>
                  <a:pt x="32" y="33"/>
                </a:cubicBezTo>
                <a:cubicBezTo>
                  <a:pt x="23" y="33"/>
                  <a:pt x="23" y="33"/>
                  <a:pt x="23" y="33"/>
                </a:cubicBezTo>
                <a:cubicBezTo>
                  <a:pt x="22" y="33"/>
                  <a:pt x="22" y="32"/>
                  <a:pt x="22" y="32"/>
                </a:cubicBezTo>
                <a:cubicBezTo>
                  <a:pt x="22" y="32"/>
                  <a:pt x="22" y="32"/>
                  <a:pt x="22" y="32"/>
                </a:cubicBezTo>
                <a:cubicBezTo>
                  <a:pt x="22" y="21"/>
                  <a:pt x="22" y="21"/>
                  <a:pt x="22" y="21"/>
                </a:cubicBezTo>
                <a:cubicBezTo>
                  <a:pt x="22" y="20"/>
                  <a:pt x="22" y="20"/>
                  <a:pt x="23" y="20"/>
                </a:cubicBezTo>
                <a:close/>
                <a:moveTo>
                  <a:pt x="31" y="22"/>
                </a:moveTo>
                <a:cubicBezTo>
                  <a:pt x="31" y="22"/>
                  <a:pt x="31" y="22"/>
                  <a:pt x="31" y="22"/>
                </a:cubicBezTo>
                <a:cubicBezTo>
                  <a:pt x="24" y="22"/>
                  <a:pt x="24" y="22"/>
                  <a:pt x="24" y="22"/>
                </a:cubicBezTo>
                <a:cubicBezTo>
                  <a:pt x="24" y="31"/>
                  <a:pt x="24" y="31"/>
                  <a:pt x="24" y="31"/>
                </a:cubicBezTo>
                <a:cubicBezTo>
                  <a:pt x="31" y="31"/>
                  <a:pt x="31" y="31"/>
                  <a:pt x="31" y="31"/>
                </a:cubicBezTo>
                <a:cubicBezTo>
                  <a:pt x="31" y="22"/>
                  <a:pt x="31" y="22"/>
                  <a:pt x="31" y="22"/>
                </a:cubicBezTo>
                <a:close/>
                <a:moveTo>
                  <a:pt x="10" y="33"/>
                </a:moveTo>
                <a:cubicBezTo>
                  <a:pt x="10" y="33"/>
                  <a:pt x="10" y="33"/>
                  <a:pt x="10" y="33"/>
                </a:cubicBezTo>
                <a:cubicBezTo>
                  <a:pt x="10" y="33"/>
                  <a:pt x="9" y="32"/>
                  <a:pt x="9" y="32"/>
                </a:cubicBezTo>
                <a:cubicBezTo>
                  <a:pt x="9" y="31"/>
                  <a:pt x="10" y="31"/>
                  <a:pt x="10" y="31"/>
                </a:cubicBezTo>
                <a:cubicBezTo>
                  <a:pt x="18" y="31"/>
                  <a:pt x="11" y="31"/>
                  <a:pt x="18" y="31"/>
                </a:cubicBezTo>
                <a:cubicBezTo>
                  <a:pt x="19" y="31"/>
                  <a:pt x="19" y="31"/>
                  <a:pt x="19" y="32"/>
                </a:cubicBezTo>
                <a:cubicBezTo>
                  <a:pt x="19" y="32"/>
                  <a:pt x="19" y="33"/>
                  <a:pt x="18" y="33"/>
                </a:cubicBezTo>
                <a:cubicBezTo>
                  <a:pt x="11" y="33"/>
                  <a:pt x="18" y="33"/>
                  <a:pt x="10" y="33"/>
                </a:cubicBezTo>
                <a:close/>
                <a:moveTo>
                  <a:pt x="10" y="28"/>
                </a:moveTo>
                <a:cubicBezTo>
                  <a:pt x="10" y="28"/>
                  <a:pt x="10" y="28"/>
                  <a:pt x="10" y="28"/>
                </a:cubicBezTo>
                <a:cubicBezTo>
                  <a:pt x="10" y="28"/>
                  <a:pt x="9" y="27"/>
                  <a:pt x="9" y="26"/>
                </a:cubicBezTo>
                <a:cubicBezTo>
                  <a:pt x="9" y="26"/>
                  <a:pt x="10" y="25"/>
                  <a:pt x="10" y="25"/>
                </a:cubicBezTo>
                <a:cubicBezTo>
                  <a:pt x="18" y="25"/>
                  <a:pt x="11" y="25"/>
                  <a:pt x="18" y="25"/>
                </a:cubicBezTo>
                <a:cubicBezTo>
                  <a:pt x="19" y="25"/>
                  <a:pt x="19" y="26"/>
                  <a:pt x="19" y="26"/>
                </a:cubicBezTo>
                <a:cubicBezTo>
                  <a:pt x="19" y="27"/>
                  <a:pt x="19" y="28"/>
                  <a:pt x="18" y="28"/>
                </a:cubicBezTo>
                <a:cubicBezTo>
                  <a:pt x="11" y="28"/>
                  <a:pt x="18" y="28"/>
                  <a:pt x="10" y="28"/>
                </a:cubicBezTo>
                <a:close/>
                <a:moveTo>
                  <a:pt x="5" y="0"/>
                </a:moveTo>
                <a:cubicBezTo>
                  <a:pt x="5" y="0"/>
                  <a:pt x="5" y="0"/>
                  <a:pt x="5" y="0"/>
                </a:cubicBezTo>
                <a:cubicBezTo>
                  <a:pt x="27" y="0"/>
                  <a:pt x="27" y="0"/>
                  <a:pt x="27" y="0"/>
                </a:cubicBezTo>
                <a:cubicBezTo>
                  <a:pt x="28" y="0"/>
                  <a:pt x="28" y="1"/>
                  <a:pt x="29" y="1"/>
                </a:cubicBezTo>
                <a:cubicBezTo>
                  <a:pt x="43" y="15"/>
                  <a:pt x="43" y="15"/>
                  <a:pt x="43" y="15"/>
                </a:cubicBezTo>
                <a:cubicBezTo>
                  <a:pt x="43" y="15"/>
                  <a:pt x="43" y="16"/>
                  <a:pt x="43" y="16"/>
                </a:cubicBezTo>
                <a:cubicBezTo>
                  <a:pt x="43" y="16"/>
                  <a:pt x="43" y="16"/>
                  <a:pt x="43" y="16"/>
                </a:cubicBezTo>
                <a:cubicBezTo>
                  <a:pt x="43" y="45"/>
                  <a:pt x="43" y="45"/>
                  <a:pt x="43" y="45"/>
                </a:cubicBezTo>
                <a:cubicBezTo>
                  <a:pt x="43" y="46"/>
                  <a:pt x="43" y="48"/>
                  <a:pt x="42" y="49"/>
                </a:cubicBezTo>
                <a:cubicBezTo>
                  <a:pt x="42" y="49"/>
                  <a:pt x="42" y="49"/>
                  <a:pt x="42" y="49"/>
                </a:cubicBezTo>
                <a:cubicBezTo>
                  <a:pt x="42" y="49"/>
                  <a:pt x="42" y="49"/>
                  <a:pt x="42" y="49"/>
                </a:cubicBezTo>
                <a:cubicBezTo>
                  <a:pt x="41" y="49"/>
                  <a:pt x="39" y="50"/>
                  <a:pt x="38" y="50"/>
                </a:cubicBezTo>
                <a:cubicBezTo>
                  <a:pt x="5" y="50"/>
                  <a:pt x="5" y="50"/>
                  <a:pt x="5" y="50"/>
                </a:cubicBezTo>
                <a:cubicBezTo>
                  <a:pt x="3" y="50"/>
                  <a:pt x="2" y="49"/>
                  <a:pt x="1" y="49"/>
                </a:cubicBezTo>
                <a:cubicBezTo>
                  <a:pt x="1" y="49"/>
                  <a:pt x="1" y="49"/>
                  <a:pt x="1" y="49"/>
                </a:cubicBezTo>
                <a:cubicBezTo>
                  <a:pt x="1" y="49"/>
                  <a:pt x="1" y="49"/>
                  <a:pt x="1" y="49"/>
                </a:cubicBezTo>
                <a:cubicBezTo>
                  <a:pt x="0" y="48"/>
                  <a:pt x="0" y="46"/>
                  <a:pt x="0" y="45"/>
                </a:cubicBezTo>
                <a:cubicBezTo>
                  <a:pt x="0" y="5"/>
                  <a:pt x="0" y="5"/>
                  <a:pt x="0" y="5"/>
                </a:cubicBezTo>
                <a:cubicBezTo>
                  <a:pt x="0" y="4"/>
                  <a:pt x="0" y="3"/>
                  <a:pt x="1" y="2"/>
                </a:cubicBezTo>
                <a:cubicBezTo>
                  <a:pt x="2" y="1"/>
                  <a:pt x="3" y="0"/>
                  <a:pt x="5" y="0"/>
                </a:cubicBezTo>
                <a:close/>
                <a:moveTo>
                  <a:pt x="37" y="15"/>
                </a:moveTo>
                <a:cubicBezTo>
                  <a:pt x="37" y="15"/>
                  <a:pt x="37" y="15"/>
                  <a:pt x="37" y="15"/>
                </a:cubicBezTo>
                <a:cubicBezTo>
                  <a:pt x="29" y="6"/>
                  <a:pt x="29" y="6"/>
                  <a:pt x="29" y="6"/>
                </a:cubicBezTo>
                <a:cubicBezTo>
                  <a:pt x="29" y="13"/>
                  <a:pt x="29" y="13"/>
                  <a:pt x="29" y="13"/>
                </a:cubicBezTo>
                <a:cubicBezTo>
                  <a:pt x="29" y="13"/>
                  <a:pt x="29" y="14"/>
                  <a:pt x="29" y="14"/>
                </a:cubicBezTo>
                <a:cubicBezTo>
                  <a:pt x="29" y="14"/>
                  <a:pt x="29" y="14"/>
                  <a:pt x="29" y="14"/>
                </a:cubicBezTo>
                <a:cubicBezTo>
                  <a:pt x="29" y="15"/>
                  <a:pt x="30" y="15"/>
                  <a:pt x="31" y="15"/>
                </a:cubicBezTo>
                <a:cubicBezTo>
                  <a:pt x="37" y="15"/>
                  <a:pt x="37" y="15"/>
                  <a:pt x="37" y="15"/>
                </a:cubicBezTo>
                <a:close/>
                <a:moveTo>
                  <a:pt x="26" y="4"/>
                </a:moveTo>
                <a:cubicBezTo>
                  <a:pt x="26" y="4"/>
                  <a:pt x="26" y="4"/>
                  <a:pt x="26" y="4"/>
                </a:cubicBezTo>
                <a:cubicBezTo>
                  <a:pt x="5" y="4"/>
                  <a:pt x="5" y="4"/>
                  <a:pt x="5" y="4"/>
                </a:cubicBezTo>
                <a:cubicBezTo>
                  <a:pt x="4" y="4"/>
                  <a:pt x="4" y="4"/>
                  <a:pt x="4" y="5"/>
                </a:cubicBezTo>
                <a:cubicBezTo>
                  <a:pt x="4" y="5"/>
                  <a:pt x="3" y="5"/>
                  <a:pt x="3" y="5"/>
                </a:cubicBezTo>
                <a:cubicBezTo>
                  <a:pt x="3" y="45"/>
                  <a:pt x="3" y="45"/>
                  <a:pt x="3" y="45"/>
                </a:cubicBezTo>
                <a:cubicBezTo>
                  <a:pt x="3" y="45"/>
                  <a:pt x="4" y="46"/>
                  <a:pt x="4" y="46"/>
                </a:cubicBezTo>
                <a:cubicBezTo>
                  <a:pt x="4" y="46"/>
                  <a:pt x="4" y="46"/>
                  <a:pt x="4" y="46"/>
                </a:cubicBezTo>
                <a:cubicBezTo>
                  <a:pt x="4" y="46"/>
                  <a:pt x="4" y="46"/>
                  <a:pt x="5" y="46"/>
                </a:cubicBezTo>
                <a:cubicBezTo>
                  <a:pt x="38" y="46"/>
                  <a:pt x="38" y="46"/>
                  <a:pt x="38" y="46"/>
                </a:cubicBezTo>
                <a:cubicBezTo>
                  <a:pt x="38" y="46"/>
                  <a:pt x="39" y="46"/>
                  <a:pt x="39" y="46"/>
                </a:cubicBezTo>
                <a:cubicBezTo>
                  <a:pt x="39" y="46"/>
                  <a:pt x="39" y="46"/>
                  <a:pt x="39" y="46"/>
                </a:cubicBezTo>
                <a:cubicBezTo>
                  <a:pt x="39" y="46"/>
                  <a:pt x="39" y="45"/>
                  <a:pt x="39" y="45"/>
                </a:cubicBezTo>
                <a:cubicBezTo>
                  <a:pt x="39" y="17"/>
                  <a:pt x="39" y="17"/>
                  <a:pt x="39" y="17"/>
                </a:cubicBezTo>
                <a:cubicBezTo>
                  <a:pt x="31" y="17"/>
                  <a:pt x="31" y="17"/>
                  <a:pt x="31" y="17"/>
                </a:cubicBezTo>
                <a:cubicBezTo>
                  <a:pt x="29" y="17"/>
                  <a:pt x="28" y="17"/>
                  <a:pt x="28" y="16"/>
                </a:cubicBezTo>
                <a:cubicBezTo>
                  <a:pt x="27" y="16"/>
                  <a:pt x="27" y="16"/>
                  <a:pt x="27" y="16"/>
                </a:cubicBezTo>
                <a:cubicBezTo>
                  <a:pt x="27" y="15"/>
                  <a:pt x="26" y="14"/>
                  <a:pt x="26" y="13"/>
                </a:cubicBezTo>
                <a:cubicBezTo>
                  <a:pt x="26" y="4"/>
                  <a:pt x="26" y="4"/>
                  <a:pt x="2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6" name="Freeform 512"/>
          <p:cNvSpPr>
            <a:spLocks noEditPoints="1"/>
          </p:cNvSpPr>
          <p:nvPr/>
        </p:nvSpPr>
        <p:spPr bwMode="auto">
          <a:xfrm>
            <a:off x="3190512" y="3307774"/>
            <a:ext cx="144476" cy="167996"/>
          </a:xfrm>
          <a:custGeom>
            <a:avLst/>
            <a:gdLst>
              <a:gd name="T0" fmla="*/ 27 w 43"/>
              <a:gd name="T1" fmla="*/ 0 h 50"/>
              <a:gd name="T2" fmla="*/ 43 w 43"/>
              <a:gd name="T3" fmla="*/ 15 h 50"/>
              <a:gd name="T4" fmla="*/ 43 w 43"/>
              <a:gd name="T5" fmla="*/ 16 h 50"/>
              <a:gd name="T6" fmla="*/ 42 w 43"/>
              <a:gd name="T7" fmla="*/ 49 h 50"/>
              <a:gd name="T8" fmla="*/ 42 w 43"/>
              <a:gd name="T9" fmla="*/ 49 h 50"/>
              <a:gd name="T10" fmla="*/ 5 w 43"/>
              <a:gd name="T11" fmla="*/ 50 h 50"/>
              <a:gd name="T12" fmla="*/ 1 w 43"/>
              <a:gd name="T13" fmla="*/ 49 h 50"/>
              <a:gd name="T14" fmla="*/ 0 w 43"/>
              <a:gd name="T15" fmla="*/ 45 h 50"/>
              <a:gd name="T16" fmla="*/ 1 w 43"/>
              <a:gd name="T17" fmla="*/ 2 h 50"/>
              <a:gd name="T18" fmla="*/ 16 w 43"/>
              <a:gd name="T19" fmla="*/ 33 h 50"/>
              <a:gd name="T20" fmla="*/ 17 w 43"/>
              <a:gd name="T21" fmla="*/ 34 h 50"/>
              <a:gd name="T22" fmla="*/ 8 w 43"/>
              <a:gd name="T23" fmla="*/ 30 h 50"/>
              <a:gd name="T24" fmla="*/ 15 w 43"/>
              <a:gd name="T25" fmla="*/ 24 h 50"/>
              <a:gd name="T26" fmla="*/ 16 w 43"/>
              <a:gd name="T27" fmla="*/ 26 h 50"/>
              <a:gd name="T28" fmla="*/ 16 w 43"/>
              <a:gd name="T29" fmla="*/ 33 h 50"/>
              <a:gd name="T30" fmla="*/ 28 w 43"/>
              <a:gd name="T31" fmla="*/ 34 h 50"/>
              <a:gd name="T32" fmla="*/ 26 w 43"/>
              <a:gd name="T33" fmla="*/ 33 h 50"/>
              <a:gd name="T34" fmla="*/ 26 w 43"/>
              <a:gd name="T35" fmla="*/ 26 h 50"/>
              <a:gd name="T36" fmla="*/ 28 w 43"/>
              <a:gd name="T37" fmla="*/ 24 h 50"/>
              <a:gd name="T38" fmla="*/ 35 w 43"/>
              <a:gd name="T39" fmla="*/ 30 h 50"/>
              <a:gd name="T40" fmla="*/ 23 w 43"/>
              <a:gd name="T41" fmla="*/ 21 h 50"/>
              <a:gd name="T42" fmla="*/ 25 w 43"/>
              <a:gd name="T43" fmla="*/ 20 h 50"/>
              <a:gd name="T44" fmla="*/ 20 w 43"/>
              <a:gd name="T45" fmla="*/ 37 h 50"/>
              <a:gd name="T46" fmla="*/ 17 w 43"/>
              <a:gd name="T47" fmla="*/ 36 h 50"/>
              <a:gd name="T48" fmla="*/ 37 w 43"/>
              <a:gd name="T49" fmla="*/ 15 h 50"/>
              <a:gd name="T50" fmla="*/ 29 w 43"/>
              <a:gd name="T51" fmla="*/ 6 h 50"/>
              <a:gd name="T52" fmla="*/ 29 w 43"/>
              <a:gd name="T53" fmla="*/ 14 h 50"/>
              <a:gd name="T54" fmla="*/ 31 w 43"/>
              <a:gd name="T55" fmla="*/ 15 h 50"/>
              <a:gd name="T56" fmla="*/ 26 w 43"/>
              <a:gd name="T57" fmla="*/ 4 h 50"/>
              <a:gd name="T58" fmla="*/ 5 w 43"/>
              <a:gd name="T59" fmla="*/ 4 h 50"/>
              <a:gd name="T60" fmla="*/ 3 w 43"/>
              <a:gd name="T61" fmla="*/ 5 h 50"/>
              <a:gd name="T62" fmla="*/ 4 w 43"/>
              <a:gd name="T63" fmla="*/ 46 h 50"/>
              <a:gd name="T64" fmla="*/ 38 w 43"/>
              <a:gd name="T65" fmla="*/ 46 h 50"/>
              <a:gd name="T66" fmla="*/ 39 w 43"/>
              <a:gd name="T67" fmla="*/ 45 h 50"/>
              <a:gd name="T68" fmla="*/ 31 w 43"/>
              <a:gd name="T69" fmla="*/ 17 h 50"/>
              <a:gd name="T70" fmla="*/ 28 w 43"/>
              <a:gd name="T71" fmla="*/ 16 h 50"/>
              <a:gd name="T72" fmla="*/ 26 w 43"/>
              <a:gd name="T73"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3" h="50">
                <a:moveTo>
                  <a:pt x="5" y="0"/>
                </a:moveTo>
                <a:cubicBezTo>
                  <a:pt x="27" y="0"/>
                  <a:pt x="27" y="0"/>
                  <a:pt x="27" y="0"/>
                </a:cubicBezTo>
                <a:cubicBezTo>
                  <a:pt x="28" y="0"/>
                  <a:pt x="28" y="1"/>
                  <a:pt x="29" y="1"/>
                </a:cubicBezTo>
                <a:cubicBezTo>
                  <a:pt x="43" y="15"/>
                  <a:pt x="43" y="15"/>
                  <a:pt x="43" y="15"/>
                </a:cubicBezTo>
                <a:cubicBezTo>
                  <a:pt x="43" y="15"/>
                  <a:pt x="43" y="16"/>
                  <a:pt x="43" y="16"/>
                </a:cubicBezTo>
                <a:cubicBezTo>
                  <a:pt x="43" y="16"/>
                  <a:pt x="43" y="16"/>
                  <a:pt x="43" y="16"/>
                </a:cubicBezTo>
                <a:cubicBezTo>
                  <a:pt x="43" y="45"/>
                  <a:pt x="43" y="45"/>
                  <a:pt x="43" y="45"/>
                </a:cubicBezTo>
                <a:cubicBezTo>
                  <a:pt x="43" y="46"/>
                  <a:pt x="43" y="48"/>
                  <a:pt x="42" y="49"/>
                </a:cubicBezTo>
                <a:cubicBezTo>
                  <a:pt x="42" y="49"/>
                  <a:pt x="42" y="49"/>
                  <a:pt x="42" y="49"/>
                </a:cubicBezTo>
                <a:cubicBezTo>
                  <a:pt x="42" y="49"/>
                  <a:pt x="42" y="49"/>
                  <a:pt x="42" y="49"/>
                </a:cubicBezTo>
                <a:cubicBezTo>
                  <a:pt x="41" y="49"/>
                  <a:pt x="39" y="50"/>
                  <a:pt x="38" y="50"/>
                </a:cubicBezTo>
                <a:cubicBezTo>
                  <a:pt x="5" y="50"/>
                  <a:pt x="5" y="50"/>
                  <a:pt x="5" y="50"/>
                </a:cubicBezTo>
                <a:cubicBezTo>
                  <a:pt x="3" y="50"/>
                  <a:pt x="2" y="49"/>
                  <a:pt x="1" y="49"/>
                </a:cubicBezTo>
                <a:cubicBezTo>
                  <a:pt x="1" y="49"/>
                  <a:pt x="1" y="49"/>
                  <a:pt x="1" y="49"/>
                </a:cubicBezTo>
                <a:cubicBezTo>
                  <a:pt x="1" y="49"/>
                  <a:pt x="1" y="49"/>
                  <a:pt x="1" y="49"/>
                </a:cubicBezTo>
                <a:cubicBezTo>
                  <a:pt x="0" y="48"/>
                  <a:pt x="0" y="46"/>
                  <a:pt x="0" y="45"/>
                </a:cubicBezTo>
                <a:cubicBezTo>
                  <a:pt x="0" y="5"/>
                  <a:pt x="0" y="5"/>
                  <a:pt x="0" y="5"/>
                </a:cubicBezTo>
                <a:cubicBezTo>
                  <a:pt x="0" y="4"/>
                  <a:pt x="0" y="3"/>
                  <a:pt x="1" y="2"/>
                </a:cubicBezTo>
                <a:cubicBezTo>
                  <a:pt x="2" y="1"/>
                  <a:pt x="3" y="0"/>
                  <a:pt x="5" y="0"/>
                </a:cubicBezTo>
                <a:close/>
                <a:moveTo>
                  <a:pt x="16" y="33"/>
                </a:moveTo>
                <a:cubicBezTo>
                  <a:pt x="16" y="33"/>
                  <a:pt x="16" y="33"/>
                  <a:pt x="16" y="33"/>
                </a:cubicBezTo>
                <a:cubicBezTo>
                  <a:pt x="17" y="33"/>
                  <a:pt x="17" y="34"/>
                  <a:pt x="17" y="34"/>
                </a:cubicBezTo>
                <a:cubicBezTo>
                  <a:pt x="16" y="35"/>
                  <a:pt x="16" y="35"/>
                  <a:pt x="15" y="34"/>
                </a:cubicBezTo>
                <a:cubicBezTo>
                  <a:pt x="8" y="30"/>
                  <a:pt x="8" y="30"/>
                  <a:pt x="8" y="30"/>
                </a:cubicBezTo>
                <a:cubicBezTo>
                  <a:pt x="7" y="30"/>
                  <a:pt x="7" y="28"/>
                  <a:pt x="8" y="28"/>
                </a:cubicBezTo>
                <a:cubicBezTo>
                  <a:pt x="15" y="24"/>
                  <a:pt x="15" y="24"/>
                  <a:pt x="15" y="24"/>
                </a:cubicBezTo>
                <a:cubicBezTo>
                  <a:pt x="16" y="23"/>
                  <a:pt x="16" y="23"/>
                  <a:pt x="17" y="24"/>
                </a:cubicBezTo>
                <a:cubicBezTo>
                  <a:pt x="17" y="24"/>
                  <a:pt x="17" y="25"/>
                  <a:pt x="16" y="26"/>
                </a:cubicBezTo>
                <a:cubicBezTo>
                  <a:pt x="11" y="29"/>
                  <a:pt x="11" y="29"/>
                  <a:pt x="11" y="29"/>
                </a:cubicBezTo>
                <a:cubicBezTo>
                  <a:pt x="16" y="33"/>
                  <a:pt x="16" y="33"/>
                  <a:pt x="16" y="33"/>
                </a:cubicBezTo>
                <a:close/>
                <a:moveTo>
                  <a:pt x="28" y="34"/>
                </a:moveTo>
                <a:cubicBezTo>
                  <a:pt x="28" y="34"/>
                  <a:pt x="28" y="34"/>
                  <a:pt x="28" y="34"/>
                </a:cubicBezTo>
                <a:cubicBezTo>
                  <a:pt x="27" y="35"/>
                  <a:pt x="26" y="35"/>
                  <a:pt x="26" y="34"/>
                </a:cubicBezTo>
                <a:cubicBezTo>
                  <a:pt x="26" y="34"/>
                  <a:pt x="26" y="33"/>
                  <a:pt x="26" y="33"/>
                </a:cubicBezTo>
                <a:cubicBezTo>
                  <a:pt x="32" y="29"/>
                  <a:pt x="32" y="29"/>
                  <a:pt x="32" y="29"/>
                </a:cubicBezTo>
                <a:cubicBezTo>
                  <a:pt x="26" y="26"/>
                  <a:pt x="26" y="26"/>
                  <a:pt x="26" y="26"/>
                </a:cubicBezTo>
                <a:cubicBezTo>
                  <a:pt x="26" y="25"/>
                  <a:pt x="26" y="24"/>
                  <a:pt x="26" y="24"/>
                </a:cubicBezTo>
                <a:cubicBezTo>
                  <a:pt x="26" y="23"/>
                  <a:pt x="27" y="23"/>
                  <a:pt x="28" y="24"/>
                </a:cubicBezTo>
                <a:cubicBezTo>
                  <a:pt x="35" y="28"/>
                  <a:pt x="35" y="28"/>
                  <a:pt x="35" y="28"/>
                </a:cubicBezTo>
                <a:cubicBezTo>
                  <a:pt x="36" y="28"/>
                  <a:pt x="36" y="30"/>
                  <a:pt x="35" y="30"/>
                </a:cubicBezTo>
                <a:cubicBezTo>
                  <a:pt x="28" y="34"/>
                  <a:pt x="28" y="34"/>
                  <a:pt x="28" y="34"/>
                </a:cubicBezTo>
                <a:close/>
                <a:moveTo>
                  <a:pt x="23" y="21"/>
                </a:moveTo>
                <a:cubicBezTo>
                  <a:pt x="23" y="21"/>
                  <a:pt x="23" y="21"/>
                  <a:pt x="23" y="21"/>
                </a:cubicBezTo>
                <a:cubicBezTo>
                  <a:pt x="24" y="20"/>
                  <a:pt x="24" y="20"/>
                  <a:pt x="25" y="20"/>
                </a:cubicBezTo>
                <a:cubicBezTo>
                  <a:pt x="25" y="21"/>
                  <a:pt x="26" y="21"/>
                  <a:pt x="25" y="22"/>
                </a:cubicBezTo>
                <a:cubicBezTo>
                  <a:pt x="20" y="37"/>
                  <a:pt x="20" y="37"/>
                  <a:pt x="20" y="37"/>
                </a:cubicBezTo>
                <a:cubicBezTo>
                  <a:pt x="19" y="38"/>
                  <a:pt x="19" y="38"/>
                  <a:pt x="18" y="38"/>
                </a:cubicBezTo>
                <a:cubicBezTo>
                  <a:pt x="17" y="37"/>
                  <a:pt x="17" y="37"/>
                  <a:pt x="17" y="36"/>
                </a:cubicBezTo>
                <a:cubicBezTo>
                  <a:pt x="23" y="21"/>
                  <a:pt x="23" y="21"/>
                  <a:pt x="23" y="21"/>
                </a:cubicBezTo>
                <a:close/>
                <a:moveTo>
                  <a:pt x="37" y="15"/>
                </a:moveTo>
                <a:cubicBezTo>
                  <a:pt x="37" y="15"/>
                  <a:pt x="37" y="15"/>
                  <a:pt x="37" y="15"/>
                </a:cubicBezTo>
                <a:cubicBezTo>
                  <a:pt x="29" y="6"/>
                  <a:pt x="29" y="6"/>
                  <a:pt x="29" y="6"/>
                </a:cubicBezTo>
                <a:cubicBezTo>
                  <a:pt x="29" y="13"/>
                  <a:pt x="29" y="13"/>
                  <a:pt x="29" y="13"/>
                </a:cubicBezTo>
                <a:cubicBezTo>
                  <a:pt x="29" y="13"/>
                  <a:pt x="29" y="14"/>
                  <a:pt x="29" y="14"/>
                </a:cubicBezTo>
                <a:cubicBezTo>
                  <a:pt x="29" y="14"/>
                  <a:pt x="29" y="14"/>
                  <a:pt x="29" y="14"/>
                </a:cubicBezTo>
                <a:cubicBezTo>
                  <a:pt x="30" y="15"/>
                  <a:pt x="30" y="15"/>
                  <a:pt x="31" y="15"/>
                </a:cubicBezTo>
                <a:cubicBezTo>
                  <a:pt x="37" y="15"/>
                  <a:pt x="37" y="15"/>
                  <a:pt x="37" y="15"/>
                </a:cubicBezTo>
                <a:close/>
                <a:moveTo>
                  <a:pt x="26" y="4"/>
                </a:moveTo>
                <a:cubicBezTo>
                  <a:pt x="26" y="4"/>
                  <a:pt x="26" y="4"/>
                  <a:pt x="26" y="4"/>
                </a:cubicBezTo>
                <a:cubicBezTo>
                  <a:pt x="5" y="4"/>
                  <a:pt x="5" y="4"/>
                  <a:pt x="5" y="4"/>
                </a:cubicBezTo>
                <a:cubicBezTo>
                  <a:pt x="4" y="4"/>
                  <a:pt x="4" y="4"/>
                  <a:pt x="4" y="5"/>
                </a:cubicBezTo>
                <a:cubicBezTo>
                  <a:pt x="4" y="5"/>
                  <a:pt x="3" y="5"/>
                  <a:pt x="3" y="5"/>
                </a:cubicBezTo>
                <a:cubicBezTo>
                  <a:pt x="3" y="45"/>
                  <a:pt x="3" y="45"/>
                  <a:pt x="3" y="45"/>
                </a:cubicBezTo>
                <a:cubicBezTo>
                  <a:pt x="3" y="45"/>
                  <a:pt x="4" y="46"/>
                  <a:pt x="4" y="46"/>
                </a:cubicBezTo>
                <a:cubicBezTo>
                  <a:pt x="4" y="46"/>
                  <a:pt x="4" y="46"/>
                  <a:pt x="5" y="46"/>
                </a:cubicBezTo>
                <a:cubicBezTo>
                  <a:pt x="38" y="46"/>
                  <a:pt x="38" y="46"/>
                  <a:pt x="38" y="46"/>
                </a:cubicBezTo>
                <a:cubicBezTo>
                  <a:pt x="38" y="46"/>
                  <a:pt x="39" y="46"/>
                  <a:pt x="39" y="46"/>
                </a:cubicBezTo>
                <a:cubicBezTo>
                  <a:pt x="39" y="46"/>
                  <a:pt x="39" y="45"/>
                  <a:pt x="39" y="45"/>
                </a:cubicBezTo>
                <a:cubicBezTo>
                  <a:pt x="39" y="17"/>
                  <a:pt x="39" y="17"/>
                  <a:pt x="39" y="17"/>
                </a:cubicBezTo>
                <a:cubicBezTo>
                  <a:pt x="31" y="17"/>
                  <a:pt x="31" y="17"/>
                  <a:pt x="31" y="17"/>
                </a:cubicBezTo>
                <a:cubicBezTo>
                  <a:pt x="29" y="17"/>
                  <a:pt x="28" y="17"/>
                  <a:pt x="28" y="16"/>
                </a:cubicBezTo>
                <a:cubicBezTo>
                  <a:pt x="28" y="16"/>
                  <a:pt x="28" y="16"/>
                  <a:pt x="28" y="16"/>
                </a:cubicBezTo>
                <a:cubicBezTo>
                  <a:pt x="27" y="15"/>
                  <a:pt x="26" y="14"/>
                  <a:pt x="26" y="13"/>
                </a:cubicBezTo>
                <a:cubicBezTo>
                  <a:pt x="26" y="4"/>
                  <a:pt x="26" y="4"/>
                  <a:pt x="2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7" name="Freeform 513"/>
          <p:cNvSpPr>
            <a:spLocks noEditPoints="1"/>
          </p:cNvSpPr>
          <p:nvPr/>
        </p:nvSpPr>
        <p:spPr bwMode="auto">
          <a:xfrm>
            <a:off x="3476103" y="3307774"/>
            <a:ext cx="149517" cy="167996"/>
          </a:xfrm>
          <a:custGeom>
            <a:avLst/>
            <a:gdLst>
              <a:gd name="T0" fmla="*/ 28 w 44"/>
              <a:gd name="T1" fmla="*/ 0 h 50"/>
              <a:gd name="T2" fmla="*/ 43 w 44"/>
              <a:gd name="T3" fmla="*/ 15 h 50"/>
              <a:gd name="T4" fmla="*/ 44 w 44"/>
              <a:gd name="T5" fmla="*/ 16 h 50"/>
              <a:gd name="T6" fmla="*/ 42 w 44"/>
              <a:gd name="T7" fmla="*/ 49 h 50"/>
              <a:gd name="T8" fmla="*/ 42 w 44"/>
              <a:gd name="T9" fmla="*/ 49 h 50"/>
              <a:gd name="T10" fmla="*/ 5 w 44"/>
              <a:gd name="T11" fmla="*/ 50 h 50"/>
              <a:gd name="T12" fmla="*/ 1 w 44"/>
              <a:gd name="T13" fmla="*/ 49 h 50"/>
              <a:gd name="T14" fmla="*/ 0 w 44"/>
              <a:gd name="T15" fmla="*/ 45 h 50"/>
              <a:gd name="T16" fmla="*/ 1 w 44"/>
              <a:gd name="T17" fmla="*/ 2 h 50"/>
              <a:gd name="T18" fmla="*/ 17 w 44"/>
              <a:gd name="T19" fmla="*/ 29 h 50"/>
              <a:gd name="T20" fmla="*/ 18 w 44"/>
              <a:gd name="T21" fmla="*/ 30 h 50"/>
              <a:gd name="T22" fmla="*/ 16 w 44"/>
              <a:gd name="T23" fmla="*/ 30 h 50"/>
              <a:gd name="T24" fmla="*/ 22 w 44"/>
              <a:gd name="T25" fmla="*/ 29 h 50"/>
              <a:gd name="T26" fmla="*/ 23 w 44"/>
              <a:gd name="T27" fmla="*/ 30 h 50"/>
              <a:gd name="T28" fmla="*/ 21 w 44"/>
              <a:gd name="T29" fmla="*/ 30 h 50"/>
              <a:gd name="T30" fmla="*/ 26 w 44"/>
              <a:gd name="T31" fmla="*/ 29 h 50"/>
              <a:gd name="T32" fmla="*/ 27 w 44"/>
              <a:gd name="T33" fmla="*/ 30 h 50"/>
              <a:gd name="T34" fmla="*/ 25 w 44"/>
              <a:gd name="T35" fmla="*/ 30 h 50"/>
              <a:gd name="T36" fmla="*/ 28 w 44"/>
              <a:gd name="T37" fmla="*/ 24 h 50"/>
              <a:gd name="T38" fmla="*/ 26 w 44"/>
              <a:gd name="T39" fmla="*/ 22 h 50"/>
              <a:gd name="T40" fmla="*/ 31 w 44"/>
              <a:gd name="T41" fmla="*/ 25 h 50"/>
              <a:gd name="T42" fmla="*/ 32 w 44"/>
              <a:gd name="T43" fmla="*/ 29 h 50"/>
              <a:gd name="T44" fmla="*/ 33 w 44"/>
              <a:gd name="T45" fmla="*/ 30 h 50"/>
              <a:gd name="T46" fmla="*/ 32 w 44"/>
              <a:gd name="T47" fmla="*/ 32 h 50"/>
              <a:gd name="T48" fmla="*/ 31 w 44"/>
              <a:gd name="T49" fmla="*/ 36 h 50"/>
              <a:gd name="T50" fmla="*/ 26 w 44"/>
              <a:gd name="T51" fmla="*/ 39 h 50"/>
              <a:gd name="T52" fmla="*/ 29 w 44"/>
              <a:gd name="T53" fmla="*/ 36 h 50"/>
              <a:gd name="T54" fmla="*/ 29 w 44"/>
              <a:gd name="T55" fmla="*/ 30 h 50"/>
              <a:gd name="T56" fmla="*/ 29 w 44"/>
              <a:gd name="T57" fmla="*/ 25 h 50"/>
              <a:gd name="T58" fmla="*/ 16 w 44"/>
              <a:gd name="T59" fmla="*/ 21 h 50"/>
              <a:gd name="T60" fmla="*/ 17 w 44"/>
              <a:gd name="T61" fmla="*/ 22 h 50"/>
              <a:gd name="T62" fmla="*/ 15 w 44"/>
              <a:gd name="T63" fmla="*/ 25 h 50"/>
              <a:gd name="T64" fmla="*/ 14 w 44"/>
              <a:gd name="T65" fmla="*/ 30 h 50"/>
              <a:gd name="T66" fmla="*/ 15 w 44"/>
              <a:gd name="T67" fmla="*/ 36 h 50"/>
              <a:gd name="T68" fmla="*/ 17 w 44"/>
              <a:gd name="T69" fmla="*/ 39 h 50"/>
              <a:gd name="T70" fmla="*/ 12 w 44"/>
              <a:gd name="T71" fmla="*/ 36 h 50"/>
              <a:gd name="T72" fmla="*/ 11 w 44"/>
              <a:gd name="T73" fmla="*/ 32 h 50"/>
              <a:gd name="T74" fmla="*/ 10 w 44"/>
              <a:gd name="T75" fmla="*/ 30 h 50"/>
              <a:gd name="T76" fmla="*/ 11 w 44"/>
              <a:gd name="T77" fmla="*/ 29 h 50"/>
              <a:gd name="T78" fmla="*/ 12 w 44"/>
              <a:gd name="T79" fmla="*/ 25 h 50"/>
              <a:gd name="T80" fmla="*/ 38 w 44"/>
              <a:gd name="T81" fmla="*/ 15 h 50"/>
              <a:gd name="T82" fmla="*/ 29 w 44"/>
              <a:gd name="T83" fmla="*/ 6 h 50"/>
              <a:gd name="T84" fmla="*/ 29 w 44"/>
              <a:gd name="T85" fmla="*/ 14 h 50"/>
              <a:gd name="T86" fmla="*/ 31 w 44"/>
              <a:gd name="T87" fmla="*/ 15 h 50"/>
              <a:gd name="T88" fmla="*/ 27 w 44"/>
              <a:gd name="T89" fmla="*/ 4 h 50"/>
              <a:gd name="T90" fmla="*/ 5 w 44"/>
              <a:gd name="T91" fmla="*/ 4 h 50"/>
              <a:gd name="T92" fmla="*/ 4 w 44"/>
              <a:gd name="T93" fmla="*/ 5 h 50"/>
              <a:gd name="T94" fmla="*/ 4 w 44"/>
              <a:gd name="T95" fmla="*/ 46 h 50"/>
              <a:gd name="T96" fmla="*/ 38 w 44"/>
              <a:gd name="T97" fmla="*/ 46 h 50"/>
              <a:gd name="T98" fmla="*/ 40 w 44"/>
              <a:gd name="T99" fmla="*/ 45 h 50"/>
              <a:gd name="T100" fmla="*/ 31 w 44"/>
              <a:gd name="T101" fmla="*/ 17 h 50"/>
              <a:gd name="T102" fmla="*/ 28 w 44"/>
              <a:gd name="T103" fmla="*/ 16 h 50"/>
              <a:gd name="T104" fmla="*/ 27 w 44"/>
              <a:gd name="T105"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 h="50">
                <a:moveTo>
                  <a:pt x="5" y="0"/>
                </a:moveTo>
                <a:cubicBezTo>
                  <a:pt x="28" y="0"/>
                  <a:pt x="28" y="0"/>
                  <a:pt x="28" y="0"/>
                </a:cubicBezTo>
                <a:cubicBezTo>
                  <a:pt x="28" y="0"/>
                  <a:pt x="29" y="1"/>
                  <a:pt x="29" y="1"/>
                </a:cubicBezTo>
                <a:cubicBezTo>
                  <a:pt x="43" y="15"/>
                  <a:pt x="43" y="15"/>
                  <a:pt x="43" y="15"/>
                </a:cubicBezTo>
                <a:cubicBezTo>
                  <a:pt x="43" y="15"/>
                  <a:pt x="44" y="16"/>
                  <a:pt x="44" y="16"/>
                </a:cubicBezTo>
                <a:cubicBezTo>
                  <a:pt x="44" y="16"/>
                  <a:pt x="44" y="16"/>
                  <a:pt x="44" y="16"/>
                </a:cubicBezTo>
                <a:cubicBezTo>
                  <a:pt x="44" y="45"/>
                  <a:pt x="44" y="45"/>
                  <a:pt x="44" y="45"/>
                </a:cubicBezTo>
                <a:cubicBezTo>
                  <a:pt x="44" y="46"/>
                  <a:pt x="43" y="48"/>
                  <a:pt x="42" y="49"/>
                </a:cubicBezTo>
                <a:cubicBezTo>
                  <a:pt x="42" y="49"/>
                  <a:pt x="42" y="49"/>
                  <a:pt x="42" y="49"/>
                </a:cubicBezTo>
                <a:cubicBezTo>
                  <a:pt x="42" y="49"/>
                  <a:pt x="42" y="49"/>
                  <a:pt x="42" y="49"/>
                </a:cubicBezTo>
                <a:cubicBezTo>
                  <a:pt x="41" y="49"/>
                  <a:pt x="40" y="50"/>
                  <a:pt x="38" y="50"/>
                </a:cubicBezTo>
                <a:cubicBezTo>
                  <a:pt x="5" y="50"/>
                  <a:pt x="5" y="50"/>
                  <a:pt x="5" y="50"/>
                </a:cubicBezTo>
                <a:cubicBezTo>
                  <a:pt x="4" y="50"/>
                  <a:pt x="2" y="49"/>
                  <a:pt x="1" y="49"/>
                </a:cubicBezTo>
                <a:cubicBezTo>
                  <a:pt x="1" y="49"/>
                  <a:pt x="1" y="49"/>
                  <a:pt x="1" y="49"/>
                </a:cubicBezTo>
                <a:cubicBezTo>
                  <a:pt x="1" y="49"/>
                  <a:pt x="1" y="49"/>
                  <a:pt x="1" y="49"/>
                </a:cubicBezTo>
                <a:cubicBezTo>
                  <a:pt x="1" y="48"/>
                  <a:pt x="0" y="46"/>
                  <a:pt x="0" y="45"/>
                </a:cubicBezTo>
                <a:cubicBezTo>
                  <a:pt x="0" y="5"/>
                  <a:pt x="0" y="5"/>
                  <a:pt x="0" y="5"/>
                </a:cubicBezTo>
                <a:cubicBezTo>
                  <a:pt x="0" y="4"/>
                  <a:pt x="1" y="3"/>
                  <a:pt x="1" y="2"/>
                </a:cubicBezTo>
                <a:cubicBezTo>
                  <a:pt x="2" y="1"/>
                  <a:pt x="4" y="0"/>
                  <a:pt x="5" y="0"/>
                </a:cubicBezTo>
                <a:close/>
                <a:moveTo>
                  <a:pt x="17" y="29"/>
                </a:moveTo>
                <a:cubicBezTo>
                  <a:pt x="17" y="29"/>
                  <a:pt x="17" y="29"/>
                  <a:pt x="17" y="29"/>
                </a:cubicBezTo>
                <a:cubicBezTo>
                  <a:pt x="18" y="29"/>
                  <a:pt x="18" y="30"/>
                  <a:pt x="18" y="30"/>
                </a:cubicBezTo>
                <a:cubicBezTo>
                  <a:pt x="18" y="31"/>
                  <a:pt x="18" y="32"/>
                  <a:pt x="17" y="32"/>
                </a:cubicBezTo>
                <a:cubicBezTo>
                  <a:pt x="16" y="32"/>
                  <a:pt x="16" y="31"/>
                  <a:pt x="16" y="30"/>
                </a:cubicBezTo>
                <a:cubicBezTo>
                  <a:pt x="16" y="30"/>
                  <a:pt x="16" y="29"/>
                  <a:pt x="17" y="29"/>
                </a:cubicBezTo>
                <a:close/>
                <a:moveTo>
                  <a:pt x="22" y="29"/>
                </a:moveTo>
                <a:cubicBezTo>
                  <a:pt x="22" y="29"/>
                  <a:pt x="22" y="29"/>
                  <a:pt x="22" y="29"/>
                </a:cubicBezTo>
                <a:cubicBezTo>
                  <a:pt x="22" y="29"/>
                  <a:pt x="23" y="30"/>
                  <a:pt x="23" y="30"/>
                </a:cubicBezTo>
                <a:cubicBezTo>
                  <a:pt x="23" y="31"/>
                  <a:pt x="22" y="32"/>
                  <a:pt x="22" y="32"/>
                </a:cubicBezTo>
                <a:cubicBezTo>
                  <a:pt x="21" y="32"/>
                  <a:pt x="21" y="31"/>
                  <a:pt x="21" y="30"/>
                </a:cubicBezTo>
                <a:cubicBezTo>
                  <a:pt x="21" y="30"/>
                  <a:pt x="21" y="29"/>
                  <a:pt x="22" y="29"/>
                </a:cubicBezTo>
                <a:close/>
                <a:moveTo>
                  <a:pt x="26" y="29"/>
                </a:moveTo>
                <a:cubicBezTo>
                  <a:pt x="26" y="29"/>
                  <a:pt x="26" y="29"/>
                  <a:pt x="26" y="29"/>
                </a:cubicBezTo>
                <a:cubicBezTo>
                  <a:pt x="27" y="29"/>
                  <a:pt x="27" y="30"/>
                  <a:pt x="27" y="30"/>
                </a:cubicBezTo>
                <a:cubicBezTo>
                  <a:pt x="27" y="31"/>
                  <a:pt x="27" y="32"/>
                  <a:pt x="26" y="32"/>
                </a:cubicBezTo>
                <a:cubicBezTo>
                  <a:pt x="26" y="32"/>
                  <a:pt x="25" y="31"/>
                  <a:pt x="25" y="30"/>
                </a:cubicBezTo>
                <a:cubicBezTo>
                  <a:pt x="25" y="30"/>
                  <a:pt x="26" y="29"/>
                  <a:pt x="26" y="29"/>
                </a:cubicBezTo>
                <a:close/>
                <a:moveTo>
                  <a:pt x="28" y="24"/>
                </a:moveTo>
                <a:cubicBezTo>
                  <a:pt x="28" y="24"/>
                  <a:pt x="28" y="24"/>
                  <a:pt x="28" y="24"/>
                </a:cubicBezTo>
                <a:cubicBezTo>
                  <a:pt x="27" y="24"/>
                  <a:pt x="26" y="23"/>
                  <a:pt x="26" y="22"/>
                </a:cubicBezTo>
                <a:cubicBezTo>
                  <a:pt x="26" y="22"/>
                  <a:pt x="27" y="21"/>
                  <a:pt x="28" y="21"/>
                </a:cubicBezTo>
                <a:cubicBezTo>
                  <a:pt x="29" y="21"/>
                  <a:pt x="31" y="23"/>
                  <a:pt x="31" y="25"/>
                </a:cubicBezTo>
                <a:cubicBezTo>
                  <a:pt x="31" y="28"/>
                  <a:pt x="31" y="28"/>
                  <a:pt x="31" y="28"/>
                </a:cubicBezTo>
                <a:cubicBezTo>
                  <a:pt x="31" y="29"/>
                  <a:pt x="31" y="29"/>
                  <a:pt x="32" y="29"/>
                </a:cubicBezTo>
                <a:cubicBezTo>
                  <a:pt x="32" y="29"/>
                  <a:pt x="32" y="29"/>
                  <a:pt x="32" y="29"/>
                </a:cubicBezTo>
                <a:cubicBezTo>
                  <a:pt x="33" y="29"/>
                  <a:pt x="33" y="30"/>
                  <a:pt x="33" y="30"/>
                </a:cubicBezTo>
                <a:cubicBezTo>
                  <a:pt x="33" y="31"/>
                  <a:pt x="33" y="32"/>
                  <a:pt x="32" y="32"/>
                </a:cubicBezTo>
                <a:cubicBezTo>
                  <a:pt x="32" y="32"/>
                  <a:pt x="32" y="32"/>
                  <a:pt x="32" y="32"/>
                </a:cubicBezTo>
                <a:cubicBezTo>
                  <a:pt x="31" y="32"/>
                  <a:pt x="31" y="32"/>
                  <a:pt x="31" y="33"/>
                </a:cubicBezTo>
                <a:cubicBezTo>
                  <a:pt x="31" y="36"/>
                  <a:pt x="31" y="36"/>
                  <a:pt x="31" y="36"/>
                </a:cubicBezTo>
                <a:cubicBezTo>
                  <a:pt x="31" y="38"/>
                  <a:pt x="29" y="40"/>
                  <a:pt x="28" y="40"/>
                </a:cubicBezTo>
                <a:cubicBezTo>
                  <a:pt x="27" y="40"/>
                  <a:pt x="26" y="39"/>
                  <a:pt x="26" y="39"/>
                </a:cubicBezTo>
                <a:cubicBezTo>
                  <a:pt x="26" y="38"/>
                  <a:pt x="27" y="37"/>
                  <a:pt x="28" y="37"/>
                </a:cubicBezTo>
                <a:cubicBezTo>
                  <a:pt x="28" y="37"/>
                  <a:pt x="29" y="37"/>
                  <a:pt x="29" y="36"/>
                </a:cubicBezTo>
                <a:cubicBezTo>
                  <a:pt x="29" y="33"/>
                  <a:pt x="29" y="33"/>
                  <a:pt x="29" y="33"/>
                </a:cubicBezTo>
                <a:cubicBezTo>
                  <a:pt x="29" y="32"/>
                  <a:pt x="29" y="31"/>
                  <a:pt x="29" y="30"/>
                </a:cubicBezTo>
                <a:cubicBezTo>
                  <a:pt x="29" y="30"/>
                  <a:pt x="29" y="29"/>
                  <a:pt x="29" y="28"/>
                </a:cubicBezTo>
                <a:cubicBezTo>
                  <a:pt x="29" y="25"/>
                  <a:pt x="29" y="25"/>
                  <a:pt x="29" y="25"/>
                </a:cubicBezTo>
                <a:cubicBezTo>
                  <a:pt x="29" y="24"/>
                  <a:pt x="28" y="24"/>
                  <a:pt x="28" y="24"/>
                </a:cubicBezTo>
                <a:close/>
                <a:moveTo>
                  <a:pt x="16" y="21"/>
                </a:moveTo>
                <a:cubicBezTo>
                  <a:pt x="16" y="21"/>
                  <a:pt x="16" y="21"/>
                  <a:pt x="16" y="21"/>
                </a:cubicBezTo>
                <a:cubicBezTo>
                  <a:pt x="16" y="21"/>
                  <a:pt x="17" y="22"/>
                  <a:pt x="17" y="22"/>
                </a:cubicBezTo>
                <a:cubicBezTo>
                  <a:pt x="17" y="23"/>
                  <a:pt x="16" y="24"/>
                  <a:pt x="16" y="24"/>
                </a:cubicBezTo>
                <a:cubicBezTo>
                  <a:pt x="15" y="24"/>
                  <a:pt x="15" y="24"/>
                  <a:pt x="15" y="25"/>
                </a:cubicBezTo>
                <a:cubicBezTo>
                  <a:pt x="15" y="28"/>
                  <a:pt x="15" y="28"/>
                  <a:pt x="15" y="28"/>
                </a:cubicBezTo>
                <a:cubicBezTo>
                  <a:pt x="15" y="29"/>
                  <a:pt x="14" y="30"/>
                  <a:pt x="14" y="30"/>
                </a:cubicBezTo>
                <a:cubicBezTo>
                  <a:pt x="14" y="31"/>
                  <a:pt x="15" y="32"/>
                  <a:pt x="15" y="33"/>
                </a:cubicBezTo>
                <a:cubicBezTo>
                  <a:pt x="15" y="36"/>
                  <a:pt x="15" y="36"/>
                  <a:pt x="15" y="36"/>
                </a:cubicBezTo>
                <a:cubicBezTo>
                  <a:pt x="15" y="37"/>
                  <a:pt x="15" y="37"/>
                  <a:pt x="16" y="37"/>
                </a:cubicBezTo>
                <a:cubicBezTo>
                  <a:pt x="16" y="37"/>
                  <a:pt x="17" y="38"/>
                  <a:pt x="17" y="39"/>
                </a:cubicBezTo>
                <a:cubicBezTo>
                  <a:pt x="17" y="39"/>
                  <a:pt x="16" y="40"/>
                  <a:pt x="16" y="40"/>
                </a:cubicBezTo>
                <a:cubicBezTo>
                  <a:pt x="14" y="40"/>
                  <a:pt x="12" y="38"/>
                  <a:pt x="12" y="36"/>
                </a:cubicBezTo>
                <a:cubicBezTo>
                  <a:pt x="12" y="33"/>
                  <a:pt x="12" y="33"/>
                  <a:pt x="12" y="33"/>
                </a:cubicBezTo>
                <a:cubicBezTo>
                  <a:pt x="12" y="32"/>
                  <a:pt x="12" y="32"/>
                  <a:pt x="11" y="32"/>
                </a:cubicBezTo>
                <a:cubicBezTo>
                  <a:pt x="11" y="32"/>
                  <a:pt x="11" y="32"/>
                  <a:pt x="11" y="32"/>
                </a:cubicBezTo>
                <a:cubicBezTo>
                  <a:pt x="11" y="32"/>
                  <a:pt x="10" y="31"/>
                  <a:pt x="10" y="30"/>
                </a:cubicBezTo>
                <a:cubicBezTo>
                  <a:pt x="10" y="30"/>
                  <a:pt x="11" y="29"/>
                  <a:pt x="11" y="29"/>
                </a:cubicBezTo>
                <a:cubicBezTo>
                  <a:pt x="11" y="29"/>
                  <a:pt x="11" y="29"/>
                  <a:pt x="11" y="29"/>
                </a:cubicBezTo>
                <a:cubicBezTo>
                  <a:pt x="12" y="29"/>
                  <a:pt x="12" y="29"/>
                  <a:pt x="12" y="28"/>
                </a:cubicBezTo>
                <a:cubicBezTo>
                  <a:pt x="12" y="25"/>
                  <a:pt x="12" y="25"/>
                  <a:pt x="12" y="25"/>
                </a:cubicBezTo>
                <a:cubicBezTo>
                  <a:pt x="12" y="23"/>
                  <a:pt x="14" y="21"/>
                  <a:pt x="16" y="21"/>
                </a:cubicBezTo>
                <a:close/>
                <a:moveTo>
                  <a:pt x="38" y="15"/>
                </a:moveTo>
                <a:cubicBezTo>
                  <a:pt x="38" y="15"/>
                  <a:pt x="38" y="15"/>
                  <a:pt x="38" y="15"/>
                </a:cubicBezTo>
                <a:cubicBezTo>
                  <a:pt x="29" y="6"/>
                  <a:pt x="29" y="6"/>
                  <a:pt x="29" y="6"/>
                </a:cubicBezTo>
                <a:cubicBezTo>
                  <a:pt x="29" y="13"/>
                  <a:pt x="29" y="13"/>
                  <a:pt x="29" y="13"/>
                </a:cubicBezTo>
                <a:cubicBezTo>
                  <a:pt x="29" y="13"/>
                  <a:pt x="29" y="14"/>
                  <a:pt x="29" y="14"/>
                </a:cubicBezTo>
                <a:cubicBezTo>
                  <a:pt x="29" y="14"/>
                  <a:pt x="29" y="14"/>
                  <a:pt x="29" y="14"/>
                </a:cubicBezTo>
                <a:cubicBezTo>
                  <a:pt x="30" y="15"/>
                  <a:pt x="30" y="15"/>
                  <a:pt x="31" y="15"/>
                </a:cubicBezTo>
                <a:cubicBezTo>
                  <a:pt x="38" y="15"/>
                  <a:pt x="38" y="15"/>
                  <a:pt x="38" y="15"/>
                </a:cubicBezTo>
                <a:close/>
                <a:moveTo>
                  <a:pt x="27" y="4"/>
                </a:moveTo>
                <a:cubicBezTo>
                  <a:pt x="27" y="4"/>
                  <a:pt x="27" y="4"/>
                  <a:pt x="27" y="4"/>
                </a:cubicBezTo>
                <a:cubicBezTo>
                  <a:pt x="5" y="4"/>
                  <a:pt x="5" y="4"/>
                  <a:pt x="5" y="4"/>
                </a:cubicBezTo>
                <a:cubicBezTo>
                  <a:pt x="5" y="4"/>
                  <a:pt x="4" y="4"/>
                  <a:pt x="4" y="5"/>
                </a:cubicBezTo>
                <a:cubicBezTo>
                  <a:pt x="4" y="5"/>
                  <a:pt x="4" y="5"/>
                  <a:pt x="4" y="5"/>
                </a:cubicBezTo>
                <a:cubicBezTo>
                  <a:pt x="4" y="45"/>
                  <a:pt x="4" y="45"/>
                  <a:pt x="4" y="45"/>
                </a:cubicBezTo>
                <a:cubicBezTo>
                  <a:pt x="4" y="45"/>
                  <a:pt x="4" y="46"/>
                  <a:pt x="4" y="46"/>
                </a:cubicBezTo>
                <a:cubicBezTo>
                  <a:pt x="4" y="46"/>
                  <a:pt x="5" y="46"/>
                  <a:pt x="5" y="46"/>
                </a:cubicBezTo>
                <a:cubicBezTo>
                  <a:pt x="38" y="46"/>
                  <a:pt x="38" y="46"/>
                  <a:pt x="38" y="46"/>
                </a:cubicBezTo>
                <a:cubicBezTo>
                  <a:pt x="39" y="46"/>
                  <a:pt x="39" y="46"/>
                  <a:pt x="39" y="46"/>
                </a:cubicBezTo>
                <a:cubicBezTo>
                  <a:pt x="40" y="46"/>
                  <a:pt x="40" y="45"/>
                  <a:pt x="40" y="45"/>
                </a:cubicBezTo>
                <a:cubicBezTo>
                  <a:pt x="40" y="17"/>
                  <a:pt x="40" y="17"/>
                  <a:pt x="40" y="17"/>
                </a:cubicBezTo>
                <a:cubicBezTo>
                  <a:pt x="31" y="17"/>
                  <a:pt x="31" y="17"/>
                  <a:pt x="31" y="17"/>
                </a:cubicBezTo>
                <a:cubicBezTo>
                  <a:pt x="30" y="17"/>
                  <a:pt x="29" y="17"/>
                  <a:pt x="28" y="16"/>
                </a:cubicBezTo>
                <a:cubicBezTo>
                  <a:pt x="28" y="16"/>
                  <a:pt x="28" y="16"/>
                  <a:pt x="28" y="16"/>
                </a:cubicBezTo>
                <a:cubicBezTo>
                  <a:pt x="27" y="15"/>
                  <a:pt x="27" y="14"/>
                  <a:pt x="27" y="13"/>
                </a:cubicBezTo>
                <a:cubicBezTo>
                  <a:pt x="27" y="4"/>
                  <a:pt x="27" y="4"/>
                  <a:pt x="27"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8" name="Freeform 514"/>
          <p:cNvSpPr>
            <a:spLocks noEditPoints="1"/>
          </p:cNvSpPr>
          <p:nvPr/>
        </p:nvSpPr>
        <p:spPr bwMode="auto">
          <a:xfrm>
            <a:off x="3183792" y="4359425"/>
            <a:ext cx="157916" cy="169676"/>
          </a:xfrm>
          <a:custGeom>
            <a:avLst/>
            <a:gdLst>
              <a:gd name="T0" fmla="*/ 27 w 47"/>
              <a:gd name="T1" fmla="*/ 0 h 50"/>
              <a:gd name="T2" fmla="*/ 43 w 47"/>
              <a:gd name="T3" fmla="*/ 14 h 50"/>
              <a:gd name="T4" fmla="*/ 43 w 47"/>
              <a:gd name="T5" fmla="*/ 16 h 50"/>
              <a:gd name="T6" fmla="*/ 41 w 47"/>
              <a:gd name="T7" fmla="*/ 21 h 50"/>
              <a:gd name="T8" fmla="*/ 39 w 47"/>
              <a:gd name="T9" fmla="*/ 17 h 50"/>
              <a:gd name="T10" fmla="*/ 27 w 47"/>
              <a:gd name="T11" fmla="*/ 15 h 50"/>
              <a:gd name="T12" fmla="*/ 26 w 47"/>
              <a:gd name="T13" fmla="*/ 12 h 50"/>
              <a:gd name="T14" fmla="*/ 5 w 47"/>
              <a:gd name="T15" fmla="*/ 4 h 50"/>
              <a:gd name="T16" fmla="*/ 3 w 47"/>
              <a:gd name="T17" fmla="*/ 5 h 50"/>
              <a:gd name="T18" fmla="*/ 4 w 47"/>
              <a:gd name="T19" fmla="*/ 45 h 50"/>
              <a:gd name="T20" fmla="*/ 5 w 47"/>
              <a:gd name="T21" fmla="*/ 46 h 50"/>
              <a:gd name="T22" fmla="*/ 39 w 47"/>
              <a:gd name="T23" fmla="*/ 45 h 50"/>
              <a:gd name="T24" fmla="*/ 39 w 47"/>
              <a:gd name="T25" fmla="*/ 45 h 50"/>
              <a:gd name="T26" fmla="*/ 41 w 47"/>
              <a:gd name="T27" fmla="*/ 42 h 50"/>
              <a:gd name="T28" fmla="*/ 43 w 47"/>
              <a:gd name="T29" fmla="*/ 45 h 50"/>
              <a:gd name="T30" fmla="*/ 42 w 47"/>
              <a:gd name="T31" fmla="*/ 48 h 50"/>
              <a:gd name="T32" fmla="*/ 5 w 47"/>
              <a:gd name="T33" fmla="*/ 50 h 50"/>
              <a:gd name="T34" fmla="*/ 0 w 47"/>
              <a:gd name="T35" fmla="*/ 45 h 50"/>
              <a:gd name="T36" fmla="*/ 1 w 47"/>
              <a:gd name="T37" fmla="*/ 1 h 50"/>
              <a:gd name="T38" fmla="*/ 36 w 47"/>
              <a:gd name="T39" fmla="*/ 19 h 50"/>
              <a:gd name="T40" fmla="*/ 36 w 47"/>
              <a:gd name="T41" fmla="*/ 19 h 50"/>
              <a:gd name="T42" fmla="*/ 47 w 47"/>
              <a:gd name="T43" fmla="*/ 32 h 50"/>
              <a:gd name="T44" fmla="*/ 34 w 47"/>
              <a:gd name="T45" fmla="*/ 43 h 50"/>
              <a:gd name="T46" fmla="*/ 34 w 47"/>
              <a:gd name="T47" fmla="*/ 37 h 50"/>
              <a:gd name="T48" fmla="*/ 24 w 47"/>
              <a:gd name="T49" fmla="*/ 36 h 50"/>
              <a:gd name="T50" fmla="*/ 24 w 47"/>
              <a:gd name="T51" fmla="*/ 26 h 50"/>
              <a:gd name="T52" fmla="*/ 26 w 47"/>
              <a:gd name="T53" fmla="*/ 25 h 50"/>
              <a:gd name="T54" fmla="*/ 34 w 47"/>
              <a:gd name="T55" fmla="*/ 20 h 50"/>
              <a:gd name="T56" fmla="*/ 36 w 47"/>
              <a:gd name="T57" fmla="*/ 19 h 50"/>
              <a:gd name="T58" fmla="*/ 45 w 47"/>
              <a:gd name="T59" fmla="*/ 31 h 50"/>
              <a:gd name="T60" fmla="*/ 36 w 47"/>
              <a:gd name="T61" fmla="*/ 26 h 50"/>
              <a:gd name="T62" fmla="*/ 35 w 47"/>
              <a:gd name="T63" fmla="*/ 28 h 50"/>
              <a:gd name="T64" fmla="*/ 27 w 47"/>
              <a:gd name="T65" fmla="*/ 35 h 50"/>
              <a:gd name="T66" fmla="*/ 35 w 47"/>
              <a:gd name="T67" fmla="*/ 35 h 50"/>
              <a:gd name="T68" fmla="*/ 36 w 47"/>
              <a:gd name="T69" fmla="*/ 40 h 50"/>
              <a:gd name="T70" fmla="*/ 37 w 47"/>
              <a:gd name="T71" fmla="*/ 14 h 50"/>
              <a:gd name="T72" fmla="*/ 28 w 47"/>
              <a:gd name="T73" fmla="*/ 6 h 50"/>
              <a:gd name="T74" fmla="*/ 29 w 47"/>
              <a:gd name="T75" fmla="*/ 14 h 50"/>
              <a:gd name="T76" fmla="*/ 31 w 47"/>
              <a:gd name="T77"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 h="50">
                <a:moveTo>
                  <a:pt x="5" y="0"/>
                </a:moveTo>
                <a:cubicBezTo>
                  <a:pt x="27" y="0"/>
                  <a:pt x="27" y="0"/>
                  <a:pt x="27" y="0"/>
                </a:cubicBezTo>
                <a:cubicBezTo>
                  <a:pt x="28" y="0"/>
                  <a:pt x="28" y="0"/>
                  <a:pt x="29" y="0"/>
                </a:cubicBezTo>
                <a:cubicBezTo>
                  <a:pt x="43" y="14"/>
                  <a:pt x="43" y="14"/>
                  <a:pt x="43" y="14"/>
                </a:cubicBezTo>
                <a:cubicBezTo>
                  <a:pt x="43" y="15"/>
                  <a:pt x="43" y="15"/>
                  <a:pt x="43" y="16"/>
                </a:cubicBezTo>
                <a:cubicBezTo>
                  <a:pt x="43" y="16"/>
                  <a:pt x="43" y="16"/>
                  <a:pt x="43" y="16"/>
                </a:cubicBezTo>
                <a:cubicBezTo>
                  <a:pt x="43" y="19"/>
                  <a:pt x="43" y="19"/>
                  <a:pt x="43" y="19"/>
                </a:cubicBezTo>
                <a:cubicBezTo>
                  <a:pt x="43" y="20"/>
                  <a:pt x="42" y="21"/>
                  <a:pt x="41" y="21"/>
                </a:cubicBezTo>
                <a:cubicBezTo>
                  <a:pt x="40" y="21"/>
                  <a:pt x="39" y="20"/>
                  <a:pt x="39" y="19"/>
                </a:cubicBezTo>
                <a:cubicBezTo>
                  <a:pt x="39" y="17"/>
                  <a:pt x="39" y="17"/>
                  <a:pt x="39" y="17"/>
                </a:cubicBezTo>
                <a:cubicBezTo>
                  <a:pt x="31" y="17"/>
                  <a:pt x="31" y="17"/>
                  <a:pt x="31" y="17"/>
                </a:cubicBezTo>
                <a:cubicBezTo>
                  <a:pt x="29" y="17"/>
                  <a:pt x="28" y="16"/>
                  <a:pt x="27" y="15"/>
                </a:cubicBezTo>
                <a:cubicBezTo>
                  <a:pt x="27" y="15"/>
                  <a:pt x="27" y="15"/>
                  <a:pt x="27" y="15"/>
                </a:cubicBezTo>
                <a:cubicBezTo>
                  <a:pt x="27" y="15"/>
                  <a:pt x="26" y="14"/>
                  <a:pt x="26" y="12"/>
                </a:cubicBezTo>
                <a:cubicBezTo>
                  <a:pt x="26" y="4"/>
                  <a:pt x="26" y="4"/>
                  <a:pt x="26" y="4"/>
                </a:cubicBezTo>
                <a:cubicBezTo>
                  <a:pt x="5" y="4"/>
                  <a:pt x="5" y="4"/>
                  <a:pt x="5" y="4"/>
                </a:cubicBezTo>
                <a:cubicBezTo>
                  <a:pt x="4" y="4"/>
                  <a:pt x="4" y="4"/>
                  <a:pt x="4" y="4"/>
                </a:cubicBezTo>
                <a:cubicBezTo>
                  <a:pt x="3" y="4"/>
                  <a:pt x="3" y="5"/>
                  <a:pt x="3" y="5"/>
                </a:cubicBezTo>
                <a:cubicBezTo>
                  <a:pt x="3" y="45"/>
                  <a:pt x="3" y="45"/>
                  <a:pt x="3" y="45"/>
                </a:cubicBezTo>
                <a:cubicBezTo>
                  <a:pt x="3" y="45"/>
                  <a:pt x="3" y="45"/>
                  <a:pt x="4" y="45"/>
                </a:cubicBezTo>
                <a:cubicBezTo>
                  <a:pt x="4" y="45"/>
                  <a:pt x="4" y="45"/>
                  <a:pt x="4" y="45"/>
                </a:cubicBezTo>
                <a:cubicBezTo>
                  <a:pt x="4" y="46"/>
                  <a:pt x="4" y="46"/>
                  <a:pt x="5" y="46"/>
                </a:cubicBezTo>
                <a:cubicBezTo>
                  <a:pt x="38" y="46"/>
                  <a:pt x="38" y="46"/>
                  <a:pt x="38" y="46"/>
                </a:cubicBezTo>
                <a:cubicBezTo>
                  <a:pt x="38" y="46"/>
                  <a:pt x="39" y="46"/>
                  <a:pt x="39" y="45"/>
                </a:cubicBezTo>
                <a:cubicBezTo>
                  <a:pt x="39" y="45"/>
                  <a:pt x="39" y="45"/>
                  <a:pt x="39" y="45"/>
                </a:cubicBezTo>
                <a:cubicBezTo>
                  <a:pt x="39" y="45"/>
                  <a:pt x="39" y="45"/>
                  <a:pt x="39" y="45"/>
                </a:cubicBezTo>
                <a:cubicBezTo>
                  <a:pt x="39" y="43"/>
                  <a:pt x="39" y="43"/>
                  <a:pt x="39" y="43"/>
                </a:cubicBezTo>
                <a:cubicBezTo>
                  <a:pt x="39" y="42"/>
                  <a:pt x="40" y="42"/>
                  <a:pt x="41" y="42"/>
                </a:cubicBezTo>
                <a:cubicBezTo>
                  <a:pt x="42" y="42"/>
                  <a:pt x="43" y="42"/>
                  <a:pt x="43" y="43"/>
                </a:cubicBezTo>
                <a:cubicBezTo>
                  <a:pt x="43" y="45"/>
                  <a:pt x="43" y="45"/>
                  <a:pt x="43" y="45"/>
                </a:cubicBezTo>
                <a:cubicBezTo>
                  <a:pt x="43" y="46"/>
                  <a:pt x="43" y="47"/>
                  <a:pt x="42" y="48"/>
                </a:cubicBezTo>
                <a:cubicBezTo>
                  <a:pt x="42" y="48"/>
                  <a:pt x="42" y="48"/>
                  <a:pt x="42" y="48"/>
                </a:cubicBezTo>
                <a:cubicBezTo>
                  <a:pt x="41" y="49"/>
                  <a:pt x="39" y="50"/>
                  <a:pt x="38" y="50"/>
                </a:cubicBezTo>
                <a:cubicBezTo>
                  <a:pt x="5" y="50"/>
                  <a:pt x="5" y="50"/>
                  <a:pt x="5" y="50"/>
                </a:cubicBezTo>
                <a:cubicBezTo>
                  <a:pt x="3" y="50"/>
                  <a:pt x="2" y="49"/>
                  <a:pt x="1" y="48"/>
                </a:cubicBezTo>
                <a:cubicBezTo>
                  <a:pt x="0" y="47"/>
                  <a:pt x="0" y="46"/>
                  <a:pt x="0" y="45"/>
                </a:cubicBezTo>
                <a:cubicBezTo>
                  <a:pt x="0" y="5"/>
                  <a:pt x="0" y="5"/>
                  <a:pt x="0" y="5"/>
                </a:cubicBezTo>
                <a:cubicBezTo>
                  <a:pt x="0" y="4"/>
                  <a:pt x="0" y="2"/>
                  <a:pt x="1" y="1"/>
                </a:cubicBezTo>
                <a:cubicBezTo>
                  <a:pt x="2" y="0"/>
                  <a:pt x="3" y="0"/>
                  <a:pt x="5" y="0"/>
                </a:cubicBezTo>
                <a:close/>
                <a:moveTo>
                  <a:pt x="36" y="19"/>
                </a:moveTo>
                <a:cubicBezTo>
                  <a:pt x="36" y="19"/>
                  <a:pt x="36" y="19"/>
                  <a:pt x="36" y="19"/>
                </a:cubicBezTo>
                <a:cubicBezTo>
                  <a:pt x="36" y="19"/>
                  <a:pt x="36" y="19"/>
                  <a:pt x="36" y="19"/>
                </a:cubicBezTo>
                <a:cubicBezTo>
                  <a:pt x="47" y="30"/>
                  <a:pt x="47" y="30"/>
                  <a:pt x="47" y="30"/>
                </a:cubicBezTo>
                <a:cubicBezTo>
                  <a:pt x="47" y="31"/>
                  <a:pt x="47" y="31"/>
                  <a:pt x="47" y="32"/>
                </a:cubicBezTo>
                <a:cubicBezTo>
                  <a:pt x="36" y="43"/>
                  <a:pt x="36" y="43"/>
                  <a:pt x="36" y="43"/>
                </a:cubicBezTo>
                <a:cubicBezTo>
                  <a:pt x="35" y="44"/>
                  <a:pt x="34" y="44"/>
                  <a:pt x="34" y="43"/>
                </a:cubicBezTo>
                <a:cubicBezTo>
                  <a:pt x="34" y="43"/>
                  <a:pt x="34" y="43"/>
                  <a:pt x="34" y="42"/>
                </a:cubicBezTo>
                <a:cubicBezTo>
                  <a:pt x="34" y="37"/>
                  <a:pt x="34" y="37"/>
                  <a:pt x="34" y="37"/>
                </a:cubicBezTo>
                <a:cubicBezTo>
                  <a:pt x="26" y="37"/>
                  <a:pt x="26" y="37"/>
                  <a:pt x="26" y="37"/>
                </a:cubicBezTo>
                <a:cubicBezTo>
                  <a:pt x="25" y="37"/>
                  <a:pt x="24" y="36"/>
                  <a:pt x="24" y="36"/>
                </a:cubicBezTo>
                <a:cubicBezTo>
                  <a:pt x="24" y="36"/>
                  <a:pt x="24" y="36"/>
                  <a:pt x="24" y="36"/>
                </a:cubicBezTo>
                <a:cubicBezTo>
                  <a:pt x="24" y="26"/>
                  <a:pt x="24" y="26"/>
                  <a:pt x="24" y="26"/>
                </a:cubicBezTo>
                <a:cubicBezTo>
                  <a:pt x="24" y="26"/>
                  <a:pt x="25" y="25"/>
                  <a:pt x="26" y="25"/>
                </a:cubicBezTo>
                <a:cubicBezTo>
                  <a:pt x="26" y="25"/>
                  <a:pt x="26" y="25"/>
                  <a:pt x="26" y="25"/>
                </a:cubicBezTo>
                <a:cubicBezTo>
                  <a:pt x="34" y="25"/>
                  <a:pt x="34" y="25"/>
                  <a:pt x="34" y="25"/>
                </a:cubicBezTo>
                <a:cubicBezTo>
                  <a:pt x="34" y="20"/>
                  <a:pt x="34" y="20"/>
                  <a:pt x="34" y="20"/>
                </a:cubicBezTo>
                <a:cubicBezTo>
                  <a:pt x="34" y="19"/>
                  <a:pt x="34" y="19"/>
                  <a:pt x="35" y="19"/>
                </a:cubicBezTo>
                <a:cubicBezTo>
                  <a:pt x="35" y="19"/>
                  <a:pt x="35" y="19"/>
                  <a:pt x="36" y="19"/>
                </a:cubicBezTo>
                <a:close/>
                <a:moveTo>
                  <a:pt x="45" y="31"/>
                </a:moveTo>
                <a:cubicBezTo>
                  <a:pt x="45" y="31"/>
                  <a:pt x="45" y="31"/>
                  <a:pt x="45" y="31"/>
                </a:cubicBezTo>
                <a:cubicBezTo>
                  <a:pt x="36" y="23"/>
                  <a:pt x="36" y="23"/>
                  <a:pt x="36" y="23"/>
                </a:cubicBezTo>
                <a:cubicBezTo>
                  <a:pt x="36" y="26"/>
                  <a:pt x="36" y="26"/>
                  <a:pt x="36" y="26"/>
                </a:cubicBezTo>
                <a:cubicBezTo>
                  <a:pt x="36" y="26"/>
                  <a:pt x="36" y="26"/>
                  <a:pt x="36" y="26"/>
                </a:cubicBezTo>
                <a:cubicBezTo>
                  <a:pt x="36" y="27"/>
                  <a:pt x="35" y="28"/>
                  <a:pt x="35" y="28"/>
                </a:cubicBezTo>
                <a:cubicBezTo>
                  <a:pt x="27" y="28"/>
                  <a:pt x="27" y="28"/>
                  <a:pt x="27" y="28"/>
                </a:cubicBezTo>
                <a:cubicBezTo>
                  <a:pt x="27" y="35"/>
                  <a:pt x="27" y="35"/>
                  <a:pt x="27" y="35"/>
                </a:cubicBezTo>
                <a:cubicBezTo>
                  <a:pt x="35" y="35"/>
                  <a:pt x="35" y="35"/>
                  <a:pt x="35" y="35"/>
                </a:cubicBezTo>
                <a:cubicBezTo>
                  <a:pt x="35" y="35"/>
                  <a:pt x="35" y="35"/>
                  <a:pt x="35" y="35"/>
                </a:cubicBezTo>
                <a:cubicBezTo>
                  <a:pt x="35" y="35"/>
                  <a:pt x="36" y="35"/>
                  <a:pt x="36" y="36"/>
                </a:cubicBezTo>
                <a:cubicBezTo>
                  <a:pt x="36" y="40"/>
                  <a:pt x="36" y="40"/>
                  <a:pt x="36" y="40"/>
                </a:cubicBezTo>
                <a:cubicBezTo>
                  <a:pt x="45" y="31"/>
                  <a:pt x="45" y="31"/>
                  <a:pt x="45" y="31"/>
                </a:cubicBezTo>
                <a:close/>
                <a:moveTo>
                  <a:pt x="37" y="14"/>
                </a:moveTo>
                <a:cubicBezTo>
                  <a:pt x="37" y="14"/>
                  <a:pt x="37" y="14"/>
                  <a:pt x="37" y="14"/>
                </a:cubicBezTo>
                <a:cubicBezTo>
                  <a:pt x="28" y="6"/>
                  <a:pt x="28" y="6"/>
                  <a:pt x="28" y="6"/>
                </a:cubicBezTo>
                <a:cubicBezTo>
                  <a:pt x="28" y="12"/>
                  <a:pt x="28" y="12"/>
                  <a:pt x="28" y="12"/>
                </a:cubicBezTo>
                <a:cubicBezTo>
                  <a:pt x="28" y="13"/>
                  <a:pt x="29" y="13"/>
                  <a:pt x="29" y="14"/>
                </a:cubicBezTo>
                <a:cubicBezTo>
                  <a:pt x="29" y="14"/>
                  <a:pt x="29" y="14"/>
                  <a:pt x="29" y="14"/>
                </a:cubicBezTo>
                <a:cubicBezTo>
                  <a:pt x="29" y="14"/>
                  <a:pt x="30" y="14"/>
                  <a:pt x="31" y="14"/>
                </a:cubicBezTo>
                <a:cubicBezTo>
                  <a:pt x="37" y="14"/>
                  <a:pt x="37" y="14"/>
                  <a:pt x="37"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09" name="Freeform 515"/>
          <p:cNvSpPr>
            <a:spLocks noEditPoints="1"/>
          </p:cNvSpPr>
          <p:nvPr/>
        </p:nvSpPr>
        <p:spPr bwMode="auto">
          <a:xfrm>
            <a:off x="4363120" y="4369505"/>
            <a:ext cx="147836" cy="149517"/>
          </a:xfrm>
          <a:custGeom>
            <a:avLst/>
            <a:gdLst>
              <a:gd name="T0" fmla="*/ 10 w 44"/>
              <a:gd name="T1" fmla="*/ 26 h 44"/>
              <a:gd name="T2" fmla="*/ 10 w 44"/>
              <a:gd name="T3" fmla="*/ 26 h 44"/>
              <a:gd name="T4" fmla="*/ 21 w 44"/>
              <a:gd name="T5" fmla="*/ 15 h 44"/>
              <a:gd name="T6" fmla="*/ 23 w 44"/>
              <a:gd name="T7" fmla="*/ 15 h 44"/>
              <a:gd name="T8" fmla="*/ 34 w 44"/>
              <a:gd name="T9" fmla="*/ 26 h 44"/>
              <a:gd name="T10" fmla="*/ 34 w 44"/>
              <a:gd name="T11" fmla="*/ 28 h 44"/>
              <a:gd name="T12" fmla="*/ 33 w 44"/>
              <a:gd name="T13" fmla="*/ 28 h 44"/>
              <a:gd name="T14" fmla="*/ 28 w 44"/>
              <a:gd name="T15" fmla="*/ 28 h 44"/>
              <a:gd name="T16" fmla="*/ 28 w 44"/>
              <a:gd name="T17" fmla="*/ 36 h 44"/>
              <a:gd name="T18" fmla="*/ 26 w 44"/>
              <a:gd name="T19" fmla="*/ 37 h 44"/>
              <a:gd name="T20" fmla="*/ 26 w 44"/>
              <a:gd name="T21" fmla="*/ 37 h 44"/>
              <a:gd name="T22" fmla="*/ 17 w 44"/>
              <a:gd name="T23" fmla="*/ 37 h 44"/>
              <a:gd name="T24" fmla="*/ 16 w 44"/>
              <a:gd name="T25" fmla="*/ 36 h 44"/>
              <a:gd name="T26" fmla="*/ 16 w 44"/>
              <a:gd name="T27" fmla="*/ 36 h 44"/>
              <a:gd name="T28" fmla="*/ 16 w 44"/>
              <a:gd name="T29" fmla="*/ 28 h 44"/>
              <a:gd name="T30" fmla="*/ 10 w 44"/>
              <a:gd name="T31" fmla="*/ 28 h 44"/>
              <a:gd name="T32" fmla="*/ 9 w 44"/>
              <a:gd name="T33" fmla="*/ 27 h 44"/>
              <a:gd name="T34" fmla="*/ 10 w 44"/>
              <a:gd name="T35" fmla="*/ 26 h 44"/>
              <a:gd name="T36" fmla="*/ 1 w 44"/>
              <a:gd name="T37" fmla="*/ 0 h 44"/>
              <a:gd name="T38" fmla="*/ 1 w 44"/>
              <a:gd name="T39" fmla="*/ 0 h 44"/>
              <a:gd name="T40" fmla="*/ 2 w 44"/>
              <a:gd name="T41" fmla="*/ 0 h 44"/>
              <a:gd name="T42" fmla="*/ 14 w 44"/>
              <a:gd name="T43" fmla="*/ 0 h 44"/>
              <a:gd name="T44" fmla="*/ 16 w 44"/>
              <a:gd name="T45" fmla="*/ 0 h 44"/>
              <a:gd name="T46" fmla="*/ 23 w 44"/>
              <a:gd name="T47" fmla="*/ 8 h 44"/>
              <a:gd name="T48" fmla="*/ 42 w 44"/>
              <a:gd name="T49" fmla="*/ 8 h 44"/>
              <a:gd name="T50" fmla="*/ 44 w 44"/>
              <a:gd name="T51" fmla="*/ 10 h 44"/>
              <a:gd name="T52" fmla="*/ 44 w 44"/>
              <a:gd name="T53" fmla="*/ 10 h 44"/>
              <a:gd name="T54" fmla="*/ 44 w 44"/>
              <a:gd name="T55" fmla="*/ 42 h 44"/>
              <a:gd name="T56" fmla="*/ 42 w 44"/>
              <a:gd name="T57" fmla="*/ 44 h 44"/>
              <a:gd name="T58" fmla="*/ 42 w 44"/>
              <a:gd name="T59" fmla="*/ 44 h 44"/>
              <a:gd name="T60" fmla="*/ 1 w 44"/>
              <a:gd name="T61" fmla="*/ 44 h 44"/>
              <a:gd name="T62" fmla="*/ 0 w 44"/>
              <a:gd name="T63" fmla="*/ 42 h 44"/>
              <a:gd name="T64" fmla="*/ 0 w 44"/>
              <a:gd name="T65" fmla="*/ 42 h 44"/>
              <a:gd name="T66" fmla="*/ 0 w 44"/>
              <a:gd name="T67" fmla="*/ 2 h 44"/>
              <a:gd name="T68" fmla="*/ 1 w 44"/>
              <a:gd name="T69" fmla="*/ 0 h 44"/>
              <a:gd name="T70" fmla="*/ 13 w 44"/>
              <a:gd name="T71" fmla="*/ 4 h 44"/>
              <a:gd name="T72" fmla="*/ 13 w 44"/>
              <a:gd name="T73" fmla="*/ 4 h 44"/>
              <a:gd name="T74" fmla="*/ 3 w 44"/>
              <a:gd name="T75" fmla="*/ 4 h 44"/>
              <a:gd name="T76" fmla="*/ 3 w 44"/>
              <a:gd name="T77" fmla="*/ 40 h 44"/>
              <a:gd name="T78" fmla="*/ 40 w 44"/>
              <a:gd name="T79" fmla="*/ 40 h 44"/>
              <a:gd name="T80" fmla="*/ 40 w 44"/>
              <a:gd name="T81" fmla="*/ 11 h 44"/>
              <a:gd name="T82" fmla="*/ 22 w 44"/>
              <a:gd name="T83" fmla="*/ 11 h 44"/>
              <a:gd name="T84" fmla="*/ 20 w 44"/>
              <a:gd name="T85" fmla="*/ 11 h 44"/>
              <a:gd name="T86" fmla="*/ 13 w 44"/>
              <a:gd name="T87" fmla="*/ 4 h 44"/>
              <a:gd name="T88" fmla="*/ 22 w 44"/>
              <a:gd name="T89" fmla="*/ 17 h 44"/>
              <a:gd name="T90" fmla="*/ 22 w 44"/>
              <a:gd name="T91" fmla="*/ 17 h 44"/>
              <a:gd name="T92" fmla="*/ 13 w 44"/>
              <a:gd name="T93" fmla="*/ 26 h 44"/>
              <a:gd name="T94" fmla="*/ 17 w 44"/>
              <a:gd name="T95" fmla="*/ 26 h 44"/>
              <a:gd name="T96" fmla="*/ 17 w 44"/>
              <a:gd name="T97" fmla="*/ 26 h 44"/>
              <a:gd name="T98" fmla="*/ 18 w 44"/>
              <a:gd name="T99" fmla="*/ 27 h 44"/>
              <a:gd name="T100" fmla="*/ 18 w 44"/>
              <a:gd name="T101" fmla="*/ 35 h 44"/>
              <a:gd name="T102" fmla="*/ 25 w 44"/>
              <a:gd name="T103" fmla="*/ 35 h 44"/>
              <a:gd name="T104" fmla="*/ 25 w 44"/>
              <a:gd name="T105" fmla="*/ 27 h 44"/>
              <a:gd name="T106" fmla="*/ 25 w 44"/>
              <a:gd name="T107" fmla="*/ 27 h 44"/>
              <a:gd name="T108" fmla="*/ 26 w 44"/>
              <a:gd name="T109" fmla="*/ 26 h 44"/>
              <a:gd name="T110" fmla="*/ 30 w 44"/>
              <a:gd name="T111" fmla="*/ 26 h 44"/>
              <a:gd name="T112" fmla="*/ 22 w 44"/>
              <a:gd name="T113"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44">
                <a:moveTo>
                  <a:pt x="10" y="26"/>
                </a:moveTo>
                <a:cubicBezTo>
                  <a:pt x="10" y="26"/>
                  <a:pt x="10" y="26"/>
                  <a:pt x="10" y="26"/>
                </a:cubicBezTo>
                <a:cubicBezTo>
                  <a:pt x="21" y="15"/>
                  <a:pt x="21" y="15"/>
                  <a:pt x="21" y="15"/>
                </a:cubicBezTo>
                <a:cubicBezTo>
                  <a:pt x="21" y="14"/>
                  <a:pt x="22" y="14"/>
                  <a:pt x="23" y="15"/>
                </a:cubicBezTo>
                <a:cubicBezTo>
                  <a:pt x="34" y="26"/>
                  <a:pt x="34" y="26"/>
                  <a:pt x="34" y="26"/>
                </a:cubicBezTo>
                <a:cubicBezTo>
                  <a:pt x="34" y="26"/>
                  <a:pt x="34" y="27"/>
                  <a:pt x="34" y="28"/>
                </a:cubicBezTo>
                <a:cubicBezTo>
                  <a:pt x="34" y="28"/>
                  <a:pt x="33" y="28"/>
                  <a:pt x="33" y="28"/>
                </a:cubicBezTo>
                <a:cubicBezTo>
                  <a:pt x="28" y="28"/>
                  <a:pt x="28" y="28"/>
                  <a:pt x="28" y="28"/>
                </a:cubicBezTo>
                <a:cubicBezTo>
                  <a:pt x="28" y="36"/>
                  <a:pt x="28" y="36"/>
                  <a:pt x="28" y="36"/>
                </a:cubicBezTo>
                <a:cubicBezTo>
                  <a:pt x="28" y="37"/>
                  <a:pt x="27" y="37"/>
                  <a:pt x="26" y="37"/>
                </a:cubicBezTo>
                <a:cubicBezTo>
                  <a:pt x="26" y="37"/>
                  <a:pt x="26" y="37"/>
                  <a:pt x="26" y="37"/>
                </a:cubicBezTo>
                <a:cubicBezTo>
                  <a:pt x="17" y="37"/>
                  <a:pt x="17" y="37"/>
                  <a:pt x="17" y="37"/>
                </a:cubicBezTo>
                <a:cubicBezTo>
                  <a:pt x="16" y="37"/>
                  <a:pt x="16" y="37"/>
                  <a:pt x="16" y="36"/>
                </a:cubicBezTo>
                <a:cubicBezTo>
                  <a:pt x="16" y="36"/>
                  <a:pt x="16" y="36"/>
                  <a:pt x="16" y="36"/>
                </a:cubicBezTo>
                <a:cubicBezTo>
                  <a:pt x="16" y="28"/>
                  <a:pt x="16" y="28"/>
                  <a:pt x="16" y="28"/>
                </a:cubicBezTo>
                <a:cubicBezTo>
                  <a:pt x="10" y="28"/>
                  <a:pt x="10" y="28"/>
                  <a:pt x="10" y="28"/>
                </a:cubicBezTo>
                <a:cubicBezTo>
                  <a:pt x="10" y="28"/>
                  <a:pt x="9" y="27"/>
                  <a:pt x="9" y="27"/>
                </a:cubicBezTo>
                <a:cubicBezTo>
                  <a:pt x="9" y="26"/>
                  <a:pt x="9" y="26"/>
                  <a:pt x="10" y="26"/>
                </a:cubicBezTo>
                <a:close/>
                <a:moveTo>
                  <a:pt x="1" y="0"/>
                </a:moveTo>
                <a:cubicBezTo>
                  <a:pt x="1" y="0"/>
                  <a:pt x="1" y="0"/>
                  <a:pt x="1" y="0"/>
                </a:cubicBezTo>
                <a:cubicBezTo>
                  <a:pt x="2" y="0"/>
                  <a:pt x="2" y="0"/>
                  <a:pt x="2" y="0"/>
                </a:cubicBezTo>
                <a:cubicBezTo>
                  <a:pt x="14" y="0"/>
                  <a:pt x="14" y="0"/>
                  <a:pt x="14" y="0"/>
                </a:cubicBezTo>
                <a:cubicBezTo>
                  <a:pt x="15" y="0"/>
                  <a:pt x="15" y="0"/>
                  <a:pt x="16" y="0"/>
                </a:cubicBezTo>
                <a:cubicBezTo>
                  <a:pt x="23" y="8"/>
                  <a:pt x="23" y="8"/>
                  <a:pt x="23" y="8"/>
                </a:cubicBezTo>
                <a:cubicBezTo>
                  <a:pt x="42" y="8"/>
                  <a:pt x="42" y="8"/>
                  <a:pt x="42" y="8"/>
                </a:cubicBezTo>
                <a:cubicBezTo>
                  <a:pt x="43" y="8"/>
                  <a:pt x="44" y="9"/>
                  <a:pt x="44" y="10"/>
                </a:cubicBezTo>
                <a:cubicBezTo>
                  <a:pt x="44" y="10"/>
                  <a:pt x="44" y="10"/>
                  <a:pt x="44" y="10"/>
                </a:cubicBezTo>
                <a:cubicBezTo>
                  <a:pt x="44" y="42"/>
                  <a:pt x="44" y="42"/>
                  <a:pt x="44" y="42"/>
                </a:cubicBezTo>
                <a:cubicBezTo>
                  <a:pt x="44" y="43"/>
                  <a:pt x="43" y="44"/>
                  <a:pt x="42" y="44"/>
                </a:cubicBezTo>
                <a:cubicBezTo>
                  <a:pt x="42" y="44"/>
                  <a:pt x="42" y="44"/>
                  <a:pt x="42" y="44"/>
                </a:cubicBezTo>
                <a:cubicBezTo>
                  <a:pt x="1" y="44"/>
                  <a:pt x="1" y="44"/>
                  <a:pt x="1" y="44"/>
                </a:cubicBezTo>
                <a:cubicBezTo>
                  <a:pt x="0" y="44"/>
                  <a:pt x="0" y="43"/>
                  <a:pt x="0" y="42"/>
                </a:cubicBezTo>
                <a:cubicBezTo>
                  <a:pt x="0" y="42"/>
                  <a:pt x="0" y="42"/>
                  <a:pt x="0" y="42"/>
                </a:cubicBezTo>
                <a:cubicBezTo>
                  <a:pt x="0" y="2"/>
                  <a:pt x="0" y="2"/>
                  <a:pt x="0" y="2"/>
                </a:cubicBezTo>
                <a:cubicBezTo>
                  <a:pt x="0" y="1"/>
                  <a:pt x="0" y="0"/>
                  <a:pt x="1" y="0"/>
                </a:cubicBezTo>
                <a:close/>
                <a:moveTo>
                  <a:pt x="13" y="4"/>
                </a:moveTo>
                <a:cubicBezTo>
                  <a:pt x="13" y="4"/>
                  <a:pt x="13" y="4"/>
                  <a:pt x="13" y="4"/>
                </a:cubicBezTo>
                <a:cubicBezTo>
                  <a:pt x="3" y="4"/>
                  <a:pt x="3" y="4"/>
                  <a:pt x="3" y="4"/>
                </a:cubicBezTo>
                <a:cubicBezTo>
                  <a:pt x="3" y="40"/>
                  <a:pt x="3" y="40"/>
                  <a:pt x="3" y="40"/>
                </a:cubicBezTo>
                <a:cubicBezTo>
                  <a:pt x="40" y="40"/>
                  <a:pt x="40" y="40"/>
                  <a:pt x="40" y="40"/>
                </a:cubicBezTo>
                <a:cubicBezTo>
                  <a:pt x="40" y="11"/>
                  <a:pt x="40" y="11"/>
                  <a:pt x="40" y="11"/>
                </a:cubicBezTo>
                <a:cubicBezTo>
                  <a:pt x="22" y="11"/>
                  <a:pt x="22" y="11"/>
                  <a:pt x="22" y="11"/>
                </a:cubicBezTo>
                <a:cubicBezTo>
                  <a:pt x="21" y="11"/>
                  <a:pt x="21" y="11"/>
                  <a:pt x="20" y="11"/>
                </a:cubicBezTo>
                <a:cubicBezTo>
                  <a:pt x="13" y="4"/>
                  <a:pt x="13" y="4"/>
                  <a:pt x="13" y="4"/>
                </a:cubicBezTo>
                <a:close/>
                <a:moveTo>
                  <a:pt x="22" y="17"/>
                </a:moveTo>
                <a:cubicBezTo>
                  <a:pt x="22" y="17"/>
                  <a:pt x="22" y="17"/>
                  <a:pt x="22" y="17"/>
                </a:cubicBezTo>
                <a:cubicBezTo>
                  <a:pt x="13" y="26"/>
                  <a:pt x="13" y="26"/>
                  <a:pt x="13" y="26"/>
                </a:cubicBezTo>
                <a:cubicBezTo>
                  <a:pt x="17" y="26"/>
                  <a:pt x="17" y="26"/>
                  <a:pt x="17" y="26"/>
                </a:cubicBezTo>
                <a:cubicBezTo>
                  <a:pt x="17" y="26"/>
                  <a:pt x="17" y="26"/>
                  <a:pt x="17" y="26"/>
                </a:cubicBezTo>
                <a:cubicBezTo>
                  <a:pt x="18" y="26"/>
                  <a:pt x="18" y="26"/>
                  <a:pt x="18" y="27"/>
                </a:cubicBezTo>
                <a:cubicBezTo>
                  <a:pt x="18" y="35"/>
                  <a:pt x="18" y="35"/>
                  <a:pt x="18" y="35"/>
                </a:cubicBezTo>
                <a:cubicBezTo>
                  <a:pt x="25" y="35"/>
                  <a:pt x="25" y="35"/>
                  <a:pt x="25" y="35"/>
                </a:cubicBezTo>
                <a:cubicBezTo>
                  <a:pt x="25" y="27"/>
                  <a:pt x="25" y="27"/>
                  <a:pt x="25" y="27"/>
                </a:cubicBezTo>
                <a:cubicBezTo>
                  <a:pt x="25" y="27"/>
                  <a:pt x="25" y="27"/>
                  <a:pt x="25" y="27"/>
                </a:cubicBezTo>
                <a:cubicBezTo>
                  <a:pt x="25" y="26"/>
                  <a:pt x="26" y="26"/>
                  <a:pt x="26" y="26"/>
                </a:cubicBezTo>
                <a:cubicBezTo>
                  <a:pt x="30" y="26"/>
                  <a:pt x="30" y="26"/>
                  <a:pt x="30" y="26"/>
                </a:cubicBezTo>
                <a:cubicBezTo>
                  <a:pt x="22" y="17"/>
                  <a:pt x="22" y="17"/>
                  <a:pt x="22" y="1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0" name="Freeform 516"/>
          <p:cNvSpPr>
            <a:spLocks noEditPoints="1"/>
          </p:cNvSpPr>
          <p:nvPr/>
        </p:nvSpPr>
        <p:spPr bwMode="auto">
          <a:xfrm>
            <a:off x="3472744" y="4359425"/>
            <a:ext cx="156237" cy="169676"/>
          </a:xfrm>
          <a:custGeom>
            <a:avLst/>
            <a:gdLst>
              <a:gd name="T0" fmla="*/ 27 w 46"/>
              <a:gd name="T1" fmla="*/ 0 h 50"/>
              <a:gd name="T2" fmla="*/ 43 w 46"/>
              <a:gd name="T3" fmla="*/ 14 h 50"/>
              <a:gd name="T4" fmla="*/ 43 w 46"/>
              <a:gd name="T5" fmla="*/ 16 h 50"/>
              <a:gd name="T6" fmla="*/ 41 w 46"/>
              <a:gd name="T7" fmla="*/ 21 h 50"/>
              <a:gd name="T8" fmla="*/ 39 w 46"/>
              <a:gd name="T9" fmla="*/ 17 h 50"/>
              <a:gd name="T10" fmla="*/ 27 w 46"/>
              <a:gd name="T11" fmla="*/ 15 h 50"/>
              <a:gd name="T12" fmla="*/ 26 w 46"/>
              <a:gd name="T13" fmla="*/ 12 h 50"/>
              <a:gd name="T14" fmla="*/ 5 w 46"/>
              <a:gd name="T15" fmla="*/ 4 h 50"/>
              <a:gd name="T16" fmla="*/ 3 w 46"/>
              <a:gd name="T17" fmla="*/ 5 h 50"/>
              <a:gd name="T18" fmla="*/ 4 w 46"/>
              <a:gd name="T19" fmla="*/ 45 h 50"/>
              <a:gd name="T20" fmla="*/ 5 w 46"/>
              <a:gd name="T21" fmla="*/ 46 h 50"/>
              <a:gd name="T22" fmla="*/ 39 w 46"/>
              <a:gd name="T23" fmla="*/ 45 h 50"/>
              <a:gd name="T24" fmla="*/ 39 w 46"/>
              <a:gd name="T25" fmla="*/ 45 h 50"/>
              <a:gd name="T26" fmla="*/ 41 w 46"/>
              <a:gd name="T27" fmla="*/ 42 h 50"/>
              <a:gd name="T28" fmla="*/ 43 w 46"/>
              <a:gd name="T29" fmla="*/ 45 h 50"/>
              <a:gd name="T30" fmla="*/ 42 w 46"/>
              <a:gd name="T31" fmla="*/ 48 h 50"/>
              <a:gd name="T32" fmla="*/ 5 w 46"/>
              <a:gd name="T33" fmla="*/ 50 h 50"/>
              <a:gd name="T34" fmla="*/ 0 w 46"/>
              <a:gd name="T35" fmla="*/ 45 h 50"/>
              <a:gd name="T36" fmla="*/ 1 w 46"/>
              <a:gd name="T37" fmla="*/ 1 h 50"/>
              <a:gd name="T38" fmla="*/ 38 w 46"/>
              <a:gd name="T39" fmla="*/ 27 h 50"/>
              <a:gd name="T40" fmla="*/ 40 w 46"/>
              <a:gd name="T41" fmla="*/ 27 h 50"/>
              <a:gd name="T42" fmla="*/ 37 w 46"/>
              <a:gd name="T43" fmla="*/ 31 h 50"/>
              <a:gd name="T44" fmla="*/ 40 w 46"/>
              <a:gd name="T45" fmla="*/ 36 h 50"/>
              <a:gd name="T46" fmla="*/ 35 w 46"/>
              <a:gd name="T47" fmla="*/ 33 h 50"/>
              <a:gd name="T48" fmla="*/ 30 w 46"/>
              <a:gd name="T49" fmla="*/ 36 h 50"/>
              <a:gd name="T50" fmla="*/ 33 w 46"/>
              <a:gd name="T51" fmla="*/ 31 h 50"/>
              <a:gd name="T52" fmla="*/ 30 w 46"/>
              <a:gd name="T53" fmla="*/ 27 h 50"/>
              <a:gd name="T54" fmla="*/ 35 w 46"/>
              <a:gd name="T55" fmla="*/ 30 h 50"/>
              <a:gd name="T56" fmla="*/ 35 w 46"/>
              <a:gd name="T57" fmla="*/ 20 h 50"/>
              <a:gd name="T58" fmla="*/ 43 w 46"/>
              <a:gd name="T59" fmla="*/ 24 h 50"/>
              <a:gd name="T60" fmla="*/ 43 w 46"/>
              <a:gd name="T61" fmla="*/ 39 h 50"/>
              <a:gd name="T62" fmla="*/ 35 w 46"/>
              <a:gd name="T63" fmla="*/ 42 h 50"/>
              <a:gd name="T64" fmla="*/ 24 w 46"/>
              <a:gd name="T65" fmla="*/ 31 h 50"/>
              <a:gd name="T66" fmla="*/ 27 w 46"/>
              <a:gd name="T67" fmla="*/ 24 h 50"/>
              <a:gd name="T68" fmla="*/ 41 w 46"/>
              <a:gd name="T69" fmla="*/ 25 h 50"/>
              <a:gd name="T70" fmla="*/ 35 w 46"/>
              <a:gd name="T71" fmla="*/ 23 h 50"/>
              <a:gd name="T72" fmla="*/ 29 w 46"/>
              <a:gd name="T73" fmla="*/ 25 h 50"/>
              <a:gd name="T74" fmla="*/ 29 w 46"/>
              <a:gd name="T75" fmla="*/ 37 h 50"/>
              <a:gd name="T76" fmla="*/ 41 w 46"/>
              <a:gd name="T77" fmla="*/ 37 h 50"/>
              <a:gd name="T78" fmla="*/ 44 w 46"/>
              <a:gd name="T79" fmla="*/ 31 h 50"/>
              <a:gd name="T80" fmla="*/ 41 w 46"/>
              <a:gd name="T81" fmla="*/ 25 h 50"/>
              <a:gd name="T82" fmla="*/ 37 w 46"/>
              <a:gd name="T83" fmla="*/ 14 h 50"/>
              <a:gd name="T84" fmla="*/ 28 w 46"/>
              <a:gd name="T85" fmla="*/ 12 h 50"/>
              <a:gd name="T86" fmla="*/ 29 w 46"/>
              <a:gd name="T87" fmla="*/ 14 h 50"/>
              <a:gd name="T88" fmla="*/ 37 w 46"/>
              <a:gd name="T89"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 h="50">
                <a:moveTo>
                  <a:pt x="5" y="0"/>
                </a:moveTo>
                <a:cubicBezTo>
                  <a:pt x="27" y="0"/>
                  <a:pt x="27" y="0"/>
                  <a:pt x="27" y="0"/>
                </a:cubicBezTo>
                <a:cubicBezTo>
                  <a:pt x="28" y="0"/>
                  <a:pt x="28" y="0"/>
                  <a:pt x="29" y="0"/>
                </a:cubicBezTo>
                <a:cubicBezTo>
                  <a:pt x="43" y="14"/>
                  <a:pt x="43" y="14"/>
                  <a:pt x="43" y="14"/>
                </a:cubicBezTo>
                <a:cubicBezTo>
                  <a:pt x="43" y="15"/>
                  <a:pt x="43" y="15"/>
                  <a:pt x="43" y="16"/>
                </a:cubicBezTo>
                <a:cubicBezTo>
                  <a:pt x="43" y="16"/>
                  <a:pt x="43" y="16"/>
                  <a:pt x="43" y="16"/>
                </a:cubicBezTo>
                <a:cubicBezTo>
                  <a:pt x="43" y="19"/>
                  <a:pt x="43" y="19"/>
                  <a:pt x="43" y="19"/>
                </a:cubicBezTo>
                <a:cubicBezTo>
                  <a:pt x="43" y="20"/>
                  <a:pt x="42" y="21"/>
                  <a:pt x="41" y="21"/>
                </a:cubicBezTo>
                <a:cubicBezTo>
                  <a:pt x="40" y="21"/>
                  <a:pt x="39" y="20"/>
                  <a:pt x="39" y="19"/>
                </a:cubicBezTo>
                <a:cubicBezTo>
                  <a:pt x="39" y="17"/>
                  <a:pt x="39" y="17"/>
                  <a:pt x="39" y="17"/>
                </a:cubicBezTo>
                <a:cubicBezTo>
                  <a:pt x="31" y="17"/>
                  <a:pt x="31" y="17"/>
                  <a:pt x="31" y="17"/>
                </a:cubicBezTo>
                <a:cubicBezTo>
                  <a:pt x="29" y="17"/>
                  <a:pt x="28" y="16"/>
                  <a:pt x="27" y="15"/>
                </a:cubicBezTo>
                <a:cubicBezTo>
                  <a:pt x="27" y="15"/>
                  <a:pt x="27" y="15"/>
                  <a:pt x="27" y="15"/>
                </a:cubicBezTo>
                <a:cubicBezTo>
                  <a:pt x="27" y="15"/>
                  <a:pt x="26" y="14"/>
                  <a:pt x="26" y="12"/>
                </a:cubicBezTo>
                <a:cubicBezTo>
                  <a:pt x="26" y="4"/>
                  <a:pt x="26" y="4"/>
                  <a:pt x="26" y="4"/>
                </a:cubicBezTo>
                <a:cubicBezTo>
                  <a:pt x="5" y="4"/>
                  <a:pt x="5" y="4"/>
                  <a:pt x="5" y="4"/>
                </a:cubicBezTo>
                <a:cubicBezTo>
                  <a:pt x="4" y="4"/>
                  <a:pt x="4" y="4"/>
                  <a:pt x="4" y="4"/>
                </a:cubicBezTo>
                <a:cubicBezTo>
                  <a:pt x="4" y="4"/>
                  <a:pt x="3" y="5"/>
                  <a:pt x="3" y="5"/>
                </a:cubicBezTo>
                <a:cubicBezTo>
                  <a:pt x="3" y="45"/>
                  <a:pt x="3" y="45"/>
                  <a:pt x="3" y="45"/>
                </a:cubicBezTo>
                <a:cubicBezTo>
                  <a:pt x="3" y="45"/>
                  <a:pt x="4" y="45"/>
                  <a:pt x="4" y="45"/>
                </a:cubicBezTo>
                <a:cubicBezTo>
                  <a:pt x="4" y="45"/>
                  <a:pt x="4" y="45"/>
                  <a:pt x="4" y="45"/>
                </a:cubicBezTo>
                <a:cubicBezTo>
                  <a:pt x="4" y="46"/>
                  <a:pt x="4" y="46"/>
                  <a:pt x="5" y="46"/>
                </a:cubicBezTo>
                <a:cubicBezTo>
                  <a:pt x="38" y="46"/>
                  <a:pt x="38" y="46"/>
                  <a:pt x="38" y="46"/>
                </a:cubicBezTo>
                <a:cubicBezTo>
                  <a:pt x="38" y="46"/>
                  <a:pt x="39" y="46"/>
                  <a:pt x="39" y="45"/>
                </a:cubicBezTo>
                <a:cubicBezTo>
                  <a:pt x="39" y="45"/>
                  <a:pt x="39" y="45"/>
                  <a:pt x="39" y="45"/>
                </a:cubicBezTo>
                <a:cubicBezTo>
                  <a:pt x="39" y="45"/>
                  <a:pt x="39" y="45"/>
                  <a:pt x="39" y="45"/>
                </a:cubicBezTo>
                <a:cubicBezTo>
                  <a:pt x="39" y="43"/>
                  <a:pt x="39" y="43"/>
                  <a:pt x="39" y="43"/>
                </a:cubicBezTo>
                <a:cubicBezTo>
                  <a:pt x="39" y="42"/>
                  <a:pt x="40" y="42"/>
                  <a:pt x="41" y="42"/>
                </a:cubicBezTo>
                <a:cubicBezTo>
                  <a:pt x="42" y="42"/>
                  <a:pt x="43" y="42"/>
                  <a:pt x="43" y="43"/>
                </a:cubicBezTo>
                <a:cubicBezTo>
                  <a:pt x="43" y="45"/>
                  <a:pt x="43" y="45"/>
                  <a:pt x="43" y="45"/>
                </a:cubicBezTo>
                <a:cubicBezTo>
                  <a:pt x="43" y="46"/>
                  <a:pt x="43" y="47"/>
                  <a:pt x="42" y="48"/>
                </a:cubicBezTo>
                <a:cubicBezTo>
                  <a:pt x="42" y="48"/>
                  <a:pt x="42" y="48"/>
                  <a:pt x="42" y="48"/>
                </a:cubicBezTo>
                <a:cubicBezTo>
                  <a:pt x="41" y="49"/>
                  <a:pt x="39" y="50"/>
                  <a:pt x="38" y="50"/>
                </a:cubicBezTo>
                <a:cubicBezTo>
                  <a:pt x="5" y="50"/>
                  <a:pt x="5" y="50"/>
                  <a:pt x="5" y="50"/>
                </a:cubicBezTo>
                <a:cubicBezTo>
                  <a:pt x="3" y="50"/>
                  <a:pt x="2" y="49"/>
                  <a:pt x="1" y="48"/>
                </a:cubicBezTo>
                <a:cubicBezTo>
                  <a:pt x="0" y="47"/>
                  <a:pt x="0" y="46"/>
                  <a:pt x="0" y="45"/>
                </a:cubicBezTo>
                <a:cubicBezTo>
                  <a:pt x="0" y="5"/>
                  <a:pt x="0" y="5"/>
                  <a:pt x="0" y="5"/>
                </a:cubicBezTo>
                <a:cubicBezTo>
                  <a:pt x="0" y="4"/>
                  <a:pt x="0" y="2"/>
                  <a:pt x="1" y="1"/>
                </a:cubicBezTo>
                <a:cubicBezTo>
                  <a:pt x="2" y="0"/>
                  <a:pt x="3" y="0"/>
                  <a:pt x="5" y="0"/>
                </a:cubicBezTo>
                <a:close/>
                <a:moveTo>
                  <a:pt x="38" y="27"/>
                </a:moveTo>
                <a:cubicBezTo>
                  <a:pt x="38" y="27"/>
                  <a:pt x="38" y="27"/>
                  <a:pt x="38" y="27"/>
                </a:cubicBezTo>
                <a:cubicBezTo>
                  <a:pt x="38" y="26"/>
                  <a:pt x="39" y="26"/>
                  <a:pt x="40" y="27"/>
                </a:cubicBezTo>
                <a:cubicBezTo>
                  <a:pt x="40" y="27"/>
                  <a:pt x="40" y="28"/>
                  <a:pt x="40" y="28"/>
                </a:cubicBezTo>
                <a:cubicBezTo>
                  <a:pt x="37" y="31"/>
                  <a:pt x="37" y="31"/>
                  <a:pt x="37" y="31"/>
                </a:cubicBezTo>
                <a:cubicBezTo>
                  <a:pt x="40" y="34"/>
                  <a:pt x="40" y="34"/>
                  <a:pt x="40" y="34"/>
                </a:cubicBezTo>
                <a:cubicBezTo>
                  <a:pt x="40" y="35"/>
                  <a:pt x="40" y="35"/>
                  <a:pt x="40" y="36"/>
                </a:cubicBezTo>
                <a:cubicBezTo>
                  <a:pt x="39" y="36"/>
                  <a:pt x="38" y="36"/>
                  <a:pt x="38" y="36"/>
                </a:cubicBezTo>
                <a:cubicBezTo>
                  <a:pt x="35" y="33"/>
                  <a:pt x="35" y="33"/>
                  <a:pt x="35" y="33"/>
                </a:cubicBezTo>
                <a:cubicBezTo>
                  <a:pt x="32" y="36"/>
                  <a:pt x="32" y="36"/>
                  <a:pt x="32" y="36"/>
                </a:cubicBezTo>
                <a:cubicBezTo>
                  <a:pt x="32" y="36"/>
                  <a:pt x="31" y="36"/>
                  <a:pt x="30" y="36"/>
                </a:cubicBezTo>
                <a:cubicBezTo>
                  <a:pt x="30" y="35"/>
                  <a:pt x="30" y="35"/>
                  <a:pt x="30" y="34"/>
                </a:cubicBezTo>
                <a:cubicBezTo>
                  <a:pt x="33" y="31"/>
                  <a:pt x="33" y="31"/>
                  <a:pt x="33" y="31"/>
                </a:cubicBezTo>
                <a:cubicBezTo>
                  <a:pt x="30" y="28"/>
                  <a:pt x="30" y="28"/>
                  <a:pt x="30" y="28"/>
                </a:cubicBezTo>
                <a:cubicBezTo>
                  <a:pt x="30" y="28"/>
                  <a:pt x="30" y="27"/>
                  <a:pt x="30" y="27"/>
                </a:cubicBezTo>
                <a:cubicBezTo>
                  <a:pt x="31" y="26"/>
                  <a:pt x="32" y="26"/>
                  <a:pt x="32" y="27"/>
                </a:cubicBezTo>
                <a:cubicBezTo>
                  <a:pt x="35" y="30"/>
                  <a:pt x="35" y="30"/>
                  <a:pt x="35" y="30"/>
                </a:cubicBezTo>
                <a:cubicBezTo>
                  <a:pt x="38" y="27"/>
                  <a:pt x="38" y="27"/>
                  <a:pt x="38" y="27"/>
                </a:cubicBezTo>
                <a:close/>
                <a:moveTo>
                  <a:pt x="35" y="20"/>
                </a:moveTo>
                <a:cubicBezTo>
                  <a:pt x="35" y="20"/>
                  <a:pt x="35" y="20"/>
                  <a:pt x="35" y="20"/>
                </a:cubicBezTo>
                <a:cubicBezTo>
                  <a:pt x="38" y="20"/>
                  <a:pt x="41" y="22"/>
                  <a:pt x="43" y="24"/>
                </a:cubicBezTo>
                <a:cubicBezTo>
                  <a:pt x="45" y="26"/>
                  <a:pt x="46" y="28"/>
                  <a:pt x="46" y="31"/>
                </a:cubicBezTo>
                <a:cubicBezTo>
                  <a:pt x="46" y="34"/>
                  <a:pt x="45" y="37"/>
                  <a:pt x="43" y="39"/>
                </a:cubicBezTo>
                <a:cubicBezTo>
                  <a:pt x="43" y="39"/>
                  <a:pt x="43" y="39"/>
                  <a:pt x="43" y="39"/>
                </a:cubicBezTo>
                <a:cubicBezTo>
                  <a:pt x="41" y="41"/>
                  <a:pt x="38" y="42"/>
                  <a:pt x="35" y="42"/>
                </a:cubicBezTo>
                <a:cubicBezTo>
                  <a:pt x="32" y="42"/>
                  <a:pt x="29" y="41"/>
                  <a:pt x="27" y="39"/>
                </a:cubicBezTo>
                <a:cubicBezTo>
                  <a:pt x="25" y="37"/>
                  <a:pt x="24" y="34"/>
                  <a:pt x="24" y="31"/>
                </a:cubicBezTo>
                <a:cubicBezTo>
                  <a:pt x="24" y="28"/>
                  <a:pt x="25" y="26"/>
                  <a:pt x="27" y="24"/>
                </a:cubicBezTo>
                <a:cubicBezTo>
                  <a:pt x="27" y="24"/>
                  <a:pt x="27" y="24"/>
                  <a:pt x="27" y="24"/>
                </a:cubicBezTo>
                <a:cubicBezTo>
                  <a:pt x="29" y="22"/>
                  <a:pt x="32" y="20"/>
                  <a:pt x="35" y="20"/>
                </a:cubicBezTo>
                <a:close/>
                <a:moveTo>
                  <a:pt x="41" y="25"/>
                </a:moveTo>
                <a:cubicBezTo>
                  <a:pt x="41" y="25"/>
                  <a:pt x="41" y="25"/>
                  <a:pt x="41" y="25"/>
                </a:cubicBezTo>
                <a:cubicBezTo>
                  <a:pt x="40" y="24"/>
                  <a:pt x="37" y="23"/>
                  <a:pt x="35" y="23"/>
                </a:cubicBezTo>
                <a:cubicBezTo>
                  <a:pt x="33" y="23"/>
                  <a:pt x="30" y="24"/>
                  <a:pt x="29" y="25"/>
                </a:cubicBezTo>
                <a:cubicBezTo>
                  <a:pt x="29" y="25"/>
                  <a:pt x="29" y="25"/>
                  <a:pt x="29" y="25"/>
                </a:cubicBezTo>
                <a:cubicBezTo>
                  <a:pt x="27" y="27"/>
                  <a:pt x="26" y="29"/>
                  <a:pt x="26" y="31"/>
                </a:cubicBezTo>
                <a:cubicBezTo>
                  <a:pt x="26" y="34"/>
                  <a:pt x="27" y="36"/>
                  <a:pt x="29" y="37"/>
                </a:cubicBezTo>
                <a:cubicBezTo>
                  <a:pt x="30" y="39"/>
                  <a:pt x="33" y="40"/>
                  <a:pt x="35" y="40"/>
                </a:cubicBezTo>
                <a:cubicBezTo>
                  <a:pt x="37" y="40"/>
                  <a:pt x="39" y="39"/>
                  <a:pt x="41" y="37"/>
                </a:cubicBezTo>
                <a:cubicBezTo>
                  <a:pt x="41" y="37"/>
                  <a:pt x="41" y="37"/>
                  <a:pt x="41" y="37"/>
                </a:cubicBezTo>
                <a:cubicBezTo>
                  <a:pt x="43" y="36"/>
                  <a:pt x="44" y="34"/>
                  <a:pt x="44" y="31"/>
                </a:cubicBezTo>
                <a:cubicBezTo>
                  <a:pt x="44" y="29"/>
                  <a:pt x="43" y="27"/>
                  <a:pt x="41" y="25"/>
                </a:cubicBezTo>
                <a:cubicBezTo>
                  <a:pt x="41" y="25"/>
                  <a:pt x="41" y="25"/>
                  <a:pt x="41" y="25"/>
                </a:cubicBezTo>
                <a:close/>
                <a:moveTo>
                  <a:pt x="37" y="14"/>
                </a:moveTo>
                <a:cubicBezTo>
                  <a:pt x="37" y="14"/>
                  <a:pt x="37" y="14"/>
                  <a:pt x="37" y="14"/>
                </a:cubicBezTo>
                <a:cubicBezTo>
                  <a:pt x="28" y="6"/>
                  <a:pt x="28" y="6"/>
                  <a:pt x="28" y="6"/>
                </a:cubicBezTo>
                <a:cubicBezTo>
                  <a:pt x="28" y="12"/>
                  <a:pt x="28" y="12"/>
                  <a:pt x="28" y="12"/>
                </a:cubicBezTo>
                <a:cubicBezTo>
                  <a:pt x="28" y="13"/>
                  <a:pt x="29" y="13"/>
                  <a:pt x="29" y="14"/>
                </a:cubicBezTo>
                <a:cubicBezTo>
                  <a:pt x="29" y="14"/>
                  <a:pt x="29" y="14"/>
                  <a:pt x="29" y="14"/>
                </a:cubicBezTo>
                <a:cubicBezTo>
                  <a:pt x="29" y="14"/>
                  <a:pt x="30" y="14"/>
                  <a:pt x="31" y="14"/>
                </a:cubicBezTo>
                <a:cubicBezTo>
                  <a:pt x="37" y="14"/>
                  <a:pt x="37" y="14"/>
                  <a:pt x="37"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1" name="Freeform 517"/>
          <p:cNvSpPr>
            <a:spLocks noEditPoints="1"/>
          </p:cNvSpPr>
          <p:nvPr/>
        </p:nvSpPr>
        <p:spPr bwMode="auto">
          <a:xfrm>
            <a:off x="7039291" y="3307774"/>
            <a:ext cx="134396" cy="167996"/>
          </a:xfrm>
          <a:custGeom>
            <a:avLst/>
            <a:gdLst>
              <a:gd name="T0" fmla="*/ 28 w 40"/>
              <a:gd name="T1" fmla="*/ 33 h 50"/>
              <a:gd name="T2" fmla="*/ 28 w 40"/>
              <a:gd name="T3" fmla="*/ 33 h 50"/>
              <a:gd name="T4" fmla="*/ 36 w 40"/>
              <a:gd name="T5" fmla="*/ 20 h 50"/>
              <a:gd name="T6" fmla="*/ 20 w 40"/>
              <a:gd name="T7" fmla="*/ 4 h 50"/>
              <a:gd name="T8" fmla="*/ 4 w 40"/>
              <a:gd name="T9" fmla="*/ 20 h 50"/>
              <a:gd name="T10" fmla="*/ 12 w 40"/>
              <a:gd name="T11" fmla="*/ 33 h 50"/>
              <a:gd name="T12" fmla="*/ 12 w 40"/>
              <a:gd name="T13" fmla="*/ 33 h 50"/>
              <a:gd name="T14" fmla="*/ 28 w 40"/>
              <a:gd name="T15" fmla="*/ 33 h 50"/>
              <a:gd name="T16" fmla="*/ 21 w 40"/>
              <a:gd name="T17" fmla="*/ 22 h 50"/>
              <a:gd name="T18" fmla="*/ 17 w 40"/>
              <a:gd name="T19" fmla="*/ 20 h 50"/>
              <a:gd name="T20" fmla="*/ 12 w 40"/>
              <a:gd name="T21" fmla="*/ 20 h 50"/>
              <a:gd name="T22" fmla="*/ 9 w 40"/>
              <a:gd name="T23" fmla="*/ 22 h 50"/>
              <a:gd name="T24" fmla="*/ 11 w 40"/>
              <a:gd name="T25" fmla="*/ 18 h 50"/>
              <a:gd name="T26" fmla="*/ 18 w 40"/>
              <a:gd name="T27" fmla="*/ 18 h 50"/>
              <a:gd name="T28" fmla="*/ 22 w 40"/>
              <a:gd name="T29" fmla="*/ 18 h 50"/>
              <a:gd name="T30" fmla="*/ 29 w 40"/>
              <a:gd name="T31" fmla="*/ 18 h 50"/>
              <a:gd name="T32" fmla="*/ 32 w 40"/>
              <a:gd name="T33" fmla="*/ 22 h 50"/>
              <a:gd name="T34" fmla="*/ 28 w 40"/>
              <a:gd name="T35" fmla="*/ 20 h 50"/>
              <a:gd name="T36" fmla="*/ 23 w 40"/>
              <a:gd name="T37" fmla="*/ 20 h 50"/>
              <a:gd name="T38" fmla="*/ 31 w 40"/>
              <a:gd name="T39" fmla="*/ 36 h 50"/>
              <a:gd name="T40" fmla="*/ 31 w 40"/>
              <a:gd name="T41" fmla="*/ 44 h 50"/>
              <a:gd name="T42" fmla="*/ 29 w 40"/>
              <a:gd name="T43" fmla="*/ 46 h 50"/>
              <a:gd name="T44" fmla="*/ 24 w 40"/>
              <a:gd name="T45" fmla="*/ 48 h 50"/>
              <a:gd name="T46" fmla="*/ 20 w 40"/>
              <a:gd name="T47" fmla="*/ 50 h 50"/>
              <a:gd name="T48" fmla="*/ 16 w 40"/>
              <a:gd name="T49" fmla="*/ 48 h 50"/>
              <a:gd name="T50" fmla="*/ 11 w 40"/>
              <a:gd name="T51" fmla="*/ 46 h 50"/>
              <a:gd name="T52" fmla="*/ 9 w 40"/>
              <a:gd name="T53" fmla="*/ 44 h 50"/>
              <a:gd name="T54" fmla="*/ 6 w 40"/>
              <a:gd name="T55" fmla="*/ 34 h 50"/>
              <a:gd name="T56" fmla="*/ 6 w 40"/>
              <a:gd name="T57" fmla="*/ 6 h 50"/>
              <a:gd name="T58" fmla="*/ 34 w 40"/>
              <a:gd name="T59" fmla="*/ 6 h 50"/>
              <a:gd name="T60" fmla="*/ 34 w 40"/>
              <a:gd name="T61" fmla="*/ 34 h 50"/>
              <a:gd name="T62" fmla="*/ 13 w 40"/>
              <a:gd name="T63" fmla="*/ 38 h 50"/>
              <a:gd name="T64" fmla="*/ 13 w 40"/>
              <a:gd name="T65" fmla="*/ 42 h 50"/>
              <a:gd name="T66" fmla="*/ 16 w 40"/>
              <a:gd name="T67" fmla="*/ 42 h 50"/>
              <a:gd name="T68" fmla="*/ 18 w 40"/>
              <a:gd name="T69" fmla="*/ 44 h 50"/>
              <a:gd name="T70" fmla="*/ 19 w 40"/>
              <a:gd name="T71" fmla="*/ 46 h 50"/>
              <a:gd name="T72" fmla="*/ 22 w 40"/>
              <a:gd name="T73" fmla="*/ 46 h 50"/>
              <a:gd name="T74" fmla="*/ 22 w 40"/>
              <a:gd name="T75" fmla="*/ 44 h 50"/>
              <a:gd name="T76" fmla="*/ 24 w 40"/>
              <a:gd name="T77" fmla="*/ 42 h 50"/>
              <a:gd name="T78" fmla="*/ 27 w 40"/>
              <a:gd name="T79" fmla="*/ 38 h 50"/>
              <a:gd name="T80" fmla="*/ 13 w 40"/>
              <a:gd name="T81"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 h="50">
                <a:moveTo>
                  <a:pt x="28" y="33"/>
                </a:moveTo>
                <a:cubicBezTo>
                  <a:pt x="28" y="33"/>
                  <a:pt x="28" y="33"/>
                  <a:pt x="28" y="33"/>
                </a:cubicBezTo>
                <a:cubicBezTo>
                  <a:pt x="28" y="33"/>
                  <a:pt x="28" y="33"/>
                  <a:pt x="28" y="33"/>
                </a:cubicBezTo>
                <a:cubicBezTo>
                  <a:pt x="28" y="33"/>
                  <a:pt x="28" y="33"/>
                  <a:pt x="28" y="33"/>
                </a:cubicBezTo>
                <a:cubicBezTo>
                  <a:pt x="29" y="33"/>
                  <a:pt x="30" y="32"/>
                  <a:pt x="31" y="31"/>
                </a:cubicBezTo>
                <a:cubicBezTo>
                  <a:pt x="34" y="28"/>
                  <a:pt x="36" y="24"/>
                  <a:pt x="36" y="20"/>
                </a:cubicBezTo>
                <a:cubicBezTo>
                  <a:pt x="36" y="16"/>
                  <a:pt x="34" y="12"/>
                  <a:pt x="31" y="9"/>
                </a:cubicBezTo>
                <a:cubicBezTo>
                  <a:pt x="28" y="6"/>
                  <a:pt x="24" y="4"/>
                  <a:pt x="20" y="4"/>
                </a:cubicBezTo>
                <a:cubicBezTo>
                  <a:pt x="16" y="4"/>
                  <a:pt x="12" y="6"/>
                  <a:pt x="9" y="9"/>
                </a:cubicBezTo>
                <a:cubicBezTo>
                  <a:pt x="6" y="12"/>
                  <a:pt x="4" y="16"/>
                  <a:pt x="4" y="20"/>
                </a:cubicBezTo>
                <a:cubicBezTo>
                  <a:pt x="4" y="24"/>
                  <a:pt x="6" y="28"/>
                  <a:pt x="9" y="31"/>
                </a:cubicBezTo>
                <a:cubicBezTo>
                  <a:pt x="10" y="32"/>
                  <a:pt x="11" y="33"/>
                  <a:pt x="12" y="33"/>
                </a:cubicBezTo>
                <a:cubicBezTo>
                  <a:pt x="12" y="33"/>
                  <a:pt x="12" y="33"/>
                  <a:pt x="12" y="33"/>
                </a:cubicBezTo>
                <a:cubicBezTo>
                  <a:pt x="12" y="33"/>
                  <a:pt x="12" y="33"/>
                  <a:pt x="12" y="33"/>
                </a:cubicBezTo>
                <a:cubicBezTo>
                  <a:pt x="14" y="35"/>
                  <a:pt x="17" y="36"/>
                  <a:pt x="20" y="36"/>
                </a:cubicBezTo>
                <a:cubicBezTo>
                  <a:pt x="23" y="36"/>
                  <a:pt x="26" y="35"/>
                  <a:pt x="28" y="33"/>
                </a:cubicBezTo>
                <a:close/>
                <a:moveTo>
                  <a:pt x="21" y="22"/>
                </a:moveTo>
                <a:cubicBezTo>
                  <a:pt x="21" y="22"/>
                  <a:pt x="21" y="22"/>
                  <a:pt x="21" y="22"/>
                </a:cubicBezTo>
                <a:cubicBezTo>
                  <a:pt x="20" y="22"/>
                  <a:pt x="20" y="22"/>
                  <a:pt x="19" y="22"/>
                </a:cubicBezTo>
                <a:cubicBezTo>
                  <a:pt x="19" y="21"/>
                  <a:pt x="18" y="21"/>
                  <a:pt x="17" y="20"/>
                </a:cubicBezTo>
                <a:cubicBezTo>
                  <a:pt x="16" y="20"/>
                  <a:pt x="16" y="20"/>
                  <a:pt x="15" y="20"/>
                </a:cubicBezTo>
                <a:cubicBezTo>
                  <a:pt x="14" y="20"/>
                  <a:pt x="13" y="20"/>
                  <a:pt x="12" y="20"/>
                </a:cubicBezTo>
                <a:cubicBezTo>
                  <a:pt x="12" y="21"/>
                  <a:pt x="11" y="21"/>
                  <a:pt x="10" y="22"/>
                </a:cubicBezTo>
                <a:cubicBezTo>
                  <a:pt x="10" y="22"/>
                  <a:pt x="9" y="22"/>
                  <a:pt x="9" y="22"/>
                </a:cubicBezTo>
                <a:cubicBezTo>
                  <a:pt x="8" y="21"/>
                  <a:pt x="8" y="21"/>
                  <a:pt x="9" y="20"/>
                </a:cubicBezTo>
                <a:cubicBezTo>
                  <a:pt x="9" y="19"/>
                  <a:pt x="10" y="19"/>
                  <a:pt x="11" y="18"/>
                </a:cubicBezTo>
                <a:cubicBezTo>
                  <a:pt x="12" y="18"/>
                  <a:pt x="14" y="18"/>
                  <a:pt x="15" y="18"/>
                </a:cubicBezTo>
                <a:cubicBezTo>
                  <a:pt x="16" y="18"/>
                  <a:pt x="17" y="18"/>
                  <a:pt x="18" y="18"/>
                </a:cubicBezTo>
                <a:cubicBezTo>
                  <a:pt x="19" y="19"/>
                  <a:pt x="19" y="19"/>
                  <a:pt x="20" y="19"/>
                </a:cubicBezTo>
                <a:cubicBezTo>
                  <a:pt x="21" y="19"/>
                  <a:pt x="21" y="19"/>
                  <a:pt x="22" y="18"/>
                </a:cubicBezTo>
                <a:cubicBezTo>
                  <a:pt x="23" y="18"/>
                  <a:pt x="24" y="18"/>
                  <a:pt x="25" y="18"/>
                </a:cubicBezTo>
                <a:cubicBezTo>
                  <a:pt x="27" y="18"/>
                  <a:pt x="28" y="18"/>
                  <a:pt x="29" y="18"/>
                </a:cubicBezTo>
                <a:cubicBezTo>
                  <a:pt x="30" y="19"/>
                  <a:pt x="31" y="19"/>
                  <a:pt x="32" y="20"/>
                </a:cubicBezTo>
                <a:cubicBezTo>
                  <a:pt x="32" y="21"/>
                  <a:pt x="32" y="21"/>
                  <a:pt x="32" y="22"/>
                </a:cubicBezTo>
                <a:cubicBezTo>
                  <a:pt x="31" y="22"/>
                  <a:pt x="30" y="22"/>
                  <a:pt x="30" y="22"/>
                </a:cubicBezTo>
                <a:cubicBezTo>
                  <a:pt x="29" y="21"/>
                  <a:pt x="29" y="21"/>
                  <a:pt x="28" y="20"/>
                </a:cubicBezTo>
                <a:cubicBezTo>
                  <a:pt x="27" y="20"/>
                  <a:pt x="26" y="20"/>
                  <a:pt x="25" y="20"/>
                </a:cubicBezTo>
                <a:cubicBezTo>
                  <a:pt x="25" y="20"/>
                  <a:pt x="24" y="20"/>
                  <a:pt x="23" y="20"/>
                </a:cubicBezTo>
                <a:cubicBezTo>
                  <a:pt x="22" y="21"/>
                  <a:pt x="21" y="21"/>
                  <a:pt x="21" y="22"/>
                </a:cubicBezTo>
                <a:close/>
                <a:moveTo>
                  <a:pt x="31" y="36"/>
                </a:moveTo>
                <a:cubicBezTo>
                  <a:pt x="31" y="36"/>
                  <a:pt x="31" y="36"/>
                  <a:pt x="31" y="36"/>
                </a:cubicBezTo>
                <a:cubicBezTo>
                  <a:pt x="31" y="44"/>
                  <a:pt x="31" y="44"/>
                  <a:pt x="31" y="44"/>
                </a:cubicBezTo>
                <a:cubicBezTo>
                  <a:pt x="31" y="45"/>
                  <a:pt x="30" y="46"/>
                  <a:pt x="29" y="46"/>
                </a:cubicBezTo>
                <a:cubicBezTo>
                  <a:pt x="29" y="46"/>
                  <a:pt x="29" y="46"/>
                  <a:pt x="29" y="46"/>
                </a:cubicBezTo>
                <a:cubicBezTo>
                  <a:pt x="26" y="46"/>
                  <a:pt x="26" y="46"/>
                  <a:pt x="26" y="46"/>
                </a:cubicBezTo>
                <a:cubicBezTo>
                  <a:pt x="26" y="47"/>
                  <a:pt x="25" y="48"/>
                  <a:pt x="24" y="48"/>
                </a:cubicBezTo>
                <a:cubicBezTo>
                  <a:pt x="24" y="48"/>
                  <a:pt x="24" y="48"/>
                  <a:pt x="24" y="48"/>
                </a:cubicBezTo>
                <a:cubicBezTo>
                  <a:pt x="23" y="49"/>
                  <a:pt x="22" y="50"/>
                  <a:pt x="20" y="50"/>
                </a:cubicBezTo>
                <a:cubicBezTo>
                  <a:pt x="18" y="50"/>
                  <a:pt x="17" y="49"/>
                  <a:pt x="16" y="48"/>
                </a:cubicBezTo>
                <a:cubicBezTo>
                  <a:pt x="16" y="48"/>
                  <a:pt x="16" y="48"/>
                  <a:pt x="16" y="48"/>
                </a:cubicBezTo>
                <a:cubicBezTo>
                  <a:pt x="15" y="48"/>
                  <a:pt x="15" y="47"/>
                  <a:pt x="14" y="46"/>
                </a:cubicBezTo>
                <a:cubicBezTo>
                  <a:pt x="11" y="46"/>
                  <a:pt x="11" y="46"/>
                  <a:pt x="11" y="46"/>
                </a:cubicBezTo>
                <a:cubicBezTo>
                  <a:pt x="10" y="46"/>
                  <a:pt x="9" y="45"/>
                  <a:pt x="9" y="44"/>
                </a:cubicBezTo>
                <a:cubicBezTo>
                  <a:pt x="9" y="44"/>
                  <a:pt x="9" y="44"/>
                  <a:pt x="9" y="44"/>
                </a:cubicBezTo>
                <a:cubicBezTo>
                  <a:pt x="9" y="36"/>
                  <a:pt x="9" y="36"/>
                  <a:pt x="9" y="36"/>
                </a:cubicBezTo>
                <a:cubicBezTo>
                  <a:pt x="8" y="35"/>
                  <a:pt x="7" y="35"/>
                  <a:pt x="6" y="34"/>
                </a:cubicBezTo>
                <a:cubicBezTo>
                  <a:pt x="3" y="30"/>
                  <a:pt x="0" y="25"/>
                  <a:pt x="0" y="20"/>
                </a:cubicBezTo>
                <a:cubicBezTo>
                  <a:pt x="0" y="14"/>
                  <a:pt x="3" y="10"/>
                  <a:pt x="6" y="6"/>
                </a:cubicBezTo>
                <a:cubicBezTo>
                  <a:pt x="10" y="2"/>
                  <a:pt x="15" y="0"/>
                  <a:pt x="20" y="0"/>
                </a:cubicBezTo>
                <a:cubicBezTo>
                  <a:pt x="25" y="0"/>
                  <a:pt x="30" y="2"/>
                  <a:pt x="34" y="6"/>
                </a:cubicBezTo>
                <a:cubicBezTo>
                  <a:pt x="38" y="10"/>
                  <a:pt x="40" y="14"/>
                  <a:pt x="40" y="20"/>
                </a:cubicBezTo>
                <a:cubicBezTo>
                  <a:pt x="40" y="25"/>
                  <a:pt x="38" y="30"/>
                  <a:pt x="34" y="34"/>
                </a:cubicBezTo>
                <a:cubicBezTo>
                  <a:pt x="33" y="35"/>
                  <a:pt x="32" y="35"/>
                  <a:pt x="31" y="36"/>
                </a:cubicBezTo>
                <a:close/>
                <a:moveTo>
                  <a:pt x="13" y="38"/>
                </a:moveTo>
                <a:cubicBezTo>
                  <a:pt x="13" y="38"/>
                  <a:pt x="13" y="38"/>
                  <a:pt x="13" y="38"/>
                </a:cubicBezTo>
                <a:cubicBezTo>
                  <a:pt x="13" y="42"/>
                  <a:pt x="13" y="42"/>
                  <a:pt x="13" y="42"/>
                </a:cubicBezTo>
                <a:cubicBezTo>
                  <a:pt x="16" y="42"/>
                  <a:pt x="16" y="42"/>
                  <a:pt x="16" y="42"/>
                </a:cubicBezTo>
                <a:cubicBezTo>
                  <a:pt x="16" y="42"/>
                  <a:pt x="16" y="42"/>
                  <a:pt x="16" y="42"/>
                </a:cubicBezTo>
                <a:cubicBezTo>
                  <a:pt x="17" y="42"/>
                  <a:pt x="18" y="43"/>
                  <a:pt x="18" y="44"/>
                </a:cubicBezTo>
                <a:cubicBezTo>
                  <a:pt x="18" y="44"/>
                  <a:pt x="18" y="44"/>
                  <a:pt x="18" y="44"/>
                </a:cubicBezTo>
                <a:cubicBezTo>
                  <a:pt x="18" y="45"/>
                  <a:pt x="18" y="45"/>
                  <a:pt x="18" y="46"/>
                </a:cubicBezTo>
                <a:cubicBezTo>
                  <a:pt x="19" y="46"/>
                  <a:pt x="19" y="46"/>
                  <a:pt x="19" y="46"/>
                </a:cubicBezTo>
                <a:cubicBezTo>
                  <a:pt x="19" y="46"/>
                  <a:pt x="19" y="46"/>
                  <a:pt x="20" y="46"/>
                </a:cubicBezTo>
                <a:cubicBezTo>
                  <a:pt x="21" y="46"/>
                  <a:pt x="21" y="46"/>
                  <a:pt x="22" y="46"/>
                </a:cubicBezTo>
                <a:cubicBezTo>
                  <a:pt x="22" y="46"/>
                  <a:pt x="22" y="46"/>
                  <a:pt x="22" y="46"/>
                </a:cubicBezTo>
                <a:cubicBezTo>
                  <a:pt x="22" y="45"/>
                  <a:pt x="22" y="45"/>
                  <a:pt x="22" y="44"/>
                </a:cubicBezTo>
                <a:cubicBezTo>
                  <a:pt x="22" y="44"/>
                  <a:pt x="22" y="44"/>
                  <a:pt x="22" y="44"/>
                </a:cubicBezTo>
                <a:cubicBezTo>
                  <a:pt x="22" y="43"/>
                  <a:pt x="23" y="42"/>
                  <a:pt x="24" y="42"/>
                </a:cubicBezTo>
                <a:cubicBezTo>
                  <a:pt x="27" y="42"/>
                  <a:pt x="27" y="42"/>
                  <a:pt x="27" y="42"/>
                </a:cubicBezTo>
                <a:cubicBezTo>
                  <a:pt x="27" y="38"/>
                  <a:pt x="27" y="38"/>
                  <a:pt x="27" y="38"/>
                </a:cubicBezTo>
                <a:cubicBezTo>
                  <a:pt x="25" y="39"/>
                  <a:pt x="23" y="40"/>
                  <a:pt x="20" y="40"/>
                </a:cubicBezTo>
                <a:cubicBezTo>
                  <a:pt x="17" y="40"/>
                  <a:pt x="15" y="39"/>
                  <a:pt x="13"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2" name="Freeform 518"/>
          <p:cNvSpPr>
            <a:spLocks noEditPoints="1"/>
          </p:cNvSpPr>
          <p:nvPr/>
        </p:nvSpPr>
        <p:spPr bwMode="auto">
          <a:xfrm>
            <a:off x="4662153" y="4009996"/>
            <a:ext cx="144476" cy="164635"/>
          </a:xfrm>
          <a:custGeom>
            <a:avLst/>
            <a:gdLst>
              <a:gd name="T0" fmla="*/ 43 w 43"/>
              <a:gd name="T1" fmla="*/ 7 h 49"/>
              <a:gd name="T2" fmla="*/ 43 w 43"/>
              <a:gd name="T3" fmla="*/ 48 h 49"/>
              <a:gd name="T4" fmla="*/ 41 w 43"/>
              <a:gd name="T5" fmla="*/ 49 h 49"/>
              <a:gd name="T6" fmla="*/ 8 w 43"/>
              <a:gd name="T7" fmla="*/ 49 h 49"/>
              <a:gd name="T8" fmla="*/ 0 w 43"/>
              <a:gd name="T9" fmla="*/ 45 h 49"/>
              <a:gd name="T10" fmla="*/ 0 w 43"/>
              <a:gd name="T11" fmla="*/ 4 h 49"/>
              <a:gd name="T12" fmla="*/ 3 w 43"/>
              <a:gd name="T13" fmla="*/ 1 h 49"/>
              <a:gd name="T14" fmla="*/ 41 w 43"/>
              <a:gd name="T15" fmla="*/ 0 h 49"/>
              <a:gd name="T16" fmla="*/ 41 w 43"/>
              <a:gd name="T17" fmla="*/ 3 h 49"/>
              <a:gd name="T18" fmla="*/ 5 w 43"/>
              <a:gd name="T19" fmla="*/ 4 h 49"/>
              <a:gd name="T20" fmla="*/ 4 w 43"/>
              <a:gd name="T21" fmla="*/ 4 h 49"/>
              <a:gd name="T22" fmla="*/ 8 w 43"/>
              <a:gd name="T23" fmla="*/ 5 h 49"/>
              <a:gd name="T24" fmla="*/ 41 w 43"/>
              <a:gd name="T25" fmla="*/ 5 h 49"/>
              <a:gd name="T26" fmla="*/ 26 w 43"/>
              <a:gd name="T27" fmla="*/ 32 h 49"/>
              <a:gd name="T28" fmla="*/ 24 w 43"/>
              <a:gd name="T29" fmla="*/ 31 h 49"/>
              <a:gd name="T30" fmla="*/ 29 w 43"/>
              <a:gd name="T31" fmla="*/ 21 h 49"/>
              <a:gd name="T32" fmla="*/ 33 w 43"/>
              <a:gd name="T33" fmla="*/ 31 h 49"/>
              <a:gd name="T34" fmla="*/ 31 w 43"/>
              <a:gd name="T35" fmla="*/ 32 h 49"/>
              <a:gd name="T36" fmla="*/ 27 w 43"/>
              <a:gd name="T37" fmla="*/ 30 h 49"/>
              <a:gd name="T38" fmla="*/ 29 w 43"/>
              <a:gd name="T39" fmla="*/ 25 h 49"/>
              <a:gd name="T40" fmla="*/ 28 w 43"/>
              <a:gd name="T41" fmla="*/ 28 h 49"/>
              <a:gd name="T42" fmla="*/ 29 w 43"/>
              <a:gd name="T43" fmla="*/ 25 h 49"/>
              <a:gd name="T44" fmla="*/ 12 w 43"/>
              <a:gd name="T45" fmla="*/ 32 h 49"/>
              <a:gd name="T46" fmla="*/ 10 w 43"/>
              <a:gd name="T47" fmla="*/ 31 h 49"/>
              <a:gd name="T48" fmla="*/ 17 w 43"/>
              <a:gd name="T49" fmla="*/ 17 h 49"/>
              <a:gd name="T50" fmla="*/ 22 w 43"/>
              <a:gd name="T51" fmla="*/ 31 h 49"/>
              <a:gd name="T52" fmla="*/ 20 w 43"/>
              <a:gd name="T53" fmla="*/ 32 h 49"/>
              <a:gd name="T54" fmla="*/ 13 w 43"/>
              <a:gd name="T55" fmla="*/ 29 h 49"/>
              <a:gd name="T56" fmla="*/ 16 w 43"/>
              <a:gd name="T57" fmla="*/ 21 h 49"/>
              <a:gd name="T58" fmla="*/ 14 w 43"/>
              <a:gd name="T59" fmla="*/ 27 h 49"/>
              <a:gd name="T60" fmla="*/ 16 w 43"/>
              <a:gd name="T61" fmla="*/ 21 h 49"/>
              <a:gd name="T62" fmla="*/ 8 w 43"/>
              <a:gd name="T63" fmla="*/ 9 h 49"/>
              <a:gd name="T64" fmla="*/ 4 w 43"/>
              <a:gd name="T65" fmla="*/ 45 h 49"/>
              <a:gd name="T66" fmla="*/ 8 w 43"/>
              <a:gd name="T67" fmla="*/ 46 h 49"/>
              <a:gd name="T68" fmla="*/ 39 w 43"/>
              <a:gd name="T69" fmla="*/ 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 h="49">
                <a:moveTo>
                  <a:pt x="41" y="5"/>
                </a:moveTo>
                <a:cubicBezTo>
                  <a:pt x="42" y="5"/>
                  <a:pt x="43" y="6"/>
                  <a:pt x="43" y="7"/>
                </a:cubicBezTo>
                <a:cubicBezTo>
                  <a:pt x="43" y="7"/>
                  <a:pt x="43" y="7"/>
                  <a:pt x="43" y="7"/>
                </a:cubicBezTo>
                <a:cubicBezTo>
                  <a:pt x="43" y="48"/>
                  <a:pt x="43" y="48"/>
                  <a:pt x="43" y="48"/>
                </a:cubicBezTo>
                <a:cubicBezTo>
                  <a:pt x="43" y="48"/>
                  <a:pt x="43" y="48"/>
                  <a:pt x="43" y="48"/>
                </a:cubicBezTo>
                <a:cubicBezTo>
                  <a:pt x="43" y="49"/>
                  <a:pt x="42" y="49"/>
                  <a:pt x="41" y="49"/>
                </a:cubicBezTo>
                <a:cubicBezTo>
                  <a:pt x="41" y="49"/>
                  <a:pt x="41" y="49"/>
                  <a:pt x="41" y="49"/>
                </a:cubicBezTo>
                <a:cubicBezTo>
                  <a:pt x="8" y="49"/>
                  <a:pt x="8" y="49"/>
                  <a:pt x="8" y="49"/>
                </a:cubicBezTo>
                <a:cubicBezTo>
                  <a:pt x="6" y="49"/>
                  <a:pt x="4" y="49"/>
                  <a:pt x="3" y="48"/>
                </a:cubicBezTo>
                <a:cubicBezTo>
                  <a:pt x="1" y="48"/>
                  <a:pt x="0" y="46"/>
                  <a:pt x="0" y="45"/>
                </a:cubicBezTo>
                <a:cubicBezTo>
                  <a:pt x="0" y="4"/>
                  <a:pt x="0" y="4"/>
                  <a:pt x="0" y="4"/>
                </a:cubicBezTo>
                <a:cubicBezTo>
                  <a:pt x="0" y="4"/>
                  <a:pt x="0" y="4"/>
                  <a:pt x="0" y="4"/>
                </a:cubicBezTo>
                <a:cubicBezTo>
                  <a:pt x="0" y="4"/>
                  <a:pt x="0" y="4"/>
                  <a:pt x="0" y="4"/>
                </a:cubicBezTo>
                <a:cubicBezTo>
                  <a:pt x="0" y="3"/>
                  <a:pt x="1" y="2"/>
                  <a:pt x="3" y="1"/>
                </a:cubicBezTo>
                <a:cubicBezTo>
                  <a:pt x="4" y="0"/>
                  <a:pt x="6" y="0"/>
                  <a:pt x="8" y="0"/>
                </a:cubicBezTo>
                <a:cubicBezTo>
                  <a:pt x="41" y="0"/>
                  <a:pt x="41" y="0"/>
                  <a:pt x="41" y="0"/>
                </a:cubicBezTo>
                <a:cubicBezTo>
                  <a:pt x="42" y="0"/>
                  <a:pt x="43" y="1"/>
                  <a:pt x="43" y="2"/>
                </a:cubicBezTo>
                <a:cubicBezTo>
                  <a:pt x="43" y="3"/>
                  <a:pt x="42" y="3"/>
                  <a:pt x="41" y="3"/>
                </a:cubicBezTo>
                <a:cubicBezTo>
                  <a:pt x="8" y="3"/>
                  <a:pt x="8" y="3"/>
                  <a:pt x="8" y="3"/>
                </a:cubicBezTo>
                <a:cubicBezTo>
                  <a:pt x="7" y="3"/>
                  <a:pt x="6" y="4"/>
                  <a:pt x="5" y="4"/>
                </a:cubicBezTo>
                <a:cubicBezTo>
                  <a:pt x="4" y="4"/>
                  <a:pt x="4" y="4"/>
                  <a:pt x="4" y="4"/>
                </a:cubicBezTo>
                <a:cubicBezTo>
                  <a:pt x="4" y="4"/>
                  <a:pt x="4" y="4"/>
                  <a:pt x="4" y="4"/>
                </a:cubicBezTo>
                <a:cubicBezTo>
                  <a:pt x="4" y="4"/>
                  <a:pt x="4" y="5"/>
                  <a:pt x="5" y="5"/>
                </a:cubicBezTo>
                <a:cubicBezTo>
                  <a:pt x="6" y="5"/>
                  <a:pt x="7" y="5"/>
                  <a:pt x="8" y="5"/>
                </a:cubicBezTo>
                <a:cubicBezTo>
                  <a:pt x="41" y="5"/>
                  <a:pt x="41" y="5"/>
                  <a:pt x="41" y="5"/>
                </a:cubicBezTo>
                <a:cubicBezTo>
                  <a:pt x="41" y="5"/>
                  <a:pt x="41" y="5"/>
                  <a:pt x="41" y="5"/>
                </a:cubicBezTo>
                <a:close/>
                <a:moveTo>
                  <a:pt x="26" y="32"/>
                </a:moveTo>
                <a:cubicBezTo>
                  <a:pt x="26" y="32"/>
                  <a:pt x="26" y="32"/>
                  <a:pt x="26" y="32"/>
                </a:cubicBezTo>
                <a:cubicBezTo>
                  <a:pt x="26" y="32"/>
                  <a:pt x="25" y="33"/>
                  <a:pt x="25" y="33"/>
                </a:cubicBezTo>
                <a:cubicBezTo>
                  <a:pt x="24" y="32"/>
                  <a:pt x="24" y="32"/>
                  <a:pt x="24" y="31"/>
                </a:cubicBezTo>
                <a:cubicBezTo>
                  <a:pt x="28" y="21"/>
                  <a:pt x="28" y="21"/>
                  <a:pt x="28" y="21"/>
                </a:cubicBezTo>
                <a:cubicBezTo>
                  <a:pt x="28" y="21"/>
                  <a:pt x="28" y="20"/>
                  <a:pt x="29" y="21"/>
                </a:cubicBezTo>
                <a:cubicBezTo>
                  <a:pt x="29" y="21"/>
                  <a:pt x="30" y="21"/>
                  <a:pt x="30" y="21"/>
                </a:cubicBezTo>
                <a:cubicBezTo>
                  <a:pt x="33" y="31"/>
                  <a:pt x="33" y="31"/>
                  <a:pt x="33" y="31"/>
                </a:cubicBezTo>
                <a:cubicBezTo>
                  <a:pt x="33" y="32"/>
                  <a:pt x="33" y="32"/>
                  <a:pt x="33" y="33"/>
                </a:cubicBezTo>
                <a:cubicBezTo>
                  <a:pt x="32" y="33"/>
                  <a:pt x="31" y="32"/>
                  <a:pt x="31" y="32"/>
                </a:cubicBezTo>
                <a:cubicBezTo>
                  <a:pt x="30" y="30"/>
                  <a:pt x="30" y="30"/>
                  <a:pt x="30" y="30"/>
                </a:cubicBezTo>
                <a:cubicBezTo>
                  <a:pt x="27" y="30"/>
                  <a:pt x="27" y="30"/>
                  <a:pt x="27" y="30"/>
                </a:cubicBezTo>
                <a:cubicBezTo>
                  <a:pt x="26" y="32"/>
                  <a:pt x="26" y="32"/>
                  <a:pt x="26" y="32"/>
                </a:cubicBezTo>
                <a:close/>
                <a:moveTo>
                  <a:pt x="29" y="25"/>
                </a:moveTo>
                <a:cubicBezTo>
                  <a:pt x="29" y="25"/>
                  <a:pt x="29" y="25"/>
                  <a:pt x="29" y="25"/>
                </a:cubicBezTo>
                <a:cubicBezTo>
                  <a:pt x="28" y="28"/>
                  <a:pt x="28" y="28"/>
                  <a:pt x="28" y="28"/>
                </a:cubicBezTo>
                <a:cubicBezTo>
                  <a:pt x="30" y="28"/>
                  <a:pt x="30" y="28"/>
                  <a:pt x="30" y="28"/>
                </a:cubicBezTo>
                <a:cubicBezTo>
                  <a:pt x="29" y="25"/>
                  <a:pt x="29" y="25"/>
                  <a:pt x="29" y="25"/>
                </a:cubicBezTo>
                <a:close/>
                <a:moveTo>
                  <a:pt x="12" y="32"/>
                </a:moveTo>
                <a:cubicBezTo>
                  <a:pt x="12" y="32"/>
                  <a:pt x="12" y="32"/>
                  <a:pt x="12" y="32"/>
                </a:cubicBezTo>
                <a:cubicBezTo>
                  <a:pt x="12" y="32"/>
                  <a:pt x="12" y="33"/>
                  <a:pt x="11" y="33"/>
                </a:cubicBezTo>
                <a:cubicBezTo>
                  <a:pt x="10" y="32"/>
                  <a:pt x="10" y="32"/>
                  <a:pt x="10" y="31"/>
                </a:cubicBezTo>
                <a:cubicBezTo>
                  <a:pt x="15" y="17"/>
                  <a:pt x="15" y="17"/>
                  <a:pt x="15" y="17"/>
                </a:cubicBezTo>
                <a:cubicBezTo>
                  <a:pt x="15" y="17"/>
                  <a:pt x="16" y="16"/>
                  <a:pt x="17" y="17"/>
                </a:cubicBezTo>
                <a:cubicBezTo>
                  <a:pt x="17" y="17"/>
                  <a:pt x="17" y="17"/>
                  <a:pt x="17" y="17"/>
                </a:cubicBezTo>
                <a:cubicBezTo>
                  <a:pt x="22" y="31"/>
                  <a:pt x="22" y="31"/>
                  <a:pt x="22" y="31"/>
                </a:cubicBezTo>
                <a:cubicBezTo>
                  <a:pt x="22" y="32"/>
                  <a:pt x="22" y="32"/>
                  <a:pt x="21" y="33"/>
                </a:cubicBezTo>
                <a:cubicBezTo>
                  <a:pt x="21" y="33"/>
                  <a:pt x="20" y="32"/>
                  <a:pt x="20" y="32"/>
                </a:cubicBezTo>
                <a:cubicBezTo>
                  <a:pt x="19" y="29"/>
                  <a:pt x="19" y="29"/>
                  <a:pt x="19" y="29"/>
                </a:cubicBezTo>
                <a:cubicBezTo>
                  <a:pt x="13" y="29"/>
                  <a:pt x="13" y="29"/>
                  <a:pt x="13" y="29"/>
                </a:cubicBezTo>
                <a:cubicBezTo>
                  <a:pt x="12" y="32"/>
                  <a:pt x="12" y="32"/>
                  <a:pt x="12" y="32"/>
                </a:cubicBezTo>
                <a:close/>
                <a:moveTo>
                  <a:pt x="16" y="21"/>
                </a:moveTo>
                <a:cubicBezTo>
                  <a:pt x="16" y="21"/>
                  <a:pt x="16" y="21"/>
                  <a:pt x="16" y="21"/>
                </a:cubicBezTo>
                <a:cubicBezTo>
                  <a:pt x="14" y="27"/>
                  <a:pt x="14" y="27"/>
                  <a:pt x="14" y="27"/>
                </a:cubicBezTo>
                <a:cubicBezTo>
                  <a:pt x="18" y="27"/>
                  <a:pt x="18" y="27"/>
                  <a:pt x="18" y="27"/>
                </a:cubicBezTo>
                <a:cubicBezTo>
                  <a:pt x="16" y="21"/>
                  <a:pt x="16" y="21"/>
                  <a:pt x="16" y="21"/>
                </a:cubicBezTo>
                <a:close/>
                <a:moveTo>
                  <a:pt x="8" y="9"/>
                </a:moveTo>
                <a:cubicBezTo>
                  <a:pt x="8" y="9"/>
                  <a:pt x="8" y="9"/>
                  <a:pt x="8" y="9"/>
                </a:cubicBezTo>
                <a:cubicBezTo>
                  <a:pt x="7" y="9"/>
                  <a:pt x="5" y="9"/>
                  <a:pt x="4" y="9"/>
                </a:cubicBezTo>
                <a:cubicBezTo>
                  <a:pt x="4" y="45"/>
                  <a:pt x="4" y="45"/>
                  <a:pt x="4" y="45"/>
                </a:cubicBezTo>
                <a:cubicBezTo>
                  <a:pt x="4" y="45"/>
                  <a:pt x="4" y="45"/>
                  <a:pt x="5" y="45"/>
                </a:cubicBezTo>
                <a:cubicBezTo>
                  <a:pt x="6" y="45"/>
                  <a:pt x="7" y="46"/>
                  <a:pt x="8" y="46"/>
                </a:cubicBezTo>
                <a:cubicBezTo>
                  <a:pt x="39" y="46"/>
                  <a:pt x="39" y="46"/>
                  <a:pt x="39" y="46"/>
                </a:cubicBezTo>
                <a:cubicBezTo>
                  <a:pt x="39" y="9"/>
                  <a:pt x="39" y="9"/>
                  <a:pt x="39" y="9"/>
                </a:cubicBezTo>
                <a:cubicBezTo>
                  <a:pt x="8" y="9"/>
                  <a:pt x="8" y="9"/>
                  <a:pt x="8"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3" name="Freeform 519"/>
          <p:cNvSpPr>
            <a:spLocks noEditPoints="1"/>
          </p:cNvSpPr>
          <p:nvPr/>
        </p:nvSpPr>
        <p:spPr bwMode="auto">
          <a:xfrm>
            <a:off x="2001102" y="3643765"/>
            <a:ext cx="159596" cy="167996"/>
          </a:xfrm>
          <a:custGeom>
            <a:avLst/>
            <a:gdLst>
              <a:gd name="T0" fmla="*/ 26 w 47"/>
              <a:gd name="T1" fmla="*/ 41 h 50"/>
              <a:gd name="T2" fmla="*/ 22 w 47"/>
              <a:gd name="T3" fmla="*/ 41 h 50"/>
              <a:gd name="T4" fmla="*/ 10 w 47"/>
              <a:gd name="T5" fmla="*/ 8 h 50"/>
              <a:gd name="T6" fmla="*/ 12 w 47"/>
              <a:gd name="T7" fmla="*/ 10 h 50"/>
              <a:gd name="T8" fmla="*/ 8 w 47"/>
              <a:gd name="T9" fmla="*/ 10 h 50"/>
              <a:gd name="T10" fmla="*/ 37 w 47"/>
              <a:gd name="T11" fmla="*/ 8 h 50"/>
              <a:gd name="T12" fmla="*/ 39 w 47"/>
              <a:gd name="T13" fmla="*/ 10 h 50"/>
              <a:gd name="T14" fmla="*/ 35 w 47"/>
              <a:gd name="T15" fmla="*/ 10 h 50"/>
              <a:gd name="T16" fmla="*/ 24 w 47"/>
              <a:gd name="T17" fmla="*/ 36 h 50"/>
              <a:gd name="T18" fmla="*/ 31 w 47"/>
              <a:gd name="T19" fmla="*/ 27 h 50"/>
              <a:gd name="T20" fmla="*/ 33 w 47"/>
              <a:gd name="T21" fmla="*/ 14 h 50"/>
              <a:gd name="T22" fmla="*/ 32 w 47"/>
              <a:gd name="T23" fmla="*/ 13 h 50"/>
              <a:gd name="T24" fmla="*/ 14 w 47"/>
              <a:gd name="T25" fmla="*/ 14 h 50"/>
              <a:gd name="T26" fmla="*/ 16 w 47"/>
              <a:gd name="T27" fmla="*/ 27 h 50"/>
              <a:gd name="T28" fmla="*/ 33 w 47"/>
              <a:gd name="T29" fmla="*/ 28 h 50"/>
              <a:gd name="T30" fmla="*/ 24 w 47"/>
              <a:gd name="T31" fmla="*/ 38 h 50"/>
              <a:gd name="T32" fmla="*/ 23 w 47"/>
              <a:gd name="T33" fmla="*/ 38 h 50"/>
              <a:gd name="T34" fmla="*/ 10 w 47"/>
              <a:gd name="T35" fmla="*/ 15 h 50"/>
              <a:gd name="T36" fmla="*/ 12 w 47"/>
              <a:gd name="T37" fmla="*/ 13 h 50"/>
              <a:gd name="T38" fmla="*/ 13 w 47"/>
              <a:gd name="T39" fmla="*/ 11 h 50"/>
              <a:gd name="T40" fmla="*/ 33 w 47"/>
              <a:gd name="T41" fmla="*/ 11 h 50"/>
              <a:gd name="T42" fmla="*/ 35 w 47"/>
              <a:gd name="T43" fmla="*/ 13 h 50"/>
              <a:gd name="T44" fmla="*/ 36 w 47"/>
              <a:gd name="T45" fmla="*/ 14 h 50"/>
              <a:gd name="T46" fmla="*/ 37 w 47"/>
              <a:gd name="T47" fmla="*/ 15 h 50"/>
              <a:gd name="T48" fmla="*/ 24 w 47"/>
              <a:gd name="T49" fmla="*/ 46 h 50"/>
              <a:gd name="T50" fmla="*/ 43 w 47"/>
              <a:gd name="T51" fmla="*/ 11 h 50"/>
              <a:gd name="T52" fmla="*/ 38 w 47"/>
              <a:gd name="T53" fmla="*/ 4 h 50"/>
              <a:gd name="T54" fmla="*/ 4 w 47"/>
              <a:gd name="T55" fmla="*/ 10 h 50"/>
              <a:gd name="T56" fmla="*/ 24 w 47"/>
              <a:gd name="T57" fmla="*/ 46 h 50"/>
              <a:gd name="T58" fmla="*/ 24 w 47"/>
              <a:gd name="T59" fmla="*/ 49 h 50"/>
              <a:gd name="T60" fmla="*/ 0 w 47"/>
              <a:gd name="T61" fmla="*/ 11 h 50"/>
              <a:gd name="T62" fmla="*/ 0 w 47"/>
              <a:gd name="T63" fmla="*/ 8 h 50"/>
              <a:gd name="T64" fmla="*/ 6 w 47"/>
              <a:gd name="T65" fmla="*/ 2 h 50"/>
              <a:gd name="T66" fmla="*/ 8 w 47"/>
              <a:gd name="T67" fmla="*/ 0 h 50"/>
              <a:gd name="T68" fmla="*/ 39 w 47"/>
              <a:gd name="T69" fmla="*/ 0 h 50"/>
              <a:gd name="T70" fmla="*/ 45 w 47"/>
              <a:gd name="T71" fmla="*/ 7 h 50"/>
              <a:gd name="T72" fmla="*/ 47 w 47"/>
              <a:gd name="T73" fmla="*/ 10 h 50"/>
              <a:gd name="T74" fmla="*/ 24 w 47"/>
              <a:gd name="T75"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50">
                <a:moveTo>
                  <a:pt x="24" y="39"/>
                </a:moveTo>
                <a:cubicBezTo>
                  <a:pt x="25" y="39"/>
                  <a:pt x="26" y="40"/>
                  <a:pt x="26" y="41"/>
                </a:cubicBezTo>
                <a:cubicBezTo>
                  <a:pt x="26" y="42"/>
                  <a:pt x="25" y="43"/>
                  <a:pt x="24" y="43"/>
                </a:cubicBezTo>
                <a:cubicBezTo>
                  <a:pt x="23" y="43"/>
                  <a:pt x="22" y="42"/>
                  <a:pt x="22" y="41"/>
                </a:cubicBezTo>
                <a:cubicBezTo>
                  <a:pt x="22" y="40"/>
                  <a:pt x="23" y="39"/>
                  <a:pt x="24" y="39"/>
                </a:cubicBezTo>
                <a:close/>
                <a:moveTo>
                  <a:pt x="10" y="8"/>
                </a:moveTo>
                <a:cubicBezTo>
                  <a:pt x="10" y="8"/>
                  <a:pt x="10" y="8"/>
                  <a:pt x="10" y="8"/>
                </a:cubicBezTo>
                <a:cubicBezTo>
                  <a:pt x="11" y="8"/>
                  <a:pt x="12" y="9"/>
                  <a:pt x="12" y="10"/>
                </a:cubicBezTo>
                <a:cubicBezTo>
                  <a:pt x="12" y="11"/>
                  <a:pt x="11" y="12"/>
                  <a:pt x="10" y="12"/>
                </a:cubicBezTo>
                <a:cubicBezTo>
                  <a:pt x="9" y="12"/>
                  <a:pt x="8" y="11"/>
                  <a:pt x="8" y="10"/>
                </a:cubicBezTo>
                <a:cubicBezTo>
                  <a:pt x="8" y="9"/>
                  <a:pt x="9" y="8"/>
                  <a:pt x="10" y="8"/>
                </a:cubicBezTo>
                <a:close/>
                <a:moveTo>
                  <a:pt x="37" y="8"/>
                </a:moveTo>
                <a:cubicBezTo>
                  <a:pt x="37" y="8"/>
                  <a:pt x="37" y="8"/>
                  <a:pt x="37" y="8"/>
                </a:cubicBezTo>
                <a:cubicBezTo>
                  <a:pt x="38" y="8"/>
                  <a:pt x="39" y="9"/>
                  <a:pt x="39" y="10"/>
                </a:cubicBezTo>
                <a:cubicBezTo>
                  <a:pt x="39" y="11"/>
                  <a:pt x="38" y="12"/>
                  <a:pt x="37" y="12"/>
                </a:cubicBezTo>
                <a:cubicBezTo>
                  <a:pt x="36" y="12"/>
                  <a:pt x="35" y="11"/>
                  <a:pt x="35" y="10"/>
                </a:cubicBezTo>
                <a:cubicBezTo>
                  <a:pt x="35" y="9"/>
                  <a:pt x="36" y="8"/>
                  <a:pt x="37" y="8"/>
                </a:cubicBezTo>
                <a:close/>
                <a:moveTo>
                  <a:pt x="24" y="36"/>
                </a:moveTo>
                <a:cubicBezTo>
                  <a:pt x="24" y="36"/>
                  <a:pt x="24" y="36"/>
                  <a:pt x="24" y="36"/>
                </a:cubicBezTo>
                <a:cubicBezTo>
                  <a:pt x="27" y="34"/>
                  <a:pt x="29" y="31"/>
                  <a:pt x="31" y="27"/>
                </a:cubicBezTo>
                <a:cubicBezTo>
                  <a:pt x="33" y="24"/>
                  <a:pt x="34" y="19"/>
                  <a:pt x="34" y="15"/>
                </a:cubicBezTo>
                <a:cubicBezTo>
                  <a:pt x="34" y="15"/>
                  <a:pt x="34" y="15"/>
                  <a:pt x="33" y="14"/>
                </a:cubicBezTo>
                <a:cubicBezTo>
                  <a:pt x="33" y="14"/>
                  <a:pt x="33" y="14"/>
                  <a:pt x="33" y="14"/>
                </a:cubicBezTo>
                <a:cubicBezTo>
                  <a:pt x="33" y="14"/>
                  <a:pt x="33" y="14"/>
                  <a:pt x="32" y="13"/>
                </a:cubicBezTo>
                <a:cubicBezTo>
                  <a:pt x="15" y="13"/>
                  <a:pt x="15" y="13"/>
                  <a:pt x="15" y="13"/>
                </a:cubicBezTo>
                <a:cubicBezTo>
                  <a:pt x="14" y="14"/>
                  <a:pt x="14" y="14"/>
                  <a:pt x="14" y="14"/>
                </a:cubicBezTo>
                <a:cubicBezTo>
                  <a:pt x="13" y="15"/>
                  <a:pt x="13" y="15"/>
                  <a:pt x="13" y="15"/>
                </a:cubicBezTo>
                <a:cubicBezTo>
                  <a:pt x="13" y="19"/>
                  <a:pt x="15" y="24"/>
                  <a:pt x="16" y="27"/>
                </a:cubicBezTo>
                <a:cubicBezTo>
                  <a:pt x="18" y="31"/>
                  <a:pt x="21" y="34"/>
                  <a:pt x="24" y="36"/>
                </a:cubicBezTo>
                <a:close/>
                <a:moveTo>
                  <a:pt x="33" y="28"/>
                </a:moveTo>
                <a:cubicBezTo>
                  <a:pt x="33" y="28"/>
                  <a:pt x="33" y="28"/>
                  <a:pt x="33" y="28"/>
                </a:cubicBezTo>
                <a:cubicBezTo>
                  <a:pt x="31" y="32"/>
                  <a:pt x="28" y="36"/>
                  <a:pt x="24" y="38"/>
                </a:cubicBezTo>
                <a:cubicBezTo>
                  <a:pt x="24" y="38"/>
                  <a:pt x="24" y="38"/>
                  <a:pt x="24" y="38"/>
                </a:cubicBezTo>
                <a:cubicBezTo>
                  <a:pt x="24" y="39"/>
                  <a:pt x="23" y="39"/>
                  <a:pt x="23" y="38"/>
                </a:cubicBezTo>
                <a:cubicBezTo>
                  <a:pt x="19" y="36"/>
                  <a:pt x="17" y="32"/>
                  <a:pt x="14" y="28"/>
                </a:cubicBezTo>
                <a:cubicBezTo>
                  <a:pt x="12" y="24"/>
                  <a:pt x="11" y="20"/>
                  <a:pt x="10" y="15"/>
                </a:cubicBezTo>
                <a:cubicBezTo>
                  <a:pt x="10" y="15"/>
                  <a:pt x="10" y="14"/>
                  <a:pt x="11" y="14"/>
                </a:cubicBezTo>
                <a:cubicBezTo>
                  <a:pt x="11" y="14"/>
                  <a:pt x="12" y="13"/>
                  <a:pt x="12" y="13"/>
                </a:cubicBezTo>
                <a:cubicBezTo>
                  <a:pt x="12" y="13"/>
                  <a:pt x="12" y="13"/>
                  <a:pt x="12" y="13"/>
                </a:cubicBezTo>
                <a:cubicBezTo>
                  <a:pt x="13" y="12"/>
                  <a:pt x="13" y="12"/>
                  <a:pt x="13" y="11"/>
                </a:cubicBezTo>
                <a:cubicBezTo>
                  <a:pt x="13" y="11"/>
                  <a:pt x="14" y="11"/>
                  <a:pt x="14" y="11"/>
                </a:cubicBezTo>
                <a:cubicBezTo>
                  <a:pt x="33" y="11"/>
                  <a:pt x="33" y="11"/>
                  <a:pt x="33" y="11"/>
                </a:cubicBezTo>
                <a:cubicBezTo>
                  <a:pt x="33" y="11"/>
                  <a:pt x="34" y="11"/>
                  <a:pt x="34" y="11"/>
                </a:cubicBezTo>
                <a:cubicBezTo>
                  <a:pt x="34" y="12"/>
                  <a:pt x="35" y="12"/>
                  <a:pt x="35" y="13"/>
                </a:cubicBezTo>
                <a:cubicBezTo>
                  <a:pt x="35" y="13"/>
                  <a:pt x="35" y="13"/>
                  <a:pt x="35" y="13"/>
                </a:cubicBezTo>
                <a:cubicBezTo>
                  <a:pt x="36" y="13"/>
                  <a:pt x="36" y="14"/>
                  <a:pt x="36" y="14"/>
                </a:cubicBezTo>
                <a:cubicBezTo>
                  <a:pt x="36" y="14"/>
                  <a:pt x="36" y="14"/>
                  <a:pt x="36" y="14"/>
                </a:cubicBezTo>
                <a:cubicBezTo>
                  <a:pt x="37" y="14"/>
                  <a:pt x="37" y="15"/>
                  <a:pt x="37" y="15"/>
                </a:cubicBezTo>
                <a:cubicBezTo>
                  <a:pt x="36" y="20"/>
                  <a:pt x="35" y="24"/>
                  <a:pt x="33" y="28"/>
                </a:cubicBezTo>
                <a:close/>
                <a:moveTo>
                  <a:pt x="24" y="46"/>
                </a:moveTo>
                <a:cubicBezTo>
                  <a:pt x="24" y="46"/>
                  <a:pt x="24" y="46"/>
                  <a:pt x="24" y="46"/>
                </a:cubicBezTo>
                <a:cubicBezTo>
                  <a:pt x="36" y="39"/>
                  <a:pt x="43" y="25"/>
                  <a:pt x="43" y="11"/>
                </a:cubicBezTo>
                <a:cubicBezTo>
                  <a:pt x="43" y="10"/>
                  <a:pt x="43" y="10"/>
                  <a:pt x="43" y="10"/>
                </a:cubicBezTo>
                <a:cubicBezTo>
                  <a:pt x="40" y="9"/>
                  <a:pt x="38" y="7"/>
                  <a:pt x="38" y="4"/>
                </a:cubicBezTo>
                <a:cubicBezTo>
                  <a:pt x="10" y="4"/>
                  <a:pt x="10" y="4"/>
                  <a:pt x="10" y="4"/>
                </a:cubicBezTo>
                <a:cubicBezTo>
                  <a:pt x="9" y="7"/>
                  <a:pt x="7" y="9"/>
                  <a:pt x="4" y="10"/>
                </a:cubicBezTo>
                <a:cubicBezTo>
                  <a:pt x="4" y="11"/>
                  <a:pt x="4" y="11"/>
                  <a:pt x="4" y="11"/>
                </a:cubicBezTo>
                <a:cubicBezTo>
                  <a:pt x="4" y="25"/>
                  <a:pt x="11" y="39"/>
                  <a:pt x="24" y="46"/>
                </a:cubicBezTo>
                <a:close/>
                <a:moveTo>
                  <a:pt x="24" y="49"/>
                </a:moveTo>
                <a:cubicBezTo>
                  <a:pt x="24" y="49"/>
                  <a:pt x="24" y="49"/>
                  <a:pt x="24" y="49"/>
                </a:cubicBezTo>
                <a:cubicBezTo>
                  <a:pt x="24" y="50"/>
                  <a:pt x="23" y="50"/>
                  <a:pt x="23" y="49"/>
                </a:cubicBezTo>
                <a:cubicBezTo>
                  <a:pt x="8" y="43"/>
                  <a:pt x="0" y="27"/>
                  <a:pt x="0" y="11"/>
                </a:cubicBezTo>
                <a:cubicBezTo>
                  <a:pt x="0" y="11"/>
                  <a:pt x="0" y="10"/>
                  <a:pt x="0" y="10"/>
                </a:cubicBezTo>
                <a:cubicBezTo>
                  <a:pt x="0" y="9"/>
                  <a:pt x="0" y="9"/>
                  <a:pt x="0" y="8"/>
                </a:cubicBezTo>
                <a:cubicBezTo>
                  <a:pt x="0" y="8"/>
                  <a:pt x="1" y="7"/>
                  <a:pt x="2" y="7"/>
                </a:cubicBezTo>
                <a:cubicBezTo>
                  <a:pt x="4" y="6"/>
                  <a:pt x="6" y="4"/>
                  <a:pt x="6" y="2"/>
                </a:cubicBezTo>
                <a:cubicBezTo>
                  <a:pt x="6" y="2"/>
                  <a:pt x="6" y="2"/>
                  <a:pt x="6" y="2"/>
                </a:cubicBezTo>
                <a:cubicBezTo>
                  <a:pt x="6" y="1"/>
                  <a:pt x="7" y="0"/>
                  <a:pt x="8" y="0"/>
                </a:cubicBezTo>
                <a:cubicBezTo>
                  <a:pt x="39" y="0"/>
                  <a:pt x="39" y="0"/>
                  <a:pt x="39" y="0"/>
                </a:cubicBezTo>
                <a:cubicBezTo>
                  <a:pt x="39" y="0"/>
                  <a:pt x="39" y="0"/>
                  <a:pt x="39" y="0"/>
                </a:cubicBezTo>
                <a:cubicBezTo>
                  <a:pt x="40" y="0"/>
                  <a:pt x="41" y="1"/>
                  <a:pt x="41" y="2"/>
                </a:cubicBezTo>
                <a:cubicBezTo>
                  <a:pt x="41" y="4"/>
                  <a:pt x="43" y="6"/>
                  <a:pt x="45" y="7"/>
                </a:cubicBezTo>
                <a:cubicBezTo>
                  <a:pt x="46" y="7"/>
                  <a:pt x="47" y="7"/>
                  <a:pt x="47" y="8"/>
                </a:cubicBezTo>
                <a:cubicBezTo>
                  <a:pt x="47" y="9"/>
                  <a:pt x="47" y="9"/>
                  <a:pt x="47" y="10"/>
                </a:cubicBezTo>
                <a:cubicBezTo>
                  <a:pt x="47" y="10"/>
                  <a:pt x="47" y="11"/>
                  <a:pt x="47" y="11"/>
                </a:cubicBezTo>
                <a:cubicBezTo>
                  <a:pt x="47" y="27"/>
                  <a:pt x="39" y="42"/>
                  <a:pt x="24" y="4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4" name="Freeform 520"/>
          <p:cNvSpPr>
            <a:spLocks noEditPoints="1"/>
          </p:cNvSpPr>
          <p:nvPr/>
        </p:nvSpPr>
        <p:spPr bwMode="auto">
          <a:xfrm>
            <a:off x="3766737" y="4359425"/>
            <a:ext cx="157916" cy="169676"/>
          </a:xfrm>
          <a:custGeom>
            <a:avLst/>
            <a:gdLst>
              <a:gd name="T0" fmla="*/ 25 w 47"/>
              <a:gd name="T1" fmla="*/ 49 h 50"/>
              <a:gd name="T2" fmla="*/ 23 w 47"/>
              <a:gd name="T3" fmla="*/ 49 h 50"/>
              <a:gd name="T4" fmla="*/ 0 w 47"/>
              <a:gd name="T5" fmla="*/ 11 h 50"/>
              <a:gd name="T6" fmla="*/ 0 w 47"/>
              <a:gd name="T7" fmla="*/ 10 h 50"/>
              <a:gd name="T8" fmla="*/ 0 w 47"/>
              <a:gd name="T9" fmla="*/ 8 h 50"/>
              <a:gd name="T10" fmla="*/ 2 w 47"/>
              <a:gd name="T11" fmla="*/ 7 h 50"/>
              <a:gd name="T12" fmla="*/ 6 w 47"/>
              <a:gd name="T13" fmla="*/ 2 h 50"/>
              <a:gd name="T14" fmla="*/ 6 w 47"/>
              <a:gd name="T15" fmla="*/ 2 h 50"/>
              <a:gd name="T16" fmla="*/ 8 w 47"/>
              <a:gd name="T17" fmla="*/ 0 h 50"/>
              <a:gd name="T18" fmla="*/ 39 w 47"/>
              <a:gd name="T19" fmla="*/ 0 h 50"/>
              <a:gd name="T20" fmla="*/ 39 w 47"/>
              <a:gd name="T21" fmla="*/ 0 h 50"/>
              <a:gd name="T22" fmla="*/ 41 w 47"/>
              <a:gd name="T23" fmla="*/ 2 h 50"/>
              <a:gd name="T24" fmla="*/ 46 w 47"/>
              <a:gd name="T25" fmla="*/ 7 h 50"/>
              <a:gd name="T26" fmla="*/ 47 w 47"/>
              <a:gd name="T27" fmla="*/ 8 h 50"/>
              <a:gd name="T28" fmla="*/ 47 w 47"/>
              <a:gd name="T29" fmla="*/ 10 h 50"/>
              <a:gd name="T30" fmla="*/ 47 w 47"/>
              <a:gd name="T31" fmla="*/ 11 h 50"/>
              <a:gd name="T32" fmla="*/ 25 w 47"/>
              <a:gd name="T33" fmla="*/ 49 h 50"/>
              <a:gd name="T34" fmla="*/ 35 w 47"/>
              <a:gd name="T35" fmla="*/ 15 h 50"/>
              <a:gd name="T36" fmla="*/ 35 w 47"/>
              <a:gd name="T37" fmla="*/ 15 h 50"/>
              <a:gd name="T38" fmla="*/ 38 w 47"/>
              <a:gd name="T39" fmla="*/ 15 h 50"/>
              <a:gd name="T40" fmla="*/ 38 w 47"/>
              <a:gd name="T41" fmla="*/ 18 h 50"/>
              <a:gd name="T42" fmla="*/ 24 w 47"/>
              <a:gd name="T43" fmla="*/ 31 h 50"/>
              <a:gd name="T44" fmla="*/ 21 w 47"/>
              <a:gd name="T45" fmla="*/ 31 h 50"/>
              <a:gd name="T46" fmla="*/ 14 w 47"/>
              <a:gd name="T47" fmla="*/ 24 h 50"/>
              <a:gd name="T48" fmla="*/ 14 w 47"/>
              <a:gd name="T49" fmla="*/ 21 h 50"/>
              <a:gd name="T50" fmla="*/ 16 w 47"/>
              <a:gd name="T51" fmla="*/ 21 h 50"/>
              <a:gd name="T52" fmla="*/ 23 w 47"/>
              <a:gd name="T53" fmla="*/ 27 h 50"/>
              <a:gd name="T54" fmla="*/ 35 w 47"/>
              <a:gd name="T55" fmla="*/ 15 h 50"/>
              <a:gd name="T56" fmla="*/ 24 w 47"/>
              <a:gd name="T57" fmla="*/ 46 h 50"/>
              <a:gd name="T58" fmla="*/ 24 w 47"/>
              <a:gd name="T59" fmla="*/ 46 h 50"/>
              <a:gd name="T60" fmla="*/ 44 w 47"/>
              <a:gd name="T61" fmla="*/ 11 h 50"/>
              <a:gd name="T62" fmla="*/ 44 w 47"/>
              <a:gd name="T63" fmla="*/ 10 h 50"/>
              <a:gd name="T64" fmla="*/ 38 w 47"/>
              <a:gd name="T65" fmla="*/ 4 h 50"/>
              <a:gd name="T66" fmla="*/ 10 w 47"/>
              <a:gd name="T67" fmla="*/ 4 h 50"/>
              <a:gd name="T68" fmla="*/ 4 w 47"/>
              <a:gd name="T69" fmla="*/ 10 h 50"/>
              <a:gd name="T70" fmla="*/ 4 w 47"/>
              <a:gd name="T71" fmla="*/ 11 h 50"/>
              <a:gd name="T72" fmla="*/ 24 w 47"/>
              <a:gd name="T73"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 h="50">
                <a:moveTo>
                  <a:pt x="25" y="49"/>
                </a:moveTo>
                <a:cubicBezTo>
                  <a:pt x="24" y="50"/>
                  <a:pt x="24" y="50"/>
                  <a:pt x="23" y="49"/>
                </a:cubicBezTo>
                <a:cubicBezTo>
                  <a:pt x="9" y="43"/>
                  <a:pt x="0" y="27"/>
                  <a:pt x="0" y="11"/>
                </a:cubicBezTo>
                <a:cubicBezTo>
                  <a:pt x="0" y="11"/>
                  <a:pt x="0" y="10"/>
                  <a:pt x="0" y="10"/>
                </a:cubicBezTo>
                <a:cubicBezTo>
                  <a:pt x="0" y="9"/>
                  <a:pt x="0" y="9"/>
                  <a:pt x="0" y="8"/>
                </a:cubicBezTo>
                <a:cubicBezTo>
                  <a:pt x="0" y="8"/>
                  <a:pt x="1" y="7"/>
                  <a:pt x="2" y="7"/>
                </a:cubicBezTo>
                <a:cubicBezTo>
                  <a:pt x="4" y="6"/>
                  <a:pt x="6" y="4"/>
                  <a:pt x="6" y="2"/>
                </a:cubicBezTo>
                <a:cubicBezTo>
                  <a:pt x="6" y="2"/>
                  <a:pt x="6" y="2"/>
                  <a:pt x="6" y="2"/>
                </a:cubicBezTo>
                <a:cubicBezTo>
                  <a:pt x="6" y="1"/>
                  <a:pt x="7" y="0"/>
                  <a:pt x="8" y="0"/>
                </a:cubicBezTo>
                <a:cubicBezTo>
                  <a:pt x="39" y="0"/>
                  <a:pt x="39" y="0"/>
                  <a:pt x="39" y="0"/>
                </a:cubicBezTo>
                <a:cubicBezTo>
                  <a:pt x="39" y="0"/>
                  <a:pt x="39" y="0"/>
                  <a:pt x="39" y="0"/>
                </a:cubicBezTo>
                <a:cubicBezTo>
                  <a:pt x="41" y="0"/>
                  <a:pt x="41" y="1"/>
                  <a:pt x="41" y="2"/>
                </a:cubicBezTo>
                <a:cubicBezTo>
                  <a:pt x="41" y="4"/>
                  <a:pt x="43" y="6"/>
                  <a:pt x="46" y="7"/>
                </a:cubicBezTo>
                <a:cubicBezTo>
                  <a:pt x="47" y="7"/>
                  <a:pt x="47" y="7"/>
                  <a:pt x="47" y="8"/>
                </a:cubicBezTo>
                <a:cubicBezTo>
                  <a:pt x="47" y="9"/>
                  <a:pt x="47" y="9"/>
                  <a:pt x="47" y="10"/>
                </a:cubicBezTo>
                <a:cubicBezTo>
                  <a:pt x="47" y="10"/>
                  <a:pt x="47" y="11"/>
                  <a:pt x="47" y="11"/>
                </a:cubicBezTo>
                <a:cubicBezTo>
                  <a:pt x="47" y="27"/>
                  <a:pt x="39" y="43"/>
                  <a:pt x="25" y="49"/>
                </a:cubicBezTo>
                <a:close/>
                <a:moveTo>
                  <a:pt x="35" y="15"/>
                </a:moveTo>
                <a:cubicBezTo>
                  <a:pt x="35" y="15"/>
                  <a:pt x="35" y="15"/>
                  <a:pt x="35" y="15"/>
                </a:cubicBezTo>
                <a:cubicBezTo>
                  <a:pt x="36" y="14"/>
                  <a:pt x="37" y="14"/>
                  <a:pt x="38" y="15"/>
                </a:cubicBezTo>
                <a:cubicBezTo>
                  <a:pt x="39" y="16"/>
                  <a:pt x="39" y="17"/>
                  <a:pt x="38" y="18"/>
                </a:cubicBezTo>
                <a:cubicBezTo>
                  <a:pt x="24" y="31"/>
                  <a:pt x="24" y="31"/>
                  <a:pt x="24" y="31"/>
                </a:cubicBezTo>
                <a:cubicBezTo>
                  <a:pt x="23" y="32"/>
                  <a:pt x="22" y="32"/>
                  <a:pt x="21" y="31"/>
                </a:cubicBezTo>
                <a:cubicBezTo>
                  <a:pt x="14" y="24"/>
                  <a:pt x="14" y="24"/>
                  <a:pt x="14" y="24"/>
                </a:cubicBezTo>
                <a:cubicBezTo>
                  <a:pt x="13" y="23"/>
                  <a:pt x="13" y="22"/>
                  <a:pt x="14" y="21"/>
                </a:cubicBezTo>
                <a:cubicBezTo>
                  <a:pt x="14" y="20"/>
                  <a:pt x="16" y="20"/>
                  <a:pt x="16" y="21"/>
                </a:cubicBezTo>
                <a:cubicBezTo>
                  <a:pt x="23" y="27"/>
                  <a:pt x="23" y="27"/>
                  <a:pt x="23" y="27"/>
                </a:cubicBezTo>
                <a:cubicBezTo>
                  <a:pt x="35" y="15"/>
                  <a:pt x="35" y="15"/>
                  <a:pt x="35" y="15"/>
                </a:cubicBezTo>
                <a:close/>
                <a:moveTo>
                  <a:pt x="24" y="46"/>
                </a:moveTo>
                <a:cubicBezTo>
                  <a:pt x="24" y="46"/>
                  <a:pt x="24" y="46"/>
                  <a:pt x="24" y="46"/>
                </a:cubicBezTo>
                <a:cubicBezTo>
                  <a:pt x="36" y="39"/>
                  <a:pt x="44" y="25"/>
                  <a:pt x="44" y="11"/>
                </a:cubicBezTo>
                <a:cubicBezTo>
                  <a:pt x="44" y="10"/>
                  <a:pt x="44" y="10"/>
                  <a:pt x="44" y="10"/>
                </a:cubicBezTo>
                <a:cubicBezTo>
                  <a:pt x="41" y="9"/>
                  <a:pt x="38" y="7"/>
                  <a:pt x="38" y="4"/>
                </a:cubicBezTo>
                <a:cubicBezTo>
                  <a:pt x="10" y="4"/>
                  <a:pt x="10" y="4"/>
                  <a:pt x="10" y="4"/>
                </a:cubicBezTo>
                <a:cubicBezTo>
                  <a:pt x="9" y="7"/>
                  <a:pt x="7" y="9"/>
                  <a:pt x="4" y="10"/>
                </a:cubicBezTo>
                <a:cubicBezTo>
                  <a:pt x="4" y="11"/>
                  <a:pt x="4" y="11"/>
                  <a:pt x="4" y="11"/>
                </a:cubicBezTo>
                <a:cubicBezTo>
                  <a:pt x="4" y="25"/>
                  <a:pt x="11" y="39"/>
                  <a:pt x="24" y="4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5" name="Freeform 521"/>
          <p:cNvSpPr>
            <a:spLocks noEditPoints="1"/>
          </p:cNvSpPr>
          <p:nvPr/>
        </p:nvSpPr>
        <p:spPr bwMode="auto">
          <a:xfrm>
            <a:off x="4059049" y="4359425"/>
            <a:ext cx="157916" cy="169676"/>
          </a:xfrm>
          <a:custGeom>
            <a:avLst/>
            <a:gdLst>
              <a:gd name="T0" fmla="*/ 24 w 47"/>
              <a:gd name="T1" fmla="*/ 49 h 50"/>
              <a:gd name="T2" fmla="*/ 23 w 47"/>
              <a:gd name="T3" fmla="*/ 49 h 50"/>
              <a:gd name="T4" fmla="*/ 0 w 47"/>
              <a:gd name="T5" fmla="*/ 11 h 50"/>
              <a:gd name="T6" fmla="*/ 0 w 47"/>
              <a:gd name="T7" fmla="*/ 10 h 50"/>
              <a:gd name="T8" fmla="*/ 0 w 47"/>
              <a:gd name="T9" fmla="*/ 8 h 50"/>
              <a:gd name="T10" fmla="*/ 2 w 47"/>
              <a:gd name="T11" fmla="*/ 7 h 50"/>
              <a:gd name="T12" fmla="*/ 6 w 47"/>
              <a:gd name="T13" fmla="*/ 2 h 50"/>
              <a:gd name="T14" fmla="*/ 6 w 47"/>
              <a:gd name="T15" fmla="*/ 2 h 50"/>
              <a:gd name="T16" fmla="*/ 8 w 47"/>
              <a:gd name="T17" fmla="*/ 0 h 50"/>
              <a:gd name="T18" fmla="*/ 39 w 47"/>
              <a:gd name="T19" fmla="*/ 0 h 50"/>
              <a:gd name="T20" fmla="*/ 39 w 47"/>
              <a:gd name="T21" fmla="*/ 0 h 50"/>
              <a:gd name="T22" fmla="*/ 41 w 47"/>
              <a:gd name="T23" fmla="*/ 2 h 50"/>
              <a:gd name="T24" fmla="*/ 45 w 47"/>
              <a:gd name="T25" fmla="*/ 7 h 50"/>
              <a:gd name="T26" fmla="*/ 47 w 47"/>
              <a:gd name="T27" fmla="*/ 8 h 50"/>
              <a:gd name="T28" fmla="*/ 47 w 47"/>
              <a:gd name="T29" fmla="*/ 10 h 50"/>
              <a:gd name="T30" fmla="*/ 47 w 47"/>
              <a:gd name="T31" fmla="*/ 11 h 50"/>
              <a:gd name="T32" fmla="*/ 24 w 47"/>
              <a:gd name="T33" fmla="*/ 49 h 50"/>
              <a:gd name="T34" fmla="*/ 29 w 47"/>
              <a:gd name="T35" fmla="*/ 15 h 50"/>
              <a:gd name="T36" fmla="*/ 29 w 47"/>
              <a:gd name="T37" fmla="*/ 15 h 50"/>
              <a:gd name="T38" fmla="*/ 31 w 47"/>
              <a:gd name="T39" fmla="*/ 15 h 50"/>
              <a:gd name="T40" fmla="*/ 31 w 47"/>
              <a:gd name="T41" fmla="*/ 18 h 50"/>
              <a:gd name="T42" fmla="*/ 26 w 47"/>
              <a:gd name="T43" fmla="*/ 23 h 50"/>
              <a:gd name="T44" fmla="*/ 31 w 47"/>
              <a:gd name="T45" fmla="*/ 28 h 50"/>
              <a:gd name="T46" fmla="*/ 31 w 47"/>
              <a:gd name="T47" fmla="*/ 31 h 50"/>
              <a:gd name="T48" fmla="*/ 29 w 47"/>
              <a:gd name="T49" fmla="*/ 31 h 50"/>
              <a:gd name="T50" fmla="*/ 24 w 47"/>
              <a:gd name="T51" fmla="*/ 26 h 50"/>
              <a:gd name="T52" fmla="*/ 19 w 47"/>
              <a:gd name="T53" fmla="*/ 31 h 50"/>
              <a:gd name="T54" fmla="*/ 16 w 47"/>
              <a:gd name="T55" fmla="*/ 31 h 50"/>
              <a:gd name="T56" fmla="*/ 16 w 47"/>
              <a:gd name="T57" fmla="*/ 28 h 50"/>
              <a:gd name="T58" fmla="*/ 21 w 47"/>
              <a:gd name="T59" fmla="*/ 23 h 50"/>
              <a:gd name="T60" fmla="*/ 16 w 47"/>
              <a:gd name="T61" fmla="*/ 18 h 50"/>
              <a:gd name="T62" fmla="*/ 16 w 47"/>
              <a:gd name="T63" fmla="*/ 15 h 50"/>
              <a:gd name="T64" fmla="*/ 19 w 47"/>
              <a:gd name="T65" fmla="*/ 15 h 50"/>
              <a:gd name="T66" fmla="*/ 24 w 47"/>
              <a:gd name="T67" fmla="*/ 20 h 50"/>
              <a:gd name="T68" fmla="*/ 29 w 47"/>
              <a:gd name="T69" fmla="*/ 15 h 50"/>
              <a:gd name="T70" fmla="*/ 24 w 47"/>
              <a:gd name="T71" fmla="*/ 46 h 50"/>
              <a:gd name="T72" fmla="*/ 24 w 47"/>
              <a:gd name="T73" fmla="*/ 46 h 50"/>
              <a:gd name="T74" fmla="*/ 43 w 47"/>
              <a:gd name="T75" fmla="*/ 11 h 50"/>
              <a:gd name="T76" fmla="*/ 43 w 47"/>
              <a:gd name="T77" fmla="*/ 10 h 50"/>
              <a:gd name="T78" fmla="*/ 38 w 47"/>
              <a:gd name="T79" fmla="*/ 4 h 50"/>
              <a:gd name="T80" fmla="*/ 10 w 47"/>
              <a:gd name="T81" fmla="*/ 4 h 50"/>
              <a:gd name="T82" fmla="*/ 4 w 47"/>
              <a:gd name="T83" fmla="*/ 10 h 50"/>
              <a:gd name="T84" fmla="*/ 4 w 47"/>
              <a:gd name="T85" fmla="*/ 11 h 50"/>
              <a:gd name="T86" fmla="*/ 24 w 47"/>
              <a:gd name="T8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50">
                <a:moveTo>
                  <a:pt x="24" y="49"/>
                </a:moveTo>
                <a:cubicBezTo>
                  <a:pt x="24" y="50"/>
                  <a:pt x="23" y="50"/>
                  <a:pt x="23" y="49"/>
                </a:cubicBezTo>
                <a:cubicBezTo>
                  <a:pt x="8" y="43"/>
                  <a:pt x="0" y="27"/>
                  <a:pt x="0" y="11"/>
                </a:cubicBezTo>
                <a:cubicBezTo>
                  <a:pt x="0" y="11"/>
                  <a:pt x="0" y="10"/>
                  <a:pt x="0" y="10"/>
                </a:cubicBezTo>
                <a:cubicBezTo>
                  <a:pt x="0" y="9"/>
                  <a:pt x="0" y="9"/>
                  <a:pt x="0" y="8"/>
                </a:cubicBezTo>
                <a:cubicBezTo>
                  <a:pt x="0" y="8"/>
                  <a:pt x="1" y="7"/>
                  <a:pt x="2" y="7"/>
                </a:cubicBezTo>
                <a:cubicBezTo>
                  <a:pt x="4" y="6"/>
                  <a:pt x="6" y="4"/>
                  <a:pt x="6" y="2"/>
                </a:cubicBezTo>
                <a:cubicBezTo>
                  <a:pt x="6" y="2"/>
                  <a:pt x="6" y="2"/>
                  <a:pt x="6" y="2"/>
                </a:cubicBezTo>
                <a:cubicBezTo>
                  <a:pt x="6" y="1"/>
                  <a:pt x="7" y="0"/>
                  <a:pt x="8" y="0"/>
                </a:cubicBezTo>
                <a:cubicBezTo>
                  <a:pt x="39" y="0"/>
                  <a:pt x="39" y="0"/>
                  <a:pt x="39" y="0"/>
                </a:cubicBezTo>
                <a:cubicBezTo>
                  <a:pt x="39" y="0"/>
                  <a:pt x="39" y="0"/>
                  <a:pt x="39" y="0"/>
                </a:cubicBezTo>
                <a:cubicBezTo>
                  <a:pt x="40" y="0"/>
                  <a:pt x="41" y="1"/>
                  <a:pt x="41" y="2"/>
                </a:cubicBezTo>
                <a:cubicBezTo>
                  <a:pt x="41" y="4"/>
                  <a:pt x="43" y="6"/>
                  <a:pt x="45" y="7"/>
                </a:cubicBezTo>
                <a:cubicBezTo>
                  <a:pt x="46" y="7"/>
                  <a:pt x="47" y="7"/>
                  <a:pt x="47" y="8"/>
                </a:cubicBezTo>
                <a:cubicBezTo>
                  <a:pt x="47" y="9"/>
                  <a:pt x="47" y="9"/>
                  <a:pt x="47" y="10"/>
                </a:cubicBezTo>
                <a:cubicBezTo>
                  <a:pt x="47" y="10"/>
                  <a:pt x="47" y="11"/>
                  <a:pt x="47" y="11"/>
                </a:cubicBezTo>
                <a:cubicBezTo>
                  <a:pt x="47" y="27"/>
                  <a:pt x="39" y="43"/>
                  <a:pt x="24" y="49"/>
                </a:cubicBezTo>
                <a:close/>
                <a:moveTo>
                  <a:pt x="29" y="15"/>
                </a:moveTo>
                <a:cubicBezTo>
                  <a:pt x="29" y="15"/>
                  <a:pt x="29" y="15"/>
                  <a:pt x="29" y="15"/>
                </a:cubicBezTo>
                <a:cubicBezTo>
                  <a:pt x="29" y="15"/>
                  <a:pt x="31" y="15"/>
                  <a:pt x="31" y="15"/>
                </a:cubicBezTo>
                <a:cubicBezTo>
                  <a:pt x="32" y="16"/>
                  <a:pt x="32" y="17"/>
                  <a:pt x="31" y="18"/>
                </a:cubicBezTo>
                <a:cubicBezTo>
                  <a:pt x="26" y="23"/>
                  <a:pt x="26" y="23"/>
                  <a:pt x="26" y="23"/>
                </a:cubicBezTo>
                <a:cubicBezTo>
                  <a:pt x="31" y="28"/>
                  <a:pt x="31" y="28"/>
                  <a:pt x="31" y="28"/>
                </a:cubicBezTo>
                <a:cubicBezTo>
                  <a:pt x="32" y="29"/>
                  <a:pt x="32" y="30"/>
                  <a:pt x="31" y="31"/>
                </a:cubicBezTo>
                <a:cubicBezTo>
                  <a:pt x="31" y="32"/>
                  <a:pt x="29" y="32"/>
                  <a:pt x="29" y="31"/>
                </a:cubicBezTo>
                <a:cubicBezTo>
                  <a:pt x="24" y="26"/>
                  <a:pt x="24" y="26"/>
                  <a:pt x="24" y="26"/>
                </a:cubicBezTo>
                <a:cubicBezTo>
                  <a:pt x="19" y="31"/>
                  <a:pt x="19" y="31"/>
                  <a:pt x="19" y="31"/>
                </a:cubicBezTo>
                <a:cubicBezTo>
                  <a:pt x="18" y="32"/>
                  <a:pt x="17" y="32"/>
                  <a:pt x="16" y="31"/>
                </a:cubicBezTo>
                <a:cubicBezTo>
                  <a:pt x="15" y="30"/>
                  <a:pt x="15" y="29"/>
                  <a:pt x="16" y="28"/>
                </a:cubicBezTo>
                <a:cubicBezTo>
                  <a:pt x="21" y="23"/>
                  <a:pt x="21" y="23"/>
                  <a:pt x="21" y="23"/>
                </a:cubicBezTo>
                <a:cubicBezTo>
                  <a:pt x="16" y="18"/>
                  <a:pt x="16" y="18"/>
                  <a:pt x="16" y="18"/>
                </a:cubicBezTo>
                <a:cubicBezTo>
                  <a:pt x="15" y="17"/>
                  <a:pt x="15" y="16"/>
                  <a:pt x="16" y="15"/>
                </a:cubicBezTo>
                <a:cubicBezTo>
                  <a:pt x="17" y="15"/>
                  <a:pt x="18" y="15"/>
                  <a:pt x="19" y="15"/>
                </a:cubicBezTo>
                <a:cubicBezTo>
                  <a:pt x="24" y="20"/>
                  <a:pt x="24" y="20"/>
                  <a:pt x="24" y="20"/>
                </a:cubicBezTo>
                <a:cubicBezTo>
                  <a:pt x="29" y="15"/>
                  <a:pt x="29" y="15"/>
                  <a:pt x="29" y="15"/>
                </a:cubicBezTo>
                <a:close/>
                <a:moveTo>
                  <a:pt x="24" y="46"/>
                </a:moveTo>
                <a:cubicBezTo>
                  <a:pt x="24" y="46"/>
                  <a:pt x="24" y="46"/>
                  <a:pt x="24" y="46"/>
                </a:cubicBezTo>
                <a:cubicBezTo>
                  <a:pt x="36" y="39"/>
                  <a:pt x="43" y="25"/>
                  <a:pt x="43" y="11"/>
                </a:cubicBezTo>
                <a:cubicBezTo>
                  <a:pt x="43" y="10"/>
                  <a:pt x="43" y="10"/>
                  <a:pt x="43" y="10"/>
                </a:cubicBezTo>
                <a:cubicBezTo>
                  <a:pt x="40" y="9"/>
                  <a:pt x="38" y="7"/>
                  <a:pt x="38" y="4"/>
                </a:cubicBezTo>
                <a:cubicBezTo>
                  <a:pt x="10" y="4"/>
                  <a:pt x="10" y="4"/>
                  <a:pt x="10" y="4"/>
                </a:cubicBezTo>
                <a:cubicBezTo>
                  <a:pt x="9" y="7"/>
                  <a:pt x="7" y="9"/>
                  <a:pt x="4" y="10"/>
                </a:cubicBezTo>
                <a:cubicBezTo>
                  <a:pt x="4" y="11"/>
                  <a:pt x="4" y="11"/>
                  <a:pt x="4" y="11"/>
                </a:cubicBezTo>
                <a:cubicBezTo>
                  <a:pt x="4" y="25"/>
                  <a:pt x="11" y="39"/>
                  <a:pt x="24" y="4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6" name="Freeform 522"/>
          <p:cNvSpPr>
            <a:spLocks noEditPoints="1"/>
          </p:cNvSpPr>
          <p:nvPr/>
        </p:nvSpPr>
        <p:spPr bwMode="auto">
          <a:xfrm>
            <a:off x="3763377" y="3643765"/>
            <a:ext cx="167996" cy="167996"/>
          </a:xfrm>
          <a:custGeom>
            <a:avLst/>
            <a:gdLst>
              <a:gd name="T0" fmla="*/ 42 w 50"/>
              <a:gd name="T1" fmla="*/ 7 h 50"/>
              <a:gd name="T2" fmla="*/ 42 w 50"/>
              <a:gd name="T3" fmla="*/ 42 h 50"/>
              <a:gd name="T4" fmla="*/ 7 w 50"/>
              <a:gd name="T5" fmla="*/ 42 h 50"/>
              <a:gd name="T6" fmla="*/ 7 w 50"/>
              <a:gd name="T7" fmla="*/ 7 h 50"/>
              <a:gd name="T8" fmla="*/ 24 w 50"/>
              <a:gd name="T9" fmla="*/ 46 h 50"/>
              <a:gd name="T10" fmla="*/ 24 w 50"/>
              <a:gd name="T11" fmla="*/ 38 h 50"/>
              <a:gd name="T12" fmla="*/ 16 w 50"/>
              <a:gd name="T13" fmla="*/ 39 h 50"/>
              <a:gd name="T14" fmla="*/ 21 w 50"/>
              <a:gd name="T15" fmla="*/ 46 h 50"/>
              <a:gd name="T16" fmla="*/ 40 w 50"/>
              <a:gd name="T17" fmla="*/ 10 h 50"/>
              <a:gd name="T18" fmla="*/ 39 w 50"/>
              <a:gd name="T19" fmla="*/ 9 h 50"/>
              <a:gd name="T20" fmla="*/ 39 w 50"/>
              <a:gd name="T21" fmla="*/ 24 h 50"/>
              <a:gd name="T22" fmla="*/ 40 w 50"/>
              <a:gd name="T23" fmla="*/ 10 h 50"/>
              <a:gd name="T24" fmla="*/ 37 w 50"/>
              <a:gd name="T25" fmla="*/ 8 h 50"/>
              <a:gd name="T26" fmla="*/ 35 w 50"/>
              <a:gd name="T27" fmla="*/ 8 h 50"/>
              <a:gd name="T28" fmla="*/ 37 w 50"/>
              <a:gd name="T29" fmla="*/ 8 h 50"/>
              <a:gd name="T30" fmla="*/ 28 w 50"/>
              <a:gd name="T31" fmla="*/ 4 h 50"/>
              <a:gd name="T32" fmla="*/ 26 w 50"/>
              <a:gd name="T33" fmla="*/ 12 h 50"/>
              <a:gd name="T34" fmla="*/ 33 w 50"/>
              <a:gd name="T35" fmla="*/ 10 h 50"/>
              <a:gd name="T36" fmla="*/ 28 w 50"/>
              <a:gd name="T37" fmla="*/ 4 h 50"/>
              <a:gd name="T38" fmla="*/ 24 w 50"/>
              <a:gd name="T39" fmla="*/ 4 h 50"/>
              <a:gd name="T40" fmla="*/ 17 w 50"/>
              <a:gd name="T41" fmla="*/ 9 h 50"/>
              <a:gd name="T42" fmla="*/ 17 w 50"/>
              <a:gd name="T43" fmla="*/ 10 h 50"/>
              <a:gd name="T44" fmla="*/ 24 w 50"/>
              <a:gd name="T45" fmla="*/ 4 h 50"/>
              <a:gd name="T46" fmla="*/ 17 w 50"/>
              <a:gd name="T47" fmla="*/ 5 h 50"/>
              <a:gd name="T48" fmla="*/ 14 w 50"/>
              <a:gd name="T49" fmla="*/ 9 h 50"/>
              <a:gd name="T50" fmla="*/ 17 w 50"/>
              <a:gd name="T51" fmla="*/ 5 h 50"/>
              <a:gd name="T52" fmla="*/ 10 w 50"/>
              <a:gd name="T53" fmla="*/ 9 h 50"/>
              <a:gd name="T54" fmla="*/ 4 w 50"/>
              <a:gd name="T55" fmla="*/ 24 h 50"/>
              <a:gd name="T56" fmla="*/ 13 w 50"/>
              <a:gd name="T57" fmla="*/ 11 h 50"/>
              <a:gd name="T58" fmla="*/ 4 w 50"/>
              <a:gd name="T59" fmla="*/ 26 h 50"/>
              <a:gd name="T60" fmla="*/ 10 w 50"/>
              <a:gd name="T61" fmla="*/ 40 h 50"/>
              <a:gd name="T62" fmla="*/ 13 w 50"/>
              <a:gd name="T63" fmla="*/ 38 h 50"/>
              <a:gd name="T64" fmla="*/ 4 w 50"/>
              <a:gd name="T65" fmla="*/ 26 h 50"/>
              <a:gd name="T66" fmla="*/ 12 w 50"/>
              <a:gd name="T67" fmla="*/ 42 h 50"/>
              <a:gd name="T68" fmla="*/ 15 w 50"/>
              <a:gd name="T69" fmla="*/ 42 h 50"/>
              <a:gd name="T70" fmla="*/ 12 w 50"/>
              <a:gd name="T71" fmla="*/ 42 h 50"/>
              <a:gd name="T72" fmla="*/ 26 w 50"/>
              <a:gd name="T73" fmla="*/ 46 h 50"/>
              <a:gd name="T74" fmla="*/ 33 w 50"/>
              <a:gd name="T75" fmla="*/ 40 h 50"/>
              <a:gd name="T76" fmla="*/ 32 w 50"/>
              <a:gd name="T77" fmla="*/ 39 h 50"/>
              <a:gd name="T78" fmla="*/ 26 w 50"/>
              <a:gd name="T79" fmla="*/ 46 h 50"/>
              <a:gd name="T80" fmla="*/ 33 w 50"/>
              <a:gd name="T81" fmla="*/ 44 h 50"/>
              <a:gd name="T82" fmla="*/ 35 w 50"/>
              <a:gd name="T83" fmla="*/ 40 h 50"/>
              <a:gd name="T84" fmla="*/ 33 w 50"/>
              <a:gd name="T85" fmla="*/ 44 h 50"/>
              <a:gd name="T86" fmla="*/ 39 w 50"/>
              <a:gd name="T87" fmla="*/ 40 h 50"/>
              <a:gd name="T88" fmla="*/ 46 w 50"/>
              <a:gd name="T89" fmla="*/ 26 h 50"/>
              <a:gd name="T90" fmla="*/ 36 w 50"/>
              <a:gd name="T91" fmla="*/ 38 h 50"/>
              <a:gd name="T92" fmla="*/ 34 w 50"/>
              <a:gd name="T93" fmla="*/ 12 h 50"/>
              <a:gd name="T94" fmla="*/ 33 w 50"/>
              <a:gd name="T95" fmla="*/ 13 h 50"/>
              <a:gd name="T96" fmla="*/ 26 w 50"/>
              <a:gd name="T97" fmla="*/ 24 h 50"/>
              <a:gd name="T98" fmla="*/ 34 w 50"/>
              <a:gd name="T99" fmla="*/ 12 h 50"/>
              <a:gd name="T100" fmla="*/ 24 w 50"/>
              <a:gd name="T101" fmla="*/ 14 h 50"/>
              <a:gd name="T102" fmla="*/ 15 w 50"/>
              <a:gd name="T103" fmla="*/ 12 h 50"/>
              <a:gd name="T104" fmla="*/ 24 w 50"/>
              <a:gd name="T105" fmla="*/ 24 h 50"/>
              <a:gd name="T106" fmla="*/ 24 w 50"/>
              <a:gd name="T107" fmla="*/ 35 h 50"/>
              <a:gd name="T108" fmla="*/ 24 w 50"/>
              <a:gd name="T109" fmla="*/ 26 h 50"/>
              <a:gd name="T110" fmla="*/ 15 w 50"/>
              <a:gd name="T111" fmla="*/ 37 h 50"/>
              <a:gd name="T112" fmla="*/ 24 w 50"/>
              <a:gd name="T113" fmla="*/ 35 h 50"/>
              <a:gd name="T114" fmla="*/ 26 w 50"/>
              <a:gd name="T115" fmla="*/ 35 h 50"/>
              <a:gd name="T116" fmla="*/ 34 w 50"/>
              <a:gd name="T117" fmla="*/ 37 h 50"/>
              <a:gd name="T118" fmla="*/ 26 w 50"/>
              <a:gd name="T119"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50">
                <a:moveTo>
                  <a:pt x="25" y="0"/>
                </a:moveTo>
                <a:cubicBezTo>
                  <a:pt x="32" y="0"/>
                  <a:pt x="38" y="3"/>
                  <a:pt x="42" y="7"/>
                </a:cubicBezTo>
                <a:cubicBezTo>
                  <a:pt x="47" y="12"/>
                  <a:pt x="50" y="18"/>
                  <a:pt x="50" y="25"/>
                </a:cubicBezTo>
                <a:cubicBezTo>
                  <a:pt x="50" y="32"/>
                  <a:pt x="47" y="38"/>
                  <a:pt x="42" y="42"/>
                </a:cubicBezTo>
                <a:cubicBezTo>
                  <a:pt x="38" y="47"/>
                  <a:pt x="32" y="50"/>
                  <a:pt x="25" y="50"/>
                </a:cubicBezTo>
                <a:cubicBezTo>
                  <a:pt x="18" y="50"/>
                  <a:pt x="12" y="47"/>
                  <a:pt x="7" y="42"/>
                </a:cubicBezTo>
                <a:cubicBezTo>
                  <a:pt x="3" y="38"/>
                  <a:pt x="0" y="32"/>
                  <a:pt x="0" y="25"/>
                </a:cubicBezTo>
                <a:cubicBezTo>
                  <a:pt x="0" y="18"/>
                  <a:pt x="3" y="12"/>
                  <a:pt x="7" y="7"/>
                </a:cubicBezTo>
                <a:cubicBezTo>
                  <a:pt x="12" y="3"/>
                  <a:pt x="18" y="0"/>
                  <a:pt x="25" y="0"/>
                </a:cubicBezTo>
                <a:close/>
                <a:moveTo>
                  <a:pt x="24" y="46"/>
                </a:moveTo>
                <a:cubicBezTo>
                  <a:pt x="24" y="46"/>
                  <a:pt x="24" y="46"/>
                  <a:pt x="24" y="46"/>
                </a:cubicBezTo>
                <a:cubicBezTo>
                  <a:pt x="24" y="38"/>
                  <a:pt x="24" y="38"/>
                  <a:pt x="24" y="38"/>
                </a:cubicBezTo>
                <a:cubicBezTo>
                  <a:pt x="21" y="38"/>
                  <a:pt x="19" y="38"/>
                  <a:pt x="17" y="39"/>
                </a:cubicBezTo>
                <a:cubicBezTo>
                  <a:pt x="17" y="39"/>
                  <a:pt x="17" y="39"/>
                  <a:pt x="16" y="39"/>
                </a:cubicBezTo>
                <a:cubicBezTo>
                  <a:pt x="17" y="40"/>
                  <a:pt x="17" y="40"/>
                  <a:pt x="17" y="40"/>
                </a:cubicBezTo>
                <a:cubicBezTo>
                  <a:pt x="18" y="43"/>
                  <a:pt x="20" y="44"/>
                  <a:pt x="21" y="46"/>
                </a:cubicBezTo>
                <a:cubicBezTo>
                  <a:pt x="22" y="46"/>
                  <a:pt x="23" y="46"/>
                  <a:pt x="24" y="46"/>
                </a:cubicBezTo>
                <a:close/>
                <a:moveTo>
                  <a:pt x="40" y="10"/>
                </a:moveTo>
                <a:cubicBezTo>
                  <a:pt x="40" y="10"/>
                  <a:pt x="40" y="10"/>
                  <a:pt x="40" y="10"/>
                </a:cubicBezTo>
                <a:cubicBezTo>
                  <a:pt x="40" y="10"/>
                  <a:pt x="39" y="10"/>
                  <a:pt x="39" y="9"/>
                </a:cubicBezTo>
                <a:cubicBezTo>
                  <a:pt x="38" y="10"/>
                  <a:pt x="37" y="11"/>
                  <a:pt x="36" y="11"/>
                </a:cubicBezTo>
                <a:cubicBezTo>
                  <a:pt x="38" y="15"/>
                  <a:pt x="38" y="19"/>
                  <a:pt x="39" y="24"/>
                </a:cubicBezTo>
                <a:cubicBezTo>
                  <a:pt x="46" y="24"/>
                  <a:pt x="46" y="24"/>
                  <a:pt x="46" y="24"/>
                </a:cubicBezTo>
                <a:cubicBezTo>
                  <a:pt x="46" y="18"/>
                  <a:pt x="43" y="13"/>
                  <a:pt x="40" y="10"/>
                </a:cubicBezTo>
                <a:close/>
                <a:moveTo>
                  <a:pt x="37" y="8"/>
                </a:moveTo>
                <a:cubicBezTo>
                  <a:pt x="37" y="8"/>
                  <a:pt x="37" y="8"/>
                  <a:pt x="37" y="8"/>
                </a:cubicBezTo>
                <a:cubicBezTo>
                  <a:pt x="36" y="7"/>
                  <a:pt x="35" y="6"/>
                  <a:pt x="33" y="5"/>
                </a:cubicBezTo>
                <a:cubicBezTo>
                  <a:pt x="34" y="6"/>
                  <a:pt x="34" y="7"/>
                  <a:pt x="35" y="8"/>
                </a:cubicBezTo>
                <a:cubicBezTo>
                  <a:pt x="35" y="8"/>
                  <a:pt x="35" y="9"/>
                  <a:pt x="35" y="9"/>
                </a:cubicBezTo>
                <a:cubicBezTo>
                  <a:pt x="36" y="9"/>
                  <a:pt x="37" y="8"/>
                  <a:pt x="37" y="8"/>
                </a:cubicBezTo>
                <a:close/>
                <a:moveTo>
                  <a:pt x="28" y="4"/>
                </a:moveTo>
                <a:cubicBezTo>
                  <a:pt x="28" y="4"/>
                  <a:pt x="28" y="4"/>
                  <a:pt x="28" y="4"/>
                </a:cubicBezTo>
                <a:cubicBezTo>
                  <a:pt x="28" y="4"/>
                  <a:pt x="27" y="4"/>
                  <a:pt x="26" y="4"/>
                </a:cubicBezTo>
                <a:cubicBezTo>
                  <a:pt x="26" y="12"/>
                  <a:pt x="26" y="12"/>
                  <a:pt x="26" y="12"/>
                </a:cubicBezTo>
                <a:cubicBezTo>
                  <a:pt x="28" y="12"/>
                  <a:pt x="30" y="11"/>
                  <a:pt x="32" y="10"/>
                </a:cubicBezTo>
                <a:cubicBezTo>
                  <a:pt x="33" y="10"/>
                  <a:pt x="33" y="10"/>
                  <a:pt x="33" y="10"/>
                </a:cubicBezTo>
                <a:cubicBezTo>
                  <a:pt x="33" y="10"/>
                  <a:pt x="33" y="9"/>
                  <a:pt x="33" y="9"/>
                </a:cubicBezTo>
                <a:cubicBezTo>
                  <a:pt x="31" y="7"/>
                  <a:pt x="30" y="5"/>
                  <a:pt x="28" y="4"/>
                </a:cubicBezTo>
                <a:close/>
                <a:moveTo>
                  <a:pt x="24" y="4"/>
                </a:moveTo>
                <a:cubicBezTo>
                  <a:pt x="24" y="4"/>
                  <a:pt x="24" y="4"/>
                  <a:pt x="24" y="4"/>
                </a:cubicBezTo>
                <a:cubicBezTo>
                  <a:pt x="23" y="4"/>
                  <a:pt x="22" y="4"/>
                  <a:pt x="21" y="4"/>
                </a:cubicBezTo>
                <a:cubicBezTo>
                  <a:pt x="20" y="5"/>
                  <a:pt x="18" y="7"/>
                  <a:pt x="17" y="9"/>
                </a:cubicBezTo>
                <a:cubicBezTo>
                  <a:pt x="17" y="9"/>
                  <a:pt x="17" y="10"/>
                  <a:pt x="16" y="10"/>
                </a:cubicBezTo>
                <a:cubicBezTo>
                  <a:pt x="17" y="10"/>
                  <a:pt x="17" y="10"/>
                  <a:pt x="17" y="10"/>
                </a:cubicBezTo>
                <a:cubicBezTo>
                  <a:pt x="19" y="11"/>
                  <a:pt x="21" y="12"/>
                  <a:pt x="24" y="12"/>
                </a:cubicBezTo>
                <a:cubicBezTo>
                  <a:pt x="24" y="4"/>
                  <a:pt x="24" y="4"/>
                  <a:pt x="24" y="4"/>
                </a:cubicBezTo>
                <a:close/>
                <a:moveTo>
                  <a:pt x="17" y="5"/>
                </a:moveTo>
                <a:cubicBezTo>
                  <a:pt x="17" y="5"/>
                  <a:pt x="17" y="5"/>
                  <a:pt x="17" y="5"/>
                </a:cubicBezTo>
                <a:cubicBezTo>
                  <a:pt x="15" y="6"/>
                  <a:pt x="14" y="7"/>
                  <a:pt x="12" y="8"/>
                </a:cubicBezTo>
                <a:cubicBezTo>
                  <a:pt x="13" y="8"/>
                  <a:pt x="14" y="9"/>
                  <a:pt x="14" y="9"/>
                </a:cubicBezTo>
                <a:cubicBezTo>
                  <a:pt x="14" y="9"/>
                  <a:pt x="15" y="8"/>
                  <a:pt x="15" y="8"/>
                </a:cubicBezTo>
                <a:cubicBezTo>
                  <a:pt x="15" y="7"/>
                  <a:pt x="16" y="6"/>
                  <a:pt x="17" y="5"/>
                </a:cubicBezTo>
                <a:close/>
                <a:moveTo>
                  <a:pt x="10" y="9"/>
                </a:moveTo>
                <a:cubicBezTo>
                  <a:pt x="10" y="9"/>
                  <a:pt x="10" y="9"/>
                  <a:pt x="10" y="9"/>
                </a:cubicBezTo>
                <a:cubicBezTo>
                  <a:pt x="10" y="10"/>
                  <a:pt x="10" y="10"/>
                  <a:pt x="10" y="10"/>
                </a:cubicBezTo>
                <a:cubicBezTo>
                  <a:pt x="6" y="13"/>
                  <a:pt x="4" y="18"/>
                  <a:pt x="4" y="24"/>
                </a:cubicBezTo>
                <a:cubicBezTo>
                  <a:pt x="11" y="24"/>
                  <a:pt x="11" y="24"/>
                  <a:pt x="11" y="24"/>
                </a:cubicBezTo>
                <a:cubicBezTo>
                  <a:pt x="11" y="19"/>
                  <a:pt x="12" y="15"/>
                  <a:pt x="13" y="11"/>
                </a:cubicBezTo>
                <a:cubicBezTo>
                  <a:pt x="12" y="11"/>
                  <a:pt x="11" y="10"/>
                  <a:pt x="10" y="9"/>
                </a:cubicBezTo>
                <a:close/>
                <a:moveTo>
                  <a:pt x="4" y="26"/>
                </a:moveTo>
                <a:cubicBezTo>
                  <a:pt x="4" y="26"/>
                  <a:pt x="4" y="26"/>
                  <a:pt x="4" y="26"/>
                </a:cubicBezTo>
                <a:cubicBezTo>
                  <a:pt x="4" y="31"/>
                  <a:pt x="6" y="36"/>
                  <a:pt x="10" y="40"/>
                </a:cubicBezTo>
                <a:cubicBezTo>
                  <a:pt x="10" y="40"/>
                  <a:pt x="10" y="40"/>
                  <a:pt x="10" y="40"/>
                </a:cubicBezTo>
                <a:cubicBezTo>
                  <a:pt x="11" y="39"/>
                  <a:pt x="12" y="39"/>
                  <a:pt x="13" y="38"/>
                </a:cubicBezTo>
                <a:cubicBezTo>
                  <a:pt x="12" y="35"/>
                  <a:pt x="11" y="30"/>
                  <a:pt x="11" y="26"/>
                </a:cubicBezTo>
                <a:cubicBezTo>
                  <a:pt x="4" y="26"/>
                  <a:pt x="4" y="26"/>
                  <a:pt x="4" y="26"/>
                </a:cubicBezTo>
                <a:close/>
                <a:moveTo>
                  <a:pt x="12" y="42"/>
                </a:moveTo>
                <a:cubicBezTo>
                  <a:pt x="12" y="42"/>
                  <a:pt x="12" y="42"/>
                  <a:pt x="12" y="42"/>
                </a:cubicBezTo>
                <a:cubicBezTo>
                  <a:pt x="14" y="43"/>
                  <a:pt x="15" y="43"/>
                  <a:pt x="17" y="44"/>
                </a:cubicBezTo>
                <a:cubicBezTo>
                  <a:pt x="16" y="43"/>
                  <a:pt x="15" y="42"/>
                  <a:pt x="15" y="42"/>
                </a:cubicBezTo>
                <a:cubicBezTo>
                  <a:pt x="15" y="41"/>
                  <a:pt x="14" y="41"/>
                  <a:pt x="14" y="40"/>
                </a:cubicBezTo>
                <a:cubicBezTo>
                  <a:pt x="14" y="41"/>
                  <a:pt x="13" y="41"/>
                  <a:pt x="12" y="42"/>
                </a:cubicBezTo>
                <a:close/>
                <a:moveTo>
                  <a:pt x="26" y="46"/>
                </a:moveTo>
                <a:cubicBezTo>
                  <a:pt x="26" y="46"/>
                  <a:pt x="26" y="46"/>
                  <a:pt x="26" y="46"/>
                </a:cubicBezTo>
                <a:cubicBezTo>
                  <a:pt x="27" y="46"/>
                  <a:pt x="28" y="46"/>
                  <a:pt x="28" y="46"/>
                </a:cubicBezTo>
                <a:cubicBezTo>
                  <a:pt x="30" y="44"/>
                  <a:pt x="31" y="43"/>
                  <a:pt x="33" y="40"/>
                </a:cubicBezTo>
                <a:cubicBezTo>
                  <a:pt x="33" y="40"/>
                  <a:pt x="33" y="40"/>
                  <a:pt x="33" y="39"/>
                </a:cubicBezTo>
                <a:cubicBezTo>
                  <a:pt x="33" y="39"/>
                  <a:pt x="33" y="39"/>
                  <a:pt x="32" y="39"/>
                </a:cubicBezTo>
                <a:cubicBezTo>
                  <a:pt x="30" y="38"/>
                  <a:pt x="28" y="38"/>
                  <a:pt x="26" y="38"/>
                </a:cubicBezTo>
                <a:cubicBezTo>
                  <a:pt x="26" y="46"/>
                  <a:pt x="26" y="46"/>
                  <a:pt x="26" y="46"/>
                </a:cubicBezTo>
                <a:close/>
                <a:moveTo>
                  <a:pt x="33" y="44"/>
                </a:moveTo>
                <a:cubicBezTo>
                  <a:pt x="33" y="44"/>
                  <a:pt x="33" y="44"/>
                  <a:pt x="33" y="44"/>
                </a:cubicBezTo>
                <a:cubicBezTo>
                  <a:pt x="35" y="43"/>
                  <a:pt x="36" y="43"/>
                  <a:pt x="37" y="42"/>
                </a:cubicBezTo>
                <a:cubicBezTo>
                  <a:pt x="37" y="41"/>
                  <a:pt x="36" y="41"/>
                  <a:pt x="35" y="40"/>
                </a:cubicBezTo>
                <a:cubicBezTo>
                  <a:pt x="35" y="41"/>
                  <a:pt x="35" y="41"/>
                  <a:pt x="35" y="42"/>
                </a:cubicBezTo>
                <a:cubicBezTo>
                  <a:pt x="34" y="42"/>
                  <a:pt x="34" y="43"/>
                  <a:pt x="33" y="44"/>
                </a:cubicBezTo>
                <a:close/>
                <a:moveTo>
                  <a:pt x="39" y="40"/>
                </a:moveTo>
                <a:cubicBezTo>
                  <a:pt x="39" y="40"/>
                  <a:pt x="39" y="40"/>
                  <a:pt x="39" y="40"/>
                </a:cubicBezTo>
                <a:cubicBezTo>
                  <a:pt x="40" y="40"/>
                  <a:pt x="40" y="40"/>
                  <a:pt x="40" y="40"/>
                </a:cubicBezTo>
                <a:cubicBezTo>
                  <a:pt x="43" y="36"/>
                  <a:pt x="46" y="31"/>
                  <a:pt x="46" y="26"/>
                </a:cubicBezTo>
                <a:cubicBezTo>
                  <a:pt x="39" y="26"/>
                  <a:pt x="39" y="26"/>
                  <a:pt x="39" y="26"/>
                </a:cubicBezTo>
                <a:cubicBezTo>
                  <a:pt x="38" y="30"/>
                  <a:pt x="38" y="35"/>
                  <a:pt x="36" y="38"/>
                </a:cubicBezTo>
                <a:cubicBezTo>
                  <a:pt x="37" y="39"/>
                  <a:pt x="38" y="39"/>
                  <a:pt x="39" y="40"/>
                </a:cubicBezTo>
                <a:close/>
                <a:moveTo>
                  <a:pt x="34" y="12"/>
                </a:moveTo>
                <a:cubicBezTo>
                  <a:pt x="34" y="12"/>
                  <a:pt x="34" y="12"/>
                  <a:pt x="34" y="12"/>
                </a:cubicBezTo>
                <a:cubicBezTo>
                  <a:pt x="34" y="12"/>
                  <a:pt x="34" y="12"/>
                  <a:pt x="33" y="13"/>
                </a:cubicBezTo>
                <a:cubicBezTo>
                  <a:pt x="31" y="13"/>
                  <a:pt x="29" y="14"/>
                  <a:pt x="26" y="14"/>
                </a:cubicBezTo>
                <a:cubicBezTo>
                  <a:pt x="26" y="24"/>
                  <a:pt x="26" y="24"/>
                  <a:pt x="26" y="24"/>
                </a:cubicBezTo>
                <a:cubicBezTo>
                  <a:pt x="36" y="24"/>
                  <a:pt x="36" y="24"/>
                  <a:pt x="36" y="24"/>
                </a:cubicBezTo>
                <a:cubicBezTo>
                  <a:pt x="36" y="19"/>
                  <a:pt x="35" y="15"/>
                  <a:pt x="34" y="12"/>
                </a:cubicBezTo>
                <a:close/>
                <a:moveTo>
                  <a:pt x="24" y="14"/>
                </a:moveTo>
                <a:cubicBezTo>
                  <a:pt x="24" y="14"/>
                  <a:pt x="24" y="14"/>
                  <a:pt x="24" y="14"/>
                </a:cubicBezTo>
                <a:cubicBezTo>
                  <a:pt x="21" y="14"/>
                  <a:pt x="19" y="13"/>
                  <a:pt x="16" y="13"/>
                </a:cubicBezTo>
                <a:cubicBezTo>
                  <a:pt x="16" y="12"/>
                  <a:pt x="16" y="12"/>
                  <a:pt x="15" y="12"/>
                </a:cubicBezTo>
                <a:cubicBezTo>
                  <a:pt x="14" y="15"/>
                  <a:pt x="13" y="19"/>
                  <a:pt x="13" y="24"/>
                </a:cubicBezTo>
                <a:cubicBezTo>
                  <a:pt x="24" y="24"/>
                  <a:pt x="24" y="24"/>
                  <a:pt x="24" y="24"/>
                </a:cubicBezTo>
                <a:cubicBezTo>
                  <a:pt x="24" y="14"/>
                  <a:pt x="24" y="14"/>
                  <a:pt x="24" y="14"/>
                </a:cubicBezTo>
                <a:close/>
                <a:moveTo>
                  <a:pt x="24" y="35"/>
                </a:moveTo>
                <a:cubicBezTo>
                  <a:pt x="24" y="35"/>
                  <a:pt x="24" y="35"/>
                  <a:pt x="24" y="35"/>
                </a:cubicBezTo>
                <a:cubicBezTo>
                  <a:pt x="24" y="26"/>
                  <a:pt x="24" y="26"/>
                  <a:pt x="24" y="26"/>
                </a:cubicBezTo>
                <a:cubicBezTo>
                  <a:pt x="13" y="26"/>
                  <a:pt x="13" y="26"/>
                  <a:pt x="13" y="26"/>
                </a:cubicBezTo>
                <a:cubicBezTo>
                  <a:pt x="13" y="30"/>
                  <a:pt x="14" y="34"/>
                  <a:pt x="15" y="37"/>
                </a:cubicBezTo>
                <a:cubicBezTo>
                  <a:pt x="16" y="37"/>
                  <a:pt x="16" y="37"/>
                  <a:pt x="16" y="37"/>
                </a:cubicBezTo>
                <a:cubicBezTo>
                  <a:pt x="19" y="36"/>
                  <a:pt x="21" y="36"/>
                  <a:pt x="24" y="35"/>
                </a:cubicBezTo>
                <a:close/>
                <a:moveTo>
                  <a:pt x="26" y="35"/>
                </a:moveTo>
                <a:cubicBezTo>
                  <a:pt x="26" y="35"/>
                  <a:pt x="26" y="35"/>
                  <a:pt x="26" y="35"/>
                </a:cubicBezTo>
                <a:cubicBezTo>
                  <a:pt x="29" y="36"/>
                  <a:pt x="31" y="36"/>
                  <a:pt x="33" y="37"/>
                </a:cubicBezTo>
                <a:cubicBezTo>
                  <a:pt x="34" y="37"/>
                  <a:pt x="34" y="37"/>
                  <a:pt x="34" y="37"/>
                </a:cubicBezTo>
                <a:cubicBezTo>
                  <a:pt x="35" y="34"/>
                  <a:pt x="36" y="30"/>
                  <a:pt x="36" y="26"/>
                </a:cubicBezTo>
                <a:cubicBezTo>
                  <a:pt x="26" y="26"/>
                  <a:pt x="26" y="26"/>
                  <a:pt x="26" y="26"/>
                </a:cubicBezTo>
                <a:cubicBezTo>
                  <a:pt x="26" y="35"/>
                  <a:pt x="26" y="35"/>
                  <a:pt x="26" y="3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7" name="Freeform 523"/>
          <p:cNvSpPr>
            <a:spLocks noEditPoints="1"/>
          </p:cNvSpPr>
          <p:nvPr/>
        </p:nvSpPr>
        <p:spPr bwMode="auto">
          <a:xfrm>
            <a:off x="3180432" y="3667285"/>
            <a:ext cx="164635" cy="117597"/>
          </a:xfrm>
          <a:custGeom>
            <a:avLst/>
            <a:gdLst>
              <a:gd name="T0" fmla="*/ 39 w 49"/>
              <a:gd name="T1" fmla="*/ 31 h 35"/>
              <a:gd name="T2" fmla="*/ 45 w 49"/>
              <a:gd name="T3" fmla="*/ 25 h 35"/>
              <a:gd name="T4" fmla="*/ 40 w 49"/>
              <a:gd name="T5" fmla="*/ 19 h 35"/>
              <a:gd name="T6" fmla="*/ 35 w 49"/>
              <a:gd name="T7" fmla="*/ 8 h 35"/>
              <a:gd name="T8" fmla="*/ 18 w 49"/>
              <a:gd name="T9" fmla="*/ 6 h 35"/>
              <a:gd name="T10" fmla="*/ 12 w 49"/>
              <a:gd name="T11" fmla="*/ 13 h 35"/>
              <a:gd name="T12" fmla="*/ 3 w 49"/>
              <a:gd name="T13" fmla="*/ 22 h 35"/>
              <a:gd name="T14" fmla="*/ 6 w 49"/>
              <a:gd name="T15" fmla="*/ 29 h 35"/>
              <a:gd name="T16" fmla="*/ 12 w 49"/>
              <a:gd name="T17" fmla="*/ 31 h 35"/>
              <a:gd name="T18" fmla="*/ 13 w 49"/>
              <a:gd name="T19" fmla="*/ 21 h 35"/>
              <a:gd name="T20" fmla="*/ 13 w 49"/>
              <a:gd name="T21" fmla="*/ 20 h 35"/>
              <a:gd name="T22" fmla="*/ 17 w 49"/>
              <a:gd name="T23" fmla="*/ 22 h 35"/>
              <a:gd name="T24" fmla="*/ 18 w 49"/>
              <a:gd name="T25" fmla="*/ 14 h 35"/>
              <a:gd name="T26" fmla="*/ 19 w 49"/>
              <a:gd name="T27" fmla="*/ 22 h 35"/>
              <a:gd name="T28" fmla="*/ 23 w 49"/>
              <a:gd name="T29" fmla="*/ 20 h 35"/>
              <a:gd name="T30" fmla="*/ 19 w 49"/>
              <a:gd name="T31" fmla="*/ 26 h 35"/>
              <a:gd name="T32" fmla="*/ 19 w 49"/>
              <a:gd name="T33" fmla="*/ 26 h 35"/>
              <a:gd name="T34" fmla="*/ 18 w 49"/>
              <a:gd name="T35" fmla="*/ 26 h 35"/>
              <a:gd name="T36" fmla="*/ 18 w 49"/>
              <a:gd name="T37" fmla="*/ 26 h 35"/>
              <a:gd name="T38" fmla="*/ 17 w 49"/>
              <a:gd name="T39" fmla="*/ 26 h 35"/>
              <a:gd name="T40" fmla="*/ 17 w 49"/>
              <a:gd name="T41" fmla="*/ 26 h 35"/>
              <a:gd name="T42" fmla="*/ 17 w 49"/>
              <a:gd name="T43" fmla="*/ 26 h 35"/>
              <a:gd name="T44" fmla="*/ 13 w 49"/>
              <a:gd name="T45" fmla="*/ 21 h 35"/>
              <a:gd name="T46" fmla="*/ 26 w 49"/>
              <a:gd name="T47" fmla="*/ 21 h 35"/>
              <a:gd name="T48" fmla="*/ 24 w 49"/>
              <a:gd name="T49" fmla="*/ 19 h 35"/>
              <a:gd name="T50" fmla="*/ 29 w 49"/>
              <a:gd name="T51" fmla="*/ 15 h 35"/>
              <a:gd name="T52" fmla="*/ 29 w 49"/>
              <a:gd name="T53" fmla="*/ 14 h 35"/>
              <a:gd name="T54" fmla="*/ 29 w 49"/>
              <a:gd name="T55" fmla="*/ 14 h 35"/>
              <a:gd name="T56" fmla="*/ 30 w 49"/>
              <a:gd name="T57" fmla="*/ 14 h 35"/>
              <a:gd name="T58" fmla="*/ 30 w 49"/>
              <a:gd name="T59" fmla="*/ 14 h 35"/>
              <a:gd name="T60" fmla="*/ 30 w 49"/>
              <a:gd name="T61" fmla="*/ 15 h 35"/>
              <a:gd name="T62" fmla="*/ 34 w 49"/>
              <a:gd name="T63" fmla="*/ 19 h 35"/>
              <a:gd name="T64" fmla="*/ 33 w 49"/>
              <a:gd name="T65" fmla="*/ 21 h 35"/>
              <a:gd name="T66" fmla="*/ 31 w 49"/>
              <a:gd name="T67" fmla="*/ 25 h 35"/>
              <a:gd name="T68" fmla="*/ 28 w 49"/>
              <a:gd name="T69" fmla="*/ 25 h 35"/>
              <a:gd name="T70" fmla="*/ 26 w 49"/>
              <a:gd name="T71" fmla="*/ 21 h 35"/>
              <a:gd name="T72" fmla="*/ 46 w 49"/>
              <a:gd name="T73" fmla="*/ 32 h 35"/>
              <a:gd name="T74" fmla="*/ 39 w 49"/>
              <a:gd name="T75" fmla="*/ 35 h 35"/>
              <a:gd name="T76" fmla="*/ 3 w 49"/>
              <a:gd name="T77" fmla="*/ 31 h 35"/>
              <a:gd name="T78" fmla="*/ 3 w 49"/>
              <a:gd name="T79" fmla="*/ 13 h 35"/>
              <a:gd name="T80" fmla="*/ 16 w 49"/>
              <a:gd name="T81" fmla="*/ 3 h 35"/>
              <a:gd name="T82" fmla="*/ 38 w 49"/>
              <a:gd name="T83" fmla="*/ 5 h 35"/>
              <a:gd name="T84" fmla="*/ 47 w 49"/>
              <a:gd name="T85" fmla="*/ 19 h 35"/>
              <a:gd name="T86" fmla="*/ 46 w 49"/>
              <a:gd name="T87" fmla="*/ 32 h 35"/>
              <a:gd name="T88" fmla="*/ 46 w 49"/>
              <a:gd name="T89"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35">
                <a:moveTo>
                  <a:pt x="39" y="31"/>
                </a:moveTo>
                <a:cubicBezTo>
                  <a:pt x="39" y="31"/>
                  <a:pt x="39" y="31"/>
                  <a:pt x="39" y="31"/>
                </a:cubicBezTo>
                <a:cubicBezTo>
                  <a:pt x="41" y="31"/>
                  <a:pt x="43" y="31"/>
                  <a:pt x="44" y="30"/>
                </a:cubicBezTo>
                <a:cubicBezTo>
                  <a:pt x="45" y="28"/>
                  <a:pt x="45" y="27"/>
                  <a:pt x="45" y="25"/>
                </a:cubicBezTo>
                <a:cubicBezTo>
                  <a:pt x="45" y="24"/>
                  <a:pt x="45" y="22"/>
                  <a:pt x="44" y="21"/>
                </a:cubicBezTo>
                <a:cubicBezTo>
                  <a:pt x="43" y="20"/>
                  <a:pt x="42" y="19"/>
                  <a:pt x="40" y="19"/>
                </a:cubicBezTo>
                <a:cubicBezTo>
                  <a:pt x="39" y="19"/>
                  <a:pt x="39" y="18"/>
                  <a:pt x="39" y="17"/>
                </a:cubicBezTo>
                <a:cubicBezTo>
                  <a:pt x="39" y="14"/>
                  <a:pt x="37" y="10"/>
                  <a:pt x="35" y="8"/>
                </a:cubicBezTo>
                <a:cubicBezTo>
                  <a:pt x="33" y="6"/>
                  <a:pt x="29" y="4"/>
                  <a:pt x="26" y="4"/>
                </a:cubicBezTo>
                <a:cubicBezTo>
                  <a:pt x="23" y="4"/>
                  <a:pt x="20" y="5"/>
                  <a:pt x="18" y="6"/>
                </a:cubicBezTo>
                <a:cubicBezTo>
                  <a:pt x="16" y="8"/>
                  <a:pt x="15" y="10"/>
                  <a:pt x="14" y="12"/>
                </a:cubicBezTo>
                <a:cubicBezTo>
                  <a:pt x="13" y="13"/>
                  <a:pt x="12" y="13"/>
                  <a:pt x="12" y="13"/>
                </a:cubicBezTo>
                <a:cubicBezTo>
                  <a:pt x="9" y="13"/>
                  <a:pt x="7" y="14"/>
                  <a:pt x="6" y="16"/>
                </a:cubicBezTo>
                <a:cubicBezTo>
                  <a:pt x="4" y="18"/>
                  <a:pt x="3" y="20"/>
                  <a:pt x="3" y="22"/>
                </a:cubicBezTo>
                <a:cubicBezTo>
                  <a:pt x="3" y="25"/>
                  <a:pt x="4" y="27"/>
                  <a:pt x="6" y="29"/>
                </a:cubicBezTo>
                <a:cubicBezTo>
                  <a:pt x="6" y="29"/>
                  <a:pt x="6" y="29"/>
                  <a:pt x="6" y="29"/>
                </a:cubicBezTo>
                <a:cubicBezTo>
                  <a:pt x="6" y="29"/>
                  <a:pt x="6" y="29"/>
                  <a:pt x="6" y="29"/>
                </a:cubicBezTo>
                <a:cubicBezTo>
                  <a:pt x="8" y="30"/>
                  <a:pt x="10" y="31"/>
                  <a:pt x="12" y="31"/>
                </a:cubicBezTo>
                <a:cubicBezTo>
                  <a:pt x="39" y="31"/>
                  <a:pt x="39" y="31"/>
                  <a:pt x="39" y="31"/>
                </a:cubicBezTo>
                <a:close/>
                <a:moveTo>
                  <a:pt x="13" y="21"/>
                </a:moveTo>
                <a:cubicBezTo>
                  <a:pt x="13" y="21"/>
                  <a:pt x="13" y="21"/>
                  <a:pt x="13" y="21"/>
                </a:cubicBezTo>
                <a:cubicBezTo>
                  <a:pt x="12" y="21"/>
                  <a:pt x="12" y="20"/>
                  <a:pt x="13" y="20"/>
                </a:cubicBezTo>
                <a:cubicBezTo>
                  <a:pt x="13" y="19"/>
                  <a:pt x="14" y="19"/>
                  <a:pt x="14" y="20"/>
                </a:cubicBezTo>
                <a:cubicBezTo>
                  <a:pt x="17" y="22"/>
                  <a:pt x="17" y="22"/>
                  <a:pt x="17" y="22"/>
                </a:cubicBezTo>
                <a:cubicBezTo>
                  <a:pt x="17" y="15"/>
                  <a:pt x="17" y="15"/>
                  <a:pt x="17" y="15"/>
                </a:cubicBezTo>
                <a:cubicBezTo>
                  <a:pt x="17" y="15"/>
                  <a:pt x="17" y="14"/>
                  <a:pt x="18" y="14"/>
                </a:cubicBezTo>
                <a:cubicBezTo>
                  <a:pt x="18" y="14"/>
                  <a:pt x="19" y="15"/>
                  <a:pt x="19" y="15"/>
                </a:cubicBezTo>
                <a:cubicBezTo>
                  <a:pt x="19" y="22"/>
                  <a:pt x="19" y="22"/>
                  <a:pt x="19" y="22"/>
                </a:cubicBezTo>
                <a:cubicBezTo>
                  <a:pt x="21" y="20"/>
                  <a:pt x="21" y="20"/>
                  <a:pt x="21" y="20"/>
                </a:cubicBezTo>
                <a:cubicBezTo>
                  <a:pt x="22" y="19"/>
                  <a:pt x="22" y="19"/>
                  <a:pt x="23" y="20"/>
                </a:cubicBezTo>
                <a:cubicBezTo>
                  <a:pt x="23" y="20"/>
                  <a:pt x="23" y="21"/>
                  <a:pt x="23" y="21"/>
                </a:cubicBezTo>
                <a:cubicBezTo>
                  <a:pt x="19" y="26"/>
                  <a:pt x="19" y="26"/>
                  <a:pt x="19" y="26"/>
                </a:cubicBezTo>
                <a:cubicBezTo>
                  <a:pt x="19" y="26"/>
                  <a:pt x="19" y="26"/>
                  <a:pt x="19" y="26"/>
                </a:cubicBezTo>
                <a:cubicBezTo>
                  <a:pt x="19" y="26"/>
                  <a:pt x="19" y="26"/>
                  <a:pt x="19" y="26"/>
                </a:cubicBezTo>
                <a:cubicBezTo>
                  <a:pt x="19" y="26"/>
                  <a:pt x="19" y="26"/>
                  <a:pt x="19"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7" y="26"/>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3" y="21"/>
                  <a:pt x="13" y="21"/>
                  <a:pt x="13" y="21"/>
                </a:cubicBezTo>
                <a:close/>
                <a:moveTo>
                  <a:pt x="26" y="21"/>
                </a:moveTo>
                <a:cubicBezTo>
                  <a:pt x="26" y="21"/>
                  <a:pt x="26" y="21"/>
                  <a:pt x="26" y="21"/>
                </a:cubicBezTo>
                <a:cubicBezTo>
                  <a:pt x="26" y="21"/>
                  <a:pt x="25" y="21"/>
                  <a:pt x="24" y="21"/>
                </a:cubicBezTo>
                <a:cubicBezTo>
                  <a:pt x="24" y="20"/>
                  <a:pt x="24" y="19"/>
                  <a:pt x="24" y="19"/>
                </a:cubicBezTo>
                <a:cubicBezTo>
                  <a:pt x="29" y="15"/>
                  <a:pt x="29" y="15"/>
                  <a:pt x="29" y="15"/>
                </a:cubicBezTo>
                <a:cubicBezTo>
                  <a:pt x="29" y="15"/>
                  <a:pt x="29" y="15"/>
                  <a:pt x="29" y="15"/>
                </a:cubicBezTo>
                <a:cubicBezTo>
                  <a:pt x="29" y="15"/>
                  <a:pt x="29" y="15"/>
                  <a:pt x="29" y="15"/>
                </a:cubicBezTo>
                <a:cubicBezTo>
                  <a:pt x="29" y="15"/>
                  <a:pt x="29" y="15"/>
                  <a:pt x="29" y="14"/>
                </a:cubicBezTo>
                <a:cubicBezTo>
                  <a:pt x="29" y="14"/>
                  <a:pt x="29" y="14"/>
                  <a:pt x="29" y="14"/>
                </a:cubicBezTo>
                <a:cubicBezTo>
                  <a:pt x="29" y="14"/>
                  <a:pt x="29" y="14"/>
                  <a:pt x="29" y="14"/>
                </a:cubicBezTo>
                <a:cubicBezTo>
                  <a:pt x="29" y="14"/>
                  <a:pt x="29" y="14"/>
                  <a:pt x="29" y="14"/>
                </a:cubicBezTo>
                <a:cubicBezTo>
                  <a:pt x="30" y="14"/>
                  <a:pt x="30" y="14"/>
                  <a:pt x="30" y="14"/>
                </a:cubicBezTo>
                <a:cubicBezTo>
                  <a:pt x="30" y="14"/>
                  <a:pt x="30" y="14"/>
                  <a:pt x="30" y="14"/>
                </a:cubicBezTo>
                <a:cubicBezTo>
                  <a:pt x="30" y="14"/>
                  <a:pt x="30" y="14"/>
                  <a:pt x="30" y="14"/>
                </a:cubicBezTo>
                <a:cubicBezTo>
                  <a:pt x="30" y="15"/>
                  <a:pt x="30" y="15"/>
                  <a:pt x="30" y="15"/>
                </a:cubicBezTo>
                <a:cubicBezTo>
                  <a:pt x="30" y="15"/>
                  <a:pt x="30" y="15"/>
                  <a:pt x="30" y="15"/>
                </a:cubicBezTo>
                <a:cubicBezTo>
                  <a:pt x="30" y="15"/>
                  <a:pt x="30" y="15"/>
                  <a:pt x="30" y="15"/>
                </a:cubicBezTo>
                <a:cubicBezTo>
                  <a:pt x="34" y="19"/>
                  <a:pt x="34" y="19"/>
                  <a:pt x="34" y="19"/>
                </a:cubicBezTo>
                <a:cubicBezTo>
                  <a:pt x="35" y="19"/>
                  <a:pt x="35" y="20"/>
                  <a:pt x="34" y="21"/>
                </a:cubicBezTo>
                <a:cubicBezTo>
                  <a:pt x="34" y="21"/>
                  <a:pt x="33" y="21"/>
                  <a:pt x="33" y="21"/>
                </a:cubicBezTo>
                <a:cubicBezTo>
                  <a:pt x="31" y="18"/>
                  <a:pt x="31" y="18"/>
                  <a:pt x="31" y="18"/>
                </a:cubicBezTo>
                <a:cubicBezTo>
                  <a:pt x="31" y="25"/>
                  <a:pt x="31" y="25"/>
                  <a:pt x="31" y="25"/>
                </a:cubicBezTo>
                <a:cubicBezTo>
                  <a:pt x="31" y="26"/>
                  <a:pt x="30" y="26"/>
                  <a:pt x="29" y="26"/>
                </a:cubicBezTo>
                <a:cubicBezTo>
                  <a:pt x="29" y="26"/>
                  <a:pt x="28" y="26"/>
                  <a:pt x="28" y="25"/>
                </a:cubicBezTo>
                <a:cubicBezTo>
                  <a:pt x="28" y="18"/>
                  <a:pt x="28" y="18"/>
                  <a:pt x="28" y="18"/>
                </a:cubicBezTo>
                <a:cubicBezTo>
                  <a:pt x="26" y="21"/>
                  <a:pt x="26" y="21"/>
                  <a:pt x="26" y="21"/>
                </a:cubicBezTo>
                <a:close/>
                <a:moveTo>
                  <a:pt x="46" y="32"/>
                </a:moveTo>
                <a:cubicBezTo>
                  <a:pt x="46" y="32"/>
                  <a:pt x="46" y="32"/>
                  <a:pt x="46" y="32"/>
                </a:cubicBezTo>
                <a:cubicBezTo>
                  <a:pt x="45" y="34"/>
                  <a:pt x="42" y="35"/>
                  <a:pt x="39" y="35"/>
                </a:cubicBezTo>
                <a:cubicBezTo>
                  <a:pt x="39" y="35"/>
                  <a:pt x="39" y="35"/>
                  <a:pt x="39" y="35"/>
                </a:cubicBezTo>
                <a:cubicBezTo>
                  <a:pt x="12" y="35"/>
                  <a:pt x="12" y="35"/>
                  <a:pt x="12" y="35"/>
                </a:cubicBezTo>
                <a:cubicBezTo>
                  <a:pt x="9" y="35"/>
                  <a:pt x="6" y="34"/>
                  <a:pt x="3" y="31"/>
                </a:cubicBezTo>
                <a:cubicBezTo>
                  <a:pt x="1" y="29"/>
                  <a:pt x="0" y="26"/>
                  <a:pt x="0" y="22"/>
                </a:cubicBezTo>
                <a:cubicBezTo>
                  <a:pt x="0" y="19"/>
                  <a:pt x="1" y="16"/>
                  <a:pt x="3" y="13"/>
                </a:cubicBezTo>
                <a:cubicBezTo>
                  <a:pt x="5" y="11"/>
                  <a:pt x="8" y="10"/>
                  <a:pt x="10" y="10"/>
                </a:cubicBezTo>
                <a:cubicBezTo>
                  <a:pt x="12" y="7"/>
                  <a:pt x="14" y="5"/>
                  <a:pt x="16" y="3"/>
                </a:cubicBezTo>
                <a:cubicBezTo>
                  <a:pt x="19" y="1"/>
                  <a:pt x="22" y="0"/>
                  <a:pt x="26" y="0"/>
                </a:cubicBezTo>
                <a:cubicBezTo>
                  <a:pt x="30" y="0"/>
                  <a:pt x="35" y="2"/>
                  <a:pt x="38" y="5"/>
                </a:cubicBezTo>
                <a:cubicBezTo>
                  <a:pt x="40" y="8"/>
                  <a:pt x="42" y="12"/>
                  <a:pt x="43" y="16"/>
                </a:cubicBezTo>
                <a:cubicBezTo>
                  <a:pt x="44" y="16"/>
                  <a:pt x="46" y="17"/>
                  <a:pt x="47" y="19"/>
                </a:cubicBezTo>
                <a:cubicBezTo>
                  <a:pt x="48" y="21"/>
                  <a:pt x="49" y="23"/>
                  <a:pt x="49" y="25"/>
                </a:cubicBezTo>
                <a:cubicBezTo>
                  <a:pt x="49" y="28"/>
                  <a:pt x="48" y="30"/>
                  <a:pt x="46" y="32"/>
                </a:cubicBezTo>
                <a:cubicBezTo>
                  <a:pt x="46" y="32"/>
                  <a:pt x="46" y="32"/>
                  <a:pt x="46" y="32"/>
                </a:cubicBezTo>
                <a:cubicBezTo>
                  <a:pt x="46" y="32"/>
                  <a:pt x="46" y="32"/>
                  <a:pt x="46"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8" name="Freeform 524"/>
          <p:cNvSpPr>
            <a:spLocks noEditPoints="1"/>
          </p:cNvSpPr>
          <p:nvPr/>
        </p:nvSpPr>
        <p:spPr bwMode="auto">
          <a:xfrm>
            <a:off x="5235018" y="3660564"/>
            <a:ext cx="167996" cy="131037"/>
          </a:xfrm>
          <a:custGeom>
            <a:avLst/>
            <a:gdLst>
              <a:gd name="T0" fmla="*/ 2 w 50"/>
              <a:gd name="T1" fmla="*/ 0 h 39"/>
              <a:gd name="T2" fmla="*/ 2 w 50"/>
              <a:gd name="T3" fmla="*/ 0 h 39"/>
              <a:gd name="T4" fmla="*/ 48 w 50"/>
              <a:gd name="T5" fmla="*/ 0 h 39"/>
              <a:gd name="T6" fmla="*/ 50 w 50"/>
              <a:gd name="T7" fmla="*/ 2 h 39"/>
              <a:gd name="T8" fmla="*/ 50 w 50"/>
              <a:gd name="T9" fmla="*/ 2 h 39"/>
              <a:gd name="T10" fmla="*/ 50 w 50"/>
              <a:gd name="T11" fmla="*/ 37 h 39"/>
              <a:gd name="T12" fmla="*/ 48 w 50"/>
              <a:gd name="T13" fmla="*/ 39 h 39"/>
              <a:gd name="T14" fmla="*/ 48 w 50"/>
              <a:gd name="T15" fmla="*/ 39 h 39"/>
              <a:gd name="T16" fmla="*/ 2 w 50"/>
              <a:gd name="T17" fmla="*/ 39 h 39"/>
              <a:gd name="T18" fmla="*/ 0 w 50"/>
              <a:gd name="T19" fmla="*/ 37 h 39"/>
              <a:gd name="T20" fmla="*/ 0 w 50"/>
              <a:gd name="T21" fmla="*/ 37 h 39"/>
              <a:gd name="T22" fmla="*/ 0 w 50"/>
              <a:gd name="T23" fmla="*/ 2 h 39"/>
              <a:gd name="T24" fmla="*/ 2 w 50"/>
              <a:gd name="T25" fmla="*/ 0 h 39"/>
              <a:gd name="T26" fmla="*/ 46 w 50"/>
              <a:gd name="T27" fmla="*/ 6 h 39"/>
              <a:gd name="T28" fmla="*/ 46 w 50"/>
              <a:gd name="T29" fmla="*/ 6 h 39"/>
              <a:gd name="T30" fmla="*/ 26 w 50"/>
              <a:gd name="T31" fmla="*/ 26 h 39"/>
              <a:gd name="T32" fmla="*/ 25 w 50"/>
              <a:gd name="T33" fmla="*/ 26 h 39"/>
              <a:gd name="T34" fmla="*/ 4 w 50"/>
              <a:gd name="T35" fmla="*/ 6 h 39"/>
              <a:gd name="T36" fmla="*/ 4 w 50"/>
              <a:gd name="T37" fmla="*/ 35 h 39"/>
              <a:gd name="T38" fmla="*/ 46 w 50"/>
              <a:gd name="T39" fmla="*/ 35 h 39"/>
              <a:gd name="T40" fmla="*/ 46 w 50"/>
              <a:gd name="T41" fmla="*/ 6 h 39"/>
              <a:gd name="T42" fmla="*/ 45 w 50"/>
              <a:gd name="T43" fmla="*/ 4 h 39"/>
              <a:gd name="T44" fmla="*/ 45 w 50"/>
              <a:gd name="T45" fmla="*/ 4 h 39"/>
              <a:gd name="T46" fmla="*/ 6 w 50"/>
              <a:gd name="T47" fmla="*/ 4 h 39"/>
              <a:gd name="T48" fmla="*/ 25 w 50"/>
              <a:gd name="T49" fmla="*/ 24 h 39"/>
              <a:gd name="T50" fmla="*/ 45 w 50"/>
              <a:gd name="T5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39">
                <a:moveTo>
                  <a:pt x="2" y="0"/>
                </a:moveTo>
                <a:cubicBezTo>
                  <a:pt x="2" y="0"/>
                  <a:pt x="2" y="0"/>
                  <a:pt x="2" y="0"/>
                </a:cubicBezTo>
                <a:cubicBezTo>
                  <a:pt x="48" y="0"/>
                  <a:pt x="48" y="0"/>
                  <a:pt x="48" y="0"/>
                </a:cubicBezTo>
                <a:cubicBezTo>
                  <a:pt x="49" y="0"/>
                  <a:pt x="50" y="1"/>
                  <a:pt x="50" y="2"/>
                </a:cubicBezTo>
                <a:cubicBezTo>
                  <a:pt x="50" y="2"/>
                  <a:pt x="50" y="2"/>
                  <a:pt x="50" y="2"/>
                </a:cubicBezTo>
                <a:cubicBezTo>
                  <a:pt x="50" y="37"/>
                  <a:pt x="50" y="37"/>
                  <a:pt x="50" y="37"/>
                </a:cubicBezTo>
                <a:cubicBezTo>
                  <a:pt x="50" y="38"/>
                  <a:pt x="49" y="39"/>
                  <a:pt x="48" y="39"/>
                </a:cubicBezTo>
                <a:cubicBezTo>
                  <a:pt x="48" y="39"/>
                  <a:pt x="48" y="39"/>
                  <a:pt x="48" y="39"/>
                </a:cubicBezTo>
                <a:cubicBezTo>
                  <a:pt x="2" y="39"/>
                  <a:pt x="2" y="39"/>
                  <a:pt x="2" y="39"/>
                </a:cubicBezTo>
                <a:cubicBezTo>
                  <a:pt x="1" y="39"/>
                  <a:pt x="0" y="38"/>
                  <a:pt x="0" y="37"/>
                </a:cubicBezTo>
                <a:cubicBezTo>
                  <a:pt x="0" y="37"/>
                  <a:pt x="0" y="37"/>
                  <a:pt x="0" y="37"/>
                </a:cubicBezTo>
                <a:cubicBezTo>
                  <a:pt x="0" y="2"/>
                  <a:pt x="0" y="2"/>
                  <a:pt x="0" y="2"/>
                </a:cubicBezTo>
                <a:cubicBezTo>
                  <a:pt x="0" y="1"/>
                  <a:pt x="1" y="0"/>
                  <a:pt x="2" y="0"/>
                </a:cubicBezTo>
                <a:close/>
                <a:moveTo>
                  <a:pt x="46" y="6"/>
                </a:moveTo>
                <a:cubicBezTo>
                  <a:pt x="46" y="6"/>
                  <a:pt x="46" y="6"/>
                  <a:pt x="46" y="6"/>
                </a:cubicBezTo>
                <a:cubicBezTo>
                  <a:pt x="26" y="26"/>
                  <a:pt x="26" y="26"/>
                  <a:pt x="26" y="26"/>
                </a:cubicBezTo>
                <a:cubicBezTo>
                  <a:pt x="26" y="26"/>
                  <a:pt x="25" y="26"/>
                  <a:pt x="25" y="26"/>
                </a:cubicBezTo>
                <a:cubicBezTo>
                  <a:pt x="4" y="6"/>
                  <a:pt x="4" y="6"/>
                  <a:pt x="4" y="6"/>
                </a:cubicBezTo>
                <a:cubicBezTo>
                  <a:pt x="4" y="35"/>
                  <a:pt x="4" y="35"/>
                  <a:pt x="4" y="35"/>
                </a:cubicBezTo>
                <a:cubicBezTo>
                  <a:pt x="46" y="35"/>
                  <a:pt x="46" y="35"/>
                  <a:pt x="46" y="35"/>
                </a:cubicBezTo>
                <a:cubicBezTo>
                  <a:pt x="46" y="6"/>
                  <a:pt x="46" y="6"/>
                  <a:pt x="46" y="6"/>
                </a:cubicBezTo>
                <a:close/>
                <a:moveTo>
                  <a:pt x="45" y="4"/>
                </a:moveTo>
                <a:cubicBezTo>
                  <a:pt x="45" y="4"/>
                  <a:pt x="45" y="4"/>
                  <a:pt x="45" y="4"/>
                </a:cubicBezTo>
                <a:cubicBezTo>
                  <a:pt x="6" y="4"/>
                  <a:pt x="6" y="4"/>
                  <a:pt x="6" y="4"/>
                </a:cubicBezTo>
                <a:cubicBezTo>
                  <a:pt x="25" y="24"/>
                  <a:pt x="25" y="24"/>
                  <a:pt x="25" y="24"/>
                </a:cubicBezTo>
                <a:cubicBezTo>
                  <a:pt x="45" y="4"/>
                  <a:pt x="45" y="4"/>
                  <a:pt x="45"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19" name="Freeform 525"/>
          <p:cNvSpPr>
            <a:spLocks noEditPoints="1"/>
          </p:cNvSpPr>
          <p:nvPr/>
        </p:nvSpPr>
        <p:spPr bwMode="auto">
          <a:xfrm>
            <a:off x="1698710" y="3647125"/>
            <a:ext cx="161276" cy="157916"/>
          </a:xfrm>
          <a:custGeom>
            <a:avLst/>
            <a:gdLst>
              <a:gd name="T0" fmla="*/ 11 w 48"/>
              <a:gd name="T1" fmla="*/ 26 h 47"/>
              <a:gd name="T2" fmla="*/ 10 w 48"/>
              <a:gd name="T3" fmla="*/ 35 h 47"/>
              <a:gd name="T4" fmla="*/ 0 w 48"/>
              <a:gd name="T5" fmla="*/ 34 h 47"/>
              <a:gd name="T6" fmla="*/ 1 w 48"/>
              <a:gd name="T7" fmla="*/ 36 h 47"/>
              <a:gd name="T8" fmla="*/ 22 w 48"/>
              <a:gd name="T9" fmla="*/ 36 h 47"/>
              <a:gd name="T10" fmla="*/ 24 w 48"/>
              <a:gd name="T11" fmla="*/ 46 h 47"/>
              <a:gd name="T12" fmla="*/ 1 w 48"/>
              <a:gd name="T13" fmla="*/ 47 h 47"/>
              <a:gd name="T14" fmla="*/ 0 w 48"/>
              <a:gd name="T15" fmla="*/ 37 h 47"/>
              <a:gd name="T16" fmla="*/ 2 w 48"/>
              <a:gd name="T17" fmla="*/ 39 h 47"/>
              <a:gd name="T18" fmla="*/ 21 w 48"/>
              <a:gd name="T19" fmla="*/ 45 h 47"/>
              <a:gd name="T20" fmla="*/ 26 w 48"/>
              <a:gd name="T21" fmla="*/ 36 h 47"/>
              <a:gd name="T22" fmla="*/ 47 w 48"/>
              <a:gd name="T23" fmla="*/ 36 h 47"/>
              <a:gd name="T24" fmla="*/ 48 w 48"/>
              <a:gd name="T25" fmla="*/ 46 h 47"/>
              <a:gd name="T26" fmla="*/ 26 w 48"/>
              <a:gd name="T27" fmla="*/ 47 h 47"/>
              <a:gd name="T28" fmla="*/ 25 w 48"/>
              <a:gd name="T29" fmla="*/ 37 h 47"/>
              <a:gd name="T30" fmla="*/ 27 w 48"/>
              <a:gd name="T31" fmla="*/ 39 h 47"/>
              <a:gd name="T32" fmla="*/ 46 w 48"/>
              <a:gd name="T33" fmla="*/ 45 h 47"/>
              <a:gd name="T34" fmla="*/ 1 w 48"/>
              <a:gd name="T35" fmla="*/ 12 h 47"/>
              <a:gd name="T36" fmla="*/ 22 w 48"/>
              <a:gd name="T37" fmla="*/ 12 h 47"/>
              <a:gd name="T38" fmla="*/ 24 w 48"/>
              <a:gd name="T39" fmla="*/ 22 h 47"/>
              <a:gd name="T40" fmla="*/ 1 w 48"/>
              <a:gd name="T41" fmla="*/ 23 h 47"/>
              <a:gd name="T42" fmla="*/ 0 w 48"/>
              <a:gd name="T43" fmla="*/ 14 h 47"/>
              <a:gd name="T44" fmla="*/ 2 w 48"/>
              <a:gd name="T45" fmla="*/ 15 h 47"/>
              <a:gd name="T46" fmla="*/ 21 w 48"/>
              <a:gd name="T47" fmla="*/ 21 h 47"/>
              <a:gd name="T48" fmla="*/ 26 w 48"/>
              <a:gd name="T49" fmla="*/ 12 h 47"/>
              <a:gd name="T50" fmla="*/ 47 w 48"/>
              <a:gd name="T51" fmla="*/ 12 h 47"/>
              <a:gd name="T52" fmla="*/ 48 w 48"/>
              <a:gd name="T53" fmla="*/ 22 h 47"/>
              <a:gd name="T54" fmla="*/ 26 w 48"/>
              <a:gd name="T55" fmla="*/ 23 h 47"/>
              <a:gd name="T56" fmla="*/ 25 w 48"/>
              <a:gd name="T57" fmla="*/ 14 h 47"/>
              <a:gd name="T58" fmla="*/ 27 w 48"/>
              <a:gd name="T59" fmla="*/ 15 h 47"/>
              <a:gd name="T60" fmla="*/ 46 w 48"/>
              <a:gd name="T61" fmla="*/ 21 h 47"/>
              <a:gd name="T62" fmla="*/ 14 w 48"/>
              <a:gd name="T63" fmla="*/ 0 h 47"/>
              <a:gd name="T64" fmla="*/ 35 w 48"/>
              <a:gd name="T65" fmla="*/ 0 h 47"/>
              <a:gd name="T66" fmla="*/ 36 w 48"/>
              <a:gd name="T67" fmla="*/ 10 h 47"/>
              <a:gd name="T68" fmla="*/ 14 w 48"/>
              <a:gd name="T69" fmla="*/ 11 h 47"/>
              <a:gd name="T70" fmla="*/ 13 w 48"/>
              <a:gd name="T71" fmla="*/ 2 h 47"/>
              <a:gd name="T72" fmla="*/ 15 w 48"/>
              <a:gd name="T73" fmla="*/ 3 h 47"/>
              <a:gd name="T74" fmla="*/ 34 w 48"/>
              <a:gd name="T75" fmla="*/ 9 h 47"/>
              <a:gd name="T76" fmla="*/ 14 w 48"/>
              <a:gd name="T77" fmla="*/ 24 h 47"/>
              <a:gd name="T78" fmla="*/ 35 w 48"/>
              <a:gd name="T79" fmla="*/ 24 h 47"/>
              <a:gd name="T80" fmla="*/ 36 w 48"/>
              <a:gd name="T81" fmla="*/ 34 h 47"/>
              <a:gd name="T82" fmla="*/ 14 w 48"/>
              <a:gd name="T83" fmla="*/ 35 h 47"/>
              <a:gd name="T84" fmla="*/ 13 w 48"/>
              <a:gd name="T85" fmla="*/ 26 h 47"/>
              <a:gd name="T86" fmla="*/ 15 w 48"/>
              <a:gd name="T87" fmla="*/ 27 h 47"/>
              <a:gd name="T88" fmla="*/ 34 w 48"/>
              <a:gd name="T89" fmla="*/ 33 h 47"/>
              <a:gd name="T90" fmla="*/ 38 w 48"/>
              <a:gd name="T91" fmla="*/ 24 h 47"/>
              <a:gd name="T92" fmla="*/ 48 w 48"/>
              <a:gd name="T93" fmla="*/ 26 h 47"/>
              <a:gd name="T94" fmla="*/ 47 w 48"/>
              <a:gd name="T95" fmla="*/ 35 h 47"/>
              <a:gd name="T96" fmla="*/ 37 w 48"/>
              <a:gd name="T97" fmla="*/ 34 h 47"/>
              <a:gd name="T98" fmla="*/ 46 w 48"/>
              <a:gd name="T99" fmla="*/ 27 h 47"/>
              <a:gd name="T100" fmla="*/ 40 w 48"/>
              <a:gd name="T101" fmla="*/ 33 h 47"/>
              <a:gd name="T102" fmla="*/ 38 w 48"/>
              <a:gd name="T103" fmla="*/ 0 h 47"/>
              <a:gd name="T104" fmla="*/ 48 w 48"/>
              <a:gd name="T105" fmla="*/ 2 h 47"/>
              <a:gd name="T106" fmla="*/ 47 w 48"/>
              <a:gd name="T107" fmla="*/ 11 h 47"/>
              <a:gd name="T108" fmla="*/ 37 w 48"/>
              <a:gd name="T109" fmla="*/ 10 h 47"/>
              <a:gd name="T110" fmla="*/ 46 w 48"/>
              <a:gd name="T111" fmla="*/ 3 h 47"/>
              <a:gd name="T112" fmla="*/ 40 w 48"/>
              <a:gd name="T113" fmla="*/ 9 h 47"/>
              <a:gd name="T114" fmla="*/ 9 w 48"/>
              <a:gd name="T115" fmla="*/ 27 h 47"/>
              <a:gd name="T116" fmla="*/ 2 w 48"/>
              <a:gd name="T117"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 h="47">
                <a:moveTo>
                  <a:pt x="1" y="24"/>
                </a:moveTo>
                <a:cubicBezTo>
                  <a:pt x="1" y="24"/>
                  <a:pt x="1" y="24"/>
                  <a:pt x="1" y="24"/>
                </a:cubicBezTo>
                <a:cubicBezTo>
                  <a:pt x="10" y="24"/>
                  <a:pt x="10" y="24"/>
                  <a:pt x="10" y="24"/>
                </a:cubicBezTo>
                <a:cubicBezTo>
                  <a:pt x="11" y="24"/>
                  <a:pt x="11" y="25"/>
                  <a:pt x="11" y="26"/>
                </a:cubicBezTo>
                <a:cubicBezTo>
                  <a:pt x="11" y="26"/>
                  <a:pt x="11" y="26"/>
                  <a:pt x="11" y="26"/>
                </a:cubicBezTo>
                <a:cubicBezTo>
                  <a:pt x="11" y="30"/>
                  <a:pt x="11" y="30"/>
                  <a:pt x="11" y="30"/>
                </a:cubicBezTo>
                <a:cubicBezTo>
                  <a:pt x="11" y="34"/>
                  <a:pt x="11" y="34"/>
                  <a:pt x="11" y="34"/>
                </a:cubicBezTo>
                <a:cubicBezTo>
                  <a:pt x="11" y="35"/>
                  <a:pt x="11" y="35"/>
                  <a:pt x="10" y="35"/>
                </a:cubicBezTo>
                <a:cubicBezTo>
                  <a:pt x="10" y="35"/>
                  <a:pt x="10" y="35"/>
                  <a:pt x="10" y="35"/>
                </a:cubicBezTo>
                <a:cubicBezTo>
                  <a:pt x="1" y="35"/>
                  <a:pt x="1" y="35"/>
                  <a:pt x="1" y="35"/>
                </a:cubicBezTo>
                <a:cubicBezTo>
                  <a:pt x="1" y="35"/>
                  <a:pt x="0" y="35"/>
                  <a:pt x="0" y="34"/>
                </a:cubicBezTo>
                <a:cubicBezTo>
                  <a:pt x="0" y="34"/>
                  <a:pt x="0" y="34"/>
                  <a:pt x="0" y="34"/>
                </a:cubicBezTo>
                <a:cubicBezTo>
                  <a:pt x="0" y="30"/>
                  <a:pt x="0" y="30"/>
                  <a:pt x="0" y="30"/>
                </a:cubicBezTo>
                <a:cubicBezTo>
                  <a:pt x="0" y="26"/>
                  <a:pt x="0" y="26"/>
                  <a:pt x="0" y="26"/>
                </a:cubicBezTo>
                <a:cubicBezTo>
                  <a:pt x="0" y="25"/>
                  <a:pt x="1" y="24"/>
                  <a:pt x="1" y="24"/>
                </a:cubicBezTo>
                <a:close/>
                <a:moveTo>
                  <a:pt x="1" y="36"/>
                </a:moveTo>
                <a:cubicBezTo>
                  <a:pt x="1" y="36"/>
                  <a:pt x="1" y="36"/>
                  <a:pt x="1" y="36"/>
                </a:cubicBezTo>
                <a:cubicBezTo>
                  <a:pt x="1" y="36"/>
                  <a:pt x="1" y="36"/>
                  <a:pt x="1" y="36"/>
                </a:cubicBezTo>
                <a:cubicBezTo>
                  <a:pt x="12" y="36"/>
                  <a:pt x="12" y="36"/>
                  <a:pt x="12" y="36"/>
                </a:cubicBezTo>
                <a:cubicBezTo>
                  <a:pt x="22" y="36"/>
                  <a:pt x="22" y="36"/>
                  <a:pt x="22" y="36"/>
                </a:cubicBezTo>
                <a:cubicBezTo>
                  <a:pt x="23" y="36"/>
                  <a:pt x="24" y="37"/>
                  <a:pt x="24" y="37"/>
                </a:cubicBezTo>
                <a:cubicBezTo>
                  <a:pt x="24" y="38"/>
                  <a:pt x="24" y="38"/>
                  <a:pt x="24" y="38"/>
                </a:cubicBezTo>
                <a:cubicBezTo>
                  <a:pt x="24" y="42"/>
                  <a:pt x="24" y="42"/>
                  <a:pt x="24" y="42"/>
                </a:cubicBezTo>
                <a:cubicBezTo>
                  <a:pt x="24" y="46"/>
                  <a:pt x="24" y="46"/>
                  <a:pt x="24" y="46"/>
                </a:cubicBezTo>
                <a:cubicBezTo>
                  <a:pt x="24" y="46"/>
                  <a:pt x="23" y="47"/>
                  <a:pt x="22" y="47"/>
                </a:cubicBezTo>
                <a:cubicBezTo>
                  <a:pt x="22" y="47"/>
                  <a:pt x="22" y="47"/>
                  <a:pt x="22" y="47"/>
                </a:cubicBezTo>
                <a:cubicBezTo>
                  <a:pt x="12" y="47"/>
                  <a:pt x="12" y="47"/>
                  <a:pt x="12" y="47"/>
                </a:cubicBezTo>
                <a:cubicBezTo>
                  <a:pt x="1" y="47"/>
                  <a:pt x="1" y="47"/>
                  <a:pt x="1" y="47"/>
                </a:cubicBezTo>
                <a:cubicBezTo>
                  <a:pt x="1" y="47"/>
                  <a:pt x="0" y="46"/>
                  <a:pt x="0" y="46"/>
                </a:cubicBezTo>
                <a:cubicBezTo>
                  <a:pt x="0" y="46"/>
                  <a:pt x="0" y="46"/>
                  <a:pt x="0" y="46"/>
                </a:cubicBezTo>
                <a:cubicBezTo>
                  <a:pt x="0" y="42"/>
                  <a:pt x="0" y="42"/>
                  <a:pt x="0" y="42"/>
                </a:cubicBezTo>
                <a:cubicBezTo>
                  <a:pt x="0" y="37"/>
                  <a:pt x="0" y="37"/>
                  <a:pt x="0" y="37"/>
                </a:cubicBezTo>
                <a:cubicBezTo>
                  <a:pt x="0" y="37"/>
                  <a:pt x="1" y="36"/>
                  <a:pt x="1" y="36"/>
                </a:cubicBezTo>
                <a:close/>
                <a:moveTo>
                  <a:pt x="12" y="39"/>
                </a:moveTo>
                <a:cubicBezTo>
                  <a:pt x="12" y="39"/>
                  <a:pt x="12" y="39"/>
                  <a:pt x="12" y="39"/>
                </a:cubicBezTo>
                <a:cubicBezTo>
                  <a:pt x="2" y="39"/>
                  <a:pt x="2" y="39"/>
                  <a:pt x="2" y="39"/>
                </a:cubicBezTo>
                <a:cubicBezTo>
                  <a:pt x="2" y="42"/>
                  <a:pt x="2" y="42"/>
                  <a:pt x="2" y="42"/>
                </a:cubicBezTo>
                <a:cubicBezTo>
                  <a:pt x="2" y="45"/>
                  <a:pt x="2" y="45"/>
                  <a:pt x="2" y="45"/>
                </a:cubicBezTo>
                <a:cubicBezTo>
                  <a:pt x="12" y="45"/>
                  <a:pt x="12" y="45"/>
                  <a:pt x="12" y="45"/>
                </a:cubicBezTo>
                <a:cubicBezTo>
                  <a:pt x="21" y="45"/>
                  <a:pt x="21" y="45"/>
                  <a:pt x="21" y="45"/>
                </a:cubicBezTo>
                <a:cubicBezTo>
                  <a:pt x="21" y="42"/>
                  <a:pt x="21" y="42"/>
                  <a:pt x="21" y="42"/>
                </a:cubicBezTo>
                <a:cubicBezTo>
                  <a:pt x="21" y="39"/>
                  <a:pt x="21" y="39"/>
                  <a:pt x="21" y="39"/>
                </a:cubicBezTo>
                <a:cubicBezTo>
                  <a:pt x="12" y="39"/>
                  <a:pt x="12" y="39"/>
                  <a:pt x="12" y="39"/>
                </a:cubicBezTo>
                <a:close/>
                <a:moveTo>
                  <a:pt x="26" y="36"/>
                </a:moveTo>
                <a:cubicBezTo>
                  <a:pt x="26" y="36"/>
                  <a:pt x="26" y="36"/>
                  <a:pt x="26" y="36"/>
                </a:cubicBezTo>
                <a:cubicBezTo>
                  <a:pt x="26" y="36"/>
                  <a:pt x="26" y="36"/>
                  <a:pt x="26" y="36"/>
                </a:cubicBezTo>
                <a:cubicBezTo>
                  <a:pt x="37" y="36"/>
                  <a:pt x="37" y="36"/>
                  <a:pt x="37" y="36"/>
                </a:cubicBezTo>
                <a:cubicBezTo>
                  <a:pt x="47" y="36"/>
                  <a:pt x="47" y="36"/>
                  <a:pt x="47" y="36"/>
                </a:cubicBezTo>
                <a:cubicBezTo>
                  <a:pt x="48" y="36"/>
                  <a:pt x="48" y="37"/>
                  <a:pt x="48" y="37"/>
                </a:cubicBezTo>
                <a:cubicBezTo>
                  <a:pt x="48" y="38"/>
                  <a:pt x="48" y="38"/>
                  <a:pt x="48" y="38"/>
                </a:cubicBezTo>
                <a:cubicBezTo>
                  <a:pt x="48" y="42"/>
                  <a:pt x="48" y="42"/>
                  <a:pt x="48" y="42"/>
                </a:cubicBezTo>
                <a:cubicBezTo>
                  <a:pt x="48" y="46"/>
                  <a:pt x="48" y="46"/>
                  <a:pt x="48" y="46"/>
                </a:cubicBezTo>
                <a:cubicBezTo>
                  <a:pt x="48" y="46"/>
                  <a:pt x="48" y="47"/>
                  <a:pt x="47" y="47"/>
                </a:cubicBezTo>
                <a:cubicBezTo>
                  <a:pt x="47" y="47"/>
                  <a:pt x="47" y="47"/>
                  <a:pt x="47" y="47"/>
                </a:cubicBezTo>
                <a:cubicBezTo>
                  <a:pt x="37" y="47"/>
                  <a:pt x="37" y="47"/>
                  <a:pt x="37" y="47"/>
                </a:cubicBezTo>
                <a:cubicBezTo>
                  <a:pt x="26" y="47"/>
                  <a:pt x="26" y="47"/>
                  <a:pt x="26" y="47"/>
                </a:cubicBezTo>
                <a:cubicBezTo>
                  <a:pt x="25" y="47"/>
                  <a:pt x="25" y="46"/>
                  <a:pt x="25" y="46"/>
                </a:cubicBezTo>
                <a:cubicBezTo>
                  <a:pt x="25" y="46"/>
                  <a:pt x="25" y="46"/>
                  <a:pt x="25" y="46"/>
                </a:cubicBezTo>
                <a:cubicBezTo>
                  <a:pt x="25" y="42"/>
                  <a:pt x="25" y="42"/>
                  <a:pt x="25" y="42"/>
                </a:cubicBezTo>
                <a:cubicBezTo>
                  <a:pt x="25" y="37"/>
                  <a:pt x="25" y="37"/>
                  <a:pt x="25" y="37"/>
                </a:cubicBezTo>
                <a:cubicBezTo>
                  <a:pt x="25" y="37"/>
                  <a:pt x="25" y="36"/>
                  <a:pt x="26" y="36"/>
                </a:cubicBezTo>
                <a:close/>
                <a:moveTo>
                  <a:pt x="37" y="39"/>
                </a:moveTo>
                <a:cubicBezTo>
                  <a:pt x="37" y="39"/>
                  <a:pt x="37" y="39"/>
                  <a:pt x="37" y="39"/>
                </a:cubicBezTo>
                <a:cubicBezTo>
                  <a:pt x="27" y="39"/>
                  <a:pt x="27" y="39"/>
                  <a:pt x="27" y="39"/>
                </a:cubicBezTo>
                <a:cubicBezTo>
                  <a:pt x="27" y="42"/>
                  <a:pt x="27" y="42"/>
                  <a:pt x="27" y="42"/>
                </a:cubicBezTo>
                <a:cubicBezTo>
                  <a:pt x="27" y="45"/>
                  <a:pt x="27" y="45"/>
                  <a:pt x="27" y="45"/>
                </a:cubicBezTo>
                <a:cubicBezTo>
                  <a:pt x="37" y="45"/>
                  <a:pt x="37" y="45"/>
                  <a:pt x="37" y="45"/>
                </a:cubicBezTo>
                <a:cubicBezTo>
                  <a:pt x="46" y="45"/>
                  <a:pt x="46" y="45"/>
                  <a:pt x="46" y="45"/>
                </a:cubicBezTo>
                <a:cubicBezTo>
                  <a:pt x="46" y="42"/>
                  <a:pt x="46" y="42"/>
                  <a:pt x="46" y="42"/>
                </a:cubicBezTo>
                <a:cubicBezTo>
                  <a:pt x="46" y="39"/>
                  <a:pt x="46" y="39"/>
                  <a:pt x="46" y="39"/>
                </a:cubicBezTo>
                <a:cubicBezTo>
                  <a:pt x="37" y="39"/>
                  <a:pt x="37" y="39"/>
                  <a:pt x="37" y="39"/>
                </a:cubicBezTo>
                <a:close/>
                <a:moveTo>
                  <a:pt x="1" y="12"/>
                </a:moveTo>
                <a:cubicBezTo>
                  <a:pt x="1" y="12"/>
                  <a:pt x="1" y="12"/>
                  <a:pt x="1" y="12"/>
                </a:cubicBezTo>
                <a:cubicBezTo>
                  <a:pt x="1" y="12"/>
                  <a:pt x="1" y="12"/>
                  <a:pt x="1" y="12"/>
                </a:cubicBezTo>
                <a:cubicBezTo>
                  <a:pt x="12" y="12"/>
                  <a:pt x="12" y="12"/>
                  <a:pt x="12" y="12"/>
                </a:cubicBezTo>
                <a:cubicBezTo>
                  <a:pt x="22" y="12"/>
                  <a:pt x="22" y="12"/>
                  <a:pt x="22" y="12"/>
                </a:cubicBezTo>
                <a:cubicBezTo>
                  <a:pt x="23" y="12"/>
                  <a:pt x="24" y="13"/>
                  <a:pt x="24" y="14"/>
                </a:cubicBezTo>
                <a:cubicBezTo>
                  <a:pt x="24" y="14"/>
                  <a:pt x="24" y="14"/>
                  <a:pt x="24" y="14"/>
                </a:cubicBezTo>
                <a:cubicBezTo>
                  <a:pt x="24" y="18"/>
                  <a:pt x="24" y="18"/>
                  <a:pt x="24" y="18"/>
                </a:cubicBezTo>
                <a:cubicBezTo>
                  <a:pt x="24" y="22"/>
                  <a:pt x="24" y="22"/>
                  <a:pt x="24" y="22"/>
                </a:cubicBezTo>
                <a:cubicBezTo>
                  <a:pt x="24" y="23"/>
                  <a:pt x="23" y="23"/>
                  <a:pt x="22" y="23"/>
                </a:cubicBezTo>
                <a:cubicBezTo>
                  <a:pt x="22" y="23"/>
                  <a:pt x="22" y="23"/>
                  <a:pt x="22" y="23"/>
                </a:cubicBezTo>
                <a:cubicBezTo>
                  <a:pt x="12" y="23"/>
                  <a:pt x="12" y="23"/>
                  <a:pt x="12" y="23"/>
                </a:cubicBezTo>
                <a:cubicBezTo>
                  <a:pt x="1" y="23"/>
                  <a:pt x="1" y="23"/>
                  <a:pt x="1" y="23"/>
                </a:cubicBezTo>
                <a:cubicBezTo>
                  <a:pt x="1" y="23"/>
                  <a:pt x="0" y="23"/>
                  <a:pt x="0" y="22"/>
                </a:cubicBezTo>
                <a:cubicBezTo>
                  <a:pt x="0" y="22"/>
                  <a:pt x="0" y="22"/>
                  <a:pt x="0" y="22"/>
                </a:cubicBezTo>
                <a:cubicBezTo>
                  <a:pt x="0" y="18"/>
                  <a:pt x="0" y="18"/>
                  <a:pt x="0" y="18"/>
                </a:cubicBezTo>
                <a:cubicBezTo>
                  <a:pt x="0" y="14"/>
                  <a:pt x="0" y="14"/>
                  <a:pt x="0" y="14"/>
                </a:cubicBezTo>
                <a:cubicBezTo>
                  <a:pt x="0" y="13"/>
                  <a:pt x="1" y="12"/>
                  <a:pt x="1" y="12"/>
                </a:cubicBezTo>
                <a:close/>
                <a:moveTo>
                  <a:pt x="12" y="15"/>
                </a:moveTo>
                <a:cubicBezTo>
                  <a:pt x="12" y="15"/>
                  <a:pt x="12" y="15"/>
                  <a:pt x="12" y="15"/>
                </a:cubicBezTo>
                <a:cubicBezTo>
                  <a:pt x="2" y="15"/>
                  <a:pt x="2" y="15"/>
                  <a:pt x="2" y="15"/>
                </a:cubicBezTo>
                <a:cubicBezTo>
                  <a:pt x="2" y="18"/>
                  <a:pt x="2" y="18"/>
                  <a:pt x="2" y="18"/>
                </a:cubicBezTo>
                <a:cubicBezTo>
                  <a:pt x="2" y="21"/>
                  <a:pt x="2" y="21"/>
                  <a:pt x="2" y="21"/>
                </a:cubicBezTo>
                <a:cubicBezTo>
                  <a:pt x="12" y="21"/>
                  <a:pt x="12" y="21"/>
                  <a:pt x="12" y="21"/>
                </a:cubicBezTo>
                <a:cubicBezTo>
                  <a:pt x="21" y="21"/>
                  <a:pt x="21" y="21"/>
                  <a:pt x="21" y="21"/>
                </a:cubicBezTo>
                <a:cubicBezTo>
                  <a:pt x="21" y="18"/>
                  <a:pt x="21" y="18"/>
                  <a:pt x="21" y="18"/>
                </a:cubicBezTo>
                <a:cubicBezTo>
                  <a:pt x="21" y="15"/>
                  <a:pt x="21" y="15"/>
                  <a:pt x="21" y="15"/>
                </a:cubicBezTo>
                <a:cubicBezTo>
                  <a:pt x="12" y="15"/>
                  <a:pt x="12" y="15"/>
                  <a:pt x="12" y="15"/>
                </a:cubicBezTo>
                <a:close/>
                <a:moveTo>
                  <a:pt x="26" y="12"/>
                </a:moveTo>
                <a:cubicBezTo>
                  <a:pt x="26" y="12"/>
                  <a:pt x="26" y="12"/>
                  <a:pt x="26" y="12"/>
                </a:cubicBezTo>
                <a:cubicBezTo>
                  <a:pt x="26" y="12"/>
                  <a:pt x="26" y="12"/>
                  <a:pt x="26" y="12"/>
                </a:cubicBezTo>
                <a:cubicBezTo>
                  <a:pt x="37" y="12"/>
                  <a:pt x="37" y="12"/>
                  <a:pt x="37" y="12"/>
                </a:cubicBezTo>
                <a:cubicBezTo>
                  <a:pt x="47" y="12"/>
                  <a:pt x="47" y="12"/>
                  <a:pt x="47" y="12"/>
                </a:cubicBezTo>
                <a:cubicBezTo>
                  <a:pt x="48" y="12"/>
                  <a:pt x="48" y="13"/>
                  <a:pt x="48" y="14"/>
                </a:cubicBezTo>
                <a:cubicBezTo>
                  <a:pt x="48" y="14"/>
                  <a:pt x="48" y="14"/>
                  <a:pt x="48" y="14"/>
                </a:cubicBezTo>
                <a:cubicBezTo>
                  <a:pt x="48" y="18"/>
                  <a:pt x="48" y="18"/>
                  <a:pt x="48" y="18"/>
                </a:cubicBezTo>
                <a:cubicBezTo>
                  <a:pt x="48" y="22"/>
                  <a:pt x="48" y="22"/>
                  <a:pt x="48" y="22"/>
                </a:cubicBezTo>
                <a:cubicBezTo>
                  <a:pt x="48" y="23"/>
                  <a:pt x="48" y="23"/>
                  <a:pt x="47" y="23"/>
                </a:cubicBezTo>
                <a:cubicBezTo>
                  <a:pt x="47" y="23"/>
                  <a:pt x="47" y="23"/>
                  <a:pt x="47" y="23"/>
                </a:cubicBezTo>
                <a:cubicBezTo>
                  <a:pt x="37" y="23"/>
                  <a:pt x="37" y="23"/>
                  <a:pt x="37" y="23"/>
                </a:cubicBezTo>
                <a:cubicBezTo>
                  <a:pt x="26" y="23"/>
                  <a:pt x="26" y="23"/>
                  <a:pt x="26" y="23"/>
                </a:cubicBezTo>
                <a:cubicBezTo>
                  <a:pt x="25" y="23"/>
                  <a:pt x="25" y="23"/>
                  <a:pt x="25" y="22"/>
                </a:cubicBezTo>
                <a:cubicBezTo>
                  <a:pt x="25" y="22"/>
                  <a:pt x="25" y="22"/>
                  <a:pt x="25" y="22"/>
                </a:cubicBezTo>
                <a:cubicBezTo>
                  <a:pt x="25" y="18"/>
                  <a:pt x="25" y="18"/>
                  <a:pt x="25" y="18"/>
                </a:cubicBezTo>
                <a:cubicBezTo>
                  <a:pt x="25" y="14"/>
                  <a:pt x="25" y="14"/>
                  <a:pt x="25" y="14"/>
                </a:cubicBezTo>
                <a:cubicBezTo>
                  <a:pt x="25" y="13"/>
                  <a:pt x="25" y="12"/>
                  <a:pt x="26" y="12"/>
                </a:cubicBezTo>
                <a:close/>
                <a:moveTo>
                  <a:pt x="37" y="15"/>
                </a:moveTo>
                <a:cubicBezTo>
                  <a:pt x="37" y="15"/>
                  <a:pt x="37" y="15"/>
                  <a:pt x="37" y="15"/>
                </a:cubicBezTo>
                <a:cubicBezTo>
                  <a:pt x="27" y="15"/>
                  <a:pt x="27" y="15"/>
                  <a:pt x="27" y="15"/>
                </a:cubicBezTo>
                <a:cubicBezTo>
                  <a:pt x="27" y="18"/>
                  <a:pt x="27" y="18"/>
                  <a:pt x="27" y="18"/>
                </a:cubicBezTo>
                <a:cubicBezTo>
                  <a:pt x="27" y="21"/>
                  <a:pt x="27" y="21"/>
                  <a:pt x="27" y="21"/>
                </a:cubicBezTo>
                <a:cubicBezTo>
                  <a:pt x="37" y="21"/>
                  <a:pt x="37" y="21"/>
                  <a:pt x="37" y="21"/>
                </a:cubicBezTo>
                <a:cubicBezTo>
                  <a:pt x="46" y="21"/>
                  <a:pt x="46" y="21"/>
                  <a:pt x="46" y="21"/>
                </a:cubicBezTo>
                <a:cubicBezTo>
                  <a:pt x="46" y="18"/>
                  <a:pt x="46" y="18"/>
                  <a:pt x="46" y="18"/>
                </a:cubicBezTo>
                <a:cubicBezTo>
                  <a:pt x="46" y="15"/>
                  <a:pt x="46" y="15"/>
                  <a:pt x="46" y="15"/>
                </a:cubicBezTo>
                <a:cubicBezTo>
                  <a:pt x="37" y="15"/>
                  <a:pt x="37" y="15"/>
                  <a:pt x="37" y="15"/>
                </a:cubicBezTo>
                <a:close/>
                <a:moveTo>
                  <a:pt x="14" y="0"/>
                </a:moveTo>
                <a:cubicBezTo>
                  <a:pt x="14" y="0"/>
                  <a:pt x="14" y="0"/>
                  <a:pt x="14" y="0"/>
                </a:cubicBezTo>
                <a:cubicBezTo>
                  <a:pt x="14" y="0"/>
                  <a:pt x="14" y="0"/>
                  <a:pt x="14" y="0"/>
                </a:cubicBezTo>
                <a:cubicBezTo>
                  <a:pt x="24" y="0"/>
                  <a:pt x="24" y="0"/>
                  <a:pt x="24" y="0"/>
                </a:cubicBezTo>
                <a:cubicBezTo>
                  <a:pt x="35" y="0"/>
                  <a:pt x="35" y="0"/>
                  <a:pt x="35" y="0"/>
                </a:cubicBezTo>
                <a:cubicBezTo>
                  <a:pt x="35" y="0"/>
                  <a:pt x="36" y="1"/>
                  <a:pt x="36" y="2"/>
                </a:cubicBezTo>
                <a:cubicBezTo>
                  <a:pt x="36" y="2"/>
                  <a:pt x="36" y="2"/>
                  <a:pt x="36" y="2"/>
                </a:cubicBezTo>
                <a:cubicBezTo>
                  <a:pt x="36" y="6"/>
                  <a:pt x="36" y="6"/>
                  <a:pt x="36" y="6"/>
                </a:cubicBezTo>
                <a:cubicBezTo>
                  <a:pt x="36" y="10"/>
                  <a:pt x="36" y="10"/>
                  <a:pt x="36" y="10"/>
                </a:cubicBezTo>
                <a:cubicBezTo>
                  <a:pt x="36" y="11"/>
                  <a:pt x="35" y="11"/>
                  <a:pt x="35" y="11"/>
                </a:cubicBezTo>
                <a:cubicBezTo>
                  <a:pt x="35" y="11"/>
                  <a:pt x="35" y="11"/>
                  <a:pt x="35" y="11"/>
                </a:cubicBezTo>
                <a:cubicBezTo>
                  <a:pt x="24" y="11"/>
                  <a:pt x="24" y="11"/>
                  <a:pt x="24" y="11"/>
                </a:cubicBezTo>
                <a:cubicBezTo>
                  <a:pt x="14" y="11"/>
                  <a:pt x="14" y="11"/>
                  <a:pt x="14" y="11"/>
                </a:cubicBezTo>
                <a:cubicBezTo>
                  <a:pt x="13" y="11"/>
                  <a:pt x="13" y="11"/>
                  <a:pt x="13" y="10"/>
                </a:cubicBezTo>
                <a:cubicBezTo>
                  <a:pt x="13" y="10"/>
                  <a:pt x="13" y="10"/>
                  <a:pt x="13" y="10"/>
                </a:cubicBezTo>
                <a:cubicBezTo>
                  <a:pt x="13" y="6"/>
                  <a:pt x="13" y="6"/>
                  <a:pt x="13" y="6"/>
                </a:cubicBezTo>
                <a:cubicBezTo>
                  <a:pt x="13" y="2"/>
                  <a:pt x="13" y="2"/>
                  <a:pt x="13" y="2"/>
                </a:cubicBezTo>
                <a:cubicBezTo>
                  <a:pt x="13" y="1"/>
                  <a:pt x="13" y="0"/>
                  <a:pt x="14" y="0"/>
                </a:cubicBezTo>
                <a:close/>
                <a:moveTo>
                  <a:pt x="24" y="3"/>
                </a:moveTo>
                <a:cubicBezTo>
                  <a:pt x="24" y="3"/>
                  <a:pt x="24" y="3"/>
                  <a:pt x="24" y="3"/>
                </a:cubicBezTo>
                <a:cubicBezTo>
                  <a:pt x="15" y="3"/>
                  <a:pt x="15" y="3"/>
                  <a:pt x="15" y="3"/>
                </a:cubicBezTo>
                <a:cubicBezTo>
                  <a:pt x="15" y="6"/>
                  <a:pt x="15" y="6"/>
                  <a:pt x="15" y="6"/>
                </a:cubicBezTo>
                <a:cubicBezTo>
                  <a:pt x="15" y="9"/>
                  <a:pt x="15" y="9"/>
                  <a:pt x="15" y="9"/>
                </a:cubicBezTo>
                <a:cubicBezTo>
                  <a:pt x="24" y="9"/>
                  <a:pt x="24" y="9"/>
                  <a:pt x="24" y="9"/>
                </a:cubicBezTo>
                <a:cubicBezTo>
                  <a:pt x="34" y="9"/>
                  <a:pt x="34" y="9"/>
                  <a:pt x="34" y="9"/>
                </a:cubicBezTo>
                <a:cubicBezTo>
                  <a:pt x="34" y="6"/>
                  <a:pt x="34" y="6"/>
                  <a:pt x="34" y="6"/>
                </a:cubicBezTo>
                <a:cubicBezTo>
                  <a:pt x="34" y="3"/>
                  <a:pt x="34" y="3"/>
                  <a:pt x="34" y="3"/>
                </a:cubicBezTo>
                <a:cubicBezTo>
                  <a:pt x="24" y="3"/>
                  <a:pt x="24" y="3"/>
                  <a:pt x="24" y="3"/>
                </a:cubicBezTo>
                <a:close/>
                <a:moveTo>
                  <a:pt x="14" y="24"/>
                </a:moveTo>
                <a:cubicBezTo>
                  <a:pt x="14" y="24"/>
                  <a:pt x="14" y="24"/>
                  <a:pt x="14" y="24"/>
                </a:cubicBezTo>
                <a:cubicBezTo>
                  <a:pt x="14" y="24"/>
                  <a:pt x="14" y="24"/>
                  <a:pt x="14" y="24"/>
                </a:cubicBezTo>
                <a:cubicBezTo>
                  <a:pt x="24" y="24"/>
                  <a:pt x="24" y="24"/>
                  <a:pt x="24" y="24"/>
                </a:cubicBezTo>
                <a:cubicBezTo>
                  <a:pt x="35" y="24"/>
                  <a:pt x="35" y="24"/>
                  <a:pt x="35" y="24"/>
                </a:cubicBezTo>
                <a:cubicBezTo>
                  <a:pt x="35" y="24"/>
                  <a:pt x="36" y="25"/>
                  <a:pt x="36" y="26"/>
                </a:cubicBezTo>
                <a:cubicBezTo>
                  <a:pt x="36" y="26"/>
                  <a:pt x="36" y="26"/>
                  <a:pt x="36" y="26"/>
                </a:cubicBezTo>
                <a:cubicBezTo>
                  <a:pt x="36" y="30"/>
                  <a:pt x="36" y="30"/>
                  <a:pt x="36" y="30"/>
                </a:cubicBezTo>
                <a:cubicBezTo>
                  <a:pt x="36" y="34"/>
                  <a:pt x="36" y="34"/>
                  <a:pt x="36" y="34"/>
                </a:cubicBezTo>
                <a:cubicBezTo>
                  <a:pt x="36" y="35"/>
                  <a:pt x="35" y="35"/>
                  <a:pt x="35" y="35"/>
                </a:cubicBezTo>
                <a:cubicBezTo>
                  <a:pt x="35" y="35"/>
                  <a:pt x="35" y="35"/>
                  <a:pt x="35" y="35"/>
                </a:cubicBezTo>
                <a:cubicBezTo>
                  <a:pt x="24" y="35"/>
                  <a:pt x="24" y="35"/>
                  <a:pt x="24" y="35"/>
                </a:cubicBezTo>
                <a:cubicBezTo>
                  <a:pt x="14" y="35"/>
                  <a:pt x="14" y="35"/>
                  <a:pt x="14" y="35"/>
                </a:cubicBezTo>
                <a:cubicBezTo>
                  <a:pt x="13" y="35"/>
                  <a:pt x="13" y="35"/>
                  <a:pt x="13" y="34"/>
                </a:cubicBezTo>
                <a:cubicBezTo>
                  <a:pt x="13" y="34"/>
                  <a:pt x="13" y="34"/>
                  <a:pt x="13" y="34"/>
                </a:cubicBezTo>
                <a:cubicBezTo>
                  <a:pt x="13" y="30"/>
                  <a:pt x="13" y="30"/>
                  <a:pt x="13" y="30"/>
                </a:cubicBezTo>
                <a:cubicBezTo>
                  <a:pt x="13" y="26"/>
                  <a:pt x="13" y="26"/>
                  <a:pt x="13" y="26"/>
                </a:cubicBezTo>
                <a:cubicBezTo>
                  <a:pt x="13" y="25"/>
                  <a:pt x="13" y="24"/>
                  <a:pt x="14" y="24"/>
                </a:cubicBezTo>
                <a:close/>
                <a:moveTo>
                  <a:pt x="24" y="27"/>
                </a:moveTo>
                <a:cubicBezTo>
                  <a:pt x="24" y="27"/>
                  <a:pt x="24" y="27"/>
                  <a:pt x="24" y="27"/>
                </a:cubicBezTo>
                <a:cubicBezTo>
                  <a:pt x="15" y="27"/>
                  <a:pt x="15" y="27"/>
                  <a:pt x="15" y="27"/>
                </a:cubicBezTo>
                <a:cubicBezTo>
                  <a:pt x="15" y="30"/>
                  <a:pt x="15" y="30"/>
                  <a:pt x="15" y="30"/>
                </a:cubicBezTo>
                <a:cubicBezTo>
                  <a:pt x="15" y="33"/>
                  <a:pt x="15" y="33"/>
                  <a:pt x="15" y="33"/>
                </a:cubicBezTo>
                <a:cubicBezTo>
                  <a:pt x="24" y="33"/>
                  <a:pt x="24" y="33"/>
                  <a:pt x="24" y="33"/>
                </a:cubicBezTo>
                <a:cubicBezTo>
                  <a:pt x="34" y="33"/>
                  <a:pt x="34" y="33"/>
                  <a:pt x="34" y="33"/>
                </a:cubicBezTo>
                <a:cubicBezTo>
                  <a:pt x="34" y="30"/>
                  <a:pt x="34" y="30"/>
                  <a:pt x="34" y="30"/>
                </a:cubicBezTo>
                <a:cubicBezTo>
                  <a:pt x="34" y="27"/>
                  <a:pt x="34" y="27"/>
                  <a:pt x="34" y="27"/>
                </a:cubicBezTo>
                <a:cubicBezTo>
                  <a:pt x="24" y="27"/>
                  <a:pt x="24" y="27"/>
                  <a:pt x="24" y="27"/>
                </a:cubicBezTo>
                <a:close/>
                <a:moveTo>
                  <a:pt x="38" y="24"/>
                </a:moveTo>
                <a:cubicBezTo>
                  <a:pt x="38" y="24"/>
                  <a:pt x="38" y="24"/>
                  <a:pt x="38" y="24"/>
                </a:cubicBezTo>
                <a:cubicBezTo>
                  <a:pt x="38" y="24"/>
                  <a:pt x="38" y="24"/>
                  <a:pt x="38" y="24"/>
                </a:cubicBezTo>
                <a:cubicBezTo>
                  <a:pt x="47" y="24"/>
                  <a:pt x="47" y="24"/>
                  <a:pt x="47" y="24"/>
                </a:cubicBezTo>
                <a:cubicBezTo>
                  <a:pt x="48" y="24"/>
                  <a:pt x="48" y="25"/>
                  <a:pt x="48" y="26"/>
                </a:cubicBezTo>
                <a:cubicBezTo>
                  <a:pt x="48" y="26"/>
                  <a:pt x="48" y="26"/>
                  <a:pt x="48" y="26"/>
                </a:cubicBezTo>
                <a:cubicBezTo>
                  <a:pt x="48" y="30"/>
                  <a:pt x="48" y="30"/>
                  <a:pt x="48" y="30"/>
                </a:cubicBezTo>
                <a:cubicBezTo>
                  <a:pt x="48" y="34"/>
                  <a:pt x="48" y="34"/>
                  <a:pt x="48" y="34"/>
                </a:cubicBezTo>
                <a:cubicBezTo>
                  <a:pt x="48" y="35"/>
                  <a:pt x="48" y="35"/>
                  <a:pt x="47" y="35"/>
                </a:cubicBezTo>
                <a:cubicBezTo>
                  <a:pt x="47" y="35"/>
                  <a:pt x="47" y="35"/>
                  <a:pt x="47" y="35"/>
                </a:cubicBezTo>
                <a:cubicBezTo>
                  <a:pt x="38" y="35"/>
                  <a:pt x="38" y="35"/>
                  <a:pt x="38" y="35"/>
                </a:cubicBezTo>
                <a:cubicBezTo>
                  <a:pt x="38" y="35"/>
                  <a:pt x="37" y="35"/>
                  <a:pt x="37" y="34"/>
                </a:cubicBezTo>
                <a:cubicBezTo>
                  <a:pt x="37" y="34"/>
                  <a:pt x="37" y="34"/>
                  <a:pt x="37" y="34"/>
                </a:cubicBezTo>
                <a:cubicBezTo>
                  <a:pt x="37" y="30"/>
                  <a:pt x="37" y="30"/>
                  <a:pt x="37" y="30"/>
                </a:cubicBezTo>
                <a:cubicBezTo>
                  <a:pt x="37" y="26"/>
                  <a:pt x="37" y="26"/>
                  <a:pt x="37" y="26"/>
                </a:cubicBezTo>
                <a:cubicBezTo>
                  <a:pt x="37" y="25"/>
                  <a:pt x="38" y="24"/>
                  <a:pt x="38" y="24"/>
                </a:cubicBezTo>
                <a:close/>
                <a:moveTo>
                  <a:pt x="46" y="27"/>
                </a:moveTo>
                <a:cubicBezTo>
                  <a:pt x="46" y="27"/>
                  <a:pt x="46" y="27"/>
                  <a:pt x="46" y="27"/>
                </a:cubicBezTo>
                <a:cubicBezTo>
                  <a:pt x="40" y="27"/>
                  <a:pt x="40" y="27"/>
                  <a:pt x="40" y="27"/>
                </a:cubicBezTo>
                <a:cubicBezTo>
                  <a:pt x="40" y="30"/>
                  <a:pt x="40" y="30"/>
                  <a:pt x="40" y="30"/>
                </a:cubicBezTo>
                <a:cubicBezTo>
                  <a:pt x="40" y="33"/>
                  <a:pt x="40" y="33"/>
                  <a:pt x="40" y="33"/>
                </a:cubicBezTo>
                <a:cubicBezTo>
                  <a:pt x="46" y="33"/>
                  <a:pt x="46" y="33"/>
                  <a:pt x="46" y="33"/>
                </a:cubicBezTo>
                <a:cubicBezTo>
                  <a:pt x="46" y="30"/>
                  <a:pt x="46" y="30"/>
                  <a:pt x="46" y="30"/>
                </a:cubicBezTo>
                <a:cubicBezTo>
                  <a:pt x="46" y="27"/>
                  <a:pt x="46" y="27"/>
                  <a:pt x="46" y="27"/>
                </a:cubicBezTo>
                <a:close/>
                <a:moveTo>
                  <a:pt x="38" y="0"/>
                </a:moveTo>
                <a:cubicBezTo>
                  <a:pt x="38" y="0"/>
                  <a:pt x="38" y="0"/>
                  <a:pt x="38" y="0"/>
                </a:cubicBezTo>
                <a:cubicBezTo>
                  <a:pt x="38" y="0"/>
                  <a:pt x="38" y="0"/>
                  <a:pt x="38" y="0"/>
                </a:cubicBezTo>
                <a:cubicBezTo>
                  <a:pt x="47" y="0"/>
                  <a:pt x="47" y="0"/>
                  <a:pt x="47" y="0"/>
                </a:cubicBezTo>
                <a:cubicBezTo>
                  <a:pt x="48" y="0"/>
                  <a:pt x="48" y="1"/>
                  <a:pt x="48" y="2"/>
                </a:cubicBezTo>
                <a:cubicBezTo>
                  <a:pt x="48" y="2"/>
                  <a:pt x="48" y="2"/>
                  <a:pt x="48" y="2"/>
                </a:cubicBezTo>
                <a:cubicBezTo>
                  <a:pt x="48" y="6"/>
                  <a:pt x="48" y="6"/>
                  <a:pt x="48" y="6"/>
                </a:cubicBezTo>
                <a:cubicBezTo>
                  <a:pt x="48" y="10"/>
                  <a:pt x="48" y="10"/>
                  <a:pt x="48" y="10"/>
                </a:cubicBezTo>
                <a:cubicBezTo>
                  <a:pt x="48" y="11"/>
                  <a:pt x="48" y="11"/>
                  <a:pt x="47" y="11"/>
                </a:cubicBezTo>
                <a:cubicBezTo>
                  <a:pt x="47" y="11"/>
                  <a:pt x="47" y="11"/>
                  <a:pt x="47" y="11"/>
                </a:cubicBezTo>
                <a:cubicBezTo>
                  <a:pt x="38" y="11"/>
                  <a:pt x="38" y="11"/>
                  <a:pt x="38" y="11"/>
                </a:cubicBezTo>
                <a:cubicBezTo>
                  <a:pt x="38" y="11"/>
                  <a:pt x="37" y="11"/>
                  <a:pt x="37" y="10"/>
                </a:cubicBezTo>
                <a:cubicBezTo>
                  <a:pt x="37" y="10"/>
                  <a:pt x="37" y="10"/>
                  <a:pt x="37" y="10"/>
                </a:cubicBezTo>
                <a:cubicBezTo>
                  <a:pt x="37" y="6"/>
                  <a:pt x="37" y="6"/>
                  <a:pt x="37" y="6"/>
                </a:cubicBezTo>
                <a:cubicBezTo>
                  <a:pt x="37" y="2"/>
                  <a:pt x="37" y="2"/>
                  <a:pt x="37" y="2"/>
                </a:cubicBezTo>
                <a:cubicBezTo>
                  <a:pt x="37" y="1"/>
                  <a:pt x="38" y="0"/>
                  <a:pt x="38" y="0"/>
                </a:cubicBezTo>
                <a:close/>
                <a:moveTo>
                  <a:pt x="46" y="3"/>
                </a:moveTo>
                <a:cubicBezTo>
                  <a:pt x="46" y="3"/>
                  <a:pt x="46" y="3"/>
                  <a:pt x="46" y="3"/>
                </a:cubicBezTo>
                <a:cubicBezTo>
                  <a:pt x="40" y="3"/>
                  <a:pt x="40" y="3"/>
                  <a:pt x="40" y="3"/>
                </a:cubicBezTo>
                <a:cubicBezTo>
                  <a:pt x="40" y="6"/>
                  <a:pt x="40" y="6"/>
                  <a:pt x="40" y="6"/>
                </a:cubicBezTo>
                <a:cubicBezTo>
                  <a:pt x="40" y="9"/>
                  <a:pt x="40" y="9"/>
                  <a:pt x="40" y="9"/>
                </a:cubicBezTo>
                <a:cubicBezTo>
                  <a:pt x="46" y="9"/>
                  <a:pt x="46" y="9"/>
                  <a:pt x="46" y="9"/>
                </a:cubicBezTo>
                <a:cubicBezTo>
                  <a:pt x="46" y="6"/>
                  <a:pt x="46" y="6"/>
                  <a:pt x="46" y="6"/>
                </a:cubicBezTo>
                <a:cubicBezTo>
                  <a:pt x="46" y="3"/>
                  <a:pt x="46" y="3"/>
                  <a:pt x="46" y="3"/>
                </a:cubicBezTo>
                <a:close/>
                <a:moveTo>
                  <a:pt x="9" y="27"/>
                </a:moveTo>
                <a:cubicBezTo>
                  <a:pt x="9" y="27"/>
                  <a:pt x="9" y="27"/>
                  <a:pt x="9" y="27"/>
                </a:cubicBezTo>
                <a:cubicBezTo>
                  <a:pt x="2" y="27"/>
                  <a:pt x="2" y="27"/>
                  <a:pt x="2" y="27"/>
                </a:cubicBezTo>
                <a:cubicBezTo>
                  <a:pt x="2" y="30"/>
                  <a:pt x="2" y="30"/>
                  <a:pt x="2" y="30"/>
                </a:cubicBezTo>
                <a:cubicBezTo>
                  <a:pt x="2" y="33"/>
                  <a:pt x="2" y="33"/>
                  <a:pt x="2" y="33"/>
                </a:cubicBezTo>
                <a:cubicBezTo>
                  <a:pt x="9" y="33"/>
                  <a:pt x="9" y="33"/>
                  <a:pt x="9" y="33"/>
                </a:cubicBezTo>
                <a:cubicBezTo>
                  <a:pt x="9" y="30"/>
                  <a:pt x="9" y="30"/>
                  <a:pt x="9" y="30"/>
                </a:cubicBezTo>
                <a:cubicBezTo>
                  <a:pt x="9" y="27"/>
                  <a:pt x="9" y="27"/>
                  <a:pt x="9"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0" name="Freeform 526"/>
          <p:cNvSpPr>
            <a:spLocks noEditPoints="1"/>
          </p:cNvSpPr>
          <p:nvPr/>
        </p:nvSpPr>
        <p:spPr bwMode="auto">
          <a:xfrm>
            <a:off x="3763377" y="4023435"/>
            <a:ext cx="167996" cy="141116"/>
          </a:xfrm>
          <a:custGeom>
            <a:avLst/>
            <a:gdLst>
              <a:gd name="T0" fmla="*/ 9 w 50"/>
              <a:gd name="T1" fmla="*/ 0 h 42"/>
              <a:gd name="T2" fmla="*/ 41 w 50"/>
              <a:gd name="T3" fmla="*/ 0 h 42"/>
              <a:gd name="T4" fmla="*/ 47 w 50"/>
              <a:gd name="T5" fmla="*/ 2 h 42"/>
              <a:gd name="T6" fmla="*/ 50 w 50"/>
              <a:gd name="T7" fmla="*/ 9 h 42"/>
              <a:gd name="T8" fmla="*/ 50 w 50"/>
              <a:gd name="T9" fmla="*/ 33 h 42"/>
              <a:gd name="T10" fmla="*/ 47 w 50"/>
              <a:gd name="T11" fmla="*/ 39 h 42"/>
              <a:gd name="T12" fmla="*/ 47 w 50"/>
              <a:gd name="T13" fmla="*/ 39 h 42"/>
              <a:gd name="T14" fmla="*/ 41 w 50"/>
              <a:gd name="T15" fmla="*/ 42 h 42"/>
              <a:gd name="T16" fmla="*/ 9 w 50"/>
              <a:gd name="T17" fmla="*/ 42 h 42"/>
              <a:gd name="T18" fmla="*/ 3 w 50"/>
              <a:gd name="T19" fmla="*/ 39 h 42"/>
              <a:gd name="T20" fmla="*/ 3 w 50"/>
              <a:gd name="T21" fmla="*/ 39 h 42"/>
              <a:gd name="T22" fmla="*/ 3 w 50"/>
              <a:gd name="T23" fmla="*/ 39 h 42"/>
              <a:gd name="T24" fmla="*/ 0 w 50"/>
              <a:gd name="T25" fmla="*/ 33 h 42"/>
              <a:gd name="T26" fmla="*/ 0 w 50"/>
              <a:gd name="T27" fmla="*/ 9 h 42"/>
              <a:gd name="T28" fmla="*/ 3 w 50"/>
              <a:gd name="T29" fmla="*/ 2 h 42"/>
              <a:gd name="T30" fmla="*/ 3 w 50"/>
              <a:gd name="T31" fmla="*/ 2 h 42"/>
              <a:gd name="T32" fmla="*/ 3 w 50"/>
              <a:gd name="T33" fmla="*/ 2 h 42"/>
              <a:gd name="T34" fmla="*/ 9 w 50"/>
              <a:gd name="T35" fmla="*/ 0 h 42"/>
              <a:gd name="T36" fmla="*/ 16 w 50"/>
              <a:gd name="T37" fmla="*/ 20 h 42"/>
              <a:gd name="T38" fmla="*/ 16 w 50"/>
              <a:gd name="T39" fmla="*/ 20 h 42"/>
              <a:gd name="T40" fmla="*/ 15 w 50"/>
              <a:gd name="T41" fmla="*/ 19 h 42"/>
              <a:gd name="T42" fmla="*/ 16 w 50"/>
              <a:gd name="T43" fmla="*/ 18 h 42"/>
              <a:gd name="T44" fmla="*/ 25 w 50"/>
              <a:gd name="T45" fmla="*/ 18 h 42"/>
              <a:gd name="T46" fmla="*/ 26 w 50"/>
              <a:gd name="T47" fmla="*/ 19 h 42"/>
              <a:gd name="T48" fmla="*/ 25 w 50"/>
              <a:gd name="T49" fmla="*/ 20 h 42"/>
              <a:gd name="T50" fmla="*/ 16 w 50"/>
              <a:gd name="T51" fmla="*/ 20 h 42"/>
              <a:gd name="T52" fmla="*/ 8 w 50"/>
              <a:gd name="T53" fmla="*/ 9 h 42"/>
              <a:gd name="T54" fmla="*/ 8 w 50"/>
              <a:gd name="T55" fmla="*/ 9 h 42"/>
              <a:gd name="T56" fmla="*/ 8 w 50"/>
              <a:gd name="T57" fmla="*/ 7 h 42"/>
              <a:gd name="T58" fmla="*/ 10 w 50"/>
              <a:gd name="T59" fmla="*/ 7 h 42"/>
              <a:gd name="T60" fmla="*/ 15 w 50"/>
              <a:gd name="T61" fmla="*/ 13 h 42"/>
              <a:gd name="T62" fmla="*/ 15 w 50"/>
              <a:gd name="T63" fmla="*/ 14 h 42"/>
              <a:gd name="T64" fmla="*/ 10 w 50"/>
              <a:gd name="T65" fmla="*/ 20 h 42"/>
              <a:gd name="T66" fmla="*/ 8 w 50"/>
              <a:gd name="T67" fmla="*/ 20 h 42"/>
              <a:gd name="T68" fmla="*/ 8 w 50"/>
              <a:gd name="T69" fmla="*/ 18 h 42"/>
              <a:gd name="T70" fmla="*/ 13 w 50"/>
              <a:gd name="T71" fmla="*/ 13 h 42"/>
              <a:gd name="T72" fmla="*/ 8 w 50"/>
              <a:gd name="T73" fmla="*/ 9 h 42"/>
              <a:gd name="T74" fmla="*/ 41 w 50"/>
              <a:gd name="T75" fmla="*/ 3 h 42"/>
              <a:gd name="T76" fmla="*/ 41 w 50"/>
              <a:gd name="T77" fmla="*/ 3 h 42"/>
              <a:gd name="T78" fmla="*/ 9 w 50"/>
              <a:gd name="T79" fmla="*/ 3 h 42"/>
              <a:gd name="T80" fmla="*/ 5 w 50"/>
              <a:gd name="T81" fmla="*/ 5 h 42"/>
              <a:gd name="T82" fmla="*/ 5 w 50"/>
              <a:gd name="T83" fmla="*/ 5 h 42"/>
              <a:gd name="T84" fmla="*/ 4 w 50"/>
              <a:gd name="T85" fmla="*/ 9 h 42"/>
              <a:gd name="T86" fmla="*/ 4 w 50"/>
              <a:gd name="T87" fmla="*/ 33 h 42"/>
              <a:gd name="T88" fmla="*/ 5 w 50"/>
              <a:gd name="T89" fmla="*/ 36 h 42"/>
              <a:gd name="T90" fmla="*/ 9 w 50"/>
              <a:gd name="T91" fmla="*/ 38 h 42"/>
              <a:gd name="T92" fmla="*/ 41 w 50"/>
              <a:gd name="T93" fmla="*/ 38 h 42"/>
              <a:gd name="T94" fmla="*/ 44 w 50"/>
              <a:gd name="T95" fmla="*/ 36 h 42"/>
              <a:gd name="T96" fmla="*/ 44 w 50"/>
              <a:gd name="T97" fmla="*/ 36 h 42"/>
              <a:gd name="T98" fmla="*/ 46 w 50"/>
              <a:gd name="T99" fmla="*/ 33 h 42"/>
              <a:gd name="T100" fmla="*/ 46 w 50"/>
              <a:gd name="T101" fmla="*/ 9 h 42"/>
              <a:gd name="T102" fmla="*/ 44 w 50"/>
              <a:gd name="T103" fmla="*/ 5 h 42"/>
              <a:gd name="T104" fmla="*/ 41 w 50"/>
              <a:gd name="T10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42">
                <a:moveTo>
                  <a:pt x="9" y="0"/>
                </a:moveTo>
                <a:cubicBezTo>
                  <a:pt x="41" y="0"/>
                  <a:pt x="41" y="0"/>
                  <a:pt x="41" y="0"/>
                </a:cubicBezTo>
                <a:cubicBezTo>
                  <a:pt x="43" y="0"/>
                  <a:pt x="45" y="1"/>
                  <a:pt x="47" y="2"/>
                </a:cubicBezTo>
                <a:cubicBezTo>
                  <a:pt x="49" y="4"/>
                  <a:pt x="50" y="6"/>
                  <a:pt x="50" y="9"/>
                </a:cubicBezTo>
                <a:cubicBezTo>
                  <a:pt x="50" y="33"/>
                  <a:pt x="50" y="33"/>
                  <a:pt x="50" y="33"/>
                </a:cubicBezTo>
                <a:cubicBezTo>
                  <a:pt x="50" y="35"/>
                  <a:pt x="49" y="37"/>
                  <a:pt x="47" y="39"/>
                </a:cubicBezTo>
                <a:cubicBezTo>
                  <a:pt x="47" y="39"/>
                  <a:pt x="47" y="39"/>
                  <a:pt x="47" y="39"/>
                </a:cubicBezTo>
                <a:cubicBezTo>
                  <a:pt x="45" y="41"/>
                  <a:pt x="43" y="42"/>
                  <a:pt x="41" y="42"/>
                </a:cubicBezTo>
                <a:cubicBezTo>
                  <a:pt x="9" y="42"/>
                  <a:pt x="9" y="42"/>
                  <a:pt x="9" y="42"/>
                </a:cubicBezTo>
                <a:cubicBezTo>
                  <a:pt x="7" y="42"/>
                  <a:pt x="4" y="41"/>
                  <a:pt x="3" y="39"/>
                </a:cubicBezTo>
                <a:cubicBezTo>
                  <a:pt x="3" y="39"/>
                  <a:pt x="3" y="39"/>
                  <a:pt x="3" y="39"/>
                </a:cubicBezTo>
                <a:cubicBezTo>
                  <a:pt x="3" y="39"/>
                  <a:pt x="3" y="39"/>
                  <a:pt x="3" y="39"/>
                </a:cubicBezTo>
                <a:cubicBezTo>
                  <a:pt x="1" y="37"/>
                  <a:pt x="0" y="35"/>
                  <a:pt x="0" y="33"/>
                </a:cubicBezTo>
                <a:cubicBezTo>
                  <a:pt x="0" y="9"/>
                  <a:pt x="0" y="9"/>
                  <a:pt x="0" y="9"/>
                </a:cubicBezTo>
                <a:cubicBezTo>
                  <a:pt x="0" y="6"/>
                  <a:pt x="1" y="4"/>
                  <a:pt x="3" y="2"/>
                </a:cubicBezTo>
                <a:cubicBezTo>
                  <a:pt x="3" y="2"/>
                  <a:pt x="3" y="2"/>
                  <a:pt x="3" y="2"/>
                </a:cubicBezTo>
                <a:cubicBezTo>
                  <a:pt x="3" y="2"/>
                  <a:pt x="3" y="2"/>
                  <a:pt x="3" y="2"/>
                </a:cubicBezTo>
                <a:cubicBezTo>
                  <a:pt x="4" y="1"/>
                  <a:pt x="7" y="0"/>
                  <a:pt x="9" y="0"/>
                </a:cubicBezTo>
                <a:close/>
                <a:moveTo>
                  <a:pt x="16" y="20"/>
                </a:moveTo>
                <a:cubicBezTo>
                  <a:pt x="16" y="20"/>
                  <a:pt x="16" y="20"/>
                  <a:pt x="16" y="20"/>
                </a:cubicBezTo>
                <a:cubicBezTo>
                  <a:pt x="15" y="20"/>
                  <a:pt x="15" y="19"/>
                  <a:pt x="15" y="19"/>
                </a:cubicBezTo>
                <a:cubicBezTo>
                  <a:pt x="15" y="18"/>
                  <a:pt x="15" y="18"/>
                  <a:pt x="16" y="18"/>
                </a:cubicBezTo>
                <a:cubicBezTo>
                  <a:pt x="25" y="18"/>
                  <a:pt x="25" y="18"/>
                  <a:pt x="25" y="18"/>
                </a:cubicBezTo>
                <a:cubicBezTo>
                  <a:pt x="26" y="18"/>
                  <a:pt x="26" y="18"/>
                  <a:pt x="26" y="19"/>
                </a:cubicBezTo>
                <a:cubicBezTo>
                  <a:pt x="26" y="19"/>
                  <a:pt x="26" y="20"/>
                  <a:pt x="25" y="20"/>
                </a:cubicBezTo>
                <a:cubicBezTo>
                  <a:pt x="16" y="20"/>
                  <a:pt x="16" y="20"/>
                  <a:pt x="16" y="20"/>
                </a:cubicBezTo>
                <a:close/>
                <a:moveTo>
                  <a:pt x="8" y="9"/>
                </a:moveTo>
                <a:cubicBezTo>
                  <a:pt x="8" y="9"/>
                  <a:pt x="8" y="9"/>
                  <a:pt x="8" y="9"/>
                </a:cubicBezTo>
                <a:cubicBezTo>
                  <a:pt x="8" y="8"/>
                  <a:pt x="8" y="8"/>
                  <a:pt x="8" y="7"/>
                </a:cubicBezTo>
                <a:cubicBezTo>
                  <a:pt x="9" y="7"/>
                  <a:pt x="9" y="7"/>
                  <a:pt x="10" y="7"/>
                </a:cubicBezTo>
                <a:cubicBezTo>
                  <a:pt x="15" y="13"/>
                  <a:pt x="15" y="13"/>
                  <a:pt x="15" y="13"/>
                </a:cubicBezTo>
                <a:cubicBezTo>
                  <a:pt x="16" y="13"/>
                  <a:pt x="16" y="14"/>
                  <a:pt x="15" y="14"/>
                </a:cubicBezTo>
                <a:cubicBezTo>
                  <a:pt x="10" y="20"/>
                  <a:pt x="10" y="20"/>
                  <a:pt x="10" y="20"/>
                </a:cubicBezTo>
                <a:cubicBezTo>
                  <a:pt x="9" y="20"/>
                  <a:pt x="9" y="20"/>
                  <a:pt x="8" y="20"/>
                </a:cubicBezTo>
                <a:cubicBezTo>
                  <a:pt x="8" y="19"/>
                  <a:pt x="8" y="18"/>
                  <a:pt x="8" y="18"/>
                </a:cubicBezTo>
                <a:cubicBezTo>
                  <a:pt x="13" y="13"/>
                  <a:pt x="13" y="13"/>
                  <a:pt x="13" y="13"/>
                </a:cubicBezTo>
                <a:cubicBezTo>
                  <a:pt x="8" y="9"/>
                  <a:pt x="8" y="9"/>
                  <a:pt x="8" y="9"/>
                </a:cubicBezTo>
                <a:close/>
                <a:moveTo>
                  <a:pt x="41" y="3"/>
                </a:moveTo>
                <a:cubicBezTo>
                  <a:pt x="41" y="3"/>
                  <a:pt x="41" y="3"/>
                  <a:pt x="41" y="3"/>
                </a:cubicBezTo>
                <a:cubicBezTo>
                  <a:pt x="9" y="3"/>
                  <a:pt x="9" y="3"/>
                  <a:pt x="9" y="3"/>
                </a:cubicBezTo>
                <a:cubicBezTo>
                  <a:pt x="8" y="3"/>
                  <a:pt x="6" y="4"/>
                  <a:pt x="5" y="5"/>
                </a:cubicBezTo>
                <a:cubicBezTo>
                  <a:pt x="5" y="5"/>
                  <a:pt x="5" y="5"/>
                  <a:pt x="5" y="5"/>
                </a:cubicBezTo>
                <a:cubicBezTo>
                  <a:pt x="4" y="6"/>
                  <a:pt x="4" y="7"/>
                  <a:pt x="4" y="9"/>
                </a:cubicBezTo>
                <a:cubicBezTo>
                  <a:pt x="4" y="33"/>
                  <a:pt x="4" y="33"/>
                  <a:pt x="4" y="33"/>
                </a:cubicBezTo>
                <a:cubicBezTo>
                  <a:pt x="4" y="34"/>
                  <a:pt x="4" y="35"/>
                  <a:pt x="5" y="36"/>
                </a:cubicBezTo>
                <a:cubicBezTo>
                  <a:pt x="6" y="37"/>
                  <a:pt x="8" y="38"/>
                  <a:pt x="9" y="38"/>
                </a:cubicBezTo>
                <a:cubicBezTo>
                  <a:pt x="41" y="38"/>
                  <a:pt x="41" y="38"/>
                  <a:pt x="41" y="38"/>
                </a:cubicBezTo>
                <a:cubicBezTo>
                  <a:pt x="42" y="38"/>
                  <a:pt x="43" y="37"/>
                  <a:pt x="44" y="36"/>
                </a:cubicBezTo>
                <a:cubicBezTo>
                  <a:pt x="44" y="36"/>
                  <a:pt x="44" y="36"/>
                  <a:pt x="44" y="36"/>
                </a:cubicBezTo>
                <a:cubicBezTo>
                  <a:pt x="45" y="35"/>
                  <a:pt x="46" y="34"/>
                  <a:pt x="46" y="33"/>
                </a:cubicBezTo>
                <a:cubicBezTo>
                  <a:pt x="46" y="9"/>
                  <a:pt x="46" y="9"/>
                  <a:pt x="46" y="9"/>
                </a:cubicBezTo>
                <a:cubicBezTo>
                  <a:pt x="46" y="7"/>
                  <a:pt x="45" y="6"/>
                  <a:pt x="44" y="5"/>
                </a:cubicBezTo>
                <a:cubicBezTo>
                  <a:pt x="43" y="4"/>
                  <a:pt x="42" y="3"/>
                  <a:pt x="41"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1" name="Freeform 527"/>
          <p:cNvSpPr>
            <a:spLocks noEditPoints="1"/>
          </p:cNvSpPr>
          <p:nvPr/>
        </p:nvSpPr>
        <p:spPr bwMode="auto">
          <a:xfrm>
            <a:off x="10290005" y="4023435"/>
            <a:ext cx="164635" cy="141116"/>
          </a:xfrm>
          <a:custGeom>
            <a:avLst/>
            <a:gdLst>
              <a:gd name="T0" fmla="*/ 40 w 49"/>
              <a:gd name="T1" fmla="*/ 0 h 42"/>
              <a:gd name="T2" fmla="*/ 49 w 49"/>
              <a:gd name="T3" fmla="*/ 9 h 42"/>
              <a:gd name="T4" fmla="*/ 47 w 49"/>
              <a:gd name="T5" fmla="*/ 39 h 42"/>
              <a:gd name="T6" fmla="*/ 40 w 49"/>
              <a:gd name="T7" fmla="*/ 42 h 42"/>
              <a:gd name="T8" fmla="*/ 2 w 49"/>
              <a:gd name="T9" fmla="*/ 39 h 42"/>
              <a:gd name="T10" fmla="*/ 2 w 49"/>
              <a:gd name="T11" fmla="*/ 39 h 42"/>
              <a:gd name="T12" fmla="*/ 0 w 49"/>
              <a:gd name="T13" fmla="*/ 9 h 42"/>
              <a:gd name="T14" fmla="*/ 2 w 49"/>
              <a:gd name="T15" fmla="*/ 2 h 42"/>
              <a:gd name="T16" fmla="*/ 36 w 49"/>
              <a:gd name="T17" fmla="*/ 10 h 42"/>
              <a:gd name="T18" fmla="*/ 37 w 49"/>
              <a:gd name="T19" fmla="*/ 8 h 42"/>
              <a:gd name="T20" fmla="*/ 38 w 49"/>
              <a:gd name="T21" fmla="*/ 10 h 42"/>
              <a:gd name="T22" fmla="*/ 40 w 49"/>
              <a:gd name="T23" fmla="*/ 10 h 42"/>
              <a:gd name="T24" fmla="*/ 41 w 49"/>
              <a:gd name="T25" fmla="*/ 18 h 42"/>
              <a:gd name="T26" fmla="*/ 40 w 49"/>
              <a:gd name="T27" fmla="*/ 19 h 42"/>
              <a:gd name="T28" fmla="*/ 38 w 49"/>
              <a:gd name="T29" fmla="*/ 32 h 42"/>
              <a:gd name="T30" fmla="*/ 36 w 49"/>
              <a:gd name="T31" fmla="*/ 32 h 42"/>
              <a:gd name="T32" fmla="*/ 33 w 49"/>
              <a:gd name="T33" fmla="*/ 19 h 42"/>
              <a:gd name="T34" fmla="*/ 32 w 49"/>
              <a:gd name="T35" fmla="*/ 18 h 42"/>
              <a:gd name="T36" fmla="*/ 32 w 49"/>
              <a:gd name="T37" fmla="*/ 11 h 42"/>
              <a:gd name="T38" fmla="*/ 36 w 49"/>
              <a:gd name="T39" fmla="*/ 10 h 42"/>
              <a:gd name="T40" fmla="*/ 35 w 49"/>
              <a:gd name="T41" fmla="*/ 12 h 42"/>
              <a:gd name="T42" fmla="*/ 35 w 49"/>
              <a:gd name="T43" fmla="*/ 17 h 42"/>
              <a:gd name="T44" fmla="*/ 39 w 49"/>
              <a:gd name="T45" fmla="*/ 12 h 42"/>
              <a:gd name="T46" fmla="*/ 23 w 49"/>
              <a:gd name="T47" fmla="*/ 10 h 42"/>
              <a:gd name="T48" fmla="*/ 25 w 49"/>
              <a:gd name="T49" fmla="*/ 8 h 42"/>
              <a:gd name="T50" fmla="*/ 26 w 49"/>
              <a:gd name="T51" fmla="*/ 22 h 42"/>
              <a:gd name="T52" fmla="*/ 28 w 49"/>
              <a:gd name="T53" fmla="*/ 22 h 42"/>
              <a:gd name="T54" fmla="*/ 29 w 49"/>
              <a:gd name="T55" fmla="*/ 30 h 42"/>
              <a:gd name="T56" fmla="*/ 28 w 49"/>
              <a:gd name="T57" fmla="*/ 31 h 42"/>
              <a:gd name="T58" fmla="*/ 26 w 49"/>
              <a:gd name="T59" fmla="*/ 32 h 42"/>
              <a:gd name="T60" fmla="*/ 23 w 49"/>
              <a:gd name="T61" fmla="*/ 32 h 42"/>
              <a:gd name="T62" fmla="*/ 21 w 49"/>
              <a:gd name="T63" fmla="*/ 31 h 42"/>
              <a:gd name="T64" fmla="*/ 20 w 49"/>
              <a:gd name="T65" fmla="*/ 30 h 42"/>
              <a:gd name="T66" fmla="*/ 20 w 49"/>
              <a:gd name="T67" fmla="*/ 23 h 42"/>
              <a:gd name="T68" fmla="*/ 23 w 49"/>
              <a:gd name="T69" fmla="*/ 22 h 42"/>
              <a:gd name="T70" fmla="*/ 22 w 49"/>
              <a:gd name="T71" fmla="*/ 24 h 42"/>
              <a:gd name="T72" fmla="*/ 22 w 49"/>
              <a:gd name="T73" fmla="*/ 29 h 42"/>
              <a:gd name="T74" fmla="*/ 27 w 49"/>
              <a:gd name="T75" fmla="*/ 24 h 42"/>
              <a:gd name="T76" fmla="*/ 11 w 49"/>
              <a:gd name="T77" fmla="*/ 10 h 42"/>
              <a:gd name="T78" fmla="*/ 12 w 49"/>
              <a:gd name="T79" fmla="*/ 8 h 42"/>
              <a:gd name="T80" fmla="*/ 13 w 49"/>
              <a:gd name="T81" fmla="*/ 16 h 42"/>
              <a:gd name="T82" fmla="*/ 16 w 49"/>
              <a:gd name="T83" fmla="*/ 16 h 42"/>
              <a:gd name="T84" fmla="*/ 17 w 49"/>
              <a:gd name="T85" fmla="*/ 24 h 42"/>
              <a:gd name="T86" fmla="*/ 16 w 49"/>
              <a:gd name="T87" fmla="*/ 25 h 42"/>
              <a:gd name="T88" fmla="*/ 13 w 49"/>
              <a:gd name="T89" fmla="*/ 32 h 42"/>
              <a:gd name="T90" fmla="*/ 11 w 49"/>
              <a:gd name="T91" fmla="*/ 32 h 42"/>
              <a:gd name="T92" fmla="*/ 9 w 49"/>
              <a:gd name="T93" fmla="*/ 25 h 42"/>
              <a:gd name="T94" fmla="*/ 8 w 49"/>
              <a:gd name="T95" fmla="*/ 24 h 42"/>
              <a:gd name="T96" fmla="*/ 8 w 49"/>
              <a:gd name="T97" fmla="*/ 17 h 42"/>
              <a:gd name="T98" fmla="*/ 11 w 49"/>
              <a:gd name="T99" fmla="*/ 16 h 42"/>
              <a:gd name="T100" fmla="*/ 10 w 49"/>
              <a:gd name="T101" fmla="*/ 18 h 42"/>
              <a:gd name="T102" fmla="*/ 10 w 49"/>
              <a:gd name="T103" fmla="*/ 23 h 42"/>
              <a:gd name="T104" fmla="*/ 15 w 49"/>
              <a:gd name="T105" fmla="*/ 18 h 42"/>
              <a:gd name="T106" fmla="*/ 40 w 49"/>
              <a:gd name="T107" fmla="*/ 3 h 42"/>
              <a:gd name="T108" fmla="*/ 9 w 49"/>
              <a:gd name="T109" fmla="*/ 3 h 42"/>
              <a:gd name="T110" fmla="*/ 5 w 49"/>
              <a:gd name="T111" fmla="*/ 5 h 42"/>
              <a:gd name="T112" fmla="*/ 3 w 49"/>
              <a:gd name="T113" fmla="*/ 32 h 42"/>
              <a:gd name="T114" fmla="*/ 9 w 49"/>
              <a:gd name="T115" fmla="*/ 38 h 42"/>
              <a:gd name="T116" fmla="*/ 44 w 49"/>
              <a:gd name="T117" fmla="*/ 36 h 42"/>
              <a:gd name="T118" fmla="*/ 46 w 49"/>
              <a:gd name="T119" fmla="*/ 32 h 42"/>
              <a:gd name="T120" fmla="*/ 44 w 49"/>
              <a:gd name="T12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 h="42">
                <a:moveTo>
                  <a:pt x="9" y="0"/>
                </a:moveTo>
                <a:cubicBezTo>
                  <a:pt x="40" y="0"/>
                  <a:pt x="40" y="0"/>
                  <a:pt x="40" y="0"/>
                </a:cubicBezTo>
                <a:cubicBezTo>
                  <a:pt x="43" y="0"/>
                  <a:pt x="45" y="1"/>
                  <a:pt x="47" y="2"/>
                </a:cubicBezTo>
                <a:cubicBezTo>
                  <a:pt x="48" y="4"/>
                  <a:pt x="49" y="6"/>
                  <a:pt x="49" y="9"/>
                </a:cubicBezTo>
                <a:cubicBezTo>
                  <a:pt x="49" y="32"/>
                  <a:pt x="49" y="32"/>
                  <a:pt x="49" y="32"/>
                </a:cubicBezTo>
                <a:cubicBezTo>
                  <a:pt x="49" y="35"/>
                  <a:pt x="48" y="37"/>
                  <a:pt x="47" y="39"/>
                </a:cubicBezTo>
                <a:cubicBezTo>
                  <a:pt x="47" y="39"/>
                  <a:pt x="47" y="39"/>
                  <a:pt x="47" y="39"/>
                </a:cubicBezTo>
                <a:cubicBezTo>
                  <a:pt x="45" y="41"/>
                  <a:pt x="43" y="42"/>
                  <a:pt x="40" y="42"/>
                </a:cubicBezTo>
                <a:cubicBezTo>
                  <a:pt x="9" y="42"/>
                  <a:pt x="9" y="42"/>
                  <a:pt x="9" y="42"/>
                </a:cubicBezTo>
                <a:cubicBezTo>
                  <a:pt x="6" y="42"/>
                  <a:pt x="4" y="41"/>
                  <a:pt x="2" y="39"/>
                </a:cubicBezTo>
                <a:cubicBezTo>
                  <a:pt x="2" y="39"/>
                  <a:pt x="2" y="39"/>
                  <a:pt x="2" y="39"/>
                </a:cubicBezTo>
                <a:cubicBezTo>
                  <a:pt x="2" y="39"/>
                  <a:pt x="2" y="39"/>
                  <a:pt x="2" y="39"/>
                </a:cubicBezTo>
                <a:cubicBezTo>
                  <a:pt x="1" y="37"/>
                  <a:pt x="0" y="35"/>
                  <a:pt x="0" y="32"/>
                </a:cubicBezTo>
                <a:cubicBezTo>
                  <a:pt x="0" y="9"/>
                  <a:pt x="0" y="9"/>
                  <a:pt x="0" y="9"/>
                </a:cubicBezTo>
                <a:cubicBezTo>
                  <a:pt x="0" y="6"/>
                  <a:pt x="1" y="4"/>
                  <a:pt x="2" y="2"/>
                </a:cubicBezTo>
                <a:cubicBezTo>
                  <a:pt x="2" y="2"/>
                  <a:pt x="2" y="2"/>
                  <a:pt x="2" y="2"/>
                </a:cubicBezTo>
                <a:cubicBezTo>
                  <a:pt x="4" y="1"/>
                  <a:pt x="6" y="0"/>
                  <a:pt x="9" y="0"/>
                </a:cubicBezTo>
                <a:close/>
                <a:moveTo>
                  <a:pt x="36" y="10"/>
                </a:moveTo>
                <a:cubicBezTo>
                  <a:pt x="36" y="10"/>
                  <a:pt x="36" y="10"/>
                  <a:pt x="36" y="10"/>
                </a:cubicBezTo>
                <a:cubicBezTo>
                  <a:pt x="36" y="9"/>
                  <a:pt x="36" y="8"/>
                  <a:pt x="37" y="8"/>
                </a:cubicBezTo>
                <a:cubicBezTo>
                  <a:pt x="37" y="8"/>
                  <a:pt x="38" y="9"/>
                  <a:pt x="38" y="10"/>
                </a:cubicBezTo>
                <a:cubicBezTo>
                  <a:pt x="38" y="10"/>
                  <a:pt x="38" y="10"/>
                  <a:pt x="38" y="10"/>
                </a:cubicBezTo>
                <a:cubicBezTo>
                  <a:pt x="40" y="10"/>
                  <a:pt x="40" y="10"/>
                  <a:pt x="40" y="10"/>
                </a:cubicBezTo>
                <a:cubicBezTo>
                  <a:pt x="40" y="10"/>
                  <a:pt x="40" y="10"/>
                  <a:pt x="40" y="10"/>
                </a:cubicBezTo>
                <a:cubicBezTo>
                  <a:pt x="41" y="10"/>
                  <a:pt x="41" y="10"/>
                  <a:pt x="41" y="11"/>
                </a:cubicBezTo>
                <a:cubicBezTo>
                  <a:pt x="41" y="18"/>
                  <a:pt x="41" y="18"/>
                  <a:pt x="41" y="18"/>
                </a:cubicBezTo>
                <a:cubicBezTo>
                  <a:pt x="41" y="18"/>
                  <a:pt x="41" y="18"/>
                  <a:pt x="41" y="18"/>
                </a:cubicBezTo>
                <a:cubicBezTo>
                  <a:pt x="41" y="18"/>
                  <a:pt x="41" y="19"/>
                  <a:pt x="40" y="19"/>
                </a:cubicBezTo>
                <a:cubicBezTo>
                  <a:pt x="38" y="19"/>
                  <a:pt x="38" y="19"/>
                  <a:pt x="38" y="19"/>
                </a:cubicBezTo>
                <a:cubicBezTo>
                  <a:pt x="38" y="32"/>
                  <a:pt x="38" y="32"/>
                  <a:pt x="38" y="32"/>
                </a:cubicBezTo>
                <a:cubicBezTo>
                  <a:pt x="38" y="32"/>
                  <a:pt x="37" y="33"/>
                  <a:pt x="37" y="33"/>
                </a:cubicBezTo>
                <a:cubicBezTo>
                  <a:pt x="36" y="33"/>
                  <a:pt x="36" y="32"/>
                  <a:pt x="36" y="32"/>
                </a:cubicBezTo>
                <a:cubicBezTo>
                  <a:pt x="36" y="19"/>
                  <a:pt x="36" y="19"/>
                  <a:pt x="36" y="19"/>
                </a:cubicBezTo>
                <a:cubicBezTo>
                  <a:pt x="33" y="19"/>
                  <a:pt x="33" y="19"/>
                  <a:pt x="33" y="19"/>
                </a:cubicBezTo>
                <a:cubicBezTo>
                  <a:pt x="33" y="19"/>
                  <a:pt x="33" y="19"/>
                  <a:pt x="33" y="19"/>
                </a:cubicBezTo>
                <a:cubicBezTo>
                  <a:pt x="33" y="19"/>
                  <a:pt x="32" y="18"/>
                  <a:pt x="32" y="18"/>
                </a:cubicBezTo>
                <a:cubicBezTo>
                  <a:pt x="32" y="11"/>
                  <a:pt x="32" y="11"/>
                  <a:pt x="32" y="11"/>
                </a:cubicBezTo>
                <a:cubicBezTo>
                  <a:pt x="32" y="11"/>
                  <a:pt x="32" y="11"/>
                  <a:pt x="32" y="11"/>
                </a:cubicBezTo>
                <a:cubicBezTo>
                  <a:pt x="32" y="10"/>
                  <a:pt x="33" y="10"/>
                  <a:pt x="33" y="10"/>
                </a:cubicBezTo>
                <a:cubicBezTo>
                  <a:pt x="36" y="10"/>
                  <a:pt x="36" y="10"/>
                  <a:pt x="36" y="10"/>
                </a:cubicBezTo>
                <a:cubicBezTo>
                  <a:pt x="36" y="10"/>
                  <a:pt x="36" y="10"/>
                  <a:pt x="36" y="10"/>
                </a:cubicBezTo>
                <a:close/>
                <a:moveTo>
                  <a:pt x="35" y="12"/>
                </a:moveTo>
                <a:cubicBezTo>
                  <a:pt x="35" y="12"/>
                  <a:pt x="35" y="12"/>
                  <a:pt x="35" y="12"/>
                </a:cubicBezTo>
                <a:cubicBezTo>
                  <a:pt x="35" y="17"/>
                  <a:pt x="35" y="17"/>
                  <a:pt x="35" y="17"/>
                </a:cubicBezTo>
                <a:cubicBezTo>
                  <a:pt x="36" y="17"/>
                  <a:pt x="38" y="17"/>
                  <a:pt x="39" y="17"/>
                </a:cubicBezTo>
                <a:cubicBezTo>
                  <a:pt x="39" y="12"/>
                  <a:pt x="39" y="12"/>
                  <a:pt x="39" y="12"/>
                </a:cubicBezTo>
                <a:cubicBezTo>
                  <a:pt x="38" y="12"/>
                  <a:pt x="36" y="12"/>
                  <a:pt x="35" y="12"/>
                </a:cubicBezTo>
                <a:close/>
                <a:moveTo>
                  <a:pt x="23" y="10"/>
                </a:moveTo>
                <a:cubicBezTo>
                  <a:pt x="23" y="10"/>
                  <a:pt x="23" y="10"/>
                  <a:pt x="23" y="10"/>
                </a:cubicBezTo>
                <a:cubicBezTo>
                  <a:pt x="23" y="9"/>
                  <a:pt x="24" y="8"/>
                  <a:pt x="25" y="8"/>
                </a:cubicBezTo>
                <a:cubicBezTo>
                  <a:pt x="25" y="8"/>
                  <a:pt x="26" y="9"/>
                  <a:pt x="26" y="10"/>
                </a:cubicBezTo>
                <a:cubicBezTo>
                  <a:pt x="26" y="22"/>
                  <a:pt x="26" y="22"/>
                  <a:pt x="26" y="22"/>
                </a:cubicBezTo>
                <a:cubicBezTo>
                  <a:pt x="28" y="22"/>
                  <a:pt x="28" y="22"/>
                  <a:pt x="28" y="22"/>
                </a:cubicBezTo>
                <a:cubicBezTo>
                  <a:pt x="28" y="22"/>
                  <a:pt x="28" y="22"/>
                  <a:pt x="28" y="22"/>
                </a:cubicBezTo>
                <a:cubicBezTo>
                  <a:pt x="29" y="22"/>
                  <a:pt x="29" y="23"/>
                  <a:pt x="29" y="23"/>
                </a:cubicBezTo>
                <a:cubicBezTo>
                  <a:pt x="29" y="30"/>
                  <a:pt x="29" y="30"/>
                  <a:pt x="29" y="30"/>
                </a:cubicBezTo>
                <a:cubicBezTo>
                  <a:pt x="29" y="30"/>
                  <a:pt x="29" y="30"/>
                  <a:pt x="29" y="30"/>
                </a:cubicBezTo>
                <a:cubicBezTo>
                  <a:pt x="29" y="31"/>
                  <a:pt x="29" y="31"/>
                  <a:pt x="28" y="31"/>
                </a:cubicBezTo>
                <a:cubicBezTo>
                  <a:pt x="26" y="31"/>
                  <a:pt x="26" y="31"/>
                  <a:pt x="26" y="31"/>
                </a:cubicBezTo>
                <a:cubicBezTo>
                  <a:pt x="26" y="32"/>
                  <a:pt x="26" y="32"/>
                  <a:pt x="26" y="32"/>
                </a:cubicBezTo>
                <a:cubicBezTo>
                  <a:pt x="26" y="32"/>
                  <a:pt x="25" y="33"/>
                  <a:pt x="25" y="33"/>
                </a:cubicBezTo>
                <a:cubicBezTo>
                  <a:pt x="24" y="33"/>
                  <a:pt x="23" y="32"/>
                  <a:pt x="23" y="32"/>
                </a:cubicBezTo>
                <a:cubicBezTo>
                  <a:pt x="23" y="31"/>
                  <a:pt x="23" y="31"/>
                  <a:pt x="23" y="31"/>
                </a:cubicBezTo>
                <a:cubicBezTo>
                  <a:pt x="21" y="31"/>
                  <a:pt x="21" y="31"/>
                  <a:pt x="21" y="31"/>
                </a:cubicBezTo>
                <a:cubicBezTo>
                  <a:pt x="21" y="31"/>
                  <a:pt x="21" y="31"/>
                  <a:pt x="21" y="31"/>
                </a:cubicBezTo>
                <a:cubicBezTo>
                  <a:pt x="20" y="31"/>
                  <a:pt x="20" y="31"/>
                  <a:pt x="20" y="30"/>
                </a:cubicBezTo>
                <a:cubicBezTo>
                  <a:pt x="20" y="23"/>
                  <a:pt x="20" y="23"/>
                  <a:pt x="20" y="23"/>
                </a:cubicBezTo>
                <a:cubicBezTo>
                  <a:pt x="20" y="23"/>
                  <a:pt x="20" y="23"/>
                  <a:pt x="20" y="23"/>
                </a:cubicBezTo>
                <a:cubicBezTo>
                  <a:pt x="20" y="23"/>
                  <a:pt x="20" y="22"/>
                  <a:pt x="21" y="22"/>
                </a:cubicBezTo>
                <a:cubicBezTo>
                  <a:pt x="23" y="22"/>
                  <a:pt x="23" y="22"/>
                  <a:pt x="23" y="22"/>
                </a:cubicBezTo>
                <a:cubicBezTo>
                  <a:pt x="23" y="10"/>
                  <a:pt x="23" y="10"/>
                  <a:pt x="23" y="10"/>
                </a:cubicBezTo>
                <a:close/>
                <a:moveTo>
                  <a:pt x="22" y="24"/>
                </a:moveTo>
                <a:cubicBezTo>
                  <a:pt x="22" y="24"/>
                  <a:pt x="22" y="24"/>
                  <a:pt x="22" y="24"/>
                </a:cubicBezTo>
                <a:cubicBezTo>
                  <a:pt x="22" y="29"/>
                  <a:pt x="22" y="29"/>
                  <a:pt x="22" y="29"/>
                </a:cubicBezTo>
                <a:cubicBezTo>
                  <a:pt x="24" y="29"/>
                  <a:pt x="25" y="29"/>
                  <a:pt x="27" y="29"/>
                </a:cubicBezTo>
                <a:cubicBezTo>
                  <a:pt x="27" y="24"/>
                  <a:pt x="27" y="24"/>
                  <a:pt x="27" y="24"/>
                </a:cubicBezTo>
                <a:cubicBezTo>
                  <a:pt x="25" y="24"/>
                  <a:pt x="24" y="24"/>
                  <a:pt x="22" y="24"/>
                </a:cubicBezTo>
                <a:close/>
                <a:moveTo>
                  <a:pt x="11" y="10"/>
                </a:moveTo>
                <a:cubicBezTo>
                  <a:pt x="11" y="10"/>
                  <a:pt x="11" y="10"/>
                  <a:pt x="11" y="10"/>
                </a:cubicBezTo>
                <a:cubicBezTo>
                  <a:pt x="11" y="9"/>
                  <a:pt x="12" y="8"/>
                  <a:pt x="12" y="8"/>
                </a:cubicBezTo>
                <a:cubicBezTo>
                  <a:pt x="13" y="8"/>
                  <a:pt x="13" y="9"/>
                  <a:pt x="13" y="10"/>
                </a:cubicBezTo>
                <a:cubicBezTo>
                  <a:pt x="13" y="16"/>
                  <a:pt x="13" y="16"/>
                  <a:pt x="13" y="16"/>
                </a:cubicBezTo>
                <a:cubicBezTo>
                  <a:pt x="16" y="16"/>
                  <a:pt x="16" y="16"/>
                  <a:pt x="16" y="16"/>
                </a:cubicBezTo>
                <a:cubicBezTo>
                  <a:pt x="16" y="16"/>
                  <a:pt x="16" y="16"/>
                  <a:pt x="16" y="16"/>
                </a:cubicBezTo>
                <a:cubicBezTo>
                  <a:pt x="16" y="16"/>
                  <a:pt x="17" y="17"/>
                  <a:pt x="17" y="17"/>
                </a:cubicBezTo>
                <a:cubicBezTo>
                  <a:pt x="17" y="24"/>
                  <a:pt x="17" y="24"/>
                  <a:pt x="17" y="24"/>
                </a:cubicBezTo>
                <a:cubicBezTo>
                  <a:pt x="17" y="24"/>
                  <a:pt x="17" y="24"/>
                  <a:pt x="17" y="24"/>
                </a:cubicBezTo>
                <a:cubicBezTo>
                  <a:pt x="17" y="25"/>
                  <a:pt x="16" y="25"/>
                  <a:pt x="16" y="25"/>
                </a:cubicBezTo>
                <a:cubicBezTo>
                  <a:pt x="13" y="25"/>
                  <a:pt x="13" y="25"/>
                  <a:pt x="13" y="25"/>
                </a:cubicBezTo>
                <a:cubicBezTo>
                  <a:pt x="13" y="32"/>
                  <a:pt x="13" y="32"/>
                  <a:pt x="13" y="32"/>
                </a:cubicBezTo>
                <a:cubicBezTo>
                  <a:pt x="13" y="32"/>
                  <a:pt x="13" y="33"/>
                  <a:pt x="12" y="33"/>
                </a:cubicBezTo>
                <a:cubicBezTo>
                  <a:pt x="12" y="33"/>
                  <a:pt x="11" y="32"/>
                  <a:pt x="11" y="32"/>
                </a:cubicBezTo>
                <a:cubicBezTo>
                  <a:pt x="11" y="25"/>
                  <a:pt x="11" y="25"/>
                  <a:pt x="11" y="25"/>
                </a:cubicBezTo>
                <a:cubicBezTo>
                  <a:pt x="9" y="25"/>
                  <a:pt x="9" y="25"/>
                  <a:pt x="9" y="25"/>
                </a:cubicBezTo>
                <a:cubicBezTo>
                  <a:pt x="9" y="25"/>
                  <a:pt x="9" y="25"/>
                  <a:pt x="9" y="25"/>
                </a:cubicBezTo>
                <a:cubicBezTo>
                  <a:pt x="8" y="25"/>
                  <a:pt x="8" y="25"/>
                  <a:pt x="8" y="24"/>
                </a:cubicBezTo>
                <a:cubicBezTo>
                  <a:pt x="8" y="17"/>
                  <a:pt x="8" y="17"/>
                  <a:pt x="8" y="17"/>
                </a:cubicBezTo>
                <a:cubicBezTo>
                  <a:pt x="8" y="17"/>
                  <a:pt x="8" y="17"/>
                  <a:pt x="8" y="17"/>
                </a:cubicBezTo>
                <a:cubicBezTo>
                  <a:pt x="8" y="17"/>
                  <a:pt x="8" y="16"/>
                  <a:pt x="9" y="16"/>
                </a:cubicBezTo>
                <a:cubicBezTo>
                  <a:pt x="11" y="16"/>
                  <a:pt x="11" y="16"/>
                  <a:pt x="11" y="16"/>
                </a:cubicBezTo>
                <a:cubicBezTo>
                  <a:pt x="11" y="10"/>
                  <a:pt x="11" y="10"/>
                  <a:pt x="11" y="10"/>
                </a:cubicBezTo>
                <a:close/>
                <a:moveTo>
                  <a:pt x="10" y="18"/>
                </a:moveTo>
                <a:cubicBezTo>
                  <a:pt x="10" y="18"/>
                  <a:pt x="10" y="18"/>
                  <a:pt x="10" y="18"/>
                </a:cubicBezTo>
                <a:cubicBezTo>
                  <a:pt x="10" y="23"/>
                  <a:pt x="10" y="23"/>
                  <a:pt x="10" y="23"/>
                </a:cubicBezTo>
                <a:cubicBezTo>
                  <a:pt x="12" y="23"/>
                  <a:pt x="13" y="23"/>
                  <a:pt x="15" y="23"/>
                </a:cubicBezTo>
                <a:cubicBezTo>
                  <a:pt x="15" y="18"/>
                  <a:pt x="15" y="18"/>
                  <a:pt x="15" y="18"/>
                </a:cubicBezTo>
                <a:cubicBezTo>
                  <a:pt x="13" y="18"/>
                  <a:pt x="12" y="18"/>
                  <a:pt x="10" y="18"/>
                </a:cubicBezTo>
                <a:close/>
                <a:moveTo>
                  <a:pt x="40" y="3"/>
                </a:moveTo>
                <a:cubicBezTo>
                  <a:pt x="40" y="3"/>
                  <a:pt x="40" y="3"/>
                  <a:pt x="40" y="3"/>
                </a:cubicBezTo>
                <a:cubicBezTo>
                  <a:pt x="9" y="3"/>
                  <a:pt x="9" y="3"/>
                  <a:pt x="9" y="3"/>
                </a:cubicBezTo>
                <a:cubicBezTo>
                  <a:pt x="7" y="3"/>
                  <a:pt x="6" y="4"/>
                  <a:pt x="5" y="5"/>
                </a:cubicBezTo>
                <a:cubicBezTo>
                  <a:pt x="5" y="5"/>
                  <a:pt x="5" y="5"/>
                  <a:pt x="5" y="5"/>
                </a:cubicBezTo>
                <a:cubicBezTo>
                  <a:pt x="4" y="6"/>
                  <a:pt x="3" y="7"/>
                  <a:pt x="3" y="9"/>
                </a:cubicBezTo>
                <a:cubicBezTo>
                  <a:pt x="3" y="32"/>
                  <a:pt x="3" y="32"/>
                  <a:pt x="3" y="32"/>
                </a:cubicBezTo>
                <a:cubicBezTo>
                  <a:pt x="3" y="34"/>
                  <a:pt x="4" y="35"/>
                  <a:pt x="5" y="36"/>
                </a:cubicBezTo>
                <a:cubicBezTo>
                  <a:pt x="6" y="37"/>
                  <a:pt x="7" y="38"/>
                  <a:pt x="9" y="38"/>
                </a:cubicBezTo>
                <a:cubicBezTo>
                  <a:pt x="40" y="38"/>
                  <a:pt x="40" y="38"/>
                  <a:pt x="40" y="38"/>
                </a:cubicBezTo>
                <a:cubicBezTo>
                  <a:pt x="42" y="38"/>
                  <a:pt x="43" y="37"/>
                  <a:pt x="44" y="36"/>
                </a:cubicBezTo>
                <a:cubicBezTo>
                  <a:pt x="44" y="36"/>
                  <a:pt x="44" y="36"/>
                  <a:pt x="44" y="36"/>
                </a:cubicBezTo>
                <a:cubicBezTo>
                  <a:pt x="45" y="35"/>
                  <a:pt x="46" y="34"/>
                  <a:pt x="46" y="32"/>
                </a:cubicBezTo>
                <a:cubicBezTo>
                  <a:pt x="46" y="9"/>
                  <a:pt x="46" y="9"/>
                  <a:pt x="46" y="9"/>
                </a:cubicBezTo>
                <a:cubicBezTo>
                  <a:pt x="46" y="7"/>
                  <a:pt x="45" y="6"/>
                  <a:pt x="44" y="5"/>
                </a:cubicBezTo>
                <a:cubicBezTo>
                  <a:pt x="43" y="4"/>
                  <a:pt x="42" y="3"/>
                  <a:pt x="40"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2" name="Freeform 528"/>
          <p:cNvSpPr>
            <a:spLocks noEditPoints="1"/>
          </p:cNvSpPr>
          <p:nvPr/>
        </p:nvSpPr>
        <p:spPr bwMode="auto">
          <a:xfrm>
            <a:off x="4055690" y="4023435"/>
            <a:ext cx="164635" cy="141116"/>
          </a:xfrm>
          <a:custGeom>
            <a:avLst/>
            <a:gdLst>
              <a:gd name="T0" fmla="*/ 40 w 49"/>
              <a:gd name="T1" fmla="*/ 0 h 42"/>
              <a:gd name="T2" fmla="*/ 49 w 49"/>
              <a:gd name="T3" fmla="*/ 9 h 42"/>
              <a:gd name="T4" fmla="*/ 47 w 49"/>
              <a:gd name="T5" fmla="*/ 39 h 42"/>
              <a:gd name="T6" fmla="*/ 40 w 49"/>
              <a:gd name="T7" fmla="*/ 42 h 42"/>
              <a:gd name="T8" fmla="*/ 2 w 49"/>
              <a:gd name="T9" fmla="*/ 39 h 42"/>
              <a:gd name="T10" fmla="*/ 2 w 49"/>
              <a:gd name="T11" fmla="*/ 39 h 42"/>
              <a:gd name="T12" fmla="*/ 0 w 49"/>
              <a:gd name="T13" fmla="*/ 9 h 42"/>
              <a:gd name="T14" fmla="*/ 2 w 49"/>
              <a:gd name="T15" fmla="*/ 2 h 42"/>
              <a:gd name="T16" fmla="*/ 9 w 49"/>
              <a:gd name="T17" fmla="*/ 0 h 42"/>
              <a:gd name="T18" fmla="*/ 38 w 49"/>
              <a:gd name="T19" fmla="*/ 21 h 42"/>
              <a:gd name="T20" fmla="*/ 38 w 49"/>
              <a:gd name="T21" fmla="*/ 26 h 42"/>
              <a:gd name="T22" fmla="*/ 33 w 49"/>
              <a:gd name="T23" fmla="*/ 26 h 42"/>
              <a:gd name="T24" fmla="*/ 29 w 49"/>
              <a:gd name="T25" fmla="*/ 25 h 42"/>
              <a:gd name="T26" fmla="*/ 26 w 49"/>
              <a:gd name="T27" fmla="*/ 22 h 42"/>
              <a:gd name="T28" fmla="*/ 21 w 49"/>
              <a:gd name="T29" fmla="*/ 33 h 42"/>
              <a:gd name="T30" fmla="*/ 18 w 49"/>
              <a:gd name="T31" fmla="*/ 16 h 42"/>
              <a:gd name="T32" fmla="*/ 15 w 49"/>
              <a:gd name="T33" fmla="*/ 26 h 42"/>
              <a:gd name="T34" fmla="*/ 12 w 49"/>
              <a:gd name="T35" fmla="*/ 23 h 42"/>
              <a:gd name="T36" fmla="*/ 10 w 49"/>
              <a:gd name="T37" fmla="*/ 25 h 42"/>
              <a:gd name="T38" fmla="*/ 6 w 49"/>
              <a:gd name="T39" fmla="*/ 24 h 42"/>
              <a:gd name="T40" fmla="*/ 9 w 49"/>
              <a:gd name="T41" fmla="*/ 22 h 42"/>
              <a:gd name="T42" fmla="*/ 12 w 49"/>
              <a:gd name="T43" fmla="*/ 20 h 42"/>
              <a:gd name="T44" fmla="*/ 14 w 49"/>
              <a:gd name="T45" fmla="*/ 22 h 42"/>
              <a:gd name="T46" fmla="*/ 18 w 49"/>
              <a:gd name="T47" fmla="*/ 8 h 42"/>
              <a:gd name="T48" fmla="*/ 21 w 49"/>
              <a:gd name="T49" fmla="*/ 27 h 42"/>
              <a:gd name="T50" fmla="*/ 26 w 49"/>
              <a:gd name="T51" fmla="*/ 19 h 42"/>
              <a:gd name="T52" fmla="*/ 30 w 49"/>
              <a:gd name="T53" fmla="*/ 22 h 42"/>
              <a:gd name="T54" fmla="*/ 33 w 49"/>
              <a:gd name="T55" fmla="*/ 21 h 42"/>
              <a:gd name="T56" fmla="*/ 38 w 49"/>
              <a:gd name="T57" fmla="*/ 21 h 42"/>
              <a:gd name="T58" fmla="*/ 37 w 49"/>
              <a:gd name="T59" fmla="*/ 23 h 42"/>
              <a:gd name="T60" fmla="*/ 34 w 49"/>
              <a:gd name="T61" fmla="*/ 23 h 42"/>
              <a:gd name="T62" fmla="*/ 34 w 49"/>
              <a:gd name="T63" fmla="*/ 24 h 42"/>
              <a:gd name="T64" fmla="*/ 35 w 49"/>
              <a:gd name="T65" fmla="*/ 24 h 42"/>
              <a:gd name="T66" fmla="*/ 37 w 49"/>
              <a:gd name="T67" fmla="*/ 23 h 42"/>
              <a:gd name="T68" fmla="*/ 40 w 49"/>
              <a:gd name="T69" fmla="*/ 3 h 42"/>
              <a:gd name="T70" fmla="*/ 9 w 49"/>
              <a:gd name="T71" fmla="*/ 3 h 42"/>
              <a:gd name="T72" fmla="*/ 5 w 49"/>
              <a:gd name="T73" fmla="*/ 5 h 42"/>
              <a:gd name="T74" fmla="*/ 4 w 49"/>
              <a:gd name="T75" fmla="*/ 33 h 42"/>
              <a:gd name="T76" fmla="*/ 9 w 49"/>
              <a:gd name="T77" fmla="*/ 38 h 42"/>
              <a:gd name="T78" fmla="*/ 44 w 49"/>
              <a:gd name="T79" fmla="*/ 36 h 42"/>
              <a:gd name="T80" fmla="*/ 46 w 49"/>
              <a:gd name="T81" fmla="*/ 33 h 42"/>
              <a:gd name="T82" fmla="*/ 44 w 49"/>
              <a:gd name="T83"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42">
                <a:moveTo>
                  <a:pt x="9" y="0"/>
                </a:moveTo>
                <a:cubicBezTo>
                  <a:pt x="40" y="0"/>
                  <a:pt x="40" y="0"/>
                  <a:pt x="40" y="0"/>
                </a:cubicBezTo>
                <a:cubicBezTo>
                  <a:pt x="43" y="0"/>
                  <a:pt x="45" y="1"/>
                  <a:pt x="47" y="2"/>
                </a:cubicBezTo>
                <a:cubicBezTo>
                  <a:pt x="48" y="4"/>
                  <a:pt x="49" y="6"/>
                  <a:pt x="49" y="9"/>
                </a:cubicBezTo>
                <a:cubicBezTo>
                  <a:pt x="49" y="33"/>
                  <a:pt x="49" y="33"/>
                  <a:pt x="49" y="33"/>
                </a:cubicBezTo>
                <a:cubicBezTo>
                  <a:pt x="49" y="35"/>
                  <a:pt x="48" y="37"/>
                  <a:pt x="47" y="39"/>
                </a:cubicBezTo>
                <a:cubicBezTo>
                  <a:pt x="47" y="39"/>
                  <a:pt x="47" y="39"/>
                  <a:pt x="47" y="39"/>
                </a:cubicBezTo>
                <a:cubicBezTo>
                  <a:pt x="45" y="41"/>
                  <a:pt x="43" y="42"/>
                  <a:pt x="40" y="42"/>
                </a:cubicBezTo>
                <a:cubicBezTo>
                  <a:pt x="9" y="42"/>
                  <a:pt x="9" y="42"/>
                  <a:pt x="9" y="42"/>
                </a:cubicBezTo>
                <a:cubicBezTo>
                  <a:pt x="6" y="42"/>
                  <a:pt x="4" y="41"/>
                  <a:pt x="2" y="39"/>
                </a:cubicBezTo>
                <a:cubicBezTo>
                  <a:pt x="2" y="39"/>
                  <a:pt x="2" y="39"/>
                  <a:pt x="2" y="39"/>
                </a:cubicBezTo>
                <a:cubicBezTo>
                  <a:pt x="2" y="39"/>
                  <a:pt x="2" y="39"/>
                  <a:pt x="2" y="39"/>
                </a:cubicBezTo>
                <a:cubicBezTo>
                  <a:pt x="1" y="37"/>
                  <a:pt x="0" y="35"/>
                  <a:pt x="0" y="33"/>
                </a:cubicBezTo>
                <a:cubicBezTo>
                  <a:pt x="0" y="9"/>
                  <a:pt x="0" y="9"/>
                  <a:pt x="0" y="9"/>
                </a:cubicBezTo>
                <a:cubicBezTo>
                  <a:pt x="0" y="6"/>
                  <a:pt x="1" y="4"/>
                  <a:pt x="2" y="2"/>
                </a:cubicBezTo>
                <a:cubicBezTo>
                  <a:pt x="2" y="2"/>
                  <a:pt x="2" y="2"/>
                  <a:pt x="2" y="2"/>
                </a:cubicBezTo>
                <a:cubicBezTo>
                  <a:pt x="2" y="2"/>
                  <a:pt x="2" y="2"/>
                  <a:pt x="2" y="2"/>
                </a:cubicBezTo>
                <a:cubicBezTo>
                  <a:pt x="4" y="1"/>
                  <a:pt x="6" y="0"/>
                  <a:pt x="9" y="0"/>
                </a:cubicBezTo>
                <a:close/>
                <a:moveTo>
                  <a:pt x="38" y="21"/>
                </a:moveTo>
                <a:cubicBezTo>
                  <a:pt x="38" y="21"/>
                  <a:pt x="38" y="21"/>
                  <a:pt x="38" y="21"/>
                </a:cubicBezTo>
                <a:cubicBezTo>
                  <a:pt x="39" y="22"/>
                  <a:pt x="39" y="23"/>
                  <a:pt x="39" y="23"/>
                </a:cubicBezTo>
                <a:cubicBezTo>
                  <a:pt x="39" y="24"/>
                  <a:pt x="39" y="25"/>
                  <a:pt x="38" y="26"/>
                </a:cubicBezTo>
                <a:cubicBezTo>
                  <a:pt x="37" y="27"/>
                  <a:pt x="35" y="27"/>
                  <a:pt x="33" y="26"/>
                </a:cubicBezTo>
                <a:cubicBezTo>
                  <a:pt x="33" y="26"/>
                  <a:pt x="33" y="26"/>
                  <a:pt x="33" y="26"/>
                </a:cubicBezTo>
                <a:cubicBezTo>
                  <a:pt x="33" y="26"/>
                  <a:pt x="33" y="25"/>
                  <a:pt x="32" y="25"/>
                </a:cubicBezTo>
                <a:cubicBezTo>
                  <a:pt x="29" y="25"/>
                  <a:pt x="29" y="25"/>
                  <a:pt x="29" y="25"/>
                </a:cubicBezTo>
                <a:cubicBezTo>
                  <a:pt x="29" y="25"/>
                  <a:pt x="28" y="25"/>
                  <a:pt x="28" y="24"/>
                </a:cubicBezTo>
                <a:cubicBezTo>
                  <a:pt x="26" y="22"/>
                  <a:pt x="26" y="22"/>
                  <a:pt x="26" y="22"/>
                </a:cubicBezTo>
                <a:cubicBezTo>
                  <a:pt x="22" y="32"/>
                  <a:pt x="22" y="32"/>
                  <a:pt x="22" y="32"/>
                </a:cubicBezTo>
                <a:cubicBezTo>
                  <a:pt x="22" y="33"/>
                  <a:pt x="21" y="33"/>
                  <a:pt x="21" y="33"/>
                </a:cubicBezTo>
                <a:cubicBezTo>
                  <a:pt x="20" y="33"/>
                  <a:pt x="20" y="33"/>
                  <a:pt x="20" y="32"/>
                </a:cubicBezTo>
                <a:cubicBezTo>
                  <a:pt x="18" y="16"/>
                  <a:pt x="18" y="16"/>
                  <a:pt x="18" y="16"/>
                </a:cubicBezTo>
                <a:cubicBezTo>
                  <a:pt x="16" y="25"/>
                  <a:pt x="16" y="25"/>
                  <a:pt x="16" y="25"/>
                </a:cubicBezTo>
                <a:cubicBezTo>
                  <a:pt x="16" y="25"/>
                  <a:pt x="16" y="25"/>
                  <a:pt x="15" y="26"/>
                </a:cubicBezTo>
                <a:cubicBezTo>
                  <a:pt x="15" y="26"/>
                  <a:pt x="14" y="26"/>
                  <a:pt x="14" y="26"/>
                </a:cubicBezTo>
                <a:cubicBezTo>
                  <a:pt x="12" y="23"/>
                  <a:pt x="12" y="23"/>
                  <a:pt x="12" y="23"/>
                </a:cubicBezTo>
                <a:cubicBezTo>
                  <a:pt x="11" y="24"/>
                  <a:pt x="11" y="24"/>
                  <a:pt x="11" y="24"/>
                </a:cubicBezTo>
                <a:cubicBezTo>
                  <a:pt x="11" y="24"/>
                  <a:pt x="10" y="25"/>
                  <a:pt x="10" y="25"/>
                </a:cubicBezTo>
                <a:cubicBezTo>
                  <a:pt x="7" y="25"/>
                  <a:pt x="7" y="25"/>
                  <a:pt x="7" y="25"/>
                </a:cubicBezTo>
                <a:cubicBezTo>
                  <a:pt x="6" y="25"/>
                  <a:pt x="6" y="24"/>
                  <a:pt x="6" y="24"/>
                </a:cubicBezTo>
                <a:cubicBezTo>
                  <a:pt x="6" y="23"/>
                  <a:pt x="6" y="22"/>
                  <a:pt x="7" y="22"/>
                </a:cubicBezTo>
                <a:cubicBezTo>
                  <a:pt x="9" y="22"/>
                  <a:pt x="9" y="22"/>
                  <a:pt x="9" y="22"/>
                </a:cubicBezTo>
                <a:cubicBezTo>
                  <a:pt x="10" y="20"/>
                  <a:pt x="10" y="20"/>
                  <a:pt x="10" y="20"/>
                </a:cubicBezTo>
                <a:cubicBezTo>
                  <a:pt x="11" y="20"/>
                  <a:pt x="11" y="20"/>
                  <a:pt x="12" y="20"/>
                </a:cubicBezTo>
                <a:cubicBezTo>
                  <a:pt x="12" y="20"/>
                  <a:pt x="12" y="20"/>
                  <a:pt x="12" y="20"/>
                </a:cubicBezTo>
                <a:cubicBezTo>
                  <a:pt x="14" y="22"/>
                  <a:pt x="14" y="22"/>
                  <a:pt x="14" y="22"/>
                </a:cubicBezTo>
                <a:cubicBezTo>
                  <a:pt x="17" y="9"/>
                  <a:pt x="17" y="9"/>
                  <a:pt x="17" y="9"/>
                </a:cubicBezTo>
                <a:cubicBezTo>
                  <a:pt x="17" y="8"/>
                  <a:pt x="18" y="8"/>
                  <a:pt x="18" y="8"/>
                </a:cubicBezTo>
                <a:cubicBezTo>
                  <a:pt x="19" y="8"/>
                  <a:pt x="19" y="8"/>
                  <a:pt x="19" y="9"/>
                </a:cubicBezTo>
                <a:cubicBezTo>
                  <a:pt x="21" y="27"/>
                  <a:pt x="21" y="27"/>
                  <a:pt x="21" y="27"/>
                </a:cubicBezTo>
                <a:cubicBezTo>
                  <a:pt x="24" y="19"/>
                  <a:pt x="24" y="19"/>
                  <a:pt x="24" y="19"/>
                </a:cubicBezTo>
                <a:cubicBezTo>
                  <a:pt x="25" y="19"/>
                  <a:pt x="25" y="18"/>
                  <a:pt x="26" y="19"/>
                </a:cubicBezTo>
                <a:cubicBezTo>
                  <a:pt x="26" y="19"/>
                  <a:pt x="26" y="19"/>
                  <a:pt x="26" y="19"/>
                </a:cubicBezTo>
                <a:cubicBezTo>
                  <a:pt x="30" y="22"/>
                  <a:pt x="30" y="22"/>
                  <a:pt x="30" y="22"/>
                </a:cubicBezTo>
                <a:cubicBezTo>
                  <a:pt x="32" y="22"/>
                  <a:pt x="32" y="22"/>
                  <a:pt x="32" y="22"/>
                </a:cubicBezTo>
                <a:cubicBezTo>
                  <a:pt x="33" y="22"/>
                  <a:pt x="33" y="21"/>
                  <a:pt x="33" y="21"/>
                </a:cubicBezTo>
                <a:cubicBezTo>
                  <a:pt x="33" y="21"/>
                  <a:pt x="33" y="21"/>
                  <a:pt x="33" y="21"/>
                </a:cubicBezTo>
                <a:cubicBezTo>
                  <a:pt x="35" y="20"/>
                  <a:pt x="37" y="20"/>
                  <a:pt x="38" y="21"/>
                </a:cubicBezTo>
                <a:close/>
                <a:moveTo>
                  <a:pt x="37" y="23"/>
                </a:moveTo>
                <a:cubicBezTo>
                  <a:pt x="37" y="23"/>
                  <a:pt x="37" y="23"/>
                  <a:pt x="37" y="23"/>
                </a:cubicBezTo>
                <a:cubicBezTo>
                  <a:pt x="36" y="22"/>
                  <a:pt x="35" y="22"/>
                  <a:pt x="35" y="23"/>
                </a:cubicBezTo>
                <a:cubicBezTo>
                  <a:pt x="35" y="23"/>
                  <a:pt x="34" y="23"/>
                  <a:pt x="34" y="23"/>
                </a:cubicBezTo>
                <a:cubicBezTo>
                  <a:pt x="34" y="23"/>
                  <a:pt x="34" y="23"/>
                  <a:pt x="34" y="23"/>
                </a:cubicBezTo>
                <a:cubicBezTo>
                  <a:pt x="34" y="24"/>
                  <a:pt x="34" y="24"/>
                  <a:pt x="34" y="24"/>
                </a:cubicBezTo>
                <a:cubicBezTo>
                  <a:pt x="34" y="24"/>
                  <a:pt x="34" y="24"/>
                  <a:pt x="34" y="24"/>
                </a:cubicBezTo>
                <a:cubicBezTo>
                  <a:pt x="34" y="24"/>
                  <a:pt x="35" y="24"/>
                  <a:pt x="35" y="24"/>
                </a:cubicBezTo>
                <a:cubicBezTo>
                  <a:pt x="35" y="25"/>
                  <a:pt x="36" y="25"/>
                  <a:pt x="37" y="24"/>
                </a:cubicBezTo>
                <a:cubicBezTo>
                  <a:pt x="37" y="24"/>
                  <a:pt x="37" y="24"/>
                  <a:pt x="37" y="23"/>
                </a:cubicBezTo>
                <a:cubicBezTo>
                  <a:pt x="37" y="23"/>
                  <a:pt x="37" y="23"/>
                  <a:pt x="37" y="23"/>
                </a:cubicBezTo>
                <a:close/>
                <a:moveTo>
                  <a:pt x="40" y="3"/>
                </a:moveTo>
                <a:cubicBezTo>
                  <a:pt x="40" y="3"/>
                  <a:pt x="40" y="3"/>
                  <a:pt x="40" y="3"/>
                </a:cubicBezTo>
                <a:cubicBezTo>
                  <a:pt x="9" y="3"/>
                  <a:pt x="9" y="3"/>
                  <a:pt x="9" y="3"/>
                </a:cubicBezTo>
                <a:cubicBezTo>
                  <a:pt x="7" y="3"/>
                  <a:pt x="6" y="4"/>
                  <a:pt x="5" y="5"/>
                </a:cubicBezTo>
                <a:cubicBezTo>
                  <a:pt x="5" y="5"/>
                  <a:pt x="5" y="5"/>
                  <a:pt x="5" y="5"/>
                </a:cubicBezTo>
                <a:cubicBezTo>
                  <a:pt x="4" y="6"/>
                  <a:pt x="4" y="7"/>
                  <a:pt x="4" y="9"/>
                </a:cubicBezTo>
                <a:cubicBezTo>
                  <a:pt x="4" y="33"/>
                  <a:pt x="4" y="33"/>
                  <a:pt x="4" y="33"/>
                </a:cubicBezTo>
                <a:cubicBezTo>
                  <a:pt x="4" y="34"/>
                  <a:pt x="4" y="35"/>
                  <a:pt x="5" y="36"/>
                </a:cubicBezTo>
                <a:cubicBezTo>
                  <a:pt x="6" y="37"/>
                  <a:pt x="7" y="38"/>
                  <a:pt x="9" y="38"/>
                </a:cubicBezTo>
                <a:cubicBezTo>
                  <a:pt x="40" y="38"/>
                  <a:pt x="40" y="38"/>
                  <a:pt x="40" y="38"/>
                </a:cubicBezTo>
                <a:cubicBezTo>
                  <a:pt x="42" y="38"/>
                  <a:pt x="43" y="37"/>
                  <a:pt x="44" y="36"/>
                </a:cubicBezTo>
                <a:cubicBezTo>
                  <a:pt x="44" y="36"/>
                  <a:pt x="44" y="36"/>
                  <a:pt x="44" y="36"/>
                </a:cubicBezTo>
                <a:cubicBezTo>
                  <a:pt x="45" y="35"/>
                  <a:pt x="46" y="34"/>
                  <a:pt x="46" y="33"/>
                </a:cubicBezTo>
                <a:cubicBezTo>
                  <a:pt x="46" y="9"/>
                  <a:pt x="46" y="9"/>
                  <a:pt x="46" y="9"/>
                </a:cubicBezTo>
                <a:cubicBezTo>
                  <a:pt x="46" y="7"/>
                  <a:pt x="45" y="6"/>
                  <a:pt x="44" y="5"/>
                </a:cubicBezTo>
                <a:cubicBezTo>
                  <a:pt x="43" y="4"/>
                  <a:pt x="42" y="3"/>
                  <a:pt x="40"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3" name="Freeform 529"/>
          <p:cNvSpPr>
            <a:spLocks noEditPoints="1"/>
          </p:cNvSpPr>
          <p:nvPr/>
        </p:nvSpPr>
        <p:spPr bwMode="auto">
          <a:xfrm>
            <a:off x="6730179" y="4372866"/>
            <a:ext cx="171356" cy="142797"/>
          </a:xfrm>
          <a:custGeom>
            <a:avLst/>
            <a:gdLst>
              <a:gd name="T0" fmla="*/ 2 w 51"/>
              <a:gd name="T1" fmla="*/ 0 h 42"/>
              <a:gd name="T2" fmla="*/ 2 w 51"/>
              <a:gd name="T3" fmla="*/ 0 h 42"/>
              <a:gd name="T4" fmla="*/ 49 w 51"/>
              <a:gd name="T5" fmla="*/ 0 h 42"/>
              <a:gd name="T6" fmla="*/ 51 w 51"/>
              <a:gd name="T7" fmla="*/ 2 h 42"/>
              <a:gd name="T8" fmla="*/ 51 w 51"/>
              <a:gd name="T9" fmla="*/ 2 h 42"/>
              <a:gd name="T10" fmla="*/ 51 w 51"/>
              <a:gd name="T11" fmla="*/ 40 h 42"/>
              <a:gd name="T12" fmla="*/ 49 w 51"/>
              <a:gd name="T13" fmla="*/ 42 h 42"/>
              <a:gd name="T14" fmla="*/ 49 w 51"/>
              <a:gd name="T15" fmla="*/ 42 h 42"/>
              <a:gd name="T16" fmla="*/ 2 w 51"/>
              <a:gd name="T17" fmla="*/ 42 h 42"/>
              <a:gd name="T18" fmla="*/ 0 w 51"/>
              <a:gd name="T19" fmla="*/ 40 h 42"/>
              <a:gd name="T20" fmla="*/ 0 w 51"/>
              <a:gd name="T21" fmla="*/ 40 h 42"/>
              <a:gd name="T22" fmla="*/ 0 w 51"/>
              <a:gd name="T23" fmla="*/ 2 h 42"/>
              <a:gd name="T24" fmla="*/ 2 w 51"/>
              <a:gd name="T25" fmla="*/ 0 h 42"/>
              <a:gd name="T26" fmla="*/ 20 w 51"/>
              <a:gd name="T27" fmla="*/ 5 h 42"/>
              <a:gd name="T28" fmla="*/ 20 w 51"/>
              <a:gd name="T29" fmla="*/ 5 h 42"/>
              <a:gd name="T30" fmla="*/ 22 w 51"/>
              <a:gd name="T31" fmla="*/ 7 h 42"/>
              <a:gd name="T32" fmla="*/ 20 w 51"/>
              <a:gd name="T33" fmla="*/ 9 h 42"/>
              <a:gd name="T34" fmla="*/ 19 w 51"/>
              <a:gd name="T35" fmla="*/ 7 h 42"/>
              <a:gd name="T36" fmla="*/ 20 w 51"/>
              <a:gd name="T37" fmla="*/ 5 h 42"/>
              <a:gd name="T38" fmla="*/ 14 w 51"/>
              <a:gd name="T39" fmla="*/ 5 h 42"/>
              <a:gd name="T40" fmla="*/ 14 w 51"/>
              <a:gd name="T41" fmla="*/ 5 h 42"/>
              <a:gd name="T42" fmla="*/ 16 w 51"/>
              <a:gd name="T43" fmla="*/ 7 h 42"/>
              <a:gd name="T44" fmla="*/ 14 w 51"/>
              <a:gd name="T45" fmla="*/ 9 h 42"/>
              <a:gd name="T46" fmla="*/ 12 w 51"/>
              <a:gd name="T47" fmla="*/ 7 h 42"/>
              <a:gd name="T48" fmla="*/ 14 w 51"/>
              <a:gd name="T49" fmla="*/ 5 h 42"/>
              <a:gd name="T50" fmla="*/ 8 w 51"/>
              <a:gd name="T51" fmla="*/ 5 h 42"/>
              <a:gd name="T52" fmla="*/ 8 w 51"/>
              <a:gd name="T53" fmla="*/ 5 h 42"/>
              <a:gd name="T54" fmla="*/ 10 w 51"/>
              <a:gd name="T55" fmla="*/ 7 h 42"/>
              <a:gd name="T56" fmla="*/ 8 w 51"/>
              <a:gd name="T57" fmla="*/ 9 h 42"/>
              <a:gd name="T58" fmla="*/ 6 w 51"/>
              <a:gd name="T59" fmla="*/ 7 h 42"/>
              <a:gd name="T60" fmla="*/ 8 w 51"/>
              <a:gd name="T61" fmla="*/ 5 h 42"/>
              <a:gd name="T62" fmla="*/ 47 w 51"/>
              <a:gd name="T63" fmla="*/ 13 h 42"/>
              <a:gd name="T64" fmla="*/ 47 w 51"/>
              <a:gd name="T65" fmla="*/ 13 h 42"/>
              <a:gd name="T66" fmla="*/ 4 w 51"/>
              <a:gd name="T67" fmla="*/ 13 h 42"/>
              <a:gd name="T68" fmla="*/ 4 w 51"/>
              <a:gd name="T69" fmla="*/ 38 h 42"/>
              <a:gd name="T70" fmla="*/ 47 w 51"/>
              <a:gd name="T71" fmla="*/ 38 h 42"/>
              <a:gd name="T72" fmla="*/ 47 w 51"/>
              <a:gd name="T73" fmla="*/ 13 h 42"/>
              <a:gd name="T74" fmla="*/ 4 w 51"/>
              <a:gd name="T75" fmla="*/ 11 h 42"/>
              <a:gd name="T76" fmla="*/ 4 w 51"/>
              <a:gd name="T77" fmla="*/ 11 h 42"/>
              <a:gd name="T78" fmla="*/ 47 w 51"/>
              <a:gd name="T79" fmla="*/ 11 h 42"/>
              <a:gd name="T80" fmla="*/ 47 w 51"/>
              <a:gd name="T81" fmla="*/ 3 h 42"/>
              <a:gd name="T82" fmla="*/ 4 w 51"/>
              <a:gd name="T83" fmla="*/ 3 h 42"/>
              <a:gd name="T84" fmla="*/ 4 w 51"/>
              <a:gd name="T85"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42">
                <a:moveTo>
                  <a:pt x="2" y="0"/>
                </a:moveTo>
                <a:cubicBezTo>
                  <a:pt x="2" y="0"/>
                  <a:pt x="2" y="0"/>
                  <a:pt x="2" y="0"/>
                </a:cubicBezTo>
                <a:cubicBezTo>
                  <a:pt x="49" y="0"/>
                  <a:pt x="49" y="0"/>
                  <a:pt x="49" y="0"/>
                </a:cubicBezTo>
                <a:cubicBezTo>
                  <a:pt x="50" y="0"/>
                  <a:pt x="51" y="1"/>
                  <a:pt x="51" y="2"/>
                </a:cubicBezTo>
                <a:cubicBezTo>
                  <a:pt x="51" y="2"/>
                  <a:pt x="51" y="2"/>
                  <a:pt x="51" y="2"/>
                </a:cubicBezTo>
                <a:cubicBezTo>
                  <a:pt x="51" y="40"/>
                  <a:pt x="51" y="40"/>
                  <a:pt x="51" y="40"/>
                </a:cubicBezTo>
                <a:cubicBezTo>
                  <a:pt x="51" y="41"/>
                  <a:pt x="50" y="42"/>
                  <a:pt x="49" y="42"/>
                </a:cubicBezTo>
                <a:cubicBezTo>
                  <a:pt x="49" y="42"/>
                  <a:pt x="49" y="42"/>
                  <a:pt x="49" y="42"/>
                </a:cubicBezTo>
                <a:cubicBezTo>
                  <a:pt x="2" y="42"/>
                  <a:pt x="2" y="42"/>
                  <a:pt x="2" y="42"/>
                </a:cubicBezTo>
                <a:cubicBezTo>
                  <a:pt x="1" y="42"/>
                  <a:pt x="0" y="41"/>
                  <a:pt x="0" y="40"/>
                </a:cubicBezTo>
                <a:cubicBezTo>
                  <a:pt x="0" y="40"/>
                  <a:pt x="0" y="40"/>
                  <a:pt x="0" y="40"/>
                </a:cubicBezTo>
                <a:cubicBezTo>
                  <a:pt x="0" y="2"/>
                  <a:pt x="0" y="2"/>
                  <a:pt x="0" y="2"/>
                </a:cubicBezTo>
                <a:cubicBezTo>
                  <a:pt x="0" y="1"/>
                  <a:pt x="1" y="0"/>
                  <a:pt x="2" y="0"/>
                </a:cubicBezTo>
                <a:close/>
                <a:moveTo>
                  <a:pt x="20" y="5"/>
                </a:moveTo>
                <a:cubicBezTo>
                  <a:pt x="20" y="5"/>
                  <a:pt x="20" y="5"/>
                  <a:pt x="20" y="5"/>
                </a:cubicBezTo>
                <a:cubicBezTo>
                  <a:pt x="22" y="5"/>
                  <a:pt x="22" y="6"/>
                  <a:pt x="22" y="7"/>
                </a:cubicBezTo>
                <a:cubicBezTo>
                  <a:pt x="22" y="8"/>
                  <a:pt x="22" y="9"/>
                  <a:pt x="20" y="9"/>
                </a:cubicBezTo>
                <a:cubicBezTo>
                  <a:pt x="19" y="9"/>
                  <a:pt x="19" y="8"/>
                  <a:pt x="19" y="7"/>
                </a:cubicBezTo>
                <a:cubicBezTo>
                  <a:pt x="19" y="6"/>
                  <a:pt x="19" y="5"/>
                  <a:pt x="20" y="5"/>
                </a:cubicBezTo>
                <a:close/>
                <a:moveTo>
                  <a:pt x="14" y="5"/>
                </a:moveTo>
                <a:cubicBezTo>
                  <a:pt x="14" y="5"/>
                  <a:pt x="14" y="5"/>
                  <a:pt x="14" y="5"/>
                </a:cubicBezTo>
                <a:cubicBezTo>
                  <a:pt x="15" y="5"/>
                  <a:pt x="16" y="6"/>
                  <a:pt x="16" y="7"/>
                </a:cubicBezTo>
                <a:cubicBezTo>
                  <a:pt x="16" y="8"/>
                  <a:pt x="15" y="9"/>
                  <a:pt x="14" y="9"/>
                </a:cubicBezTo>
                <a:cubicBezTo>
                  <a:pt x="13" y="9"/>
                  <a:pt x="12" y="8"/>
                  <a:pt x="12" y="7"/>
                </a:cubicBezTo>
                <a:cubicBezTo>
                  <a:pt x="12" y="6"/>
                  <a:pt x="13" y="5"/>
                  <a:pt x="14" y="5"/>
                </a:cubicBezTo>
                <a:close/>
                <a:moveTo>
                  <a:pt x="8" y="5"/>
                </a:moveTo>
                <a:cubicBezTo>
                  <a:pt x="8" y="5"/>
                  <a:pt x="8" y="5"/>
                  <a:pt x="8" y="5"/>
                </a:cubicBezTo>
                <a:cubicBezTo>
                  <a:pt x="9" y="5"/>
                  <a:pt x="10" y="6"/>
                  <a:pt x="10" y="7"/>
                </a:cubicBezTo>
                <a:cubicBezTo>
                  <a:pt x="10" y="8"/>
                  <a:pt x="9" y="9"/>
                  <a:pt x="8" y="9"/>
                </a:cubicBezTo>
                <a:cubicBezTo>
                  <a:pt x="7" y="9"/>
                  <a:pt x="6" y="8"/>
                  <a:pt x="6" y="7"/>
                </a:cubicBezTo>
                <a:cubicBezTo>
                  <a:pt x="6" y="6"/>
                  <a:pt x="7" y="5"/>
                  <a:pt x="8" y="5"/>
                </a:cubicBezTo>
                <a:close/>
                <a:moveTo>
                  <a:pt x="47" y="13"/>
                </a:moveTo>
                <a:cubicBezTo>
                  <a:pt x="47" y="13"/>
                  <a:pt x="47" y="13"/>
                  <a:pt x="47" y="13"/>
                </a:cubicBezTo>
                <a:cubicBezTo>
                  <a:pt x="4" y="13"/>
                  <a:pt x="4" y="13"/>
                  <a:pt x="4" y="13"/>
                </a:cubicBezTo>
                <a:cubicBezTo>
                  <a:pt x="4" y="38"/>
                  <a:pt x="4" y="38"/>
                  <a:pt x="4" y="38"/>
                </a:cubicBezTo>
                <a:cubicBezTo>
                  <a:pt x="47" y="38"/>
                  <a:pt x="47" y="38"/>
                  <a:pt x="47" y="38"/>
                </a:cubicBezTo>
                <a:cubicBezTo>
                  <a:pt x="47" y="13"/>
                  <a:pt x="47" y="13"/>
                  <a:pt x="47" y="13"/>
                </a:cubicBezTo>
                <a:close/>
                <a:moveTo>
                  <a:pt x="4" y="11"/>
                </a:moveTo>
                <a:cubicBezTo>
                  <a:pt x="4" y="11"/>
                  <a:pt x="4" y="11"/>
                  <a:pt x="4" y="11"/>
                </a:cubicBezTo>
                <a:cubicBezTo>
                  <a:pt x="47" y="11"/>
                  <a:pt x="47" y="11"/>
                  <a:pt x="47" y="11"/>
                </a:cubicBezTo>
                <a:cubicBezTo>
                  <a:pt x="47" y="3"/>
                  <a:pt x="47" y="3"/>
                  <a:pt x="47" y="3"/>
                </a:cubicBezTo>
                <a:cubicBezTo>
                  <a:pt x="4" y="3"/>
                  <a:pt x="4" y="3"/>
                  <a:pt x="4" y="3"/>
                </a:cubicBezTo>
                <a:cubicBezTo>
                  <a:pt x="4" y="11"/>
                  <a:pt x="4" y="11"/>
                  <a:pt x="4"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4" name="Freeform 530"/>
          <p:cNvSpPr>
            <a:spLocks noEditPoints="1"/>
          </p:cNvSpPr>
          <p:nvPr/>
        </p:nvSpPr>
        <p:spPr bwMode="auto">
          <a:xfrm>
            <a:off x="6726819" y="3311133"/>
            <a:ext cx="178076" cy="161276"/>
          </a:xfrm>
          <a:custGeom>
            <a:avLst/>
            <a:gdLst>
              <a:gd name="T0" fmla="*/ 2 w 53"/>
              <a:gd name="T1" fmla="*/ 0 h 48"/>
              <a:gd name="T2" fmla="*/ 51 w 53"/>
              <a:gd name="T3" fmla="*/ 2 h 48"/>
              <a:gd name="T4" fmla="*/ 51 w 53"/>
              <a:gd name="T5" fmla="*/ 29 h 48"/>
              <a:gd name="T6" fmla="*/ 51 w 53"/>
              <a:gd name="T7" fmla="*/ 41 h 48"/>
              <a:gd name="T8" fmla="*/ 50 w 53"/>
              <a:gd name="T9" fmla="*/ 43 h 48"/>
              <a:gd name="T10" fmla="*/ 52 w 53"/>
              <a:gd name="T11" fmla="*/ 47 h 48"/>
              <a:gd name="T12" fmla="*/ 47 w 53"/>
              <a:gd name="T13" fmla="*/ 45 h 48"/>
              <a:gd name="T14" fmla="*/ 29 w 53"/>
              <a:gd name="T15" fmla="*/ 43 h 48"/>
              <a:gd name="T16" fmla="*/ 0 w 53"/>
              <a:gd name="T17" fmla="*/ 41 h 48"/>
              <a:gd name="T18" fmla="*/ 0 w 53"/>
              <a:gd name="T19" fmla="*/ 2 h 48"/>
              <a:gd name="T20" fmla="*/ 47 w 53"/>
              <a:gd name="T21" fmla="*/ 25 h 48"/>
              <a:gd name="T22" fmla="*/ 47 w 53"/>
              <a:gd name="T23" fmla="*/ 14 h 48"/>
              <a:gd name="T24" fmla="*/ 4 w 53"/>
              <a:gd name="T25" fmla="*/ 39 h 48"/>
              <a:gd name="T26" fmla="*/ 27 w 53"/>
              <a:gd name="T27" fmla="*/ 35 h 48"/>
              <a:gd name="T28" fmla="*/ 47 w 53"/>
              <a:gd name="T29" fmla="*/ 25 h 48"/>
              <a:gd name="T30" fmla="*/ 40 w 53"/>
              <a:gd name="T31" fmla="*/ 26 h 48"/>
              <a:gd name="T32" fmla="*/ 33 w 53"/>
              <a:gd name="T33" fmla="*/ 41 h 48"/>
              <a:gd name="T34" fmla="*/ 33 w 53"/>
              <a:gd name="T35" fmla="*/ 41 h 48"/>
              <a:gd name="T36" fmla="*/ 40 w 53"/>
              <a:gd name="T37" fmla="*/ 44 h 48"/>
              <a:gd name="T38" fmla="*/ 46 w 53"/>
              <a:gd name="T39" fmla="*/ 41 h 48"/>
              <a:gd name="T40" fmla="*/ 48 w 53"/>
              <a:gd name="T41" fmla="*/ 35 h 48"/>
              <a:gd name="T42" fmla="*/ 34 w 53"/>
              <a:gd name="T43" fmla="*/ 40 h 48"/>
              <a:gd name="T44" fmla="*/ 34 w 53"/>
              <a:gd name="T45" fmla="*/ 39 h 48"/>
              <a:gd name="T46" fmla="*/ 37 w 53"/>
              <a:gd name="T47" fmla="*/ 39 h 48"/>
              <a:gd name="T48" fmla="*/ 43 w 53"/>
              <a:gd name="T49" fmla="*/ 39 h 48"/>
              <a:gd name="T50" fmla="*/ 45 w 53"/>
              <a:gd name="T51" fmla="*/ 40 h 48"/>
              <a:gd name="T52" fmla="*/ 37 w 53"/>
              <a:gd name="T53" fmla="*/ 42 h 48"/>
              <a:gd name="T54" fmla="*/ 34 w 53"/>
              <a:gd name="T55" fmla="*/ 40 h 48"/>
              <a:gd name="T56" fmla="*/ 42 w 53"/>
              <a:gd name="T57" fmla="*/ 28 h 48"/>
              <a:gd name="T58" fmla="*/ 41 w 53"/>
              <a:gd name="T59" fmla="*/ 30 h 48"/>
              <a:gd name="T60" fmla="*/ 40 w 53"/>
              <a:gd name="T61" fmla="*/ 30 h 48"/>
              <a:gd name="T62" fmla="*/ 38 w 53"/>
              <a:gd name="T63" fmla="*/ 30 h 48"/>
              <a:gd name="T64" fmla="*/ 37 w 53"/>
              <a:gd name="T65" fmla="*/ 28 h 48"/>
              <a:gd name="T66" fmla="*/ 40 w 53"/>
              <a:gd name="T67" fmla="*/ 28 h 48"/>
              <a:gd name="T68" fmla="*/ 42 w 53"/>
              <a:gd name="T69" fmla="*/ 28 h 48"/>
              <a:gd name="T70" fmla="*/ 20 w 53"/>
              <a:gd name="T71" fmla="*/ 6 h 48"/>
              <a:gd name="T72" fmla="*/ 20 w 53"/>
              <a:gd name="T73" fmla="*/ 10 h 48"/>
              <a:gd name="T74" fmla="*/ 20 w 53"/>
              <a:gd name="T75" fmla="*/ 6 h 48"/>
              <a:gd name="T76" fmla="*/ 14 w 53"/>
              <a:gd name="T77" fmla="*/ 6 h 48"/>
              <a:gd name="T78" fmla="*/ 14 w 53"/>
              <a:gd name="T79" fmla="*/ 10 h 48"/>
              <a:gd name="T80" fmla="*/ 14 w 53"/>
              <a:gd name="T81" fmla="*/ 6 h 48"/>
              <a:gd name="T82" fmla="*/ 8 w 53"/>
              <a:gd name="T83" fmla="*/ 6 h 48"/>
              <a:gd name="T84" fmla="*/ 8 w 53"/>
              <a:gd name="T85" fmla="*/ 10 h 48"/>
              <a:gd name="T86" fmla="*/ 8 w 53"/>
              <a:gd name="T87" fmla="*/ 6 h 48"/>
              <a:gd name="T88" fmla="*/ 4 w 53"/>
              <a:gd name="T89" fmla="*/ 11 h 48"/>
              <a:gd name="T90" fmla="*/ 47 w 53"/>
              <a:gd name="T91" fmla="*/ 4 h 48"/>
              <a:gd name="T92" fmla="*/ 4 w 53"/>
              <a:gd name="T93" fmla="*/ 1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48">
                <a:moveTo>
                  <a:pt x="2" y="0"/>
                </a:moveTo>
                <a:cubicBezTo>
                  <a:pt x="2" y="0"/>
                  <a:pt x="2" y="0"/>
                  <a:pt x="2" y="0"/>
                </a:cubicBezTo>
                <a:cubicBezTo>
                  <a:pt x="49" y="0"/>
                  <a:pt x="49" y="0"/>
                  <a:pt x="49" y="0"/>
                </a:cubicBezTo>
                <a:cubicBezTo>
                  <a:pt x="50" y="0"/>
                  <a:pt x="51" y="1"/>
                  <a:pt x="51" y="2"/>
                </a:cubicBezTo>
                <a:cubicBezTo>
                  <a:pt x="51" y="2"/>
                  <a:pt x="51" y="2"/>
                  <a:pt x="51" y="2"/>
                </a:cubicBezTo>
                <a:cubicBezTo>
                  <a:pt x="51" y="29"/>
                  <a:pt x="51" y="29"/>
                  <a:pt x="51" y="29"/>
                </a:cubicBezTo>
                <a:cubicBezTo>
                  <a:pt x="52" y="31"/>
                  <a:pt x="52" y="33"/>
                  <a:pt x="52" y="35"/>
                </a:cubicBezTo>
                <a:cubicBezTo>
                  <a:pt x="52" y="37"/>
                  <a:pt x="52" y="39"/>
                  <a:pt x="51" y="41"/>
                </a:cubicBezTo>
                <a:cubicBezTo>
                  <a:pt x="50" y="42"/>
                  <a:pt x="50" y="42"/>
                  <a:pt x="50" y="42"/>
                </a:cubicBezTo>
                <a:cubicBezTo>
                  <a:pt x="50" y="42"/>
                  <a:pt x="50" y="42"/>
                  <a:pt x="50" y="43"/>
                </a:cubicBezTo>
                <a:cubicBezTo>
                  <a:pt x="52" y="45"/>
                  <a:pt x="52" y="45"/>
                  <a:pt x="52" y="45"/>
                </a:cubicBezTo>
                <a:cubicBezTo>
                  <a:pt x="53" y="45"/>
                  <a:pt x="53" y="47"/>
                  <a:pt x="52" y="47"/>
                </a:cubicBezTo>
                <a:cubicBezTo>
                  <a:pt x="51" y="48"/>
                  <a:pt x="50" y="48"/>
                  <a:pt x="49" y="47"/>
                </a:cubicBezTo>
                <a:cubicBezTo>
                  <a:pt x="47" y="45"/>
                  <a:pt x="47" y="45"/>
                  <a:pt x="47" y="45"/>
                </a:cubicBezTo>
                <a:cubicBezTo>
                  <a:pt x="45" y="47"/>
                  <a:pt x="42" y="48"/>
                  <a:pt x="40" y="48"/>
                </a:cubicBezTo>
                <a:cubicBezTo>
                  <a:pt x="36" y="48"/>
                  <a:pt x="32" y="46"/>
                  <a:pt x="29" y="43"/>
                </a:cubicBezTo>
                <a:cubicBezTo>
                  <a:pt x="2" y="43"/>
                  <a:pt x="2" y="43"/>
                  <a:pt x="2" y="43"/>
                </a:cubicBezTo>
                <a:cubicBezTo>
                  <a:pt x="1" y="43"/>
                  <a:pt x="0" y="42"/>
                  <a:pt x="0" y="41"/>
                </a:cubicBezTo>
                <a:cubicBezTo>
                  <a:pt x="0" y="41"/>
                  <a:pt x="0" y="41"/>
                  <a:pt x="0" y="41"/>
                </a:cubicBezTo>
                <a:cubicBezTo>
                  <a:pt x="0" y="2"/>
                  <a:pt x="0" y="2"/>
                  <a:pt x="0" y="2"/>
                </a:cubicBezTo>
                <a:cubicBezTo>
                  <a:pt x="0" y="1"/>
                  <a:pt x="1" y="0"/>
                  <a:pt x="2" y="0"/>
                </a:cubicBezTo>
                <a:close/>
                <a:moveTo>
                  <a:pt x="47" y="25"/>
                </a:moveTo>
                <a:cubicBezTo>
                  <a:pt x="47" y="25"/>
                  <a:pt x="47" y="25"/>
                  <a:pt x="47" y="25"/>
                </a:cubicBezTo>
                <a:cubicBezTo>
                  <a:pt x="47" y="14"/>
                  <a:pt x="47" y="14"/>
                  <a:pt x="47" y="14"/>
                </a:cubicBezTo>
                <a:cubicBezTo>
                  <a:pt x="4" y="14"/>
                  <a:pt x="4" y="14"/>
                  <a:pt x="4" y="14"/>
                </a:cubicBezTo>
                <a:cubicBezTo>
                  <a:pt x="4" y="39"/>
                  <a:pt x="4" y="39"/>
                  <a:pt x="4" y="39"/>
                </a:cubicBezTo>
                <a:cubicBezTo>
                  <a:pt x="27" y="39"/>
                  <a:pt x="27" y="39"/>
                  <a:pt x="27" y="39"/>
                </a:cubicBezTo>
                <a:cubicBezTo>
                  <a:pt x="27" y="38"/>
                  <a:pt x="27" y="36"/>
                  <a:pt x="27" y="35"/>
                </a:cubicBezTo>
                <a:cubicBezTo>
                  <a:pt x="27" y="28"/>
                  <a:pt x="33" y="22"/>
                  <a:pt x="40" y="22"/>
                </a:cubicBezTo>
                <a:cubicBezTo>
                  <a:pt x="42" y="22"/>
                  <a:pt x="45" y="23"/>
                  <a:pt x="47" y="25"/>
                </a:cubicBezTo>
                <a:close/>
                <a:moveTo>
                  <a:pt x="40" y="26"/>
                </a:moveTo>
                <a:cubicBezTo>
                  <a:pt x="40" y="26"/>
                  <a:pt x="40" y="26"/>
                  <a:pt x="40" y="26"/>
                </a:cubicBezTo>
                <a:cubicBezTo>
                  <a:pt x="35" y="26"/>
                  <a:pt x="31" y="30"/>
                  <a:pt x="31" y="35"/>
                </a:cubicBezTo>
                <a:cubicBezTo>
                  <a:pt x="31" y="37"/>
                  <a:pt x="32" y="39"/>
                  <a:pt x="33" y="41"/>
                </a:cubicBezTo>
                <a:cubicBezTo>
                  <a:pt x="33" y="41"/>
                  <a:pt x="33" y="41"/>
                  <a:pt x="33" y="41"/>
                </a:cubicBezTo>
                <a:cubicBezTo>
                  <a:pt x="33" y="41"/>
                  <a:pt x="33" y="41"/>
                  <a:pt x="33" y="41"/>
                </a:cubicBezTo>
                <a:cubicBezTo>
                  <a:pt x="33" y="41"/>
                  <a:pt x="33" y="41"/>
                  <a:pt x="33" y="41"/>
                </a:cubicBezTo>
                <a:cubicBezTo>
                  <a:pt x="35" y="43"/>
                  <a:pt x="37" y="44"/>
                  <a:pt x="40" y="44"/>
                </a:cubicBezTo>
                <a:cubicBezTo>
                  <a:pt x="42" y="44"/>
                  <a:pt x="44" y="43"/>
                  <a:pt x="46" y="41"/>
                </a:cubicBezTo>
                <a:cubicBezTo>
                  <a:pt x="46" y="41"/>
                  <a:pt x="46" y="41"/>
                  <a:pt x="46" y="41"/>
                </a:cubicBezTo>
                <a:cubicBezTo>
                  <a:pt x="46" y="41"/>
                  <a:pt x="46" y="41"/>
                  <a:pt x="46" y="41"/>
                </a:cubicBezTo>
                <a:cubicBezTo>
                  <a:pt x="48" y="39"/>
                  <a:pt x="48" y="37"/>
                  <a:pt x="48" y="35"/>
                </a:cubicBezTo>
                <a:cubicBezTo>
                  <a:pt x="48" y="30"/>
                  <a:pt x="44" y="26"/>
                  <a:pt x="40" y="26"/>
                </a:cubicBezTo>
                <a:close/>
                <a:moveTo>
                  <a:pt x="34" y="40"/>
                </a:moveTo>
                <a:cubicBezTo>
                  <a:pt x="34" y="40"/>
                  <a:pt x="34" y="40"/>
                  <a:pt x="34" y="40"/>
                </a:cubicBezTo>
                <a:cubicBezTo>
                  <a:pt x="34" y="40"/>
                  <a:pt x="34" y="39"/>
                  <a:pt x="34" y="39"/>
                </a:cubicBezTo>
                <a:cubicBezTo>
                  <a:pt x="35" y="38"/>
                  <a:pt x="36" y="38"/>
                  <a:pt x="36" y="39"/>
                </a:cubicBezTo>
                <a:cubicBezTo>
                  <a:pt x="36" y="39"/>
                  <a:pt x="37" y="39"/>
                  <a:pt x="37" y="39"/>
                </a:cubicBezTo>
                <a:cubicBezTo>
                  <a:pt x="38" y="40"/>
                  <a:pt x="41" y="40"/>
                  <a:pt x="42" y="39"/>
                </a:cubicBezTo>
                <a:cubicBezTo>
                  <a:pt x="43" y="39"/>
                  <a:pt x="43" y="39"/>
                  <a:pt x="43" y="39"/>
                </a:cubicBezTo>
                <a:cubicBezTo>
                  <a:pt x="44" y="38"/>
                  <a:pt x="44" y="38"/>
                  <a:pt x="45" y="39"/>
                </a:cubicBezTo>
                <a:cubicBezTo>
                  <a:pt x="45" y="39"/>
                  <a:pt x="45" y="40"/>
                  <a:pt x="45" y="40"/>
                </a:cubicBezTo>
                <a:cubicBezTo>
                  <a:pt x="44" y="41"/>
                  <a:pt x="44" y="41"/>
                  <a:pt x="44" y="41"/>
                </a:cubicBezTo>
                <a:cubicBezTo>
                  <a:pt x="41" y="42"/>
                  <a:pt x="39" y="43"/>
                  <a:pt x="37" y="42"/>
                </a:cubicBezTo>
                <a:cubicBezTo>
                  <a:pt x="36" y="42"/>
                  <a:pt x="36" y="41"/>
                  <a:pt x="35" y="41"/>
                </a:cubicBezTo>
                <a:cubicBezTo>
                  <a:pt x="35" y="41"/>
                  <a:pt x="35" y="41"/>
                  <a:pt x="34" y="40"/>
                </a:cubicBezTo>
                <a:close/>
                <a:moveTo>
                  <a:pt x="42" y="28"/>
                </a:moveTo>
                <a:cubicBezTo>
                  <a:pt x="42" y="28"/>
                  <a:pt x="42" y="28"/>
                  <a:pt x="42" y="28"/>
                </a:cubicBezTo>
                <a:cubicBezTo>
                  <a:pt x="43" y="28"/>
                  <a:pt x="43" y="29"/>
                  <a:pt x="43" y="30"/>
                </a:cubicBezTo>
                <a:cubicBezTo>
                  <a:pt x="43" y="30"/>
                  <a:pt x="42" y="31"/>
                  <a:pt x="41" y="30"/>
                </a:cubicBezTo>
                <a:cubicBezTo>
                  <a:pt x="41" y="30"/>
                  <a:pt x="41" y="30"/>
                  <a:pt x="41" y="30"/>
                </a:cubicBezTo>
                <a:cubicBezTo>
                  <a:pt x="40" y="30"/>
                  <a:pt x="40" y="30"/>
                  <a:pt x="40" y="30"/>
                </a:cubicBezTo>
                <a:cubicBezTo>
                  <a:pt x="39" y="30"/>
                  <a:pt x="39" y="30"/>
                  <a:pt x="39" y="30"/>
                </a:cubicBezTo>
                <a:cubicBezTo>
                  <a:pt x="38" y="30"/>
                  <a:pt x="38" y="30"/>
                  <a:pt x="38" y="30"/>
                </a:cubicBezTo>
                <a:cubicBezTo>
                  <a:pt x="37" y="30"/>
                  <a:pt x="36" y="30"/>
                  <a:pt x="36" y="30"/>
                </a:cubicBezTo>
                <a:cubicBezTo>
                  <a:pt x="36" y="29"/>
                  <a:pt x="36" y="28"/>
                  <a:pt x="37" y="28"/>
                </a:cubicBezTo>
                <a:cubicBezTo>
                  <a:pt x="37" y="28"/>
                  <a:pt x="38" y="28"/>
                  <a:pt x="38" y="28"/>
                </a:cubicBezTo>
                <a:cubicBezTo>
                  <a:pt x="39" y="28"/>
                  <a:pt x="39" y="28"/>
                  <a:pt x="40" y="28"/>
                </a:cubicBezTo>
                <a:cubicBezTo>
                  <a:pt x="40" y="28"/>
                  <a:pt x="40" y="28"/>
                  <a:pt x="41" y="28"/>
                </a:cubicBezTo>
                <a:cubicBezTo>
                  <a:pt x="41" y="28"/>
                  <a:pt x="42" y="28"/>
                  <a:pt x="42" y="28"/>
                </a:cubicBezTo>
                <a:close/>
                <a:moveTo>
                  <a:pt x="20" y="6"/>
                </a:moveTo>
                <a:cubicBezTo>
                  <a:pt x="20" y="6"/>
                  <a:pt x="20" y="6"/>
                  <a:pt x="20" y="6"/>
                </a:cubicBezTo>
                <a:cubicBezTo>
                  <a:pt x="22" y="6"/>
                  <a:pt x="22" y="7"/>
                  <a:pt x="22" y="8"/>
                </a:cubicBezTo>
                <a:cubicBezTo>
                  <a:pt x="22" y="9"/>
                  <a:pt x="22" y="10"/>
                  <a:pt x="20" y="10"/>
                </a:cubicBezTo>
                <a:cubicBezTo>
                  <a:pt x="19" y="10"/>
                  <a:pt x="19" y="9"/>
                  <a:pt x="19" y="8"/>
                </a:cubicBezTo>
                <a:cubicBezTo>
                  <a:pt x="19" y="7"/>
                  <a:pt x="19" y="6"/>
                  <a:pt x="20" y="6"/>
                </a:cubicBezTo>
                <a:close/>
                <a:moveTo>
                  <a:pt x="14" y="6"/>
                </a:moveTo>
                <a:cubicBezTo>
                  <a:pt x="14" y="6"/>
                  <a:pt x="14" y="6"/>
                  <a:pt x="14" y="6"/>
                </a:cubicBezTo>
                <a:cubicBezTo>
                  <a:pt x="15" y="6"/>
                  <a:pt x="16" y="7"/>
                  <a:pt x="16" y="8"/>
                </a:cubicBezTo>
                <a:cubicBezTo>
                  <a:pt x="16" y="9"/>
                  <a:pt x="15" y="10"/>
                  <a:pt x="14" y="10"/>
                </a:cubicBezTo>
                <a:cubicBezTo>
                  <a:pt x="13" y="10"/>
                  <a:pt x="12" y="9"/>
                  <a:pt x="12" y="8"/>
                </a:cubicBezTo>
                <a:cubicBezTo>
                  <a:pt x="12" y="7"/>
                  <a:pt x="13" y="6"/>
                  <a:pt x="14" y="6"/>
                </a:cubicBezTo>
                <a:close/>
                <a:moveTo>
                  <a:pt x="8" y="6"/>
                </a:moveTo>
                <a:cubicBezTo>
                  <a:pt x="8" y="6"/>
                  <a:pt x="8" y="6"/>
                  <a:pt x="8" y="6"/>
                </a:cubicBezTo>
                <a:cubicBezTo>
                  <a:pt x="9" y="6"/>
                  <a:pt x="10" y="7"/>
                  <a:pt x="10" y="8"/>
                </a:cubicBezTo>
                <a:cubicBezTo>
                  <a:pt x="10" y="9"/>
                  <a:pt x="9" y="10"/>
                  <a:pt x="8" y="10"/>
                </a:cubicBezTo>
                <a:cubicBezTo>
                  <a:pt x="7" y="10"/>
                  <a:pt x="6" y="9"/>
                  <a:pt x="6" y="8"/>
                </a:cubicBezTo>
                <a:cubicBezTo>
                  <a:pt x="6" y="7"/>
                  <a:pt x="7" y="6"/>
                  <a:pt x="8" y="6"/>
                </a:cubicBezTo>
                <a:close/>
                <a:moveTo>
                  <a:pt x="4" y="11"/>
                </a:moveTo>
                <a:cubicBezTo>
                  <a:pt x="4" y="11"/>
                  <a:pt x="4" y="11"/>
                  <a:pt x="4" y="11"/>
                </a:cubicBezTo>
                <a:cubicBezTo>
                  <a:pt x="47" y="11"/>
                  <a:pt x="47" y="11"/>
                  <a:pt x="47" y="11"/>
                </a:cubicBezTo>
                <a:cubicBezTo>
                  <a:pt x="47" y="4"/>
                  <a:pt x="47" y="4"/>
                  <a:pt x="47" y="4"/>
                </a:cubicBezTo>
                <a:cubicBezTo>
                  <a:pt x="4" y="4"/>
                  <a:pt x="4" y="4"/>
                  <a:pt x="4" y="4"/>
                </a:cubicBezTo>
                <a:cubicBezTo>
                  <a:pt x="4" y="11"/>
                  <a:pt x="4" y="11"/>
                  <a:pt x="4"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5" name="Freeform 531"/>
          <p:cNvSpPr>
            <a:spLocks noEditPoints="1"/>
          </p:cNvSpPr>
          <p:nvPr/>
        </p:nvSpPr>
        <p:spPr bwMode="auto">
          <a:xfrm>
            <a:off x="7022492" y="4366147"/>
            <a:ext cx="169675" cy="152876"/>
          </a:xfrm>
          <a:custGeom>
            <a:avLst/>
            <a:gdLst>
              <a:gd name="T0" fmla="*/ 2 w 50"/>
              <a:gd name="T1" fmla="*/ 0 h 45"/>
              <a:gd name="T2" fmla="*/ 46 w 50"/>
              <a:gd name="T3" fmla="*/ 2 h 45"/>
              <a:gd name="T4" fmla="*/ 46 w 50"/>
              <a:gd name="T5" fmla="*/ 17 h 45"/>
              <a:gd name="T6" fmla="*/ 50 w 50"/>
              <a:gd name="T7" fmla="*/ 19 h 45"/>
              <a:gd name="T8" fmla="*/ 50 w 50"/>
              <a:gd name="T9" fmla="*/ 43 h 45"/>
              <a:gd name="T10" fmla="*/ 48 w 50"/>
              <a:gd name="T11" fmla="*/ 45 h 45"/>
              <a:gd name="T12" fmla="*/ 9 w 50"/>
              <a:gd name="T13" fmla="*/ 43 h 45"/>
              <a:gd name="T14" fmla="*/ 9 w 50"/>
              <a:gd name="T15" fmla="*/ 38 h 45"/>
              <a:gd name="T16" fmla="*/ 0 w 50"/>
              <a:gd name="T17" fmla="*/ 36 h 45"/>
              <a:gd name="T18" fmla="*/ 0 w 50"/>
              <a:gd name="T19" fmla="*/ 2 h 45"/>
              <a:gd name="T20" fmla="*/ 42 w 50"/>
              <a:gd name="T21" fmla="*/ 17 h 45"/>
              <a:gd name="T22" fmla="*/ 42 w 50"/>
              <a:gd name="T23" fmla="*/ 13 h 45"/>
              <a:gd name="T24" fmla="*/ 4 w 50"/>
              <a:gd name="T25" fmla="*/ 34 h 45"/>
              <a:gd name="T26" fmla="*/ 9 w 50"/>
              <a:gd name="T27" fmla="*/ 19 h 45"/>
              <a:gd name="T28" fmla="*/ 11 w 50"/>
              <a:gd name="T29" fmla="*/ 17 h 45"/>
              <a:gd name="T30" fmla="*/ 29 w 50"/>
              <a:gd name="T31" fmla="*/ 23 h 45"/>
              <a:gd name="T32" fmla="*/ 31 w 50"/>
              <a:gd name="T33" fmla="*/ 24 h 45"/>
              <a:gd name="T34" fmla="*/ 27 w 50"/>
              <a:gd name="T35" fmla="*/ 24 h 45"/>
              <a:gd name="T36" fmla="*/ 23 w 50"/>
              <a:gd name="T37" fmla="*/ 23 h 45"/>
              <a:gd name="T38" fmla="*/ 25 w 50"/>
              <a:gd name="T39" fmla="*/ 24 h 45"/>
              <a:gd name="T40" fmla="*/ 21 w 50"/>
              <a:gd name="T41" fmla="*/ 24 h 45"/>
              <a:gd name="T42" fmla="*/ 17 w 50"/>
              <a:gd name="T43" fmla="*/ 23 h 45"/>
              <a:gd name="T44" fmla="*/ 19 w 50"/>
              <a:gd name="T45" fmla="*/ 24 h 45"/>
              <a:gd name="T46" fmla="*/ 15 w 50"/>
              <a:gd name="T47" fmla="*/ 24 h 45"/>
              <a:gd name="T48" fmla="*/ 46 w 50"/>
              <a:gd name="T49" fmla="*/ 30 h 45"/>
              <a:gd name="T50" fmla="*/ 13 w 50"/>
              <a:gd name="T51" fmla="*/ 30 h 45"/>
              <a:gd name="T52" fmla="*/ 46 w 50"/>
              <a:gd name="T53" fmla="*/ 42 h 45"/>
              <a:gd name="T54" fmla="*/ 13 w 50"/>
              <a:gd name="T55" fmla="*/ 28 h 45"/>
              <a:gd name="T56" fmla="*/ 46 w 50"/>
              <a:gd name="T57" fmla="*/ 28 h 45"/>
              <a:gd name="T58" fmla="*/ 13 w 50"/>
              <a:gd name="T59" fmla="*/ 21 h 45"/>
              <a:gd name="T60" fmla="*/ 20 w 50"/>
              <a:gd name="T61" fmla="*/ 6 h 45"/>
              <a:gd name="T62" fmla="*/ 22 w 50"/>
              <a:gd name="T63" fmla="*/ 8 h 45"/>
              <a:gd name="T64" fmla="*/ 18 w 50"/>
              <a:gd name="T65" fmla="*/ 8 h 45"/>
              <a:gd name="T66" fmla="*/ 14 w 50"/>
              <a:gd name="T67" fmla="*/ 6 h 45"/>
              <a:gd name="T68" fmla="*/ 16 w 50"/>
              <a:gd name="T69" fmla="*/ 8 h 45"/>
              <a:gd name="T70" fmla="*/ 12 w 50"/>
              <a:gd name="T71" fmla="*/ 8 h 45"/>
              <a:gd name="T72" fmla="*/ 8 w 50"/>
              <a:gd name="T73" fmla="*/ 6 h 45"/>
              <a:gd name="T74" fmla="*/ 10 w 50"/>
              <a:gd name="T75" fmla="*/ 8 h 45"/>
              <a:gd name="T76" fmla="*/ 6 w 50"/>
              <a:gd name="T77" fmla="*/ 8 h 45"/>
              <a:gd name="T78" fmla="*/ 4 w 50"/>
              <a:gd name="T79" fmla="*/ 11 h 45"/>
              <a:gd name="T80" fmla="*/ 42 w 50"/>
              <a:gd name="T81" fmla="*/ 11 h 45"/>
              <a:gd name="T82" fmla="*/ 4 w 50"/>
              <a:gd name="T83" fmla="*/ 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0" h="45">
                <a:moveTo>
                  <a:pt x="2" y="0"/>
                </a:moveTo>
                <a:cubicBezTo>
                  <a:pt x="2" y="0"/>
                  <a:pt x="2" y="0"/>
                  <a:pt x="2" y="0"/>
                </a:cubicBezTo>
                <a:cubicBezTo>
                  <a:pt x="44" y="0"/>
                  <a:pt x="44" y="0"/>
                  <a:pt x="44" y="0"/>
                </a:cubicBezTo>
                <a:cubicBezTo>
                  <a:pt x="45" y="0"/>
                  <a:pt x="46" y="1"/>
                  <a:pt x="46" y="2"/>
                </a:cubicBezTo>
                <a:cubicBezTo>
                  <a:pt x="46" y="2"/>
                  <a:pt x="46" y="2"/>
                  <a:pt x="46" y="2"/>
                </a:cubicBezTo>
                <a:cubicBezTo>
                  <a:pt x="46" y="17"/>
                  <a:pt x="46" y="17"/>
                  <a:pt x="46" y="17"/>
                </a:cubicBezTo>
                <a:cubicBezTo>
                  <a:pt x="48" y="17"/>
                  <a:pt x="48" y="17"/>
                  <a:pt x="48" y="17"/>
                </a:cubicBezTo>
                <a:cubicBezTo>
                  <a:pt x="49" y="17"/>
                  <a:pt x="50" y="18"/>
                  <a:pt x="50" y="19"/>
                </a:cubicBezTo>
                <a:cubicBezTo>
                  <a:pt x="50" y="19"/>
                  <a:pt x="50" y="19"/>
                  <a:pt x="50" y="19"/>
                </a:cubicBezTo>
                <a:cubicBezTo>
                  <a:pt x="50" y="43"/>
                  <a:pt x="50" y="43"/>
                  <a:pt x="50" y="43"/>
                </a:cubicBezTo>
                <a:cubicBezTo>
                  <a:pt x="50" y="45"/>
                  <a:pt x="49" y="45"/>
                  <a:pt x="48" y="45"/>
                </a:cubicBezTo>
                <a:cubicBezTo>
                  <a:pt x="48" y="45"/>
                  <a:pt x="48" y="45"/>
                  <a:pt x="48" y="45"/>
                </a:cubicBezTo>
                <a:cubicBezTo>
                  <a:pt x="11" y="45"/>
                  <a:pt x="11" y="45"/>
                  <a:pt x="11" y="45"/>
                </a:cubicBezTo>
                <a:cubicBezTo>
                  <a:pt x="10" y="45"/>
                  <a:pt x="9" y="45"/>
                  <a:pt x="9" y="43"/>
                </a:cubicBezTo>
                <a:cubicBezTo>
                  <a:pt x="9" y="43"/>
                  <a:pt x="9" y="43"/>
                  <a:pt x="9" y="43"/>
                </a:cubicBezTo>
                <a:cubicBezTo>
                  <a:pt x="9" y="38"/>
                  <a:pt x="9" y="38"/>
                  <a:pt x="9" y="38"/>
                </a:cubicBezTo>
                <a:cubicBezTo>
                  <a:pt x="2" y="38"/>
                  <a:pt x="2" y="38"/>
                  <a:pt x="2" y="38"/>
                </a:cubicBezTo>
                <a:cubicBezTo>
                  <a:pt x="1" y="38"/>
                  <a:pt x="0" y="37"/>
                  <a:pt x="0" y="36"/>
                </a:cubicBezTo>
                <a:cubicBezTo>
                  <a:pt x="0" y="36"/>
                  <a:pt x="0" y="36"/>
                  <a:pt x="0" y="36"/>
                </a:cubicBezTo>
                <a:cubicBezTo>
                  <a:pt x="0" y="2"/>
                  <a:pt x="0" y="2"/>
                  <a:pt x="0" y="2"/>
                </a:cubicBezTo>
                <a:cubicBezTo>
                  <a:pt x="0" y="1"/>
                  <a:pt x="1" y="0"/>
                  <a:pt x="2" y="0"/>
                </a:cubicBezTo>
                <a:close/>
                <a:moveTo>
                  <a:pt x="42" y="17"/>
                </a:moveTo>
                <a:cubicBezTo>
                  <a:pt x="42" y="17"/>
                  <a:pt x="42" y="17"/>
                  <a:pt x="42" y="17"/>
                </a:cubicBezTo>
                <a:cubicBezTo>
                  <a:pt x="42" y="13"/>
                  <a:pt x="42" y="13"/>
                  <a:pt x="42" y="13"/>
                </a:cubicBezTo>
                <a:cubicBezTo>
                  <a:pt x="4" y="13"/>
                  <a:pt x="4" y="13"/>
                  <a:pt x="4" y="13"/>
                </a:cubicBezTo>
                <a:cubicBezTo>
                  <a:pt x="4" y="34"/>
                  <a:pt x="4" y="34"/>
                  <a:pt x="4" y="34"/>
                </a:cubicBezTo>
                <a:cubicBezTo>
                  <a:pt x="9" y="34"/>
                  <a:pt x="9" y="34"/>
                  <a:pt x="9" y="34"/>
                </a:cubicBezTo>
                <a:cubicBezTo>
                  <a:pt x="9" y="19"/>
                  <a:pt x="9" y="19"/>
                  <a:pt x="9" y="19"/>
                </a:cubicBezTo>
                <a:cubicBezTo>
                  <a:pt x="9" y="18"/>
                  <a:pt x="10" y="17"/>
                  <a:pt x="11" y="17"/>
                </a:cubicBezTo>
                <a:cubicBezTo>
                  <a:pt x="11" y="17"/>
                  <a:pt x="11" y="17"/>
                  <a:pt x="11" y="17"/>
                </a:cubicBezTo>
                <a:cubicBezTo>
                  <a:pt x="42" y="17"/>
                  <a:pt x="42" y="17"/>
                  <a:pt x="42" y="17"/>
                </a:cubicBezTo>
                <a:close/>
                <a:moveTo>
                  <a:pt x="29" y="23"/>
                </a:moveTo>
                <a:cubicBezTo>
                  <a:pt x="29" y="23"/>
                  <a:pt x="29" y="23"/>
                  <a:pt x="29" y="23"/>
                </a:cubicBezTo>
                <a:cubicBezTo>
                  <a:pt x="30" y="23"/>
                  <a:pt x="31" y="23"/>
                  <a:pt x="31" y="24"/>
                </a:cubicBezTo>
                <a:cubicBezTo>
                  <a:pt x="31" y="25"/>
                  <a:pt x="30" y="26"/>
                  <a:pt x="29" y="26"/>
                </a:cubicBezTo>
                <a:cubicBezTo>
                  <a:pt x="28" y="26"/>
                  <a:pt x="27" y="25"/>
                  <a:pt x="27" y="24"/>
                </a:cubicBezTo>
                <a:cubicBezTo>
                  <a:pt x="27" y="23"/>
                  <a:pt x="28" y="23"/>
                  <a:pt x="29" y="23"/>
                </a:cubicBezTo>
                <a:close/>
                <a:moveTo>
                  <a:pt x="23" y="23"/>
                </a:moveTo>
                <a:cubicBezTo>
                  <a:pt x="23" y="23"/>
                  <a:pt x="23" y="23"/>
                  <a:pt x="23" y="23"/>
                </a:cubicBezTo>
                <a:cubicBezTo>
                  <a:pt x="24" y="23"/>
                  <a:pt x="25" y="23"/>
                  <a:pt x="25" y="24"/>
                </a:cubicBezTo>
                <a:cubicBezTo>
                  <a:pt x="25" y="25"/>
                  <a:pt x="24" y="26"/>
                  <a:pt x="23" y="26"/>
                </a:cubicBezTo>
                <a:cubicBezTo>
                  <a:pt x="22" y="26"/>
                  <a:pt x="21" y="25"/>
                  <a:pt x="21" y="24"/>
                </a:cubicBezTo>
                <a:cubicBezTo>
                  <a:pt x="21" y="23"/>
                  <a:pt x="22" y="23"/>
                  <a:pt x="23" y="23"/>
                </a:cubicBezTo>
                <a:close/>
                <a:moveTo>
                  <a:pt x="17" y="23"/>
                </a:moveTo>
                <a:cubicBezTo>
                  <a:pt x="17" y="23"/>
                  <a:pt x="17" y="23"/>
                  <a:pt x="17" y="23"/>
                </a:cubicBezTo>
                <a:cubicBezTo>
                  <a:pt x="18" y="23"/>
                  <a:pt x="19" y="23"/>
                  <a:pt x="19" y="24"/>
                </a:cubicBezTo>
                <a:cubicBezTo>
                  <a:pt x="19" y="25"/>
                  <a:pt x="18" y="26"/>
                  <a:pt x="17" y="26"/>
                </a:cubicBezTo>
                <a:cubicBezTo>
                  <a:pt x="16" y="26"/>
                  <a:pt x="15" y="25"/>
                  <a:pt x="15" y="24"/>
                </a:cubicBezTo>
                <a:cubicBezTo>
                  <a:pt x="15" y="23"/>
                  <a:pt x="16" y="23"/>
                  <a:pt x="17" y="23"/>
                </a:cubicBezTo>
                <a:close/>
                <a:moveTo>
                  <a:pt x="46" y="30"/>
                </a:moveTo>
                <a:cubicBezTo>
                  <a:pt x="46" y="30"/>
                  <a:pt x="46" y="30"/>
                  <a:pt x="46" y="30"/>
                </a:cubicBezTo>
                <a:cubicBezTo>
                  <a:pt x="13" y="30"/>
                  <a:pt x="13" y="30"/>
                  <a:pt x="13" y="30"/>
                </a:cubicBezTo>
                <a:cubicBezTo>
                  <a:pt x="13" y="42"/>
                  <a:pt x="13" y="42"/>
                  <a:pt x="13" y="42"/>
                </a:cubicBezTo>
                <a:cubicBezTo>
                  <a:pt x="46" y="42"/>
                  <a:pt x="46" y="42"/>
                  <a:pt x="46" y="42"/>
                </a:cubicBezTo>
                <a:cubicBezTo>
                  <a:pt x="46" y="30"/>
                  <a:pt x="46" y="30"/>
                  <a:pt x="46" y="30"/>
                </a:cubicBezTo>
                <a:close/>
                <a:moveTo>
                  <a:pt x="13" y="28"/>
                </a:moveTo>
                <a:cubicBezTo>
                  <a:pt x="13" y="28"/>
                  <a:pt x="13" y="28"/>
                  <a:pt x="13" y="28"/>
                </a:cubicBezTo>
                <a:cubicBezTo>
                  <a:pt x="46" y="28"/>
                  <a:pt x="46" y="28"/>
                  <a:pt x="46" y="28"/>
                </a:cubicBezTo>
                <a:cubicBezTo>
                  <a:pt x="46" y="21"/>
                  <a:pt x="46" y="21"/>
                  <a:pt x="46" y="21"/>
                </a:cubicBezTo>
                <a:cubicBezTo>
                  <a:pt x="13" y="21"/>
                  <a:pt x="13" y="21"/>
                  <a:pt x="13" y="21"/>
                </a:cubicBezTo>
                <a:cubicBezTo>
                  <a:pt x="13" y="28"/>
                  <a:pt x="13" y="28"/>
                  <a:pt x="13" y="28"/>
                </a:cubicBezTo>
                <a:close/>
                <a:moveTo>
                  <a:pt x="20" y="6"/>
                </a:moveTo>
                <a:cubicBezTo>
                  <a:pt x="20" y="6"/>
                  <a:pt x="20" y="6"/>
                  <a:pt x="20" y="6"/>
                </a:cubicBezTo>
                <a:cubicBezTo>
                  <a:pt x="21" y="6"/>
                  <a:pt x="22" y="7"/>
                  <a:pt x="22" y="8"/>
                </a:cubicBezTo>
                <a:cubicBezTo>
                  <a:pt x="22" y="9"/>
                  <a:pt x="21" y="9"/>
                  <a:pt x="20" y="9"/>
                </a:cubicBezTo>
                <a:cubicBezTo>
                  <a:pt x="19" y="9"/>
                  <a:pt x="18" y="9"/>
                  <a:pt x="18" y="8"/>
                </a:cubicBezTo>
                <a:cubicBezTo>
                  <a:pt x="18" y="7"/>
                  <a:pt x="19" y="6"/>
                  <a:pt x="20" y="6"/>
                </a:cubicBezTo>
                <a:close/>
                <a:moveTo>
                  <a:pt x="14" y="6"/>
                </a:moveTo>
                <a:cubicBezTo>
                  <a:pt x="14" y="6"/>
                  <a:pt x="14" y="6"/>
                  <a:pt x="14" y="6"/>
                </a:cubicBezTo>
                <a:cubicBezTo>
                  <a:pt x="15" y="6"/>
                  <a:pt x="16" y="7"/>
                  <a:pt x="16" y="8"/>
                </a:cubicBezTo>
                <a:cubicBezTo>
                  <a:pt x="16" y="9"/>
                  <a:pt x="15" y="9"/>
                  <a:pt x="14" y="9"/>
                </a:cubicBezTo>
                <a:cubicBezTo>
                  <a:pt x="13" y="9"/>
                  <a:pt x="12" y="9"/>
                  <a:pt x="12" y="8"/>
                </a:cubicBezTo>
                <a:cubicBezTo>
                  <a:pt x="12" y="7"/>
                  <a:pt x="13" y="6"/>
                  <a:pt x="14" y="6"/>
                </a:cubicBezTo>
                <a:close/>
                <a:moveTo>
                  <a:pt x="8" y="6"/>
                </a:moveTo>
                <a:cubicBezTo>
                  <a:pt x="8" y="6"/>
                  <a:pt x="8" y="6"/>
                  <a:pt x="8" y="6"/>
                </a:cubicBezTo>
                <a:cubicBezTo>
                  <a:pt x="9" y="6"/>
                  <a:pt x="10" y="7"/>
                  <a:pt x="10" y="8"/>
                </a:cubicBezTo>
                <a:cubicBezTo>
                  <a:pt x="10" y="9"/>
                  <a:pt x="9" y="9"/>
                  <a:pt x="8" y="9"/>
                </a:cubicBezTo>
                <a:cubicBezTo>
                  <a:pt x="7" y="9"/>
                  <a:pt x="6" y="9"/>
                  <a:pt x="6" y="8"/>
                </a:cubicBezTo>
                <a:cubicBezTo>
                  <a:pt x="6" y="7"/>
                  <a:pt x="7" y="6"/>
                  <a:pt x="8" y="6"/>
                </a:cubicBezTo>
                <a:close/>
                <a:moveTo>
                  <a:pt x="4" y="11"/>
                </a:moveTo>
                <a:cubicBezTo>
                  <a:pt x="4" y="11"/>
                  <a:pt x="4" y="11"/>
                  <a:pt x="4" y="11"/>
                </a:cubicBezTo>
                <a:cubicBezTo>
                  <a:pt x="42" y="11"/>
                  <a:pt x="42" y="11"/>
                  <a:pt x="42" y="11"/>
                </a:cubicBezTo>
                <a:cubicBezTo>
                  <a:pt x="42" y="4"/>
                  <a:pt x="42" y="4"/>
                  <a:pt x="42" y="4"/>
                </a:cubicBezTo>
                <a:cubicBezTo>
                  <a:pt x="4" y="4"/>
                  <a:pt x="4" y="4"/>
                  <a:pt x="4" y="4"/>
                </a:cubicBezTo>
                <a:cubicBezTo>
                  <a:pt x="4" y="11"/>
                  <a:pt x="4" y="11"/>
                  <a:pt x="4"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6" name="Freeform 532"/>
          <p:cNvSpPr>
            <a:spLocks noEditPoints="1"/>
          </p:cNvSpPr>
          <p:nvPr/>
        </p:nvSpPr>
        <p:spPr bwMode="auto">
          <a:xfrm>
            <a:off x="3180432" y="4016715"/>
            <a:ext cx="164635" cy="151196"/>
          </a:xfrm>
          <a:custGeom>
            <a:avLst/>
            <a:gdLst>
              <a:gd name="T0" fmla="*/ 18 w 49"/>
              <a:gd name="T1" fmla="*/ 33 h 45"/>
              <a:gd name="T2" fmla="*/ 16 w 49"/>
              <a:gd name="T3" fmla="*/ 39 h 45"/>
              <a:gd name="T4" fmla="*/ 4 w 49"/>
              <a:gd name="T5" fmla="*/ 27 h 45"/>
              <a:gd name="T6" fmla="*/ 44 w 49"/>
              <a:gd name="T7" fmla="*/ 23 h 45"/>
              <a:gd name="T8" fmla="*/ 4 w 49"/>
              <a:gd name="T9" fmla="*/ 23 h 45"/>
              <a:gd name="T10" fmla="*/ 3 w 49"/>
              <a:gd name="T11" fmla="*/ 45 h 45"/>
              <a:gd name="T12" fmla="*/ 0 w 49"/>
              <a:gd name="T13" fmla="*/ 41 h 45"/>
              <a:gd name="T14" fmla="*/ 0 w 49"/>
              <a:gd name="T15" fmla="*/ 41 h 45"/>
              <a:gd name="T16" fmla="*/ 0 w 49"/>
              <a:gd name="T17" fmla="*/ 30 h 45"/>
              <a:gd name="T18" fmla="*/ 5 w 49"/>
              <a:gd name="T19" fmla="*/ 1 h 45"/>
              <a:gd name="T20" fmla="*/ 41 w 49"/>
              <a:gd name="T21" fmla="*/ 0 h 45"/>
              <a:gd name="T22" fmla="*/ 49 w 49"/>
              <a:gd name="T23" fmla="*/ 30 h 45"/>
              <a:gd name="T24" fmla="*/ 49 w 49"/>
              <a:gd name="T25" fmla="*/ 31 h 45"/>
              <a:gd name="T26" fmla="*/ 45 w 49"/>
              <a:gd name="T27" fmla="*/ 45 h 45"/>
              <a:gd name="T28" fmla="*/ 4 w 49"/>
              <a:gd name="T29" fmla="*/ 45 h 45"/>
              <a:gd name="T30" fmla="*/ 4 w 49"/>
              <a:gd name="T31" fmla="*/ 45 h 45"/>
              <a:gd name="T32" fmla="*/ 4 w 49"/>
              <a:gd name="T33" fmla="*/ 45 h 45"/>
              <a:gd name="T34" fmla="*/ 4 w 49"/>
              <a:gd name="T35" fmla="*/ 45 h 45"/>
              <a:gd name="T36" fmla="*/ 3 w 49"/>
              <a:gd name="T37" fmla="*/ 45 h 45"/>
              <a:gd name="T38" fmla="*/ 3 w 49"/>
              <a:gd name="T39" fmla="*/ 45 h 45"/>
              <a:gd name="T40" fmla="*/ 3 w 49"/>
              <a:gd name="T41" fmla="*/ 45 h 45"/>
              <a:gd name="T42" fmla="*/ 3 w 49"/>
              <a:gd name="T43" fmla="*/ 45 h 45"/>
              <a:gd name="T44" fmla="*/ 3 w 49"/>
              <a:gd name="T45" fmla="*/ 45 h 45"/>
              <a:gd name="T46" fmla="*/ 4 w 49"/>
              <a:gd name="T47" fmla="*/ 31 h 45"/>
              <a:gd name="T48" fmla="*/ 3 w 49"/>
              <a:gd name="T49" fmla="*/ 41 h 45"/>
              <a:gd name="T50" fmla="*/ 3 w 49"/>
              <a:gd name="T51" fmla="*/ 41 h 45"/>
              <a:gd name="T52" fmla="*/ 3 w 49"/>
              <a:gd name="T53" fmla="*/ 41 h 45"/>
              <a:gd name="T54" fmla="*/ 4 w 49"/>
              <a:gd name="T55" fmla="*/ 42 h 45"/>
              <a:gd name="T56" fmla="*/ 45 w 49"/>
              <a:gd name="T57" fmla="*/ 32 h 45"/>
              <a:gd name="T58" fmla="*/ 45 w 49"/>
              <a:gd name="T59" fmla="*/ 31 h 45"/>
              <a:gd name="T60" fmla="*/ 5 w 49"/>
              <a:gd name="T61" fmla="*/ 21 h 45"/>
              <a:gd name="T62" fmla="*/ 41 w 49"/>
              <a:gd name="T63" fmla="*/ 4 h 45"/>
              <a:gd name="T64" fmla="*/ 8 w 49"/>
              <a:gd name="T65" fmla="*/ 3 h 45"/>
              <a:gd name="T66" fmla="*/ 8 w 49"/>
              <a:gd name="T67" fmla="*/ 4 h 45"/>
              <a:gd name="T68" fmla="*/ 38 w 49"/>
              <a:gd name="T69" fmla="*/ 32 h 45"/>
              <a:gd name="T70" fmla="*/ 38 w 49"/>
              <a:gd name="T71" fmla="*/ 40 h 45"/>
              <a:gd name="T72" fmla="*/ 38 w 49"/>
              <a:gd name="T73" fmla="*/ 35 h 45"/>
              <a:gd name="T74" fmla="*/ 38 w 49"/>
              <a:gd name="T75" fmla="*/ 38 h 45"/>
              <a:gd name="T76" fmla="*/ 7 w 49"/>
              <a:gd name="T77" fmla="*/ 33 h 45"/>
              <a:gd name="T78" fmla="*/ 10 w 49"/>
              <a:gd name="T79" fmla="*/ 33 h 45"/>
              <a:gd name="T80" fmla="*/ 7 w 49"/>
              <a:gd name="T81" fmla="*/ 39 h 45"/>
              <a:gd name="T82" fmla="*/ 11 w 49"/>
              <a:gd name="T83" fmla="*/ 33 h 45"/>
              <a:gd name="T84" fmla="*/ 14 w 49"/>
              <a:gd name="T85" fmla="*/ 39 h 45"/>
              <a:gd name="T86" fmla="*/ 11 w 49"/>
              <a:gd name="T87" fmla="*/ 3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 h="45">
                <a:moveTo>
                  <a:pt x="16" y="33"/>
                </a:moveTo>
                <a:cubicBezTo>
                  <a:pt x="16" y="32"/>
                  <a:pt x="16" y="32"/>
                  <a:pt x="17" y="32"/>
                </a:cubicBezTo>
                <a:cubicBezTo>
                  <a:pt x="17" y="32"/>
                  <a:pt x="18" y="32"/>
                  <a:pt x="18" y="33"/>
                </a:cubicBezTo>
                <a:cubicBezTo>
                  <a:pt x="18" y="39"/>
                  <a:pt x="18" y="39"/>
                  <a:pt x="18" y="39"/>
                </a:cubicBezTo>
                <a:cubicBezTo>
                  <a:pt x="18" y="40"/>
                  <a:pt x="17" y="40"/>
                  <a:pt x="17" y="40"/>
                </a:cubicBezTo>
                <a:cubicBezTo>
                  <a:pt x="16" y="40"/>
                  <a:pt x="16" y="40"/>
                  <a:pt x="16" y="39"/>
                </a:cubicBezTo>
                <a:cubicBezTo>
                  <a:pt x="16" y="33"/>
                  <a:pt x="16" y="33"/>
                  <a:pt x="16" y="33"/>
                </a:cubicBezTo>
                <a:close/>
                <a:moveTo>
                  <a:pt x="4" y="27"/>
                </a:moveTo>
                <a:cubicBezTo>
                  <a:pt x="4" y="27"/>
                  <a:pt x="4" y="27"/>
                  <a:pt x="4" y="27"/>
                </a:cubicBezTo>
                <a:cubicBezTo>
                  <a:pt x="45" y="27"/>
                  <a:pt x="45" y="27"/>
                  <a:pt x="45" y="27"/>
                </a:cubicBezTo>
                <a:cubicBezTo>
                  <a:pt x="45" y="27"/>
                  <a:pt x="45" y="27"/>
                  <a:pt x="45" y="27"/>
                </a:cubicBezTo>
                <a:cubicBezTo>
                  <a:pt x="44" y="23"/>
                  <a:pt x="44" y="23"/>
                  <a:pt x="44" y="23"/>
                </a:cubicBezTo>
                <a:cubicBezTo>
                  <a:pt x="44" y="23"/>
                  <a:pt x="44" y="23"/>
                  <a:pt x="44" y="23"/>
                </a:cubicBezTo>
                <a:cubicBezTo>
                  <a:pt x="5" y="23"/>
                  <a:pt x="5" y="23"/>
                  <a:pt x="5" y="23"/>
                </a:cubicBezTo>
                <a:cubicBezTo>
                  <a:pt x="5" y="23"/>
                  <a:pt x="5" y="23"/>
                  <a:pt x="4" y="23"/>
                </a:cubicBezTo>
                <a:cubicBezTo>
                  <a:pt x="4" y="27"/>
                  <a:pt x="4" y="27"/>
                  <a:pt x="4" y="27"/>
                </a:cubicBezTo>
                <a:cubicBezTo>
                  <a:pt x="4" y="27"/>
                  <a:pt x="4" y="27"/>
                  <a:pt x="4" y="27"/>
                </a:cubicBezTo>
                <a:close/>
                <a:moveTo>
                  <a:pt x="3" y="45"/>
                </a:moveTo>
                <a:cubicBezTo>
                  <a:pt x="3" y="45"/>
                  <a:pt x="3" y="45"/>
                  <a:pt x="3" y="45"/>
                </a:cubicBezTo>
                <a:cubicBezTo>
                  <a:pt x="1" y="45"/>
                  <a:pt x="0" y="43"/>
                  <a:pt x="0" y="41"/>
                </a:cubicBezTo>
                <a:cubicBezTo>
                  <a:pt x="0" y="41"/>
                  <a:pt x="0" y="41"/>
                  <a:pt x="0" y="41"/>
                </a:cubicBezTo>
                <a:cubicBezTo>
                  <a:pt x="0" y="41"/>
                  <a:pt x="0" y="41"/>
                  <a:pt x="0" y="41"/>
                </a:cubicBezTo>
                <a:cubicBezTo>
                  <a:pt x="0" y="41"/>
                  <a:pt x="0" y="41"/>
                  <a:pt x="0" y="41"/>
                </a:cubicBezTo>
                <a:cubicBezTo>
                  <a:pt x="0" y="41"/>
                  <a:pt x="0" y="41"/>
                  <a:pt x="0" y="41"/>
                </a:cubicBezTo>
                <a:cubicBezTo>
                  <a:pt x="0" y="41"/>
                  <a:pt x="0" y="41"/>
                  <a:pt x="0" y="41"/>
                </a:cubicBezTo>
                <a:cubicBezTo>
                  <a:pt x="0" y="32"/>
                  <a:pt x="0" y="32"/>
                  <a:pt x="0" y="32"/>
                </a:cubicBezTo>
                <a:cubicBezTo>
                  <a:pt x="0" y="30"/>
                  <a:pt x="0" y="30"/>
                  <a:pt x="0" y="30"/>
                </a:cubicBezTo>
                <a:cubicBezTo>
                  <a:pt x="0" y="30"/>
                  <a:pt x="0" y="30"/>
                  <a:pt x="0" y="30"/>
                </a:cubicBezTo>
                <a:cubicBezTo>
                  <a:pt x="4" y="4"/>
                  <a:pt x="4" y="4"/>
                  <a:pt x="4" y="4"/>
                </a:cubicBezTo>
                <a:cubicBezTo>
                  <a:pt x="4" y="3"/>
                  <a:pt x="4" y="2"/>
                  <a:pt x="5" y="1"/>
                </a:cubicBezTo>
                <a:cubicBezTo>
                  <a:pt x="5" y="1"/>
                  <a:pt x="5" y="1"/>
                  <a:pt x="5" y="1"/>
                </a:cubicBezTo>
                <a:cubicBezTo>
                  <a:pt x="6" y="0"/>
                  <a:pt x="7" y="0"/>
                  <a:pt x="8" y="0"/>
                </a:cubicBezTo>
                <a:cubicBezTo>
                  <a:pt x="41" y="0"/>
                  <a:pt x="41" y="0"/>
                  <a:pt x="41" y="0"/>
                </a:cubicBezTo>
                <a:cubicBezTo>
                  <a:pt x="42" y="0"/>
                  <a:pt x="43" y="0"/>
                  <a:pt x="44" y="1"/>
                </a:cubicBezTo>
                <a:cubicBezTo>
                  <a:pt x="44" y="1"/>
                  <a:pt x="45" y="2"/>
                  <a:pt x="45" y="3"/>
                </a:cubicBezTo>
                <a:cubicBezTo>
                  <a:pt x="49" y="30"/>
                  <a:pt x="49" y="30"/>
                  <a:pt x="49" y="30"/>
                </a:cubicBezTo>
                <a:cubicBezTo>
                  <a:pt x="49" y="30"/>
                  <a:pt x="49" y="30"/>
                  <a:pt x="49" y="30"/>
                </a:cubicBezTo>
                <a:cubicBezTo>
                  <a:pt x="49" y="30"/>
                  <a:pt x="49" y="30"/>
                  <a:pt x="49" y="30"/>
                </a:cubicBezTo>
                <a:cubicBezTo>
                  <a:pt x="49" y="31"/>
                  <a:pt x="49" y="31"/>
                  <a:pt x="49" y="31"/>
                </a:cubicBezTo>
                <a:cubicBezTo>
                  <a:pt x="49" y="32"/>
                  <a:pt x="49" y="32"/>
                  <a:pt x="49" y="32"/>
                </a:cubicBezTo>
                <a:cubicBezTo>
                  <a:pt x="49" y="41"/>
                  <a:pt x="49" y="41"/>
                  <a:pt x="49" y="41"/>
                </a:cubicBezTo>
                <a:cubicBezTo>
                  <a:pt x="49" y="43"/>
                  <a:pt x="47" y="45"/>
                  <a:pt x="45"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4" y="45"/>
                  <a:pt x="4" y="45"/>
                  <a:pt x="4"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ubicBezTo>
                  <a:pt x="3" y="45"/>
                  <a:pt x="3" y="45"/>
                  <a:pt x="3" y="45"/>
                </a:cubicBezTo>
                <a:close/>
                <a:moveTo>
                  <a:pt x="45" y="31"/>
                </a:moveTo>
                <a:cubicBezTo>
                  <a:pt x="45" y="31"/>
                  <a:pt x="45" y="31"/>
                  <a:pt x="45" y="31"/>
                </a:cubicBezTo>
                <a:cubicBezTo>
                  <a:pt x="4" y="31"/>
                  <a:pt x="4" y="31"/>
                  <a:pt x="4" y="31"/>
                </a:cubicBezTo>
                <a:cubicBezTo>
                  <a:pt x="4" y="31"/>
                  <a:pt x="3" y="31"/>
                  <a:pt x="3" y="32"/>
                </a:cubicBezTo>
                <a:cubicBezTo>
                  <a:pt x="3" y="32"/>
                  <a:pt x="3" y="32"/>
                  <a:pt x="3" y="32"/>
                </a:cubicBezTo>
                <a:cubicBezTo>
                  <a:pt x="3" y="41"/>
                  <a:pt x="3" y="41"/>
                  <a:pt x="3" y="41"/>
                </a:cubicBezTo>
                <a:cubicBezTo>
                  <a:pt x="3" y="41"/>
                  <a:pt x="3" y="41"/>
                  <a:pt x="3" y="41"/>
                </a:cubicBezTo>
                <a:cubicBezTo>
                  <a:pt x="3" y="41"/>
                  <a:pt x="3" y="41"/>
                  <a:pt x="3" y="41"/>
                </a:cubicBezTo>
                <a:cubicBezTo>
                  <a:pt x="3" y="41"/>
                  <a:pt x="3" y="41"/>
                  <a:pt x="3" y="41"/>
                </a:cubicBezTo>
                <a:cubicBezTo>
                  <a:pt x="3" y="41"/>
                  <a:pt x="3" y="41"/>
                  <a:pt x="3" y="41"/>
                </a:cubicBezTo>
                <a:cubicBezTo>
                  <a:pt x="3" y="41"/>
                  <a:pt x="3" y="41"/>
                  <a:pt x="3" y="41"/>
                </a:cubicBezTo>
                <a:cubicBezTo>
                  <a:pt x="3" y="41"/>
                  <a:pt x="3" y="41"/>
                  <a:pt x="3" y="41"/>
                </a:cubicBezTo>
                <a:cubicBezTo>
                  <a:pt x="3" y="41"/>
                  <a:pt x="3" y="41"/>
                  <a:pt x="3" y="41"/>
                </a:cubicBezTo>
                <a:cubicBezTo>
                  <a:pt x="3" y="41"/>
                  <a:pt x="4" y="42"/>
                  <a:pt x="4" y="42"/>
                </a:cubicBezTo>
                <a:cubicBezTo>
                  <a:pt x="4" y="42"/>
                  <a:pt x="4" y="42"/>
                  <a:pt x="4" y="42"/>
                </a:cubicBezTo>
                <a:cubicBezTo>
                  <a:pt x="45" y="42"/>
                  <a:pt x="45" y="42"/>
                  <a:pt x="45" y="42"/>
                </a:cubicBezTo>
                <a:cubicBezTo>
                  <a:pt x="45" y="42"/>
                  <a:pt x="45" y="41"/>
                  <a:pt x="45" y="41"/>
                </a:cubicBezTo>
                <a:cubicBezTo>
                  <a:pt x="45" y="32"/>
                  <a:pt x="45" y="32"/>
                  <a:pt x="45" y="32"/>
                </a:cubicBezTo>
                <a:cubicBezTo>
                  <a:pt x="45" y="32"/>
                  <a:pt x="45" y="32"/>
                  <a:pt x="45" y="32"/>
                </a:cubicBezTo>
                <a:cubicBezTo>
                  <a:pt x="45" y="31"/>
                  <a:pt x="45" y="31"/>
                  <a:pt x="45" y="31"/>
                </a:cubicBezTo>
                <a:cubicBezTo>
                  <a:pt x="45" y="31"/>
                  <a:pt x="45" y="31"/>
                  <a:pt x="45" y="31"/>
                </a:cubicBezTo>
                <a:close/>
                <a:moveTo>
                  <a:pt x="5" y="21"/>
                </a:moveTo>
                <a:cubicBezTo>
                  <a:pt x="5" y="21"/>
                  <a:pt x="5" y="21"/>
                  <a:pt x="5" y="21"/>
                </a:cubicBezTo>
                <a:cubicBezTo>
                  <a:pt x="5" y="21"/>
                  <a:pt x="5" y="21"/>
                  <a:pt x="5" y="21"/>
                </a:cubicBezTo>
                <a:cubicBezTo>
                  <a:pt x="44" y="21"/>
                  <a:pt x="44" y="21"/>
                  <a:pt x="44" y="21"/>
                </a:cubicBezTo>
                <a:cubicBezTo>
                  <a:pt x="44" y="21"/>
                  <a:pt x="44" y="21"/>
                  <a:pt x="44" y="21"/>
                </a:cubicBezTo>
                <a:cubicBezTo>
                  <a:pt x="41" y="4"/>
                  <a:pt x="41" y="4"/>
                  <a:pt x="41" y="4"/>
                </a:cubicBezTo>
                <a:cubicBezTo>
                  <a:pt x="41" y="4"/>
                  <a:pt x="41" y="4"/>
                  <a:pt x="41" y="4"/>
                </a:cubicBezTo>
                <a:cubicBezTo>
                  <a:pt x="41" y="3"/>
                  <a:pt x="41" y="3"/>
                  <a:pt x="41" y="3"/>
                </a:cubicBezTo>
                <a:cubicBezTo>
                  <a:pt x="8" y="3"/>
                  <a:pt x="8" y="3"/>
                  <a:pt x="8" y="3"/>
                </a:cubicBezTo>
                <a:cubicBezTo>
                  <a:pt x="8" y="3"/>
                  <a:pt x="8" y="4"/>
                  <a:pt x="8" y="4"/>
                </a:cubicBezTo>
                <a:cubicBezTo>
                  <a:pt x="8" y="4"/>
                  <a:pt x="8" y="4"/>
                  <a:pt x="8" y="4"/>
                </a:cubicBezTo>
                <a:cubicBezTo>
                  <a:pt x="8" y="4"/>
                  <a:pt x="8" y="4"/>
                  <a:pt x="8" y="4"/>
                </a:cubicBezTo>
                <a:cubicBezTo>
                  <a:pt x="8" y="4"/>
                  <a:pt x="8" y="4"/>
                  <a:pt x="8" y="4"/>
                </a:cubicBezTo>
                <a:cubicBezTo>
                  <a:pt x="5" y="21"/>
                  <a:pt x="5" y="21"/>
                  <a:pt x="5" y="21"/>
                </a:cubicBezTo>
                <a:close/>
                <a:moveTo>
                  <a:pt x="38" y="32"/>
                </a:moveTo>
                <a:cubicBezTo>
                  <a:pt x="38" y="32"/>
                  <a:pt x="38" y="32"/>
                  <a:pt x="38" y="32"/>
                </a:cubicBezTo>
                <a:cubicBezTo>
                  <a:pt x="40" y="32"/>
                  <a:pt x="42" y="34"/>
                  <a:pt x="42" y="36"/>
                </a:cubicBezTo>
                <a:cubicBezTo>
                  <a:pt x="42" y="38"/>
                  <a:pt x="40" y="40"/>
                  <a:pt x="38" y="40"/>
                </a:cubicBezTo>
                <a:cubicBezTo>
                  <a:pt x="36" y="40"/>
                  <a:pt x="34" y="38"/>
                  <a:pt x="34" y="36"/>
                </a:cubicBezTo>
                <a:cubicBezTo>
                  <a:pt x="34" y="34"/>
                  <a:pt x="36" y="32"/>
                  <a:pt x="38" y="32"/>
                </a:cubicBezTo>
                <a:close/>
                <a:moveTo>
                  <a:pt x="38" y="35"/>
                </a:moveTo>
                <a:cubicBezTo>
                  <a:pt x="38" y="35"/>
                  <a:pt x="38" y="35"/>
                  <a:pt x="38" y="35"/>
                </a:cubicBezTo>
                <a:cubicBezTo>
                  <a:pt x="37" y="35"/>
                  <a:pt x="36" y="35"/>
                  <a:pt x="36" y="36"/>
                </a:cubicBezTo>
                <a:cubicBezTo>
                  <a:pt x="36" y="37"/>
                  <a:pt x="37" y="38"/>
                  <a:pt x="38" y="38"/>
                </a:cubicBezTo>
                <a:cubicBezTo>
                  <a:pt x="39" y="38"/>
                  <a:pt x="39" y="37"/>
                  <a:pt x="39" y="36"/>
                </a:cubicBezTo>
                <a:cubicBezTo>
                  <a:pt x="39" y="35"/>
                  <a:pt x="39" y="35"/>
                  <a:pt x="38" y="35"/>
                </a:cubicBezTo>
                <a:close/>
                <a:moveTo>
                  <a:pt x="7" y="33"/>
                </a:moveTo>
                <a:cubicBezTo>
                  <a:pt x="7" y="33"/>
                  <a:pt x="7" y="33"/>
                  <a:pt x="7" y="33"/>
                </a:cubicBezTo>
                <a:cubicBezTo>
                  <a:pt x="7" y="32"/>
                  <a:pt x="8" y="32"/>
                  <a:pt x="8" y="32"/>
                </a:cubicBezTo>
                <a:cubicBezTo>
                  <a:pt x="9" y="32"/>
                  <a:pt x="10" y="32"/>
                  <a:pt x="10" y="33"/>
                </a:cubicBezTo>
                <a:cubicBezTo>
                  <a:pt x="10" y="39"/>
                  <a:pt x="10" y="39"/>
                  <a:pt x="10" y="39"/>
                </a:cubicBezTo>
                <a:cubicBezTo>
                  <a:pt x="10" y="40"/>
                  <a:pt x="9" y="40"/>
                  <a:pt x="8" y="40"/>
                </a:cubicBezTo>
                <a:cubicBezTo>
                  <a:pt x="8" y="40"/>
                  <a:pt x="7" y="40"/>
                  <a:pt x="7" y="39"/>
                </a:cubicBezTo>
                <a:cubicBezTo>
                  <a:pt x="7" y="33"/>
                  <a:pt x="7" y="33"/>
                  <a:pt x="7" y="33"/>
                </a:cubicBezTo>
                <a:close/>
                <a:moveTo>
                  <a:pt x="11" y="33"/>
                </a:moveTo>
                <a:cubicBezTo>
                  <a:pt x="11" y="33"/>
                  <a:pt x="11" y="33"/>
                  <a:pt x="11" y="33"/>
                </a:cubicBezTo>
                <a:cubicBezTo>
                  <a:pt x="11" y="32"/>
                  <a:pt x="12" y="32"/>
                  <a:pt x="13" y="32"/>
                </a:cubicBezTo>
                <a:cubicBezTo>
                  <a:pt x="13" y="32"/>
                  <a:pt x="14" y="32"/>
                  <a:pt x="14" y="33"/>
                </a:cubicBezTo>
                <a:cubicBezTo>
                  <a:pt x="14" y="39"/>
                  <a:pt x="14" y="39"/>
                  <a:pt x="14" y="39"/>
                </a:cubicBezTo>
                <a:cubicBezTo>
                  <a:pt x="14" y="40"/>
                  <a:pt x="13" y="40"/>
                  <a:pt x="13" y="40"/>
                </a:cubicBezTo>
                <a:cubicBezTo>
                  <a:pt x="12" y="40"/>
                  <a:pt x="11" y="40"/>
                  <a:pt x="11" y="39"/>
                </a:cubicBezTo>
                <a:cubicBezTo>
                  <a:pt x="11" y="33"/>
                  <a:pt x="11" y="33"/>
                  <a:pt x="11"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7" name="Freeform 533"/>
          <p:cNvSpPr>
            <a:spLocks noEditPoints="1"/>
          </p:cNvSpPr>
          <p:nvPr/>
        </p:nvSpPr>
        <p:spPr bwMode="auto">
          <a:xfrm>
            <a:off x="5527330" y="3643765"/>
            <a:ext cx="193194" cy="167996"/>
          </a:xfrm>
          <a:custGeom>
            <a:avLst/>
            <a:gdLst>
              <a:gd name="T0" fmla="*/ 50 w 57"/>
              <a:gd name="T1" fmla="*/ 10 h 50"/>
              <a:gd name="T2" fmla="*/ 50 w 57"/>
              <a:gd name="T3" fmla="*/ 11 h 50"/>
              <a:gd name="T4" fmla="*/ 55 w 57"/>
              <a:gd name="T5" fmla="*/ 24 h 50"/>
              <a:gd name="T6" fmla="*/ 51 w 57"/>
              <a:gd name="T7" fmla="*/ 26 h 50"/>
              <a:gd name="T8" fmla="*/ 49 w 57"/>
              <a:gd name="T9" fmla="*/ 39 h 50"/>
              <a:gd name="T10" fmla="*/ 28 w 57"/>
              <a:gd name="T11" fmla="*/ 49 h 50"/>
              <a:gd name="T12" fmla="*/ 6 w 57"/>
              <a:gd name="T13" fmla="*/ 38 h 50"/>
              <a:gd name="T14" fmla="*/ 6 w 57"/>
              <a:gd name="T15" fmla="*/ 26 h 50"/>
              <a:gd name="T16" fmla="*/ 1 w 57"/>
              <a:gd name="T17" fmla="*/ 21 h 50"/>
              <a:gd name="T18" fmla="*/ 1 w 57"/>
              <a:gd name="T19" fmla="*/ 21 h 50"/>
              <a:gd name="T20" fmla="*/ 7 w 57"/>
              <a:gd name="T21" fmla="*/ 10 h 50"/>
              <a:gd name="T22" fmla="*/ 29 w 57"/>
              <a:gd name="T23" fmla="*/ 0 h 50"/>
              <a:gd name="T24" fmla="*/ 27 w 57"/>
              <a:gd name="T25" fmla="*/ 45 h 50"/>
              <a:gd name="T26" fmla="*/ 24 w 57"/>
              <a:gd name="T27" fmla="*/ 32 h 50"/>
              <a:gd name="T28" fmla="*/ 23 w 57"/>
              <a:gd name="T29" fmla="*/ 33 h 50"/>
              <a:gd name="T30" fmla="*/ 10 w 57"/>
              <a:gd name="T31" fmla="*/ 36 h 50"/>
              <a:gd name="T32" fmla="*/ 27 w 57"/>
              <a:gd name="T33" fmla="*/ 20 h 50"/>
              <a:gd name="T34" fmla="*/ 27 w 57"/>
              <a:gd name="T35" fmla="*/ 4 h 50"/>
              <a:gd name="T36" fmla="*/ 27 w 57"/>
              <a:gd name="T37" fmla="*/ 20 h 50"/>
              <a:gd name="T38" fmla="*/ 30 w 57"/>
              <a:gd name="T39" fmla="*/ 4 h 50"/>
              <a:gd name="T40" fmla="*/ 45 w 57"/>
              <a:gd name="T41" fmla="*/ 12 h 50"/>
              <a:gd name="T42" fmla="*/ 30 w 57"/>
              <a:gd name="T43" fmla="*/ 27 h 50"/>
              <a:gd name="T44" fmla="*/ 30 w 57"/>
              <a:gd name="T45" fmla="*/ 45 h 50"/>
              <a:gd name="T46" fmla="*/ 47 w 57"/>
              <a:gd name="T47" fmla="*/ 26 h 50"/>
              <a:gd name="T48" fmla="*/ 34 w 57"/>
              <a:gd name="T49" fmla="*/ 33 h 50"/>
              <a:gd name="T50" fmla="*/ 30 w 57"/>
              <a:gd name="T51" fmla="*/ 27 h 50"/>
              <a:gd name="T52" fmla="*/ 48 w 57"/>
              <a:gd name="T53" fmla="*/ 14 h 50"/>
              <a:gd name="T54" fmla="*/ 34 w 57"/>
              <a:gd name="T55" fmla="*/ 30 h 50"/>
              <a:gd name="T56" fmla="*/ 48 w 57"/>
              <a:gd name="T57" fmla="*/ 14 h 50"/>
              <a:gd name="T58" fmla="*/ 9 w 57"/>
              <a:gd name="T59" fmla="*/ 23 h 50"/>
              <a:gd name="T60" fmla="*/ 27 w 57"/>
              <a:gd name="T61" fmla="*/ 23 h 50"/>
              <a:gd name="T62" fmla="*/ 5 w 57"/>
              <a:gd name="T63" fmla="*/ 21 h 50"/>
              <a:gd name="T64" fmla="*/ 9 w 57"/>
              <a:gd name="T65"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 h="50">
                <a:moveTo>
                  <a:pt x="29" y="0"/>
                </a:moveTo>
                <a:cubicBezTo>
                  <a:pt x="50" y="10"/>
                  <a:pt x="50" y="10"/>
                  <a:pt x="50" y="10"/>
                </a:cubicBezTo>
                <a:cubicBezTo>
                  <a:pt x="50" y="10"/>
                  <a:pt x="50" y="11"/>
                  <a:pt x="50" y="11"/>
                </a:cubicBezTo>
                <a:cubicBezTo>
                  <a:pt x="50" y="11"/>
                  <a:pt x="50" y="11"/>
                  <a:pt x="50" y="11"/>
                </a:cubicBezTo>
                <a:cubicBezTo>
                  <a:pt x="56" y="21"/>
                  <a:pt x="56" y="21"/>
                  <a:pt x="56" y="21"/>
                </a:cubicBezTo>
                <a:cubicBezTo>
                  <a:pt x="57" y="22"/>
                  <a:pt x="56" y="23"/>
                  <a:pt x="55" y="24"/>
                </a:cubicBezTo>
                <a:cubicBezTo>
                  <a:pt x="55" y="24"/>
                  <a:pt x="55" y="24"/>
                  <a:pt x="55" y="24"/>
                </a:cubicBezTo>
                <a:cubicBezTo>
                  <a:pt x="51" y="26"/>
                  <a:pt x="51" y="26"/>
                  <a:pt x="51" y="26"/>
                </a:cubicBezTo>
                <a:cubicBezTo>
                  <a:pt x="51" y="38"/>
                  <a:pt x="51" y="38"/>
                  <a:pt x="51" y="38"/>
                </a:cubicBezTo>
                <a:cubicBezTo>
                  <a:pt x="51" y="38"/>
                  <a:pt x="50" y="39"/>
                  <a:pt x="49" y="39"/>
                </a:cubicBezTo>
                <a:cubicBezTo>
                  <a:pt x="29" y="49"/>
                  <a:pt x="29" y="49"/>
                  <a:pt x="29" y="49"/>
                </a:cubicBezTo>
                <a:cubicBezTo>
                  <a:pt x="29" y="50"/>
                  <a:pt x="28" y="50"/>
                  <a:pt x="28" y="49"/>
                </a:cubicBezTo>
                <a:cubicBezTo>
                  <a:pt x="7" y="39"/>
                  <a:pt x="7" y="39"/>
                  <a:pt x="7" y="39"/>
                </a:cubicBezTo>
                <a:cubicBezTo>
                  <a:pt x="6" y="39"/>
                  <a:pt x="6" y="38"/>
                  <a:pt x="6" y="38"/>
                </a:cubicBezTo>
                <a:cubicBezTo>
                  <a:pt x="6" y="38"/>
                  <a:pt x="6" y="38"/>
                  <a:pt x="6" y="38"/>
                </a:cubicBezTo>
                <a:cubicBezTo>
                  <a:pt x="6" y="26"/>
                  <a:pt x="6" y="26"/>
                  <a:pt x="6" y="26"/>
                </a:cubicBezTo>
                <a:cubicBezTo>
                  <a:pt x="1" y="24"/>
                  <a:pt x="1" y="24"/>
                  <a:pt x="1" y="24"/>
                </a:cubicBezTo>
                <a:cubicBezTo>
                  <a:pt x="0" y="23"/>
                  <a:pt x="0" y="22"/>
                  <a:pt x="1" y="21"/>
                </a:cubicBezTo>
                <a:cubicBezTo>
                  <a:pt x="1" y="21"/>
                  <a:pt x="1" y="21"/>
                  <a:pt x="1" y="21"/>
                </a:cubicBezTo>
                <a:cubicBezTo>
                  <a:pt x="1" y="21"/>
                  <a:pt x="1" y="21"/>
                  <a:pt x="1" y="21"/>
                </a:cubicBezTo>
                <a:cubicBezTo>
                  <a:pt x="6" y="11"/>
                  <a:pt x="6" y="11"/>
                  <a:pt x="6" y="11"/>
                </a:cubicBezTo>
                <a:cubicBezTo>
                  <a:pt x="7" y="11"/>
                  <a:pt x="7" y="10"/>
                  <a:pt x="7" y="10"/>
                </a:cubicBezTo>
                <a:cubicBezTo>
                  <a:pt x="28" y="0"/>
                  <a:pt x="28" y="0"/>
                  <a:pt x="28" y="0"/>
                </a:cubicBezTo>
                <a:cubicBezTo>
                  <a:pt x="28" y="0"/>
                  <a:pt x="29" y="0"/>
                  <a:pt x="29" y="0"/>
                </a:cubicBezTo>
                <a:close/>
                <a:moveTo>
                  <a:pt x="27" y="45"/>
                </a:moveTo>
                <a:cubicBezTo>
                  <a:pt x="27" y="45"/>
                  <a:pt x="27" y="45"/>
                  <a:pt x="27" y="45"/>
                </a:cubicBezTo>
                <a:cubicBezTo>
                  <a:pt x="27" y="27"/>
                  <a:pt x="27" y="27"/>
                  <a:pt x="27" y="27"/>
                </a:cubicBezTo>
                <a:cubicBezTo>
                  <a:pt x="24" y="32"/>
                  <a:pt x="24" y="32"/>
                  <a:pt x="24" y="32"/>
                </a:cubicBezTo>
                <a:cubicBezTo>
                  <a:pt x="24" y="33"/>
                  <a:pt x="23" y="33"/>
                  <a:pt x="23" y="33"/>
                </a:cubicBezTo>
                <a:cubicBezTo>
                  <a:pt x="23" y="33"/>
                  <a:pt x="23" y="33"/>
                  <a:pt x="23" y="33"/>
                </a:cubicBezTo>
                <a:cubicBezTo>
                  <a:pt x="10" y="26"/>
                  <a:pt x="10" y="26"/>
                  <a:pt x="10" y="26"/>
                </a:cubicBezTo>
                <a:cubicBezTo>
                  <a:pt x="10" y="36"/>
                  <a:pt x="10" y="36"/>
                  <a:pt x="10" y="36"/>
                </a:cubicBezTo>
                <a:cubicBezTo>
                  <a:pt x="27" y="45"/>
                  <a:pt x="27" y="45"/>
                  <a:pt x="27" y="45"/>
                </a:cubicBezTo>
                <a:close/>
                <a:moveTo>
                  <a:pt x="27" y="20"/>
                </a:moveTo>
                <a:cubicBezTo>
                  <a:pt x="27" y="20"/>
                  <a:pt x="27" y="20"/>
                  <a:pt x="27" y="20"/>
                </a:cubicBezTo>
                <a:cubicBezTo>
                  <a:pt x="27" y="4"/>
                  <a:pt x="27" y="4"/>
                  <a:pt x="27" y="4"/>
                </a:cubicBezTo>
                <a:cubicBezTo>
                  <a:pt x="11" y="12"/>
                  <a:pt x="11" y="12"/>
                  <a:pt x="11" y="12"/>
                </a:cubicBezTo>
                <a:cubicBezTo>
                  <a:pt x="27" y="20"/>
                  <a:pt x="27" y="20"/>
                  <a:pt x="27" y="20"/>
                </a:cubicBezTo>
                <a:close/>
                <a:moveTo>
                  <a:pt x="30" y="4"/>
                </a:moveTo>
                <a:cubicBezTo>
                  <a:pt x="30" y="4"/>
                  <a:pt x="30" y="4"/>
                  <a:pt x="30" y="4"/>
                </a:cubicBezTo>
                <a:cubicBezTo>
                  <a:pt x="30" y="20"/>
                  <a:pt x="30" y="20"/>
                  <a:pt x="30" y="20"/>
                </a:cubicBezTo>
                <a:cubicBezTo>
                  <a:pt x="45" y="12"/>
                  <a:pt x="45" y="12"/>
                  <a:pt x="45" y="12"/>
                </a:cubicBezTo>
                <a:cubicBezTo>
                  <a:pt x="30" y="4"/>
                  <a:pt x="30" y="4"/>
                  <a:pt x="30" y="4"/>
                </a:cubicBezTo>
                <a:close/>
                <a:moveTo>
                  <a:pt x="30" y="27"/>
                </a:moveTo>
                <a:cubicBezTo>
                  <a:pt x="30" y="27"/>
                  <a:pt x="30" y="27"/>
                  <a:pt x="30" y="27"/>
                </a:cubicBezTo>
                <a:cubicBezTo>
                  <a:pt x="30" y="45"/>
                  <a:pt x="30" y="45"/>
                  <a:pt x="30" y="45"/>
                </a:cubicBezTo>
                <a:cubicBezTo>
                  <a:pt x="47" y="36"/>
                  <a:pt x="47" y="36"/>
                  <a:pt x="47" y="36"/>
                </a:cubicBezTo>
                <a:cubicBezTo>
                  <a:pt x="47" y="26"/>
                  <a:pt x="47" y="26"/>
                  <a:pt x="47" y="26"/>
                </a:cubicBezTo>
                <a:cubicBezTo>
                  <a:pt x="34" y="33"/>
                  <a:pt x="34" y="33"/>
                  <a:pt x="34" y="33"/>
                </a:cubicBezTo>
                <a:cubicBezTo>
                  <a:pt x="34" y="33"/>
                  <a:pt x="34" y="33"/>
                  <a:pt x="34" y="33"/>
                </a:cubicBezTo>
                <a:cubicBezTo>
                  <a:pt x="34" y="33"/>
                  <a:pt x="33" y="33"/>
                  <a:pt x="33" y="32"/>
                </a:cubicBezTo>
                <a:cubicBezTo>
                  <a:pt x="30" y="27"/>
                  <a:pt x="30" y="27"/>
                  <a:pt x="30" y="27"/>
                </a:cubicBezTo>
                <a:close/>
                <a:moveTo>
                  <a:pt x="48" y="14"/>
                </a:moveTo>
                <a:cubicBezTo>
                  <a:pt x="48" y="14"/>
                  <a:pt x="48" y="14"/>
                  <a:pt x="48" y="14"/>
                </a:cubicBezTo>
                <a:cubicBezTo>
                  <a:pt x="30" y="23"/>
                  <a:pt x="30" y="23"/>
                  <a:pt x="30" y="23"/>
                </a:cubicBezTo>
                <a:cubicBezTo>
                  <a:pt x="34" y="30"/>
                  <a:pt x="34" y="30"/>
                  <a:pt x="34" y="30"/>
                </a:cubicBezTo>
                <a:cubicBezTo>
                  <a:pt x="52" y="21"/>
                  <a:pt x="52" y="21"/>
                  <a:pt x="52" y="21"/>
                </a:cubicBezTo>
                <a:cubicBezTo>
                  <a:pt x="48" y="14"/>
                  <a:pt x="48" y="14"/>
                  <a:pt x="48" y="14"/>
                </a:cubicBezTo>
                <a:close/>
                <a:moveTo>
                  <a:pt x="9" y="23"/>
                </a:moveTo>
                <a:cubicBezTo>
                  <a:pt x="9" y="23"/>
                  <a:pt x="9" y="23"/>
                  <a:pt x="9" y="23"/>
                </a:cubicBezTo>
                <a:cubicBezTo>
                  <a:pt x="23" y="30"/>
                  <a:pt x="23" y="30"/>
                  <a:pt x="23" y="30"/>
                </a:cubicBezTo>
                <a:cubicBezTo>
                  <a:pt x="27" y="23"/>
                  <a:pt x="27" y="23"/>
                  <a:pt x="27" y="23"/>
                </a:cubicBezTo>
                <a:cubicBezTo>
                  <a:pt x="9" y="14"/>
                  <a:pt x="9" y="14"/>
                  <a:pt x="9" y="14"/>
                </a:cubicBezTo>
                <a:cubicBezTo>
                  <a:pt x="5" y="21"/>
                  <a:pt x="5" y="21"/>
                  <a:pt x="5" y="21"/>
                </a:cubicBezTo>
                <a:cubicBezTo>
                  <a:pt x="9" y="23"/>
                  <a:pt x="9" y="23"/>
                  <a:pt x="9" y="23"/>
                </a:cubicBezTo>
                <a:cubicBezTo>
                  <a:pt x="9" y="23"/>
                  <a:pt x="9" y="23"/>
                  <a:pt x="9"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8" name="Freeform 534"/>
          <p:cNvSpPr>
            <a:spLocks noEditPoints="1"/>
          </p:cNvSpPr>
          <p:nvPr/>
        </p:nvSpPr>
        <p:spPr bwMode="auto">
          <a:xfrm>
            <a:off x="10296724" y="3657204"/>
            <a:ext cx="151196" cy="141116"/>
          </a:xfrm>
          <a:custGeom>
            <a:avLst/>
            <a:gdLst>
              <a:gd name="T0" fmla="*/ 10 w 45"/>
              <a:gd name="T1" fmla="*/ 5 h 42"/>
              <a:gd name="T2" fmla="*/ 23 w 45"/>
              <a:gd name="T3" fmla="*/ 0 h 42"/>
              <a:gd name="T4" fmla="*/ 40 w 45"/>
              <a:gd name="T5" fmla="*/ 18 h 42"/>
              <a:gd name="T6" fmla="*/ 42 w 45"/>
              <a:gd name="T7" fmla="*/ 26 h 42"/>
              <a:gd name="T8" fmla="*/ 44 w 45"/>
              <a:gd name="T9" fmla="*/ 28 h 42"/>
              <a:gd name="T10" fmla="*/ 45 w 45"/>
              <a:gd name="T11" fmla="*/ 37 h 42"/>
              <a:gd name="T12" fmla="*/ 43 w 45"/>
              <a:gd name="T13" fmla="*/ 40 h 42"/>
              <a:gd name="T14" fmla="*/ 40 w 45"/>
              <a:gd name="T15" fmla="*/ 42 h 42"/>
              <a:gd name="T16" fmla="*/ 35 w 45"/>
              <a:gd name="T17" fmla="*/ 41 h 42"/>
              <a:gd name="T18" fmla="*/ 32 w 45"/>
              <a:gd name="T19" fmla="*/ 37 h 42"/>
              <a:gd name="T20" fmla="*/ 33 w 45"/>
              <a:gd name="T21" fmla="*/ 28 h 42"/>
              <a:gd name="T22" fmla="*/ 34 w 45"/>
              <a:gd name="T23" fmla="*/ 27 h 42"/>
              <a:gd name="T24" fmla="*/ 33 w 45"/>
              <a:gd name="T25" fmla="*/ 13 h 42"/>
              <a:gd name="T26" fmla="*/ 8 w 45"/>
              <a:gd name="T27" fmla="*/ 19 h 42"/>
              <a:gd name="T28" fmla="*/ 10 w 45"/>
              <a:gd name="T29" fmla="*/ 26 h 42"/>
              <a:gd name="T30" fmla="*/ 12 w 45"/>
              <a:gd name="T31" fmla="*/ 28 h 42"/>
              <a:gd name="T32" fmla="*/ 13 w 45"/>
              <a:gd name="T33" fmla="*/ 37 h 42"/>
              <a:gd name="T34" fmla="*/ 12 w 45"/>
              <a:gd name="T35" fmla="*/ 39 h 42"/>
              <a:gd name="T36" fmla="*/ 10 w 45"/>
              <a:gd name="T37" fmla="*/ 41 h 42"/>
              <a:gd name="T38" fmla="*/ 5 w 45"/>
              <a:gd name="T39" fmla="*/ 42 h 42"/>
              <a:gd name="T40" fmla="*/ 0 w 45"/>
              <a:gd name="T41" fmla="*/ 37 h 42"/>
              <a:gd name="T42" fmla="*/ 1 w 45"/>
              <a:gd name="T43" fmla="*/ 28 h 42"/>
              <a:gd name="T44" fmla="*/ 2 w 45"/>
              <a:gd name="T45" fmla="*/ 27 h 42"/>
              <a:gd name="T46" fmla="*/ 7 w 45"/>
              <a:gd name="T47" fmla="*/ 29 h 42"/>
              <a:gd name="T48" fmla="*/ 4 w 45"/>
              <a:gd name="T49" fmla="*/ 30 h 42"/>
              <a:gd name="T50" fmla="*/ 4 w 45"/>
              <a:gd name="T51" fmla="*/ 33 h 42"/>
              <a:gd name="T52" fmla="*/ 5 w 45"/>
              <a:gd name="T53" fmla="*/ 38 h 42"/>
              <a:gd name="T54" fmla="*/ 8 w 45"/>
              <a:gd name="T55" fmla="*/ 38 h 42"/>
              <a:gd name="T56" fmla="*/ 9 w 45"/>
              <a:gd name="T57" fmla="*/ 38 h 42"/>
              <a:gd name="T58" fmla="*/ 9 w 45"/>
              <a:gd name="T59" fmla="*/ 33 h 42"/>
              <a:gd name="T60" fmla="*/ 9 w 45"/>
              <a:gd name="T61" fmla="*/ 30 h 42"/>
              <a:gd name="T62" fmla="*/ 9 w 45"/>
              <a:gd name="T63" fmla="*/ 29 h 42"/>
              <a:gd name="T64" fmla="*/ 39 w 45"/>
              <a:gd name="T65" fmla="*/ 29 h 42"/>
              <a:gd name="T66" fmla="*/ 36 w 45"/>
              <a:gd name="T67" fmla="*/ 29 h 42"/>
              <a:gd name="T68" fmla="*/ 36 w 45"/>
              <a:gd name="T69" fmla="*/ 33 h 42"/>
              <a:gd name="T70" fmla="*/ 37 w 45"/>
              <a:gd name="T71" fmla="*/ 38 h 42"/>
              <a:gd name="T72" fmla="*/ 40 w 45"/>
              <a:gd name="T73" fmla="*/ 38 h 42"/>
              <a:gd name="T74" fmla="*/ 41 w 45"/>
              <a:gd name="T75" fmla="*/ 38 h 42"/>
              <a:gd name="T76" fmla="*/ 41 w 45"/>
              <a:gd name="T77" fmla="*/ 33 h 42"/>
              <a:gd name="T78" fmla="*/ 41 w 45"/>
              <a:gd name="T79" fmla="*/ 30 h 42"/>
              <a:gd name="T80" fmla="*/ 40 w 45"/>
              <a:gd name="T81" fmla="*/ 29 h 42"/>
              <a:gd name="T82" fmla="*/ 35 w 45"/>
              <a:gd name="T83" fmla="*/ 12 h 42"/>
              <a:gd name="T84" fmla="*/ 23 w 45"/>
              <a:gd name="T85" fmla="*/ 4 h 42"/>
              <a:gd name="T86" fmla="*/ 10 w 45"/>
              <a:gd name="T87" fmla="*/ 11 h 42"/>
              <a:gd name="T88" fmla="*/ 35 w 45"/>
              <a:gd name="T8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 h="42">
                <a:moveTo>
                  <a:pt x="5" y="25"/>
                </a:moveTo>
                <a:cubicBezTo>
                  <a:pt x="5" y="18"/>
                  <a:pt x="5" y="18"/>
                  <a:pt x="5" y="18"/>
                </a:cubicBezTo>
                <a:cubicBezTo>
                  <a:pt x="5" y="13"/>
                  <a:pt x="7" y="8"/>
                  <a:pt x="10" y="5"/>
                </a:cubicBezTo>
                <a:cubicBezTo>
                  <a:pt x="10" y="5"/>
                  <a:pt x="10" y="5"/>
                  <a:pt x="10" y="5"/>
                </a:cubicBezTo>
                <a:cubicBezTo>
                  <a:pt x="10" y="5"/>
                  <a:pt x="10" y="5"/>
                  <a:pt x="10" y="5"/>
                </a:cubicBezTo>
                <a:cubicBezTo>
                  <a:pt x="13" y="2"/>
                  <a:pt x="18" y="0"/>
                  <a:pt x="23" y="0"/>
                </a:cubicBezTo>
                <a:cubicBezTo>
                  <a:pt x="27" y="0"/>
                  <a:pt x="32" y="2"/>
                  <a:pt x="35" y="5"/>
                </a:cubicBezTo>
                <a:cubicBezTo>
                  <a:pt x="35" y="5"/>
                  <a:pt x="35" y="5"/>
                  <a:pt x="35" y="5"/>
                </a:cubicBezTo>
                <a:cubicBezTo>
                  <a:pt x="38" y="8"/>
                  <a:pt x="40" y="13"/>
                  <a:pt x="40" y="18"/>
                </a:cubicBezTo>
                <a:cubicBezTo>
                  <a:pt x="40" y="25"/>
                  <a:pt x="40" y="25"/>
                  <a:pt x="40" y="25"/>
                </a:cubicBezTo>
                <a:cubicBezTo>
                  <a:pt x="41" y="25"/>
                  <a:pt x="41" y="26"/>
                  <a:pt x="42" y="26"/>
                </a:cubicBezTo>
                <a:cubicBezTo>
                  <a:pt x="42" y="26"/>
                  <a:pt x="42" y="26"/>
                  <a:pt x="42" y="26"/>
                </a:cubicBezTo>
                <a:cubicBezTo>
                  <a:pt x="42" y="26"/>
                  <a:pt x="43" y="26"/>
                  <a:pt x="43" y="27"/>
                </a:cubicBezTo>
                <a:cubicBezTo>
                  <a:pt x="44" y="27"/>
                  <a:pt x="44" y="28"/>
                  <a:pt x="44" y="28"/>
                </a:cubicBezTo>
                <a:cubicBezTo>
                  <a:pt x="44" y="28"/>
                  <a:pt x="44" y="28"/>
                  <a:pt x="44" y="28"/>
                </a:cubicBezTo>
                <a:cubicBezTo>
                  <a:pt x="44" y="29"/>
                  <a:pt x="45" y="29"/>
                  <a:pt x="45" y="30"/>
                </a:cubicBezTo>
                <a:cubicBezTo>
                  <a:pt x="45" y="33"/>
                  <a:pt x="45" y="33"/>
                  <a:pt x="45" y="33"/>
                </a:cubicBezTo>
                <a:cubicBezTo>
                  <a:pt x="45" y="37"/>
                  <a:pt x="45" y="37"/>
                  <a:pt x="45" y="37"/>
                </a:cubicBezTo>
                <a:cubicBezTo>
                  <a:pt x="45" y="38"/>
                  <a:pt x="44" y="38"/>
                  <a:pt x="44" y="39"/>
                </a:cubicBezTo>
                <a:cubicBezTo>
                  <a:pt x="44" y="39"/>
                  <a:pt x="44" y="39"/>
                  <a:pt x="44" y="39"/>
                </a:cubicBezTo>
                <a:cubicBezTo>
                  <a:pt x="44" y="39"/>
                  <a:pt x="44" y="40"/>
                  <a:pt x="43" y="40"/>
                </a:cubicBezTo>
                <a:cubicBezTo>
                  <a:pt x="43" y="41"/>
                  <a:pt x="42" y="41"/>
                  <a:pt x="42" y="41"/>
                </a:cubicBezTo>
                <a:cubicBezTo>
                  <a:pt x="42" y="41"/>
                  <a:pt x="42" y="41"/>
                  <a:pt x="42" y="41"/>
                </a:cubicBezTo>
                <a:cubicBezTo>
                  <a:pt x="41" y="41"/>
                  <a:pt x="41" y="42"/>
                  <a:pt x="40" y="42"/>
                </a:cubicBezTo>
                <a:cubicBezTo>
                  <a:pt x="39" y="42"/>
                  <a:pt x="39" y="42"/>
                  <a:pt x="39" y="42"/>
                </a:cubicBezTo>
                <a:cubicBezTo>
                  <a:pt x="37" y="42"/>
                  <a:pt x="37" y="42"/>
                  <a:pt x="37" y="42"/>
                </a:cubicBezTo>
                <a:cubicBezTo>
                  <a:pt x="36" y="42"/>
                  <a:pt x="36" y="41"/>
                  <a:pt x="35" y="41"/>
                </a:cubicBezTo>
                <a:cubicBezTo>
                  <a:pt x="35" y="41"/>
                  <a:pt x="35" y="41"/>
                  <a:pt x="35" y="41"/>
                </a:cubicBezTo>
                <a:cubicBezTo>
                  <a:pt x="35" y="41"/>
                  <a:pt x="34" y="41"/>
                  <a:pt x="34" y="40"/>
                </a:cubicBezTo>
                <a:cubicBezTo>
                  <a:pt x="33" y="39"/>
                  <a:pt x="32" y="38"/>
                  <a:pt x="32" y="37"/>
                </a:cubicBezTo>
                <a:cubicBezTo>
                  <a:pt x="32" y="33"/>
                  <a:pt x="32" y="33"/>
                  <a:pt x="32" y="33"/>
                </a:cubicBezTo>
                <a:cubicBezTo>
                  <a:pt x="32" y="30"/>
                  <a:pt x="32" y="30"/>
                  <a:pt x="32" y="30"/>
                </a:cubicBezTo>
                <a:cubicBezTo>
                  <a:pt x="32" y="29"/>
                  <a:pt x="33" y="29"/>
                  <a:pt x="33" y="28"/>
                </a:cubicBezTo>
                <a:cubicBezTo>
                  <a:pt x="33" y="28"/>
                  <a:pt x="33" y="28"/>
                  <a:pt x="33" y="28"/>
                </a:cubicBezTo>
                <a:cubicBezTo>
                  <a:pt x="33" y="28"/>
                  <a:pt x="33" y="28"/>
                  <a:pt x="33" y="28"/>
                </a:cubicBezTo>
                <a:cubicBezTo>
                  <a:pt x="33" y="28"/>
                  <a:pt x="33" y="27"/>
                  <a:pt x="34" y="27"/>
                </a:cubicBezTo>
                <a:cubicBezTo>
                  <a:pt x="34" y="26"/>
                  <a:pt x="35" y="25"/>
                  <a:pt x="37" y="25"/>
                </a:cubicBezTo>
                <a:cubicBezTo>
                  <a:pt x="37" y="19"/>
                  <a:pt x="37" y="19"/>
                  <a:pt x="37" y="19"/>
                </a:cubicBezTo>
                <a:cubicBezTo>
                  <a:pt x="36" y="17"/>
                  <a:pt x="35" y="15"/>
                  <a:pt x="33" y="13"/>
                </a:cubicBezTo>
                <a:cubicBezTo>
                  <a:pt x="30" y="10"/>
                  <a:pt x="27" y="9"/>
                  <a:pt x="23" y="9"/>
                </a:cubicBezTo>
                <a:cubicBezTo>
                  <a:pt x="18" y="9"/>
                  <a:pt x="15" y="10"/>
                  <a:pt x="12" y="13"/>
                </a:cubicBezTo>
                <a:cubicBezTo>
                  <a:pt x="10" y="15"/>
                  <a:pt x="9" y="17"/>
                  <a:pt x="8" y="19"/>
                </a:cubicBezTo>
                <a:cubicBezTo>
                  <a:pt x="8" y="25"/>
                  <a:pt x="8" y="25"/>
                  <a:pt x="8" y="25"/>
                </a:cubicBezTo>
                <a:cubicBezTo>
                  <a:pt x="9" y="25"/>
                  <a:pt x="10" y="26"/>
                  <a:pt x="10" y="26"/>
                </a:cubicBezTo>
                <a:cubicBezTo>
                  <a:pt x="10" y="26"/>
                  <a:pt x="10" y="26"/>
                  <a:pt x="10" y="26"/>
                </a:cubicBezTo>
                <a:cubicBezTo>
                  <a:pt x="11" y="26"/>
                  <a:pt x="11" y="26"/>
                  <a:pt x="11" y="27"/>
                </a:cubicBezTo>
                <a:cubicBezTo>
                  <a:pt x="12" y="27"/>
                  <a:pt x="12" y="28"/>
                  <a:pt x="12" y="28"/>
                </a:cubicBezTo>
                <a:cubicBezTo>
                  <a:pt x="12" y="28"/>
                  <a:pt x="12" y="28"/>
                  <a:pt x="12" y="28"/>
                </a:cubicBezTo>
                <a:cubicBezTo>
                  <a:pt x="13" y="29"/>
                  <a:pt x="13" y="29"/>
                  <a:pt x="13" y="30"/>
                </a:cubicBezTo>
                <a:cubicBezTo>
                  <a:pt x="13" y="33"/>
                  <a:pt x="13" y="33"/>
                  <a:pt x="13" y="33"/>
                </a:cubicBezTo>
                <a:cubicBezTo>
                  <a:pt x="13" y="37"/>
                  <a:pt x="13" y="37"/>
                  <a:pt x="13" y="37"/>
                </a:cubicBezTo>
                <a:cubicBezTo>
                  <a:pt x="13" y="38"/>
                  <a:pt x="12" y="38"/>
                  <a:pt x="12" y="39"/>
                </a:cubicBezTo>
                <a:cubicBezTo>
                  <a:pt x="12" y="39"/>
                  <a:pt x="12" y="39"/>
                  <a:pt x="12" y="39"/>
                </a:cubicBezTo>
                <a:cubicBezTo>
                  <a:pt x="12" y="39"/>
                  <a:pt x="12" y="39"/>
                  <a:pt x="12" y="39"/>
                </a:cubicBezTo>
                <a:cubicBezTo>
                  <a:pt x="12" y="39"/>
                  <a:pt x="12" y="40"/>
                  <a:pt x="11" y="40"/>
                </a:cubicBezTo>
                <a:cubicBezTo>
                  <a:pt x="11" y="41"/>
                  <a:pt x="11" y="41"/>
                  <a:pt x="10" y="41"/>
                </a:cubicBezTo>
                <a:cubicBezTo>
                  <a:pt x="10" y="41"/>
                  <a:pt x="10" y="41"/>
                  <a:pt x="10" y="41"/>
                </a:cubicBezTo>
                <a:cubicBezTo>
                  <a:pt x="9" y="41"/>
                  <a:pt x="9" y="42"/>
                  <a:pt x="8" y="42"/>
                </a:cubicBezTo>
                <a:cubicBezTo>
                  <a:pt x="7" y="42"/>
                  <a:pt x="7" y="42"/>
                  <a:pt x="7" y="42"/>
                </a:cubicBezTo>
                <a:cubicBezTo>
                  <a:pt x="5" y="42"/>
                  <a:pt x="5" y="42"/>
                  <a:pt x="5" y="42"/>
                </a:cubicBezTo>
                <a:cubicBezTo>
                  <a:pt x="4" y="42"/>
                  <a:pt x="4" y="41"/>
                  <a:pt x="3" y="41"/>
                </a:cubicBezTo>
                <a:cubicBezTo>
                  <a:pt x="3" y="41"/>
                  <a:pt x="2" y="41"/>
                  <a:pt x="2" y="40"/>
                </a:cubicBezTo>
                <a:cubicBezTo>
                  <a:pt x="1" y="39"/>
                  <a:pt x="0" y="38"/>
                  <a:pt x="0" y="37"/>
                </a:cubicBezTo>
                <a:cubicBezTo>
                  <a:pt x="0" y="33"/>
                  <a:pt x="0" y="33"/>
                  <a:pt x="0" y="33"/>
                </a:cubicBezTo>
                <a:cubicBezTo>
                  <a:pt x="0" y="30"/>
                  <a:pt x="0" y="30"/>
                  <a:pt x="0" y="30"/>
                </a:cubicBezTo>
                <a:cubicBezTo>
                  <a:pt x="0" y="29"/>
                  <a:pt x="1" y="29"/>
                  <a:pt x="1" y="28"/>
                </a:cubicBezTo>
                <a:cubicBezTo>
                  <a:pt x="1" y="28"/>
                  <a:pt x="1" y="28"/>
                  <a:pt x="1" y="28"/>
                </a:cubicBezTo>
                <a:cubicBezTo>
                  <a:pt x="1" y="28"/>
                  <a:pt x="1" y="28"/>
                  <a:pt x="1" y="28"/>
                </a:cubicBezTo>
                <a:cubicBezTo>
                  <a:pt x="1" y="28"/>
                  <a:pt x="1" y="27"/>
                  <a:pt x="2" y="27"/>
                </a:cubicBezTo>
                <a:cubicBezTo>
                  <a:pt x="2" y="26"/>
                  <a:pt x="3" y="25"/>
                  <a:pt x="5" y="25"/>
                </a:cubicBezTo>
                <a:close/>
                <a:moveTo>
                  <a:pt x="7" y="29"/>
                </a:moveTo>
                <a:cubicBezTo>
                  <a:pt x="7" y="29"/>
                  <a:pt x="7" y="29"/>
                  <a:pt x="7" y="29"/>
                </a:cubicBezTo>
                <a:cubicBezTo>
                  <a:pt x="5" y="29"/>
                  <a:pt x="5" y="29"/>
                  <a:pt x="5" y="29"/>
                </a:cubicBezTo>
                <a:cubicBezTo>
                  <a:pt x="5" y="29"/>
                  <a:pt x="5" y="29"/>
                  <a:pt x="4" y="29"/>
                </a:cubicBezTo>
                <a:cubicBezTo>
                  <a:pt x="4" y="29"/>
                  <a:pt x="4" y="29"/>
                  <a:pt x="4" y="30"/>
                </a:cubicBezTo>
                <a:cubicBezTo>
                  <a:pt x="4" y="30"/>
                  <a:pt x="4" y="30"/>
                  <a:pt x="4" y="30"/>
                </a:cubicBezTo>
                <a:cubicBezTo>
                  <a:pt x="4" y="30"/>
                  <a:pt x="4" y="30"/>
                  <a:pt x="4" y="30"/>
                </a:cubicBezTo>
                <a:cubicBezTo>
                  <a:pt x="4" y="33"/>
                  <a:pt x="4" y="33"/>
                  <a:pt x="4" y="33"/>
                </a:cubicBezTo>
                <a:cubicBezTo>
                  <a:pt x="4" y="37"/>
                  <a:pt x="4" y="37"/>
                  <a:pt x="4" y="37"/>
                </a:cubicBezTo>
                <a:cubicBezTo>
                  <a:pt x="4" y="37"/>
                  <a:pt x="4" y="37"/>
                  <a:pt x="4" y="38"/>
                </a:cubicBezTo>
                <a:cubicBezTo>
                  <a:pt x="4" y="38"/>
                  <a:pt x="5" y="38"/>
                  <a:pt x="5" y="38"/>
                </a:cubicBezTo>
                <a:cubicBezTo>
                  <a:pt x="5" y="38"/>
                  <a:pt x="5" y="38"/>
                  <a:pt x="5" y="38"/>
                </a:cubicBezTo>
                <a:cubicBezTo>
                  <a:pt x="7" y="38"/>
                  <a:pt x="7" y="38"/>
                  <a:pt x="7" y="38"/>
                </a:cubicBezTo>
                <a:cubicBezTo>
                  <a:pt x="8" y="38"/>
                  <a:pt x="8" y="38"/>
                  <a:pt x="8" y="38"/>
                </a:cubicBezTo>
                <a:cubicBezTo>
                  <a:pt x="8" y="38"/>
                  <a:pt x="8" y="38"/>
                  <a:pt x="8" y="38"/>
                </a:cubicBezTo>
                <a:cubicBezTo>
                  <a:pt x="9" y="38"/>
                  <a:pt x="9" y="38"/>
                  <a:pt x="9" y="38"/>
                </a:cubicBezTo>
                <a:cubicBezTo>
                  <a:pt x="9" y="38"/>
                  <a:pt x="9" y="38"/>
                  <a:pt x="9" y="38"/>
                </a:cubicBezTo>
                <a:cubicBezTo>
                  <a:pt x="9" y="37"/>
                  <a:pt x="9" y="37"/>
                  <a:pt x="9" y="37"/>
                </a:cubicBezTo>
                <a:cubicBezTo>
                  <a:pt x="9" y="37"/>
                  <a:pt x="9" y="37"/>
                  <a:pt x="9" y="37"/>
                </a:cubicBezTo>
                <a:cubicBezTo>
                  <a:pt x="9" y="33"/>
                  <a:pt x="9" y="33"/>
                  <a:pt x="9" y="33"/>
                </a:cubicBezTo>
                <a:cubicBezTo>
                  <a:pt x="9" y="30"/>
                  <a:pt x="9" y="30"/>
                  <a:pt x="9" y="30"/>
                </a:cubicBezTo>
                <a:cubicBezTo>
                  <a:pt x="9" y="30"/>
                  <a:pt x="9" y="30"/>
                  <a:pt x="9" y="30"/>
                </a:cubicBezTo>
                <a:cubicBezTo>
                  <a:pt x="9" y="30"/>
                  <a:pt x="9" y="30"/>
                  <a:pt x="9" y="30"/>
                </a:cubicBezTo>
                <a:cubicBezTo>
                  <a:pt x="9" y="29"/>
                  <a:pt x="9" y="29"/>
                  <a:pt x="9" y="29"/>
                </a:cubicBezTo>
                <a:cubicBezTo>
                  <a:pt x="9" y="29"/>
                  <a:pt x="9" y="29"/>
                  <a:pt x="9" y="29"/>
                </a:cubicBezTo>
                <a:cubicBezTo>
                  <a:pt x="9" y="29"/>
                  <a:pt x="9" y="29"/>
                  <a:pt x="9" y="29"/>
                </a:cubicBezTo>
                <a:cubicBezTo>
                  <a:pt x="8" y="29"/>
                  <a:pt x="8" y="29"/>
                  <a:pt x="8" y="29"/>
                </a:cubicBezTo>
                <a:cubicBezTo>
                  <a:pt x="7" y="29"/>
                  <a:pt x="7" y="29"/>
                  <a:pt x="7" y="29"/>
                </a:cubicBezTo>
                <a:close/>
                <a:moveTo>
                  <a:pt x="39" y="29"/>
                </a:moveTo>
                <a:cubicBezTo>
                  <a:pt x="39" y="29"/>
                  <a:pt x="39" y="29"/>
                  <a:pt x="39" y="29"/>
                </a:cubicBezTo>
                <a:cubicBezTo>
                  <a:pt x="37" y="29"/>
                  <a:pt x="37" y="29"/>
                  <a:pt x="37" y="29"/>
                </a:cubicBezTo>
                <a:cubicBezTo>
                  <a:pt x="37" y="29"/>
                  <a:pt x="37" y="29"/>
                  <a:pt x="36" y="29"/>
                </a:cubicBezTo>
                <a:cubicBezTo>
                  <a:pt x="36" y="29"/>
                  <a:pt x="36" y="29"/>
                  <a:pt x="36" y="30"/>
                </a:cubicBezTo>
                <a:cubicBezTo>
                  <a:pt x="36" y="30"/>
                  <a:pt x="36" y="30"/>
                  <a:pt x="36" y="30"/>
                </a:cubicBezTo>
                <a:cubicBezTo>
                  <a:pt x="36" y="33"/>
                  <a:pt x="36" y="33"/>
                  <a:pt x="36" y="33"/>
                </a:cubicBezTo>
                <a:cubicBezTo>
                  <a:pt x="36" y="37"/>
                  <a:pt x="36" y="37"/>
                  <a:pt x="36" y="37"/>
                </a:cubicBezTo>
                <a:cubicBezTo>
                  <a:pt x="36" y="37"/>
                  <a:pt x="36" y="37"/>
                  <a:pt x="36" y="38"/>
                </a:cubicBezTo>
                <a:cubicBezTo>
                  <a:pt x="36" y="38"/>
                  <a:pt x="37" y="38"/>
                  <a:pt x="37" y="38"/>
                </a:cubicBezTo>
                <a:cubicBezTo>
                  <a:pt x="37" y="38"/>
                  <a:pt x="37" y="38"/>
                  <a:pt x="37" y="38"/>
                </a:cubicBezTo>
                <a:cubicBezTo>
                  <a:pt x="39" y="38"/>
                  <a:pt x="39" y="38"/>
                  <a:pt x="39" y="38"/>
                </a:cubicBezTo>
                <a:cubicBezTo>
                  <a:pt x="40" y="38"/>
                  <a:pt x="40" y="38"/>
                  <a:pt x="40" y="38"/>
                </a:cubicBezTo>
                <a:cubicBezTo>
                  <a:pt x="40" y="38"/>
                  <a:pt x="40" y="38"/>
                  <a:pt x="40" y="38"/>
                </a:cubicBezTo>
                <a:cubicBezTo>
                  <a:pt x="40" y="38"/>
                  <a:pt x="40" y="38"/>
                  <a:pt x="40" y="38"/>
                </a:cubicBezTo>
                <a:cubicBezTo>
                  <a:pt x="41" y="38"/>
                  <a:pt x="41" y="38"/>
                  <a:pt x="41" y="38"/>
                </a:cubicBezTo>
                <a:cubicBezTo>
                  <a:pt x="41" y="37"/>
                  <a:pt x="41" y="37"/>
                  <a:pt x="41" y="37"/>
                </a:cubicBezTo>
                <a:cubicBezTo>
                  <a:pt x="41" y="37"/>
                  <a:pt x="41" y="37"/>
                  <a:pt x="41" y="37"/>
                </a:cubicBezTo>
                <a:cubicBezTo>
                  <a:pt x="41" y="33"/>
                  <a:pt x="41" y="33"/>
                  <a:pt x="41" y="33"/>
                </a:cubicBezTo>
                <a:cubicBezTo>
                  <a:pt x="41" y="30"/>
                  <a:pt x="41" y="30"/>
                  <a:pt x="41" y="30"/>
                </a:cubicBezTo>
                <a:cubicBezTo>
                  <a:pt x="41" y="30"/>
                  <a:pt x="41" y="30"/>
                  <a:pt x="41" y="30"/>
                </a:cubicBezTo>
                <a:cubicBezTo>
                  <a:pt x="41" y="30"/>
                  <a:pt x="41" y="30"/>
                  <a:pt x="41" y="30"/>
                </a:cubicBezTo>
                <a:cubicBezTo>
                  <a:pt x="41" y="29"/>
                  <a:pt x="41" y="29"/>
                  <a:pt x="41" y="29"/>
                </a:cubicBezTo>
                <a:cubicBezTo>
                  <a:pt x="41" y="29"/>
                  <a:pt x="41" y="29"/>
                  <a:pt x="40" y="29"/>
                </a:cubicBezTo>
                <a:cubicBezTo>
                  <a:pt x="40" y="29"/>
                  <a:pt x="40" y="29"/>
                  <a:pt x="40" y="29"/>
                </a:cubicBezTo>
                <a:cubicBezTo>
                  <a:pt x="40" y="29"/>
                  <a:pt x="40" y="29"/>
                  <a:pt x="40" y="29"/>
                </a:cubicBezTo>
                <a:cubicBezTo>
                  <a:pt x="39" y="29"/>
                  <a:pt x="39" y="29"/>
                  <a:pt x="39" y="29"/>
                </a:cubicBezTo>
                <a:close/>
                <a:moveTo>
                  <a:pt x="35" y="12"/>
                </a:moveTo>
                <a:cubicBezTo>
                  <a:pt x="35" y="12"/>
                  <a:pt x="35" y="12"/>
                  <a:pt x="35" y="12"/>
                </a:cubicBezTo>
                <a:cubicBezTo>
                  <a:pt x="35" y="11"/>
                  <a:pt x="34" y="9"/>
                  <a:pt x="32" y="8"/>
                </a:cubicBezTo>
                <a:cubicBezTo>
                  <a:pt x="30" y="5"/>
                  <a:pt x="26" y="4"/>
                  <a:pt x="23" y="4"/>
                </a:cubicBezTo>
                <a:cubicBezTo>
                  <a:pt x="19" y="4"/>
                  <a:pt x="15" y="5"/>
                  <a:pt x="13" y="8"/>
                </a:cubicBezTo>
                <a:cubicBezTo>
                  <a:pt x="11" y="9"/>
                  <a:pt x="10" y="11"/>
                  <a:pt x="10" y="12"/>
                </a:cubicBezTo>
                <a:cubicBezTo>
                  <a:pt x="10" y="12"/>
                  <a:pt x="10" y="12"/>
                  <a:pt x="10" y="11"/>
                </a:cubicBezTo>
                <a:cubicBezTo>
                  <a:pt x="14" y="8"/>
                  <a:pt x="18" y="6"/>
                  <a:pt x="23" y="6"/>
                </a:cubicBezTo>
                <a:cubicBezTo>
                  <a:pt x="27" y="6"/>
                  <a:pt x="32" y="8"/>
                  <a:pt x="35" y="11"/>
                </a:cubicBezTo>
                <a:cubicBezTo>
                  <a:pt x="35" y="12"/>
                  <a:pt x="35" y="12"/>
                  <a:pt x="35"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29" name="Freeform 535"/>
          <p:cNvSpPr>
            <a:spLocks noEditPoints="1"/>
          </p:cNvSpPr>
          <p:nvPr/>
        </p:nvSpPr>
        <p:spPr bwMode="auto">
          <a:xfrm>
            <a:off x="10290005" y="3311133"/>
            <a:ext cx="164635" cy="161276"/>
          </a:xfrm>
          <a:custGeom>
            <a:avLst/>
            <a:gdLst>
              <a:gd name="T0" fmla="*/ 21 w 49"/>
              <a:gd name="T1" fmla="*/ 0 h 48"/>
              <a:gd name="T2" fmla="*/ 30 w 49"/>
              <a:gd name="T3" fmla="*/ 3 h 48"/>
              <a:gd name="T4" fmla="*/ 34 w 49"/>
              <a:gd name="T5" fmla="*/ 12 h 48"/>
              <a:gd name="T6" fmla="*/ 27 w 49"/>
              <a:gd name="T7" fmla="*/ 15 h 48"/>
              <a:gd name="T8" fmla="*/ 49 w 49"/>
              <a:gd name="T9" fmla="*/ 43 h 48"/>
              <a:gd name="T10" fmla="*/ 0 w 49"/>
              <a:gd name="T11" fmla="*/ 22 h 48"/>
              <a:gd name="T12" fmla="*/ 26 w 49"/>
              <a:gd name="T13" fmla="*/ 13 h 48"/>
              <a:gd name="T14" fmla="*/ 33 w 49"/>
              <a:gd name="T15" fmla="*/ 8 h 48"/>
              <a:gd name="T16" fmla="*/ 22 w 49"/>
              <a:gd name="T17" fmla="*/ 5 h 48"/>
              <a:gd name="T18" fmla="*/ 18 w 49"/>
              <a:gd name="T19" fmla="*/ 8 h 48"/>
              <a:gd name="T20" fmla="*/ 14 w 49"/>
              <a:gd name="T21" fmla="*/ 4 h 48"/>
              <a:gd name="T22" fmla="*/ 7 w 49"/>
              <a:gd name="T23" fmla="*/ 26 h 48"/>
              <a:gd name="T24" fmla="*/ 12 w 49"/>
              <a:gd name="T25" fmla="*/ 24 h 48"/>
              <a:gd name="T26" fmla="*/ 39 w 49"/>
              <a:gd name="T27" fmla="*/ 42 h 48"/>
              <a:gd name="T28" fmla="*/ 43 w 49"/>
              <a:gd name="T29" fmla="*/ 41 h 48"/>
              <a:gd name="T30" fmla="*/ 15 w 49"/>
              <a:gd name="T31" fmla="*/ 42 h 48"/>
              <a:gd name="T32" fmla="*/ 35 w 49"/>
              <a:gd name="T33" fmla="*/ 41 h 48"/>
              <a:gd name="T34" fmla="*/ 7 w 49"/>
              <a:gd name="T35" fmla="*/ 42 h 48"/>
              <a:gd name="T36" fmla="*/ 12 w 49"/>
              <a:gd name="T37" fmla="*/ 41 h 48"/>
              <a:gd name="T38" fmla="*/ 39 w 49"/>
              <a:gd name="T39" fmla="*/ 36 h 48"/>
              <a:gd name="T40" fmla="*/ 43 w 49"/>
              <a:gd name="T41" fmla="*/ 35 h 48"/>
              <a:gd name="T42" fmla="*/ 31 w 49"/>
              <a:gd name="T43" fmla="*/ 36 h 48"/>
              <a:gd name="T44" fmla="*/ 35 w 49"/>
              <a:gd name="T45" fmla="*/ 35 h 48"/>
              <a:gd name="T46" fmla="*/ 23 w 49"/>
              <a:gd name="T47" fmla="*/ 36 h 48"/>
              <a:gd name="T48" fmla="*/ 27 w 49"/>
              <a:gd name="T49" fmla="*/ 35 h 48"/>
              <a:gd name="T50" fmla="*/ 15 w 49"/>
              <a:gd name="T51" fmla="*/ 36 h 48"/>
              <a:gd name="T52" fmla="*/ 20 w 49"/>
              <a:gd name="T53" fmla="*/ 35 h 48"/>
              <a:gd name="T54" fmla="*/ 7 w 49"/>
              <a:gd name="T55" fmla="*/ 36 h 48"/>
              <a:gd name="T56" fmla="*/ 12 w 49"/>
              <a:gd name="T57" fmla="*/ 35 h 48"/>
              <a:gd name="T58" fmla="*/ 34 w 49"/>
              <a:gd name="T59" fmla="*/ 31 h 48"/>
              <a:gd name="T60" fmla="*/ 38 w 49"/>
              <a:gd name="T61" fmla="*/ 30 h 48"/>
              <a:gd name="T62" fmla="*/ 27 w 49"/>
              <a:gd name="T63" fmla="*/ 31 h 48"/>
              <a:gd name="T64" fmla="*/ 31 w 49"/>
              <a:gd name="T65" fmla="*/ 30 h 48"/>
              <a:gd name="T66" fmla="*/ 19 w 49"/>
              <a:gd name="T67" fmla="*/ 31 h 48"/>
              <a:gd name="T68" fmla="*/ 24 w 49"/>
              <a:gd name="T69" fmla="*/ 30 h 48"/>
              <a:gd name="T70" fmla="*/ 12 w 49"/>
              <a:gd name="T71" fmla="*/ 31 h 48"/>
              <a:gd name="T72" fmla="*/ 16 w 49"/>
              <a:gd name="T73" fmla="*/ 30 h 48"/>
              <a:gd name="T74" fmla="*/ 39 w 49"/>
              <a:gd name="T75" fmla="*/ 26 h 48"/>
              <a:gd name="T76" fmla="*/ 43 w 49"/>
              <a:gd name="T77" fmla="*/ 24 h 48"/>
              <a:gd name="T78" fmla="*/ 41 w 49"/>
              <a:gd name="T79" fmla="*/ 31 h 48"/>
              <a:gd name="T80" fmla="*/ 43 w 49"/>
              <a:gd name="T81" fmla="*/ 30 h 48"/>
              <a:gd name="T82" fmla="*/ 7 w 49"/>
              <a:gd name="T83" fmla="*/ 31 h 48"/>
              <a:gd name="T84" fmla="*/ 9 w 49"/>
              <a:gd name="T85" fmla="*/ 30 h 48"/>
              <a:gd name="T86" fmla="*/ 31 w 49"/>
              <a:gd name="T87" fmla="*/ 26 h 48"/>
              <a:gd name="T88" fmla="*/ 35 w 49"/>
              <a:gd name="T89" fmla="*/ 24 h 48"/>
              <a:gd name="T90" fmla="*/ 23 w 49"/>
              <a:gd name="T91" fmla="*/ 26 h 48"/>
              <a:gd name="T92" fmla="*/ 27 w 49"/>
              <a:gd name="T93" fmla="*/ 24 h 48"/>
              <a:gd name="T94" fmla="*/ 15 w 49"/>
              <a:gd name="T95" fmla="*/ 26 h 48"/>
              <a:gd name="T96" fmla="*/ 20 w 49"/>
              <a:gd name="T97" fmla="*/ 24 h 48"/>
              <a:gd name="T98" fmla="*/ 44 w 49"/>
              <a:gd name="T99" fmla="*/ 21 h 48"/>
              <a:gd name="T100" fmla="*/ 5 w 49"/>
              <a:gd name="T101" fmla="*/ 44 h 48"/>
              <a:gd name="T102" fmla="*/ 44 w 49"/>
              <a:gd name="T103" fmla="*/ 21 h 48"/>
              <a:gd name="T104" fmla="*/ 17 w 49"/>
              <a:gd name="T105" fmla="*/ 4 h 48"/>
              <a:gd name="T106" fmla="*/ 20 w 49"/>
              <a:gd name="T107" fmla="*/ 4 h 48"/>
              <a:gd name="T108" fmla="*/ 18 w 49"/>
              <a:gd name="T109"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 h="48">
                <a:moveTo>
                  <a:pt x="16" y="0"/>
                </a:moveTo>
                <a:cubicBezTo>
                  <a:pt x="16" y="0"/>
                  <a:pt x="16" y="0"/>
                  <a:pt x="16" y="0"/>
                </a:cubicBezTo>
                <a:cubicBezTo>
                  <a:pt x="18" y="0"/>
                  <a:pt x="18" y="0"/>
                  <a:pt x="18" y="0"/>
                </a:cubicBezTo>
                <a:cubicBezTo>
                  <a:pt x="21" y="0"/>
                  <a:pt x="21" y="0"/>
                  <a:pt x="21" y="0"/>
                </a:cubicBezTo>
                <a:cubicBezTo>
                  <a:pt x="21" y="0"/>
                  <a:pt x="22" y="1"/>
                  <a:pt x="22" y="1"/>
                </a:cubicBezTo>
                <a:cubicBezTo>
                  <a:pt x="22" y="1"/>
                  <a:pt x="22" y="1"/>
                  <a:pt x="22" y="1"/>
                </a:cubicBezTo>
                <a:cubicBezTo>
                  <a:pt x="22" y="3"/>
                  <a:pt x="22" y="3"/>
                  <a:pt x="22" y="3"/>
                </a:cubicBezTo>
                <a:cubicBezTo>
                  <a:pt x="30" y="3"/>
                  <a:pt x="30" y="3"/>
                  <a:pt x="30" y="3"/>
                </a:cubicBezTo>
                <a:cubicBezTo>
                  <a:pt x="31" y="3"/>
                  <a:pt x="33" y="3"/>
                  <a:pt x="34" y="4"/>
                </a:cubicBezTo>
                <a:cubicBezTo>
                  <a:pt x="34" y="5"/>
                  <a:pt x="34" y="5"/>
                  <a:pt x="34" y="5"/>
                </a:cubicBezTo>
                <a:cubicBezTo>
                  <a:pt x="35" y="6"/>
                  <a:pt x="35" y="7"/>
                  <a:pt x="35" y="8"/>
                </a:cubicBezTo>
                <a:cubicBezTo>
                  <a:pt x="35" y="10"/>
                  <a:pt x="35" y="11"/>
                  <a:pt x="34" y="12"/>
                </a:cubicBezTo>
                <a:cubicBezTo>
                  <a:pt x="33" y="13"/>
                  <a:pt x="31" y="14"/>
                  <a:pt x="30" y="14"/>
                </a:cubicBezTo>
                <a:cubicBezTo>
                  <a:pt x="30" y="14"/>
                  <a:pt x="30" y="14"/>
                  <a:pt x="30" y="14"/>
                </a:cubicBezTo>
                <a:cubicBezTo>
                  <a:pt x="29" y="14"/>
                  <a:pt x="28" y="15"/>
                  <a:pt x="27" y="15"/>
                </a:cubicBezTo>
                <a:cubicBezTo>
                  <a:pt x="27" y="15"/>
                  <a:pt x="27" y="15"/>
                  <a:pt x="27" y="15"/>
                </a:cubicBezTo>
                <a:cubicBezTo>
                  <a:pt x="27" y="16"/>
                  <a:pt x="26" y="16"/>
                  <a:pt x="26" y="17"/>
                </a:cubicBezTo>
                <a:cubicBezTo>
                  <a:pt x="44" y="17"/>
                  <a:pt x="44" y="17"/>
                  <a:pt x="44" y="17"/>
                </a:cubicBezTo>
                <a:cubicBezTo>
                  <a:pt x="47" y="17"/>
                  <a:pt x="49" y="20"/>
                  <a:pt x="49" y="22"/>
                </a:cubicBezTo>
                <a:cubicBezTo>
                  <a:pt x="49" y="43"/>
                  <a:pt x="49" y="43"/>
                  <a:pt x="49" y="43"/>
                </a:cubicBezTo>
                <a:cubicBezTo>
                  <a:pt x="49" y="46"/>
                  <a:pt x="47" y="48"/>
                  <a:pt x="44" y="48"/>
                </a:cubicBezTo>
                <a:cubicBezTo>
                  <a:pt x="5" y="48"/>
                  <a:pt x="5" y="48"/>
                  <a:pt x="5" y="48"/>
                </a:cubicBezTo>
                <a:cubicBezTo>
                  <a:pt x="2" y="48"/>
                  <a:pt x="0" y="46"/>
                  <a:pt x="0" y="43"/>
                </a:cubicBezTo>
                <a:cubicBezTo>
                  <a:pt x="0" y="22"/>
                  <a:pt x="0" y="22"/>
                  <a:pt x="0" y="22"/>
                </a:cubicBezTo>
                <a:cubicBezTo>
                  <a:pt x="0" y="19"/>
                  <a:pt x="2" y="17"/>
                  <a:pt x="5" y="17"/>
                </a:cubicBezTo>
                <a:cubicBezTo>
                  <a:pt x="24" y="17"/>
                  <a:pt x="24" y="17"/>
                  <a:pt x="24" y="17"/>
                </a:cubicBezTo>
                <a:cubicBezTo>
                  <a:pt x="24" y="16"/>
                  <a:pt x="25" y="15"/>
                  <a:pt x="26" y="14"/>
                </a:cubicBezTo>
                <a:cubicBezTo>
                  <a:pt x="26" y="13"/>
                  <a:pt x="26" y="13"/>
                  <a:pt x="26" y="13"/>
                </a:cubicBezTo>
                <a:cubicBezTo>
                  <a:pt x="27" y="12"/>
                  <a:pt x="28" y="12"/>
                  <a:pt x="30" y="12"/>
                </a:cubicBezTo>
                <a:cubicBezTo>
                  <a:pt x="30" y="12"/>
                  <a:pt x="30" y="12"/>
                  <a:pt x="30" y="12"/>
                </a:cubicBezTo>
                <a:cubicBezTo>
                  <a:pt x="30" y="12"/>
                  <a:pt x="31" y="11"/>
                  <a:pt x="32" y="11"/>
                </a:cubicBezTo>
                <a:cubicBezTo>
                  <a:pt x="33" y="10"/>
                  <a:pt x="33" y="9"/>
                  <a:pt x="33" y="8"/>
                </a:cubicBezTo>
                <a:cubicBezTo>
                  <a:pt x="33" y="8"/>
                  <a:pt x="33" y="7"/>
                  <a:pt x="32" y="6"/>
                </a:cubicBezTo>
                <a:cubicBezTo>
                  <a:pt x="32" y="6"/>
                  <a:pt x="32" y="6"/>
                  <a:pt x="32" y="6"/>
                </a:cubicBezTo>
                <a:cubicBezTo>
                  <a:pt x="31" y="5"/>
                  <a:pt x="31" y="5"/>
                  <a:pt x="30" y="5"/>
                </a:cubicBezTo>
                <a:cubicBezTo>
                  <a:pt x="22" y="5"/>
                  <a:pt x="22" y="5"/>
                  <a:pt x="22" y="5"/>
                </a:cubicBezTo>
                <a:cubicBezTo>
                  <a:pt x="22" y="6"/>
                  <a:pt x="22" y="6"/>
                  <a:pt x="22" y="6"/>
                </a:cubicBezTo>
                <a:cubicBezTo>
                  <a:pt x="22" y="7"/>
                  <a:pt x="21" y="8"/>
                  <a:pt x="21" y="8"/>
                </a:cubicBezTo>
                <a:cubicBezTo>
                  <a:pt x="21" y="8"/>
                  <a:pt x="21" y="8"/>
                  <a:pt x="21" y="8"/>
                </a:cubicBezTo>
                <a:cubicBezTo>
                  <a:pt x="18" y="8"/>
                  <a:pt x="18" y="8"/>
                  <a:pt x="18" y="8"/>
                </a:cubicBezTo>
                <a:cubicBezTo>
                  <a:pt x="16" y="8"/>
                  <a:pt x="16" y="8"/>
                  <a:pt x="16" y="8"/>
                </a:cubicBezTo>
                <a:cubicBezTo>
                  <a:pt x="15" y="8"/>
                  <a:pt x="14" y="7"/>
                  <a:pt x="14" y="6"/>
                </a:cubicBezTo>
                <a:cubicBezTo>
                  <a:pt x="14" y="6"/>
                  <a:pt x="14" y="6"/>
                  <a:pt x="14" y="6"/>
                </a:cubicBezTo>
                <a:cubicBezTo>
                  <a:pt x="14" y="4"/>
                  <a:pt x="14" y="4"/>
                  <a:pt x="14" y="4"/>
                </a:cubicBezTo>
                <a:cubicBezTo>
                  <a:pt x="14" y="1"/>
                  <a:pt x="14" y="1"/>
                  <a:pt x="14" y="1"/>
                </a:cubicBezTo>
                <a:cubicBezTo>
                  <a:pt x="14" y="1"/>
                  <a:pt x="15" y="0"/>
                  <a:pt x="16" y="0"/>
                </a:cubicBezTo>
                <a:close/>
                <a:moveTo>
                  <a:pt x="7" y="26"/>
                </a:moveTo>
                <a:cubicBezTo>
                  <a:pt x="7" y="26"/>
                  <a:pt x="7" y="26"/>
                  <a:pt x="7" y="26"/>
                </a:cubicBezTo>
                <a:cubicBezTo>
                  <a:pt x="6" y="26"/>
                  <a:pt x="6" y="25"/>
                  <a:pt x="6" y="24"/>
                </a:cubicBezTo>
                <a:cubicBezTo>
                  <a:pt x="6" y="24"/>
                  <a:pt x="6" y="23"/>
                  <a:pt x="7" y="23"/>
                </a:cubicBezTo>
                <a:cubicBezTo>
                  <a:pt x="11" y="23"/>
                  <a:pt x="11" y="23"/>
                  <a:pt x="11" y="23"/>
                </a:cubicBezTo>
                <a:cubicBezTo>
                  <a:pt x="11" y="23"/>
                  <a:pt x="12" y="24"/>
                  <a:pt x="12" y="24"/>
                </a:cubicBezTo>
                <a:cubicBezTo>
                  <a:pt x="12" y="25"/>
                  <a:pt x="11" y="26"/>
                  <a:pt x="11" y="26"/>
                </a:cubicBezTo>
                <a:cubicBezTo>
                  <a:pt x="7" y="26"/>
                  <a:pt x="7" y="26"/>
                  <a:pt x="7" y="26"/>
                </a:cubicBezTo>
                <a:close/>
                <a:moveTo>
                  <a:pt x="39" y="42"/>
                </a:moveTo>
                <a:cubicBezTo>
                  <a:pt x="39" y="42"/>
                  <a:pt x="39" y="42"/>
                  <a:pt x="39" y="42"/>
                </a:cubicBezTo>
                <a:cubicBezTo>
                  <a:pt x="38" y="42"/>
                  <a:pt x="37" y="41"/>
                  <a:pt x="37" y="41"/>
                </a:cubicBezTo>
                <a:cubicBezTo>
                  <a:pt x="37" y="40"/>
                  <a:pt x="38" y="40"/>
                  <a:pt x="39" y="40"/>
                </a:cubicBezTo>
                <a:cubicBezTo>
                  <a:pt x="42" y="40"/>
                  <a:pt x="42" y="40"/>
                  <a:pt x="42" y="40"/>
                </a:cubicBezTo>
                <a:cubicBezTo>
                  <a:pt x="43" y="40"/>
                  <a:pt x="43" y="40"/>
                  <a:pt x="43" y="41"/>
                </a:cubicBezTo>
                <a:cubicBezTo>
                  <a:pt x="43" y="41"/>
                  <a:pt x="43" y="42"/>
                  <a:pt x="42" y="42"/>
                </a:cubicBezTo>
                <a:cubicBezTo>
                  <a:pt x="39" y="42"/>
                  <a:pt x="39" y="42"/>
                  <a:pt x="39" y="42"/>
                </a:cubicBezTo>
                <a:close/>
                <a:moveTo>
                  <a:pt x="15" y="42"/>
                </a:moveTo>
                <a:cubicBezTo>
                  <a:pt x="15" y="42"/>
                  <a:pt x="15" y="42"/>
                  <a:pt x="15" y="42"/>
                </a:cubicBezTo>
                <a:cubicBezTo>
                  <a:pt x="14" y="42"/>
                  <a:pt x="14" y="41"/>
                  <a:pt x="14" y="41"/>
                </a:cubicBezTo>
                <a:cubicBezTo>
                  <a:pt x="14" y="40"/>
                  <a:pt x="14" y="40"/>
                  <a:pt x="15" y="40"/>
                </a:cubicBezTo>
                <a:cubicBezTo>
                  <a:pt x="34" y="40"/>
                  <a:pt x="34" y="40"/>
                  <a:pt x="34" y="40"/>
                </a:cubicBezTo>
                <a:cubicBezTo>
                  <a:pt x="35" y="40"/>
                  <a:pt x="35" y="40"/>
                  <a:pt x="35" y="41"/>
                </a:cubicBezTo>
                <a:cubicBezTo>
                  <a:pt x="35" y="41"/>
                  <a:pt x="35" y="42"/>
                  <a:pt x="34" y="42"/>
                </a:cubicBezTo>
                <a:cubicBezTo>
                  <a:pt x="15" y="42"/>
                  <a:pt x="15" y="42"/>
                  <a:pt x="15" y="42"/>
                </a:cubicBezTo>
                <a:close/>
                <a:moveTo>
                  <a:pt x="7" y="42"/>
                </a:moveTo>
                <a:cubicBezTo>
                  <a:pt x="7" y="42"/>
                  <a:pt x="7" y="42"/>
                  <a:pt x="7" y="42"/>
                </a:cubicBezTo>
                <a:cubicBezTo>
                  <a:pt x="6" y="42"/>
                  <a:pt x="6" y="41"/>
                  <a:pt x="6" y="41"/>
                </a:cubicBezTo>
                <a:cubicBezTo>
                  <a:pt x="6" y="40"/>
                  <a:pt x="6" y="40"/>
                  <a:pt x="7" y="40"/>
                </a:cubicBezTo>
                <a:cubicBezTo>
                  <a:pt x="11" y="40"/>
                  <a:pt x="11" y="40"/>
                  <a:pt x="11" y="40"/>
                </a:cubicBezTo>
                <a:cubicBezTo>
                  <a:pt x="11" y="40"/>
                  <a:pt x="12" y="40"/>
                  <a:pt x="12" y="41"/>
                </a:cubicBezTo>
                <a:cubicBezTo>
                  <a:pt x="12" y="41"/>
                  <a:pt x="11" y="42"/>
                  <a:pt x="11" y="42"/>
                </a:cubicBezTo>
                <a:cubicBezTo>
                  <a:pt x="7" y="42"/>
                  <a:pt x="7" y="42"/>
                  <a:pt x="7" y="42"/>
                </a:cubicBezTo>
                <a:close/>
                <a:moveTo>
                  <a:pt x="39" y="36"/>
                </a:moveTo>
                <a:cubicBezTo>
                  <a:pt x="39" y="36"/>
                  <a:pt x="39" y="36"/>
                  <a:pt x="39" y="36"/>
                </a:cubicBezTo>
                <a:cubicBezTo>
                  <a:pt x="38" y="36"/>
                  <a:pt x="37" y="36"/>
                  <a:pt x="37" y="35"/>
                </a:cubicBezTo>
                <a:cubicBezTo>
                  <a:pt x="37" y="35"/>
                  <a:pt x="38" y="34"/>
                  <a:pt x="39" y="34"/>
                </a:cubicBezTo>
                <a:cubicBezTo>
                  <a:pt x="42" y="34"/>
                  <a:pt x="42" y="34"/>
                  <a:pt x="42" y="34"/>
                </a:cubicBezTo>
                <a:cubicBezTo>
                  <a:pt x="43" y="34"/>
                  <a:pt x="43" y="35"/>
                  <a:pt x="43" y="35"/>
                </a:cubicBezTo>
                <a:cubicBezTo>
                  <a:pt x="43" y="36"/>
                  <a:pt x="43" y="36"/>
                  <a:pt x="42" y="36"/>
                </a:cubicBezTo>
                <a:cubicBezTo>
                  <a:pt x="39" y="36"/>
                  <a:pt x="39" y="36"/>
                  <a:pt x="39" y="36"/>
                </a:cubicBezTo>
                <a:close/>
                <a:moveTo>
                  <a:pt x="31" y="36"/>
                </a:moveTo>
                <a:cubicBezTo>
                  <a:pt x="31" y="36"/>
                  <a:pt x="31" y="36"/>
                  <a:pt x="31" y="36"/>
                </a:cubicBezTo>
                <a:cubicBezTo>
                  <a:pt x="30" y="36"/>
                  <a:pt x="30" y="36"/>
                  <a:pt x="30" y="35"/>
                </a:cubicBezTo>
                <a:cubicBezTo>
                  <a:pt x="30" y="35"/>
                  <a:pt x="30" y="34"/>
                  <a:pt x="31" y="34"/>
                </a:cubicBezTo>
                <a:cubicBezTo>
                  <a:pt x="34" y="34"/>
                  <a:pt x="34" y="34"/>
                  <a:pt x="34" y="34"/>
                </a:cubicBezTo>
                <a:cubicBezTo>
                  <a:pt x="35" y="34"/>
                  <a:pt x="35" y="35"/>
                  <a:pt x="35" y="35"/>
                </a:cubicBezTo>
                <a:cubicBezTo>
                  <a:pt x="35" y="36"/>
                  <a:pt x="35" y="36"/>
                  <a:pt x="34" y="36"/>
                </a:cubicBezTo>
                <a:cubicBezTo>
                  <a:pt x="31" y="36"/>
                  <a:pt x="31" y="36"/>
                  <a:pt x="31" y="36"/>
                </a:cubicBezTo>
                <a:close/>
                <a:moveTo>
                  <a:pt x="23" y="36"/>
                </a:moveTo>
                <a:cubicBezTo>
                  <a:pt x="23" y="36"/>
                  <a:pt x="23" y="36"/>
                  <a:pt x="23" y="36"/>
                </a:cubicBezTo>
                <a:cubicBezTo>
                  <a:pt x="22" y="36"/>
                  <a:pt x="22" y="36"/>
                  <a:pt x="22" y="35"/>
                </a:cubicBezTo>
                <a:cubicBezTo>
                  <a:pt x="22" y="35"/>
                  <a:pt x="22" y="34"/>
                  <a:pt x="23" y="34"/>
                </a:cubicBezTo>
                <a:cubicBezTo>
                  <a:pt x="26" y="34"/>
                  <a:pt x="26" y="34"/>
                  <a:pt x="26" y="34"/>
                </a:cubicBezTo>
                <a:cubicBezTo>
                  <a:pt x="27" y="34"/>
                  <a:pt x="27" y="35"/>
                  <a:pt x="27" y="35"/>
                </a:cubicBezTo>
                <a:cubicBezTo>
                  <a:pt x="27" y="36"/>
                  <a:pt x="27" y="36"/>
                  <a:pt x="26" y="36"/>
                </a:cubicBezTo>
                <a:cubicBezTo>
                  <a:pt x="23" y="36"/>
                  <a:pt x="23" y="36"/>
                  <a:pt x="23" y="36"/>
                </a:cubicBezTo>
                <a:close/>
                <a:moveTo>
                  <a:pt x="15" y="36"/>
                </a:moveTo>
                <a:cubicBezTo>
                  <a:pt x="15" y="36"/>
                  <a:pt x="15" y="36"/>
                  <a:pt x="15" y="36"/>
                </a:cubicBezTo>
                <a:cubicBezTo>
                  <a:pt x="14" y="36"/>
                  <a:pt x="14" y="36"/>
                  <a:pt x="14" y="35"/>
                </a:cubicBezTo>
                <a:cubicBezTo>
                  <a:pt x="14" y="35"/>
                  <a:pt x="14" y="34"/>
                  <a:pt x="15" y="34"/>
                </a:cubicBezTo>
                <a:cubicBezTo>
                  <a:pt x="18" y="34"/>
                  <a:pt x="18" y="34"/>
                  <a:pt x="18" y="34"/>
                </a:cubicBezTo>
                <a:cubicBezTo>
                  <a:pt x="19" y="34"/>
                  <a:pt x="20" y="35"/>
                  <a:pt x="20" y="35"/>
                </a:cubicBezTo>
                <a:cubicBezTo>
                  <a:pt x="20" y="36"/>
                  <a:pt x="19" y="36"/>
                  <a:pt x="18" y="36"/>
                </a:cubicBezTo>
                <a:cubicBezTo>
                  <a:pt x="15" y="36"/>
                  <a:pt x="15" y="36"/>
                  <a:pt x="15" y="36"/>
                </a:cubicBezTo>
                <a:close/>
                <a:moveTo>
                  <a:pt x="7" y="36"/>
                </a:moveTo>
                <a:cubicBezTo>
                  <a:pt x="7" y="36"/>
                  <a:pt x="7" y="36"/>
                  <a:pt x="7" y="36"/>
                </a:cubicBezTo>
                <a:cubicBezTo>
                  <a:pt x="6" y="36"/>
                  <a:pt x="6" y="36"/>
                  <a:pt x="6" y="35"/>
                </a:cubicBezTo>
                <a:cubicBezTo>
                  <a:pt x="6" y="35"/>
                  <a:pt x="6" y="34"/>
                  <a:pt x="7" y="34"/>
                </a:cubicBezTo>
                <a:cubicBezTo>
                  <a:pt x="11" y="34"/>
                  <a:pt x="11" y="34"/>
                  <a:pt x="11" y="34"/>
                </a:cubicBezTo>
                <a:cubicBezTo>
                  <a:pt x="11" y="34"/>
                  <a:pt x="12" y="35"/>
                  <a:pt x="12" y="35"/>
                </a:cubicBezTo>
                <a:cubicBezTo>
                  <a:pt x="12" y="36"/>
                  <a:pt x="11" y="36"/>
                  <a:pt x="11" y="36"/>
                </a:cubicBezTo>
                <a:cubicBezTo>
                  <a:pt x="7" y="36"/>
                  <a:pt x="7" y="36"/>
                  <a:pt x="7" y="36"/>
                </a:cubicBezTo>
                <a:close/>
                <a:moveTo>
                  <a:pt x="34" y="31"/>
                </a:moveTo>
                <a:cubicBezTo>
                  <a:pt x="34" y="31"/>
                  <a:pt x="34" y="31"/>
                  <a:pt x="34" y="31"/>
                </a:cubicBezTo>
                <a:cubicBezTo>
                  <a:pt x="33" y="31"/>
                  <a:pt x="33" y="30"/>
                  <a:pt x="33" y="30"/>
                </a:cubicBezTo>
                <a:cubicBezTo>
                  <a:pt x="33" y="29"/>
                  <a:pt x="33" y="29"/>
                  <a:pt x="34" y="29"/>
                </a:cubicBezTo>
                <a:cubicBezTo>
                  <a:pt x="37" y="29"/>
                  <a:pt x="37" y="29"/>
                  <a:pt x="37" y="29"/>
                </a:cubicBezTo>
                <a:cubicBezTo>
                  <a:pt x="38" y="29"/>
                  <a:pt x="38" y="29"/>
                  <a:pt x="38" y="30"/>
                </a:cubicBezTo>
                <a:cubicBezTo>
                  <a:pt x="38" y="30"/>
                  <a:pt x="38" y="31"/>
                  <a:pt x="37" y="31"/>
                </a:cubicBezTo>
                <a:cubicBezTo>
                  <a:pt x="34" y="31"/>
                  <a:pt x="34" y="31"/>
                  <a:pt x="34" y="31"/>
                </a:cubicBezTo>
                <a:close/>
                <a:moveTo>
                  <a:pt x="27" y="31"/>
                </a:moveTo>
                <a:cubicBezTo>
                  <a:pt x="27" y="31"/>
                  <a:pt x="27" y="31"/>
                  <a:pt x="27" y="31"/>
                </a:cubicBezTo>
                <a:cubicBezTo>
                  <a:pt x="26" y="31"/>
                  <a:pt x="25" y="30"/>
                  <a:pt x="25" y="30"/>
                </a:cubicBezTo>
                <a:cubicBezTo>
                  <a:pt x="25" y="29"/>
                  <a:pt x="26" y="29"/>
                  <a:pt x="27" y="29"/>
                </a:cubicBezTo>
                <a:cubicBezTo>
                  <a:pt x="30" y="29"/>
                  <a:pt x="30" y="29"/>
                  <a:pt x="30" y="29"/>
                </a:cubicBezTo>
                <a:cubicBezTo>
                  <a:pt x="30" y="29"/>
                  <a:pt x="31" y="29"/>
                  <a:pt x="31" y="30"/>
                </a:cubicBezTo>
                <a:cubicBezTo>
                  <a:pt x="31" y="30"/>
                  <a:pt x="30" y="31"/>
                  <a:pt x="30" y="31"/>
                </a:cubicBezTo>
                <a:cubicBezTo>
                  <a:pt x="27" y="31"/>
                  <a:pt x="27" y="31"/>
                  <a:pt x="27" y="31"/>
                </a:cubicBezTo>
                <a:close/>
                <a:moveTo>
                  <a:pt x="19" y="31"/>
                </a:moveTo>
                <a:cubicBezTo>
                  <a:pt x="19" y="31"/>
                  <a:pt x="19" y="31"/>
                  <a:pt x="19" y="31"/>
                </a:cubicBezTo>
                <a:cubicBezTo>
                  <a:pt x="19" y="31"/>
                  <a:pt x="18" y="30"/>
                  <a:pt x="18" y="30"/>
                </a:cubicBezTo>
                <a:cubicBezTo>
                  <a:pt x="18" y="29"/>
                  <a:pt x="19" y="29"/>
                  <a:pt x="19" y="29"/>
                </a:cubicBezTo>
                <a:cubicBezTo>
                  <a:pt x="22" y="29"/>
                  <a:pt x="22" y="29"/>
                  <a:pt x="22" y="29"/>
                </a:cubicBezTo>
                <a:cubicBezTo>
                  <a:pt x="23" y="29"/>
                  <a:pt x="24" y="29"/>
                  <a:pt x="24" y="30"/>
                </a:cubicBezTo>
                <a:cubicBezTo>
                  <a:pt x="24" y="30"/>
                  <a:pt x="23" y="31"/>
                  <a:pt x="22" y="31"/>
                </a:cubicBezTo>
                <a:cubicBezTo>
                  <a:pt x="19" y="31"/>
                  <a:pt x="19" y="31"/>
                  <a:pt x="19" y="31"/>
                </a:cubicBezTo>
                <a:close/>
                <a:moveTo>
                  <a:pt x="12" y="31"/>
                </a:moveTo>
                <a:cubicBezTo>
                  <a:pt x="12" y="31"/>
                  <a:pt x="12" y="31"/>
                  <a:pt x="12" y="31"/>
                </a:cubicBezTo>
                <a:cubicBezTo>
                  <a:pt x="11" y="31"/>
                  <a:pt x="11" y="30"/>
                  <a:pt x="11" y="30"/>
                </a:cubicBezTo>
                <a:cubicBezTo>
                  <a:pt x="11" y="29"/>
                  <a:pt x="11" y="29"/>
                  <a:pt x="12" y="29"/>
                </a:cubicBezTo>
                <a:cubicBezTo>
                  <a:pt x="15" y="29"/>
                  <a:pt x="15" y="29"/>
                  <a:pt x="15" y="29"/>
                </a:cubicBezTo>
                <a:cubicBezTo>
                  <a:pt x="16" y="29"/>
                  <a:pt x="16" y="29"/>
                  <a:pt x="16" y="30"/>
                </a:cubicBezTo>
                <a:cubicBezTo>
                  <a:pt x="16" y="30"/>
                  <a:pt x="16" y="31"/>
                  <a:pt x="15" y="31"/>
                </a:cubicBezTo>
                <a:cubicBezTo>
                  <a:pt x="12" y="31"/>
                  <a:pt x="12" y="31"/>
                  <a:pt x="12" y="31"/>
                </a:cubicBezTo>
                <a:close/>
                <a:moveTo>
                  <a:pt x="39" y="26"/>
                </a:moveTo>
                <a:cubicBezTo>
                  <a:pt x="39" y="26"/>
                  <a:pt x="39" y="26"/>
                  <a:pt x="39" y="26"/>
                </a:cubicBezTo>
                <a:cubicBezTo>
                  <a:pt x="38" y="26"/>
                  <a:pt x="37" y="25"/>
                  <a:pt x="37" y="24"/>
                </a:cubicBezTo>
                <a:cubicBezTo>
                  <a:pt x="37" y="24"/>
                  <a:pt x="38" y="23"/>
                  <a:pt x="39" y="23"/>
                </a:cubicBezTo>
                <a:cubicBezTo>
                  <a:pt x="42" y="23"/>
                  <a:pt x="42" y="23"/>
                  <a:pt x="42" y="23"/>
                </a:cubicBezTo>
                <a:cubicBezTo>
                  <a:pt x="43" y="23"/>
                  <a:pt x="43" y="24"/>
                  <a:pt x="43" y="24"/>
                </a:cubicBezTo>
                <a:cubicBezTo>
                  <a:pt x="43" y="25"/>
                  <a:pt x="43" y="26"/>
                  <a:pt x="42" y="26"/>
                </a:cubicBezTo>
                <a:cubicBezTo>
                  <a:pt x="39" y="26"/>
                  <a:pt x="39" y="26"/>
                  <a:pt x="39" y="26"/>
                </a:cubicBezTo>
                <a:close/>
                <a:moveTo>
                  <a:pt x="41" y="31"/>
                </a:moveTo>
                <a:cubicBezTo>
                  <a:pt x="41" y="31"/>
                  <a:pt x="41" y="31"/>
                  <a:pt x="41" y="31"/>
                </a:cubicBezTo>
                <a:cubicBezTo>
                  <a:pt x="41" y="31"/>
                  <a:pt x="40" y="30"/>
                  <a:pt x="40" y="30"/>
                </a:cubicBezTo>
                <a:cubicBezTo>
                  <a:pt x="40" y="29"/>
                  <a:pt x="41" y="29"/>
                  <a:pt x="41" y="29"/>
                </a:cubicBezTo>
                <a:cubicBezTo>
                  <a:pt x="42" y="29"/>
                  <a:pt x="42" y="29"/>
                  <a:pt x="42" y="29"/>
                </a:cubicBezTo>
                <a:cubicBezTo>
                  <a:pt x="43" y="29"/>
                  <a:pt x="43" y="29"/>
                  <a:pt x="43" y="30"/>
                </a:cubicBezTo>
                <a:cubicBezTo>
                  <a:pt x="43" y="30"/>
                  <a:pt x="43" y="31"/>
                  <a:pt x="42" y="31"/>
                </a:cubicBezTo>
                <a:cubicBezTo>
                  <a:pt x="41" y="31"/>
                  <a:pt x="41" y="31"/>
                  <a:pt x="41" y="31"/>
                </a:cubicBezTo>
                <a:close/>
                <a:moveTo>
                  <a:pt x="7" y="31"/>
                </a:moveTo>
                <a:cubicBezTo>
                  <a:pt x="7" y="31"/>
                  <a:pt x="7" y="31"/>
                  <a:pt x="7" y="31"/>
                </a:cubicBezTo>
                <a:cubicBezTo>
                  <a:pt x="6" y="31"/>
                  <a:pt x="6" y="30"/>
                  <a:pt x="6" y="30"/>
                </a:cubicBezTo>
                <a:cubicBezTo>
                  <a:pt x="6" y="29"/>
                  <a:pt x="6" y="29"/>
                  <a:pt x="7" y="29"/>
                </a:cubicBezTo>
                <a:cubicBezTo>
                  <a:pt x="8" y="29"/>
                  <a:pt x="8" y="29"/>
                  <a:pt x="8" y="29"/>
                </a:cubicBezTo>
                <a:cubicBezTo>
                  <a:pt x="9" y="29"/>
                  <a:pt x="9" y="29"/>
                  <a:pt x="9" y="30"/>
                </a:cubicBezTo>
                <a:cubicBezTo>
                  <a:pt x="9" y="30"/>
                  <a:pt x="9" y="31"/>
                  <a:pt x="8" y="31"/>
                </a:cubicBezTo>
                <a:cubicBezTo>
                  <a:pt x="7" y="31"/>
                  <a:pt x="7" y="31"/>
                  <a:pt x="7" y="31"/>
                </a:cubicBezTo>
                <a:close/>
                <a:moveTo>
                  <a:pt x="31" y="26"/>
                </a:moveTo>
                <a:cubicBezTo>
                  <a:pt x="31" y="26"/>
                  <a:pt x="31" y="26"/>
                  <a:pt x="31" y="26"/>
                </a:cubicBezTo>
                <a:cubicBezTo>
                  <a:pt x="30" y="26"/>
                  <a:pt x="30" y="25"/>
                  <a:pt x="30" y="24"/>
                </a:cubicBezTo>
                <a:cubicBezTo>
                  <a:pt x="30" y="24"/>
                  <a:pt x="30" y="23"/>
                  <a:pt x="31" y="23"/>
                </a:cubicBezTo>
                <a:cubicBezTo>
                  <a:pt x="34" y="23"/>
                  <a:pt x="34" y="23"/>
                  <a:pt x="34" y="23"/>
                </a:cubicBezTo>
                <a:cubicBezTo>
                  <a:pt x="35" y="23"/>
                  <a:pt x="35" y="24"/>
                  <a:pt x="35" y="24"/>
                </a:cubicBezTo>
                <a:cubicBezTo>
                  <a:pt x="35" y="25"/>
                  <a:pt x="35" y="26"/>
                  <a:pt x="34" y="26"/>
                </a:cubicBezTo>
                <a:cubicBezTo>
                  <a:pt x="31" y="26"/>
                  <a:pt x="31" y="26"/>
                  <a:pt x="31" y="26"/>
                </a:cubicBezTo>
                <a:close/>
                <a:moveTo>
                  <a:pt x="23" y="26"/>
                </a:moveTo>
                <a:cubicBezTo>
                  <a:pt x="23" y="26"/>
                  <a:pt x="23" y="26"/>
                  <a:pt x="23" y="26"/>
                </a:cubicBezTo>
                <a:cubicBezTo>
                  <a:pt x="22" y="26"/>
                  <a:pt x="22" y="25"/>
                  <a:pt x="22" y="24"/>
                </a:cubicBezTo>
                <a:cubicBezTo>
                  <a:pt x="22" y="24"/>
                  <a:pt x="22" y="23"/>
                  <a:pt x="23" y="23"/>
                </a:cubicBezTo>
                <a:cubicBezTo>
                  <a:pt x="26" y="23"/>
                  <a:pt x="26" y="23"/>
                  <a:pt x="26" y="23"/>
                </a:cubicBezTo>
                <a:cubicBezTo>
                  <a:pt x="27" y="23"/>
                  <a:pt x="27" y="24"/>
                  <a:pt x="27" y="24"/>
                </a:cubicBezTo>
                <a:cubicBezTo>
                  <a:pt x="27" y="25"/>
                  <a:pt x="27" y="26"/>
                  <a:pt x="26" y="26"/>
                </a:cubicBezTo>
                <a:cubicBezTo>
                  <a:pt x="23" y="26"/>
                  <a:pt x="23" y="26"/>
                  <a:pt x="23" y="26"/>
                </a:cubicBezTo>
                <a:close/>
                <a:moveTo>
                  <a:pt x="15" y="26"/>
                </a:moveTo>
                <a:cubicBezTo>
                  <a:pt x="15" y="26"/>
                  <a:pt x="15" y="26"/>
                  <a:pt x="15" y="26"/>
                </a:cubicBezTo>
                <a:cubicBezTo>
                  <a:pt x="14" y="26"/>
                  <a:pt x="14" y="25"/>
                  <a:pt x="14" y="24"/>
                </a:cubicBezTo>
                <a:cubicBezTo>
                  <a:pt x="14" y="24"/>
                  <a:pt x="14" y="23"/>
                  <a:pt x="15" y="23"/>
                </a:cubicBezTo>
                <a:cubicBezTo>
                  <a:pt x="18" y="23"/>
                  <a:pt x="18" y="23"/>
                  <a:pt x="18" y="23"/>
                </a:cubicBezTo>
                <a:cubicBezTo>
                  <a:pt x="19" y="23"/>
                  <a:pt x="20" y="24"/>
                  <a:pt x="20" y="24"/>
                </a:cubicBezTo>
                <a:cubicBezTo>
                  <a:pt x="20" y="25"/>
                  <a:pt x="19" y="26"/>
                  <a:pt x="18" y="26"/>
                </a:cubicBezTo>
                <a:cubicBezTo>
                  <a:pt x="15" y="26"/>
                  <a:pt x="15" y="26"/>
                  <a:pt x="15" y="26"/>
                </a:cubicBezTo>
                <a:close/>
                <a:moveTo>
                  <a:pt x="44" y="21"/>
                </a:moveTo>
                <a:cubicBezTo>
                  <a:pt x="44" y="21"/>
                  <a:pt x="44" y="21"/>
                  <a:pt x="44" y="21"/>
                </a:cubicBezTo>
                <a:cubicBezTo>
                  <a:pt x="5" y="21"/>
                  <a:pt x="5" y="21"/>
                  <a:pt x="5" y="21"/>
                </a:cubicBezTo>
                <a:cubicBezTo>
                  <a:pt x="4" y="21"/>
                  <a:pt x="3" y="22"/>
                  <a:pt x="3" y="22"/>
                </a:cubicBezTo>
                <a:cubicBezTo>
                  <a:pt x="3" y="43"/>
                  <a:pt x="3" y="43"/>
                  <a:pt x="3" y="43"/>
                </a:cubicBezTo>
                <a:cubicBezTo>
                  <a:pt x="3" y="44"/>
                  <a:pt x="4" y="44"/>
                  <a:pt x="5" y="44"/>
                </a:cubicBezTo>
                <a:cubicBezTo>
                  <a:pt x="44" y="44"/>
                  <a:pt x="44" y="44"/>
                  <a:pt x="44" y="44"/>
                </a:cubicBezTo>
                <a:cubicBezTo>
                  <a:pt x="45" y="44"/>
                  <a:pt x="46" y="44"/>
                  <a:pt x="46" y="43"/>
                </a:cubicBezTo>
                <a:cubicBezTo>
                  <a:pt x="46" y="22"/>
                  <a:pt x="46" y="22"/>
                  <a:pt x="46" y="22"/>
                </a:cubicBezTo>
                <a:cubicBezTo>
                  <a:pt x="46" y="22"/>
                  <a:pt x="45" y="21"/>
                  <a:pt x="44" y="21"/>
                </a:cubicBezTo>
                <a:close/>
                <a:moveTo>
                  <a:pt x="18" y="3"/>
                </a:moveTo>
                <a:cubicBezTo>
                  <a:pt x="18" y="3"/>
                  <a:pt x="18" y="3"/>
                  <a:pt x="18" y="3"/>
                </a:cubicBezTo>
                <a:cubicBezTo>
                  <a:pt x="17" y="3"/>
                  <a:pt x="17" y="3"/>
                  <a:pt x="17" y="3"/>
                </a:cubicBezTo>
                <a:cubicBezTo>
                  <a:pt x="17" y="4"/>
                  <a:pt x="17" y="4"/>
                  <a:pt x="17" y="4"/>
                </a:cubicBezTo>
                <a:cubicBezTo>
                  <a:pt x="17" y="5"/>
                  <a:pt x="17" y="5"/>
                  <a:pt x="17" y="5"/>
                </a:cubicBezTo>
                <a:cubicBezTo>
                  <a:pt x="18" y="5"/>
                  <a:pt x="18" y="5"/>
                  <a:pt x="18" y="5"/>
                </a:cubicBezTo>
                <a:cubicBezTo>
                  <a:pt x="20" y="5"/>
                  <a:pt x="20" y="5"/>
                  <a:pt x="20" y="5"/>
                </a:cubicBezTo>
                <a:cubicBezTo>
                  <a:pt x="20" y="4"/>
                  <a:pt x="20" y="4"/>
                  <a:pt x="20" y="4"/>
                </a:cubicBezTo>
                <a:cubicBezTo>
                  <a:pt x="20" y="4"/>
                  <a:pt x="20" y="4"/>
                  <a:pt x="20" y="4"/>
                </a:cubicBezTo>
                <a:cubicBezTo>
                  <a:pt x="20" y="4"/>
                  <a:pt x="20" y="4"/>
                  <a:pt x="20" y="4"/>
                </a:cubicBezTo>
                <a:cubicBezTo>
                  <a:pt x="20" y="3"/>
                  <a:pt x="20" y="3"/>
                  <a:pt x="20" y="3"/>
                </a:cubicBezTo>
                <a:cubicBezTo>
                  <a:pt x="18" y="3"/>
                  <a:pt x="18" y="3"/>
                  <a:pt x="18"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0" name="Freeform 536"/>
          <p:cNvSpPr>
            <a:spLocks noEditPoints="1"/>
          </p:cNvSpPr>
          <p:nvPr/>
        </p:nvSpPr>
        <p:spPr bwMode="auto">
          <a:xfrm>
            <a:off x="2884759" y="3640404"/>
            <a:ext cx="171356" cy="171356"/>
          </a:xfrm>
          <a:custGeom>
            <a:avLst/>
            <a:gdLst>
              <a:gd name="T0" fmla="*/ 50 w 51"/>
              <a:gd name="T1" fmla="*/ 8 h 51"/>
              <a:gd name="T2" fmla="*/ 41 w 51"/>
              <a:gd name="T3" fmla="*/ 17 h 51"/>
              <a:gd name="T4" fmla="*/ 45 w 51"/>
              <a:gd name="T5" fmla="*/ 38 h 51"/>
              <a:gd name="T6" fmla="*/ 27 w 51"/>
              <a:gd name="T7" fmla="*/ 39 h 51"/>
              <a:gd name="T8" fmla="*/ 10 w 51"/>
              <a:gd name="T9" fmla="*/ 49 h 51"/>
              <a:gd name="T10" fmla="*/ 2 w 51"/>
              <a:gd name="T11" fmla="*/ 38 h 51"/>
              <a:gd name="T12" fmla="*/ 12 w 51"/>
              <a:gd name="T13" fmla="*/ 25 h 51"/>
              <a:gd name="T14" fmla="*/ 0 w 51"/>
              <a:gd name="T15" fmla="*/ 20 h 51"/>
              <a:gd name="T16" fmla="*/ 0 w 51"/>
              <a:gd name="T17" fmla="*/ 19 h 51"/>
              <a:gd name="T18" fmla="*/ 10 w 51"/>
              <a:gd name="T19" fmla="*/ 15 h 51"/>
              <a:gd name="T20" fmla="*/ 9 w 51"/>
              <a:gd name="T21" fmla="*/ 8 h 51"/>
              <a:gd name="T22" fmla="*/ 0 w 51"/>
              <a:gd name="T23" fmla="*/ 8 h 51"/>
              <a:gd name="T24" fmla="*/ 1 w 51"/>
              <a:gd name="T25" fmla="*/ 6 h 51"/>
              <a:gd name="T26" fmla="*/ 21 w 51"/>
              <a:gd name="T27" fmla="*/ 10 h 51"/>
              <a:gd name="T28" fmla="*/ 28 w 51"/>
              <a:gd name="T29" fmla="*/ 21 h 51"/>
              <a:gd name="T30" fmla="*/ 35 w 51"/>
              <a:gd name="T31" fmla="*/ 9 h 51"/>
              <a:gd name="T32" fmla="*/ 46 w 51"/>
              <a:gd name="T33" fmla="*/ 2 h 51"/>
              <a:gd name="T34" fmla="*/ 37 w 51"/>
              <a:gd name="T35" fmla="*/ 33 h 51"/>
              <a:gd name="T36" fmla="*/ 32 w 51"/>
              <a:gd name="T37" fmla="*/ 37 h 51"/>
              <a:gd name="T38" fmla="*/ 37 w 51"/>
              <a:gd name="T39" fmla="*/ 47 h 51"/>
              <a:gd name="T40" fmla="*/ 37 w 51"/>
              <a:gd name="T41" fmla="*/ 33 h 51"/>
              <a:gd name="T42" fmla="*/ 16 w 51"/>
              <a:gd name="T43" fmla="*/ 22 h 51"/>
              <a:gd name="T44" fmla="*/ 18 w 51"/>
              <a:gd name="T45" fmla="*/ 16 h 51"/>
              <a:gd name="T46" fmla="*/ 19 w 51"/>
              <a:gd name="T47" fmla="*/ 10 h 51"/>
              <a:gd name="T48" fmla="*/ 9 w 51"/>
              <a:gd name="T49" fmla="*/ 6 h 51"/>
              <a:gd name="T50" fmla="*/ 14 w 51"/>
              <a:gd name="T51" fmla="*/ 12 h 51"/>
              <a:gd name="T52" fmla="*/ 10 w 51"/>
              <a:gd name="T53" fmla="*/ 19 h 51"/>
              <a:gd name="T54" fmla="*/ 4 w 51"/>
              <a:gd name="T55" fmla="*/ 20 h 51"/>
              <a:gd name="T56" fmla="*/ 13 w 51"/>
              <a:gd name="T57" fmla="*/ 23 h 51"/>
              <a:gd name="T58" fmla="*/ 37 w 51"/>
              <a:gd name="T59" fmla="*/ 40 h 51"/>
              <a:gd name="T60" fmla="*/ 43 w 51"/>
              <a:gd name="T61" fmla="*/ 40 h 51"/>
              <a:gd name="T62" fmla="*/ 39 w 51"/>
              <a:gd name="T63" fmla="*/ 42 h 51"/>
              <a:gd name="T64" fmla="*/ 39 w 51"/>
              <a:gd name="T65" fmla="*/ 44 h 51"/>
              <a:gd name="T66" fmla="*/ 20 w 51"/>
              <a:gd name="T67" fmla="*/ 26 h 51"/>
              <a:gd name="T68" fmla="*/ 10 w 51"/>
              <a:gd name="T69" fmla="*/ 40 h 51"/>
              <a:gd name="T70" fmla="*/ 20 w 51"/>
              <a:gd name="T71" fmla="*/ 26 h 51"/>
              <a:gd name="T72" fmla="*/ 26 w 51"/>
              <a:gd name="T73" fmla="*/ 30 h 51"/>
              <a:gd name="T74" fmla="*/ 12 w 51"/>
              <a:gd name="T75" fmla="*/ 44 h 51"/>
              <a:gd name="T76" fmla="*/ 33 w 51"/>
              <a:gd name="T77" fmla="*/ 32 h 51"/>
              <a:gd name="T78" fmla="*/ 19 w 51"/>
              <a:gd name="T79" fmla="*/ 20 h 51"/>
              <a:gd name="T80" fmla="*/ 6 w 51"/>
              <a:gd name="T81" fmla="*/ 38 h 51"/>
              <a:gd name="T82" fmla="*/ 13 w 51"/>
              <a:gd name="T83" fmla="*/ 46 h 51"/>
              <a:gd name="T84" fmla="*/ 28 w 51"/>
              <a:gd name="T85" fmla="*/ 32 h 51"/>
              <a:gd name="T86" fmla="*/ 33 w 51"/>
              <a:gd name="T87" fmla="*/ 32 h 51"/>
              <a:gd name="T88" fmla="*/ 45 w 51"/>
              <a:gd name="T89" fmla="*/ 4 h 51"/>
              <a:gd name="T90" fmla="*/ 48 w 51"/>
              <a:gd name="T91"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 h="51">
                <a:moveTo>
                  <a:pt x="46" y="2"/>
                </a:moveTo>
                <a:cubicBezTo>
                  <a:pt x="50" y="6"/>
                  <a:pt x="50" y="6"/>
                  <a:pt x="50" y="6"/>
                </a:cubicBezTo>
                <a:cubicBezTo>
                  <a:pt x="51" y="7"/>
                  <a:pt x="51" y="7"/>
                  <a:pt x="50" y="8"/>
                </a:cubicBezTo>
                <a:cubicBezTo>
                  <a:pt x="43" y="17"/>
                  <a:pt x="43" y="17"/>
                  <a:pt x="43" y="17"/>
                </a:cubicBezTo>
                <a:cubicBezTo>
                  <a:pt x="43" y="17"/>
                  <a:pt x="42" y="17"/>
                  <a:pt x="42" y="17"/>
                </a:cubicBezTo>
                <a:cubicBezTo>
                  <a:pt x="41" y="17"/>
                  <a:pt x="41" y="17"/>
                  <a:pt x="41" y="17"/>
                </a:cubicBezTo>
                <a:cubicBezTo>
                  <a:pt x="40" y="15"/>
                  <a:pt x="40" y="15"/>
                  <a:pt x="40" y="15"/>
                </a:cubicBezTo>
                <a:cubicBezTo>
                  <a:pt x="31" y="24"/>
                  <a:pt x="31" y="24"/>
                  <a:pt x="31" y="24"/>
                </a:cubicBezTo>
                <a:cubicBezTo>
                  <a:pt x="45" y="38"/>
                  <a:pt x="45" y="38"/>
                  <a:pt x="45" y="38"/>
                </a:cubicBezTo>
                <a:cubicBezTo>
                  <a:pt x="48" y="41"/>
                  <a:pt x="48" y="45"/>
                  <a:pt x="45" y="48"/>
                </a:cubicBezTo>
                <a:cubicBezTo>
                  <a:pt x="42" y="51"/>
                  <a:pt x="38" y="51"/>
                  <a:pt x="35" y="48"/>
                </a:cubicBezTo>
                <a:cubicBezTo>
                  <a:pt x="27" y="39"/>
                  <a:pt x="27" y="39"/>
                  <a:pt x="27" y="39"/>
                </a:cubicBezTo>
                <a:cubicBezTo>
                  <a:pt x="17" y="49"/>
                  <a:pt x="17" y="49"/>
                  <a:pt x="17" y="49"/>
                </a:cubicBezTo>
                <a:cubicBezTo>
                  <a:pt x="16" y="50"/>
                  <a:pt x="15" y="50"/>
                  <a:pt x="14" y="50"/>
                </a:cubicBezTo>
                <a:cubicBezTo>
                  <a:pt x="12" y="50"/>
                  <a:pt x="11" y="50"/>
                  <a:pt x="10" y="49"/>
                </a:cubicBezTo>
                <a:cubicBezTo>
                  <a:pt x="3" y="42"/>
                  <a:pt x="3" y="42"/>
                  <a:pt x="3" y="42"/>
                </a:cubicBezTo>
                <a:cubicBezTo>
                  <a:pt x="2" y="41"/>
                  <a:pt x="2" y="40"/>
                  <a:pt x="2" y="38"/>
                </a:cubicBezTo>
                <a:cubicBezTo>
                  <a:pt x="2" y="38"/>
                  <a:pt x="2" y="38"/>
                  <a:pt x="2" y="38"/>
                </a:cubicBezTo>
                <a:cubicBezTo>
                  <a:pt x="2" y="37"/>
                  <a:pt x="2" y="36"/>
                  <a:pt x="3" y="35"/>
                </a:cubicBezTo>
                <a:cubicBezTo>
                  <a:pt x="13" y="25"/>
                  <a:pt x="13" y="25"/>
                  <a:pt x="13" y="25"/>
                </a:cubicBezTo>
                <a:cubicBezTo>
                  <a:pt x="12" y="25"/>
                  <a:pt x="12" y="25"/>
                  <a:pt x="12" y="25"/>
                </a:cubicBezTo>
                <a:cubicBezTo>
                  <a:pt x="10" y="25"/>
                  <a:pt x="8" y="25"/>
                  <a:pt x="7" y="24"/>
                </a:cubicBezTo>
                <a:cubicBezTo>
                  <a:pt x="5" y="24"/>
                  <a:pt x="3" y="23"/>
                  <a:pt x="2" y="21"/>
                </a:cubicBezTo>
                <a:cubicBezTo>
                  <a:pt x="1" y="21"/>
                  <a:pt x="1" y="20"/>
                  <a:pt x="0" y="20"/>
                </a:cubicBezTo>
                <a:cubicBezTo>
                  <a:pt x="0" y="20"/>
                  <a:pt x="0" y="20"/>
                  <a:pt x="0" y="20"/>
                </a:cubicBezTo>
                <a:cubicBezTo>
                  <a:pt x="0" y="20"/>
                  <a:pt x="0" y="20"/>
                  <a:pt x="0" y="20"/>
                </a:cubicBezTo>
                <a:cubicBezTo>
                  <a:pt x="0" y="19"/>
                  <a:pt x="0" y="19"/>
                  <a:pt x="0" y="19"/>
                </a:cubicBezTo>
                <a:cubicBezTo>
                  <a:pt x="0" y="18"/>
                  <a:pt x="0" y="18"/>
                  <a:pt x="1" y="18"/>
                </a:cubicBezTo>
                <a:cubicBezTo>
                  <a:pt x="9" y="18"/>
                  <a:pt x="9" y="18"/>
                  <a:pt x="9" y="18"/>
                </a:cubicBezTo>
                <a:cubicBezTo>
                  <a:pt x="10" y="15"/>
                  <a:pt x="10" y="15"/>
                  <a:pt x="10" y="15"/>
                </a:cubicBezTo>
                <a:cubicBezTo>
                  <a:pt x="11" y="13"/>
                  <a:pt x="11" y="13"/>
                  <a:pt x="11" y="13"/>
                </a:cubicBezTo>
                <a:cubicBezTo>
                  <a:pt x="10" y="11"/>
                  <a:pt x="10" y="11"/>
                  <a:pt x="10" y="11"/>
                </a:cubicBezTo>
                <a:cubicBezTo>
                  <a:pt x="9" y="8"/>
                  <a:pt x="9" y="8"/>
                  <a:pt x="9" y="8"/>
                </a:cubicBezTo>
                <a:cubicBezTo>
                  <a:pt x="1" y="8"/>
                  <a:pt x="1" y="8"/>
                  <a:pt x="1" y="8"/>
                </a:cubicBezTo>
                <a:cubicBezTo>
                  <a:pt x="1" y="8"/>
                  <a:pt x="1" y="8"/>
                  <a:pt x="1" y="8"/>
                </a:cubicBezTo>
                <a:cubicBezTo>
                  <a:pt x="1" y="8"/>
                  <a:pt x="1" y="8"/>
                  <a:pt x="0" y="8"/>
                </a:cubicBezTo>
                <a:cubicBezTo>
                  <a:pt x="0" y="8"/>
                  <a:pt x="0" y="7"/>
                  <a:pt x="0" y="7"/>
                </a:cubicBezTo>
                <a:cubicBezTo>
                  <a:pt x="0" y="6"/>
                  <a:pt x="1" y="6"/>
                  <a:pt x="1" y="6"/>
                </a:cubicBezTo>
                <a:cubicBezTo>
                  <a:pt x="1" y="6"/>
                  <a:pt x="1" y="6"/>
                  <a:pt x="1" y="6"/>
                </a:cubicBezTo>
                <a:cubicBezTo>
                  <a:pt x="1" y="5"/>
                  <a:pt x="1" y="5"/>
                  <a:pt x="2" y="5"/>
                </a:cubicBezTo>
                <a:cubicBezTo>
                  <a:pt x="6" y="0"/>
                  <a:pt x="14" y="0"/>
                  <a:pt x="18" y="5"/>
                </a:cubicBezTo>
                <a:cubicBezTo>
                  <a:pt x="20" y="6"/>
                  <a:pt x="21" y="8"/>
                  <a:pt x="21" y="10"/>
                </a:cubicBezTo>
                <a:cubicBezTo>
                  <a:pt x="22" y="11"/>
                  <a:pt x="22" y="13"/>
                  <a:pt x="22" y="15"/>
                </a:cubicBezTo>
                <a:cubicBezTo>
                  <a:pt x="25" y="19"/>
                  <a:pt x="25" y="19"/>
                  <a:pt x="25" y="19"/>
                </a:cubicBezTo>
                <a:cubicBezTo>
                  <a:pt x="28" y="21"/>
                  <a:pt x="28" y="21"/>
                  <a:pt x="28" y="21"/>
                </a:cubicBezTo>
                <a:cubicBezTo>
                  <a:pt x="37" y="12"/>
                  <a:pt x="37" y="12"/>
                  <a:pt x="37" y="12"/>
                </a:cubicBezTo>
                <a:cubicBezTo>
                  <a:pt x="35" y="11"/>
                  <a:pt x="35" y="11"/>
                  <a:pt x="35" y="11"/>
                </a:cubicBezTo>
                <a:cubicBezTo>
                  <a:pt x="35" y="10"/>
                  <a:pt x="35" y="9"/>
                  <a:pt x="35" y="9"/>
                </a:cubicBezTo>
                <a:cubicBezTo>
                  <a:pt x="35" y="9"/>
                  <a:pt x="35" y="9"/>
                  <a:pt x="35" y="9"/>
                </a:cubicBezTo>
                <a:cubicBezTo>
                  <a:pt x="44" y="2"/>
                  <a:pt x="44" y="2"/>
                  <a:pt x="44" y="2"/>
                </a:cubicBezTo>
                <a:cubicBezTo>
                  <a:pt x="45" y="1"/>
                  <a:pt x="45" y="1"/>
                  <a:pt x="46" y="2"/>
                </a:cubicBezTo>
                <a:cubicBezTo>
                  <a:pt x="46" y="2"/>
                  <a:pt x="46" y="2"/>
                  <a:pt x="46" y="2"/>
                </a:cubicBezTo>
                <a:close/>
                <a:moveTo>
                  <a:pt x="37" y="33"/>
                </a:moveTo>
                <a:cubicBezTo>
                  <a:pt x="37" y="33"/>
                  <a:pt x="37" y="33"/>
                  <a:pt x="37" y="33"/>
                </a:cubicBezTo>
                <a:cubicBezTo>
                  <a:pt x="36" y="34"/>
                  <a:pt x="36" y="34"/>
                  <a:pt x="36" y="34"/>
                </a:cubicBezTo>
                <a:cubicBezTo>
                  <a:pt x="34" y="36"/>
                  <a:pt x="34" y="36"/>
                  <a:pt x="34" y="36"/>
                </a:cubicBezTo>
                <a:cubicBezTo>
                  <a:pt x="34" y="37"/>
                  <a:pt x="33" y="37"/>
                  <a:pt x="32" y="37"/>
                </a:cubicBezTo>
                <a:cubicBezTo>
                  <a:pt x="31" y="37"/>
                  <a:pt x="30" y="37"/>
                  <a:pt x="29" y="36"/>
                </a:cubicBezTo>
                <a:cubicBezTo>
                  <a:pt x="28" y="38"/>
                  <a:pt x="28" y="38"/>
                  <a:pt x="28" y="38"/>
                </a:cubicBezTo>
                <a:cubicBezTo>
                  <a:pt x="37" y="47"/>
                  <a:pt x="37" y="47"/>
                  <a:pt x="37" y="47"/>
                </a:cubicBezTo>
                <a:cubicBezTo>
                  <a:pt x="39" y="48"/>
                  <a:pt x="42" y="48"/>
                  <a:pt x="43" y="47"/>
                </a:cubicBezTo>
                <a:cubicBezTo>
                  <a:pt x="45" y="45"/>
                  <a:pt x="45" y="42"/>
                  <a:pt x="43" y="40"/>
                </a:cubicBezTo>
                <a:cubicBezTo>
                  <a:pt x="37" y="33"/>
                  <a:pt x="37" y="33"/>
                  <a:pt x="37" y="33"/>
                </a:cubicBezTo>
                <a:close/>
                <a:moveTo>
                  <a:pt x="14" y="24"/>
                </a:moveTo>
                <a:cubicBezTo>
                  <a:pt x="14" y="24"/>
                  <a:pt x="14" y="24"/>
                  <a:pt x="14" y="24"/>
                </a:cubicBezTo>
                <a:cubicBezTo>
                  <a:pt x="16" y="22"/>
                  <a:pt x="16" y="22"/>
                  <a:pt x="16" y="22"/>
                </a:cubicBezTo>
                <a:cubicBezTo>
                  <a:pt x="15" y="22"/>
                  <a:pt x="15" y="21"/>
                  <a:pt x="15" y="20"/>
                </a:cubicBezTo>
                <a:cubicBezTo>
                  <a:pt x="15" y="19"/>
                  <a:pt x="15" y="18"/>
                  <a:pt x="16" y="18"/>
                </a:cubicBezTo>
                <a:cubicBezTo>
                  <a:pt x="18" y="16"/>
                  <a:pt x="18" y="16"/>
                  <a:pt x="18" y="16"/>
                </a:cubicBezTo>
                <a:cubicBezTo>
                  <a:pt x="18" y="16"/>
                  <a:pt x="19" y="15"/>
                  <a:pt x="19" y="15"/>
                </a:cubicBezTo>
                <a:cubicBezTo>
                  <a:pt x="19" y="15"/>
                  <a:pt x="19" y="15"/>
                  <a:pt x="19" y="15"/>
                </a:cubicBezTo>
                <a:cubicBezTo>
                  <a:pt x="20" y="13"/>
                  <a:pt x="19" y="12"/>
                  <a:pt x="19" y="10"/>
                </a:cubicBezTo>
                <a:cubicBezTo>
                  <a:pt x="19" y="9"/>
                  <a:pt x="18" y="7"/>
                  <a:pt x="17" y="6"/>
                </a:cubicBezTo>
                <a:cubicBezTo>
                  <a:pt x="13" y="3"/>
                  <a:pt x="7" y="3"/>
                  <a:pt x="4" y="6"/>
                </a:cubicBezTo>
                <a:cubicBezTo>
                  <a:pt x="9" y="6"/>
                  <a:pt x="9" y="6"/>
                  <a:pt x="9" y="6"/>
                </a:cubicBezTo>
                <a:cubicBezTo>
                  <a:pt x="10" y="6"/>
                  <a:pt x="10" y="6"/>
                  <a:pt x="10" y="7"/>
                </a:cubicBezTo>
                <a:cubicBezTo>
                  <a:pt x="12" y="9"/>
                  <a:pt x="12" y="9"/>
                  <a:pt x="12" y="9"/>
                </a:cubicBezTo>
                <a:cubicBezTo>
                  <a:pt x="14" y="12"/>
                  <a:pt x="14" y="12"/>
                  <a:pt x="14" y="12"/>
                </a:cubicBezTo>
                <a:cubicBezTo>
                  <a:pt x="14" y="13"/>
                  <a:pt x="14" y="13"/>
                  <a:pt x="14" y="14"/>
                </a:cubicBezTo>
                <a:cubicBezTo>
                  <a:pt x="12" y="17"/>
                  <a:pt x="12" y="17"/>
                  <a:pt x="12" y="17"/>
                </a:cubicBezTo>
                <a:cubicBezTo>
                  <a:pt x="10" y="19"/>
                  <a:pt x="10" y="19"/>
                  <a:pt x="10" y="19"/>
                </a:cubicBezTo>
                <a:cubicBezTo>
                  <a:pt x="10" y="20"/>
                  <a:pt x="10" y="20"/>
                  <a:pt x="9" y="20"/>
                </a:cubicBezTo>
                <a:cubicBezTo>
                  <a:pt x="9" y="20"/>
                  <a:pt x="9" y="20"/>
                  <a:pt x="9" y="20"/>
                </a:cubicBezTo>
                <a:cubicBezTo>
                  <a:pt x="4" y="20"/>
                  <a:pt x="4" y="20"/>
                  <a:pt x="4" y="20"/>
                </a:cubicBezTo>
                <a:cubicBezTo>
                  <a:pt x="5" y="21"/>
                  <a:pt x="6" y="22"/>
                  <a:pt x="7" y="22"/>
                </a:cubicBezTo>
                <a:cubicBezTo>
                  <a:pt x="9" y="22"/>
                  <a:pt x="10" y="23"/>
                  <a:pt x="12" y="22"/>
                </a:cubicBezTo>
                <a:cubicBezTo>
                  <a:pt x="12" y="22"/>
                  <a:pt x="13" y="22"/>
                  <a:pt x="13" y="23"/>
                </a:cubicBezTo>
                <a:cubicBezTo>
                  <a:pt x="14" y="24"/>
                  <a:pt x="14" y="24"/>
                  <a:pt x="14" y="24"/>
                </a:cubicBezTo>
                <a:close/>
                <a:moveTo>
                  <a:pt x="37" y="40"/>
                </a:moveTo>
                <a:cubicBezTo>
                  <a:pt x="37" y="40"/>
                  <a:pt x="37" y="40"/>
                  <a:pt x="37" y="40"/>
                </a:cubicBezTo>
                <a:cubicBezTo>
                  <a:pt x="36" y="42"/>
                  <a:pt x="36" y="44"/>
                  <a:pt x="37" y="46"/>
                </a:cubicBezTo>
                <a:cubicBezTo>
                  <a:pt x="39" y="47"/>
                  <a:pt x="41" y="47"/>
                  <a:pt x="43" y="46"/>
                </a:cubicBezTo>
                <a:cubicBezTo>
                  <a:pt x="44" y="44"/>
                  <a:pt x="44" y="42"/>
                  <a:pt x="43" y="40"/>
                </a:cubicBezTo>
                <a:cubicBezTo>
                  <a:pt x="41" y="39"/>
                  <a:pt x="39" y="39"/>
                  <a:pt x="37" y="40"/>
                </a:cubicBezTo>
                <a:close/>
                <a:moveTo>
                  <a:pt x="39" y="42"/>
                </a:moveTo>
                <a:cubicBezTo>
                  <a:pt x="39" y="42"/>
                  <a:pt x="39" y="42"/>
                  <a:pt x="39" y="42"/>
                </a:cubicBezTo>
                <a:cubicBezTo>
                  <a:pt x="40" y="41"/>
                  <a:pt x="40" y="41"/>
                  <a:pt x="41" y="42"/>
                </a:cubicBezTo>
                <a:cubicBezTo>
                  <a:pt x="42" y="43"/>
                  <a:pt x="42" y="43"/>
                  <a:pt x="41" y="44"/>
                </a:cubicBezTo>
                <a:cubicBezTo>
                  <a:pt x="40" y="45"/>
                  <a:pt x="40" y="45"/>
                  <a:pt x="39" y="44"/>
                </a:cubicBezTo>
                <a:cubicBezTo>
                  <a:pt x="38" y="43"/>
                  <a:pt x="38" y="43"/>
                  <a:pt x="39" y="42"/>
                </a:cubicBezTo>
                <a:close/>
                <a:moveTo>
                  <a:pt x="20" y="26"/>
                </a:moveTo>
                <a:cubicBezTo>
                  <a:pt x="20" y="26"/>
                  <a:pt x="20" y="26"/>
                  <a:pt x="20" y="26"/>
                </a:cubicBezTo>
                <a:cubicBezTo>
                  <a:pt x="21" y="25"/>
                  <a:pt x="21" y="25"/>
                  <a:pt x="22" y="26"/>
                </a:cubicBezTo>
                <a:cubicBezTo>
                  <a:pt x="22" y="26"/>
                  <a:pt x="22" y="27"/>
                  <a:pt x="22" y="28"/>
                </a:cubicBezTo>
                <a:cubicBezTo>
                  <a:pt x="10" y="40"/>
                  <a:pt x="10" y="40"/>
                  <a:pt x="10" y="40"/>
                </a:cubicBezTo>
                <a:cubicBezTo>
                  <a:pt x="9" y="40"/>
                  <a:pt x="9" y="40"/>
                  <a:pt x="8" y="40"/>
                </a:cubicBezTo>
                <a:cubicBezTo>
                  <a:pt x="8" y="39"/>
                  <a:pt x="8" y="38"/>
                  <a:pt x="8" y="38"/>
                </a:cubicBezTo>
                <a:cubicBezTo>
                  <a:pt x="20" y="26"/>
                  <a:pt x="20" y="26"/>
                  <a:pt x="20" y="26"/>
                </a:cubicBezTo>
                <a:close/>
                <a:moveTo>
                  <a:pt x="24" y="30"/>
                </a:moveTo>
                <a:cubicBezTo>
                  <a:pt x="24" y="30"/>
                  <a:pt x="24" y="30"/>
                  <a:pt x="24" y="30"/>
                </a:cubicBezTo>
                <a:cubicBezTo>
                  <a:pt x="25" y="30"/>
                  <a:pt x="26" y="30"/>
                  <a:pt x="26" y="30"/>
                </a:cubicBezTo>
                <a:cubicBezTo>
                  <a:pt x="27" y="31"/>
                  <a:pt x="27" y="31"/>
                  <a:pt x="26" y="32"/>
                </a:cubicBezTo>
                <a:cubicBezTo>
                  <a:pt x="14" y="44"/>
                  <a:pt x="14" y="44"/>
                  <a:pt x="14" y="44"/>
                </a:cubicBezTo>
                <a:cubicBezTo>
                  <a:pt x="14" y="44"/>
                  <a:pt x="13" y="44"/>
                  <a:pt x="12" y="44"/>
                </a:cubicBezTo>
                <a:cubicBezTo>
                  <a:pt x="12" y="43"/>
                  <a:pt x="12" y="43"/>
                  <a:pt x="12" y="42"/>
                </a:cubicBezTo>
                <a:cubicBezTo>
                  <a:pt x="24" y="30"/>
                  <a:pt x="24" y="30"/>
                  <a:pt x="24" y="30"/>
                </a:cubicBezTo>
                <a:close/>
                <a:moveTo>
                  <a:pt x="33" y="32"/>
                </a:moveTo>
                <a:cubicBezTo>
                  <a:pt x="33" y="32"/>
                  <a:pt x="33" y="32"/>
                  <a:pt x="33" y="32"/>
                </a:cubicBezTo>
                <a:cubicBezTo>
                  <a:pt x="20" y="19"/>
                  <a:pt x="20" y="19"/>
                  <a:pt x="20" y="19"/>
                </a:cubicBezTo>
                <a:cubicBezTo>
                  <a:pt x="19" y="20"/>
                  <a:pt x="19" y="20"/>
                  <a:pt x="19" y="20"/>
                </a:cubicBezTo>
                <a:cubicBezTo>
                  <a:pt x="19" y="21"/>
                  <a:pt x="19" y="21"/>
                  <a:pt x="20" y="21"/>
                </a:cubicBezTo>
                <a:cubicBezTo>
                  <a:pt x="20" y="22"/>
                  <a:pt x="20" y="23"/>
                  <a:pt x="20" y="24"/>
                </a:cubicBezTo>
                <a:cubicBezTo>
                  <a:pt x="15" y="28"/>
                  <a:pt x="11" y="33"/>
                  <a:pt x="6" y="38"/>
                </a:cubicBezTo>
                <a:cubicBezTo>
                  <a:pt x="6" y="38"/>
                  <a:pt x="6" y="38"/>
                  <a:pt x="6" y="38"/>
                </a:cubicBezTo>
                <a:cubicBezTo>
                  <a:pt x="6" y="39"/>
                  <a:pt x="6" y="39"/>
                  <a:pt x="6" y="39"/>
                </a:cubicBezTo>
                <a:cubicBezTo>
                  <a:pt x="13" y="46"/>
                  <a:pt x="13" y="46"/>
                  <a:pt x="13" y="46"/>
                </a:cubicBezTo>
                <a:cubicBezTo>
                  <a:pt x="13" y="46"/>
                  <a:pt x="13" y="46"/>
                  <a:pt x="14" y="46"/>
                </a:cubicBezTo>
                <a:cubicBezTo>
                  <a:pt x="14" y="46"/>
                  <a:pt x="14" y="46"/>
                  <a:pt x="14" y="46"/>
                </a:cubicBezTo>
                <a:cubicBezTo>
                  <a:pt x="19" y="41"/>
                  <a:pt x="24" y="37"/>
                  <a:pt x="28" y="32"/>
                </a:cubicBezTo>
                <a:cubicBezTo>
                  <a:pt x="29" y="32"/>
                  <a:pt x="30" y="32"/>
                  <a:pt x="31" y="32"/>
                </a:cubicBezTo>
                <a:cubicBezTo>
                  <a:pt x="31" y="33"/>
                  <a:pt x="31" y="33"/>
                  <a:pt x="32" y="33"/>
                </a:cubicBezTo>
                <a:cubicBezTo>
                  <a:pt x="33" y="32"/>
                  <a:pt x="33" y="32"/>
                  <a:pt x="33" y="32"/>
                </a:cubicBezTo>
                <a:close/>
                <a:moveTo>
                  <a:pt x="48" y="7"/>
                </a:moveTo>
                <a:cubicBezTo>
                  <a:pt x="48" y="7"/>
                  <a:pt x="48" y="7"/>
                  <a:pt x="48" y="7"/>
                </a:cubicBezTo>
                <a:cubicBezTo>
                  <a:pt x="45" y="4"/>
                  <a:pt x="45" y="4"/>
                  <a:pt x="45" y="4"/>
                </a:cubicBezTo>
                <a:cubicBezTo>
                  <a:pt x="38" y="10"/>
                  <a:pt x="38" y="10"/>
                  <a:pt x="38" y="10"/>
                </a:cubicBezTo>
                <a:cubicBezTo>
                  <a:pt x="42" y="14"/>
                  <a:pt x="42" y="14"/>
                  <a:pt x="42" y="14"/>
                </a:cubicBezTo>
                <a:cubicBezTo>
                  <a:pt x="48" y="7"/>
                  <a:pt x="48" y="7"/>
                  <a:pt x="48" y="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1" name="Freeform 537"/>
          <p:cNvSpPr>
            <a:spLocks noEditPoints="1"/>
          </p:cNvSpPr>
          <p:nvPr/>
        </p:nvSpPr>
        <p:spPr bwMode="auto">
          <a:xfrm>
            <a:off x="1695350" y="4362786"/>
            <a:ext cx="167996" cy="159596"/>
          </a:xfrm>
          <a:custGeom>
            <a:avLst/>
            <a:gdLst>
              <a:gd name="T0" fmla="*/ 39 w 50"/>
              <a:gd name="T1" fmla="*/ 26 h 47"/>
              <a:gd name="T2" fmla="*/ 41 w 50"/>
              <a:gd name="T3" fmla="*/ 24 h 47"/>
              <a:gd name="T4" fmla="*/ 43 w 50"/>
              <a:gd name="T5" fmla="*/ 26 h 47"/>
              <a:gd name="T6" fmla="*/ 43 w 50"/>
              <a:gd name="T7" fmla="*/ 45 h 47"/>
              <a:gd name="T8" fmla="*/ 41 w 50"/>
              <a:gd name="T9" fmla="*/ 47 h 47"/>
              <a:gd name="T10" fmla="*/ 41 w 50"/>
              <a:gd name="T11" fmla="*/ 47 h 47"/>
              <a:gd name="T12" fmla="*/ 9 w 50"/>
              <a:gd name="T13" fmla="*/ 47 h 47"/>
              <a:gd name="T14" fmla="*/ 8 w 50"/>
              <a:gd name="T15" fmla="*/ 45 h 47"/>
              <a:gd name="T16" fmla="*/ 8 w 50"/>
              <a:gd name="T17" fmla="*/ 45 h 47"/>
              <a:gd name="T18" fmla="*/ 8 w 50"/>
              <a:gd name="T19" fmla="*/ 26 h 47"/>
              <a:gd name="T20" fmla="*/ 9 w 50"/>
              <a:gd name="T21" fmla="*/ 24 h 47"/>
              <a:gd name="T22" fmla="*/ 11 w 50"/>
              <a:gd name="T23" fmla="*/ 26 h 47"/>
              <a:gd name="T24" fmla="*/ 11 w 50"/>
              <a:gd name="T25" fmla="*/ 43 h 47"/>
              <a:gd name="T26" fmla="*/ 18 w 50"/>
              <a:gd name="T27" fmla="*/ 43 h 47"/>
              <a:gd name="T28" fmla="*/ 18 w 50"/>
              <a:gd name="T29" fmla="*/ 24 h 47"/>
              <a:gd name="T30" fmla="*/ 19 w 50"/>
              <a:gd name="T31" fmla="*/ 23 h 47"/>
              <a:gd name="T32" fmla="*/ 19 w 50"/>
              <a:gd name="T33" fmla="*/ 23 h 47"/>
              <a:gd name="T34" fmla="*/ 32 w 50"/>
              <a:gd name="T35" fmla="*/ 23 h 47"/>
              <a:gd name="T36" fmla="*/ 33 w 50"/>
              <a:gd name="T37" fmla="*/ 24 h 47"/>
              <a:gd name="T38" fmla="*/ 33 w 50"/>
              <a:gd name="T39" fmla="*/ 24 h 47"/>
              <a:gd name="T40" fmla="*/ 33 w 50"/>
              <a:gd name="T41" fmla="*/ 43 h 47"/>
              <a:gd name="T42" fmla="*/ 39 w 50"/>
              <a:gd name="T43" fmla="*/ 43 h 47"/>
              <a:gd name="T44" fmla="*/ 39 w 50"/>
              <a:gd name="T45" fmla="*/ 26 h 47"/>
              <a:gd name="T46" fmla="*/ 20 w 50"/>
              <a:gd name="T47" fmla="*/ 43 h 47"/>
              <a:gd name="T48" fmla="*/ 20 w 50"/>
              <a:gd name="T49" fmla="*/ 43 h 47"/>
              <a:gd name="T50" fmla="*/ 31 w 50"/>
              <a:gd name="T51" fmla="*/ 43 h 47"/>
              <a:gd name="T52" fmla="*/ 31 w 50"/>
              <a:gd name="T53" fmla="*/ 25 h 47"/>
              <a:gd name="T54" fmla="*/ 20 w 50"/>
              <a:gd name="T55" fmla="*/ 25 h 47"/>
              <a:gd name="T56" fmla="*/ 20 w 50"/>
              <a:gd name="T57" fmla="*/ 43 h 47"/>
              <a:gd name="T58" fmla="*/ 4 w 50"/>
              <a:gd name="T59" fmla="*/ 27 h 47"/>
              <a:gd name="T60" fmla="*/ 4 w 50"/>
              <a:gd name="T61" fmla="*/ 27 h 47"/>
              <a:gd name="T62" fmla="*/ 1 w 50"/>
              <a:gd name="T63" fmla="*/ 27 h 47"/>
              <a:gd name="T64" fmla="*/ 1 w 50"/>
              <a:gd name="T65" fmla="*/ 24 h 47"/>
              <a:gd name="T66" fmla="*/ 24 w 50"/>
              <a:gd name="T67" fmla="*/ 1 h 47"/>
              <a:gd name="T68" fmla="*/ 27 w 50"/>
              <a:gd name="T69" fmla="*/ 1 h 47"/>
              <a:gd name="T70" fmla="*/ 27 w 50"/>
              <a:gd name="T71" fmla="*/ 1 h 47"/>
              <a:gd name="T72" fmla="*/ 50 w 50"/>
              <a:gd name="T73" fmla="*/ 24 h 47"/>
              <a:gd name="T74" fmla="*/ 50 w 50"/>
              <a:gd name="T75" fmla="*/ 27 h 47"/>
              <a:gd name="T76" fmla="*/ 47 w 50"/>
              <a:gd name="T77" fmla="*/ 27 h 47"/>
              <a:gd name="T78" fmla="*/ 25 w 50"/>
              <a:gd name="T79" fmla="*/ 5 h 47"/>
              <a:gd name="T80" fmla="*/ 4 w 50"/>
              <a:gd name="T81"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47">
                <a:moveTo>
                  <a:pt x="39" y="26"/>
                </a:moveTo>
                <a:cubicBezTo>
                  <a:pt x="39" y="25"/>
                  <a:pt x="40" y="24"/>
                  <a:pt x="41" y="24"/>
                </a:cubicBezTo>
                <a:cubicBezTo>
                  <a:pt x="42" y="24"/>
                  <a:pt x="43" y="25"/>
                  <a:pt x="43" y="26"/>
                </a:cubicBezTo>
                <a:cubicBezTo>
                  <a:pt x="43" y="45"/>
                  <a:pt x="43" y="45"/>
                  <a:pt x="43" y="45"/>
                </a:cubicBezTo>
                <a:cubicBezTo>
                  <a:pt x="43" y="46"/>
                  <a:pt x="42" y="47"/>
                  <a:pt x="41" y="47"/>
                </a:cubicBezTo>
                <a:cubicBezTo>
                  <a:pt x="41" y="47"/>
                  <a:pt x="41" y="47"/>
                  <a:pt x="41" y="47"/>
                </a:cubicBezTo>
                <a:cubicBezTo>
                  <a:pt x="9" y="47"/>
                  <a:pt x="9" y="47"/>
                  <a:pt x="9" y="47"/>
                </a:cubicBezTo>
                <a:cubicBezTo>
                  <a:pt x="8" y="47"/>
                  <a:pt x="8" y="46"/>
                  <a:pt x="8" y="45"/>
                </a:cubicBezTo>
                <a:cubicBezTo>
                  <a:pt x="8" y="45"/>
                  <a:pt x="8" y="45"/>
                  <a:pt x="8" y="45"/>
                </a:cubicBezTo>
                <a:cubicBezTo>
                  <a:pt x="8" y="26"/>
                  <a:pt x="8" y="26"/>
                  <a:pt x="8" y="26"/>
                </a:cubicBezTo>
                <a:cubicBezTo>
                  <a:pt x="8" y="25"/>
                  <a:pt x="8" y="24"/>
                  <a:pt x="9" y="24"/>
                </a:cubicBezTo>
                <a:cubicBezTo>
                  <a:pt x="11" y="24"/>
                  <a:pt x="11" y="25"/>
                  <a:pt x="11" y="26"/>
                </a:cubicBezTo>
                <a:cubicBezTo>
                  <a:pt x="11" y="43"/>
                  <a:pt x="11" y="43"/>
                  <a:pt x="11" y="43"/>
                </a:cubicBezTo>
                <a:cubicBezTo>
                  <a:pt x="18" y="43"/>
                  <a:pt x="18" y="43"/>
                  <a:pt x="18" y="43"/>
                </a:cubicBezTo>
                <a:cubicBezTo>
                  <a:pt x="18" y="24"/>
                  <a:pt x="18" y="24"/>
                  <a:pt x="18" y="24"/>
                </a:cubicBezTo>
                <a:cubicBezTo>
                  <a:pt x="18" y="24"/>
                  <a:pt x="18" y="23"/>
                  <a:pt x="19" y="23"/>
                </a:cubicBezTo>
                <a:cubicBezTo>
                  <a:pt x="19" y="23"/>
                  <a:pt x="19" y="23"/>
                  <a:pt x="19" y="23"/>
                </a:cubicBezTo>
                <a:cubicBezTo>
                  <a:pt x="32" y="23"/>
                  <a:pt x="32" y="23"/>
                  <a:pt x="32" y="23"/>
                </a:cubicBezTo>
                <a:cubicBezTo>
                  <a:pt x="32" y="23"/>
                  <a:pt x="33" y="24"/>
                  <a:pt x="33" y="24"/>
                </a:cubicBezTo>
                <a:cubicBezTo>
                  <a:pt x="33" y="24"/>
                  <a:pt x="33" y="24"/>
                  <a:pt x="33" y="24"/>
                </a:cubicBezTo>
                <a:cubicBezTo>
                  <a:pt x="33" y="43"/>
                  <a:pt x="33" y="43"/>
                  <a:pt x="33" y="43"/>
                </a:cubicBezTo>
                <a:cubicBezTo>
                  <a:pt x="39" y="43"/>
                  <a:pt x="39" y="43"/>
                  <a:pt x="39" y="43"/>
                </a:cubicBezTo>
                <a:cubicBezTo>
                  <a:pt x="39" y="26"/>
                  <a:pt x="39" y="26"/>
                  <a:pt x="39" y="26"/>
                </a:cubicBezTo>
                <a:close/>
                <a:moveTo>
                  <a:pt x="20" y="43"/>
                </a:moveTo>
                <a:cubicBezTo>
                  <a:pt x="20" y="43"/>
                  <a:pt x="20" y="43"/>
                  <a:pt x="20" y="43"/>
                </a:cubicBezTo>
                <a:cubicBezTo>
                  <a:pt x="31" y="43"/>
                  <a:pt x="31" y="43"/>
                  <a:pt x="31" y="43"/>
                </a:cubicBezTo>
                <a:cubicBezTo>
                  <a:pt x="31" y="25"/>
                  <a:pt x="31" y="25"/>
                  <a:pt x="31" y="25"/>
                </a:cubicBezTo>
                <a:cubicBezTo>
                  <a:pt x="20" y="25"/>
                  <a:pt x="20" y="25"/>
                  <a:pt x="20" y="25"/>
                </a:cubicBezTo>
                <a:cubicBezTo>
                  <a:pt x="20" y="43"/>
                  <a:pt x="20" y="43"/>
                  <a:pt x="20" y="43"/>
                </a:cubicBezTo>
                <a:close/>
                <a:moveTo>
                  <a:pt x="4" y="27"/>
                </a:moveTo>
                <a:cubicBezTo>
                  <a:pt x="4" y="27"/>
                  <a:pt x="4" y="27"/>
                  <a:pt x="4" y="27"/>
                </a:cubicBezTo>
                <a:cubicBezTo>
                  <a:pt x="3" y="28"/>
                  <a:pt x="2" y="28"/>
                  <a:pt x="1" y="27"/>
                </a:cubicBezTo>
                <a:cubicBezTo>
                  <a:pt x="0" y="26"/>
                  <a:pt x="0" y="25"/>
                  <a:pt x="1" y="24"/>
                </a:cubicBezTo>
                <a:cubicBezTo>
                  <a:pt x="24" y="1"/>
                  <a:pt x="24" y="1"/>
                  <a:pt x="24" y="1"/>
                </a:cubicBezTo>
                <a:cubicBezTo>
                  <a:pt x="25" y="0"/>
                  <a:pt x="26" y="0"/>
                  <a:pt x="27" y="1"/>
                </a:cubicBezTo>
                <a:cubicBezTo>
                  <a:pt x="27" y="1"/>
                  <a:pt x="27" y="1"/>
                  <a:pt x="27" y="1"/>
                </a:cubicBezTo>
                <a:cubicBezTo>
                  <a:pt x="50" y="24"/>
                  <a:pt x="50" y="24"/>
                  <a:pt x="50" y="24"/>
                </a:cubicBezTo>
                <a:cubicBezTo>
                  <a:pt x="50" y="25"/>
                  <a:pt x="50" y="26"/>
                  <a:pt x="50" y="27"/>
                </a:cubicBezTo>
                <a:cubicBezTo>
                  <a:pt x="49" y="28"/>
                  <a:pt x="48" y="28"/>
                  <a:pt x="47" y="27"/>
                </a:cubicBezTo>
                <a:cubicBezTo>
                  <a:pt x="25" y="5"/>
                  <a:pt x="25" y="5"/>
                  <a:pt x="25" y="5"/>
                </a:cubicBezTo>
                <a:cubicBezTo>
                  <a:pt x="4" y="27"/>
                  <a:pt x="4" y="27"/>
                  <a:pt x="4"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2" name="Freeform 538"/>
          <p:cNvSpPr>
            <a:spLocks noEditPoints="1"/>
          </p:cNvSpPr>
          <p:nvPr/>
        </p:nvSpPr>
        <p:spPr bwMode="auto">
          <a:xfrm>
            <a:off x="6127075" y="4359425"/>
            <a:ext cx="164635" cy="169676"/>
          </a:xfrm>
          <a:custGeom>
            <a:avLst/>
            <a:gdLst>
              <a:gd name="T0" fmla="*/ 31 w 49"/>
              <a:gd name="T1" fmla="*/ 5 h 50"/>
              <a:gd name="T2" fmla="*/ 36 w 49"/>
              <a:gd name="T3" fmla="*/ 18 h 50"/>
              <a:gd name="T4" fmla="*/ 34 w 49"/>
              <a:gd name="T5" fmla="*/ 25 h 50"/>
              <a:gd name="T6" fmla="*/ 48 w 49"/>
              <a:gd name="T7" fmla="*/ 39 h 50"/>
              <a:gd name="T8" fmla="*/ 49 w 49"/>
              <a:gd name="T9" fmla="*/ 40 h 50"/>
              <a:gd name="T10" fmla="*/ 49 w 49"/>
              <a:gd name="T11" fmla="*/ 40 h 50"/>
              <a:gd name="T12" fmla="*/ 49 w 49"/>
              <a:gd name="T13" fmla="*/ 48 h 50"/>
              <a:gd name="T14" fmla="*/ 47 w 49"/>
              <a:gd name="T15" fmla="*/ 50 h 50"/>
              <a:gd name="T16" fmla="*/ 47 w 49"/>
              <a:gd name="T17" fmla="*/ 50 h 50"/>
              <a:gd name="T18" fmla="*/ 39 w 49"/>
              <a:gd name="T19" fmla="*/ 50 h 50"/>
              <a:gd name="T20" fmla="*/ 37 w 49"/>
              <a:gd name="T21" fmla="*/ 49 h 50"/>
              <a:gd name="T22" fmla="*/ 23 w 49"/>
              <a:gd name="T23" fmla="*/ 35 h 50"/>
              <a:gd name="T24" fmla="*/ 18 w 49"/>
              <a:gd name="T25" fmla="*/ 36 h 50"/>
              <a:gd name="T26" fmla="*/ 5 w 49"/>
              <a:gd name="T27" fmla="*/ 30 h 50"/>
              <a:gd name="T28" fmla="*/ 0 w 49"/>
              <a:gd name="T29" fmla="*/ 18 h 50"/>
              <a:gd name="T30" fmla="*/ 5 w 49"/>
              <a:gd name="T31" fmla="*/ 5 h 50"/>
              <a:gd name="T32" fmla="*/ 18 w 49"/>
              <a:gd name="T33" fmla="*/ 0 h 50"/>
              <a:gd name="T34" fmla="*/ 31 w 49"/>
              <a:gd name="T35" fmla="*/ 5 h 50"/>
              <a:gd name="T36" fmla="*/ 43 w 49"/>
              <a:gd name="T37" fmla="*/ 46 h 50"/>
              <a:gd name="T38" fmla="*/ 43 w 49"/>
              <a:gd name="T39" fmla="*/ 46 h 50"/>
              <a:gd name="T40" fmla="*/ 29 w 49"/>
              <a:gd name="T41" fmla="*/ 32 h 50"/>
              <a:gd name="T42" fmla="*/ 27 w 49"/>
              <a:gd name="T43" fmla="*/ 33 h 50"/>
              <a:gd name="T44" fmla="*/ 40 w 49"/>
              <a:gd name="T45" fmla="*/ 46 h 50"/>
              <a:gd name="T46" fmla="*/ 43 w 49"/>
              <a:gd name="T47" fmla="*/ 46 h 50"/>
              <a:gd name="T48" fmla="*/ 31 w 49"/>
              <a:gd name="T49" fmla="*/ 30 h 50"/>
              <a:gd name="T50" fmla="*/ 31 w 49"/>
              <a:gd name="T51" fmla="*/ 30 h 50"/>
              <a:gd name="T52" fmla="*/ 45 w 49"/>
              <a:gd name="T53" fmla="*/ 44 h 50"/>
              <a:gd name="T54" fmla="*/ 45 w 49"/>
              <a:gd name="T55" fmla="*/ 41 h 50"/>
              <a:gd name="T56" fmla="*/ 32 w 49"/>
              <a:gd name="T57" fmla="*/ 28 h 50"/>
              <a:gd name="T58" fmla="*/ 31 w 49"/>
              <a:gd name="T59" fmla="*/ 30 h 50"/>
              <a:gd name="T60" fmla="*/ 31 w 49"/>
              <a:gd name="T61" fmla="*/ 30 h 50"/>
              <a:gd name="T62" fmla="*/ 31 w 49"/>
              <a:gd name="T63" fmla="*/ 30 h 50"/>
              <a:gd name="T64" fmla="*/ 32 w 49"/>
              <a:gd name="T65" fmla="*/ 18 h 50"/>
              <a:gd name="T66" fmla="*/ 32 w 49"/>
              <a:gd name="T67" fmla="*/ 18 h 50"/>
              <a:gd name="T68" fmla="*/ 28 w 49"/>
              <a:gd name="T69" fmla="*/ 8 h 50"/>
              <a:gd name="T70" fmla="*/ 18 w 49"/>
              <a:gd name="T71" fmla="*/ 4 h 50"/>
              <a:gd name="T72" fmla="*/ 8 w 49"/>
              <a:gd name="T73" fmla="*/ 8 h 50"/>
              <a:gd name="T74" fmla="*/ 4 w 49"/>
              <a:gd name="T75" fmla="*/ 18 h 50"/>
              <a:gd name="T76" fmla="*/ 8 w 49"/>
              <a:gd name="T77" fmla="*/ 28 h 50"/>
              <a:gd name="T78" fmla="*/ 18 w 49"/>
              <a:gd name="T79" fmla="*/ 32 h 50"/>
              <a:gd name="T80" fmla="*/ 23 w 49"/>
              <a:gd name="T81" fmla="*/ 31 h 50"/>
              <a:gd name="T82" fmla="*/ 23 w 49"/>
              <a:gd name="T83" fmla="*/ 31 h 50"/>
              <a:gd name="T84" fmla="*/ 32 w 49"/>
              <a:gd name="T85" fmla="*/ 18 h 50"/>
              <a:gd name="T86" fmla="*/ 25 w 49"/>
              <a:gd name="T87" fmla="*/ 18 h 50"/>
              <a:gd name="T88" fmla="*/ 25 w 49"/>
              <a:gd name="T89" fmla="*/ 18 h 50"/>
              <a:gd name="T90" fmla="*/ 18 w 49"/>
              <a:gd name="T91" fmla="*/ 24 h 50"/>
              <a:gd name="T92" fmla="*/ 11 w 49"/>
              <a:gd name="T93" fmla="*/ 18 h 50"/>
              <a:gd name="T94" fmla="*/ 18 w 49"/>
              <a:gd name="T95" fmla="*/ 11 h 50"/>
              <a:gd name="T96" fmla="*/ 25 w 49"/>
              <a:gd name="T97" fmla="*/ 18 h 50"/>
              <a:gd name="T98" fmla="*/ 22 w 49"/>
              <a:gd name="T99" fmla="*/ 18 h 50"/>
              <a:gd name="T100" fmla="*/ 22 w 49"/>
              <a:gd name="T101" fmla="*/ 18 h 50"/>
              <a:gd name="T102" fmla="*/ 18 w 49"/>
              <a:gd name="T103" fmla="*/ 14 h 50"/>
              <a:gd name="T104" fmla="*/ 14 w 49"/>
              <a:gd name="T105" fmla="*/ 18 h 50"/>
              <a:gd name="T106" fmla="*/ 18 w 49"/>
              <a:gd name="T107" fmla="*/ 22 h 50"/>
              <a:gd name="T108" fmla="*/ 22 w 49"/>
              <a:gd name="T109"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 h="50">
                <a:moveTo>
                  <a:pt x="31" y="5"/>
                </a:moveTo>
                <a:cubicBezTo>
                  <a:pt x="34" y="9"/>
                  <a:pt x="36" y="13"/>
                  <a:pt x="36" y="18"/>
                </a:cubicBezTo>
                <a:cubicBezTo>
                  <a:pt x="36" y="20"/>
                  <a:pt x="35" y="23"/>
                  <a:pt x="34" y="25"/>
                </a:cubicBezTo>
                <a:cubicBezTo>
                  <a:pt x="48" y="39"/>
                  <a:pt x="48" y="39"/>
                  <a:pt x="48" y="39"/>
                </a:cubicBezTo>
                <a:cubicBezTo>
                  <a:pt x="48" y="39"/>
                  <a:pt x="49" y="39"/>
                  <a:pt x="49" y="40"/>
                </a:cubicBezTo>
                <a:cubicBezTo>
                  <a:pt x="49" y="40"/>
                  <a:pt x="49" y="40"/>
                  <a:pt x="49" y="40"/>
                </a:cubicBezTo>
                <a:cubicBezTo>
                  <a:pt x="49" y="48"/>
                  <a:pt x="49" y="48"/>
                  <a:pt x="49" y="48"/>
                </a:cubicBezTo>
                <a:cubicBezTo>
                  <a:pt x="49" y="49"/>
                  <a:pt x="48" y="50"/>
                  <a:pt x="47" y="50"/>
                </a:cubicBezTo>
                <a:cubicBezTo>
                  <a:pt x="47" y="50"/>
                  <a:pt x="47" y="50"/>
                  <a:pt x="47" y="50"/>
                </a:cubicBezTo>
                <a:cubicBezTo>
                  <a:pt x="39" y="50"/>
                  <a:pt x="39" y="50"/>
                  <a:pt x="39" y="50"/>
                </a:cubicBezTo>
                <a:cubicBezTo>
                  <a:pt x="38" y="50"/>
                  <a:pt x="38" y="49"/>
                  <a:pt x="37" y="49"/>
                </a:cubicBezTo>
                <a:cubicBezTo>
                  <a:pt x="23" y="35"/>
                  <a:pt x="23" y="35"/>
                  <a:pt x="23" y="35"/>
                </a:cubicBezTo>
                <a:cubicBezTo>
                  <a:pt x="22" y="35"/>
                  <a:pt x="20" y="36"/>
                  <a:pt x="18" y="36"/>
                </a:cubicBezTo>
                <a:cubicBezTo>
                  <a:pt x="13" y="36"/>
                  <a:pt x="9" y="34"/>
                  <a:pt x="5" y="30"/>
                </a:cubicBezTo>
                <a:cubicBezTo>
                  <a:pt x="2" y="27"/>
                  <a:pt x="0" y="22"/>
                  <a:pt x="0" y="18"/>
                </a:cubicBezTo>
                <a:cubicBezTo>
                  <a:pt x="0" y="13"/>
                  <a:pt x="2" y="9"/>
                  <a:pt x="5" y="5"/>
                </a:cubicBezTo>
                <a:cubicBezTo>
                  <a:pt x="9" y="2"/>
                  <a:pt x="13" y="0"/>
                  <a:pt x="18" y="0"/>
                </a:cubicBezTo>
                <a:cubicBezTo>
                  <a:pt x="23" y="0"/>
                  <a:pt x="27" y="2"/>
                  <a:pt x="31" y="5"/>
                </a:cubicBezTo>
                <a:close/>
                <a:moveTo>
                  <a:pt x="43" y="46"/>
                </a:moveTo>
                <a:cubicBezTo>
                  <a:pt x="43" y="46"/>
                  <a:pt x="43" y="46"/>
                  <a:pt x="43" y="46"/>
                </a:cubicBezTo>
                <a:cubicBezTo>
                  <a:pt x="29" y="32"/>
                  <a:pt x="29" y="32"/>
                  <a:pt x="29" y="32"/>
                </a:cubicBezTo>
                <a:cubicBezTo>
                  <a:pt x="28" y="32"/>
                  <a:pt x="28" y="33"/>
                  <a:pt x="27" y="33"/>
                </a:cubicBezTo>
                <a:cubicBezTo>
                  <a:pt x="40" y="46"/>
                  <a:pt x="40" y="46"/>
                  <a:pt x="40" y="46"/>
                </a:cubicBezTo>
                <a:cubicBezTo>
                  <a:pt x="43" y="46"/>
                  <a:pt x="43" y="46"/>
                  <a:pt x="43" y="46"/>
                </a:cubicBezTo>
                <a:close/>
                <a:moveTo>
                  <a:pt x="31" y="30"/>
                </a:moveTo>
                <a:cubicBezTo>
                  <a:pt x="31" y="30"/>
                  <a:pt x="31" y="30"/>
                  <a:pt x="31" y="30"/>
                </a:cubicBezTo>
                <a:cubicBezTo>
                  <a:pt x="45" y="44"/>
                  <a:pt x="45" y="44"/>
                  <a:pt x="45" y="44"/>
                </a:cubicBezTo>
                <a:cubicBezTo>
                  <a:pt x="45" y="41"/>
                  <a:pt x="45" y="41"/>
                  <a:pt x="45" y="41"/>
                </a:cubicBezTo>
                <a:cubicBezTo>
                  <a:pt x="32" y="28"/>
                  <a:pt x="32" y="28"/>
                  <a:pt x="32" y="28"/>
                </a:cubicBezTo>
                <a:cubicBezTo>
                  <a:pt x="32" y="29"/>
                  <a:pt x="31" y="30"/>
                  <a:pt x="31" y="30"/>
                </a:cubicBezTo>
                <a:cubicBezTo>
                  <a:pt x="31" y="30"/>
                  <a:pt x="31" y="30"/>
                  <a:pt x="31" y="30"/>
                </a:cubicBezTo>
                <a:cubicBezTo>
                  <a:pt x="31" y="30"/>
                  <a:pt x="31" y="30"/>
                  <a:pt x="31" y="30"/>
                </a:cubicBezTo>
                <a:close/>
                <a:moveTo>
                  <a:pt x="32" y="18"/>
                </a:moveTo>
                <a:cubicBezTo>
                  <a:pt x="32" y="18"/>
                  <a:pt x="32" y="18"/>
                  <a:pt x="32" y="18"/>
                </a:cubicBezTo>
                <a:cubicBezTo>
                  <a:pt x="32" y="14"/>
                  <a:pt x="31" y="11"/>
                  <a:pt x="28" y="8"/>
                </a:cubicBezTo>
                <a:cubicBezTo>
                  <a:pt x="25" y="5"/>
                  <a:pt x="22" y="4"/>
                  <a:pt x="18" y="4"/>
                </a:cubicBezTo>
                <a:cubicBezTo>
                  <a:pt x="14" y="4"/>
                  <a:pt x="11" y="5"/>
                  <a:pt x="8" y="8"/>
                </a:cubicBezTo>
                <a:cubicBezTo>
                  <a:pt x="5" y="11"/>
                  <a:pt x="4" y="14"/>
                  <a:pt x="4" y="18"/>
                </a:cubicBezTo>
                <a:cubicBezTo>
                  <a:pt x="4" y="21"/>
                  <a:pt x="5" y="25"/>
                  <a:pt x="8" y="28"/>
                </a:cubicBezTo>
                <a:cubicBezTo>
                  <a:pt x="11" y="31"/>
                  <a:pt x="14" y="32"/>
                  <a:pt x="18" y="32"/>
                </a:cubicBezTo>
                <a:cubicBezTo>
                  <a:pt x="20" y="32"/>
                  <a:pt x="21" y="32"/>
                  <a:pt x="23" y="31"/>
                </a:cubicBezTo>
                <a:cubicBezTo>
                  <a:pt x="23" y="31"/>
                  <a:pt x="23" y="31"/>
                  <a:pt x="23" y="31"/>
                </a:cubicBezTo>
                <a:cubicBezTo>
                  <a:pt x="28" y="29"/>
                  <a:pt x="32" y="24"/>
                  <a:pt x="32" y="18"/>
                </a:cubicBezTo>
                <a:close/>
                <a:moveTo>
                  <a:pt x="25" y="18"/>
                </a:moveTo>
                <a:cubicBezTo>
                  <a:pt x="25" y="18"/>
                  <a:pt x="25" y="18"/>
                  <a:pt x="25" y="18"/>
                </a:cubicBezTo>
                <a:cubicBezTo>
                  <a:pt x="25" y="21"/>
                  <a:pt x="22" y="24"/>
                  <a:pt x="18" y="24"/>
                </a:cubicBezTo>
                <a:cubicBezTo>
                  <a:pt x="14" y="24"/>
                  <a:pt x="11" y="21"/>
                  <a:pt x="11" y="18"/>
                </a:cubicBezTo>
                <a:cubicBezTo>
                  <a:pt x="11" y="14"/>
                  <a:pt x="14" y="11"/>
                  <a:pt x="18" y="11"/>
                </a:cubicBezTo>
                <a:cubicBezTo>
                  <a:pt x="22" y="11"/>
                  <a:pt x="25" y="14"/>
                  <a:pt x="25" y="18"/>
                </a:cubicBezTo>
                <a:close/>
                <a:moveTo>
                  <a:pt x="22" y="18"/>
                </a:moveTo>
                <a:cubicBezTo>
                  <a:pt x="22" y="18"/>
                  <a:pt x="22" y="18"/>
                  <a:pt x="22" y="18"/>
                </a:cubicBezTo>
                <a:cubicBezTo>
                  <a:pt x="22" y="15"/>
                  <a:pt x="20" y="14"/>
                  <a:pt x="18" y="14"/>
                </a:cubicBezTo>
                <a:cubicBezTo>
                  <a:pt x="16" y="14"/>
                  <a:pt x="14" y="15"/>
                  <a:pt x="14" y="18"/>
                </a:cubicBezTo>
                <a:cubicBezTo>
                  <a:pt x="14" y="20"/>
                  <a:pt x="16" y="22"/>
                  <a:pt x="18" y="22"/>
                </a:cubicBezTo>
                <a:cubicBezTo>
                  <a:pt x="20" y="22"/>
                  <a:pt x="22" y="20"/>
                  <a:pt x="22"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3" name="Freeform 539"/>
          <p:cNvSpPr>
            <a:spLocks noEditPoints="1"/>
          </p:cNvSpPr>
          <p:nvPr/>
        </p:nvSpPr>
        <p:spPr bwMode="auto">
          <a:xfrm>
            <a:off x="8784764" y="4013355"/>
            <a:ext cx="157916" cy="157916"/>
          </a:xfrm>
          <a:custGeom>
            <a:avLst/>
            <a:gdLst>
              <a:gd name="T0" fmla="*/ 2 w 47"/>
              <a:gd name="T1" fmla="*/ 0 h 47"/>
              <a:gd name="T2" fmla="*/ 19 w 47"/>
              <a:gd name="T3" fmla="*/ 2 h 47"/>
              <a:gd name="T4" fmla="*/ 19 w 47"/>
              <a:gd name="T5" fmla="*/ 28 h 47"/>
              <a:gd name="T6" fmla="*/ 47 w 47"/>
              <a:gd name="T7" fmla="*/ 30 h 47"/>
              <a:gd name="T8" fmla="*/ 47 w 47"/>
              <a:gd name="T9" fmla="*/ 45 h 47"/>
              <a:gd name="T10" fmla="*/ 45 w 47"/>
              <a:gd name="T11" fmla="*/ 47 h 47"/>
              <a:gd name="T12" fmla="*/ 0 w 47"/>
              <a:gd name="T13" fmla="*/ 45 h 47"/>
              <a:gd name="T14" fmla="*/ 0 w 47"/>
              <a:gd name="T15" fmla="*/ 2 h 47"/>
              <a:gd name="T16" fmla="*/ 9 w 47"/>
              <a:gd name="T17" fmla="*/ 28 h 47"/>
              <a:gd name="T18" fmla="*/ 8 w 47"/>
              <a:gd name="T19" fmla="*/ 27 h 47"/>
              <a:gd name="T20" fmla="*/ 15 w 47"/>
              <a:gd name="T21" fmla="*/ 26 h 47"/>
              <a:gd name="T22" fmla="*/ 12 w 47"/>
              <a:gd name="T23" fmla="*/ 23 h 47"/>
              <a:gd name="T24" fmla="*/ 12 w 47"/>
              <a:gd name="T25" fmla="*/ 21 h 47"/>
              <a:gd name="T26" fmla="*/ 15 w 47"/>
              <a:gd name="T27" fmla="*/ 18 h 47"/>
              <a:gd name="T28" fmla="*/ 8 w 47"/>
              <a:gd name="T29" fmla="*/ 17 h 47"/>
              <a:gd name="T30" fmla="*/ 15 w 47"/>
              <a:gd name="T31" fmla="*/ 16 h 47"/>
              <a:gd name="T32" fmla="*/ 12 w 47"/>
              <a:gd name="T33" fmla="*/ 14 h 47"/>
              <a:gd name="T34" fmla="*/ 12 w 47"/>
              <a:gd name="T35" fmla="*/ 11 h 47"/>
              <a:gd name="T36" fmla="*/ 15 w 47"/>
              <a:gd name="T37" fmla="*/ 9 h 47"/>
              <a:gd name="T38" fmla="*/ 8 w 47"/>
              <a:gd name="T39" fmla="*/ 8 h 47"/>
              <a:gd name="T40" fmla="*/ 15 w 47"/>
              <a:gd name="T41" fmla="*/ 7 h 47"/>
              <a:gd name="T42" fmla="*/ 4 w 47"/>
              <a:gd name="T43" fmla="*/ 4 h 47"/>
              <a:gd name="T44" fmla="*/ 43 w 47"/>
              <a:gd name="T45" fmla="*/ 43 h 47"/>
              <a:gd name="T46" fmla="*/ 40 w 47"/>
              <a:gd name="T47" fmla="*/ 32 h 47"/>
              <a:gd name="T48" fmla="*/ 39 w 47"/>
              <a:gd name="T49" fmla="*/ 39 h 47"/>
              <a:gd name="T50" fmla="*/ 38 w 47"/>
              <a:gd name="T51" fmla="*/ 32 h 47"/>
              <a:gd name="T52" fmla="*/ 36 w 47"/>
              <a:gd name="T53" fmla="*/ 35 h 47"/>
              <a:gd name="T54" fmla="*/ 33 w 47"/>
              <a:gd name="T55" fmla="*/ 35 h 47"/>
              <a:gd name="T56" fmla="*/ 31 w 47"/>
              <a:gd name="T57" fmla="*/ 32 h 47"/>
              <a:gd name="T58" fmla="*/ 30 w 47"/>
              <a:gd name="T59" fmla="*/ 39 h 47"/>
              <a:gd name="T60" fmla="*/ 29 w 47"/>
              <a:gd name="T61" fmla="*/ 32 h 47"/>
              <a:gd name="T62" fmla="*/ 26 w 47"/>
              <a:gd name="T63" fmla="*/ 35 h 47"/>
              <a:gd name="T64" fmla="*/ 24 w 47"/>
              <a:gd name="T65" fmla="*/ 35 h 47"/>
              <a:gd name="T66" fmla="*/ 21 w 47"/>
              <a:gd name="T67" fmla="*/ 32 h 47"/>
              <a:gd name="T68" fmla="*/ 20 w 47"/>
              <a:gd name="T69" fmla="*/ 39 h 47"/>
              <a:gd name="T70" fmla="*/ 19 w 47"/>
              <a:gd name="T71" fmla="*/ 32 h 47"/>
              <a:gd name="T72" fmla="*/ 17 w 47"/>
              <a:gd name="T73" fmla="*/ 32 h 47"/>
              <a:gd name="T74" fmla="*/ 15 w 47"/>
              <a:gd name="T75"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2" y="0"/>
                </a:moveTo>
                <a:cubicBezTo>
                  <a:pt x="2" y="0"/>
                  <a:pt x="2" y="0"/>
                  <a:pt x="2" y="0"/>
                </a:cubicBezTo>
                <a:cubicBezTo>
                  <a:pt x="17" y="0"/>
                  <a:pt x="17" y="0"/>
                  <a:pt x="17" y="0"/>
                </a:cubicBezTo>
                <a:cubicBezTo>
                  <a:pt x="18" y="0"/>
                  <a:pt x="19" y="1"/>
                  <a:pt x="19" y="2"/>
                </a:cubicBezTo>
                <a:cubicBezTo>
                  <a:pt x="19" y="2"/>
                  <a:pt x="19" y="2"/>
                  <a:pt x="19" y="2"/>
                </a:cubicBezTo>
                <a:cubicBezTo>
                  <a:pt x="19" y="28"/>
                  <a:pt x="19" y="28"/>
                  <a:pt x="19" y="28"/>
                </a:cubicBezTo>
                <a:cubicBezTo>
                  <a:pt x="45" y="28"/>
                  <a:pt x="45" y="28"/>
                  <a:pt x="45" y="28"/>
                </a:cubicBezTo>
                <a:cubicBezTo>
                  <a:pt x="46" y="28"/>
                  <a:pt x="47" y="29"/>
                  <a:pt x="47" y="30"/>
                </a:cubicBezTo>
                <a:cubicBezTo>
                  <a:pt x="47" y="30"/>
                  <a:pt x="47" y="30"/>
                  <a:pt x="47" y="30"/>
                </a:cubicBezTo>
                <a:cubicBezTo>
                  <a:pt x="47" y="45"/>
                  <a:pt x="47" y="45"/>
                  <a:pt x="47" y="45"/>
                </a:cubicBezTo>
                <a:cubicBezTo>
                  <a:pt x="47" y="46"/>
                  <a:pt x="46" y="47"/>
                  <a:pt x="45" y="47"/>
                </a:cubicBezTo>
                <a:cubicBezTo>
                  <a:pt x="45" y="47"/>
                  <a:pt x="45" y="47"/>
                  <a:pt x="45" y="47"/>
                </a:cubicBezTo>
                <a:cubicBezTo>
                  <a:pt x="2" y="47"/>
                  <a:pt x="2" y="47"/>
                  <a:pt x="2" y="47"/>
                </a:cubicBezTo>
                <a:cubicBezTo>
                  <a:pt x="1" y="47"/>
                  <a:pt x="0" y="46"/>
                  <a:pt x="0" y="45"/>
                </a:cubicBezTo>
                <a:cubicBezTo>
                  <a:pt x="0" y="45"/>
                  <a:pt x="0" y="45"/>
                  <a:pt x="0" y="45"/>
                </a:cubicBezTo>
                <a:cubicBezTo>
                  <a:pt x="0" y="2"/>
                  <a:pt x="0" y="2"/>
                  <a:pt x="0" y="2"/>
                </a:cubicBezTo>
                <a:cubicBezTo>
                  <a:pt x="0" y="1"/>
                  <a:pt x="1" y="0"/>
                  <a:pt x="2" y="0"/>
                </a:cubicBezTo>
                <a:close/>
                <a:moveTo>
                  <a:pt x="9" y="28"/>
                </a:moveTo>
                <a:cubicBezTo>
                  <a:pt x="9" y="28"/>
                  <a:pt x="9" y="28"/>
                  <a:pt x="9" y="28"/>
                </a:cubicBezTo>
                <a:cubicBezTo>
                  <a:pt x="9" y="28"/>
                  <a:pt x="8" y="27"/>
                  <a:pt x="8" y="27"/>
                </a:cubicBezTo>
                <a:cubicBezTo>
                  <a:pt x="8" y="26"/>
                  <a:pt x="9" y="26"/>
                  <a:pt x="9" y="26"/>
                </a:cubicBezTo>
                <a:cubicBezTo>
                  <a:pt x="15" y="26"/>
                  <a:pt x="15" y="26"/>
                  <a:pt x="15" y="26"/>
                </a:cubicBezTo>
                <a:cubicBezTo>
                  <a:pt x="15" y="23"/>
                  <a:pt x="15" y="23"/>
                  <a:pt x="15" y="23"/>
                </a:cubicBezTo>
                <a:cubicBezTo>
                  <a:pt x="12" y="23"/>
                  <a:pt x="12" y="23"/>
                  <a:pt x="12" y="23"/>
                </a:cubicBezTo>
                <a:cubicBezTo>
                  <a:pt x="11" y="23"/>
                  <a:pt x="11" y="23"/>
                  <a:pt x="11" y="22"/>
                </a:cubicBezTo>
                <a:cubicBezTo>
                  <a:pt x="11" y="21"/>
                  <a:pt x="11" y="21"/>
                  <a:pt x="12" y="21"/>
                </a:cubicBezTo>
                <a:cubicBezTo>
                  <a:pt x="15" y="21"/>
                  <a:pt x="15" y="21"/>
                  <a:pt x="15" y="21"/>
                </a:cubicBezTo>
                <a:cubicBezTo>
                  <a:pt x="15" y="18"/>
                  <a:pt x="15" y="18"/>
                  <a:pt x="15" y="18"/>
                </a:cubicBezTo>
                <a:cubicBezTo>
                  <a:pt x="9" y="18"/>
                  <a:pt x="9" y="18"/>
                  <a:pt x="9" y="18"/>
                </a:cubicBezTo>
                <a:cubicBezTo>
                  <a:pt x="9" y="18"/>
                  <a:pt x="8" y="18"/>
                  <a:pt x="8" y="17"/>
                </a:cubicBezTo>
                <a:cubicBezTo>
                  <a:pt x="8" y="17"/>
                  <a:pt x="9" y="16"/>
                  <a:pt x="9" y="16"/>
                </a:cubicBezTo>
                <a:cubicBezTo>
                  <a:pt x="15" y="16"/>
                  <a:pt x="15" y="16"/>
                  <a:pt x="15" y="16"/>
                </a:cubicBezTo>
                <a:cubicBezTo>
                  <a:pt x="15" y="14"/>
                  <a:pt x="15" y="14"/>
                  <a:pt x="15" y="14"/>
                </a:cubicBezTo>
                <a:cubicBezTo>
                  <a:pt x="12" y="14"/>
                  <a:pt x="12" y="14"/>
                  <a:pt x="12" y="14"/>
                </a:cubicBezTo>
                <a:cubicBezTo>
                  <a:pt x="11" y="14"/>
                  <a:pt x="11" y="13"/>
                  <a:pt x="11" y="12"/>
                </a:cubicBezTo>
                <a:cubicBezTo>
                  <a:pt x="11" y="12"/>
                  <a:pt x="11" y="11"/>
                  <a:pt x="12" y="11"/>
                </a:cubicBezTo>
                <a:cubicBezTo>
                  <a:pt x="15" y="11"/>
                  <a:pt x="15" y="11"/>
                  <a:pt x="15" y="11"/>
                </a:cubicBezTo>
                <a:cubicBezTo>
                  <a:pt x="15" y="9"/>
                  <a:pt x="15" y="9"/>
                  <a:pt x="15" y="9"/>
                </a:cubicBezTo>
                <a:cubicBezTo>
                  <a:pt x="9" y="9"/>
                  <a:pt x="9" y="9"/>
                  <a:pt x="9" y="9"/>
                </a:cubicBezTo>
                <a:cubicBezTo>
                  <a:pt x="9" y="9"/>
                  <a:pt x="8" y="8"/>
                  <a:pt x="8" y="8"/>
                </a:cubicBezTo>
                <a:cubicBezTo>
                  <a:pt x="8" y="7"/>
                  <a:pt x="9" y="7"/>
                  <a:pt x="9" y="7"/>
                </a:cubicBezTo>
                <a:cubicBezTo>
                  <a:pt x="15" y="7"/>
                  <a:pt x="15" y="7"/>
                  <a:pt x="15" y="7"/>
                </a:cubicBezTo>
                <a:cubicBezTo>
                  <a:pt x="15" y="4"/>
                  <a:pt x="15" y="4"/>
                  <a:pt x="15" y="4"/>
                </a:cubicBezTo>
                <a:cubicBezTo>
                  <a:pt x="4" y="4"/>
                  <a:pt x="4" y="4"/>
                  <a:pt x="4" y="4"/>
                </a:cubicBezTo>
                <a:cubicBezTo>
                  <a:pt x="4" y="43"/>
                  <a:pt x="4" y="43"/>
                  <a:pt x="4" y="43"/>
                </a:cubicBezTo>
                <a:cubicBezTo>
                  <a:pt x="43" y="43"/>
                  <a:pt x="43" y="43"/>
                  <a:pt x="43" y="43"/>
                </a:cubicBezTo>
                <a:cubicBezTo>
                  <a:pt x="43" y="32"/>
                  <a:pt x="43" y="32"/>
                  <a:pt x="43" y="32"/>
                </a:cubicBezTo>
                <a:cubicBezTo>
                  <a:pt x="40" y="32"/>
                  <a:pt x="40" y="32"/>
                  <a:pt x="40" y="32"/>
                </a:cubicBezTo>
                <a:cubicBezTo>
                  <a:pt x="40" y="38"/>
                  <a:pt x="40" y="38"/>
                  <a:pt x="40" y="38"/>
                </a:cubicBezTo>
                <a:cubicBezTo>
                  <a:pt x="40" y="38"/>
                  <a:pt x="40" y="39"/>
                  <a:pt x="39" y="39"/>
                </a:cubicBezTo>
                <a:cubicBezTo>
                  <a:pt x="39" y="39"/>
                  <a:pt x="38" y="38"/>
                  <a:pt x="38" y="38"/>
                </a:cubicBezTo>
                <a:cubicBezTo>
                  <a:pt x="38" y="32"/>
                  <a:pt x="38" y="32"/>
                  <a:pt x="38" y="32"/>
                </a:cubicBezTo>
                <a:cubicBezTo>
                  <a:pt x="36" y="32"/>
                  <a:pt x="36" y="32"/>
                  <a:pt x="36" y="32"/>
                </a:cubicBezTo>
                <a:cubicBezTo>
                  <a:pt x="36" y="35"/>
                  <a:pt x="36" y="35"/>
                  <a:pt x="36" y="35"/>
                </a:cubicBezTo>
                <a:cubicBezTo>
                  <a:pt x="36" y="36"/>
                  <a:pt x="35" y="36"/>
                  <a:pt x="35" y="36"/>
                </a:cubicBezTo>
                <a:cubicBezTo>
                  <a:pt x="34" y="36"/>
                  <a:pt x="33" y="36"/>
                  <a:pt x="33" y="35"/>
                </a:cubicBezTo>
                <a:cubicBezTo>
                  <a:pt x="33" y="32"/>
                  <a:pt x="33" y="32"/>
                  <a:pt x="33" y="32"/>
                </a:cubicBezTo>
                <a:cubicBezTo>
                  <a:pt x="31" y="32"/>
                  <a:pt x="31" y="32"/>
                  <a:pt x="31" y="32"/>
                </a:cubicBezTo>
                <a:cubicBezTo>
                  <a:pt x="31" y="38"/>
                  <a:pt x="31" y="38"/>
                  <a:pt x="31" y="38"/>
                </a:cubicBezTo>
                <a:cubicBezTo>
                  <a:pt x="31" y="38"/>
                  <a:pt x="30" y="39"/>
                  <a:pt x="30" y="39"/>
                </a:cubicBezTo>
                <a:cubicBezTo>
                  <a:pt x="29" y="39"/>
                  <a:pt x="29" y="38"/>
                  <a:pt x="29" y="38"/>
                </a:cubicBezTo>
                <a:cubicBezTo>
                  <a:pt x="29" y="32"/>
                  <a:pt x="29" y="32"/>
                  <a:pt x="29" y="32"/>
                </a:cubicBezTo>
                <a:cubicBezTo>
                  <a:pt x="26" y="32"/>
                  <a:pt x="26" y="32"/>
                  <a:pt x="26" y="32"/>
                </a:cubicBezTo>
                <a:cubicBezTo>
                  <a:pt x="26" y="35"/>
                  <a:pt x="26" y="35"/>
                  <a:pt x="26" y="35"/>
                </a:cubicBezTo>
                <a:cubicBezTo>
                  <a:pt x="26" y="36"/>
                  <a:pt x="26" y="36"/>
                  <a:pt x="25" y="36"/>
                </a:cubicBezTo>
                <a:cubicBezTo>
                  <a:pt x="24" y="36"/>
                  <a:pt x="24" y="36"/>
                  <a:pt x="24" y="35"/>
                </a:cubicBezTo>
                <a:cubicBezTo>
                  <a:pt x="24" y="32"/>
                  <a:pt x="24" y="32"/>
                  <a:pt x="24" y="32"/>
                </a:cubicBezTo>
                <a:cubicBezTo>
                  <a:pt x="21" y="32"/>
                  <a:pt x="21" y="32"/>
                  <a:pt x="21" y="32"/>
                </a:cubicBezTo>
                <a:cubicBezTo>
                  <a:pt x="21" y="38"/>
                  <a:pt x="21" y="38"/>
                  <a:pt x="21" y="38"/>
                </a:cubicBezTo>
                <a:cubicBezTo>
                  <a:pt x="21" y="38"/>
                  <a:pt x="21" y="39"/>
                  <a:pt x="20" y="39"/>
                </a:cubicBezTo>
                <a:cubicBezTo>
                  <a:pt x="20" y="39"/>
                  <a:pt x="19" y="38"/>
                  <a:pt x="19" y="38"/>
                </a:cubicBezTo>
                <a:cubicBezTo>
                  <a:pt x="19" y="32"/>
                  <a:pt x="19" y="32"/>
                  <a:pt x="19" y="32"/>
                </a:cubicBezTo>
                <a:cubicBezTo>
                  <a:pt x="17" y="32"/>
                  <a:pt x="17" y="32"/>
                  <a:pt x="17" y="32"/>
                </a:cubicBezTo>
                <a:cubicBezTo>
                  <a:pt x="17" y="32"/>
                  <a:pt x="17" y="32"/>
                  <a:pt x="17" y="32"/>
                </a:cubicBezTo>
                <a:cubicBezTo>
                  <a:pt x="16" y="32"/>
                  <a:pt x="15" y="31"/>
                  <a:pt x="15" y="30"/>
                </a:cubicBezTo>
                <a:cubicBezTo>
                  <a:pt x="15" y="28"/>
                  <a:pt x="15" y="28"/>
                  <a:pt x="15" y="28"/>
                </a:cubicBezTo>
                <a:cubicBezTo>
                  <a:pt x="9" y="28"/>
                  <a:pt x="9" y="28"/>
                  <a:pt x="9"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4" name="Freeform 540"/>
          <p:cNvSpPr>
            <a:spLocks noEditPoints="1"/>
          </p:cNvSpPr>
          <p:nvPr/>
        </p:nvSpPr>
        <p:spPr bwMode="auto">
          <a:xfrm>
            <a:off x="9080436" y="4009996"/>
            <a:ext cx="161276" cy="164635"/>
          </a:xfrm>
          <a:custGeom>
            <a:avLst/>
            <a:gdLst>
              <a:gd name="T0" fmla="*/ 3 w 48"/>
              <a:gd name="T1" fmla="*/ 39 h 49"/>
              <a:gd name="T2" fmla="*/ 3 w 48"/>
              <a:gd name="T3" fmla="*/ 39 h 49"/>
              <a:gd name="T4" fmla="*/ 3 w 48"/>
              <a:gd name="T5" fmla="*/ 41 h 49"/>
              <a:gd name="T6" fmla="*/ 4 w 48"/>
              <a:gd name="T7" fmla="*/ 41 h 49"/>
              <a:gd name="T8" fmla="*/ 5 w 48"/>
              <a:gd name="T9" fmla="*/ 41 h 49"/>
              <a:gd name="T10" fmla="*/ 7 w 48"/>
              <a:gd name="T11" fmla="*/ 39 h 49"/>
              <a:gd name="T12" fmla="*/ 8 w 48"/>
              <a:gd name="T13" fmla="*/ 39 h 49"/>
              <a:gd name="T14" fmla="*/ 11 w 48"/>
              <a:gd name="T15" fmla="*/ 38 h 49"/>
              <a:gd name="T16" fmla="*/ 12 w 48"/>
              <a:gd name="T17" fmla="*/ 40 h 49"/>
              <a:gd name="T18" fmla="*/ 12 w 48"/>
              <a:gd name="T19" fmla="*/ 39 h 49"/>
              <a:gd name="T20" fmla="*/ 14 w 48"/>
              <a:gd name="T21" fmla="*/ 42 h 49"/>
              <a:gd name="T22" fmla="*/ 13 w 48"/>
              <a:gd name="T23" fmla="*/ 43 h 49"/>
              <a:gd name="T24" fmla="*/ 13 w 48"/>
              <a:gd name="T25" fmla="*/ 45 h 49"/>
              <a:gd name="T26" fmla="*/ 15 w 48"/>
              <a:gd name="T27" fmla="*/ 46 h 49"/>
              <a:gd name="T28" fmla="*/ 16 w 48"/>
              <a:gd name="T29" fmla="*/ 46 h 49"/>
              <a:gd name="T30" fmla="*/ 17 w 48"/>
              <a:gd name="T31" fmla="*/ 45 h 49"/>
              <a:gd name="T32" fmla="*/ 16 w 48"/>
              <a:gd name="T33" fmla="*/ 43 h 49"/>
              <a:gd name="T34" fmla="*/ 15 w 48"/>
              <a:gd name="T35" fmla="*/ 38 h 49"/>
              <a:gd name="T36" fmla="*/ 8 w 48"/>
              <a:gd name="T37" fmla="*/ 28 h 49"/>
              <a:gd name="T38" fmla="*/ 29 w 48"/>
              <a:gd name="T39" fmla="*/ 7 h 49"/>
              <a:gd name="T40" fmla="*/ 4 w 48"/>
              <a:gd name="T41" fmla="*/ 34 h 49"/>
              <a:gd name="T42" fmla="*/ 31 w 48"/>
              <a:gd name="T43" fmla="*/ 7 h 49"/>
              <a:gd name="T44" fmla="*/ 36 w 48"/>
              <a:gd name="T45" fmla="*/ 9 h 49"/>
              <a:gd name="T46" fmla="*/ 45 w 48"/>
              <a:gd name="T47" fmla="*/ 16 h 49"/>
              <a:gd name="T48" fmla="*/ 37 w 48"/>
              <a:gd name="T49" fmla="*/ 35 h 49"/>
              <a:gd name="T50" fmla="*/ 47 w 48"/>
              <a:gd name="T51" fmla="*/ 40 h 49"/>
              <a:gd name="T52" fmla="*/ 41 w 48"/>
              <a:gd name="T53" fmla="*/ 47 h 49"/>
              <a:gd name="T54" fmla="*/ 36 w 48"/>
              <a:gd name="T55" fmla="*/ 37 h 49"/>
              <a:gd name="T56" fmla="*/ 43 w 48"/>
              <a:gd name="T57" fmla="*/ 17 h 49"/>
              <a:gd name="T58" fmla="*/ 39 w 48"/>
              <a:gd name="T59" fmla="*/ 15 h 49"/>
              <a:gd name="T60" fmla="*/ 18 w 48"/>
              <a:gd name="T61" fmla="*/ 38 h 49"/>
              <a:gd name="T62" fmla="*/ 19 w 48"/>
              <a:gd name="T63" fmla="*/ 43 h 49"/>
              <a:gd name="T64" fmla="*/ 19 w 48"/>
              <a:gd name="T65" fmla="*/ 46 h 49"/>
              <a:gd name="T66" fmla="*/ 18 w 48"/>
              <a:gd name="T67" fmla="*/ 48 h 49"/>
              <a:gd name="T68" fmla="*/ 12 w 48"/>
              <a:gd name="T69" fmla="*/ 47 h 49"/>
              <a:gd name="T70" fmla="*/ 10 w 48"/>
              <a:gd name="T71" fmla="*/ 43 h 49"/>
              <a:gd name="T72" fmla="*/ 11 w 48"/>
              <a:gd name="T73" fmla="*/ 42 h 49"/>
              <a:gd name="T74" fmla="*/ 9 w 48"/>
              <a:gd name="T75" fmla="*/ 41 h 49"/>
              <a:gd name="T76" fmla="*/ 7 w 48"/>
              <a:gd name="T77" fmla="*/ 41 h 49"/>
              <a:gd name="T78" fmla="*/ 5 w 48"/>
              <a:gd name="T79" fmla="*/ 43 h 49"/>
              <a:gd name="T80" fmla="*/ 1 w 48"/>
              <a:gd name="T81" fmla="*/ 42 h 49"/>
              <a:gd name="T82" fmla="*/ 0 w 48"/>
              <a:gd name="T83" fmla="*/ 40 h 49"/>
              <a:gd name="T84" fmla="*/ 1 w 48"/>
              <a:gd name="T85" fmla="*/ 38 h 49"/>
              <a:gd name="T86" fmla="*/ 2 w 48"/>
              <a:gd name="T87" fmla="*/ 2 h 49"/>
              <a:gd name="T88" fmla="*/ 30 w 48"/>
              <a:gd name="T89" fmla="*/ 0 h 49"/>
              <a:gd name="T90" fmla="*/ 31 w 48"/>
              <a:gd name="T91" fmla="*/ 7 h 49"/>
              <a:gd name="T92" fmla="*/ 12 w 48"/>
              <a:gd name="T93" fmla="*/ 29 h 49"/>
              <a:gd name="T94" fmla="*/ 30 w 48"/>
              <a:gd name="T95" fmla="*/ 11 h 49"/>
              <a:gd name="T96" fmla="*/ 37 w 48"/>
              <a:gd name="T97" fmla="*/ 39 h 49"/>
              <a:gd name="T98" fmla="*/ 40 w 48"/>
              <a:gd name="T99"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 h="49">
                <a:moveTo>
                  <a:pt x="4" y="34"/>
                </a:moveTo>
                <a:cubicBezTo>
                  <a:pt x="4" y="34"/>
                  <a:pt x="4" y="34"/>
                  <a:pt x="4" y="34"/>
                </a:cubicBezTo>
                <a:cubicBezTo>
                  <a:pt x="4" y="36"/>
                  <a:pt x="4" y="37"/>
                  <a:pt x="3" y="39"/>
                </a:cubicBezTo>
                <a:cubicBezTo>
                  <a:pt x="3" y="39"/>
                  <a:pt x="3" y="39"/>
                  <a:pt x="3" y="39"/>
                </a:cubicBezTo>
                <a:cubicBezTo>
                  <a:pt x="3" y="39"/>
                  <a:pt x="3" y="39"/>
                  <a:pt x="3" y="39"/>
                </a:cubicBezTo>
                <a:cubicBezTo>
                  <a:pt x="3" y="39"/>
                  <a:pt x="3" y="39"/>
                  <a:pt x="3" y="39"/>
                </a:cubicBezTo>
                <a:cubicBezTo>
                  <a:pt x="3" y="39"/>
                  <a:pt x="3" y="39"/>
                  <a:pt x="3" y="40"/>
                </a:cubicBezTo>
                <a:cubicBezTo>
                  <a:pt x="3" y="40"/>
                  <a:pt x="3" y="40"/>
                  <a:pt x="3" y="40"/>
                </a:cubicBezTo>
                <a:cubicBezTo>
                  <a:pt x="3" y="40"/>
                  <a:pt x="3" y="40"/>
                  <a:pt x="3" y="41"/>
                </a:cubicBezTo>
                <a:cubicBezTo>
                  <a:pt x="3" y="41"/>
                  <a:pt x="3" y="41"/>
                  <a:pt x="3" y="41"/>
                </a:cubicBezTo>
                <a:cubicBezTo>
                  <a:pt x="3" y="41"/>
                  <a:pt x="3" y="41"/>
                  <a:pt x="3" y="41"/>
                </a:cubicBezTo>
                <a:cubicBezTo>
                  <a:pt x="4" y="41"/>
                  <a:pt x="4" y="41"/>
                  <a:pt x="4" y="41"/>
                </a:cubicBezTo>
                <a:cubicBezTo>
                  <a:pt x="4" y="41"/>
                  <a:pt x="4" y="41"/>
                  <a:pt x="5" y="41"/>
                </a:cubicBezTo>
                <a:cubicBezTo>
                  <a:pt x="5" y="41"/>
                  <a:pt x="5" y="41"/>
                  <a:pt x="5" y="41"/>
                </a:cubicBezTo>
                <a:cubicBezTo>
                  <a:pt x="5" y="41"/>
                  <a:pt x="5" y="41"/>
                  <a:pt x="5" y="41"/>
                </a:cubicBezTo>
                <a:cubicBezTo>
                  <a:pt x="5" y="41"/>
                  <a:pt x="5" y="40"/>
                  <a:pt x="5" y="40"/>
                </a:cubicBezTo>
                <a:cubicBezTo>
                  <a:pt x="5" y="40"/>
                  <a:pt x="5" y="40"/>
                  <a:pt x="5" y="40"/>
                </a:cubicBezTo>
                <a:cubicBezTo>
                  <a:pt x="6" y="39"/>
                  <a:pt x="6" y="39"/>
                  <a:pt x="7" y="39"/>
                </a:cubicBezTo>
                <a:cubicBezTo>
                  <a:pt x="7" y="39"/>
                  <a:pt x="7" y="39"/>
                  <a:pt x="7" y="39"/>
                </a:cubicBezTo>
                <a:cubicBezTo>
                  <a:pt x="7" y="39"/>
                  <a:pt x="7" y="39"/>
                  <a:pt x="7" y="39"/>
                </a:cubicBezTo>
                <a:cubicBezTo>
                  <a:pt x="7" y="39"/>
                  <a:pt x="8" y="39"/>
                  <a:pt x="8" y="39"/>
                </a:cubicBezTo>
                <a:cubicBezTo>
                  <a:pt x="8" y="39"/>
                  <a:pt x="8" y="39"/>
                  <a:pt x="9" y="38"/>
                </a:cubicBezTo>
                <a:cubicBezTo>
                  <a:pt x="9" y="38"/>
                  <a:pt x="9" y="38"/>
                  <a:pt x="9" y="38"/>
                </a:cubicBezTo>
                <a:cubicBezTo>
                  <a:pt x="10" y="37"/>
                  <a:pt x="11" y="38"/>
                  <a:pt x="11" y="38"/>
                </a:cubicBezTo>
                <a:cubicBezTo>
                  <a:pt x="11" y="39"/>
                  <a:pt x="11" y="39"/>
                  <a:pt x="11" y="39"/>
                </a:cubicBezTo>
                <a:cubicBezTo>
                  <a:pt x="11" y="39"/>
                  <a:pt x="11" y="39"/>
                  <a:pt x="11" y="39"/>
                </a:cubicBezTo>
                <a:cubicBezTo>
                  <a:pt x="11" y="39"/>
                  <a:pt x="12" y="40"/>
                  <a:pt x="12" y="40"/>
                </a:cubicBezTo>
                <a:cubicBezTo>
                  <a:pt x="12" y="40"/>
                  <a:pt x="12" y="40"/>
                  <a:pt x="12" y="40"/>
                </a:cubicBezTo>
                <a:cubicBezTo>
                  <a:pt x="12" y="40"/>
                  <a:pt x="12" y="40"/>
                  <a:pt x="12" y="40"/>
                </a:cubicBezTo>
                <a:cubicBezTo>
                  <a:pt x="12" y="39"/>
                  <a:pt x="12" y="39"/>
                  <a:pt x="12" y="39"/>
                </a:cubicBezTo>
                <a:cubicBezTo>
                  <a:pt x="13" y="39"/>
                  <a:pt x="13" y="39"/>
                  <a:pt x="13" y="39"/>
                </a:cubicBezTo>
                <a:cubicBezTo>
                  <a:pt x="14" y="40"/>
                  <a:pt x="14" y="40"/>
                  <a:pt x="14" y="41"/>
                </a:cubicBezTo>
                <a:cubicBezTo>
                  <a:pt x="14" y="41"/>
                  <a:pt x="14" y="42"/>
                  <a:pt x="14" y="42"/>
                </a:cubicBezTo>
                <a:cubicBezTo>
                  <a:pt x="14" y="42"/>
                  <a:pt x="14" y="42"/>
                  <a:pt x="14" y="42"/>
                </a:cubicBezTo>
                <a:cubicBezTo>
                  <a:pt x="13" y="42"/>
                  <a:pt x="13" y="43"/>
                  <a:pt x="13" y="43"/>
                </a:cubicBezTo>
                <a:cubicBezTo>
                  <a:pt x="13" y="43"/>
                  <a:pt x="13" y="43"/>
                  <a:pt x="13" y="43"/>
                </a:cubicBezTo>
                <a:cubicBezTo>
                  <a:pt x="13" y="43"/>
                  <a:pt x="13" y="44"/>
                  <a:pt x="13" y="44"/>
                </a:cubicBezTo>
                <a:cubicBezTo>
                  <a:pt x="13" y="44"/>
                  <a:pt x="13" y="44"/>
                  <a:pt x="13" y="44"/>
                </a:cubicBezTo>
                <a:cubicBezTo>
                  <a:pt x="13" y="45"/>
                  <a:pt x="13" y="45"/>
                  <a:pt x="13" y="45"/>
                </a:cubicBezTo>
                <a:cubicBezTo>
                  <a:pt x="13" y="45"/>
                  <a:pt x="13" y="46"/>
                  <a:pt x="13" y="46"/>
                </a:cubicBezTo>
                <a:cubicBezTo>
                  <a:pt x="13" y="46"/>
                  <a:pt x="14" y="46"/>
                  <a:pt x="14" y="46"/>
                </a:cubicBezTo>
                <a:cubicBezTo>
                  <a:pt x="14" y="46"/>
                  <a:pt x="14" y="46"/>
                  <a:pt x="15" y="46"/>
                </a:cubicBezTo>
                <a:cubicBezTo>
                  <a:pt x="15" y="46"/>
                  <a:pt x="15" y="46"/>
                  <a:pt x="15" y="46"/>
                </a:cubicBezTo>
                <a:cubicBezTo>
                  <a:pt x="15" y="46"/>
                  <a:pt x="15" y="46"/>
                  <a:pt x="15" y="46"/>
                </a:cubicBezTo>
                <a:cubicBezTo>
                  <a:pt x="16" y="46"/>
                  <a:pt x="16" y="46"/>
                  <a:pt x="16" y="46"/>
                </a:cubicBezTo>
                <a:cubicBezTo>
                  <a:pt x="16" y="46"/>
                  <a:pt x="16" y="46"/>
                  <a:pt x="16" y="46"/>
                </a:cubicBezTo>
                <a:cubicBezTo>
                  <a:pt x="16" y="46"/>
                  <a:pt x="16" y="45"/>
                  <a:pt x="17" y="45"/>
                </a:cubicBezTo>
                <a:cubicBezTo>
                  <a:pt x="17" y="45"/>
                  <a:pt x="17" y="45"/>
                  <a:pt x="17" y="45"/>
                </a:cubicBezTo>
                <a:cubicBezTo>
                  <a:pt x="17" y="45"/>
                  <a:pt x="17" y="45"/>
                  <a:pt x="17" y="44"/>
                </a:cubicBezTo>
                <a:cubicBezTo>
                  <a:pt x="17" y="44"/>
                  <a:pt x="17" y="44"/>
                  <a:pt x="17" y="44"/>
                </a:cubicBezTo>
                <a:cubicBezTo>
                  <a:pt x="17" y="44"/>
                  <a:pt x="17" y="43"/>
                  <a:pt x="16" y="43"/>
                </a:cubicBezTo>
                <a:cubicBezTo>
                  <a:pt x="16" y="43"/>
                  <a:pt x="16" y="43"/>
                  <a:pt x="16" y="43"/>
                </a:cubicBezTo>
                <a:cubicBezTo>
                  <a:pt x="15" y="41"/>
                  <a:pt x="15" y="40"/>
                  <a:pt x="15" y="38"/>
                </a:cubicBezTo>
                <a:cubicBezTo>
                  <a:pt x="15" y="38"/>
                  <a:pt x="15" y="38"/>
                  <a:pt x="15" y="38"/>
                </a:cubicBezTo>
                <a:cubicBezTo>
                  <a:pt x="15" y="37"/>
                  <a:pt x="15" y="37"/>
                  <a:pt x="15" y="37"/>
                </a:cubicBezTo>
                <a:cubicBezTo>
                  <a:pt x="8" y="30"/>
                  <a:pt x="8" y="30"/>
                  <a:pt x="8" y="30"/>
                </a:cubicBezTo>
                <a:cubicBezTo>
                  <a:pt x="7" y="30"/>
                  <a:pt x="7" y="28"/>
                  <a:pt x="8" y="28"/>
                </a:cubicBezTo>
                <a:cubicBezTo>
                  <a:pt x="8" y="28"/>
                  <a:pt x="8" y="28"/>
                  <a:pt x="8" y="28"/>
                </a:cubicBezTo>
                <a:cubicBezTo>
                  <a:pt x="28" y="7"/>
                  <a:pt x="28" y="7"/>
                  <a:pt x="28" y="7"/>
                </a:cubicBezTo>
                <a:cubicBezTo>
                  <a:pt x="29" y="7"/>
                  <a:pt x="29" y="7"/>
                  <a:pt x="29" y="7"/>
                </a:cubicBezTo>
                <a:cubicBezTo>
                  <a:pt x="29" y="3"/>
                  <a:pt x="29" y="3"/>
                  <a:pt x="29" y="3"/>
                </a:cubicBezTo>
                <a:cubicBezTo>
                  <a:pt x="4" y="3"/>
                  <a:pt x="4" y="3"/>
                  <a:pt x="4" y="3"/>
                </a:cubicBezTo>
                <a:cubicBezTo>
                  <a:pt x="4" y="13"/>
                  <a:pt x="4" y="24"/>
                  <a:pt x="4" y="34"/>
                </a:cubicBezTo>
                <a:close/>
                <a:moveTo>
                  <a:pt x="31" y="7"/>
                </a:moveTo>
                <a:cubicBezTo>
                  <a:pt x="31" y="7"/>
                  <a:pt x="31" y="7"/>
                  <a:pt x="31" y="7"/>
                </a:cubicBezTo>
                <a:cubicBezTo>
                  <a:pt x="31" y="7"/>
                  <a:pt x="31" y="7"/>
                  <a:pt x="31" y="7"/>
                </a:cubicBezTo>
                <a:cubicBezTo>
                  <a:pt x="31" y="7"/>
                  <a:pt x="31" y="7"/>
                  <a:pt x="31" y="7"/>
                </a:cubicBezTo>
                <a:cubicBezTo>
                  <a:pt x="34" y="10"/>
                  <a:pt x="34" y="10"/>
                  <a:pt x="34" y="10"/>
                </a:cubicBezTo>
                <a:cubicBezTo>
                  <a:pt x="36" y="9"/>
                  <a:pt x="36" y="9"/>
                  <a:pt x="36" y="9"/>
                </a:cubicBezTo>
                <a:cubicBezTo>
                  <a:pt x="36" y="9"/>
                  <a:pt x="36" y="9"/>
                  <a:pt x="36" y="9"/>
                </a:cubicBezTo>
                <a:cubicBezTo>
                  <a:pt x="36" y="8"/>
                  <a:pt x="37" y="8"/>
                  <a:pt x="38" y="9"/>
                </a:cubicBezTo>
                <a:cubicBezTo>
                  <a:pt x="45" y="16"/>
                  <a:pt x="45" y="16"/>
                  <a:pt x="45" y="16"/>
                </a:cubicBezTo>
                <a:cubicBezTo>
                  <a:pt x="46" y="17"/>
                  <a:pt x="46" y="17"/>
                  <a:pt x="45" y="18"/>
                </a:cubicBezTo>
                <a:cubicBezTo>
                  <a:pt x="33" y="30"/>
                  <a:pt x="33" y="30"/>
                  <a:pt x="33" y="30"/>
                </a:cubicBezTo>
                <a:cubicBezTo>
                  <a:pt x="37" y="35"/>
                  <a:pt x="37" y="35"/>
                  <a:pt x="37" y="35"/>
                </a:cubicBezTo>
                <a:cubicBezTo>
                  <a:pt x="39" y="34"/>
                  <a:pt x="39" y="34"/>
                  <a:pt x="39" y="34"/>
                </a:cubicBezTo>
                <a:cubicBezTo>
                  <a:pt x="39" y="33"/>
                  <a:pt x="40" y="33"/>
                  <a:pt x="40" y="34"/>
                </a:cubicBezTo>
                <a:cubicBezTo>
                  <a:pt x="47" y="40"/>
                  <a:pt x="47" y="40"/>
                  <a:pt x="47" y="40"/>
                </a:cubicBezTo>
                <a:cubicBezTo>
                  <a:pt x="48" y="41"/>
                  <a:pt x="48" y="42"/>
                  <a:pt x="47" y="42"/>
                </a:cubicBezTo>
                <a:cubicBezTo>
                  <a:pt x="43" y="47"/>
                  <a:pt x="43" y="47"/>
                  <a:pt x="43" y="47"/>
                </a:cubicBezTo>
                <a:cubicBezTo>
                  <a:pt x="42" y="47"/>
                  <a:pt x="42" y="47"/>
                  <a:pt x="41" y="47"/>
                </a:cubicBezTo>
                <a:cubicBezTo>
                  <a:pt x="34" y="40"/>
                  <a:pt x="34" y="40"/>
                  <a:pt x="34" y="40"/>
                </a:cubicBezTo>
                <a:cubicBezTo>
                  <a:pt x="34" y="39"/>
                  <a:pt x="34" y="39"/>
                  <a:pt x="34" y="38"/>
                </a:cubicBezTo>
                <a:cubicBezTo>
                  <a:pt x="36" y="37"/>
                  <a:pt x="36" y="37"/>
                  <a:pt x="36" y="37"/>
                </a:cubicBezTo>
                <a:cubicBezTo>
                  <a:pt x="30" y="31"/>
                  <a:pt x="30" y="31"/>
                  <a:pt x="30" y="31"/>
                </a:cubicBezTo>
                <a:cubicBezTo>
                  <a:pt x="30" y="31"/>
                  <a:pt x="30" y="30"/>
                  <a:pt x="30" y="30"/>
                </a:cubicBezTo>
                <a:cubicBezTo>
                  <a:pt x="43" y="17"/>
                  <a:pt x="43" y="17"/>
                  <a:pt x="43" y="17"/>
                </a:cubicBezTo>
                <a:cubicBezTo>
                  <a:pt x="37" y="11"/>
                  <a:pt x="37" y="11"/>
                  <a:pt x="37" y="11"/>
                </a:cubicBezTo>
                <a:cubicBezTo>
                  <a:pt x="36" y="12"/>
                  <a:pt x="36" y="12"/>
                  <a:pt x="36" y="12"/>
                </a:cubicBezTo>
                <a:cubicBezTo>
                  <a:pt x="39" y="15"/>
                  <a:pt x="39" y="15"/>
                  <a:pt x="39" y="15"/>
                </a:cubicBezTo>
                <a:cubicBezTo>
                  <a:pt x="39" y="16"/>
                  <a:pt x="39" y="17"/>
                  <a:pt x="39" y="18"/>
                </a:cubicBezTo>
                <a:cubicBezTo>
                  <a:pt x="18" y="38"/>
                  <a:pt x="18" y="38"/>
                  <a:pt x="18" y="38"/>
                </a:cubicBezTo>
                <a:cubicBezTo>
                  <a:pt x="18" y="38"/>
                  <a:pt x="18" y="38"/>
                  <a:pt x="18" y="38"/>
                </a:cubicBezTo>
                <a:cubicBezTo>
                  <a:pt x="18" y="40"/>
                  <a:pt x="18" y="41"/>
                  <a:pt x="18" y="42"/>
                </a:cubicBezTo>
                <a:cubicBezTo>
                  <a:pt x="18" y="42"/>
                  <a:pt x="18" y="42"/>
                  <a:pt x="18" y="42"/>
                </a:cubicBezTo>
                <a:cubicBezTo>
                  <a:pt x="19" y="42"/>
                  <a:pt x="19" y="43"/>
                  <a:pt x="19" y="43"/>
                </a:cubicBezTo>
                <a:cubicBezTo>
                  <a:pt x="19" y="43"/>
                  <a:pt x="19" y="43"/>
                  <a:pt x="19" y="43"/>
                </a:cubicBezTo>
                <a:cubicBezTo>
                  <a:pt x="19" y="44"/>
                  <a:pt x="19" y="44"/>
                  <a:pt x="19" y="44"/>
                </a:cubicBezTo>
                <a:cubicBezTo>
                  <a:pt x="19" y="45"/>
                  <a:pt x="19" y="46"/>
                  <a:pt x="19" y="46"/>
                </a:cubicBezTo>
                <a:cubicBezTo>
                  <a:pt x="19" y="46"/>
                  <a:pt x="19" y="46"/>
                  <a:pt x="19" y="46"/>
                </a:cubicBezTo>
                <a:cubicBezTo>
                  <a:pt x="18" y="47"/>
                  <a:pt x="18" y="47"/>
                  <a:pt x="18" y="47"/>
                </a:cubicBezTo>
                <a:cubicBezTo>
                  <a:pt x="18" y="48"/>
                  <a:pt x="18" y="48"/>
                  <a:pt x="18" y="48"/>
                </a:cubicBezTo>
                <a:cubicBezTo>
                  <a:pt x="17" y="48"/>
                  <a:pt x="17" y="48"/>
                  <a:pt x="16" y="48"/>
                </a:cubicBezTo>
                <a:cubicBezTo>
                  <a:pt x="15" y="49"/>
                  <a:pt x="14" y="49"/>
                  <a:pt x="13" y="48"/>
                </a:cubicBezTo>
                <a:cubicBezTo>
                  <a:pt x="12" y="48"/>
                  <a:pt x="12" y="48"/>
                  <a:pt x="12" y="47"/>
                </a:cubicBezTo>
                <a:cubicBezTo>
                  <a:pt x="11" y="47"/>
                  <a:pt x="11" y="47"/>
                  <a:pt x="11" y="46"/>
                </a:cubicBezTo>
                <a:cubicBezTo>
                  <a:pt x="10" y="46"/>
                  <a:pt x="10" y="45"/>
                  <a:pt x="10" y="44"/>
                </a:cubicBezTo>
                <a:cubicBezTo>
                  <a:pt x="10" y="44"/>
                  <a:pt x="10" y="44"/>
                  <a:pt x="10" y="43"/>
                </a:cubicBezTo>
                <a:cubicBezTo>
                  <a:pt x="11" y="43"/>
                  <a:pt x="11" y="42"/>
                  <a:pt x="11" y="42"/>
                </a:cubicBezTo>
                <a:cubicBezTo>
                  <a:pt x="11" y="42"/>
                  <a:pt x="11" y="42"/>
                  <a:pt x="11" y="42"/>
                </a:cubicBezTo>
                <a:cubicBezTo>
                  <a:pt x="11" y="42"/>
                  <a:pt x="11" y="42"/>
                  <a:pt x="11" y="42"/>
                </a:cubicBezTo>
                <a:cubicBezTo>
                  <a:pt x="11" y="42"/>
                  <a:pt x="10" y="41"/>
                  <a:pt x="10" y="41"/>
                </a:cubicBezTo>
                <a:cubicBezTo>
                  <a:pt x="10" y="41"/>
                  <a:pt x="10" y="41"/>
                  <a:pt x="10" y="41"/>
                </a:cubicBezTo>
                <a:cubicBezTo>
                  <a:pt x="10" y="41"/>
                  <a:pt x="9" y="41"/>
                  <a:pt x="9" y="41"/>
                </a:cubicBezTo>
                <a:cubicBezTo>
                  <a:pt x="9" y="41"/>
                  <a:pt x="9" y="41"/>
                  <a:pt x="9" y="41"/>
                </a:cubicBezTo>
                <a:cubicBezTo>
                  <a:pt x="9" y="41"/>
                  <a:pt x="8" y="41"/>
                  <a:pt x="7" y="41"/>
                </a:cubicBezTo>
                <a:cubicBezTo>
                  <a:pt x="7" y="41"/>
                  <a:pt x="7" y="41"/>
                  <a:pt x="7" y="41"/>
                </a:cubicBezTo>
                <a:cubicBezTo>
                  <a:pt x="7" y="42"/>
                  <a:pt x="7" y="42"/>
                  <a:pt x="7" y="42"/>
                </a:cubicBezTo>
                <a:cubicBezTo>
                  <a:pt x="6" y="43"/>
                  <a:pt x="6" y="43"/>
                  <a:pt x="5" y="43"/>
                </a:cubicBezTo>
                <a:cubicBezTo>
                  <a:pt x="5" y="43"/>
                  <a:pt x="5" y="43"/>
                  <a:pt x="5" y="43"/>
                </a:cubicBezTo>
                <a:cubicBezTo>
                  <a:pt x="5" y="43"/>
                  <a:pt x="5" y="43"/>
                  <a:pt x="4" y="43"/>
                </a:cubicBezTo>
                <a:cubicBezTo>
                  <a:pt x="4" y="43"/>
                  <a:pt x="3" y="43"/>
                  <a:pt x="3" y="43"/>
                </a:cubicBezTo>
                <a:cubicBezTo>
                  <a:pt x="2" y="43"/>
                  <a:pt x="2" y="43"/>
                  <a:pt x="1" y="42"/>
                </a:cubicBezTo>
                <a:cubicBezTo>
                  <a:pt x="1" y="42"/>
                  <a:pt x="1" y="42"/>
                  <a:pt x="1" y="42"/>
                </a:cubicBezTo>
                <a:cubicBezTo>
                  <a:pt x="1" y="42"/>
                  <a:pt x="1" y="41"/>
                  <a:pt x="1" y="41"/>
                </a:cubicBezTo>
                <a:cubicBezTo>
                  <a:pt x="0" y="41"/>
                  <a:pt x="0" y="40"/>
                  <a:pt x="0" y="40"/>
                </a:cubicBezTo>
                <a:cubicBezTo>
                  <a:pt x="0" y="39"/>
                  <a:pt x="0" y="39"/>
                  <a:pt x="0" y="39"/>
                </a:cubicBezTo>
                <a:cubicBezTo>
                  <a:pt x="0" y="39"/>
                  <a:pt x="0" y="39"/>
                  <a:pt x="0" y="39"/>
                </a:cubicBezTo>
                <a:cubicBezTo>
                  <a:pt x="1" y="38"/>
                  <a:pt x="1" y="38"/>
                  <a:pt x="1" y="38"/>
                </a:cubicBezTo>
                <a:cubicBezTo>
                  <a:pt x="1" y="38"/>
                  <a:pt x="1" y="38"/>
                  <a:pt x="1" y="38"/>
                </a:cubicBezTo>
                <a:cubicBezTo>
                  <a:pt x="2" y="36"/>
                  <a:pt x="2" y="36"/>
                  <a:pt x="2" y="34"/>
                </a:cubicBezTo>
                <a:cubicBezTo>
                  <a:pt x="2" y="23"/>
                  <a:pt x="2" y="12"/>
                  <a:pt x="2" y="2"/>
                </a:cubicBezTo>
                <a:cubicBezTo>
                  <a:pt x="2" y="2"/>
                  <a:pt x="2" y="2"/>
                  <a:pt x="2" y="2"/>
                </a:cubicBezTo>
                <a:cubicBezTo>
                  <a:pt x="2" y="1"/>
                  <a:pt x="2" y="0"/>
                  <a:pt x="3" y="0"/>
                </a:cubicBezTo>
                <a:cubicBezTo>
                  <a:pt x="30" y="0"/>
                  <a:pt x="30" y="0"/>
                  <a:pt x="30" y="0"/>
                </a:cubicBezTo>
                <a:cubicBezTo>
                  <a:pt x="30" y="0"/>
                  <a:pt x="30" y="0"/>
                  <a:pt x="30" y="0"/>
                </a:cubicBezTo>
                <a:cubicBezTo>
                  <a:pt x="30" y="0"/>
                  <a:pt x="31" y="1"/>
                  <a:pt x="31" y="2"/>
                </a:cubicBezTo>
                <a:cubicBezTo>
                  <a:pt x="31" y="7"/>
                  <a:pt x="31" y="7"/>
                  <a:pt x="31" y="7"/>
                </a:cubicBezTo>
                <a:close/>
                <a:moveTo>
                  <a:pt x="30" y="11"/>
                </a:moveTo>
                <a:cubicBezTo>
                  <a:pt x="30" y="11"/>
                  <a:pt x="30" y="11"/>
                  <a:pt x="30" y="11"/>
                </a:cubicBezTo>
                <a:cubicBezTo>
                  <a:pt x="12" y="29"/>
                  <a:pt x="12" y="29"/>
                  <a:pt x="12" y="29"/>
                </a:cubicBezTo>
                <a:cubicBezTo>
                  <a:pt x="17" y="34"/>
                  <a:pt x="17" y="34"/>
                  <a:pt x="17" y="34"/>
                </a:cubicBezTo>
                <a:cubicBezTo>
                  <a:pt x="35" y="16"/>
                  <a:pt x="35" y="16"/>
                  <a:pt x="35" y="16"/>
                </a:cubicBezTo>
                <a:cubicBezTo>
                  <a:pt x="30" y="11"/>
                  <a:pt x="30" y="11"/>
                  <a:pt x="30" y="11"/>
                </a:cubicBezTo>
                <a:close/>
                <a:moveTo>
                  <a:pt x="40" y="36"/>
                </a:moveTo>
                <a:cubicBezTo>
                  <a:pt x="40" y="36"/>
                  <a:pt x="40" y="36"/>
                  <a:pt x="40" y="36"/>
                </a:cubicBezTo>
                <a:cubicBezTo>
                  <a:pt x="37" y="39"/>
                  <a:pt x="37" y="39"/>
                  <a:pt x="37" y="39"/>
                </a:cubicBezTo>
                <a:cubicBezTo>
                  <a:pt x="42" y="44"/>
                  <a:pt x="42" y="44"/>
                  <a:pt x="42" y="44"/>
                </a:cubicBezTo>
                <a:cubicBezTo>
                  <a:pt x="45" y="41"/>
                  <a:pt x="45" y="41"/>
                  <a:pt x="45" y="41"/>
                </a:cubicBezTo>
                <a:cubicBezTo>
                  <a:pt x="40" y="36"/>
                  <a:pt x="40" y="36"/>
                  <a:pt x="40" y="3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5" name="Freeform 541"/>
          <p:cNvSpPr>
            <a:spLocks noEditPoints="1"/>
          </p:cNvSpPr>
          <p:nvPr/>
        </p:nvSpPr>
        <p:spPr bwMode="auto">
          <a:xfrm>
            <a:off x="7319842" y="4362786"/>
            <a:ext cx="167996" cy="162956"/>
          </a:xfrm>
          <a:custGeom>
            <a:avLst/>
            <a:gdLst>
              <a:gd name="T0" fmla="*/ 14 w 50"/>
              <a:gd name="T1" fmla="*/ 39 h 48"/>
              <a:gd name="T2" fmla="*/ 8 w 50"/>
              <a:gd name="T3" fmla="*/ 41 h 48"/>
              <a:gd name="T4" fmla="*/ 10 w 50"/>
              <a:gd name="T5" fmla="*/ 35 h 48"/>
              <a:gd name="T6" fmla="*/ 44 w 50"/>
              <a:gd name="T7" fmla="*/ 0 h 48"/>
              <a:gd name="T8" fmla="*/ 50 w 50"/>
              <a:gd name="T9" fmla="*/ 6 h 48"/>
              <a:gd name="T10" fmla="*/ 50 w 50"/>
              <a:gd name="T11" fmla="*/ 20 h 48"/>
              <a:gd name="T12" fmla="*/ 50 w 50"/>
              <a:gd name="T13" fmla="*/ 35 h 48"/>
              <a:gd name="T14" fmla="*/ 48 w 50"/>
              <a:gd name="T15" fmla="*/ 46 h 48"/>
              <a:gd name="T16" fmla="*/ 2 w 50"/>
              <a:gd name="T17" fmla="*/ 46 h 48"/>
              <a:gd name="T18" fmla="*/ 0 w 50"/>
              <a:gd name="T19" fmla="*/ 35 h 48"/>
              <a:gd name="T20" fmla="*/ 0 w 50"/>
              <a:gd name="T21" fmla="*/ 20 h 48"/>
              <a:gd name="T22" fmla="*/ 0 w 50"/>
              <a:gd name="T23" fmla="*/ 6 h 48"/>
              <a:gd name="T24" fmla="*/ 6 w 50"/>
              <a:gd name="T25" fmla="*/ 0 h 48"/>
              <a:gd name="T26" fmla="*/ 6 w 50"/>
              <a:gd name="T27" fmla="*/ 3 h 48"/>
              <a:gd name="T28" fmla="*/ 4 w 50"/>
              <a:gd name="T29" fmla="*/ 6 h 48"/>
              <a:gd name="T30" fmla="*/ 5 w 50"/>
              <a:gd name="T31" fmla="*/ 14 h 48"/>
              <a:gd name="T32" fmla="*/ 6 w 50"/>
              <a:gd name="T33" fmla="*/ 14 h 48"/>
              <a:gd name="T34" fmla="*/ 45 w 50"/>
              <a:gd name="T35" fmla="*/ 14 h 48"/>
              <a:gd name="T36" fmla="*/ 46 w 50"/>
              <a:gd name="T37" fmla="*/ 12 h 48"/>
              <a:gd name="T38" fmla="*/ 45 w 50"/>
              <a:gd name="T39" fmla="*/ 4 h 48"/>
              <a:gd name="T40" fmla="*/ 44 w 50"/>
              <a:gd name="T41" fmla="*/ 18 h 48"/>
              <a:gd name="T42" fmla="*/ 6 w 50"/>
              <a:gd name="T43" fmla="*/ 18 h 48"/>
              <a:gd name="T44" fmla="*/ 4 w 50"/>
              <a:gd name="T45" fmla="*/ 20 h 48"/>
              <a:gd name="T46" fmla="*/ 5 w 50"/>
              <a:gd name="T47" fmla="*/ 29 h 48"/>
              <a:gd name="T48" fmla="*/ 44 w 50"/>
              <a:gd name="T49" fmla="*/ 29 h 48"/>
              <a:gd name="T50" fmla="*/ 45 w 50"/>
              <a:gd name="T51" fmla="*/ 29 h 48"/>
              <a:gd name="T52" fmla="*/ 45 w 50"/>
              <a:gd name="T53" fmla="*/ 19 h 48"/>
              <a:gd name="T54" fmla="*/ 44 w 50"/>
              <a:gd name="T55" fmla="*/ 33 h 48"/>
              <a:gd name="T56" fmla="*/ 6 w 50"/>
              <a:gd name="T57" fmla="*/ 33 h 48"/>
              <a:gd name="T58" fmla="*/ 5 w 50"/>
              <a:gd name="T59" fmla="*/ 34 h 48"/>
              <a:gd name="T60" fmla="*/ 4 w 50"/>
              <a:gd name="T61" fmla="*/ 43 h 48"/>
              <a:gd name="T62" fmla="*/ 44 w 50"/>
              <a:gd name="T63" fmla="*/ 44 h 48"/>
              <a:gd name="T64" fmla="*/ 46 w 50"/>
              <a:gd name="T65" fmla="*/ 42 h 48"/>
              <a:gd name="T66" fmla="*/ 45 w 50"/>
              <a:gd name="T67" fmla="*/ 34 h 48"/>
              <a:gd name="T68" fmla="*/ 10 w 50"/>
              <a:gd name="T69" fmla="*/ 6 h 48"/>
              <a:gd name="T70" fmla="*/ 14 w 50"/>
              <a:gd name="T71" fmla="*/ 9 h 48"/>
              <a:gd name="T72" fmla="*/ 8 w 50"/>
              <a:gd name="T73" fmla="*/ 11 h 48"/>
              <a:gd name="T74" fmla="*/ 8 w 50"/>
              <a:gd name="T75" fmla="*/ 7 h 48"/>
              <a:gd name="T76" fmla="*/ 11 w 50"/>
              <a:gd name="T77" fmla="*/ 8 h 48"/>
              <a:gd name="T78" fmla="*/ 9 w 50"/>
              <a:gd name="T79" fmla="*/ 9 h 48"/>
              <a:gd name="T80" fmla="*/ 10 w 50"/>
              <a:gd name="T81" fmla="*/ 10 h 48"/>
              <a:gd name="T82" fmla="*/ 11 w 50"/>
              <a:gd name="T83" fmla="*/ 9 h 48"/>
              <a:gd name="T84" fmla="*/ 10 w 50"/>
              <a:gd name="T85" fmla="*/ 20 h 48"/>
              <a:gd name="T86" fmla="*/ 14 w 50"/>
              <a:gd name="T87" fmla="*/ 24 h 48"/>
              <a:gd name="T88" fmla="*/ 8 w 50"/>
              <a:gd name="T89" fmla="*/ 26 h 48"/>
              <a:gd name="T90" fmla="*/ 10 w 50"/>
              <a:gd name="T91" fmla="*/ 20 h 48"/>
              <a:gd name="T92" fmla="*/ 10 w 50"/>
              <a:gd name="T93" fmla="*/ 23 h 48"/>
              <a:gd name="T94" fmla="*/ 9 w 50"/>
              <a:gd name="T95" fmla="*/ 25 h 48"/>
              <a:gd name="T96" fmla="*/ 11 w 50"/>
              <a:gd name="T97" fmla="*/ 25 h 48"/>
              <a:gd name="T98" fmla="*/ 11 w 50"/>
              <a:gd name="T99" fmla="*/ 23 h 48"/>
              <a:gd name="T100" fmla="*/ 10 w 50"/>
              <a:gd name="T101" fmla="*/ 37 h 48"/>
              <a:gd name="T102" fmla="*/ 9 w 50"/>
              <a:gd name="T103" fmla="*/ 39 h 48"/>
              <a:gd name="T104" fmla="*/ 11 w 50"/>
              <a:gd name="T105" fmla="*/ 39 h 48"/>
              <a:gd name="T106" fmla="*/ 11 w 50"/>
              <a:gd name="T107"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8">
                <a:moveTo>
                  <a:pt x="10" y="35"/>
                </a:moveTo>
                <a:cubicBezTo>
                  <a:pt x="11" y="35"/>
                  <a:pt x="12" y="36"/>
                  <a:pt x="13" y="36"/>
                </a:cubicBezTo>
                <a:cubicBezTo>
                  <a:pt x="13" y="37"/>
                  <a:pt x="14" y="38"/>
                  <a:pt x="14" y="39"/>
                </a:cubicBezTo>
                <a:cubicBezTo>
                  <a:pt x="14" y="40"/>
                  <a:pt x="13" y="40"/>
                  <a:pt x="13" y="41"/>
                </a:cubicBezTo>
                <a:cubicBezTo>
                  <a:pt x="12" y="42"/>
                  <a:pt x="11" y="42"/>
                  <a:pt x="10" y="42"/>
                </a:cubicBezTo>
                <a:cubicBezTo>
                  <a:pt x="9" y="42"/>
                  <a:pt x="8" y="42"/>
                  <a:pt x="8" y="41"/>
                </a:cubicBezTo>
                <a:cubicBezTo>
                  <a:pt x="7" y="40"/>
                  <a:pt x="7" y="40"/>
                  <a:pt x="7" y="39"/>
                </a:cubicBezTo>
                <a:cubicBezTo>
                  <a:pt x="7" y="38"/>
                  <a:pt x="7" y="37"/>
                  <a:pt x="8" y="36"/>
                </a:cubicBezTo>
                <a:cubicBezTo>
                  <a:pt x="8" y="36"/>
                  <a:pt x="9" y="35"/>
                  <a:pt x="10" y="35"/>
                </a:cubicBezTo>
                <a:close/>
                <a:moveTo>
                  <a:pt x="6" y="0"/>
                </a:moveTo>
                <a:cubicBezTo>
                  <a:pt x="6" y="0"/>
                  <a:pt x="6" y="0"/>
                  <a:pt x="6" y="0"/>
                </a:cubicBezTo>
                <a:cubicBezTo>
                  <a:pt x="44" y="0"/>
                  <a:pt x="44" y="0"/>
                  <a:pt x="44" y="0"/>
                </a:cubicBezTo>
                <a:cubicBezTo>
                  <a:pt x="46" y="0"/>
                  <a:pt x="47" y="0"/>
                  <a:pt x="48" y="1"/>
                </a:cubicBezTo>
                <a:cubicBezTo>
                  <a:pt x="48" y="1"/>
                  <a:pt x="48" y="1"/>
                  <a:pt x="48" y="1"/>
                </a:cubicBezTo>
                <a:cubicBezTo>
                  <a:pt x="49" y="2"/>
                  <a:pt x="50" y="4"/>
                  <a:pt x="50" y="6"/>
                </a:cubicBezTo>
                <a:cubicBezTo>
                  <a:pt x="50" y="12"/>
                  <a:pt x="50" y="12"/>
                  <a:pt x="50" y="12"/>
                </a:cubicBezTo>
                <a:cubicBezTo>
                  <a:pt x="50" y="14"/>
                  <a:pt x="49" y="15"/>
                  <a:pt x="48" y="16"/>
                </a:cubicBezTo>
                <a:cubicBezTo>
                  <a:pt x="49" y="17"/>
                  <a:pt x="50" y="19"/>
                  <a:pt x="50" y="20"/>
                </a:cubicBezTo>
                <a:cubicBezTo>
                  <a:pt x="50" y="27"/>
                  <a:pt x="50" y="27"/>
                  <a:pt x="50" y="27"/>
                </a:cubicBezTo>
                <a:cubicBezTo>
                  <a:pt x="50" y="29"/>
                  <a:pt x="49" y="30"/>
                  <a:pt x="48" y="31"/>
                </a:cubicBezTo>
                <a:cubicBezTo>
                  <a:pt x="49" y="32"/>
                  <a:pt x="50" y="34"/>
                  <a:pt x="50" y="35"/>
                </a:cubicBezTo>
                <a:cubicBezTo>
                  <a:pt x="50" y="42"/>
                  <a:pt x="50" y="42"/>
                  <a:pt x="50" y="42"/>
                </a:cubicBezTo>
                <a:cubicBezTo>
                  <a:pt x="50" y="44"/>
                  <a:pt x="49" y="45"/>
                  <a:pt x="48" y="46"/>
                </a:cubicBezTo>
                <a:cubicBezTo>
                  <a:pt x="48" y="46"/>
                  <a:pt x="48" y="46"/>
                  <a:pt x="48" y="46"/>
                </a:cubicBezTo>
                <a:cubicBezTo>
                  <a:pt x="47" y="47"/>
                  <a:pt x="46" y="48"/>
                  <a:pt x="44" y="48"/>
                </a:cubicBezTo>
                <a:cubicBezTo>
                  <a:pt x="6" y="48"/>
                  <a:pt x="6" y="48"/>
                  <a:pt x="6" y="48"/>
                </a:cubicBezTo>
                <a:cubicBezTo>
                  <a:pt x="4" y="48"/>
                  <a:pt x="3" y="47"/>
                  <a:pt x="2" y="46"/>
                </a:cubicBezTo>
                <a:cubicBezTo>
                  <a:pt x="2" y="46"/>
                  <a:pt x="2" y="46"/>
                  <a:pt x="2" y="46"/>
                </a:cubicBezTo>
                <a:cubicBezTo>
                  <a:pt x="1" y="45"/>
                  <a:pt x="0" y="44"/>
                  <a:pt x="0" y="42"/>
                </a:cubicBezTo>
                <a:cubicBezTo>
                  <a:pt x="0" y="35"/>
                  <a:pt x="0" y="35"/>
                  <a:pt x="0" y="35"/>
                </a:cubicBezTo>
                <a:cubicBezTo>
                  <a:pt x="0" y="34"/>
                  <a:pt x="1" y="32"/>
                  <a:pt x="2" y="31"/>
                </a:cubicBezTo>
                <a:cubicBezTo>
                  <a:pt x="1" y="30"/>
                  <a:pt x="0" y="29"/>
                  <a:pt x="0" y="27"/>
                </a:cubicBezTo>
                <a:cubicBezTo>
                  <a:pt x="0" y="20"/>
                  <a:pt x="0" y="20"/>
                  <a:pt x="0" y="20"/>
                </a:cubicBezTo>
                <a:cubicBezTo>
                  <a:pt x="0" y="19"/>
                  <a:pt x="1" y="17"/>
                  <a:pt x="2" y="16"/>
                </a:cubicBezTo>
                <a:cubicBezTo>
                  <a:pt x="1" y="15"/>
                  <a:pt x="0" y="14"/>
                  <a:pt x="0" y="12"/>
                </a:cubicBezTo>
                <a:cubicBezTo>
                  <a:pt x="0" y="6"/>
                  <a:pt x="0" y="6"/>
                  <a:pt x="0" y="6"/>
                </a:cubicBezTo>
                <a:cubicBezTo>
                  <a:pt x="0" y="4"/>
                  <a:pt x="1" y="2"/>
                  <a:pt x="2" y="1"/>
                </a:cubicBezTo>
                <a:cubicBezTo>
                  <a:pt x="2" y="1"/>
                  <a:pt x="2" y="1"/>
                  <a:pt x="2" y="1"/>
                </a:cubicBezTo>
                <a:cubicBezTo>
                  <a:pt x="3" y="0"/>
                  <a:pt x="4" y="0"/>
                  <a:pt x="6" y="0"/>
                </a:cubicBezTo>
                <a:close/>
                <a:moveTo>
                  <a:pt x="44" y="3"/>
                </a:moveTo>
                <a:cubicBezTo>
                  <a:pt x="44" y="3"/>
                  <a:pt x="44" y="3"/>
                  <a:pt x="44" y="3"/>
                </a:cubicBezTo>
                <a:cubicBezTo>
                  <a:pt x="6" y="3"/>
                  <a:pt x="6" y="3"/>
                  <a:pt x="6" y="3"/>
                </a:cubicBezTo>
                <a:cubicBezTo>
                  <a:pt x="5" y="3"/>
                  <a:pt x="5" y="4"/>
                  <a:pt x="5" y="4"/>
                </a:cubicBezTo>
                <a:cubicBezTo>
                  <a:pt x="5" y="4"/>
                  <a:pt x="5" y="4"/>
                  <a:pt x="5" y="4"/>
                </a:cubicBezTo>
                <a:cubicBezTo>
                  <a:pt x="4" y="4"/>
                  <a:pt x="4" y="5"/>
                  <a:pt x="4" y="6"/>
                </a:cubicBezTo>
                <a:cubicBezTo>
                  <a:pt x="4" y="12"/>
                  <a:pt x="4" y="12"/>
                  <a:pt x="4" y="12"/>
                </a:cubicBezTo>
                <a:cubicBezTo>
                  <a:pt x="4" y="13"/>
                  <a:pt x="4" y="13"/>
                  <a:pt x="4" y="14"/>
                </a:cubicBezTo>
                <a:cubicBezTo>
                  <a:pt x="5" y="14"/>
                  <a:pt x="5" y="14"/>
                  <a:pt x="5" y="14"/>
                </a:cubicBezTo>
                <a:cubicBezTo>
                  <a:pt x="5" y="14"/>
                  <a:pt x="5" y="14"/>
                  <a:pt x="5" y="14"/>
                </a:cubicBezTo>
                <a:cubicBezTo>
                  <a:pt x="5" y="14"/>
                  <a:pt x="5" y="14"/>
                  <a:pt x="6" y="14"/>
                </a:cubicBezTo>
                <a:cubicBezTo>
                  <a:pt x="6" y="14"/>
                  <a:pt x="6" y="14"/>
                  <a:pt x="6" y="14"/>
                </a:cubicBezTo>
                <a:cubicBezTo>
                  <a:pt x="44" y="14"/>
                  <a:pt x="44" y="14"/>
                  <a:pt x="44" y="14"/>
                </a:cubicBezTo>
                <a:cubicBezTo>
                  <a:pt x="44" y="14"/>
                  <a:pt x="44" y="14"/>
                  <a:pt x="44" y="14"/>
                </a:cubicBezTo>
                <a:cubicBezTo>
                  <a:pt x="45" y="14"/>
                  <a:pt x="45" y="14"/>
                  <a:pt x="45" y="14"/>
                </a:cubicBezTo>
                <a:cubicBezTo>
                  <a:pt x="45" y="14"/>
                  <a:pt x="45" y="14"/>
                  <a:pt x="45" y="14"/>
                </a:cubicBezTo>
                <a:cubicBezTo>
                  <a:pt x="45" y="14"/>
                  <a:pt x="45" y="14"/>
                  <a:pt x="45" y="14"/>
                </a:cubicBezTo>
                <a:cubicBezTo>
                  <a:pt x="46" y="13"/>
                  <a:pt x="46" y="13"/>
                  <a:pt x="46" y="12"/>
                </a:cubicBezTo>
                <a:cubicBezTo>
                  <a:pt x="46" y="6"/>
                  <a:pt x="46" y="6"/>
                  <a:pt x="46" y="6"/>
                </a:cubicBezTo>
                <a:cubicBezTo>
                  <a:pt x="46" y="5"/>
                  <a:pt x="46" y="5"/>
                  <a:pt x="45" y="4"/>
                </a:cubicBezTo>
                <a:cubicBezTo>
                  <a:pt x="45" y="4"/>
                  <a:pt x="45" y="4"/>
                  <a:pt x="45" y="4"/>
                </a:cubicBezTo>
                <a:cubicBezTo>
                  <a:pt x="45" y="4"/>
                  <a:pt x="44" y="3"/>
                  <a:pt x="44" y="3"/>
                </a:cubicBezTo>
                <a:close/>
                <a:moveTo>
                  <a:pt x="44" y="18"/>
                </a:moveTo>
                <a:cubicBezTo>
                  <a:pt x="44" y="18"/>
                  <a:pt x="44" y="18"/>
                  <a:pt x="44" y="18"/>
                </a:cubicBezTo>
                <a:cubicBezTo>
                  <a:pt x="44" y="18"/>
                  <a:pt x="44" y="18"/>
                  <a:pt x="44" y="18"/>
                </a:cubicBezTo>
                <a:cubicBezTo>
                  <a:pt x="6" y="18"/>
                  <a:pt x="6" y="18"/>
                  <a:pt x="6" y="18"/>
                </a:cubicBezTo>
                <a:cubicBezTo>
                  <a:pt x="6" y="18"/>
                  <a:pt x="6" y="18"/>
                  <a:pt x="6" y="18"/>
                </a:cubicBezTo>
                <a:cubicBezTo>
                  <a:pt x="5" y="18"/>
                  <a:pt x="5" y="19"/>
                  <a:pt x="5" y="19"/>
                </a:cubicBezTo>
                <a:cubicBezTo>
                  <a:pt x="5" y="19"/>
                  <a:pt x="5" y="19"/>
                  <a:pt x="5" y="19"/>
                </a:cubicBezTo>
                <a:cubicBezTo>
                  <a:pt x="4" y="19"/>
                  <a:pt x="4" y="20"/>
                  <a:pt x="4" y="20"/>
                </a:cubicBezTo>
                <a:cubicBezTo>
                  <a:pt x="4" y="27"/>
                  <a:pt x="4" y="27"/>
                  <a:pt x="4" y="27"/>
                </a:cubicBezTo>
                <a:cubicBezTo>
                  <a:pt x="4" y="28"/>
                  <a:pt x="4" y="28"/>
                  <a:pt x="4" y="29"/>
                </a:cubicBezTo>
                <a:cubicBezTo>
                  <a:pt x="5" y="29"/>
                  <a:pt x="5" y="29"/>
                  <a:pt x="5" y="29"/>
                </a:cubicBezTo>
                <a:cubicBezTo>
                  <a:pt x="5" y="29"/>
                  <a:pt x="5" y="29"/>
                  <a:pt x="6" y="29"/>
                </a:cubicBezTo>
                <a:cubicBezTo>
                  <a:pt x="6" y="29"/>
                  <a:pt x="6" y="29"/>
                  <a:pt x="6" y="29"/>
                </a:cubicBezTo>
                <a:cubicBezTo>
                  <a:pt x="44" y="29"/>
                  <a:pt x="44" y="29"/>
                  <a:pt x="44" y="29"/>
                </a:cubicBezTo>
                <a:cubicBezTo>
                  <a:pt x="44" y="29"/>
                  <a:pt x="44" y="29"/>
                  <a:pt x="44" y="29"/>
                </a:cubicBezTo>
                <a:cubicBezTo>
                  <a:pt x="45" y="29"/>
                  <a:pt x="45" y="29"/>
                  <a:pt x="45" y="29"/>
                </a:cubicBezTo>
                <a:cubicBezTo>
                  <a:pt x="45" y="29"/>
                  <a:pt x="45" y="29"/>
                  <a:pt x="45" y="29"/>
                </a:cubicBezTo>
                <a:cubicBezTo>
                  <a:pt x="46" y="28"/>
                  <a:pt x="46" y="28"/>
                  <a:pt x="46" y="27"/>
                </a:cubicBezTo>
                <a:cubicBezTo>
                  <a:pt x="46" y="20"/>
                  <a:pt x="46" y="20"/>
                  <a:pt x="46" y="20"/>
                </a:cubicBezTo>
                <a:cubicBezTo>
                  <a:pt x="46" y="20"/>
                  <a:pt x="46" y="19"/>
                  <a:pt x="45" y="19"/>
                </a:cubicBezTo>
                <a:cubicBezTo>
                  <a:pt x="45" y="19"/>
                  <a:pt x="45" y="19"/>
                  <a:pt x="45" y="19"/>
                </a:cubicBezTo>
                <a:cubicBezTo>
                  <a:pt x="45" y="19"/>
                  <a:pt x="45" y="18"/>
                  <a:pt x="44" y="18"/>
                </a:cubicBezTo>
                <a:close/>
                <a:moveTo>
                  <a:pt x="44" y="33"/>
                </a:moveTo>
                <a:cubicBezTo>
                  <a:pt x="44" y="33"/>
                  <a:pt x="44" y="33"/>
                  <a:pt x="44" y="33"/>
                </a:cubicBezTo>
                <a:cubicBezTo>
                  <a:pt x="44" y="33"/>
                  <a:pt x="44" y="33"/>
                  <a:pt x="44" y="33"/>
                </a:cubicBezTo>
                <a:cubicBezTo>
                  <a:pt x="6" y="33"/>
                  <a:pt x="6" y="33"/>
                  <a:pt x="6" y="33"/>
                </a:cubicBezTo>
                <a:cubicBezTo>
                  <a:pt x="6" y="33"/>
                  <a:pt x="6" y="33"/>
                  <a:pt x="6" y="33"/>
                </a:cubicBezTo>
                <a:cubicBezTo>
                  <a:pt x="5" y="33"/>
                  <a:pt x="5" y="33"/>
                  <a:pt x="5" y="34"/>
                </a:cubicBezTo>
                <a:cubicBezTo>
                  <a:pt x="5" y="34"/>
                  <a:pt x="5" y="34"/>
                  <a:pt x="5" y="34"/>
                </a:cubicBezTo>
                <a:cubicBezTo>
                  <a:pt x="4" y="34"/>
                  <a:pt x="4" y="35"/>
                  <a:pt x="4" y="35"/>
                </a:cubicBezTo>
                <a:cubicBezTo>
                  <a:pt x="4" y="42"/>
                  <a:pt x="4" y="42"/>
                  <a:pt x="4" y="42"/>
                </a:cubicBezTo>
                <a:cubicBezTo>
                  <a:pt x="4" y="43"/>
                  <a:pt x="4" y="43"/>
                  <a:pt x="4" y="43"/>
                </a:cubicBezTo>
                <a:cubicBezTo>
                  <a:pt x="5" y="43"/>
                  <a:pt x="5" y="43"/>
                  <a:pt x="5" y="43"/>
                </a:cubicBezTo>
                <a:cubicBezTo>
                  <a:pt x="5" y="44"/>
                  <a:pt x="5" y="44"/>
                  <a:pt x="6" y="44"/>
                </a:cubicBezTo>
                <a:cubicBezTo>
                  <a:pt x="44" y="44"/>
                  <a:pt x="44" y="44"/>
                  <a:pt x="44" y="44"/>
                </a:cubicBezTo>
                <a:cubicBezTo>
                  <a:pt x="44" y="44"/>
                  <a:pt x="45" y="44"/>
                  <a:pt x="45" y="43"/>
                </a:cubicBezTo>
                <a:cubicBezTo>
                  <a:pt x="45" y="43"/>
                  <a:pt x="45" y="43"/>
                  <a:pt x="45" y="43"/>
                </a:cubicBezTo>
                <a:cubicBezTo>
                  <a:pt x="46" y="43"/>
                  <a:pt x="46" y="43"/>
                  <a:pt x="46" y="42"/>
                </a:cubicBezTo>
                <a:cubicBezTo>
                  <a:pt x="46" y="35"/>
                  <a:pt x="46" y="35"/>
                  <a:pt x="46" y="35"/>
                </a:cubicBezTo>
                <a:cubicBezTo>
                  <a:pt x="46" y="35"/>
                  <a:pt x="46" y="34"/>
                  <a:pt x="45" y="34"/>
                </a:cubicBezTo>
                <a:cubicBezTo>
                  <a:pt x="45" y="34"/>
                  <a:pt x="45" y="34"/>
                  <a:pt x="45" y="34"/>
                </a:cubicBezTo>
                <a:cubicBezTo>
                  <a:pt x="45" y="33"/>
                  <a:pt x="45" y="33"/>
                  <a:pt x="44" y="33"/>
                </a:cubicBezTo>
                <a:close/>
                <a:moveTo>
                  <a:pt x="10" y="6"/>
                </a:moveTo>
                <a:cubicBezTo>
                  <a:pt x="10" y="6"/>
                  <a:pt x="10" y="6"/>
                  <a:pt x="10" y="6"/>
                </a:cubicBezTo>
                <a:cubicBezTo>
                  <a:pt x="11" y="6"/>
                  <a:pt x="12" y="6"/>
                  <a:pt x="13" y="7"/>
                </a:cubicBezTo>
                <a:cubicBezTo>
                  <a:pt x="13" y="7"/>
                  <a:pt x="13" y="7"/>
                  <a:pt x="13" y="7"/>
                </a:cubicBezTo>
                <a:cubicBezTo>
                  <a:pt x="13" y="7"/>
                  <a:pt x="14" y="8"/>
                  <a:pt x="14" y="9"/>
                </a:cubicBezTo>
                <a:cubicBezTo>
                  <a:pt x="14" y="10"/>
                  <a:pt x="13" y="11"/>
                  <a:pt x="13" y="11"/>
                </a:cubicBezTo>
                <a:cubicBezTo>
                  <a:pt x="12" y="12"/>
                  <a:pt x="11" y="12"/>
                  <a:pt x="10" y="12"/>
                </a:cubicBezTo>
                <a:cubicBezTo>
                  <a:pt x="9" y="12"/>
                  <a:pt x="8" y="12"/>
                  <a:pt x="8" y="11"/>
                </a:cubicBezTo>
                <a:cubicBezTo>
                  <a:pt x="7" y="11"/>
                  <a:pt x="7" y="10"/>
                  <a:pt x="7" y="9"/>
                </a:cubicBezTo>
                <a:cubicBezTo>
                  <a:pt x="7" y="8"/>
                  <a:pt x="7" y="7"/>
                  <a:pt x="8" y="7"/>
                </a:cubicBezTo>
                <a:cubicBezTo>
                  <a:pt x="8" y="7"/>
                  <a:pt x="8" y="7"/>
                  <a:pt x="8" y="7"/>
                </a:cubicBezTo>
                <a:cubicBezTo>
                  <a:pt x="8" y="6"/>
                  <a:pt x="9" y="6"/>
                  <a:pt x="10" y="6"/>
                </a:cubicBezTo>
                <a:close/>
                <a:moveTo>
                  <a:pt x="11" y="8"/>
                </a:moveTo>
                <a:cubicBezTo>
                  <a:pt x="11" y="8"/>
                  <a:pt x="11" y="8"/>
                  <a:pt x="11" y="8"/>
                </a:cubicBezTo>
                <a:cubicBezTo>
                  <a:pt x="11" y="8"/>
                  <a:pt x="11" y="8"/>
                  <a:pt x="10" y="8"/>
                </a:cubicBezTo>
                <a:cubicBezTo>
                  <a:pt x="10" y="8"/>
                  <a:pt x="10" y="8"/>
                  <a:pt x="9" y="8"/>
                </a:cubicBezTo>
                <a:cubicBezTo>
                  <a:pt x="9" y="8"/>
                  <a:pt x="9" y="9"/>
                  <a:pt x="9" y="9"/>
                </a:cubicBezTo>
                <a:cubicBezTo>
                  <a:pt x="9" y="9"/>
                  <a:pt x="9" y="10"/>
                  <a:pt x="9" y="10"/>
                </a:cubicBezTo>
                <a:cubicBezTo>
                  <a:pt x="9" y="10"/>
                  <a:pt x="9" y="10"/>
                  <a:pt x="9" y="10"/>
                </a:cubicBezTo>
                <a:cubicBezTo>
                  <a:pt x="10" y="10"/>
                  <a:pt x="10" y="10"/>
                  <a:pt x="10" y="10"/>
                </a:cubicBezTo>
                <a:cubicBezTo>
                  <a:pt x="11" y="10"/>
                  <a:pt x="11" y="10"/>
                  <a:pt x="11" y="10"/>
                </a:cubicBezTo>
                <a:cubicBezTo>
                  <a:pt x="11" y="10"/>
                  <a:pt x="11" y="10"/>
                  <a:pt x="11" y="10"/>
                </a:cubicBezTo>
                <a:cubicBezTo>
                  <a:pt x="11" y="10"/>
                  <a:pt x="11" y="9"/>
                  <a:pt x="11" y="9"/>
                </a:cubicBezTo>
                <a:cubicBezTo>
                  <a:pt x="11" y="9"/>
                  <a:pt x="11" y="8"/>
                  <a:pt x="11" y="8"/>
                </a:cubicBezTo>
                <a:cubicBezTo>
                  <a:pt x="11" y="8"/>
                  <a:pt x="11" y="8"/>
                  <a:pt x="11" y="8"/>
                </a:cubicBezTo>
                <a:close/>
                <a:moveTo>
                  <a:pt x="10" y="20"/>
                </a:moveTo>
                <a:cubicBezTo>
                  <a:pt x="10" y="20"/>
                  <a:pt x="10" y="20"/>
                  <a:pt x="10" y="20"/>
                </a:cubicBezTo>
                <a:cubicBezTo>
                  <a:pt x="11" y="20"/>
                  <a:pt x="12" y="21"/>
                  <a:pt x="13" y="21"/>
                </a:cubicBezTo>
                <a:cubicBezTo>
                  <a:pt x="13" y="22"/>
                  <a:pt x="14" y="23"/>
                  <a:pt x="14" y="24"/>
                </a:cubicBezTo>
                <a:cubicBezTo>
                  <a:pt x="14" y="25"/>
                  <a:pt x="13" y="26"/>
                  <a:pt x="13" y="26"/>
                </a:cubicBezTo>
                <a:cubicBezTo>
                  <a:pt x="12" y="27"/>
                  <a:pt x="11" y="27"/>
                  <a:pt x="10" y="27"/>
                </a:cubicBezTo>
                <a:cubicBezTo>
                  <a:pt x="9" y="27"/>
                  <a:pt x="8" y="27"/>
                  <a:pt x="8" y="26"/>
                </a:cubicBezTo>
                <a:cubicBezTo>
                  <a:pt x="7" y="26"/>
                  <a:pt x="7" y="25"/>
                  <a:pt x="7" y="24"/>
                </a:cubicBezTo>
                <a:cubicBezTo>
                  <a:pt x="7" y="23"/>
                  <a:pt x="7" y="22"/>
                  <a:pt x="8" y="21"/>
                </a:cubicBezTo>
                <a:cubicBezTo>
                  <a:pt x="8" y="21"/>
                  <a:pt x="9" y="20"/>
                  <a:pt x="10" y="20"/>
                </a:cubicBezTo>
                <a:close/>
                <a:moveTo>
                  <a:pt x="11" y="23"/>
                </a:moveTo>
                <a:cubicBezTo>
                  <a:pt x="11" y="23"/>
                  <a:pt x="11" y="23"/>
                  <a:pt x="11" y="23"/>
                </a:cubicBezTo>
                <a:cubicBezTo>
                  <a:pt x="11" y="23"/>
                  <a:pt x="11" y="23"/>
                  <a:pt x="10" y="23"/>
                </a:cubicBezTo>
                <a:cubicBezTo>
                  <a:pt x="10" y="23"/>
                  <a:pt x="10" y="23"/>
                  <a:pt x="9" y="23"/>
                </a:cubicBezTo>
                <a:cubicBezTo>
                  <a:pt x="9" y="23"/>
                  <a:pt x="9" y="23"/>
                  <a:pt x="9" y="24"/>
                </a:cubicBezTo>
                <a:cubicBezTo>
                  <a:pt x="9" y="24"/>
                  <a:pt x="9" y="24"/>
                  <a:pt x="9" y="25"/>
                </a:cubicBezTo>
                <a:cubicBezTo>
                  <a:pt x="10" y="25"/>
                  <a:pt x="10" y="25"/>
                  <a:pt x="10" y="25"/>
                </a:cubicBezTo>
                <a:cubicBezTo>
                  <a:pt x="11" y="25"/>
                  <a:pt x="11" y="25"/>
                  <a:pt x="11" y="25"/>
                </a:cubicBezTo>
                <a:cubicBezTo>
                  <a:pt x="11" y="25"/>
                  <a:pt x="11" y="25"/>
                  <a:pt x="11" y="25"/>
                </a:cubicBezTo>
                <a:cubicBezTo>
                  <a:pt x="11" y="24"/>
                  <a:pt x="11" y="24"/>
                  <a:pt x="11" y="24"/>
                </a:cubicBezTo>
                <a:cubicBezTo>
                  <a:pt x="11" y="23"/>
                  <a:pt x="11" y="23"/>
                  <a:pt x="11" y="23"/>
                </a:cubicBezTo>
                <a:cubicBezTo>
                  <a:pt x="11" y="23"/>
                  <a:pt x="11" y="23"/>
                  <a:pt x="11" y="23"/>
                </a:cubicBezTo>
                <a:close/>
                <a:moveTo>
                  <a:pt x="11" y="38"/>
                </a:moveTo>
                <a:cubicBezTo>
                  <a:pt x="11" y="38"/>
                  <a:pt x="11" y="38"/>
                  <a:pt x="11" y="38"/>
                </a:cubicBezTo>
                <a:cubicBezTo>
                  <a:pt x="11" y="38"/>
                  <a:pt x="11" y="37"/>
                  <a:pt x="10" y="37"/>
                </a:cubicBezTo>
                <a:cubicBezTo>
                  <a:pt x="10" y="37"/>
                  <a:pt x="10" y="38"/>
                  <a:pt x="9" y="38"/>
                </a:cubicBezTo>
                <a:cubicBezTo>
                  <a:pt x="9" y="38"/>
                  <a:pt x="9" y="38"/>
                  <a:pt x="9" y="39"/>
                </a:cubicBezTo>
                <a:cubicBezTo>
                  <a:pt x="9" y="39"/>
                  <a:pt x="9" y="39"/>
                  <a:pt x="9" y="39"/>
                </a:cubicBezTo>
                <a:cubicBezTo>
                  <a:pt x="10" y="40"/>
                  <a:pt x="10" y="40"/>
                  <a:pt x="10" y="40"/>
                </a:cubicBezTo>
                <a:cubicBezTo>
                  <a:pt x="11" y="40"/>
                  <a:pt x="11" y="40"/>
                  <a:pt x="11" y="39"/>
                </a:cubicBezTo>
                <a:cubicBezTo>
                  <a:pt x="11" y="39"/>
                  <a:pt x="11" y="39"/>
                  <a:pt x="11" y="39"/>
                </a:cubicBezTo>
                <a:cubicBezTo>
                  <a:pt x="11" y="39"/>
                  <a:pt x="11" y="39"/>
                  <a:pt x="11" y="39"/>
                </a:cubicBezTo>
                <a:cubicBezTo>
                  <a:pt x="11" y="38"/>
                  <a:pt x="11" y="38"/>
                  <a:pt x="11" y="38"/>
                </a:cubicBezTo>
                <a:cubicBezTo>
                  <a:pt x="11" y="38"/>
                  <a:pt x="11" y="38"/>
                  <a:pt x="11"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6" name="Freeform 542"/>
          <p:cNvSpPr>
            <a:spLocks noEditPoints="1"/>
          </p:cNvSpPr>
          <p:nvPr/>
        </p:nvSpPr>
        <p:spPr bwMode="auto">
          <a:xfrm>
            <a:off x="4055690" y="3653845"/>
            <a:ext cx="164635" cy="147836"/>
          </a:xfrm>
          <a:custGeom>
            <a:avLst/>
            <a:gdLst>
              <a:gd name="T0" fmla="*/ 2 w 49"/>
              <a:gd name="T1" fmla="*/ 0 h 44"/>
              <a:gd name="T2" fmla="*/ 49 w 49"/>
              <a:gd name="T3" fmla="*/ 2 h 44"/>
              <a:gd name="T4" fmla="*/ 49 w 49"/>
              <a:gd name="T5" fmla="*/ 42 h 44"/>
              <a:gd name="T6" fmla="*/ 48 w 49"/>
              <a:gd name="T7" fmla="*/ 44 h 44"/>
              <a:gd name="T8" fmla="*/ 0 w 49"/>
              <a:gd name="T9" fmla="*/ 42 h 44"/>
              <a:gd name="T10" fmla="*/ 0 w 49"/>
              <a:gd name="T11" fmla="*/ 2 h 44"/>
              <a:gd name="T12" fmla="*/ 27 w 49"/>
              <a:gd name="T13" fmla="*/ 18 h 44"/>
              <a:gd name="T14" fmla="*/ 27 w 49"/>
              <a:gd name="T15" fmla="*/ 18 h 44"/>
              <a:gd name="T16" fmla="*/ 39 w 49"/>
              <a:gd name="T17" fmla="*/ 19 h 44"/>
              <a:gd name="T18" fmla="*/ 39 w 49"/>
              <a:gd name="T19" fmla="*/ 29 h 44"/>
              <a:gd name="T20" fmla="*/ 37 w 49"/>
              <a:gd name="T21" fmla="*/ 31 h 44"/>
              <a:gd name="T22" fmla="*/ 26 w 49"/>
              <a:gd name="T23" fmla="*/ 29 h 44"/>
              <a:gd name="T24" fmla="*/ 26 w 49"/>
              <a:gd name="T25" fmla="*/ 19 h 44"/>
              <a:gd name="T26" fmla="*/ 36 w 49"/>
              <a:gd name="T27" fmla="*/ 20 h 44"/>
              <a:gd name="T28" fmla="*/ 29 w 49"/>
              <a:gd name="T29" fmla="*/ 20 h 44"/>
              <a:gd name="T30" fmla="*/ 36 w 49"/>
              <a:gd name="T31" fmla="*/ 28 h 44"/>
              <a:gd name="T32" fmla="*/ 23 w 49"/>
              <a:gd name="T33" fmla="*/ 18 h 44"/>
              <a:gd name="T34" fmla="*/ 25 w 49"/>
              <a:gd name="T35" fmla="*/ 19 h 44"/>
              <a:gd name="T36" fmla="*/ 12 w 49"/>
              <a:gd name="T37" fmla="*/ 20 h 44"/>
              <a:gd name="T38" fmla="*/ 12 w 49"/>
              <a:gd name="T39" fmla="*/ 18 h 44"/>
              <a:gd name="T40" fmla="*/ 23 w 49"/>
              <a:gd name="T41" fmla="*/ 23 h 44"/>
              <a:gd name="T42" fmla="*/ 25 w 49"/>
              <a:gd name="T43" fmla="*/ 24 h 44"/>
              <a:gd name="T44" fmla="*/ 12 w 49"/>
              <a:gd name="T45" fmla="*/ 25 h 44"/>
              <a:gd name="T46" fmla="*/ 12 w 49"/>
              <a:gd name="T47" fmla="*/ 23 h 44"/>
              <a:gd name="T48" fmla="*/ 23 w 49"/>
              <a:gd name="T49" fmla="*/ 28 h 44"/>
              <a:gd name="T50" fmla="*/ 25 w 49"/>
              <a:gd name="T51" fmla="*/ 29 h 44"/>
              <a:gd name="T52" fmla="*/ 12 w 49"/>
              <a:gd name="T53" fmla="*/ 31 h 44"/>
              <a:gd name="T54" fmla="*/ 12 w 49"/>
              <a:gd name="T55" fmla="*/ 28 h 44"/>
              <a:gd name="T56" fmla="*/ 37 w 49"/>
              <a:gd name="T57" fmla="*/ 33 h 44"/>
              <a:gd name="T58" fmla="*/ 39 w 49"/>
              <a:gd name="T59" fmla="*/ 34 h 44"/>
              <a:gd name="T60" fmla="*/ 12 w 49"/>
              <a:gd name="T61" fmla="*/ 36 h 44"/>
              <a:gd name="T62" fmla="*/ 12 w 49"/>
              <a:gd name="T63" fmla="*/ 33 h 44"/>
              <a:gd name="T64" fmla="*/ 43 w 49"/>
              <a:gd name="T65" fmla="*/ 6 h 44"/>
              <a:gd name="T66" fmla="*/ 45 w 49"/>
              <a:gd name="T67" fmla="*/ 8 h 44"/>
              <a:gd name="T68" fmla="*/ 41 w 49"/>
              <a:gd name="T69" fmla="*/ 8 h 44"/>
              <a:gd name="T70" fmla="*/ 38 w 49"/>
              <a:gd name="T71" fmla="*/ 6 h 44"/>
              <a:gd name="T72" fmla="*/ 40 w 49"/>
              <a:gd name="T73" fmla="*/ 8 h 44"/>
              <a:gd name="T74" fmla="*/ 36 w 49"/>
              <a:gd name="T75" fmla="*/ 8 h 44"/>
              <a:gd name="T76" fmla="*/ 33 w 49"/>
              <a:gd name="T77" fmla="*/ 6 h 44"/>
              <a:gd name="T78" fmla="*/ 35 w 49"/>
              <a:gd name="T79" fmla="*/ 8 h 44"/>
              <a:gd name="T80" fmla="*/ 31 w 49"/>
              <a:gd name="T81" fmla="*/ 8 h 44"/>
              <a:gd name="T82" fmla="*/ 4 w 49"/>
              <a:gd name="T83" fmla="*/ 11 h 44"/>
              <a:gd name="T84" fmla="*/ 46 w 49"/>
              <a:gd name="T85" fmla="*/ 11 h 44"/>
              <a:gd name="T86" fmla="*/ 4 w 49"/>
              <a:gd name="T87" fmla="*/ 4 h 44"/>
              <a:gd name="T88" fmla="*/ 46 w 49"/>
              <a:gd name="T89" fmla="*/ 14 h 44"/>
              <a:gd name="T90" fmla="*/ 4 w 49"/>
              <a:gd name="T91" fmla="*/ 14 h 44"/>
              <a:gd name="T92" fmla="*/ 46 w 49"/>
              <a:gd name="T9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 h="44">
                <a:moveTo>
                  <a:pt x="2" y="0"/>
                </a:moveTo>
                <a:cubicBezTo>
                  <a:pt x="2" y="0"/>
                  <a:pt x="2" y="0"/>
                  <a:pt x="2" y="0"/>
                </a:cubicBezTo>
                <a:cubicBezTo>
                  <a:pt x="48" y="0"/>
                  <a:pt x="48" y="0"/>
                  <a:pt x="48" y="0"/>
                </a:cubicBezTo>
                <a:cubicBezTo>
                  <a:pt x="49" y="0"/>
                  <a:pt x="49" y="1"/>
                  <a:pt x="49" y="2"/>
                </a:cubicBezTo>
                <a:cubicBezTo>
                  <a:pt x="49" y="2"/>
                  <a:pt x="49" y="2"/>
                  <a:pt x="49" y="2"/>
                </a:cubicBezTo>
                <a:cubicBezTo>
                  <a:pt x="49" y="42"/>
                  <a:pt x="49" y="42"/>
                  <a:pt x="49" y="42"/>
                </a:cubicBezTo>
                <a:cubicBezTo>
                  <a:pt x="49" y="43"/>
                  <a:pt x="49" y="44"/>
                  <a:pt x="48" y="44"/>
                </a:cubicBezTo>
                <a:cubicBezTo>
                  <a:pt x="48" y="44"/>
                  <a:pt x="48" y="44"/>
                  <a:pt x="48" y="44"/>
                </a:cubicBezTo>
                <a:cubicBezTo>
                  <a:pt x="2" y="44"/>
                  <a:pt x="2" y="44"/>
                  <a:pt x="2" y="44"/>
                </a:cubicBezTo>
                <a:cubicBezTo>
                  <a:pt x="1" y="44"/>
                  <a:pt x="0" y="43"/>
                  <a:pt x="0" y="42"/>
                </a:cubicBezTo>
                <a:cubicBezTo>
                  <a:pt x="0" y="42"/>
                  <a:pt x="0" y="42"/>
                  <a:pt x="0" y="42"/>
                </a:cubicBezTo>
                <a:cubicBezTo>
                  <a:pt x="0" y="2"/>
                  <a:pt x="0" y="2"/>
                  <a:pt x="0" y="2"/>
                </a:cubicBezTo>
                <a:cubicBezTo>
                  <a:pt x="0" y="1"/>
                  <a:pt x="1" y="0"/>
                  <a:pt x="2" y="0"/>
                </a:cubicBezTo>
                <a:close/>
                <a:moveTo>
                  <a:pt x="27" y="18"/>
                </a:moveTo>
                <a:cubicBezTo>
                  <a:pt x="27" y="18"/>
                  <a:pt x="27" y="18"/>
                  <a:pt x="27" y="18"/>
                </a:cubicBezTo>
                <a:cubicBezTo>
                  <a:pt x="27" y="18"/>
                  <a:pt x="27" y="18"/>
                  <a:pt x="27" y="18"/>
                </a:cubicBezTo>
                <a:cubicBezTo>
                  <a:pt x="37" y="18"/>
                  <a:pt x="37" y="18"/>
                  <a:pt x="37" y="18"/>
                </a:cubicBezTo>
                <a:cubicBezTo>
                  <a:pt x="38" y="18"/>
                  <a:pt x="39" y="19"/>
                  <a:pt x="39" y="19"/>
                </a:cubicBezTo>
                <a:cubicBezTo>
                  <a:pt x="39" y="19"/>
                  <a:pt x="39" y="19"/>
                  <a:pt x="39" y="19"/>
                </a:cubicBezTo>
                <a:cubicBezTo>
                  <a:pt x="39" y="29"/>
                  <a:pt x="39" y="29"/>
                  <a:pt x="39" y="29"/>
                </a:cubicBezTo>
                <a:cubicBezTo>
                  <a:pt x="39" y="30"/>
                  <a:pt x="38" y="31"/>
                  <a:pt x="37" y="31"/>
                </a:cubicBezTo>
                <a:cubicBezTo>
                  <a:pt x="37" y="31"/>
                  <a:pt x="37" y="31"/>
                  <a:pt x="37" y="31"/>
                </a:cubicBezTo>
                <a:cubicBezTo>
                  <a:pt x="27" y="31"/>
                  <a:pt x="27" y="31"/>
                  <a:pt x="27" y="31"/>
                </a:cubicBezTo>
                <a:cubicBezTo>
                  <a:pt x="27" y="31"/>
                  <a:pt x="26" y="30"/>
                  <a:pt x="26" y="29"/>
                </a:cubicBezTo>
                <a:cubicBezTo>
                  <a:pt x="26" y="29"/>
                  <a:pt x="26" y="29"/>
                  <a:pt x="26" y="29"/>
                </a:cubicBezTo>
                <a:cubicBezTo>
                  <a:pt x="26" y="19"/>
                  <a:pt x="26" y="19"/>
                  <a:pt x="26" y="19"/>
                </a:cubicBezTo>
                <a:cubicBezTo>
                  <a:pt x="26" y="19"/>
                  <a:pt x="27" y="18"/>
                  <a:pt x="27" y="18"/>
                </a:cubicBezTo>
                <a:close/>
                <a:moveTo>
                  <a:pt x="36" y="20"/>
                </a:moveTo>
                <a:cubicBezTo>
                  <a:pt x="36" y="20"/>
                  <a:pt x="36" y="20"/>
                  <a:pt x="36" y="20"/>
                </a:cubicBezTo>
                <a:cubicBezTo>
                  <a:pt x="29" y="20"/>
                  <a:pt x="29" y="20"/>
                  <a:pt x="29" y="20"/>
                </a:cubicBezTo>
                <a:cubicBezTo>
                  <a:pt x="29" y="28"/>
                  <a:pt x="29" y="28"/>
                  <a:pt x="29" y="28"/>
                </a:cubicBezTo>
                <a:cubicBezTo>
                  <a:pt x="36" y="28"/>
                  <a:pt x="36" y="28"/>
                  <a:pt x="36" y="28"/>
                </a:cubicBezTo>
                <a:cubicBezTo>
                  <a:pt x="36" y="20"/>
                  <a:pt x="36" y="20"/>
                  <a:pt x="36" y="20"/>
                </a:cubicBezTo>
                <a:close/>
                <a:moveTo>
                  <a:pt x="23" y="18"/>
                </a:moveTo>
                <a:cubicBezTo>
                  <a:pt x="23" y="18"/>
                  <a:pt x="23" y="18"/>
                  <a:pt x="23" y="18"/>
                </a:cubicBezTo>
                <a:cubicBezTo>
                  <a:pt x="24" y="18"/>
                  <a:pt x="25" y="19"/>
                  <a:pt x="25" y="19"/>
                </a:cubicBezTo>
                <a:cubicBezTo>
                  <a:pt x="25" y="20"/>
                  <a:pt x="24" y="20"/>
                  <a:pt x="23" y="20"/>
                </a:cubicBezTo>
                <a:cubicBezTo>
                  <a:pt x="12" y="20"/>
                  <a:pt x="12" y="20"/>
                  <a:pt x="12" y="20"/>
                </a:cubicBezTo>
                <a:cubicBezTo>
                  <a:pt x="11" y="20"/>
                  <a:pt x="11" y="20"/>
                  <a:pt x="11" y="19"/>
                </a:cubicBezTo>
                <a:cubicBezTo>
                  <a:pt x="11" y="19"/>
                  <a:pt x="11" y="18"/>
                  <a:pt x="12" y="18"/>
                </a:cubicBezTo>
                <a:cubicBezTo>
                  <a:pt x="23" y="18"/>
                  <a:pt x="23" y="18"/>
                  <a:pt x="23" y="18"/>
                </a:cubicBezTo>
                <a:close/>
                <a:moveTo>
                  <a:pt x="23" y="23"/>
                </a:moveTo>
                <a:cubicBezTo>
                  <a:pt x="23" y="23"/>
                  <a:pt x="23" y="23"/>
                  <a:pt x="23" y="23"/>
                </a:cubicBezTo>
                <a:cubicBezTo>
                  <a:pt x="24" y="23"/>
                  <a:pt x="25" y="24"/>
                  <a:pt x="25" y="24"/>
                </a:cubicBezTo>
                <a:cubicBezTo>
                  <a:pt x="25" y="25"/>
                  <a:pt x="24" y="25"/>
                  <a:pt x="23" y="25"/>
                </a:cubicBezTo>
                <a:cubicBezTo>
                  <a:pt x="12" y="25"/>
                  <a:pt x="12" y="25"/>
                  <a:pt x="12" y="25"/>
                </a:cubicBezTo>
                <a:cubicBezTo>
                  <a:pt x="11" y="25"/>
                  <a:pt x="11" y="25"/>
                  <a:pt x="11" y="24"/>
                </a:cubicBezTo>
                <a:cubicBezTo>
                  <a:pt x="11" y="24"/>
                  <a:pt x="11" y="23"/>
                  <a:pt x="12" y="23"/>
                </a:cubicBezTo>
                <a:cubicBezTo>
                  <a:pt x="23" y="23"/>
                  <a:pt x="23" y="23"/>
                  <a:pt x="23" y="23"/>
                </a:cubicBezTo>
                <a:close/>
                <a:moveTo>
                  <a:pt x="23" y="28"/>
                </a:moveTo>
                <a:cubicBezTo>
                  <a:pt x="23" y="28"/>
                  <a:pt x="23" y="28"/>
                  <a:pt x="23" y="28"/>
                </a:cubicBezTo>
                <a:cubicBezTo>
                  <a:pt x="24" y="28"/>
                  <a:pt x="25" y="29"/>
                  <a:pt x="25" y="29"/>
                </a:cubicBezTo>
                <a:cubicBezTo>
                  <a:pt x="25" y="30"/>
                  <a:pt x="24" y="31"/>
                  <a:pt x="23" y="31"/>
                </a:cubicBezTo>
                <a:cubicBezTo>
                  <a:pt x="12" y="31"/>
                  <a:pt x="12" y="31"/>
                  <a:pt x="12" y="31"/>
                </a:cubicBezTo>
                <a:cubicBezTo>
                  <a:pt x="11" y="31"/>
                  <a:pt x="11" y="30"/>
                  <a:pt x="11" y="29"/>
                </a:cubicBezTo>
                <a:cubicBezTo>
                  <a:pt x="11" y="29"/>
                  <a:pt x="11" y="28"/>
                  <a:pt x="12" y="28"/>
                </a:cubicBezTo>
                <a:cubicBezTo>
                  <a:pt x="23" y="28"/>
                  <a:pt x="23" y="28"/>
                  <a:pt x="23" y="28"/>
                </a:cubicBezTo>
                <a:close/>
                <a:moveTo>
                  <a:pt x="37" y="33"/>
                </a:moveTo>
                <a:cubicBezTo>
                  <a:pt x="37" y="33"/>
                  <a:pt x="37" y="33"/>
                  <a:pt x="37" y="33"/>
                </a:cubicBezTo>
                <a:cubicBezTo>
                  <a:pt x="38" y="33"/>
                  <a:pt x="39" y="34"/>
                  <a:pt x="39" y="34"/>
                </a:cubicBezTo>
                <a:cubicBezTo>
                  <a:pt x="39" y="35"/>
                  <a:pt x="38" y="36"/>
                  <a:pt x="37" y="36"/>
                </a:cubicBezTo>
                <a:cubicBezTo>
                  <a:pt x="12" y="36"/>
                  <a:pt x="12" y="36"/>
                  <a:pt x="12" y="36"/>
                </a:cubicBezTo>
                <a:cubicBezTo>
                  <a:pt x="11" y="36"/>
                  <a:pt x="11" y="35"/>
                  <a:pt x="11" y="34"/>
                </a:cubicBezTo>
                <a:cubicBezTo>
                  <a:pt x="11" y="34"/>
                  <a:pt x="11" y="33"/>
                  <a:pt x="12" y="33"/>
                </a:cubicBezTo>
                <a:cubicBezTo>
                  <a:pt x="37" y="33"/>
                  <a:pt x="37" y="33"/>
                  <a:pt x="37" y="33"/>
                </a:cubicBezTo>
                <a:close/>
                <a:moveTo>
                  <a:pt x="43" y="6"/>
                </a:moveTo>
                <a:cubicBezTo>
                  <a:pt x="43" y="6"/>
                  <a:pt x="43" y="6"/>
                  <a:pt x="43" y="6"/>
                </a:cubicBezTo>
                <a:cubicBezTo>
                  <a:pt x="44" y="6"/>
                  <a:pt x="45" y="6"/>
                  <a:pt x="45" y="8"/>
                </a:cubicBezTo>
                <a:cubicBezTo>
                  <a:pt x="45" y="9"/>
                  <a:pt x="44" y="9"/>
                  <a:pt x="43" y="9"/>
                </a:cubicBezTo>
                <a:cubicBezTo>
                  <a:pt x="42" y="9"/>
                  <a:pt x="41" y="9"/>
                  <a:pt x="41" y="8"/>
                </a:cubicBezTo>
                <a:cubicBezTo>
                  <a:pt x="41" y="6"/>
                  <a:pt x="42" y="6"/>
                  <a:pt x="43" y="6"/>
                </a:cubicBezTo>
                <a:close/>
                <a:moveTo>
                  <a:pt x="38" y="6"/>
                </a:moveTo>
                <a:cubicBezTo>
                  <a:pt x="38" y="6"/>
                  <a:pt x="38" y="6"/>
                  <a:pt x="38" y="6"/>
                </a:cubicBezTo>
                <a:cubicBezTo>
                  <a:pt x="39" y="6"/>
                  <a:pt x="40" y="6"/>
                  <a:pt x="40" y="8"/>
                </a:cubicBezTo>
                <a:cubicBezTo>
                  <a:pt x="40" y="9"/>
                  <a:pt x="39" y="9"/>
                  <a:pt x="38" y="9"/>
                </a:cubicBezTo>
                <a:cubicBezTo>
                  <a:pt x="37" y="9"/>
                  <a:pt x="36" y="9"/>
                  <a:pt x="36" y="8"/>
                </a:cubicBezTo>
                <a:cubicBezTo>
                  <a:pt x="36" y="6"/>
                  <a:pt x="37" y="6"/>
                  <a:pt x="38" y="6"/>
                </a:cubicBezTo>
                <a:close/>
                <a:moveTo>
                  <a:pt x="33" y="6"/>
                </a:moveTo>
                <a:cubicBezTo>
                  <a:pt x="33" y="6"/>
                  <a:pt x="33" y="6"/>
                  <a:pt x="33" y="6"/>
                </a:cubicBezTo>
                <a:cubicBezTo>
                  <a:pt x="34" y="6"/>
                  <a:pt x="35" y="6"/>
                  <a:pt x="35" y="8"/>
                </a:cubicBezTo>
                <a:cubicBezTo>
                  <a:pt x="35" y="9"/>
                  <a:pt x="34" y="9"/>
                  <a:pt x="33" y="9"/>
                </a:cubicBezTo>
                <a:cubicBezTo>
                  <a:pt x="32" y="9"/>
                  <a:pt x="31" y="9"/>
                  <a:pt x="31" y="8"/>
                </a:cubicBezTo>
                <a:cubicBezTo>
                  <a:pt x="31" y="6"/>
                  <a:pt x="32" y="6"/>
                  <a:pt x="33" y="6"/>
                </a:cubicBezTo>
                <a:close/>
                <a:moveTo>
                  <a:pt x="4" y="11"/>
                </a:moveTo>
                <a:cubicBezTo>
                  <a:pt x="4" y="11"/>
                  <a:pt x="4" y="11"/>
                  <a:pt x="4" y="11"/>
                </a:cubicBezTo>
                <a:cubicBezTo>
                  <a:pt x="46" y="11"/>
                  <a:pt x="46" y="11"/>
                  <a:pt x="46" y="11"/>
                </a:cubicBezTo>
                <a:cubicBezTo>
                  <a:pt x="46" y="4"/>
                  <a:pt x="46" y="4"/>
                  <a:pt x="46" y="4"/>
                </a:cubicBezTo>
                <a:cubicBezTo>
                  <a:pt x="4" y="4"/>
                  <a:pt x="4" y="4"/>
                  <a:pt x="4" y="4"/>
                </a:cubicBezTo>
                <a:cubicBezTo>
                  <a:pt x="4" y="11"/>
                  <a:pt x="4" y="11"/>
                  <a:pt x="4" y="11"/>
                </a:cubicBezTo>
                <a:close/>
                <a:moveTo>
                  <a:pt x="46" y="14"/>
                </a:moveTo>
                <a:cubicBezTo>
                  <a:pt x="46" y="14"/>
                  <a:pt x="46" y="14"/>
                  <a:pt x="46" y="14"/>
                </a:cubicBezTo>
                <a:cubicBezTo>
                  <a:pt x="4" y="14"/>
                  <a:pt x="4" y="14"/>
                  <a:pt x="4" y="14"/>
                </a:cubicBezTo>
                <a:cubicBezTo>
                  <a:pt x="4" y="40"/>
                  <a:pt x="4" y="40"/>
                  <a:pt x="4" y="40"/>
                </a:cubicBezTo>
                <a:cubicBezTo>
                  <a:pt x="46" y="40"/>
                  <a:pt x="46" y="40"/>
                  <a:pt x="46" y="40"/>
                </a:cubicBezTo>
                <a:cubicBezTo>
                  <a:pt x="46" y="14"/>
                  <a:pt x="46" y="14"/>
                  <a:pt x="46"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7" name="Freeform 543"/>
          <p:cNvSpPr>
            <a:spLocks noEditPoints="1"/>
          </p:cNvSpPr>
          <p:nvPr/>
        </p:nvSpPr>
        <p:spPr bwMode="auto">
          <a:xfrm>
            <a:off x="5235018" y="4006635"/>
            <a:ext cx="167996" cy="171356"/>
          </a:xfrm>
          <a:custGeom>
            <a:avLst/>
            <a:gdLst>
              <a:gd name="T0" fmla="*/ 7 w 50"/>
              <a:gd name="T1" fmla="*/ 27 h 51"/>
              <a:gd name="T2" fmla="*/ 7 w 50"/>
              <a:gd name="T3" fmla="*/ 24 h 51"/>
              <a:gd name="T4" fmla="*/ 3 w 50"/>
              <a:gd name="T5" fmla="*/ 24 h 51"/>
              <a:gd name="T6" fmla="*/ 2 w 50"/>
              <a:gd name="T7" fmla="*/ 35 h 51"/>
              <a:gd name="T8" fmla="*/ 8 w 50"/>
              <a:gd name="T9" fmla="*/ 43 h 51"/>
              <a:gd name="T10" fmla="*/ 35 w 50"/>
              <a:gd name="T11" fmla="*/ 49 h 51"/>
              <a:gd name="T12" fmla="*/ 43 w 50"/>
              <a:gd name="T13" fmla="*/ 43 h 51"/>
              <a:gd name="T14" fmla="*/ 49 w 50"/>
              <a:gd name="T15" fmla="*/ 16 h 51"/>
              <a:gd name="T16" fmla="*/ 43 w 50"/>
              <a:gd name="T17" fmla="*/ 8 h 51"/>
              <a:gd name="T18" fmla="*/ 25 w 50"/>
              <a:gd name="T19" fmla="*/ 0 h 51"/>
              <a:gd name="T20" fmla="*/ 16 w 50"/>
              <a:gd name="T21" fmla="*/ 2 h 51"/>
              <a:gd name="T22" fmla="*/ 11 w 50"/>
              <a:gd name="T23" fmla="*/ 2 h 51"/>
              <a:gd name="T24" fmla="*/ 7 w 50"/>
              <a:gd name="T25" fmla="*/ 2 h 51"/>
              <a:gd name="T26" fmla="*/ 8 w 50"/>
              <a:gd name="T27" fmla="*/ 10 h 51"/>
              <a:gd name="T28" fmla="*/ 16 w 50"/>
              <a:gd name="T29" fmla="*/ 11 h 51"/>
              <a:gd name="T30" fmla="*/ 16 w 50"/>
              <a:gd name="T31" fmla="*/ 8 h 51"/>
              <a:gd name="T32" fmla="*/ 17 w 50"/>
              <a:gd name="T33" fmla="*/ 6 h 51"/>
              <a:gd name="T34" fmla="*/ 24 w 50"/>
              <a:gd name="T35" fmla="*/ 4 h 51"/>
              <a:gd name="T36" fmla="*/ 25 w 50"/>
              <a:gd name="T37" fmla="*/ 9 h 51"/>
              <a:gd name="T38" fmla="*/ 27 w 50"/>
              <a:gd name="T39" fmla="*/ 4 h 51"/>
              <a:gd name="T40" fmla="*/ 35 w 50"/>
              <a:gd name="T41" fmla="*/ 7 h 51"/>
              <a:gd name="T42" fmla="*/ 35 w 50"/>
              <a:gd name="T43" fmla="*/ 9 h 51"/>
              <a:gd name="T44" fmla="*/ 37 w 50"/>
              <a:gd name="T45" fmla="*/ 8 h 51"/>
              <a:gd name="T46" fmla="*/ 43 w 50"/>
              <a:gd name="T47" fmla="*/ 14 h 51"/>
              <a:gd name="T48" fmla="*/ 42 w 50"/>
              <a:gd name="T49" fmla="*/ 16 h 51"/>
              <a:gd name="T50" fmla="*/ 44 w 50"/>
              <a:gd name="T51" fmla="*/ 16 h 51"/>
              <a:gd name="T52" fmla="*/ 45 w 50"/>
              <a:gd name="T53" fmla="*/ 17 h 51"/>
              <a:gd name="T54" fmla="*/ 43 w 50"/>
              <a:gd name="T55" fmla="*/ 24 h 51"/>
              <a:gd name="T56" fmla="*/ 43 w 50"/>
              <a:gd name="T57" fmla="*/ 27 h 51"/>
              <a:gd name="T58" fmla="*/ 44 w 50"/>
              <a:gd name="T59" fmla="*/ 35 h 51"/>
              <a:gd name="T60" fmla="*/ 42 w 50"/>
              <a:gd name="T61" fmla="*/ 35 h 51"/>
              <a:gd name="T62" fmla="*/ 43 w 50"/>
              <a:gd name="T63" fmla="*/ 37 h 51"/>
              <a:gd name="T64" fmla="*/ 37 w 50"/>
              <a:gd name="T65" fmla="*/ 43 h 51"/>
              <a:gd name="T66" fmla="*/ 35 w 50"/>
              <a:gd name="T67" fmla="*/ 42 h 51"/>
              <a:gd name="T68" fmla="*/ 35 w 50"/>
              <a:gd name="T69" fmla="*/ 45 h 51"/>
              <a:gd name="T70" fmla="*/ 33 w 50"/>
              <a:gd name="T71" fmla="*/ 45 h 51"/>
              <a:gd name="T72" fmla="*/ 27 w 50"/>
              <a:gd name="T73" fmla="*/ 44 h 51"/>
              <a:gd name="T74" fmla="*/ 24 w 50"/>
              <a:gd name="T75" fmla="*/ 44 h 51"/>
              <a:gd name="T76" fmla="*/ 16 w 50"/>
              <a:gd name="T77" fmla="*/ 45 h 51"/>
              <a:gd name="T78" fmla="*/ 16 w 50"/>
              <a:gd name="T79" fmla="*/ 42 h 51"/>
              <a:gd name="T80" fmla="*/ 14 w 50"/>
              <a:gd name="T81" fmla="*/ 43 h 51"/>
              <a:gd name="T82" fmla="*/ 7 w 50"/>
              <a:gd name="T83" fmla="*/ 37 h 51"/>
              <a:gd name="T84" fmla="*/ 9 w 50"/>
              <a:gd name="T85" fmla="*/ 35 h 51"/>
              <a:gd name="T86" fmla="*/ 6 w 50"/>
              <a:gd name="T87" fmla="*/ 35 h 51"/>
              <a:gd name="T88" fmla="*/ 6 w 50"/>
              <a:gd name="T89" fmla="*/ 34 h 51"/>
              <a:gd name="T90" fmla="*/ 23 w 50"/>
              <a:gd name="T91" fmla="*/ 12 h 51"/>
              <a:gd name="T92" fmla="*/ 25 w 50"/>
              <a:gd name="T93" fmla="*/ 10 h 51"/>
              <a:gd name="T94" fmla="*/ 27 w 50"/>
              <a:gd name="T95" fmla="*/ 24 h 51"/>
              <a:gd name="T96" fmla="*/ 39 w 50"/>
              <a:gd name="T97" fmla="*/ 34 h 51"/>
              <a:gd name="T98" fmla="*/ 25 w 50"/>
              <a:gd name="T99" fmla="*/ 27 h 51"/>
              <a:gd name="T100" fmla="*/ 23 w 50"/>
              <a:gd name="T101"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51">
                <a:moveTo>
                  <a:pt x="4" y="27"/>
                </a:moveTo>
                <a:cubicBezTo>
                  <a:pt x="7" y="27"/>
                  <a:pt x="7" y="27"/>
                  <a:pt x="7" y="27"/>
                </a:cubicBezTo>
                <a:cubicBezTo>
                  <a:pt x="8" y="27"/>
                  <a:pt x="9" y="26"/>
                  <a:pt x="9" y="26"/>
                </a:cubicBezTo>
                <a:cubicBezTo>
                  <a:pt x="9" y="25"/>
                  <a:pt x="8" y="24"/>
                  <a:pt x="7" y="24"/>
                </a:cubicBezTo>
                <a:cubicBezTo>
                  <a:pt x="4" y="24"/>
                  <a:pt x="4" y="24"/>
                  <a:pt x="4" y="24"/>
                </a:cubicBezTo>
                <a:cubicBezTo>
                  <a:pt x="3" y="24"/>
                  <a:pt x="3" y="24"/>
                  <a:pt x="3" y="24"/>
                </a:cubicBezTo>
                <a:cubicBezTo>
                  <a:pt x="1" y="24"/>
                  <a:pt x="0" y="25"/>
                  <a:pt x="0" y="27"/>
                </a:cubicBezTo>
                <a:cubicBezTo>
                  <a:pt x="0" y="30"/>
                  <a:pt x="1" y="33"/>
                  <a:pt x="2" y="35"/>
                </a:cubicBezTo>
                <a:cubicBezTo>
                  <a:pt x="2" y="35"/>
                  <a:pt x="2" y="35"/>
                  <a:pt x="2" y="35"/>
                </a:cubicBezTo>
                <a:cubicBezTo>
                  <a:pt x="3" y="38"/>
                  <a:pt x="5" y="41"/>
                  <a:pt x="8" y="43"/>
                </a:cubicBezTo>
                <a:cubicBezTo>
                  <a:pt x="12" y="48"/>
                  <a:pt x="18" y="51"/>
                  <a:pt x="25" y="51"/>
                </a:cubicBezTo>
                <a:cubicBezTo>
                  <a:pt x="29" y="51"/>
                  <a:pt x="32" y="50"/>
                  <a:pt x="35" y="49"/>
                </a:cubicBezTo>
                <a:cubicBezTo>
                  <a:pt x="35" y="49"/>
                  <a:pt x="35" y="49"/>
                  <a:pt x="35" y="49"/>
                </a:cubicBezTo>
                <a:cubicBezTo>
                  <a:pt x="38" y="47"/>
                  <a:pt x="41" y="46"/>
                  <a:pt x="43" y="43"/>
                </a:cubicBezTo>
                <a:cubicBezTo>
                  <a:pt x="48" y="39"/>
                  <a:pt x="50" y="32"/>
                  <a:pt x="50" y="26"/>
                </a:cubicBezTo>
                <a:cubicBezTo>
                  <a:pt x="50" y="22"/>
                  <a:pt x="50" y="19"/>
                  <a:pt x="49" y="16"/>
                </a:cubicBezTo>
                <a:cubicBezTo>
                  <a:pt x="49" y="16"/>
                  <a:pt x="49" y="16"/>
                  <a:pt x="49" y="16"/>
                </a:cubicBezTo>
                <a:cubicBezTo>
                  <a:pt x="47" y="13"/>
                  <a:pt x="45" y="10"/>
                  <a:pt x="43" y="8"/>
                </a:cubicBezTo>
                <a:cubicBezTo>
                  <a:pt x="41" y="5"/>
                  <a:pt x="38" y="4"/>
                  <a:pt x="35" y="2"/>
                </a:cubicBezTo>
                <a:cubicBezTo>
                  <a:pt x="32" y="1"/>
                  <a:pt x="29" y="0"/>
                  <a:pt x="25" y="0"/>
                </a:cubicBezTo>
                <a:cubicBezTo>
                  <a:pt x="22" y="0"/>
                  <a:pt x="19" y="1"/>
                  <a:pt x="16" y="2"/>
                </a:cubicBezTo>
                <a:cubicBezTo>
                  <a:pt x="16" y="2"/>
                  <a:pt x="16" y="2"/>
                  <a:pt x="16" y="2"/>
                </a:cubicBezTo>
                <a:cubicBezTo>
                  <a:pt x="14" y="3"/>
                  <a:pt x="12" y="4"/>
                  <a:pt x="11" y="5"/>
                </a:cubicBezTo>
                <a:cubicBezTo>
                  <a:pt x="11" y="2"/>
                  <a:pt x="11" y="2"/>
                  <a:pt x="11" y="2"/>
                </a:cubicBezTo>
                <a:cubicBezTo>
                  <a:pt x="11" y="1"/>
                  <a:pt x="10" y="0"/>
                  <a:pt x="9" y="0"/>
                </a:cubicBezTo>
                <a:cubicBezTo>
                  <a:pt x="8" y="0"/>
                  <a:pt x="7" y="1"/>
                  <a:pt x="7" y="2"/>
                </a:cubicBezTo>
                <a:cubicBezTo>
                  <a:pt x="7" y="9"/>
                  <a:pt x="7" y="9"/>
                  <a:pt x="7" y="9"/>
                </a:cubicBezTo>
                <a:cubicBezTo>
                  <a:pt x="7" y="9"/>
                  <a:pt x="7" y="10"/>
                  <a:pt x="8" y="10"/>
                </a:cubicBezTo>
                <a:cubicBezTo>
                  <a:pt x="8" y="11"/>
                  <a:pt x="8" y="11"/>
                  <a:pt x="9" y="11"/>
                </a:cubicBezTo>
                <a:cubicBezTo>
                  <a:pt x="16" y="11"/>
                  <a:pt x="16" y="11"/>
                  <a:pt x="16" y="11"/>
                </a:cubicBezTo>
                <a:cubicBezTo>
                  <a:pt x="17" y="12"/>
                  <a:pt x="18" y="11"/>
                  <a:pt x="18" y="10"/>
                </a:cubicBezTo>
                <a:cubicBezTo>
                  <a:pt x="18" y="9"/>
                  <a:pt x="17" y="8"/>
                  <a:pt x="16" y="8"/>
                </a:cubicBezTo>
                <a:cubicBezTo>
                  <a:pt x="14" y="8"/>
                  <a:pt x="14" y="8"/>
                  <a:pt x="14" y="8"/>
                </a:cubicBezTo>
                <a:cubicBezTo>
                  <a:pt x="15" y="7"/>
                  <a:pt x="16" y="6"/>
                  <a:pt x="17" y="6"/>
                </a:cubicBezTo>
                <a:cubicBezTo>
                  <a:pt x="17" y="6"/>
                  <a:pt x="17" y="6"/>
                  <a:pt x="17" y="6"/>
                </a:cubicBezTo>
                <a:cubicBezTo>
                  <a:pt x="19" y="5"/>
                  <a:pt x="22" y="4"/>
                  <a:pt x="24" y="4"/>
                </a:cubicBezTo>
                <a:cubicBezTo>
                  <a:pt x="24" y="8"/>
                  <a:pt x="24" y="8"/>
                  <a:pt x="24" y="8"/>
                </a:cubicBezTo>
                <a:cubicBezTo>
                  <a:pt x="24" y="8"/>
                  <a:pt x="25" y="9"/>
                  <a:pt x="25" y="9"/>
                </a:cubicBezTo>
                <a:cubicBezTo>
                  <a:pt x="26" y="9"/>
                  <a:pt x="27" y="8"/>
                  <a:pt x="27" y="8"/>
                </a:cubicBezTo>
                <a:cubicBezTo>
                  <a:pt x="27" y="4"/>
                  <a:pt x="27" y="4"/>
                  <a:pt x="27" y="4"/>
                </a:cubicBezTo>
                <a:cubicBezTo>
                  <a:pt x="29" y="4"/>
                  <a:pt x="31" y="5"/>
                  <a:pt x="33" y="6"/>
                </a:cubicBezTo>
                <a:cubicBezTo>
                  <a:pt x="34" y="6"/>
                  <a:pt x="35" y="6"/>
                  <a:pt x="35" y="7"/>
                </a:cubicBezTo>
                <a:cubicBezTo>
                  <a:pt x="34" y="8"/>
                  <a:pt x="34" y="8"/>
                  <a:pt x="34" y="8"/>
                </a:cubicBezTo>
                <a:cubicBezTo>
                  <a:pt x="34" y="8"/>
                  <a:pt x="34" y="9"/>
                  <a:pt x="35" y="9"/>
                </a:cubicBezTo>
                <a:cubicBezTo>
                  <a:pt x="35" y="9"/>
                  <a:pt x="36" y="9"/>
                  <a:pt x="36" y="9"/>
                </a:cubicBezTo>
                <a:cubicBezTo>
                  <a:pt x="37" y="8"/>
                  <a:pt x="37" y="8"/>
                  <a:pt x="37" y="8"/>
                </a:cubicBezTo>
                <a:cubicBezTo>
                  <a:pt x="38" y="9"/>
                  <a:pt x="39" y="9"/>
                  <a:pt x="40" y="10"/>
                </a:cubicBezTo>
                <a:cubicBezTo>
                  <a:pt x="41" y="12"/>
                  <a:pt x="42" y="13"/>
                  <a:pt x="43" y="14"/>
                </a:cubicBezTo>
                <a:cubicBezTo>
                  <a:pt x="42" y="15"/>
                  <a:pt x="42" y="15"/>
                  <a:pt x="42" y="15"/>
                </a:cubicBezTo>
                <a:cubicBezTo>
                  <a:pt x="42" y="15"/>
                  <a:pt x="41" y="16"/>
                  <a:pt x="42" y="16"/>
                </a:cubicBezTo>
                <a:cubicBezTo>
                  <a:pt x="42" y="17"/>
                  <a:pt x="43" y="17"/>
                  <a:pt x="43" y="16"/>
                </a:cubicBezTo>
                <a:cubicBezTo>
                  <a:pt x="44" y="16"/>
                  <a:pt x="44" y="16"/>
                  <a:pt x="44" y="16"/>
                </a:cubicBezTo>
                <a:cubicBezTo>
                  <a:pt x="45" y="16"/>
                  <a:pt x="45" y="17"/>
                  <a:pt x="45" y="17"/>
                </a:cubicBezTo>
                <a:cubicBezTo>
                  <a:pt x="45" y="17"/>
                  <a:pt x="45" y="17"/>
                  <a:pt x="45" y="17"/>
                </a:cubicBezTo>
                <a:cubicBezTo>
                  <a:pt x="46" y="20"/>
                  <a:pt x="47" y="22"/>
                  <a:pt x="47" y="24"/>
                </a:cubicBezTo>
                <a:cubicBezTo>
                  <a:pt x="43" y="24"/>
                  <a:pt x="43" y="24"/>
                  <a:pt x="43" y="24"/>
                </a:cubicBezTo>
                <a:cubicBezTo>
                  <a:pt x="43" y="24"/>
                  <a:pt x="42" y="25"/>
                  <a:pt x="42" y="26"/>
                </a:cubicBezTo>
                <a:cubicBezTo>
                  <a:pt x="42" y="26"/>
                  <a:pt x="43" y="27"/>
                  <a:pt x="43" y="27"/>
                </a:cubicBezTo>
                <a:cubicBezTo>
                  <a:pt x="47" y="27"/>
                  <a:pt x="47" y="27"/>
                  <a:pt x="47" y="27"/>
                </a:cubicBezTo>
                <a:cubicBezTo>
                  <a:pt x="46" y="30"/>
                  <a:pt x="46" y="33"/>
                  <a:pt x="44" y="35"/>
                </a:cubicBezTo>
                <a:cubicBezTo>
                  <a:pt x="43" y="35"/>
                  <a:pt x="43" y="35"/>
                  <a:pt x="43" y="35"/>
                </a:cubicBezTo>
                <a:cubicBezTo>
                  <a:pt x="43" y="34"/>
                  <a:pt x="42" y="35"/>
                  <a:pt x="42" y="35"/>
                </a:cubicBezTo>
                <a:cubicBezTo>
                  <a:pt x="41" y="36"/>
                  <a:pt x="42" y="36"/>
                  <a:pt x="42" y="37"/>
                </a:cubicBezTo>
                <a:cubicBezTo>
                  <a:pt x="43" y="37"/>
                  <a:pt x="43" y="37"/>
                  <a:pt x="43" y="37"/>
                </a:cubicBezTo>
                <a:cubicBezTo>
                  <a:pt x="42" y="38"/>
                  <a:pt x="41" y="40"/>
                  <a:pt x="40" y="41"/>
                </a:cubicBezTo>
                <a:cubicBezTo>
                  <a:pt x="39" y="42"/>
                  <a:pt x="38" y="43"/>
                  <a:pt x="37" y="43"/>
                </a:cubicBezTo>
                <a:cubicBezTo>
                  <a:pt x="36" y="42"/>
                  <a:pt x="36" y="42"/>
                  <a:pt x="36" y="42"/>
                </a:cubicBezTo>
                <a:cubicBezTo>
                  <a:pt x="36" y="42"/>
                  <a:pt x="35" y="42"/>
                  <a:pt x="35" y="42"/>
                </a:cubicBezTo>
                <a:cubicBezTo>
                  <a:pt x="34" y="42"/>
                  <a:pt x="34" y="43"/>
                  <a:pt x="34" y="44"/>
                </a:cubicBezTo>
                <a:cubicBezTo>
                  <a:pt x="35" y="45"/>
                  <a:pt x="35" y="45"/>
                  <a:pt x="35" y="45"/>
                </a:cubicBezTo>
                <a:cubicBezTo>
                  <a:pt x="35" y="45"/>
                  <a:pt x="34" y="45"/>
                  <a:pt x="34" y="45"/>
                </a:cubicBezTo>
                <a:cubicBezTo>
                  <a:pt x="33" y="45"/>
                  <a:pt x="33" y="45"/>
                  <a:pt x="33" y="45"/>
                </a:cubicBezTo>
                <a:cubicBezTo>
                  <a:pt x="31" y="46"/>
                  <a:pt x="29" y="47"/>
                  <a:pt x="27" y="47"/>
                </a:cubicBezTo>
                <a:cubicBezTo>
                  <a:pt x="27" y="44"/>
                  <a:pt x="27" y="44"/>
                  <a:pt x="27" y="44"/>
                </a:cubicBezTo>
                <a:cubicBezTo>
                  <a:pt x="27" y="43"/>
                  <a:pt x="26" y="42"/>
                  <a:pt x="25" y="42"/>
                </a:cubicBezTo>
                <a:cubicBezTo>
                  <a:pt x="25" y="42"/>
                  <a:pt x="24" y="43"/>
                  <a:pt x="24" y="44"/>
                </a:cubicBezTo>
                <a:cubicBezTo>
                  <a:pt x="24" y="47"/>
                  <a:pt x="24" y="47"/>
                  <a:pt x="24" y="47"/>
                </a:cubicBezTo>
                <a:cubicBezTo>
                  <a:pt x="21" y="47"/>
                  <a:pt x="18" y="46"/>
                  <a:pt x="16" y="45"/>
                </a:cubicBezTo>
                <a:cubicBezTo>
                  <a:pt x="16" y="44"/>
                  <a:pt x="16" y="44"/>
                  <a:pt x="16" y="44"/>
                </a:cubicBezTo>
                <a:cubicBezTo>
                  <a:pt x="17" y="43"/>
                  <a:pt x="16" y="42"/>
                  <a:pt x="16" y="42"/>
                </a:cubicBezTo>
                <a:cubicBezTo>
                  <a:pt x="15" y="42"/>
                  <a:pt x="15" y="42"/>
                  <a:pt x="14" y="42"/>
                </a:cubicBezTo>
                <a:cubicBezTo>
                  <a:pt x="14" y="43"/>
                  <a:pt x="14" y="43"/>
                  <a:pt x="14" y="43"/>
                </a:cubicBezTo>
                <a:cubicBezTo>
                  <a:pt x="12" y="43"/>
                  <a:pt x="11" y="42"/>
                  <a:pt x="10" y="41"/>
                </a:cubicBezTo>
                <a:cubicBezTo>
                  <a:pt x="9" y="40"/>
                  <a:pt x="8" y="38"/>
                  <a:pt x="7" y="37"/>
                </a:cubicBezTo>
                <a:cubicBezTo>
                  <a:pt x="8" y="37"/>
                  <a:pt x="8" y="37"/>
                  <a:pt x="8" y="37"/>
                </a:cubicBezTo>
                <a:cubicBezTo>
                  <a:pt x="9" y="36"/>
                  <a:pt x="9" y="36"/>
                  <a:pt x="9" y="35"/>
                </a:cubicBezTo>
                <a:cubicBezTo>
                  <a:pt x="9" y="35"/>
                  <a:pt x="8" y="34"/>
                  <a:pt x="7" y="35"/>
                </a:cubicBezTo>
                <a:cubicBezTo>
                  <a:pt x="6" y="35"/>
                  <a:pt x="6" y="35"/>
                  <a:pt x="6" y="35"/>
                </a:cubicBezTo>
                <a:cubicBezTo>
                  <a:pt x="6" y="35"/>
                  <a:pt x="6" y="34"/>
                  <a:pt x="6" y="34"/>
                </a:cubicBezTo>
                <a:cubicBezTo>
                  <a:pt x="6" y="34"/>
                  <a:pt x="6" y="34"/>
                  <a:pt x="6" y="34"/>
                </a:cubicBezTo>
                <a:cubicBezTo>
                  <a:pt x="5" y="32"/>
                  <a:pt x="4" y="29"/>
                  <a:pt x="4" y="27"/>
                </a:cubicBezTo>
                <a:close/>
                <a:moveTo>
                  <a:pt x="23" y="12"/>
                </a:moveTo>
                <a:cubicBezTo>
                  <a:pt x="23" y="12"/>
                  <a:pt x="23" y="12"/>
                  <a:pt x="23" y="12"/>
                </a:cubicBezTo>
                <a:cubicBezTo>
                  <a:pt x="23" y="11"/>
                  <a:pt x="24" y="10"/>
                  <a:pt x="25" y="10"/>
                </a:cubicBezTo>
                <a:cubicBezTo>
                  <a:pt x="26" y="10"/>
                  <a:pt x="27" y="11"/>
                  <a:pt x="27" y="12"/>
                </a:cubicBezTo>
                <a:cubicBezTo>
                  <a:pt x="27" y="24"/>
                  <a:pt x="27" y="24"/>
                  <a:pt x="27" y="24"/>
                </a:cubicBezTo>
                <a:cubicBezTo>
                  <a:pt x="39" y="31"/>
                  <a:pt x="39" y="31"/>
                  <a:pt x="39" y="31"/>
                </a:cubicBezTo>
                <a:cubicBezTo>
                  <a:pt x="39" y="32"/>
                  <a:pt x="40" y="33"/>
                  <a:pt x="39" y="34"/>
                </a:cubicBezTo>
                <a:cubicBezTo>
                  <a:pt x="39" y="35"/>
                  <a:pt x="38" y="35"/>
                  <a:pt x="37" y="34"/>
                </a:cubicBezTo>
                <a:cubicBezTo>
                  <a:pt x="25" y="27"/>
                  <a:pt x="25" y="27"/>
                  <a:pt x="25" y="27"/>
                </a:cubicBezTo>
                <a:cubicBezTo>
                  <a:pt x="24" y="27"/>
                  <a:pt x="23" y="26"/>
                  <a:pt x="23" y="26"/>
                </a:cubicBezTo>
                <a:cubicBezTo>
                  <a:pt x="23" y="12"/>
                  <a:pt x="23" y="12"/>
                  <a:pt x="23"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8" name="Freeform 544"/>
          <p:cNvSpPr/>
          <p:nvPr/>
        </p:nvSpPr>
        <p:spPr bwMode="auto">
          <a:xfrm>
            <a:off x="5537410" y="4009996"/>
            <a:ext cx="169675" cy="164635"/>
          </a:xfrm>
          <a:custGeom>
            <a:avLst/>
            <a:gdLst>
              <a:gd name="T0" fmla="*/ 23 w 50"/>
              <a:gd name="T1" fmla="*/ 18 h 49"/>
              <a:gd name="T2" fmla="*/ 25 w 50"/>
              <a:gd name="T3" fmla="*/ 16 h 49"/>
              <a:gd name="T4" fmla="*/ 25 w 50"/>
              <a:gd name="T5" fmla="*/ 16 h 49"/>
              <a:gd name="T6" fmla="*/ 28 w 50"/>
              <a:gd name="T7" fmla="*/ 16 h 49"/>
              <a:gd name="T8" fmla="*/ 18 w 50"/>
              <a:gd name="T9" fmla="*/ 5 h 49"/>
              <a:gd name="T10" fmla="*/ 7 w 50"/>
              <a:gd name="T11" fmla="*/ 16 h 49"/>
              <a:gd name="T12" fmla="*/ 10 w 50"/>
              <a:gd name="T13" fmla="*/ 16 h 49"/>
              <a:gd name="T14" fmla="*/ 10 w 50"/>
              <a:gd name="T15" fmla="*/ 16 h 49"/>
              <a:gd name="T16" fmla="*/ 12 w 50"/>
              <a:gd name="T17" fmla="*/ 18 h 49"/>
              <a:gd name="T18" fmla="*/ 12 w 50"/>
              <a:gd name="T19" fmla="*/ 31 h 49"/>
              <a:gd name="T20" fmla="*/ 10 w 50"/>
              <a:gd name="T21" fmla="*/ 33 h 49"/>
              <a:gd name="T22" fmla="*/ 8 w 50"/>
              <a:gd name="T23" fmla="*/ 31 h 49"/>
              <a:gd name="T24" fmla="*/ 8 w 50"/>
              <a:gd name="T25" fmla="*/ 20 h 49"/>
              <a:gd name="T26" fmla="*/ 2 w 50"/>
              <a:gd name="T27" fmla="*/ 20 h 49"/>
              <a:gd name="T28" fmla="*/ 0 w 50"/>
              <a:gd name="T29" fmla="*/ 18 h 49"/>
              <a:gd name="T30" fmla="*/ 1 w 50"/>
              <a:gd name="T31" fmla="*/ 16 h 49"/>
              <a:gd name="T32" fmla="*/ 16 w 50"/>
              <a:gd name="T33" fmla="*/ 1 h 49"/>
              <a:gd name="T34" fmla="*/ 19 w 50"/>
              <a:gd name="T35" fmla="*/ 1 h 49"/>
              <a:gd name="T36" fmla="*/ 34 w 50"/>
              <a:gd name="T37" fmla="*/ 16 h 49"/>
              <a:gd name="T38" fmla="*/ 34 w 50"/>
              <a:gd name="T39" fmla="*/ 19 h 49"/>
              <a:gd name="T40" fmla="*/ 33 w 50"/>
              <a:gd name="T41" fmla="*/ 20 h 49"/>
              <a:gd name="T42" fmla="*/ 33 w 50"/>
              <a:gd name="T43" fmla="*/ 20 h 49"/>
              <a:gd name="T44" fmla="*/ 27 w 50"/>
              <a:gd name="T45" fmla="*/ 20 h 49"/>
              <a:gd name="T46" fmla="*/ 27 w 50"/>
              <a:gd name="T47" fmla="*/ 31 h 49"/>
              <a:gd name="T48" fmla="*/ 25 w 50"/>
              <a:gd name="T49" fmla="*/ 33 h 49"/>
              <a:gd name="T50" fmla="*/ 25 w 50"/>
              <a:gd name="T51" fmla="*/ 33 h 49"/>
              <a:gd name="T52" fmla="*/ 23 w 50"/>
              <a:gd name="T53" fmla="*/ 33 h 49"/>
              <a:gd name="T54" fmla="*/ 33 w 50"/>
              <a:gd name="T55" fmla="*/ 44 h 49"/>
              <a:gd name="T56" fmla="*/ 44 w 50"/>
              <a:gd name="T57" fmla="*/ 33 h 49"/>
              <a:gd name="T58" fmla="*/ 41 w 50"/>
              <a:gd name="T59" fmla="*/ 33 h 49"/>
              <a:gd name="T60" fmla="*/ 39 w 50"/>
              <a:gd name="T61" fmla="*/ 31 h 49"/>
              <a:gd name="T62" fmla="*/ 39 w 50"/>
              <a:gd name="T63" fmla="*/ 31 h 49"/>
              <a:gd name="T64" fmla="*/ 39 w 50"/>
              <a:gd name="T65" fmla="*/ 18 h 49"/>
              <a:gd name="T66" fmla="*/ 41 w 50"/>
              <a:gd name="T67" fmla="*/ 16 h 49"/>
              <a:gd name="T68" fmla="*/ 43 w 50"/>
              <a:gd name="T69" fmla="*/ 18 h 49"/>
              <a:gd name="T70" fmla="*/ 43 w 50"/>
              <a:gd name="T71" fmla="*/ 29 h 49"/>
              <a:gd name="T72" fmla="*/ 48 w 50"/>
              <a:gd name="T73" fmla="*/ 29 h 49"/>
              <a:gd name="T74" fmla="*/ 48 w 50"/>
              <a:gd name="T75" fmla="*/ 29 h 49"/>
              <a:gd name="T76" fmla="*/ 50 w 50"/>
              <a:gd name="T77" fmla="*/ 30 h 49"/>
              <a:gd name="T78" fmla="*/ 50 w 50"/>
              <a:gd name="T79" fmla="*/ 33 h 49"/>
              <a:gd name="T80" fmla="*/ 35 w 50"/>
              <a:gd name="T81" fmla="*/ 48 h 49"/>
              <a:gd name="T82" fmla="*/ 35 w 50"/>
              <a:gd name="T83" fmla="*/ 48 h 49"/>
              <a:gd name="T84" fmla="*/ 32 w 50"/>
              <a:gd name="T85" fmla="*/ 48 h 49"/>
              <a:gd name="T86" fmla="*/ 17 w 50"/>
              <a:gd name="T87" fmla="*/ 33 h 49"/>
              <a:gd name="T88" fmla="*/ 16 w 50"/>
              <a:gd name="T89" fmla="*/ 31 h 49"/>
              <a:gd name="T90" fmla="*/ 18 w 50"/>
              <a:gd name="T91" fmla="*/ 29 h 49"/>
              <a:gd name="T92" fmla="*/ 23 w 50"/>
              <a:gd name="T93" fmla="*/ 29 h 49"/>
              <a:gd name="T94" fmla="*/ 23 w 50"/>
              <a:gd name="T95" fmla="*/ 18 h 49"/>
              <a:gd name="T96" fmla="*/ 23 w 50"/>
              <a:gd name="T9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49">
                <a:moveTo>
                  <a:pt x="23" y="18"/>
                </a:moveTo>
                <a:cubicBezTo>
                  <a:pt x="23" y="17"/>
                  <a:pt x="24" y="16"/>
                  <a:pt x="25" y="16"/>
                </a:cubicBezTo>
                <a:cubicBezTo>
                  <a:pt x="25" y="16"/>
                  <a:pt x="25" y="16"/>
                  <a:pt x="25" y="16"/>
                </a:cubicBezTo>
                <a:cubicBezTo>
                  <a:pt x="28" y="16"/>
                  <a:pt x="28" y="16"/>
                  <a:pt x="28" y="16"/>
                </a:cubicBezTo>
                <a:cubicBezTo>
                  <a:pt x="18" y="5"/>
                  <a:pt x="18" y="5"/>
                  <a:pt x="18" y="5"/>
                </a:cubicBezTo>
                <a:cubicBezTo>
                  <a:pt x="7" y="16"/>
                  <a:pt x="7" y="16"/>
                  <a:pt x="7" y="16"/>
                </a:cubicBezTo>
                <a:cubicBezTo>
                  <a:pt x="10" y="16"/>
                  <a:pt x="10" y="16"/>
                  <a:pt x="10" y="16"/>
                </a:cubicBezTo>
                <a:cubicBezTo>
                  <a:pt x="10" y="16"/>
                  <a:pt x="10" y="16"/>
                  <a:pt x="10" y="16"/>
                </a:cubicBezTo>
                <a:cubicBezTo>
                  <a:pt x="11" y="16"/>
                  <a:pt x="12" y="17"/>
                  <a:pt x="12" y="18"/>
                </a:cubicBezTo>
                <a:cubicBezTo>
                  <a:pt x="12" y="31"/>
                  <a:pt x="12" y="31"/>
                  <a:pt x="12" y="31"/>
                </a:cubicBezTo>
                <a:cubicBezTo>
                  <a:pt x="12" y="32"/>
                  <a:pt x="11" y="33"/>
                  <a:pt x="10" y="33"/>
                </a:cubicBezTo>
                <a:cubicBezTo>
                  <a:pt x="9" y="33"/>
                  <a:pt x="8" y="32"/>
                  <a:pt x="8" y="31"/>
                </a:cubicBezTo>
                <a:cubicBezTo>
                  <a:pt x="8" y="20"/>
                  <a:pt x="8" y="20"/>
                  <a:pt x="8" y="20"/>
                </a:cubicBezTo>
                <a:cubicBezTo>
                  <a:pt x="2" y="20"/>
                  <a:pt x="2" y="20"/>
                  <a:pt x="2" y="20"/>
                </a:cubicBezTo>
                <a:cubicBezTo>
                  <a:pt x="1" y="20"/>
                  <a:pt x="0" y="19"/>
                  <a:pt x="0" y="18"/>
                </a:cubicBezTo>
                <a:cubicBezTo>
                  <a:pt x="0" y="17"/>
                  <a:pt x="1" y="17"/>
                  <a:pt x="1" y="16"/>
                </a:cubicBezTo>
                <a:cubicBezTo>
                  <a:pt x="16" y="1"/>
                  <a:pt x="16" y="1"/>
                  <a:pt x="16" y="1"/>
                </a:cubicBezTo>
                <a:cubicBezTo>
                  <a:pt x="17" y="0"/>
                  <a:pt x="18" y="0"/>
                  <a:pt x="19" y="1"/>
                </a:cubicBezTo>
                <a:cubicBezTo>
                  <a:pt x="34" y="16"/>
                  <a:pt x="34" y="16"/>
                  <a:pt x="34" y="16"/>
                </a:cubicBezTo>
                <a:cubicBezTo>
                  <a:pt x="35" y="17"/>
                  <a:pt x="35" y="18"/>
                  <a:pt x="34" y="19"/>
                </a:cubicBezTo>
                <a:cubicBezTo>
                  <a:pt x="34" y="19"/>
                  <a:pt x="33" y="20"/>
                  <a:pt x="33" y="20"/>
                </a:cubicBezTo>
                <a:cubicBezTo>
                  <a:pt x="33" y="20"/>
                  <a:pt x="33" y="20"/>
                  <a:pt x="33" y="20"/>
                </a:cubicBezTo>
                <a:cubicBezTo>
                  <a:pt x="27" y="20"/>
                  <a:pt x="27" y="20"/>
                  <a:pt x="27" y="20"/>
                </a:cubicBezTo>
                <a:cubicBezTo>
                  <a:pt x="27" y="31"/>
                  <a:pt x="27" y="31"/>
                  <a:pt x="27" y="31"/>
                </a:cubicBezTo>
                <a:cubicBezTo>
                  <a:pt x="27" y="32"/>
                  <a:pt x="26" y="33"/>
                  <a:pt x="25" y="33"/>
                </a:cubicBezTo>
                <a:cubicBezTo>
                  <a:pt x="25" y="33"/>
                  <a:pt x="25" y="33"/>
                  <a:pt x="25" y="33"/>
                </a:cubicBezTo>
                <a:cubicBezTo>
                  <a:pt x="23" y="33"/>
                  <a:pt x="23" y="33"/>
                  <a:pt x="23" y="33"/>
                </a:cubicBezTo>
                <a:cubicBezTo>
                  <a:pt x="33" y="44"/>
                  <a:pt x="33" y="44"/>
                  <a:pt x="33" y="44"/>
                </a:cubicBezTo>
                <a:cubicBezTo>
                  <a:pt x="44" y="33"/>
                  <a:pt x="44" y="33"/>
                  <a:pt x="44" y="33"/>
                </a:cubicBezTo>
                <a:cubicBezTo>
                  <a:pt x="41" y="33"/>
                  <a:pt x="41" y="33"/>
                  <a:pt x="41" y="33"/>
                </a:cubicBezTo>
                <a:cubicBezTo>
                  <a:pt x="40" y="33"/>
                  <a:pt x="39" y="32"/>
                  <a:pt x="39" y="31"/>
                </a:cubicBezTo>
                <a:cubicBezTo>
                  <a:pt x="39" y="31"/>
                  <a:pt x="39" y="31"/>
                  <a:pt x="39" y="31"/>
                </a:cubicBezTo>
                <a:cubicBezTo>
                  <a:pt x="39" y="18"/>
                  <a:pt x="39" y="18"/>
                  <a:pt x="39" y="18"/>
                </a:cubicBezTo>
                <a:cubicBezTo>
                  <a:pt x="39" y="17"/>
                  <a:pt x="40" y="16"/>
                  <a:pt x="41" y="16"/>
                </a:cubicBezTo>
                <a:cubicBezTo>
                  <a:pt x="42" y="16"/>
                  <a:pt x="43" y="17"/>
                  <a:pt x="43" y="18"/>
                </a:cubicBezTo>
                <a:cubicBezTo>
                  <a:pt x="43" y="29"/>
                  <a:pt x="43" y="29"/>
                  <a:pt x="43" y="29"/>
                </a:cubicBezTo>
                <a:cubicBezTo>
                  <a:pt x="48" y="29"/>
                  <a:pt x="48" y="29"/>
                  <a:pt x="48" y="29"/>
                </a:cubicBezTo>
                <a:cubicBezTo>
                  <a:pt x="48" y="29"/>
                  <a:pt x="48" y="29"/>
                  <a:pt x="48" y="29"/>
                </a:cubicBezTo>
                <a:cubicBezTo>
                  <a:pt x="49" y="29"/>
                  <a:pt x="49" y="30"/>
                  <a:pt x="50" y="30"/>
                </a:cubicBezTo>
                <a:cubicBezTo>
                  <a:pt x="50" y="31"/>
                  <a:pt x="50" y="32"/>
                  <a:pt x="50" y="33"/>
                </a:cubicBezTo>
                <a:cubicBezTo>
                  <a:pt x="35" y="48"/>
                  <a:pt x="35" y="48"/>
                  <a:pt x="35" y="48"/>
                </a:cubicBezTo>
                <a:cubicBezTo>
                  <a:pt x="35" y="48"/>
                  <a:pt x="35" y="48"/>
                  <a:pt x="35" y="48"/>
                </a:cubicBezTo>
                <a:cubicBezTo>
                  <a:pt x="34" y="49"/>
                  <a:pt x="33" y="49"/>
                  <a:pt x="32" y="48"/>
                </a:cubicBezTo>
                <a:cubicBezTo>
                  <a:pt x="17" y="33"/>
                  <a:pt x="17" y="33"/>
                  <a:pt x="17" y="33"/>
                </a:cubicBezTo>
                <a:cubicBezTo>
                  <a:pt x="16" y="32"/>
                  <a:pt x="16" y="32"/>
                  <a:pt x="16" y="31"/>
                </a:cubicBezTo>
                <a:cubicBezTo>
                  <a:pt x="16" y="30"/>
                  <a:pt x="17" y="29"/>
                  <a:pt x="18" y="29"/>
                </a:cubicBezTo>
                <a:cubicBezTo>
                  <a:pt x="23" y="29"/>
                  <a:pt x="23" y="29"/>
                  <a:pt x="23" y="29"/>
                </a:cubicBezTo>
                <a:cubicBezTo>
                  <a:pt x="23" y="18"/>
                  <a:pt x="23" y="18"/>
                  <a:pt x="23" y="18"/>
                </a:cubicBezTo>
                <a:cubicBezTo>
                  <a:pt x="23" y="18"/>
                  <a:pt x="23" y="18"/>
                  <a:pt x="23"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39" name="Freeform 545"/>
          <p:cNvSpPr>
            <a:spLocks noEditPoints="1"/>
          </p:cNvSpPr>
          <p:nvPr/>
        </p:nvSpPr>
        <p:spPr bwMode="auto">
          <a:xfrm>
            <a:off x="8195101" y="4009996"/>
            <a:ext cx="164635" cy="164635"/>
          </a:xfrm>
          <a:custGeom>
            <a:avLst/>
            <a:gdLst>
              <a:gd name="T0" fmla="*/ 25 w 49"/>
              <a:gd name="T1" fmla="*/ 11 h 49"/>
              <a:gd name="T2" fmla="*/ 26 w 49"/>
              <a:gd name="T3" fmla="*/ 23 h 49"/>
              <a:gd name="T4" fmla="*/ 23 w 49"/>
              <a:gd name="T5" fmla="*/ 23 h 49"/>
              <a:gd name="T6" fmla="*/ 25 w 49"/>
              <a:gd name="T7" fmla="*/ 0 h 49"/>
              <a:gd name="T8" fmla="*/ 42 w 49"/>
              <a:gd name="T9" fmla="*/ 7 h 49"/>
              <a:gd name="T10" fmla="*/ 49 w 49"/>
              <a:gd name="T11" fmla="*/ 25 h 49"/>
              <a:gd name="T12" fmla="*/ 42 w 49"/>
              <a:gd name="T13" fmla="*/ 42 h 49"/>
              <a:gd name="T14" fmla="*/ 25 w 49"/>
              <a:gd name="T15" fmla="*/ 49 h 49"/>
              <a:gd name="T16" fmla="*/ 7 w 49"/>
              <a:gd name="T17" fmla="*/ 42 h 49"/>
              <a:gd name="T18" fmla="*/ 7 w 49"/>
              <a:gd name="T19" fmla="*/ 7 h 49"/>
              <a:gd name="T20" fmla="*/ 39 w 49"/>
              <a:gd name="T21" fmla="*/ 10 h 49"/>
              <a:gd name="T22" fmla="*/ 25 w 49"/>
              <a:gd name="T23" fmla="*/ 4 h 49"/>
              <a:gd name="T24" fmla="*/ 10 w 49"/>
              <a:gd name="T25" fmla="*/ 10 h 49"/>
              <a:gd name="T26" fmla="*/ 10 w 49"/>
              <a:gd name="T27" fmla="*/ 39 h 49"/>
              <a:gd name="T28" fmla="*/ 25 w 49"/>
              <a:gd name="T29" fmla="*/ 46 h 49"/>
              <a:gd name="T30" fmla="*/ 39 w 49"/>
              <a:gd name="T31" fmla="*/ 39 h 49"/>
              <a:gd name="T32" fmla="*/ 39 w 49"/>
              <a:gd name="T33" fmla="*/ 10 h 49"/>
              <a:gd name="T34" fmla="*/ 31 w 49"/>
              <a:gd name="T35" fmla="*/ 18 h 49"/>
              <a:gd name="T36" fmla="*/ 31 w 49"/>
              <a:gd name="T37" fmla="*/ 15 h 49"/>
              <a:gd name="T38" fmla="*/ 35 w 49"/>
              <a:gd name="T39" fmla="*/ 17 h 49"/>
              <a:gd name="T40" fmla="*/ 37 w 49"/>
              <a:gd name="T41" fmla="*/ 22 h 49"/>
              <a:gd name="T42" fmla="*/ 37 w 49"/>
              <a:gd name="T43" fmla="*/ 27 h 49"/>
              <a:gd name="T44" fmla="*/ 35 w 49"/>
              <a:gd name="T45" fmla="*/ 32 h 49"/>
              <a:gd name="T46" fmla="*/ 32 w 49"/>
              <a:gd name="T47" fmla="*/ 35 h 49"/>
              <a:gd name="T48" fmla="*/ 27 w 49"/>
              <a:gd name="T49" fmla="*/ 37 h 49"/>
              <a:gd name="T50" fmla="*/ 22 w 49"/>
              <a:gd name="T51" fmla="*/ 37 h 49"/>
              <a:gd name="T52" fmla="*/ 17 w 49"/>
              <a:gd name="T53" fmla="*/ 35 h 49"/>
              <a:gd name="T54" fmla="*/ 14 w 49"/>
              <a:gd name="T55" fmla="*/ 32 h 49"/>
              <a:gd name="T56" fmla="*/ 12 w 49"/>
              <a:gd name="T57" fmla="*/ 27 h 49"/>
              <a:gd name="T58" fmla="*/ 12 w 49"/>
              <a:gd name="T59" fmla="*/ 22 h 49"/>
              <a:gd name="T60" fmla="*/ 14 w 49"/>
              <a:gd name="T61" fmla="*/ 17 h 49"/>
              <a:gd name="T62" fmla="*/ 18 w 49"/>
              <a:gd name="T63" fmla="*/ 15 h 49"/>
              <a:gd name="T64" fmla="*/ 17 w 49"/>
              <a:gd name="T65" fmla="*/ 19 h 49"/>
              <a:gd name="T66" fmla="*/ 15 w 49"/>
              <a:gd name="T67" fmla="*/ 23 h 49"/>
              <a:gd name="T68" fmla="*/ 15 w 49"/>
              <a:gd name="T69" fmla="*/ 26 h 49"/>
              <a:gd name="T70" fmla="*/ 17 w 49"/>
              <a:gd name="T71" fmla="*/ 30 h 49"/>
              <a:gd name="T72" fmla="*/ 19 w 49"/>
              <a:gd name="T73" fmla="*/ 32 h 49"/>
              <a:gd name="T74" fmla="*/ 23 w 49"/>
              <a:gd name="T75" fmla="*/ 34 h 49"/>
              <a:gd name="T76" fmla="*/ 26 w 49"/>
              <a:gd name="T77" fmla="*/ 34 h 49"/>
              <a:gd name="T78" fmla="*/ 30 w 49"/>
              <a:gd name="T79" fmla="*/ 32 h 49"/>
              <a:gd name="T80" fmla="*/ 32 w 49"/>
              <a:gd name="T81" fmla="*/ 30 h 49"/>
              <a:gd name="T82" fmla="*/ 34 w 49"/>
              <a:gd name="T83" fmla="*/ 26 h 49"/>
              <a:gd name="T84" fmla="*/ 34 w 49"/>
              <a:gd name="T85" fmla="*/ 23 h 49"/>
              <a:gd name="T86" fmla="*/ 32 w 49"/>
              <a:gd name="T87"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9" h="49">
                <a:moveTo>
                  <a:pt x="23" y="13"/>
                </a:moveTo>
                <a:cubicBezTo>
                  <a:pt x="23" y="12"/>
                  <a:pt x="23" y="11"/>
                  <a:pt x="25" y="11"/>
                </a:cubicBezTo>
                <a:cubicBezTo>
                  <a:pt x="26" y="11"/>
                  <a:pt x="26" y="12"/>
                  <a:pt x="26" y="13"/>
                </a:cubicBezTo>
                <a:cubicBezTo>
                  <a:pt x="26" y="23"/>
                  <a:pt x="26" y="23"/>
                  <a:pt x="26" y="23"/>
                </a:cubicBezTo>
                <a:cubicBezTo>
                  <a:pt x="26" y="24"/>
                  <a:pt x="26" y="25"/>
                  <a:pt x="25" y="25"/>
                </a:cubicBezTo>
                <a:cubicBezTo>
                  <a:pt x="23" y="25"/>
                  <a:pt x="23" y="24"/>
                  <a:pt x="23" y="23"/>
                </a:cubicBezTo>
                <a:cubicBezTo>
                  <a:pt x="23" y="13"/>
                  <a:pt x="23" y="13"/>
                  <a:pt x="23" y="13"/>
                </a:cubicBezTo>
                <a:close/>
                <a:moveTo>
                  <a:pt x="25" y="0"/>
                </a:moveTo>
                <a:cubicBezTo>
                  <a:pt x="25" y="0"/>
                  <a:pt x="25" y="0"/>
                  <a:pt x="25" y="0"/>
                </a:cubicBezTo>
                <a:cubicBezTo>
                  <a:pt x="31" y="0"/>
                  <a:pt x="38" y="2"/>
                  <a:pt x="42" y="7"/>
                </a:cubicBezTo>
                <a:cubicBezTo>
                  <a:pt x="42" y="7"/>
                  <a:pt x="42" y="7"/>
                  <a:pt x="42" y="7"/>
                </a:cubicBezTo>
                <a:cubicBezTo>
                  <a:pt x="47" y="11"/>
                  <a:pt x="49" y="18"/>
                  <a:pt x="49" y="25"/>
                </a:cubicBezTo>
                <a:cubicBezTo>
                  <a:pt x="49" y="31"/>
                  <a:pt x="47" y="38"/>
                  <a:pt x="42" y="42"/>
                </a:cubicBezTo>
                <a:cubicBezTo>
                  <a:pt x="42" y="42"/>
                  <a:pt x="42" y="42"/>
                  <a:pt x="42" y="42"/>
                </a:cubicBezTo>
                <a:cubicBezTo>
                  <a:pt x="42" y="42"/>
                  <a:pt x="42" y="42"/>
                  <a:pt x="42" y="42"/>
                </a:cubicBezTo>
                <a:cubicBezTo>
                  <a:pt x="38" y="47"/>
                  <a:pt x="31" y="49"/>
                  <a:pt x="25" y="49"/>
                </a:cubicBezTo>
                <a:cubicBezTo>
                  <a:pt x="18" y="49"/>
                  <a:pt x="11" y="47"/>
                  <a:pt x="7" y="42"/>
                </a:cubicBezTo>
                <a:cubicBezTo>
                  <a:pt x="7" y="42"/>
                  <a:pt x="7" y="42"/>
                  <a:pt x="7" y="42"/>
                </a:cubicBezTo>
                <a:cubicBezTo>
                  <a:pt x="2" y="38"/>
                  <a:pt x="0" y="31"/>
                  <a:pt x="0" y="25"/>
                </a:cubicBezTo>
                <a:cubicBezTo>
                  <a:pt x="0" y="18"/>
                  <a:pt x="2" y="11"/>
                  <a:pt x="7" y="7"/>
                </a:cubicBezTo>
                <a:cubicBezTo>
                  <a:pt x="11" y="2"/>
                  <a:pt x="18" y="0"/>
                  <a:pt x="25" y="0"/>
                </a:cubicBezTo>
                <a:close/>
                <a:moveTo>
                  <a:pt x="39" y="10"/>
                </a:moveTo>
                <a:cubicBezTo>
                  <a:pt x="39" y="10"/>
                  <a:pt x="39" y="10"/>
                  <a:pt x="39" y="10"/>
                </a:cubicBezTo>
                <a:cubicBezTo>
                  <a:pt x="36" y="6"/>
                  <a:pt x="30" y="4"/>
                  <a:pt x="25" y="4"/>
                </a:cubicBezTo>
                <a:cubicBezTo>
                  <a:pt x="19" y="4"/>
                  <a:pt x="13" y="6"/>
                  <a:pt x="10" y="10"/>
                </a:cubicBezTo>
                <a:cubicBezTo>
                  <a:pt x="10" y="10"/>
                  <a:pt x="10" y="10"/>
                  <a:pt x="10" y="10"/>
                </a:cubicBezTo>
                <a:cubicBezTo>
                  <a:pt x="6" y="14"/>
                  <a:pt x="3" y="19"/>
                  <a:pt x="3" y="25"/>
                </a:cubicBezTo>
                <a:cubicBezTo>
                  <a:pt x="3" y="30"/>
                  <a:pt x="6" y="36"/>
                  <a:pt x="10" y="39"/>
                </a:cubicBezTo>
                <a:cubicBezTo>
                  <a:pt x="10" y="39"/>
                  <a:pt x="10" y="39"/>
                  <a:pt x="10" y="39"/>
                </a:cubicBezTo>
                <a:cubicBezTo>
                  <a:pt x="13" y="43"/>
                  <a:pt x="19" y="46"/>
                  <a:pt x="25" y="46"/>
                </a:cubicBezTo>
                <a:cubicBezTo>
                  <a:pt x="30" y="46"/>
                  <a:pt x="36" y="43"/>
                  <a:pt x="39" y="39"/>
                </a:cubicBezTo>
                <a:cubicBezTo>
                  <a:pt x="39" y="39"/>
                  <a:pt x="39" y="39"/>
                  <a:pt x="39" y="39"/>
                </a:cubicBezTo>
                <a:cubicBezTo>
                  <a:pt x="43" y="36"/>
                  <a:pt x="46" y="30"/>
                  <a:pt x="46" y="25"/>
                </a:cubicBezTo>
                <a:cubicBezTo>
                  <a:pt x="46" y="19"/>
                  <a:pt x="43" y="14"/>
                  <a:pt x="39" y="10"/>
                </a:cubicBezTo>
                <a:cubicBezTo>
                  <a:pt x="39" y="10"/>
                  <a:pt x="39" y="10"/>
                  <a:pt x="39" y="10"/>
                </a:cubicBezTo>
                <a:close/>
                <a:moveTo>
                  <a:pt x="31" y="18"/>
                </a:moveTo>
                <a:cubicBezTo>
                  <a:pt x="31" y="18"/>
                  <a:pt x="31" y="18"/>
                  <a:pt x="31" y="18"/>
                </a:cubicBezTo>
                <a:cubicBezTo>
                  <a:pt x="30" y="17"/>
                  <a:pt x="30" y="16"/>
                  <a:pt x="31" y="15"/>
                </a:cubicBezTo>
                <a:cubicBezTo>
                  <a:pt x="32" y="15"/>
                  <a:pt x="33" y="15"/>
                  <a:pt x="34" y="15"/>
                </a:cubicBezTo>
                <a:cubicBezTo>
                  <a:pt x="34" y="16"/>
                  <a:pt x="35" y="17"/>
                  <a:pt x="35" y="17"/>
                </a:cubicBezTo>
                <a:cubicBezTo>
                  <a:pt x="36" y="18"/>
                  <a:pt x="36" y="19"/>
                  <a:pt x="37" y="19"/>
                </a:cubicBezTo>
                <a:cubicBezTo>
                  <a:pt x="37" y="20"/>
                  <a:pt x="37" y="21"/>
                  <a:pt x="37" y="22"/>
                </a:cubicBezTo>
                <a:cubicBezTo>
                  <a:pt x="38" y="23"/>
                  <a:pt x="38" y="24"/>
                  <a:pt x="38" y="25"/>
                </a:cubicBezTo>
                <a:cubicBezTo>
                  <a:pt x="38" y="25"/>
                  <a:pt x="38" y="26"/>
                  <a:pt x="37" y="27"/>
                </a:cubicBezTo>
                <a:cubicBezTo>
                  <a:pt x="37" y="28"/>
                  <a:pt x="37" y="29"/>
                  <a:pt x="37" y="30"/>
                </a:cubicBezTo>
                <a:cubicBezTo>
                  <a:pt x="36" y="30"/>
                  <a:pt x="36" y="31"/>
                  <a:pt x="35" y="32"/>
                </a:cubicBezTo>
                <a:cubicBezTo>
                  <a:pt x="35" y="33"/>
                  <a:pt x="34" y="33"/>
                  <a:pt x="34" y="34"/>
                </a:cubicBezTo>
                <a:cubicBezTo>
                  <a:pt x="33" y="34"/>
                  <a:pt x="33" y="35"/>
                  <a:pt x="32" y="35"/>
                </a:cubicBezTo>
                <a:cubicBezTo>
                  <a:pt x="31" y="36"/>
                  <a:pt x="30" y="36"/>
                  <a:pt x="30" y="37"/>
                </a:cubicBezTo>
                <a:cubicBezTo>
                  <a:pt x="29" y="37"/>
                  <a:pt x="28" y="37"/>
                  <a:pt x="27" y="37"/>
                </a:cubicBezTo>
                <a:cubicBezTo>
                  <a:pt x="26" y="38"/>
                  <a:pt x="25" y="38"/>
                  <a:pt x="25" y="38"/>
                </a:cubicBezTo>
                <a:cubicBezTo>
                  <a:pt x="24" y="38"/>
                  <a:pt x="23" y="38"/>
                  <a:pt x="22" y="37"/>
                </a:cubicBezTo>
                <a:cubicBezTo>
                  <a:pt x="21" y="37"/>
                  <a:pt x="20" y="37"/>
                  <a:pt x="19" y="37"/>
                </a:cubicBezTo>
                <a:cubicBezTo>
                  <a:pt x="19" y="36"/>
                  <a:pt x="18" y="36"/>
                  <a:pt x="17" y="35"/>
                </a:cubicBezTo>
                <a:cubicBezTo>
                  <a:pt x="17" y="35"/>
                  <a:pt x="16" y="34"/>
                  <a:pt x="15" y="34"/>
                </a:cubicBezTo>
                <a:cubicBezTo>
                  <a:pt x="15" y="33"/>
                  <a:pt x="14" y="33"/>
                  <a:pt x="14" y="32"/>
                </a:cubicBezTo>
                <a:cubicBezTo>
                  <a:pt x="13" y="31"/>
                  <a:pt x="13" y="30"/>
                  <a:pt x="12" y="30"/>
                </a:cubicBezTo>
                <a:cubicBezTo>
                  <a:pt x="12" y="29"/>
                  <a:pt x="12" y="28"/>
                  <a:pt x="12" y="27"/>
                </a:cubicBezTo>
                <a:cubicBezTo>
                  <a:pt x="12" y="26"/>
                  <a:pt x="11" y="25"/>
                  <a:pt x="11" y="25"/>
                </a:cubicBezTo>
                <a:cubicBezTo>
                  <a:pt x="11" y="24"/>
                  <a:pt x="12" y="23"/>
                  <a:pt x="12" y="22"/>
                </a:cubicBezTo>
                <a:cubicBezTo>
                  <a:pt x="12" y="21"/>
                  <a:pt x="12" y="20"/>
                  <a:pt x="12" y="19"/>
                </a:cubicBezTo>
                <a:cubicBezTo>
                  <a:pt x="13" y="19"/>
                  <a:pt x="13" y="18"/>
                  <a:pt x="14" y="17"/>
                </a:cubicBezTo>
                <a:cubicBezTo>
                  <a:pt x="14" y="17"/>
                  <a:pt x="15" y="16"/>
                  <a:pt x="15" y="15"/>
                </a:cubicBezTo>
                <a:cubicBezTo>
                  <a:pt x="16" y="15"/>
                  <a:pt x="17" y="15"/>
                  <a:pt x="18" y="15"/>
                </a:cubicBezTo>
                <a:cubicBezTo>
                  <a:pt x="19" y="16"/>
                  <a:pt x="19" y="17"/>
                  <a:pt x="18" y="18"/>
                </a:cubicBezTo>
                <a:cubicBezTo>
                  <a:pt x="18" y="18"/>
                  <a:pt x="17" y="19"/>
                  <a:pt x="17" y="19"/>
                </a:cubicBezTo>
                <a:cubicBezTo>
                  <a:pt x="17" y="20"/>
                  <a:pt x="16" y="20"/>
                  <a:pt x="16" y="21"/>
                </a:cubicBezTo>
                <a:cubicBezTo>
                  <a:pt x="16" y="22"/>
                  <a:pt x="16" y="22"/>
                  <a:pt x="15" y="23"/>
                </a:cubicBezTo>
                <a:cubicBezTo>
                  <a:pt x="15" y="23"/>
                  <a:pt x="15" y="24"/>
                  <a:pt x="15" y="25"/>
                </a:cubicBezTo>
                <a:cubicBezTo>
                  <a:pt x="15" y="25"/>
                  <a:pt x="15" y="26"/>
                  <a:pt x="15" y="26"/>
                </a:cubicBezTo>
                <a:cubicBezTo>
                  <a:pt x="16" y="27"/>
                  <a:pt x="16" y="28"/>
                  <a:pt x="16" y="28"/>
                </a:cubicBezTo>
                <a:cubicBezTo>
                  <a:pt x="16" y="29"/>
                  <a:pt x="17" y="29"/>
                  <a:pt x="17" y="30"/>
                </a:cubicBezTo>
                <a:cubicBezTo>
                  <a:pt x="17" y="30"/>
                  <a:pt x="18" y="31"/>
                  <a:pt x="18" y="31"/>
                </a:cubicBezTo>
                <a:cubicBezTo>
                  <a:pt x="18" y="32"/>
                  <a:pt x="19" y="32"/>
                  <a:pt x="19" y="32"/>
                </a:cubicBezTo>
                <a:cubicBezTo>
                  <a:pt x="20" y="33"/>
                  <a:pt x="20" y="33"/>
                  <a:pt x="21" y="33"/>
                </a:cubicBezTo>
                <a:cubicBezTo>
                  <a:pt x="21" y="33"/>
                  <a:pt x="22" y="34"/>
                  <a:pt x="23" y="34"/>
                </a:cubicBezTo>
                <a:cubicBezTo>
                  <a:pt x="23" y="34"/>
                  <a:pt x="24" y="34"/>
                  <a:pt x="25" y="34"/>
                </a:cubicBezTo>
                <a:cubicBezTo>
                  <a:pt x="25" y="34"/>
                  <a:pt x="26" y="34"/>
                  <a:pt x="26" y="34"/>
                </a:cubicBezTo>
                <a:cubicBezTo>
                  <a:pt x="27" y="34"/>
                  <a:pt x="28" y="33"/>
                  <a:pt x="28" y="33"/>
                </a:cubicBezTo>
                <a:cubicBezTo>
                  <a:pt x="29" y="33"/>
                  <a:pt x="29" y="33"/>
                  <a:pt x="30" y="32"/>
                </a:cubicBezTo>
                <a:cubicBezTo>
                  <a:pt x="30" y="32"/>
                  <a:pt x="31" y="32"/>
                  <a:pt x="31" y="31"/>
                </a:cubicBezTo>
                <a:cubicBezTo>
                  <a:pt x="32" y="31"/>
                  <a:pt x="32" y="30"/>
                  <a:pt x="32" y="30"/>
                </a:cubicBezTo>
                <a:cubicBezTo>
                  <a:pt x="33" y="29"/>
                  <a:pt x="33" y="29"/>
                  <a:pt x="33" y="28"/>
                </a:cubicBezTo>
                <a:cubicBezTo>
                  <a:pt x="33" y="28"/>
                  <a:pt x="34" y="27"/>
                  <a:pt x="34" y="26"/>
                </a:cubicBezTo>
                <a:cubicBezTo>
                  <a:pt x="34" y="26"/>
                  <a:pt x="34" y="25"/>
                  <a:pt x="34" y="25"/>
                </a:cubicBezTo>
                <a:cubicBezTo>
                  <a:pt x="34" y="24"/>
                  <a:pt x="34" y="23"/>
                  <a:pt x="34" y="23"/>
                </a:cubicBezTo>
                <a:cubicBezTo>
                  <a:pt x="34" y="22"/>
                  <a:pt x="33" y="22"/>
                  <a:pt x="33" y="21"/>
                </a:cubicBezTo>
                <a:cubicBezTo>
                  <a:pt x="33" y="20"/>
                  <a:pt x="33" y="20"/>
                  <a:pt x="32" y="19"/>
                </a:cubicBezTo>
                <a:cubicBezTo>
                  <a:pt x="32" y="19"/>
                  <a:pt x="32" y="18"/>
                  <a:pt x="31"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0" name="Freeform 546"/>
          <p:cNvSpPr>
            <a:spLocks noEditPoints="1"/>
          </p:cNvSpPr>
          <p:nvPr/>
        </p:nvSpPr>
        <p:spPr bwMode="auto">
          <a:xfrm>
            <a:off x="2301815" y="3640405"/>
            <a:ext cx="167996" cy="174715"/>
          </a:xfrm>
          <a:custGeom>
            <a:avLst/>
            <a:gdLst>
              <a:gd name="T0" fmla="*/ 41 w 50"/>
              <a:gd name="T1" fmla="*/ 9 h 52"/>
              <a:gd name="T2" fmla="*/ 41 w 50"/>
              <a:gd name="T3" fmla="*/ 13 h 52"/>
              <a:gd name="T4" fmla="*/ 34 w 50"/>
              <a:gd name="T5" fmla="*/ 13 h 52"/>
              <a:gd name="T6" fmla="*/ 33 w 50"/>
              <a:gd name="T7" fmla="*/ 9 h 52"/>
              <a:gd name="T8" fmla="*/ 35 w 50"/>
              <a:gd name="T9" fmla="*/ 12 h 52"/>
              <a:gd name="T10" fmla="*/ 39 w 50"/>
              <a:gd name="T11" fmla="*/ 12 h 52"/>
              <a:gd name="T12" fmla="*/ 11 w 50"/>
              <a:gd name="T13" fmla="*/ 23 h 52"/>
              <a:gd name="T14" fmla="*/ 10 w 50"/>
              <a:gd name="T15" fmla="*/ 22 h 52"/>
              <a:gd name="T16" fmla="*/ 38 w 50"/>
              <a:gd name="T17" fmla="*/ 21 h 52"/>
              <a:gd name="T18" fmla="*/ 38 w 50"/>
              <a:gd name="T19" fmla="*/ 23 h 52"/>
              <a:gd name="T20" fmla="*/ 11 w 50"/>
              <a:gd name="T21" fmla="*/ 29 h 52"/>
              <a:gd name="T22" fmla="*/ 10 w 50"/>
              <a:gd name="T23" fmla="*/ 28 h 52"/>
              <a:gd name="T24" fmla="*/ 38 w 50"/>
              <a:gd name="T25" fmla="*/ 27 h 52"/>
              <a:gd name="T26" fmla="*/ 38 w 50"/>
              <a:gd name="T27" fmla="*/ 29 h 52"/>
              <a:gd name="T28" fmla="*/ 11 w 50"/>
              <a:gd name="T29" fmla="*/ 35 h 52"/>
              <a:gd name="T30" fmla="*/ 10 w 50"/>
              <a:gd name="T31" fmla="*/ 34 h 52"/>
              <a:gd name="T32" fmla="*/ 38 w 50"/>
              <a:gd name="T33" fmla="*/ 33 h 52"/>
              <a:gd name="T34" fmla="*/ 38 w 50"/>
              <a:gd name="T35" fmla="*/ 35 h 52"/>
              <a:gd name="T36" fmla="*/ 11 w 50"/>
              <a:gd name="T37" fmla="*/ 41 h 52"/>
              <a:gd name="T38" fmla="*/ 10 w 50"/>
              <a:gd name="T39" fmla="*/ 40 h 52"/>
              <a:gd name="T40" fmla="*/ 38 w 50"/>
              <a:gd name="T41" fmla="*/ 39 h 52"/>
              <a:gd name="T42" fmla="*/ 38 w 50"/>
              <a:gd name="T43" fmla="*/ 41 h 52"/>
              <a:gd name="T44" fmla="*/ 39 w 50"/>
              <a:gd name="T45" fmla="*/ 10 h 52"/>
              <a:gd name="T46" fmla="*/ 37 w 50"/>
              <a:gd name="T47" fmla="*/ 12 h 52"/>
              <a:gd name="T48" fmla="*/ 35 w 50"/>
              <a:gd name="T49" fmla="*/ 6 h 52"/>
              <a:gd name="T50" fmla="*/ 14 w 50"/>
              <a:gd name="T51" fmla="*/ 10 h 52"/>
              <a:gd name="T52" fmla="*/ 10 w 50"/>
              <a:gd name="T53" fmla="*/ 10 h 52"/>
              <a:gd name="T54" fmla="*/ 10 w 50"/>
              <a:gd name="T55" fmla="*/ 6 h 52"/>
              <a:gd name="T56" fmla="*/ 4 w 50"/>
              <a:gd name="T57" fmla="*/ 12 h 52"/>
              <a:gd name="T58" fmla="*/ 5 w 50"/>
              <a:gd name="T59" fmla="*/ 46 h 52"/>
              <a:gd name="T60" fmla="*/ 40 w 50"/>
              <a:gd name="T61" fmla="*/ 48 h 52"/>
              <a:gd name="T62" fmla="*/ 46 w 50"/>
              <a:gd name="T63" fmla="*/ 42 h 52"/>
              <a:gd name="T64" fmla="*/ 44 w 50"/>
              <a:gd name="T65" fmla="*/ 8 h 52"/>
              <a:gd name="T66" fmla="*/ 39 w 50"/>
              <a:gd name="T67" fmla="*/ 6 h 52"/>
              <a:gd name="T68" fmla="*/ 35 w 50"/>
              <a:gd name="T69" fmla="*/ 2 h 52"/>
              <a:gd name="T70" fmla="*/ 35 w 50"/>
              <a:gd name="T71" fmla="*/ 2 h 52"/>
              <a:gd name="T72" fmla="*/ 39 w 50"/>
              <a:gd name="T73" fmla="*/ 2 h 52"/>
              <a:gd name="T74" fmla="*/ 40 w 50"/>
              <a:gd name="T75" fmla="*/ 2 h 52"/>
              <a:gd name="T76" fmla="*/ 50 w 50"/>
              <a:gd name="T77" fmla="*/ 12 h 52"/>
              <a:gd name="T78" fmla="*/ 47 w 50"/>
              <a:gd name="T79" fmla="*/ 49 h 52"/>
              <a:gd name="T80" fmla="*/ 10 w 50"/>
              <a:gd name="T81" fmla="*/ 52 h 52"/>
              <a:gd name="T82" fmla="*/ 0 w 50"/>
              <a:gd name="T83" fmla="*/ 42 h 52"/>
              <a:gd name="T84" fmla="*/ 3 w 50"/>
              <a:gd name="T85" fmla="*/ 5 h 52"/>
              <a:gd name="T86" fmla="*/ 10 w 50"/>
              <a:gd name="T87" fmla="*/ 2 h 52"/>
              <a:gd name="T88" fmla="*/ 12 w 50"/>
              <a:gd name="T89" fmla="*/ 0 h 52"/>
              <a:gd name="T90" fmla="*/ 14 w 50"/>
              <a:gd name="T91" fmla="*/ 2 h 52"/>
              <a:gd name="T92" fmla="*/ 15 w 50"/>
              <a:gd name="T93" fmla="*/ 10 h 52"/>
              <a:gd name="T94" fmla="*/ 16 w 50"/>
              <a:gd name="T95" fmla="*/ 9 h 52"/>
              <a:gd name="T96" fmla="*/ 16 w 50"/>
              <a:gd name="T97" fmla="*/ 13 h 52"/>
              <a:gd name="T98" fmla="*/ 9 w 50"/>
              <a:gd name="T99" fmla="*/ 13 h 52"/>
              <a:gd name="T100" fmla="*/ 8 w 50"/>
              <a:gd name="T101" fmla="*/ 9 h 52"/>
              <a:gd name="T102" fmla="*/ 10 w 50"/>
              <a:gd name="T103" fmla="*/ 12 h 52"/>
              <a:gd name="T104" fmla="*/ 14 w 50"/>
              <a:gd name="T105"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 h="52">
                <a:moveTo>
                  <a:pt x="40" y="10"/>
                </a:moveTo>
                <a:cubicBezTo>
                  <a:pt x="40" y="9"/>
                  <a:pt x="40" y="9"/>
                  <a:pt x="41" y="9"/>
                </a:cubicBezTo>
                <a:cubicBezTo>
                  <a:pt x="42" y="9"/>
                  <a:pt x="42" y="9"/>
                  <a:pt x="42" y="10"/>
                </a:cubicBezTo>
                <a:cubicBezTo>
                  <a:pt x="42" y="11"/>
                  <a:pt x="42" y="12"/>
                  <a:pt x="41" y="13"/>
                </a:cubicBezTo>
                <a:cubicBezTo>
                  <a:pt x="40" y="14"/>
                  <a:pt x="39" y="15"/>
                  <a:pt x="37" y="15"/>
                </a:cubicBezTo>
                <a:cubicBezTo>
                  <a:pt x="36" y="15"/>
                  <a:pt x="34" y="14"/>
                  <a:pt x="34" y="13"/>
                </a:cubicBezTo>
                <a:cubicBezTo>
                  <a:pt x="33" y="12"/>
                  <a:pt x="32" y="11"/>
                  <a:pt x="32" y="10"/>
                </a:cubicBezTo>
                <a:cubicBezTo>
                  <a:pt x="32" y="9"/>
                  <a:pt x="33" y="9"/>
                  <a:pt x="33" y="9"/>
                </a:cubicBezTo>
                <a:cubicBezTo>
                  <a:pt x="34" y="9"/>
                  <a:pt x="34" y="9"/>
                  <a:pt x="34" y="10"/>
                </a:cubicBezTo>
                <a:cubicBezTo>
                  <a:pt x="34" y="10"/>
                  <a:pt x="35" y="11"/>
                  <a:pt x="35" y="12"/>
                </a:cubicBezTo>
                <a:cubicBezTo>
                  <a:pt x="36" y="12"/>
                  <a:pt x="36" y="13"/>
                  <a:pt x="37" y="13"/>
                </a:cubicBezTo>
                <a:cubicBezTo>
                  <a:pt x="38" y="13"/>
                  <a:pt x="39" y="12"/>
                  <a:pt x="39" y="12"/>
                </a:cubicBezTo>
                <a:cubicBezTo>
                  <a:pt x="40" y="11"/>
                  <a:pt x="40" y="10"/>
                  <a:pt x="40" y="10"/>
                </a:cubicBezTo>
                <a:close/>
                <a:moveTo>
                  <a:pt x="11" y="23"/>
                </a:moveTo>
                <a:cubicBezTo>
                  <a:pt x="11" y="23"/>
                  <a:pt x="11" y="23"/>
                  <a:pt x="11" y="23"/>
                </a:cubicBezTo>
                <a:cubicBezTo>
                  <a:pt x="10" y="23"/>
                  <a:pt x="10" y="22"/>
                  <a:pt x="10" y="22"/>
                </a:cubicBezTo>
                <a:cubicBezTo>
                  <a:pt x="10" y="21"/>
                  <a:pt x="10" y="21"/>
                  <a:pt x="11" y="21"/>
                </a:cubicBezTo>
                <a:cubicBezTo>
                  <a:pt x="38" y="21"/>
                  <a:pt x="38" y="21"/>
                  <a:pt x="38" y="21"/>
                </a:cubicBezTo>
                <a:cubicBezTo>
                  <a:pt x="39" y="21"/>
                  <a:pt x="40" y="21"/>
                  <a:pt x="40" y="22"/>
                </a:cubicBezTo>
                <a:cubicBezTo>
                  <a:pt x="40" y="22"/>
                  <a:pt x="39" y="23"/>
                  <a:pt x="38" y="23"/>
                </a:cubicBezTo>
                <a:cubicBezTo>
                  <a:pt x="11" y="23"/>
                  <a:pt x="11" y="23"/>
                  <a:pt x="11" y="23"/>
                </a:cubicBezTo>
                <a:close/>
                <a:moveTo>
                  <a:pt x="11" y="29"/>
                </a:moveTo>
                <a:cubicBezTo>
                  <a:pt x="11" y="29"/>
                  <a:pt x="11" y="29"/>
                  <a:pt x="11" y="29"/>
                </a:cubicBezTo>
                <a:cubicBezTo>
                  <a:pt x="10" y="29"/>
                  <a:pt x="10" y="29"/>
                  <a:pt x="10" y="28"/>
                </a:cubicBezTo>
                <a:cubicBezTo>
                  <a:pt x="10" y="27"/>
                  <a:pt x="10" y="27"/>
                  <a:pt x="11" y="27"/>
                </a:cubicBezTo>
                <a:cubicBezTo>
                  <a:pt x="38" y="27"/>
                  <a:pt x="38" y="27"/>
                  <a:pt x="38" y="27"/>
                </a:cubicBezTo>
                <a:cubicBezTo>
                  <a:pt x="39" y="27"/>
                  <a:pt x="40" y="27"/>
                  <a:pt x="40" y="28"/>
                </a:cubicBezTo>
                <a:cubicBezTo>
                  <a:pt x="40" y="29"/>
                  <a:pt x="39" y="29"/>
                  <a:pt x="38" y="29"/>
                </a:cubicBezTo>
                <a:cubicBezTo>
                  <a:pt x="11" y="29"/>
                  <a:pt x="11" y="29"/>
                  <a:pt x="11" y="29"/>
                </a:cubicBezTo>
                <a:close/>
                <a:moveTo>
                  <a:pt x="11" y="35"/>
                </a:moveTo>
                <a:cubicBezTo>
                  <a:pt x="11" y="35"/>
                  <a:pt x="11" y="35"/>
                  <a:pt x="11" y="35"/>
                </a:cubicBezTo>
                <a:cubicBezTo>
                  <a:pt x="10" y="35"/>
                  <a:pt x="10" y="35"/>
                  <a:pt x="10" y="34"/>
                </a:cubicBezTo>
                <a:cubicBezTo>
                  <a:pt x="10" y="33"/>
                  <a:pt x="10" y="33"/>
                  <a:pt x="11" y="33"/>
                </a:cubicBezTo>
                <a:cubicBezTo>
                  <a:pt x="38" y="33"/>
                  <a:pt x="38" y="33"/>
                  <a:pt x="38" y="33"/>
                </a:cubicBezTo>
                <a:cubicBezTo>
                  <a:pt x="39" y="33"/>
                  <a:pt x="40" y="33"/>
                  <a:pt x="40" y="34"/>
                </a:cubicBezTo>
                <a:cubicBezTo>
                  <a:pt x="40" y="35"/>
                  <a:pt x="39" y="35"/>
                  <a:pt x="38" y="35"/>
                </a:cubicBezTo>
                <a:cubicBezTo>
                  <a:pt x="11" y="35"/>
                  <a:pt x="11" y="35"/>
                  <a:pt x="11" y="35"/>
                </a:cubicBezTo>
                <a:close/>
                <a:moveTo>
                  <a:pt x="11" y="41"/>
                </a:moveTo>
                <a:cubicBezTo>
                  <a:pt x="11" y="41"/>
                  <a:pt x="11" y="41"/>
                  <a:pt x="11" y="41"/>
                </a:cubicBezTo>
                <a:cubicBezTo>
                  <a:pt x="10" y="41"/>
                  <a:pt x="10" y="41"/>
                  <a:pt x="10" y="40"/>
                </a:cubicBezTo>
                <a:cubicBezTo>
                  <a:pt x="10" y="40"/>
                  <a:pt x="10" y="39"/>
                  <a:pt x="11" y="39"/>
                </a:cubicBezTo>
                <a:cubicBezTo>
                  <a:pt x="38" y="39"/>
                  <a:pt x="38" y="39"/>
                  <a:pt x="38" y="39"/>
                </a:cubicBezTo>
                <a:cubicBezTo>
                  <a:pt x="39" y="39"/>
                  <a:pt x="40" y="40"/>
                  <a:pt x="40" y="40"/>
                </a:cubicBezTo>
                <a:cubicBezTo>
                  <a:pt x="40" y="41"/>
                  <a:pt x="39" y="41"/>
                  <a:pt x="38" y="41"/>
                </a:cubicBezTo>
                <a:cubicBezTo>
                  <a:pt x="11" y="41"/>
                  <a:pt x="11" y="41"/>
                  <a:pt x="11" y="41"/>
                </a:cubicBezTo>
                <a:close/>
                <a:moveTo>
                  <a:pt x="39" y="10"/>
                </a:moveTo>
                <a:cubicBezTo>
                  <a:pt x="39" y="10"/>
                  <a:pt x="39" y="10"/>
                  <a:pt x="39" y="10"/>
                </a:cubicBezTo>
                <a:cubicBezTo>
                  <a:pt x="39" y="11"/>
                  <a:pt x="38" y="12"/>
                  <a:pt x="37" y="12"/>
                </a:cubicBezTo>
                <a:cubicBezTo>
                  <a:pt x="36" y="12"/>
                  <a:pt x="35" y="11"/>
                  <a:pt x="35" y="10"/>
                </a:cubicBezTo>
                <a:cubicBezTo>
                  <a:pt x="35" y="6"/>
                  <a:pt x="35" y="6"/>
                  <a:pt x="35" y="6"/>
                </a:cubicBezTo>
                <a:cubicBezTo>
                  <a:pt x="14" y="6"/>
                  <a:pt x="14" y="6"/>
                  <a:pt x="14" y="6"/>
                </a:cubicBezTo>
                <a:cubicBezTo>
                  <a:pt x="14" y="10"/>
                  <a:pt x="14" y="10"/>
                  <a:pt x="14" y="10"/>
                </a:cubicBezTo>
                <a:cubicBezTo>
                  <a:pt x="14" y="11"/>
                  <a:pt x="13" y="12"/>
                  <a:pt x="12" y="12"/>
                </a:cubicBezTo>
                <a:cubicBezTo>
                  <a:pt x="11" y="12"/>
                  <a:pt x="10" y="11"/>
                  <a:pt x="10" y="10"/>
                </a:cubicBezTo>
                <a:cubicBezTo>
                  <a:pt x="10" y="6"/>
                  <a:pt x="10" y="6"/>
                  <a:pt x="10" y="6"/>
                </a:cubicBezTo>
                <a:cubicBezTo>
                  <a:pt x="10" y="6"/>
                  <a:pt x="10" y="6"/>
                  <a:pt x="10" y="6"/>
                </a:cubicBezTo>
                <a:cubicBezTo>
                  <a:pt x="8" y="6"/>
                  <a:pt x="7" y="6"/>
                  <a:pt x="5" y="8"/>
                </a:cubicBezTo>
                <a:cubicBezTo>
                  <a:pt x="4" y="9"/>
                  <a:pt x="4" y="10"/>
                  <a:pt x="4" y="12"/>
                </a:cubicBezTo>
                <a:cubicBezTo>
                  <a:pt x="4" y="42"/>
                  <a:pt x="4" y="42"/>
                  <a:pt x="4" y="42"/>
                </a:cubicBezTo>
                <a:cubicBezTo>
                  <a:pt x="4" y="43"/>
                  <a:pt x="4" y="45"/>
                  <a:pt x="5" y="46"/>
                </a:cubicBezTo>
                <a:cubicBezTo>
                  <a:pt x="7" y="47"/>
                  <a:pt x="8" y="48"/>
                  <a:pt x="10" y="48"/>
                </a:cubicBezTo>
                <a:cubicBezTo>
                  <a:pt x="40" y="48"/>
                  <a:pt x="40" y="48"/>
                  <a:pt x="40" y="48"/>
                </a:cubicBezTo>
                <a:cubicBezTo>
                  <a:pt x="41" y="48"/>
                  <a:pt x="43" y="47"/>
                  <a:pt x="44" y="46"/>
                </a:cubicBezTo>
                <a:cubicBezTo>
                  <a:pt x="45" y="45"/>
                  <a:pt x="46" y="43"/>
                  <a:pt x="46" y="42"/>
                </a:cubicBezTo>
                <a:cubicBezTo>
                  <a:pt x="46" y="12"/>
                  <a:pt x="46" y="12"/>
                  <a:pt x="46" y="12"/>
                </a:cubicBezTo>
                <a:cubicBezTo>
                  <a:pt x="46" y="10"/>
                  <a:pt x="45" y="9"/>
                  <a:pt x="44" y="8"/>
                </a:cubicBezTo>
                <a:cubicBezTo>
                  <a:pt x="43" y="6"/>
                  <a:pt x="41" y="6"/>
                  <a:pt x="40" y="6"/>
                </a:cubicBezTo>
                <a:cubicBezTo>
                  <a:pt x="39" y="6"/>
                  <a:pt x="39" y="6"/>
                  <a:pt x="39" y="6"/>
                </a:cubicBezTo>
                <a:cubicBezTo>
                  <a:pt x="39" y="10"/>
                  <a:pt x="39" y="10"/>
                  <a:pt x="39" y="10"/>
                </a:cubicBezTo>
                <a:close/>
                <a:moveTo>
                  <a:pt x="35" y="2"/>
                </a:moveTo>
                <a:cubicBezTo>
                  <a:pt x="35" y="2"/>
                  <a:pt x="35" y="2"/>
                  <a:pt x="35" y="2"/>
                </a:cubicBezTo>
                <a:cubicBezTo>
                  <a:pt x="35" y="2"/>
                  <a:pt x="35" y="2"/>
                  <a:pt x="35" y="2"/>
                </a:cubicBezTo>
                <a:cubicBezTo>
                  <a:pt x="35" y="1"/>
                  <a:pt x="36" y="0"/>
                  <a:pt x="37" y="0"/>
                </a:cubicBezTo>
                <a:cubicBezTo>
                  <a:pt x="38" y="0"/>
                  <a:pt x="39" y="1"/>
                  <a:pt x="39" y="2"/>
                </a:cubicBezTo>
                <a:cubicBezTo>
                  <a:pt x="39" y="2"/>
                  <a:pt x="39" y="2"/>
                  <a:pt x="39" y="2"/>
                </a:cubicBezTo>
                <a:cubicBezTo>
                  <a:pt x="40" y="2"/>
                  <a:pt x="40" y="2"/>
                  <a:pt x="40" y="2"/>
                </a:cubicBezTo>
                <a:cubicBezTo>
                  <a:pt x="42" y="2"/>
                  <a:pt x="45" y="3"/>
                  <a:pt x="47" y="5"/>
                </a:cubicBezTo>
                <a:cubicBezTo>
                  <a:pt x="48" y="7"/>
                  <a:pt x="50" y="9"/>
                  <a:pt x="50" y="12"/>
                </a:cubicBezTo>
                <a:cubicBezTo>
                  <a:pt x="50" y="42"/>
                  <a:pt x="50" y="42"/>
                  <a:pt x="50" y="42"/>
                </a:cubicBezTo>
                <a:cubicBezTo>
                  <a:pt x="50" y="44"/>
                  <a:pt x="48" y="47"/>
                  <a:pt x="47" y="49"/>
                </a:cubicBezTo>
                <a:cubicBezTo>
                  <a:pt x="45" y="51"/>
                  <a:pt x="42" y="52"/>
                  <a:pt x="40" y="52"/>
                </a:cubicBezTo>
                <a:cubicBezTo>
                  <a:pt x="10" y="52"/>
                  <a:pt x="10" y="52"/>
                  <a:pt x="10" y="52"/>
                </a:cubicBezTo>
                <a:cubicBezTo>
                  <a:pt x="7" y="52"/>
                  <a:pt x="5" y="51"/>
                  <a:pt x="3" y="49"/>
                </a:cubicBezTo>
                <a:cubicBezTo>
                  <a:pt x="1" y="47"/>
                  <a:pt x="0" y="44"/>
                  <a:pt x="0" y="42"/>
                </a:cubicBezTo>
                <a:cubicBezTo>
                  <a:pt x="0" y="12"/>
                  <a:pt x="0" y="12"/>
                  <a:pt x="0" y="12"/>
                </a:cubicBezTo>
                <a:cubicBezTo>
                  <a:pt x="0" y="9"/>
                  <a:pt x="1" y="7"/>
                  <a:pt x="3" y="5"/>
                </a:cubicBezTo>
                <a:cubicBezTo>
                  <a:pt x="5" y="3"/>
                  <a:pt x="7" y="2"/>
                  <a:pt x="10" y="2"/>
                </a:cubicBezTo>
                <a:cubicBezTo>
                  <a:pt x="10" y="2"/>
                  <a:pt x="10" y="2"/>
                  <a:pt x="10" y="2"/>
                </a:cubicBezTo>
                <a:cubicBezTo>
                  <a:pt x="10" y="2"/>
                  <a:pt x="10" y="2"/>
                  <a:pt x="10" y="2"/>
                </a:cubicBezTo>
                <a:cubicBezTo>
                  <a:pt x="10" y="1"/>
                  <a:pt x="11" y="0"/>
                  <a:pt x="12" y="0"/>
                </a:cubicBezTo>
                <a:cubicBezTo>
                  <a:pt x="13" y="0"/>
                  <a:pt x="14" y="1"/>
                  <a:pt x="14" y="2"/>
                </a:cubicBezTo>
                <a:cubicBezTo>
                  <a:pt x="14" y="2"/>
                  <a:pt x="14" y="2"/>
                  <a:pt x="14" y="2"/>
                </a:cubicBezTo>
                <a:cubicBezTo>
                  <a:pt x="35" y="2"/>
                  <a:pt x="35" y="2"/>
                  <a:pt x="35" y="2"/>
                </a:cubicBezTo>
                <a:close/>
                <a:moveTo>
                  <a:pt x="15" y="10"/>
                </a:moveTo>
                <a:cubicBezTo>
                  <a:pt x="15" y="10"/>
                  <a:pt x="15" y="10"/>
                  <a:pt x="15" y="10"/>
                </a:cubicBezTo>
                <a:cubicBezTo>
                  <a:pt x="15" y="9"/>
                  <a:pt x="16" y="9"/>
                  <a:pt x="16" y="9"/>
                </a:cubicBezTo>
                <a:cubicBezTo>
                  <a:pt x="17" y="9"/>
                  <a:pt x="17" y="9"/>
                  <a:pt x="17" y="10"/>
                </a:cubicBezTo>
                <a:cubicBezTo>
                  <a:pt x="17" y="11"/>
                  <a:pt x="17" y="12"/>
                  <a:pt x="16" y="13"/>
                </a:cubicBezTo>
                <a:cubicBezTo>
                  <a:pt x="15" y="14"/>
                  <a:pt x="14" y="15"/>
                  <a:pt x="12" y="15"/>
                </a:cubicBezTo>
                <a:cubicBezTo>
                  <a:pt x="11" y="15"/>
                  <a:pt x="10" y="14"/>
                  <a:pt x="9" y="13"/>
                </a:cubicBezTo>
                <a:cubicBezTo>
                  <a:pt x="8" y="12"/>
                  <a:pt x="7" y="11"/>
                  <a:pt x="7" y="10"/>
                </a:cubicBezTo>
                <a:cubicBezTo>
                  <a:pt x="7" y="9"/>
                  <a:pt x="8" y="9"/>
                  <a:pt x="8" y="9"/>
                </a:cubicBezTo>
                <a:cubicBezTo>
                  <a:pt x="9" y="9"/>
                  <a:pt x="9" y="9"/>
                  <a:pt x="9" y="10"/>
                </a:cubicBezTo>
                <a:cubicBezTo>
                  <a:pt x="9" y="10"/>
                  <a:pt x="10" y="11"/>
                  <a:pt x="10" y="12"/>
                </a:cubicBezTo>
                <a:cubicBezTo>
                  <a:pt x="11" y="12"/>
                  <a:pt x="11" y="13"/>
                  <a:pt x="12" y="13"/>
                </a:cubicBezTo>
                <a:cubicBezTo>
                  <a:pt x="13" y="13"/>
                  <a:pt x="14" y="12"/>
                  <a:pt x="14" y="12"/>
                </a:cubicBezTo>
                <a:cubicBezTo>
                  <a:pt x="15" y="11"/>
                  <a:pt x="15" y="10"/>
                  <a:pt x="15"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1" name="Freeform 547"/>
          <p:cNvSpPr>
            <a:spLocks noEditPoints="1"/>
          </p:cNvSpPr>
          <p:nvPr/>
        </p:nvSpPr>
        <p:spPr bwMode="auto">
          <a:xfrm>
            <a:off x="4652073" y="3307774"/>
            <a:ext cx="167996" cy="167996"/>
          </a:xfrm>
          <a:custGeom>
            <a:avLst/>
            <a:gdLst>
              <a:gd name="T0" fmla="*/ 22 w 50"/>
              <a:gd name="T1" fmla="*/ 38 h 50"/>
              <a:gd name="T2" fmla="*/ 22 w 50"/>
              <a:gd name="T3" fmla="*/ 36 h 50"/>
              <a:gd name="T4" fmla="*/ 20 w 50"/>
              <a:gd name="T5" fmla="*/ 35 h 50"/>
              <a:gd name="T6" fmla="*/ 14 w 50"/>
              <a:gd name="T7" fmla="*/ 29 h 50"/>
              <a:gd name="T8" fmla="*/ 17 w 50"/>
              <a:gd name="T9" fmla="*/ 29 h 50"/>
              <a:gd name="T10" fmla="*/ 12 w 50"/>
              <a:gd name="T11" fmla="*/ 12 h 50"/>
              <a:gd name="T12" fmla="*/ 14 w 50"/>
              <a:gd name="T13" fmla="*/ 12 h 50"/>
              <a:gd name="T14" fmla="*/ 30 w 50"/>
              <a:gd name="T15" fmla="*/ 25 h 50"/>
              <a:gd name="T16" fmla="*/ 31 w 50"/>
              <a:gd name="T17" fmla="*/ 22 h 50"/>
              <a:gd name="T18" fmla="*/ 36 w 50"/>
              <a:gd name="T19" fmla="*/ 33 h 50"/>
              <a:gd name="T20" fmla="*/ 39 w 50"/>
              <a:gd name="T21" fmla="*/ 36 h 50"/>
              <a:gd name="T22" fmla="*/ 9 w 50"/>
              <a:gd name="T23" fmla="*/ 0 h 50"/>
              <a:gd name="T24" fmla="*/ 41 w 50"/>
              <a:gd name="T25" fmla="*/ 0 h 50"/>
              <a:gd name="T26" fmla="*/ 50 w 50"/>
              <a:gd name="T27" fmla="*/ 9 h 50"/>
              <a:gd name="T28" fmla="*/ 47 w 50"/>
              <a:gd name="T29" fmla="*/ 47 h 50"/>
              <a:gd name="T30" fmla="*/ 9 w 50"/>
              <a:gd name="T31" fmla="*/ 50 h 50"/>
              <a:gd name="T32" fmla="*/ 0 w 50"/>
              <a:gd name="T33" fmla="*/ 41 h 50"/>
              <a:gd name="T34" fmla="*/ 2 w 50"/>
              <a:gd name="T35" fmla="*/ 3 h 50"/>
              <a:gd name="T36" fmla="*/ 41 w 50"/>
              <a:gd name="T37" fmla="*/ 4 h 50"/>
              <a:gd name="T38" fmla="*/ 9 w 50"/>
              <a:gd name="T39" fmla="*/ 4 h 50"/>
              <a:gd name="T40" fmla="*/ 4 w 50"/>
              <a:gd name="T41" fmla="*/ 9 h 50"/>
              <a:gd name="T42" fmla="*/ 5 w 50"/>
              <a:gd name="T43" fmla="*/ 45 h 50"/>
              <a:gd name="T44" fmla="*/ 41 w 50"/>
              <a:gd name="T45" fmla="*/ 46 h 50"/>
              <a:gd name="T46" fmla="*/ 46 w 50"/>
              <a:gd name="T47" fmla="*/ 41 h 50"/>
              <a:gd name="T48" fmla="*/ 44 w 50"/>
              <a:gd name="T49" fmla="*/ 6 h 50"/>
              <a:gd name="T50" fmla="*/ 34 w 50"/>
              <a:gd name="T51" fmla="*/ 34 h 50"/>
              <a:gd name="T52" fmla="*/ 32 w 50"/>
              <a:gd name="T53" fmla="*/ 26 h 50"/>
              <a:gd name="T54" fmla="*/ 28 w 50"/>
              <a:gd name="T55" fmla="*/ 28 h 50"/>
              <a:gd name="T56" fmla="*/ 13 w 50"/>
              <a:gd name="T57" fmla="*/ 15 h 50"/>
              <a:gd name="T58" fmla="*/ 22 w 50"/>
              <a:gd name="T59" fmla="*/ 30 h 50"/>
              <a:gd name="T60" fmla="*/ 18 w 50"/>
              <a:gd name="T61" fmla="*/ 32 h 50"/>
              <a:gd name="T62" fmla="*/ 26 w 50"/>
              <a:gd name="T63" fmla="*/ 32 h 50"/>
              <a:gd name="T64" fmla="*/ 28 w 50"/>
              <a:gd name="T65" fmla="*/ 34 h 50"/>
              <a:gd name="T66" fmla="*/ 34 w 50"/>
              <a:gd name="T67"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50">
                <a:moveTo>
                  <a:pt x="36" y="35"/>
                </a:moveTo>
                <a:cubicBezTo>
                  <a:pt x="32" y="39"/>
                  <a:pt x="27" y="39"/>
                  <a:pt x="22" y="38"/>
                </a:cubicBezTo>
                <a:cubicBezTo>
                  <a:pt x="22" y="38"/>
                  <a:pt x="22" y="37"/>
                  <a:pt x="22" y="36"/>
                </a:cubicBezTo>
                <a:cubicBezTo>
                  <a:pt x="22" y="36"/>
                  <a:pt x="22" y="36"/>
                  <a:pt x="22" y="36"/>
                </a:cubicBezTo>
                <a:cubicBezTo>
                  <a:pt x="22" y="36"/>
                  <a:pt x="23" y="35"/>
                  <a:pt x="23" y="35"/>
                </a:cubicBezTo>
                <a:cubicBezTo>
                  <a:pt x="22" y="35"/>
                  <a:pt x="21" y="35"/>
                  <a:pt x="20" y="35"/>
                </a:cubicBezTo>
                <a:cubicBezTo>
                  <a:pt x="18" y="34"/>
                  <a:pt x="15" y="33"/>
                  <a:pt x="14" y="31"/>
                </a:cubicBezTo>
                <a:cubicBezTo>
                  <a:pt x="13" y="30"/>
                  <a:pt x="14" y="30"/>
                  <a:pt x="14" y="29"/>
                </a:cubicBezTo>
                <a:cubicBezTo>
                  <a:pt x="14" y="29"/>
                  <a:pt x="15" y="29"/>
                  <a:pt x="15" y="29"/>
                </a:cubicBezTo>
                <a:cubicBezTo>
                  <a:pt x="15" y="29"/>
                  <a:pt x="16" y="29"/>
                  <a:pt x="17" y="29"/>
                </a:cubicBezTo>
                <a:cubicBezTo>
                  <a:pt x="15" y="28"/>
                  <a:pt x="13" y="26"/>
                  <a:pt x="11" y="24"/>
                </a:cubicBezTo>
                <a:cubicBezTo>
                  <a:pt x="9" y="20"/>
                  <a:pt x="8" y="15"/>
                  <a:pt x="12" y="12"/>
                </a:cubicBezTo>
                <a:cubicBezTo>
                  <a:pt x="13" y="12"/>
                  <a:pt x="13" y="12"/>
                  <a:pt x="14" y="12"/>
                </a:cubicBezTo>
                <a:cubicBezTo>
                  <a:pt x="14" y="12"/>
                  <a:pt x="14" y="12"/>
                  <a:pt x="14" y="12"/>
                </a:cubicBezTo>
                <a:cubicBezTo>
                  <a:pt x="16" y="16"/>
                  <a:pt x="19" y="17"/>
                  <a:pt x="21" y="17"/>
                </a:cubicBezTo>
                <a:cubicBezTo>
                  <a:pt x="25" y="18"/>
                  <a:pt x="28" y="19"/>
                  <a:pt x="30" y="25"/>
                </a:cubicBezTo>
                <a:cubicBezTo>
                  <a:pt x="30" y="25"/>
                  <a:pt x="30" y="24"/>
                  <a:pt x="30" y="23"/>
                </a:cubicBezTo>
                <a:cubicBezTo>
                  <a:pt x="30" y="23"/>
                  <a:pt x="31" y="22"/>
                  <a:pt x="31" y="22"/>
                </a:cubicBezTo>
                <a:cubicBezTo>
                  <a:pt x="32" y="22"/>
                  <a:pt x="32" y="23"/>
                  <a:pt x="32" y="23"/>
                </a:cubicBezTo>
                <a:cubicBezTo>
                  <a:pt x="34" y="25"/>
                  <a:pt x="37" y="30"/>
                  <a:pt x="36" y="33"/>
                </a:cubicBezTo>
                <a:cubicBezTo>
                  <a:pt x="37" y="33"/>
                  <a:pt x="38" y="34"/>
                  <a:pt x="39" y="34"/>
                </a:cubicBezTo>
                <a:cubicBezTo>
                  <a:pt x="41" y="34"/>
                  <a:pt x="41" y="36"/>
                  <a:pt x="39" y="36"/>
                </a:cubicBezTo>
                <a:cubicBezTo>
                  <a:pt x="38" y="36"/>
                  <a:pt x="36" y="35"/>
                  <a:pt x="36" y="35"/>
                </a:cubicBezTo>
                <a:close/>
                <a:moveTo>
                  <a:pt x="9" y="0"/>
                </a:moveTo>
                <a:cubicBezTo>
                  <a:pt x="9" y="0"/>
                  <a:pt x="9" y="0"/>
                  <a:pt x="9" y="0"/>
                </a:cubicBezTo>
                <a:cubicBezTo>
                  <a:pt x="41" y="0"/>
                  <a:pt x="41" y="0"/>
                  <a:pt x="41" y="0"/>
                </a:cubicBezTo>
                <a:cubicBezTo>
                  <a:pt x="43" y="0"/>
                  <a:pt x="45" y="1"/>
                  <a:pt x="47" y="3"/>
                </a:cubicBezTo>
                <a:cubicBezTo>
                  <a:pt x="49" y="5"/>
                  <a:pt x="50" y="7"/>
                  <a:pt x="50" y="9"/>
                </a:cubicBezTo>
                <a:cubicBezTo>
                  <a:pt x="50" y="41"/>
                  <a:pt x="50" y="41"/>
                  <a:pt x="50" y="41"/>
                </a:cubicBezTo>
                <a:cubicBezTo>
                  <a:pt x="50" y="44"/>
                  <a:pt x="49" y="46"/>
                  <a:pt x="47" y="47"/>
                </a:cubicBezTo>
                <a:cubicBezTo>
                  <a:pt x="45" y="49"/>
                  <a:pt x="43" y="50"/>
                  <a:pt x="41" y="50"/>
                </a:cubicBezTo>
                <a:cubicBezTo>
                  <a:pt x="9" y="50"/>
                  <a:pt x="9" y="50"/>
                  <a:pt x="9" y="50"/>
                </a:cubicBezTo>
                <a:cubicBezTo>
                  <a:pt x="6" y="50"/>
                  <a:pt x="4" y="49"/>
                  <a:pt x="2" y="47"/>
                </a:cubicBezTo>
                <a:cubicBezTo>
                  <a:pt x="1" y="46"/>
                  <a:pt x="0" y="44"/>
                  <a:pt x="0" y="41"/>
                </a:cubicBezTo>
                <a:cubicBezTo>
                  <a:pt x="0" y="9"/>
                  <a:pt x="0" y="9"/>
                  <a:pt x="0" y="9"/>
                </a:cubicBezTo>
                <a:cubicBezTo>
                  <a:pt x="0" y="7"/>
                  <a:pt x="1" y="5"/>
                  <a:pt x="2" y="3"/>
                </a:cubicBezTo>
                <a:cubicBezTo>
                  <a:pt x="4" y="1"/>
                  <a:pt x="6" y="0"/>
                  <a:pt x="9" y="0"/>
                </a:cubicBezTo>
                <a:close/>
                <a:moveTo>
                  <a:pt x="41" y="4"/>
                </a:moveTo>
                <a:cubicBezTo>
                  <a:pt x="41" y="4"/>
                  <a:pt x="41" y="4"/>
                  <a:pt x="41" y="4"/>
                </a:cubicBezTo>
                <a:cubicBezTo>
                  <a:pt x="9" y="4"/>
                  <a:pt x="9" y="4"/>
                  <a:pt x="9" y="4"/>
                </a:cubicBezTo>
                <a:cubicBezTo>
                  <a:pt x="7" y="4"/>
                  <a:pt x="6" y="5"/>
                  <a:pt x="5" y="6"/>
                </a:cubicBezTo>
                <a:cubicBezTo>
                  <a:pt x="4" y="7"/>
                  <a:pt x="4" y="8"/>
                  <a:pt x="4" y="9"/>
                </a:cubicBezTo>
                <a:cubicBezTo>
                  <a:pt x="4" y="41"/>
                  <a:pt x="4" y="41"/>
                  <a:pt x="4" y="41"/>
                </a:cubicBezTo>
                <a:cubicBezTo>
                  <a:pt x="4" y="43"/>
                  <a:pt x="4" y="44"/>
                  <a:pt x="5" y="45"/>
                </a:cubicBezTo>
                <a:cubicBezTo>
                  <a:pt x="6" y="46"/>
                  <a:pt x="7" y="46"/>
                  <a:pt x="9" y="46"/>
                </a:cubicBezTo>
                <a:cubicBezTo>
                  <a:pt x="41" y="46"/>
                  <a:pt x="41" y="46"/>
                  <a:pt x="41" y="46"/>
                </a:cubicBezTo>
                <a:cubicBezTo>
                  <a:pt x="42" y="46"/>
                  <a:pt x="43" y="46"/>
                  <a:pt x="44" y="45"/>
                </a:cubicBezTo>
                <a:cubicBezTo>
                  <a:pt x="45" y="44"/>
                  <a:pt x="46" y="43"/>
                  <a:pt x="46" y="41"/>
                </a:cubicBezTo>
                <a:cubicBezTo>
                  <a:pt x="46" y="9"/>
                  <a:pt x="46" y="9"/>
                  <a:pt x="46" y="9"/>
                </a:cubicBezTo>
                <a:cubicBezTo>
                  <a:pt x="46" y="8"/>
                  <a:pt x="45" y="7"/>
                  <a:pt x="44" y="6"/>
                </a:cubicBezTo>
                <a:cubicBezTo>
                  <a:pt x="43" y="5"/>
                  <a:pt x="42" y="4"/>
                  <a:pt x="41" y="4"/>
                </a:cubicBezTo>
                <a:close/>
                <a:moveTo>
                  <a:pt x="34" y="34"/>
                </a:moveTo>
                <a:cubicBezTo>
                  <a:pt x="34" y="34"/>
                  <a:pt x="34" y="34"/>
                  <a:pt x="34" y="34"/>
                </a:cubicBezTo>
                <a:cubicBezTo>
                  <a:pt x="35" y="32"/>
                  <a:pt x="33" y="28"/>
                  <a:pt x="32" y="26"/>
                </a:cubicBezTo>
                <a:cubicBezTo>
                  <a:pt x="32" y="27"/>
                  <a:pt x="31" y="28"/>
                  <a:pt x="31" y="29"/>
                </a:cubicBezTo>
                <a:cubicBezTo>
                  <a:pt x="30" y="29"/>
                  <a:pt x="28" y="30"/>
                  <a:pt x="28" y="28"/>
                </a:cubicBezTo>
                <a:cubicBezTo>
                  <a:pt x="27" y="21"/>
                  <a:pt x="24" y="20"/>
                  <a:pt x="21" y="20"/>
                </a:cubicBezTo>
                <a:cubicBezTo>
                  <a:pt x="18" y="19"/>
                  <a:pt x="15" y="18"/>
                  <a:pt x="13" y="15"/>
                </a:cubicBezTo>
                <a:cubicBezTo>
                  <a:pt x="8" y="20"/>
                  <a:pt x="17" y="28"/>
                  <a:pt x="21" y="29"/>
                </a:cubicBezTo>
                <a:cubicBezTo>
                  <a:pt x="22" y="29"/>
                  <a:pt x="22" y="29"/>
                  <a:pt x="22" y="30"/>
                </a:cubicBezTo>
                <a:cubicBezTo>
                  <a:pt x="23" y="30"/>
                  <a:pt x="22" y="31"/>
                  <a:pt x="22" y="31"/>
                </a:cubicBezTo>
                <a:cubicBezTo>
                  <a:pt x="22" y="31"/>
                  <a:pt x="20" y="31"/>
                  <a:pt x="18" y="32"/>
                </a:cubicBezTo>
                <a:cubicBezTo>
                  <a:pt x="19" y="32"/>
                  <a:pt x="20" y="33"/>
                  <a:pt x="21" y="33"/>
                </a:cubicBezTo>
                <a:cubicBezTo>
                  <a:pt x="23" y="33"/>
                  <a:pt x="25" y="33"/>
                  <a:pt x="26" y="32"/>
                </a:cubicBezTo>
                <a:cubicBezTo>
                  <a:pt x="27" y="32"/>
                  <a:pt x="27" y="32"/>
                  <a:pt x="27" y="32"/>
                </a:cubicBezTo>
                <a:cubicBezTo>
                  <a:pt x="28" y="33"/>
                  <a:pt x="28" y="34"/>
                  <a:pt x="28" y="34"/>
                </a:cubicBezTo>
                <a:cubicBezTo>
                  <a:pt x="27" y="35"/>
                  <a:pt x="26" y="35"/>
                  <a:pt x="26" y="36"/>
                </a:cubicBezTo>
                <a:cubicBezTo>
                  <a:pt x="28" y="36"/>
                  <a:pt x="32" y="36"/>
                  <a:pt x="34" y="3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2" name="Freeform 548"/>
          <p:cNvSpPr>
            <a:spLocks noEditPoints="1"/>
          </p:cNvSpPr>
          <p:nvPr/>
        </p:nvSpPr>
        <p:spPr bwMode="auto">
          <a:xfrm>
            <a:off x="4941024" y="3307774"/>
            <a:ext cx="169676" cy="167996"/>
          </a:xfrm>
          <a:custGeom>
            <a:avLst/>
            <a:gdLst>
              <a:gd name="T0" fmla="*/ 50 w 50"/>
              <a:gd name="T1" fmla="*/ 9 h 50"/>
              <a:gd name="T2" fmla="*/ 9 w 50"/>
              <a:gd name="T3" fmla="*/ 50 h 50"/>
              <a:gd name="T4" fmla="*/ 3 w 50"/>
              <a:gd name="T5" fmla="*/ 3 h 50"/>
              <a:gd name="T6" fmla="*/ 12 w 50"/>
              <a:gd name="T7" fmla="*/ 15 h 50"/>
              <a:gd name="T8" fmla="*/ 18 w 50"/>
              <a:gd name="T9" fmla="*/ 20 h 50"/>
              <a:gd name="T10" fmla="*/ 21 w 50"/>
              <a:gd name="T11" fmla="*/ 15 h 50"/>
              <a:gd name="T12" fmla="*/ 26 w 50"/>
              <a:gd name="T13" fmla="*/ 20 h 50"/>
              <a:gd name="T14" fmla="*/ 30 w 50"/>
              <a:gd name="T15" fmla="*/ 15 h 50"/>
              <a:gd name="T16" fmla="*/ 35 w 50"/>
              <a:gd name="T17" fmla="*/ 20 h 50"/>
              <a:gd name="T18" fmla="*/ 39 w 50"/>
              <a:gd name="T19" fmla="*/ 25 h 50"/>
              <a:gd name="T20" fmla="*/ 35 w 50"/>
              <a:gd name="T21" fmla="*/ 28 h 50"/>
              <a:gd name="T22" fmla="*/ 39 w 50"/>
              <a:gd name="T23" fmla="*/ 34 h 50"/>
              <a:gd name="T24" fmla="*/ 33 w 50"/>
              <a:gd name="T25" fmla="*/ 34 h 50"/>
              <a:gd name="T26" fmla="*/ 31 w 50"/>
              <a:gd name="T27" fmla="*/ 34 h 50"/>
              <a:gd name="T28" fmla="*/ 24 w 50"/>
              <a:gd name="T29" fmla="*/ 34 h 50"/>
              <a:gd name="T30" fmla="*/ 22 w 50"/>
              <a:gd name="T31" fmla="*/ 34 h 50"/>
              <a:gd name="T32" fmla="*/ 15 w 50"/>
              <a:gd name="T33" fmla="*/ 34 h 50"/>
              <a:gd name="T34" fmla="*/ 11 w 50"/>
              <a:gd name="T35" fmla="*/ 29 h 50"/>
              <a:gd name="T36" fmla="*/ 12 w 50"/>
              <a:gd name="T37" fmla="*/ 24 h 50"/>
              <a:gd name="T38" fmla="*/ 11 w 50"/>
              <a:gd name="T39" fmla="*/ 21 h 50"/>
              <a:gd name="T40" fmla="*/ 15 w 50"/>
              <a:gd name="T41" fmla="*/ 18 h 50"/>
              <a:gd name="T42" fmla="*/ 15 w 50"/>
              <a:gd name="T43" fmla="*/ 20 h 50"/>
              <a:gd name="T44" fmla="*/ 13 w 50"/>
              <a:gd name="T45" fmla="*/ 26 h 50"/>
              <a:gd name="T46" fmla="*/ 18 w 50"/>
              <a:gd name="T47" fmla="*/ 26 h 50"/>
              <a:gd name="T48" fmla="*/ 20 w 50"/>
              <a:gd name="T49" fmla="*/ 26 h 50"/>
              <a:gd name="T50" fmla="*/ 22 w 50"/>
              <a:gd name="T51" fmla="*/ 18 h 50"/>
              <a:gd name="T52" fmla="*/ 24 w 50"/>
              <a:gd name="T53" fmla="*/ 22 h 50"/>
              <a:gd name="T54" fmla="*/ 24 w 50"/>
              <a:gd name="T55" fmla="*/ 24 h 50"/>
              <a:gd name="T56" fmla="*/ 22 w 50"/>
              <a:gd name="T57" fmla="*/ 26 h 50"/>
              <a:gd name="T58" fmla="*/ 26 w 50"/>
              <a:gd name="T59" fmla="*/ 26 h 50"/>
              <a:gd name="T60" fmla="*/ 28 w 50"/>
              <a:gd name="T61" fmla="*/ 26 h 50"/>
              <a:gd name="T62" fmla="*/ 31 w 50"/>
              <a:gd name="T63" fmla="*/ 18 h 50"/>
              <a:gd name="T64" fmla="*/ 33 w 50"/>
              <a:gd name="T65" fmla="*/ 22 h 50"/>
              <a:gd name="T66" fmla="*/ 33 w 50"/>
              <a:gd name="T67" fmla="*/ 24 h 50"/>
              <a:gd name="T68" fmla="*/ 31 w 50"/>
              <a:gd name="T69" fmla="*/ 26 h 50"/>
              <a:gd name="T70" fmla="*/ 20 w 50"/>
              <a:gd name="T71" fmla="*/ 22 h 50"/>
              <a:gd name="T72" fmla="*/ 20 w 50"/>
              <a:gd name="T73" fmla="*/ 24 h 50"/>
              <a:gd name="T74" fmla="*/ 18 w 50"/>
              <a:gd name="T75" fmla="*/ 31 h 50"/>
              <a:gd name="T76" fmla="*/ 28 w 50"/>
              <a:gd name="T77" fmla="*/ 22 h 50"/>
              <a:gd name="T78" fmla="*/ 28 w 50"/>
              <a:gd name="T79" fmla="*/ 24 h 50"/>
              <a:gd name="T80" fmla="*/ 26 w 50"/>
              <a:gd name="T81" fmla="*/ 31 h 50"/>
              <a:gd name="T82" fmla="*/ 37 w 50"/>
              <a:gd name="T83" fmla="*/ 22 h 50"/>
              <a:gd name="T84" fmla="*/ 37 w 50"/>
              <a:gd name="T85" fmla="*/ 24 h 50"/>
              <a:gd name="T86" fmla="*/ 35 w 50"/>
              <a:gd name="T87" fmla="*/ 31 h 50"/>
              <a:gd name="T88" fmla="*/ 41 w 50"/>
              <a:gd name="T89" fmla="*/ 4 h 50"/>
              <a:gd name="T90" fmla="*/ 4 w 50"/>
              <a:gd name="T91" fmla="*/ 9 h 50"/>
              <a:gd name="T92" fmla="*/ 41 w 50"/>
              <a:gd name="T93" fmla="*/ 46 h 50"/>
              <a:gd name="T94" fmla="*/ 45 w 50"/>
              <a:gd name="T9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50">
                <a:moveTo>
                  <a:pt x="9" y="0"/>
                </a:moveTo>
                <a:cubicBezTo>
                  <a:pt x="41" y="0"/>
                  <a:pt x="41" y="0"/>
                  <a:pt x="41" y="0"/>
                </a:cubicBezTo>
                <a:cubicBezTo>
                  <a:pt x="44" y="0"/>
                  <a:pt x="46" y="1"/>
                  <a:pt x="47" y="3"/>
                </a:cubicBezTo>
                <a:cubicBezTo>
                  <a:pt x="49" y="5"/>
                  <a:pt x="50" y="7"/>
                  <a:pt x="50" y="9"/>
                </a:cubicBezTo>
                <a:cubicBezTo>
                  <a:pt x="50" y="41"/>
                  <a:pt x="50" y="41"/>
                  <a:pt x="50" y="41"/>
                </a:cubicBezTo>
                <a:cubicBezTo>
                  <a:pt x="50" y="44"/>
                  <a:pt x="49" y="46"/>
                  <a:pt x="47" y="47"/>
                </a:cubicBezTo>
                <a:cubicBezTo>
                  <a:pt x="46" y="49"/>
                  <a:pt x="44" y="50"/>
                  <a:pt x="41" y="50"/>
                </a:cubicBezTo>
                <a:cubicBezTo>
                  <a:pt x="9" y="50"/>
                  <a:pt x="9" y="50"/>
                  <a:pt x="9" y="50"/>
                </a:cubicBezTo>
                <a:cubicBezTo>
                  <a:pt x="7" y="50"/>
                  <a:pt x="5" y="49"/>
                  <a:pt x="3" y="47"/>
                </a:cubicBezTo>
                <a:cubicBezTo>
                  <a:pt x="1" y="46"/>
                  <a:pt x="0" y="44"/>
                  <a:pt x="0" y="41"/>
                </a:cubicBezTo>
                <a:cubicBezTo>
                  <a:pt x="0" y="9"/>
                  <a:pt x="0" y="9"/>
                  <a:pt x="0" y="9"/>
                </a:cubicBezTo>
                <a:cubicBezTo>
                  <a:pt x="0" y="7"/>
                  <a:pt x="1" y="5"/>
                  <a:pt x="3" y="3"/>
                </a:cubicBezTo>
                <a:cubicBezTo>
                  <a:pt x="5" y="1"/>
                  <a:pt x="7" y="0"/>
                  <a:pt x="9" y="0"/>
                </a:cubicBezTo>
                <a:close/>
                <a:moveTo>
                  <a:pt x="12" y="15"/>
                </a:moveTo>
                <a:cubicBezTo>
                  <a:pt x="12" y="15"/>
                  <a:pt x="12" y="15"/>
                  <a:pt x="12" y="15"/>
                </a:cubicBezTo>
                <a:cubicBezTo>
                  <a:pt x="12" y="15"/>
                  <a:pt x="12" y="15"/>
                  <a:pt x="12" y="15"/>
                </a:cubicBezTo>
                <a:cubicBezTo>
                  <a:pt x="17" y="15"/>
                  <a:pt x="17" y="15"/>
                  <a:pt x="17" y="15"/>
                </a:cubicBezTo>
                <a:cubicBezTo>
                  <a:pt x="17" y="15"/>
                  <a:pt x="18" y="16"/>
                  <a:pt x="18" y="17"/>
                </a:cubicBezTo>
                <a:cubicBezTo>
                  <a:pt x="18" y="17"/>
                  <a:pt x="18" y="17"/>
                  <a:pt x="18" y="17"/>
                </a:cubicBezTo>
                <a:cubicBezTo>
                  <a:pt x="18" y="20"/>
                  <a:pt x="18" y="20"/>
                  <a:pt x="18" y="20"/>
                </a:cubicBezTo>
                <a:cubicBezTo>
                  <a:pt x="20" y="20"/>
                  <a:pt x="20" y="20"/>
                  <a:pt x="20" y="20"/>
                </a:cubicBezTo>
                <a:cubicBezTo>
                  <a:pt x="20" y="17"/>
                  <a:pt x="20" y="17"/>
                  <a:pt x="20" y="17"/>
                </a:cubicBezTo>
                <a:cubicBezTo>
                  <a:pt x="20" y="16"/>
                  <a:pt x="20" y="15"/>
                  <a:pt x="21" y="15"/>
                </a:cubicBezTo>
                <a:cubicBezTo>
                  <a:pt x="21" y="15"/>
                  <a:pt x="21" y="15"/>
                  <a:pt x="21" y="15"/>
                </a:cubicBezTo>
                <a:cubicBezTo>
                  <a:pt x="25" y="15"/>
                  <a:pt x="25" y="15"/>
                  <a:pt x="25" y="15"/>
                </a:cubicBezTo>
                <a:cubicBezTo>
                  <a:pt x="26" y="15"/>
                  <a:pt x="26" y="16"/>
                  <a:pt x="26" y="17"/>
                </a:cubicBezTo>
                <a:cubicBezTo>
                  <a:pt x="26" y="17"/>
                  <a:pt x="26" y="17"/>
                  <a:pt x="26" y="17"/>
                </a:cubicBezTo>
                <a:cubicBezTo>
                  <a:pt x="26" y="20"/>
                  <a:pt x="26" y="20"/>
                  <a:pt x="26" y="20"/>
                </a:cubicBezTo>
                <a:cubicBezTo>
                  <a:pt x="28" y="20"/>
                  <a:pt x="28" y="20"/>
                  <a:pt x="28" y="20"/>
                </a:cubicBezTo>
                <a:cubicBezTo>
                  <a:pt x="28" y="17"/>
                  <a:pt x="28" y="17"/>
                  <a:pt x="28" y="17"/>
                </a:cubicBezTo>
                <a:cubicBezTo>
                  <a:pt x="28" y="16"/>
                  <a:pt x="29" y="15"/>
                  <a:pt x="29" y="15"/>
                </a:cubicBezTo>
                <a:cubicBezTo>
                  <a:pt x="30" y="15"/>
                  <a:pt x="30" y="15"/>
                  <a:pt x="30" y="15"/>
                </a:cubicBezTo>
                <a:cubicBezTo>
                  <a:pt x="34" y="15"/>
                  <a:pt x="34" y="15"/>
                  <a:pt x="34" y="15"/>
                </a:cubicBezTo>
                <a:cubicBezTo>
                  <a:pt x="34" y="15"/>
                  <a:pt x="35" y="16"/>
                  <a:pt x="35" y="17"/>
                </a:cubicBezTo>
                <a:cubicBezTo>
                  <a:pt x="35" y="17"/>
                  <a:pt x="35" y="17"/>
                  <a:pt x="35" y="17"/>
                </a:cubicBezTo>
                <a:cubicBezTo>
                  <a:pt x="35" y="20"/>
                  <a:pt x="35" y="20"/>
                  <a:pt x="35" y="20"/>
                </a:cubicBezTo>
                <a:cubicBezTo>
                  <a:pt x="38" y="20"/>
                  <a:pt x="38" y="20"/>
                  <a:pt x="38" y="20"/>
                </a:cubicBezTo>
                <a:cubicBezTo>
                  <a:pt x="39" y="20"/>
                  <a:pt x="39" y="20"/>
                  <a:pt x="39" y="21"/>
                </a:cubicBezTo>
                <a:cubicBezTo>
                  <a:pt x="39" y="21"/>
                  <a:pt x="39" y="21"/>
                  <a:pt x="39" y="21"/>
                </a:cubicBezTo>
                <a:cubicBezTo>
                  <a:pt x="39" y="25"/>
                  <a:pt x="39" y="25"/>
                  <a:pt x="39" y="25"/>
                </a:cubicBezTo>
                <a:cubicBezTo>
                  <a:pt x="39" y="26"/>
                  <a:pt x="39" y="26"/>
                  <a:pt x="38" y="26"/>
                </a:cubicBezTo>
                <a:cubicBezTo>
                  <a:pt x="38" y="26"/>
                  <a:pt x="38" y="26"/>
                  <a:pt x="38" y="26"/>
                </a:cubicBezTo>
                <a:cubicBezTo>
                  <a:pt x="35" y="26"/>
                  <a:pt x="35" y="26"/>
                  <a:pt x="35" y="26"/>
                </a:cubicBezTo>
                <a:cubicBezTo>
                  <a:pt x="35" y="28"/>
                  <a:pt x="35" y="28"/>
                  <a:pt x="35" y="28"/>
                </a:cubicBezTo>
                <a:cubicBezTo>
                  <a:pt x="38" y="28"/>
                  <a:pt x="38" y="28"/>
                  <a:pt x="38" y="28"/>
                </a:cubicBezTo>
                <a:cubicBezTo>
                  <a:pt x="39" y="28"/>
                  <a:pt x="39" y="29"/>
                  <a:pt x="39" y="29"/>
                </a:cubicBezTo>
                <a:cubicBezTo>
                  <a:pt x="39" y="30"/>
                  <a:pt x="39" y="30"/>
                  <a:pt x="39" y="30"/>
                </a:cubicBezTo>
                <a:cubicBezTo>
                  <a:pt x="39" y="34"/>
                  <a:pt x="39" y="34"/>
                  <a:pt x="39" y="34"/>
                </a:cubicBezTo>
                <a:cubicBezTo>
                  <a:pt x="39" y="34"/>
                  <a:pt x="39" y="35"/>
                  <a:pt x="38" y="35"/>
                </a:cubicBezTo>
                <a:cubicBezTo>
                  <a:pt x="38" y="35"/>
                  <a:pt x="38" y="35"/>
                  <a:pt x="38" y="35"/>
                </a:cubicBezTo>
                <a:cubicBezTo>
                  <a:pt x="34" y="35"/>
                  <a:pt x="34" y="35"/>
                  <a:pt x="34" y="35"/>
                </a:cubicBezTo>
                <a:cubicBezTo>
                  <a:pt x="33" y="35"/>
                  <a:pt x="33" y="34"/>
                  <a:pt x="33" y="34"/>
                </a:cubicBezTo>
                <a:cubicBezTo>
                  <a:pt x="33" y="34"/>
                  <a:pt x="33" y="34"/>
                  <a:pt x="33" y="34"/>
                </a:cubicBezTo>
                <a:cubicBezTo>
                  <a:pt x="33" y="31"/>
                  <a:pt x="33" y="31"/>
                  <a:pt x="33" y="31"/>
                </a:cubicBezTo>
                <a:cubicBezTo>
                  <a:pt x="31" y="31"/>
                  <a:pt x="31" y="31"/>
                  <a:pt x="31" y="31"/>
                </a:cubicBezTo>
                <a:cubicBezTo>
                  <a:pt x="31" y="34"/>
                  <a:pt x="31" y="34"/>
                  <a:pt x="31" y="34"/>
                </a:cubicBezTo>
                <a:cubicBezTo>
                  <a:pt x="31" y="34"/>
                  <a:pt x="30" y="35"/>
                  <a:pt x="29" y="35"/>
                </a:cubicBezTo>
                <a:cubicBezTo>
                  <a:pt x="29" y="35"/>
                  <a:pt x="29" y="35"/>
                  <a:pt x="29" y="35"/>
                </a:cubicBezTo>
                <a:cubicBezTo>
                  <a:pt x="25" y="35"/>
                  <a:pt x="25" y="35"/>
                  <a:pt x="25" y="35"/>
                </a:cubicBezTo>
                <a:cubicBezTo>
                  <a:pt x="25" y="35"/>
                  <a:pt x="24" y="34"/>
                  <a:pt x="24" y="34"/>
                </a:cubicBezTo>
                <a:cubicBezTo>
                  <a:pt x="24" y="34"/>
                  <a:pt x="24" y="34"/>
                  <a:pt x="24" y="34"/>
                </a:cubicBezTo>
                <a:cubicBezTo>
                  <a:pt x="24" y="31"/>
                  <a:pt x="24" y="31"/>
                  <a:pt x="24" y="31"/>
                </a:cubicBezTo>
                <a:cubicBezTo>
                  <a:pt x="22" y="31"/>
                  <a:pt x="22" y="31"/>
                  <a:pt x="22" y="31"/>
                </a:cubicBezTo>
                <a:cubicBezTo>
                  <a:pt x="22" y="34"/>
                  <a:pt x="22" y="34"/>
                  <a:pt x="22" y="34"/>
                </a:cubicBezTo>
                <a:cubicBezTo>
                  <a:pt x="22" y="34"/>
                  <a:pt x="22" y="35"/>
                  <a:pt x="21" y="35"/>
                </a:cubicBezTo>
                <a:cubicBezTo>
                  <a:pt x="21" y="35"/>
                  <a:pt x="21" y="35"/>
                  <a:pt x="21" y="35"/>
                </a:cubicBezTo>
                <a:cubicBezTo>
                  <a:pt x="17" y="35"/>
                  <a:pt x="17" y="35"/>
                  <a:pt x="17" y="35"/>
                </a:cubicBezTo>
                <a:cubicBezTo>
                  <a:pt x="16" y="35"/>
                  <a:pt x="15" y="34"/>
                  <a:pt x="15" y="34"/>
                </a:cubicBezTo>
                <a:cubicBezTo>
                  <a:pt x="15" y="34"/>
                  <a:pt x="15" y="34"/>
                  <a:pt x="15" y="34"/>
                </a:cubicBezTo>
                <a:cubicBezTo>
                  <a:pt x="15" y="31"/>
                  <a:pt x="15" y="31"/>
                  <a:pt x="15" y="31"/>
                </a:cubicBezTo>
                <a:cubicBezTo>
                  <a:pt x="12" y="31"/>
                  <a:pt x="12" y="31"/>
                  <a:pt x="12" y="31"/>
                </a:cubicBezTo>
                <a:cubicBezTo>
                  <a:pt x="12" y="31"/>
                  <a:pt x="11" y="30"/>
                  <a:pt x="11" y="29"/>
                </a:cubicBezTo>
                <a:cubicBezTo>
                  <a:pt x="11" y="29"/>
                  <a:pt x="11" y="29"/>
                  <a:pt x="11" y="29"/>
                </a:cubicBezTo>
                <a:cubicBezTo>
                  <a:pt x="11" y="25"/>
                  <a:pt x="11" y="25"/>
                  <a:pt x="11" y="25"/>
                </a:cubicBezTo>
                <a:cubicBezTo>
                  <a:pt x="11" y="25"/>
                  <a:pt x="12" y="24"/>
                  <a:pt x="12" y="24"/>
                </a:cubicBezTo>
                <a:cubicBezTo>
                  <a:pt x="12" y="24"/>
                  <a:pt x="12" y="24"/>
                  <a:pt x="12" y="24"/>
                </a:cubicBezTo>
                <a:cubicBezTo>
                  <a:pt x="15" y="24"/>
                  <a:pt x="15" y="24"/>
                  <a:pt x="15" y="24"/>
                </a:cubicBezTo>
                <a:cubicBezTo>
                  <a:pt x="15" y="22"/>
                  <a:pt x="15" y="22"/>
                  <a:pt x="15" y="22"/>
                </a:cubicBezTo>
                <a:cubicBezTo>
                  <a:pt x="12" y="22"/>
                  <a:pt x="12" y="22"/>
                  <a:pt x="12" y="22"/>
                </a:cubicBezTo>
                <a:cubicBezTo>
                  <a:pt x="12" y="22"/>
                  <a:pt x="11" y="22"/>
                  <a:pt x="11" y="21"/>
                </a:cubicBezTo>
                <a:cubicBezTo>
                  <a:pt x="11" y="21"/>
                  <a:pt x="11" y="21"/>
                  <a:pt x="11" y="21"/>
                </a:cubicBezTo>
                <a:cubicBezTo>
                  <a:pt x="11" y="17"/>
                  <a:pt x="11" y="17"/>
                  <a:pt x="11" y="17"/>
                </a:cubicBezTo>
                <a:cubicBezTo>
                  <a:pt x="11" y="16"/>
                  <a:pt x="12" y="15"/>
                  <a:pt x="12" y="15"/>
                </a:cubicBezTo>
                <a:close/>
                <a:moveTo>
                  <a:pt x="15" y="18"/>
                </a:moveTo>
                <a:cubicBezTo>
                  <a:pt x="15" y="18"/>
                  <a:pt x="15" y="18"/>
                  <a:pt x="15" y="18"/>
                </a:cubicBezTo>
                <a:cubicBezTo>
                  <a:pt x="13" y="18"/>
                  <a:pt x="13" y="18"/>
                  <a:pt x="13" y="18"/>
                </a:cubicBezTo>
                <a:cubicBezTo>
                  <a:pt x="13" y="20"/>
                  <a:pt x="13" y="20"/>
                  <a:pt x="13" y="20"/>
                </a:cubicBezTo>
                <a:cubicBezTo>
                  <a:pt x="15" y="20"/>
                  <a:pt x="15" y="20"/>
                  <a:pt x="15" y="20"/>
                </a:cubicBezTo>
                <a:cubicBezTo>
                  <a:pt x="15" y="18"/>
                  <a:pt x="15" y="18"/>
                  <a:pt x="15" y="18"/>
                </a:cubicBezTo>
                <a:close/>
                <a:moveTo>
                  <a:pt x="15" y="26"/>
                </a:moveTo>
                <a:cubicBezTo>
                  <a:pt x="15" y="26"/>
                  <a:pt x="15" y="26"/>
                  <a:pt x="15" y="26"/>
                </a:cubicBezTo>
                <a:cubicBezTo>
                  <a:pt x="13" y="26"/>
                  <a:pt x="13" y="26"/>
                  <a:pt x="13" y="26"/>
                </a:cubicBezTo>
                <a:cubicBezTo>
                  <a:pt x="13" y="28"/>
                  <a:pt x="13" y="28"/>
                  <a:pt x="13" y="28"/>
                </a:cubicBezTo>
                <a:cubicBezTo>
                  <a:pt x="15" y="28"/>
                  <a:pt x="15" y="28"/>
                  <a:pt x="15" y="28"/>
                </a:cubicBezTo>
                <a:cubicBezTo>
                  <a:pt x="15" y="26"/>
                  <a:pt x="15" y="26"/>
                  <a:pt x="15" y="26"/>
                </a:cubicBezTo>
                <a:close/>
                <a:moveTo>
                  <a:pt x="18" y="26"/>
                </a:moveTo>
                <a:cubicBezTo>
                  <a:pt x="18" y="26"/>
                  <a:pt x="18" y="26"/>
                  <a:pt x="18" y="26"/>
                </a:cubicBezTo>
                <a:cubicBezTo>
                  <a:pt x="18" y="28"/>
                  <a:pt x="18" y="28"/>
                  <a:pt x="18" y="28"/>
                </a:cubicBezTo>
                <a:cubicBezTo>
                  <a:pt x="20" y="28"/>
                  <a:pt x="20" y="28"/>
                  <a:pt x="20" y="28"/>
                </a:cubicBezTo>
                <a:cubicBezTo>
                  <a:pt x="20" y="26"/>
                  <a:pt x="20" y="26"/>
                  <a:pt x="20" y="26"/>
                </a:cubicBezTo>
                <a:cubicBezTo>
                  <a:pt x="18" y="26"/>
                  <a:pt x="18" y="26"/>
                  <a:pt x="18" y="26"/>
                </a:cubicBezTo>
                <a:close/>
                <a:moveTo>
                  <a:pt x="24" y="18"/>
                </a:moveTo>
                <a:cubicBezTo>
                  <a:pt x="24" y="18"/>
                  <a:pt x="24" y="18"/>
                  <a:pt x="24" y="18"/>
                </a:cubicBezTo>
                <a:cubicBezTo>
                  <a:pt x="22" y="18"/>
                  <a:pt x="22" y="18"/>
                  <a:pt x="22" y="18"/>
                </a:cubicBezTo>
                <a:cubicBezTo>
                  <a:pt x="22" y="20"/>
                  <a:pt x="22" y="20"/>
                  <a:pt x="22" y="20"/>
                </a:cubicBezTo>
                <a:cubicBezTo>
                  <a:pt x="24" y="20"/>
                  <a:pt x="24" y="20"/>
                  <a:pt x="24" y="20"/>
                </a:cubicBezTo>
                <a:cubicBezTo>
                  <a:pt x="24" y="18"/>
                  <a:pt x="24" y="18"/>
                  <a:pt x="24" y="18"/>
                </a:cubicBezTo>
                <a:close/>
                <a:moveTo>
                  <a:pt x="24" y="22"/>
                </a:moveTo>
                <a:cubicBezTo>
                  <a:pt x="24" y="22"/>
                  <a:pt x="24" y="22"/>
                  <a:pt x="24" y="22"/>
                </a:cubicBezTo>
                <a:cubicBezTo>
                  <a:pt x="22" y="22"/>
                  <a:pt x="22" y="22"/>
                  <a:pt x="22" y="22"/>
                </a:cubicBezTo>
                <a:cubicBezTo>
                  <a:pt x="22" y="24"/>
                  <a:pt x="22" y="24"/>
                  <a:pt x="22" y="24"/>
                </a:cubicBezTo>
                <a:cubicBezTo>
                  <a:pt x="24" y="24"/>
                  <a:pt x="24" y="24"/>
                  <a:pt x="24" y="24"/>
                </a:cubicBezTo>
                <a:cubicBezTo>
                  <a:pt x="24" y="22"/>
                  <a:pt x="24" y="22"/>
                  <a:pt x="24" y="22"/>
                </a:cubicBezTo>
                <a:close/>
                <a:moveTo>
                  <a:pt x="24" y="26"/>
                </a:moveTo>
                <a:cubicBezTo>
                  <a:pt x="24" y="26"/>
                  <a:pt x="24" y="26"/>
                  <a:pt x="24" y="26"/>
                </a:cubicBezTo>
                <a:cubicBezTo>
                  <a:pt x="22" y="26"/>
                  <a:pt x="22" y="26"/>
                  <a:pt x="22" y="26"/>
                </a:cubicBezTo>
                <a:cubicBezTo>
                  <a:pt x="22" y="28"/>
                  <a:pt x="22" y="28"/>
                  <a:pt x="22" y="28"/>
                </a:cubicBezTo>
                <a:cubicBezTo>
                  <a:pt x="24" y="28"/>
                  <a:pt x="24" y="28"/>
                  <a:pt x="24" y="28"/>
                </a:cubicBezTo>
                <a:cubicBezTo>
                  <a:pt x="24" y="26"/>
                  <a:pt x="24" y="26"/>
                  <a:pt x="24" y="26"/>
                </a:cubicBezTo>
                <a:close/>
                <a:moveTo>
                  <a:pt x="26" y="26"/>
                </a:moveTo>
                <a:cubicBezTo>
                  <a:pt x="26" y="26"/>
                  <a:pt x="26" y="26"/>
                  <a:pt x="26" y="26"/>
                </a:cubicBezTo>
                <a:cubicBezTo>
                  <a:pt x="26" y="28"/>
                  <a:pt x="26" y="28"/>
                  <a:pt x="26" y="28"/>
                </a:cubicBezTo>
                <a:cubicBezTo>
                  <a:pt x="28" y="28"/>
                  <a:pt x="28" y="28"/>
                  <a:pt x="28" y="28"/>
                </a:cubicBezTo>
                <a:cubicBezTo>
                  <a:pt x="28" y="26"/>
                  <a:pt x="28" y="26"/>
                  <a:pt x="28" y="26"/>
                </a:cubicBezTo>
                <a:cubicBezTo>
                  <a:pt x="26" y="26"/>
                  <a:pt x="26" y="26"/>
                  <a:pt x="26" y="26"/>
                </a:cubicBezTo>
                <a:close/>
                <a:moveTo>
                  <a:pt x="33" y="18"/>
                </a:moveTo>
                <a:cubicBezTo>
                  <a:pt x="33" y="18"/>
                  <a:pt x="33" y="18"/>
                  <a:pt x="33" y="18"/>
                </a:cubicBezTo>
                <a:cubicBezTo>
                  <a:pt x="31" y="18"/>
                  <a:pt x="31" y="18"/>
                  <a:pt x="31" y="18"/>
                </a:cubicBezTo>
                <a:cubicBezTo>
                  <a:pt x="31" y="20"/>
                  <a:pt x="31" y="20"/>
                  <a:pt x="31" y="20"/>
                </a:cubicBezTo>
                <a:cubicBezTo>
                  <a:pt x="33" y="20"/>
                  <a:pt x="33" y="20"/>
                  <a:pt x="33" y="20"/>
                </a:cubicBezTo>
                <a:cubicBezTo>
                  <a:pt x="33" y="18"/>
                  <a:pt x="33" y="18"/>
                  <a:pt x="33" y="18"/>
                </a:cubicBezTo>
                <a:close/>
                <a:moveTo>
                  <a:pt x="33" y="22"/>
                </a:moveTo>
                <a:cubicBezTo>
                  <a:pt x="33" y="22"/>
                  <a:pt x="33" y="22"/>
                  <a:pt x="33" y="22"/>
                </a:cubicBezTo>
                <a:cubicBezTo>
                  <a:pt x="31" y="22"/>
                  <a:pt x="31" y="22"/>
                  <a:pt x="31" y="22"/>
                </a:cubicBezTo>
                <a:cubicBezTo>
                  <a:pt x="31" y="24"/>
                  <a:pt x="31" y="24"/>
                  <a:pt x="31" y="24"/>
                </a:cubicBezTo>
                <a:cubicBezTo>
                  <a:pt x="33" y="24"/>
                  <a:pt x="33" y="24"/>
                  <a:pt x="33" y="24"/>
                </a:cubicBezTo>
                <a:cubicBezTo>
                  <a:pt x="33" y="22"/>
                  <a:pt x="33" y="22"/>
                  <a:pt x="33" y="22"/>
                </a:cubicBezTo>
                <a:close/>
                <a:moveTo>
                  <a:pt x="33" y="26"/>
                </a:moveTo>
                <a:cubicBezTo>
                  <a:pt x="33" y="26"/>
                  <a:pt x="33" y="26"/>
                  <a:pt x="33" y="26"/>
                </a:cubicBezTo>
                <a:cubicBezTo>
                  <a:pt x="31" y="26"/>
                  <a:pt x="31" y="26"/>
                  <a:pt x="31" y="26"/>
                </a:cubicBezTo>
                <a:cubicBezTo>
                  <a:pt x="31" y="28"/>
                  <a:pt x="31" y="28"/>
                  <a:pt x="31" y="28"/>
                </a:cubicBezTo>
                <a:cubicBezTo>
                  <a:pt x="33" y="28"/>
                  <a:pt x="33" y="28"/>
                  <a:pt x="33" y="28"/>
                </a:cubicBezTo>
                <a:cubicBezTo>
                  <a:pt x="33" y="26"/>
                  <a:pt x="33" y="26"/>
                  <a:pt x="33" y="26"/>
                </a:cubicBezTo>
                <a:close/>
                <a:moveTo>
                  <a:pt x="20" y="22"/>
                </a:moveTo>
                <a:cubicBezTo>
                  <a:pt x="20" y="22"/>
                  <a:pt x="20" y="22"/>
                  <a:pt x="20" y="22"/>
                </a:cubicBezTo>
                <a:cubicBezTo>
                  <a:pt x="18" y="22"/>
                  <a:pt x="18" y="22"/>
                  <a:pt x="18" y="22"/>
                </a:cubicBezTo>
                <a:cubicBezTo>
                  <a:pt x="18" y="24"/>
                  <a:pt x="18" y="24"/>
                  <a:pt x="18" y="24"/>
                </a:cubicBezTo>
                <a:cubicBezTo>
                  <a:pt x="20" y="24"/>
                  <a:pt x="20" y="24"/>
                  <a:pt x="20" y="24"/>
                </a:cubicBezTo>
                <a:cubicBezTo>
                  <a:pt x="20" y="22"/>
                  <a:pt x="20" y="22"/>
                  <a:pt x="20" y="22"/>
                </a:cubicBezTo>
                <a:close/>
                <a:moveTo>
                  <a:pt x="20" y="31"/>
                </a:moveTo>
                <a:cubicBezTo>
                  <a:pt x="20" y="31"/>
                  <a:pt x="20" y="31"/>
                  <a:pt x="20" y="31"/>
                </a:cubicBezTo>
                <a:cubicBezTo>
                  <a:pt x="18" y="31"/>
                  <a:pt x="18" y="31"/>
                  <a:pt x="18" y="31"/>
                </a:cubicBezTo>
                <a:cubicBezTo>
                  <a:pt x="18" y="33"/>
                  <a:pt x="18" y="33"/>
                  <a:pt x="18" y="33"/>
                </a:cubicBezTo>
                <a:cubicBezTo>
                  <a:pt x="20" y="33"/>
                  <a:pt x="20" y="33"/>
                  <a:pt x="20" y="33"/>
                </a:cubicBezTo>
                <a:cubicBezTo>
                  <a:pt x="20" y="31"/>
                  <a:pt x="20" y="31"/>
                  <a:pt x="20" y="31"/>
                </a:cubicBezTo>
                <a:close/>
                <a:moveTo>
                  <a:pt x="28" y="22"/>
                </a:moveTo>
                <a:cubicBezTo>
                  <a:pt x="28" y="22"/>
                  <a:pt x="28" y="22"/>
                  <a:pt x="28" y="22"/>
                </a:cubicBezTo>
                <a:cubicBezTo>
                  <a:pt x="26" y="22"/>
                  <a:pt x="26" y="22"/>
                  <a:pt x="26" y="22"/>
                </a:cubicBezTo>
                <a:cubicBezTo>
                  <a:pt x="26" y="24"/>
                  <a:pt x="26" y="24"/>
                  <a:pt x="26" y="24"/>
                </a:cubicBezTo>
                <a:cubicBezTo>
                  <a:pt x="28" y="24"/>
                  <a:pt x="28" y="24"/>
                  <a:pt x="28" y="24"/>
                </a:cubicBezTo>
                <a:cubicBezTo>
                  <a:pt x="28" y="22"/>
                  <a:pt x="28" y="22"/>
                  <a:pt x="28" y="22"/>
                </a:cubicBezTo>
                <a:close/>
                <a:moveTo>
                  <a:pt x="28" y="31"/>
                </a:moveTo>
                <a:cubicBezTo>
                  <a:pt x="28" y="31"/>
                  <a:pt x="28" y="31"/>
                  <a:pt x="28" y="31"/>
                </a:cubicBezTo>
                <a:cubicBezTo>
                  <a:pt x="26" y="31"/>
                  <a:pt x="26" y="31"/>
                  <a:pt x="26" y="31"/>
                </a:cubicBezTo>
                <a:cubicBezTo>
                  <a:pt x="26" y="33"/>
                  <a:pt x="26" y="33"/>
                  <a:pt x="26" y="33"/>
                </a:cubicBezTo>
                <a:cubicBezTo>
                  <a:pt x="28" y="33"/>
                  <a:pt x="28" y="33"/>
                  <a:pt x="28" y="33"/>
                </a:cubicBezTo>
                <a:cubicBezTo>
                  <a:pt x="28" y="31"/>
                  <a:pt x="28" y="31"/>
                  <a:pt x="28" y="31"/>
                </a:cubicBezTo>
                <a:close/>
                <a:moveTo>
                  <a:pt x="37" y="22"/>
                </a:moveTo>
                <a:cubicBezTo>
                  <a:pt x="37" y="22"/>
                  <a:pt x="37" y="22"/>
                  <a:pt x="37" y="22"/>
                </a:cubicBezTo>
                <a:cubicBezTo>
                  <a:pt x="35" y="22"/>
                  <a:pt x="35" y="22"/>
                  <a:pt x="35" y="22"/>
                </a:cubicBezTo>
                <a:cubicBezTo>
                  <a:pt x="35" y="24"/>
                  <a:pt x="35" y="24"/>
                  <a:pt x="35" y="24"/>
                </a:cubicBezTo>
                <a:cubicBezTo>
                  <a:pt x="37" y="24"/>
                  <a:pt x="37" y="24"/>
                  <a:pt x="37" y="24"/>
                </a:cubicBezTo>
                <a:cubicBezTo>
                  <a:pt x="37" y="22"/>
                  <a:pt x="37" y="22"/>
                  <a:pt x="37" y="22"/>
                </a:cubicBezTo>
                <a:close/>
                <a:moveTo>
                  <a:pt x="37" y="31"/>
                </a:moveTo>
                <a:cubicBezTo>
                  <a:pt x="37" y="31"/>
                  <a:pt x="37" y="31"/>
                  <a:pt x="37" y="31"/>
                </a:cubicBezTo>
                <a:cubicBezTo>
                  <a:pt x="35" y="31"/>
                  <a:pt x="35" y="31"/>
                  <a:pt x="35" y="31"/>
                </a:cubicBezTo>
                <a:cubicBezTo>
                  <a:pt x="35" y="33"/>
                  <a:pt x="35" y="33"/>
                  <a:pt x="35" y="33"/>
                </a:cubicBezTo>
                <a:cubicBezTo>
                  <a:pt x="37" y="33"/>
                  <a:pt x="37" y="33"/>
                  <a:pt x="37" y="33"/>
                </a:cubicBezTo>
                <a:cubicBezTo>
                  <a:pt x="37" y="31"/>
                  <a:pt x="37" y="31"/>
                  <a:pt x="37" y="31"/>
                </a:cubicBezTo>
                <a:close/>
                <a:moveTo>
                  <a:pt x="41" y="4"/>
                </a:moveTo>
                <a:cubicBezTo>
                  <a:pt x="41" y="4"/>
                  <a:pt x="41" y="4"/>
                  <a:pt x="41" y="4"/>
                </a:cubicBezTo>
                <a:cubicBezTo>
                  <a:pt x="9" y="4"/>
                  <a:pt x="9" y="4"/>
                  <a:pt x="9" y="4"/>
                </a:cubicBezTo>
                <a:cubicBezTo>
                  <a:pt x="8" y="4"/>
                  <a:pt x="7" y="5"/>
                  <a:pt x="6" y="6"/>
                </a:cubicBezTo>
                <a:cubicBezTo>
                  <a:pt x="5" y="7"/>
                  <a:pt x="4" y="8"/>
                  <a:pt x="4" y="9"/>
                </a:cubicBezTo>
                <a:cubicBezTo>
                  <a:pt x="4" y="41"/>
                  <a:pt x="4" y="41"/>
                  <a:pt x="4" y="41"/>
                </a:cubicBezTo>
                <a:cubicBezTo>
                  <a:pt x="4" y="43"/>
                  <a:pt x="5" y="44"/>
                  <a:pt x="6" y="45"/>
                </a:cubicBezTo>
                <a:cubicBezTo>
                  <a:pt x="7" y="46"/>
                  <a:pt x="8" y="46"/>
                  <a:pt x="9" y="46"/>
                </a:cubicBezTo>
                <a:cubicBezTo>
                  <a:pt x="41" y="46"/>
                  <a:pt x="41" y="46"/>
                  <a:pt x="41" y="46"/>
                </a:cubicBezTo>
                <a:cubicBezTo>
                  <a:pt x="43" y="46"/>
                  <a:pt x="44" y="46"/>
                  <a:pt x="45" y="45"/>
                </a:cubicBezTo>
                <a:cubicBezTo>
                  <a:pt x="46" y="44"/>
                  <a:pt x="46" y="43"/>
                  <a:pt x="46" y="41"/>
                </a:cubicBezTo>
                <a:cubicBezTo>
                  <a:pt x="46" y="9"/>
                  <a:pt x="46" y="9"/>
                  <a:pt x="46" y="9"/>
                </a:cubicBezTo>
                <a:cubicBezTo>
                  <a:pt x="46" y="8"/>
                  <a:pt x="46" y="7"/>
                  <a:pt x="45" y="6"/>
                </a:cubicBezTo>
                <a:cubicBezTo>
                  <a:pt x="44" y="5"/>
                  <a:pt x="43" y="4"/>
                  <a:pt x="41"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3" name="Freeform 549"/>
          <p:cNvSpPr>
            <a:spLocks noEditPoints="1"/>
          </p:cNvSpPr>
          <p:nvPr/>
        </p:nvSpPr>
        <p:spPr bwMode="auto">
          <a:xfrm>
            <a:off x="3763377" y="3317854"/>
            <a:ext cx="167996" cy="147836"/>
          </a:xfrm>
          <a:custGeom>
            <a:avLst/>
            <a:gdLst>
              <a:gd name="T0" fmla="*/ 18 w 50"/>
              <a:gd name="T1" fmla="*/ 13 h 44"/>
              <a:gd name="T2" fmla="*/ 33 w 50"/>
              <a:gd name="T3" fmla="*/ 21 h 44"/>
              <a:gd name="T4" fmla="*/ 33 w 50"/>
              <a:gd name="T5" fmla="*/ 23 h 44"/>
              <a:gd name="T6" fmla="*/ 33 w 50"/>
              <a:gd name="T7" fmla="*/ 23 h 44"/>
              <a:gd name="T8" fmla="*/ 18 w 50"/>
              <a:gd name="T9" fmla="*/ 32 h 44"/>
              <a:gd name="T10" fmla="*/ 17 w 50"/>
              <a:gd name="T11" fmla="*/ 31 h 44"/>
              <a:gd name="T12" fmla="*/ 16 w 50"/>
              <a:gd name="T13" fmla="*/ 31 h 44"/>
              <a:gd name="T14" fmla="*/ 16 w 50"/>
              <a:gd name="T15" fmla="*/ 14 h 44"/>
              <a:gd name="T16" fmla="*/ 17 w 50"/>
              <a:gd name="T17" fmla="*/ 13 h 44"/>
              <a:gd name="T18" fmla="*/ 18 w 50"/>
              <a:gd name="T19" fmla="*/ 13 h 44"/>
              <a:gd name="T20" fmla="*/ 9 w 50"/>
              <a:gd name="T21" fmla="*/ 0 h 44"/>
              <a:gd name="T22" fmla="*/ 9 w 50"/>
              <a:gd name="T23" fmla="*/ 0 h 44"/>
              <a:gd name="T24" fmla="*/ 41 w 50"/>
              <a:gd name="T25" fmla="*/ 0 h 44"/>
              <a:gd name="T26" fmla="*/ 50 w 50"/>
              <a:gd name="T27" fmla="*/ 9 h 44"/>
              <a:gd name="T28" fmla="*/ 50 w 50"/>
              <a:gd name="T29" fmla="*/ 35 h 44"/>
              <a:gd name="T30" fmla="*/ 41 w 50"/>
              <a:gd name="T31" fmla="*/ 44 h 44"/>
              <a:gd name="T32" fmla="*/ 9 w 50"/>
              <a:gd name="T33" fmla="*/ 44 h 44"/>
              <a:gd name="T34" fmla="*/ 0 w 50"/>
              <a:gd name="T35" fmla="*/ 35 h 44"/>
              <a:gd name="T36" fmla="*/ 0 w 50"/>
              <a:gd name="T37" fmla="*/ 9 h 44"/>
              <a:gd name="T38" fmla="*/ 9 w 50"/>
              <a:gd name="T39" fmla="*/ 0 h 44"/>
              <a:gd name="T40" fmla="*/ 41 w 50"/>
              <a:gd name="T41" fmla="*/ 4 h 44"/>
              <a:gd name="T42" fmla="*/ 41 w 50"/>
              <a:gd name="T43" fmla="*/ 4 h 44"/>
              <a:gd name="T44" fmla="*/ 9 w 50"/>
              <a:gd name="T45" fmla="*/ 4 h 44"/>
              <a:gd name="T46" fmla="*/ 4 w 50"/>
              <a:gd name="T47" fmla="*/ 9 h 44"/>
              <a:gd name="T48" fmla="*/ 4 w 50"/>
              <a:gd name="T49" fmla="*/ 35 h 44"/>
              <a:gd name="T50" fmla="*/ 9 w 50"/>
              <a:gd name="T51" fmla="*/ 40 h 44"/>
              <a:gd name="T52" fmla="*/ 41 w 50"/>
              <a:gd name="T53" fmla="*/ 40 h 44"/>
              <a:gd name="T54" fmla="*/ 46 w 50"/>
              <a:gd name="T55" fmla="*/ 35 h 44"/>
              <a:gd name="T56" fmla="*/ 46 w 50"/>
              <a:gd name="T57" fmla="*/ 9 h 44"/>
              <a:gd name="T58" fmla="*/ 41 w 50"/>
              <a:gd name="T59" fmla="*/ 4 h 44"/>
              <a:gd name="T60" fmla="*/ 19 w 50"/>
              <a:gd name="T61" fmla="*/ 16 h 44"/>
              <a:gd name="T62" fmla="*/ 19 w 50"/>
              <a:gd name="T63" fmla="*/ 16 h 44"/>
              <a:gd name="T64" fmla="*/ 19 w 50"/>
              <a:gd name="T65" fmla="*/ 29 h 44"/>
              <a:gd name="T66" fmla="*/ 30 w 50"/>
              <a:gd name="T67" fmla="*/ 22 h 44"/>
              <a:gd name="T68" fmla="*/ 19 w 50"/>
              <a:gd name="T69"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 h="44">
                <a:moveTo>
                  <a:pt x="18" y="13"/>
                </a:moveTo>
                <a:cubicBezTo>
                  <a:pt x="33" y="21"/>
                  <a:pt x="33" y="21"/>
                  <a:pt x="33" y="21"/>
                </a:cubicBezTo>
                <a:cubicBezTo>
                  <a:pt x="33" y="22"/>
                  <a:pt x="33" y="22"/>
                  <a:pt x="33" y="23"/>
                </a:cubicBezTo>
                <a:cubicBezTo>
                  <a:pt x="33" y="23"/>
                  <a:pt x="33" y="23"/>
                  <a:pt x="33" y="23"/>
                </a:cubicBezTo>
                <a:cubicBezTo>
                  <a:pt x="18" y="32"/>
                  <a:pt x="18" y="32"/>
                  <a:pt x="18" y="32"/>
                </a:cubicBezTo>
                <a:cubicBezTo>
                  <a:pt x="18" y="32"/>
                  <a:pt x="17" y="32"/>
                  <a:pt x="17" y="31"/>
                </a:cubicBezTo>
                <a:cubicBezTo>
                  <a:pt x="16" y="31"/>
                  <a:pt x="16" y="31"/>
                  <a:pt x="16" y="31"/>
                </a:cubicBezTo>
                <a:cubicBezTo>
                  <a:pt x="16" y="14"/>
                  <a:pt x="16" y="14"/>
                  <a:pt x="16" y="14"/>
                </a:cubicBezTo>
                <a:cubicBezTo>
                  <a:pt x="16" y="13"/>
                  <a:pt x="17" y="13"/>
                  <a:pt x="17" y="13"/>
                </a:cubicBezTo>
                <a:cubicBezTo>
                  <a:pt x="18" y="13"/>
                  <a:pt x="18" y="13"/>
                  <a:pt x="18" y="13"/>
                </a:cubicBezTo>
                <a:close/>
                <a:moveTo>
                  <a:pt x="9" y="0"/>
                </a:moveTo>
                <a:cubicBezTo>
                  <a:pt x="9" y="0"/>
                  <a:pt x="9" y="0"/>
                  <a:pt x="9" y="0"/>
                </a:cubicBezTo>
                <a:cubicBezTo>
                  <a:pt x="41" y="0"/>
                  <a:pt x="41" y="0"/>
                  <a:pt x="41" y="0"/>
                </a:cubicBezTo>
                <a:cubicBezTo>
                  <a:pt x="46" y="0"/>
                  <a:pt x="50" y="4"/>
                  <a:pt x="50" y="9"/>
                </a:cubicBezTo>
                <a:cubicBezTo>
                  <a:pt x="50" y="35"/>
                  <a:pt x="50" y="35"/>
                  <a:pt x="50" y="35"/>
                </a:cubicBezTo>
                <a:cubicBezTo>
                  <a:pt x="50" y="40"/>
                  <a:pt x="46" y="44"/>
                  <a:pt x="41" y="44"/>
                </a:cubicBezTo>
                <a:cubicBezTo>
                  <a:pt x="9" y="44"/>
                  <a:pt x="9" y="44"/>
                  <a:pt x="9" y="44"/>
                </a:cubicBezTo>
                <a:cubicBezTo>
                  <a:pt x="4" y="44"/>
                  <a:pt x="0" y="40"/>
                  <a:pt x="0" y="35"/>
                </a:cubicBezTo>
                <a:cubicBezTo>
                  <a:pt x="0" y="9"/>
                  <a:pt x="0" y="9"/>
                  <a:pt x="0" y="9"/>
                </a:cubicBezTo>
                <a:cubicBezTo>
                  <a:pt x="0" y="4"/>
                  <a:pt x="4" y="0"/>
                  <a:pt x="9" y="0"/>
                </a:cubicBezTo>
                <a:close/>
                <a:moveTo>
                  <a:pt x="41" y="4"/>
                </a:moveTo>
                <a:cubicBezTo>
                  <a:pt x="41" y="4"/>
                  <a:pt x="41" y="4"/>
                  <a:pt x="41" y="4"/>
                </a:cubicBezTo>
                <a:cubicBezTo>
                  <a:pt x="9" y="4"/>
                  <a:pt x="9" y="4"/>
                  <a:pt x="9" y="4"/>
                </a:cubicBezTo>
                <a:cubicBezTo>
                  <a:pt x="6" y="4"/>
                  <a:pt x="4" y="7"/>
                  <a:pt x="4" y="9"/>
                </a:cubicBezTo>
                <a:cubicBezTo>
                  <a:pt x="4" y="35"/>
                  <a:pt x="4" y="35"/>
                  <a:pt x="4" y="35"/>
                </a:cubicBezTo>
                <a:cubicBezTo>
                  <a:pt x="4" y="38"/>
                  <a:pt x="6" y="40"/>
                  <a:pt x="9" y="40"/>
                </a:cubicBezTo>
                <a:cubicBezTo>
                  <a:pt x="41" y="40"/>
                  <a:pt x="41" y="40"/>
                  <a:pt x="41" y="40"/>
                </a:cubicBezTo>
                <a:cubicBezTo>
                  <a:pt x="44" y="40"/>
                  <a:pt x="46" y="38"/>
                  <a:pt x="46" y="35"/>
                </a:cubicBezTo>
                <a:cubicBezTo>
                  <a:pt x="46" y="9"/>
                  <a:pt x="46" y="9"/>
                  <a:pt x="46" y="9"/>
                </a:cubicBezTo>
                <a:cubicBezTo>
                  <a:pt x="46" y="6"/>
                  <a:pt x="44" y="4"/>
                  <a:pt x="41" y="4"/>
                </a:cubicBezTo>
                <a:close/>
                <a:moveTo>
                  <a:pt x="19" y="16"/>
                </a:moveTo>
                <a:cubicBezTo>
                  <a:pt x="19" y="16"/>
                  <a:pt x="19" y="16"/>
                  <a:pt x="19" y="16"/>
                </a:cubicBezTo>
                <a:cubicBezTo>
                  <a:pt x="19" y="29"/>
                  <a:pt x="19" y="29"/>
                  <a:pt x="19" y="29"/>
                </a:cubicBezTo>
                <a:cubicBezTo>
                  <a:pt x="30" y="22"/>
                  <a:pt x="30" y="22"/>
                  <a:pt x="30" y="22"/>
                </a:cubicBezTo>
                <a:cubicBezTo>
                  <a:pt x="19" y="16"/>
                  <a:pt x="19" y="16"/>
                  <a:pt x="19" y="1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4" name="Freeform 550"/>
          <p:cNvSpPr/>
          <p:nvPr/>
        </p:nvSpPr>
        <p:spPr bwMode="auto">
          <a:xfrm>
            <a:off x="5844841" y="4009996"/>
            <a:ext cx="147836" cy="164635"/>
          </a:xfrm>
          <a:custGeom>
            <a:avLst/>
            <a:gdLst>
              <a:gd name="T0" fmla="*/ 2 w 44"/>
              <a:gd name="T1" fmla="*/ 49 h 49"/>
              <a:gd name="T2" fmla="*/ 4 w 44"/>
              <a:gd name="T3" fmla="*/ 40 h 49"/>
              <a:gd name="T4" fmla="*/ 14 w 44"/>
              <a:gd name="T5" fmla="*/ 35 h 49"/>
              <a:gd name="T6" fmla="*/ 11 w 44"/>
              <a:gd name="T7" fmla="*/ 29 h 49"/>
              <a:gd name="T8" fmla="*/ 10 w 44"/>
              <a:gd name="T9" fmla="*/ 27 h 49"/>
              <a:gd name="T10" fmla="*/ 8 w 44"/>
              <a:gd name="T11" fmla="*/ 24 h 49"/>
              <a:gd name="T12" fmla="*/ 7 w 44"/>
              <a:gd name="T13" fmla="*/ 14 h 49"/>
              <a:gd name="T14" fmla="*/ 8 w 44"/>
              <a:gd name="T15" fmla="*/ 8 h 49"/>
              <a:gd name="T16" fmla="*/ 20 w 44"/>
              <a:gd name="T17" fmla="*/ 0 h 49"/>
              <a:gd name="T18" fmla="*/ 29 w 44"/>
              <a:gd name="T19" fmla="*/ 2 h 49"/>
              <a:gd name="T20" fmla="*/ 37 w 44"/>
              <a:gd name="T21" fmla="*/ 11 h 49"/>
              <a:gd name="T22" fmla="*/ 36 w 44"/>
              <a:gd name="T23" fmla="*/ 19 h 49"/>
              <a:gd name="T24" fmla="*/ 34 w 44"/>
              <a:gd name="T25" fmla="*/ 27 h 49"/>
              <a:gd name="T26" fmla="*/ 34 w 44"/>
              <a:gd name="T27" fmla="*/ 27 h 49"/>
              <a:gd name="T28" fmla="*/ 30 w 44"/>
              <a:gd name="T29" fmla="*/ 34 h 49"/>
              <a:gd name="T30" fmla="*/ 31 w 44"/>
              <a:gd name="T31" fmla="*/ 36 h 49"/>
              <a:gd name="T32" fmla="*/ 44 w 44"/>
              <a:gd name="T33" fmla="*/ 48 h 49"/>
              <a:gd name="T34" fmla="*/ 40 w 44"/>
              <a:gd name="T35" fmla="*/ 48 h 49"/>
              <a:gd name="T36" fmla="*/ 31 w 44"/>
              <a:gd name="T37" fmla="*/ 39 h 49"/>
              <a:gd name="T38" fmla="*/ 27 w 44"/>
              <a:gd name="T39" fmla="*/ 32 h 49"/>
              <a:gd name="T40" fmla="*/ 31 w 44"/>
              <a:gd name="T41" fmla="*/ 25 h 49"/>
              <a:gd name="T42" fmla="*/ 31 w 44"/>
              <a:gd name="T43" fmla="*/ 25 h 49"/>
              <a:gd name="T44" fmla="*/ 33 w 44"/>
              <a:gd name="T45" fmla="*/ 20 h 49"/>
              <a:gd name="T46" fmla="*/ 33 w 44"/>
              <a:gd name="T47" fmla="*/ 15 h 49"/>
              <a:gd name="T48" fmla="*/ 31 w 44"/>
              <a:gd name="T49" fmla="*/ 7 h 49"/>
              <a:gd name="T50" fmla="*/ 27 w 44"/>
              <a:gd name="T51" fmla="*/ 6 h 49"/>
              <a:gd name="T52" fmla="*/ 26 w 44"/>
              <a:gd name="T53" fmla="*/ 5 h 49"/>
              <a:gd name="T54" fmla="*/ 20 w 44"/>
              <a:gd name="T55" fmla="*/ 3 h 49"/>
              <a:gd name="T56" fmla="*/ 12 w 44"/>
              <a:gd name="T57" fmla="*/ 9 h 49"/>
              <a:gd name="T58" fmla="*/ 11 w 44"/>
              <a:gd name="T59" fmla="*/ 14 h 49"/>
              <a:gd name="T60" fmla="*/ 12 w 44"/>
              <a:gd name="T61" fmla="*/ 19 h 49"/>
              <a:gd name="T62" fmla="*/ 13 w 44"/>
              <a:gd name="T63" fmla="*/ 25 h 49"/>
              <a:gd name="T64" fmla="*/ 13 w 44"/>
              <a:gd name="T65" fmla="*/ 25 h 49"/>
              <a:gd name="T66" fmla="*/ 17 w 44"/>
              <a:gd name="T67" fmla="*/ 32 h 49"/>
              <a:gd name="T68" fmla="*/ 17 w 44"/>
              <a:gd name="T69" fmla="*/ 38 h 49"/>
              <a:gd name="T70" fmla="*/ 13 w 44"/>
              <a:gd name="T71" fmla="*/ 39 h 49"/>
              <a:gd name="T72" fmla="*/ 4 w 44"/>
              <a:gd name="T73"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9">
                <a:moveTo>
                  <a:pt x="4" y="48"/>
                </a:moveTo>
                <a:cubicBezTo>
                  <a:pt x="4" y="49"/>
                  <a:pt x="3" y="49"/>
                  <a:pt x="2" y="49"/>
                </a:cubicBezTo>
                <a:cubicBezTo>
                  <a:pt x="1" y="49"/>
                  <a:pt x="0" y="49"/>
                  <a:pt x="0" y="48"/>
                </a:cubicBezTo>
                <a:cubicBezTo>
                  <a:pt x="0" y="44"/>
                  <a:pt x="2" y="41"/>
                  <a:pt x="4" y="40"/>
                </a:cubicBezTo>
                <a:cubicBezTo>
                  <a:pt x="7" y="37"/>
                  <a:pt x="10" y="36"/>
                  <a:pt x="13" y="36"/>
                </a:cubicBezTo>
                <a:cubicBezTo>
                  <a:pt x="13" y="36"/>
                  <a:pt x="14" y="35"/>
                  <a:pt x="14" y="35"/>
                </a:cubicBezTo>
                <a:cubicBezTo>
                  <a:pt x="14" y="35"/>
                  <a:pt x="14" y="35"/>
                  <a:pt x="14" y="34"/>
                </a:cubicBezTo>
                <a:cubicBezTo>
                  <a:pt x="12" y="33"/>
                  <a:pt x="12" y="31"/>
                  <a:pt x="11" y="29"/>
                </a:cubicBezTo>
                <a:cubicBezTo>
                  <a:pt x="11" y="28"/>
                  <a:pt x="10" y="28"/>
                  <a:pt x="10" y="27"/>
                </a:cubicBezTo>
                <a:cubicBezTo>
                  <a:pt x="10" y="27"/>
                  <a:pt x="10" y="27"/>
                  <a:pt x="10" y="27"/>
                </a:cubicBezTo>
                <a:cubicBezTo>
                  <a:pt x="10" y="27"/>
                  <a:pt x="10" y="27"/>
                  <a:pt x="10" y="27"/>
                </a:cubicBezTo>
                <a:cubicBezTo>
                  <a:pt x="9" y="27"/>
                  <a:pt x="8" y="25"/>
                  <a:pt x="8" y="24"/>
                </a:cubicBezTo>
                <a:cubicBezTo>
                  <a:pt x="7" y="22"/>
                  <a:pt x="7" y="20"/>
                  <a:pt x="8" y="19"/>
                </a:cubicBezTo>
                <a:cubicBezTo>
                  <a:pt x="7" y="17"/>
                  <a:pt x="7" y="16"/>
                  <a:pt x="7" y="14"/>
                </a:cubicBezTo>
                <a:cubicBezTo>
                  <a:pt x="7" y="12"/>
                  <a:pt x="7" y="10"/>
                  <a:pt x="8" y="8"/>
                </a:cubicBezTo>
                <a:cubicBezTo>
                  <a:pt x="8" y="8"/>
                  <a:pt x="8" y="8"/>
                  <a:pt x="8" y="8"/>
                </a:cubicBezTo>
                <a:cubicBezTo>
                  <a:pt x="9" y="5"/>
                  <a:pt x="10" y="3"/>
                  <a:pt x="12" y="2"/>
                </a:cubicBezTo>
                <a:cubicBezTo>
                  <a:pt x="15" y="0"/>
                  <a:pt x="17" y="0"/>
                  <a:pt x="20" y="0"/>
                </a:cubicBezTo>
                <a:cubicBezTo>
                  <a:pt x="21" y="0"/>
                  <a:pt x="23" y="0"/>
                  <a:pt x="24" y="0"/>
                </a:cubicBezTo>
                <a:cubicBezTo>
                  <a:pt x="26" y="0"/>
                  <a:pt x="28" y="1"/>
                  <a:pt x="29" y="2"/>
                </a:cubicBezTo>
                <a:cubicBezTo>
                  <a:pt x="31" y="2"/>
                  <a:pt x="32" y="3"/>
                  <a:pt x="34" y="5"/>
                </a:cubicBezTo>
                <a:cubicBezTo>
                  <a:pt x="36" y="7"/>
                  <a:pt x="37" y="10"/>
                  <a:pt x="37" y="11"/>
                </a:cubicBezTo>
                <a:cubicBezTo>
                  <a:pt x="37" y="13"/>
                  <a:pt x="37" y="14"/>
                  <a:pt x="37" y="15"/>
                </a:cubicBezTo>
                <a:cubicBezTo>
                  <a:pt x="37" y="16"/>
                  <a:pt x="37" y="17"/>
                  <a:pt x="36" y="19"/>
                </a:cubicBezTo>
                <a:cubicBezTo>
                  <a:pt x="37" y="20"/>
                  <a:pt x="37" y="22"/>
                  <a:pt x="37" y="24"/>
                </a:cubicBezTo>
                <a:cubicBezTo>
                  <a:pt x="36" y="25"/>
                  <a:pt x="35" y="27"/>
                  <a:pt x="34" y="27"/>
                </a:cubicBezTo>
                <a:cubicBezTo>
                  <a:pt x="34" y="27"/>
                  <a:pt x="34" y="27"/>
                  <a:pt x="34" y="27"/>
                </a:cubicBezTo>
                <a:cubicBezTo>
                  <a:pt x="34" y="27"/>
                  <a:pt x="34" y="27"/>
                  <a:pt x="34" y="27"/>
                </a:cubicBezTo>
                <a:cubicBezTo>
                  <a:pt x="34" y="28"/>
                  <a:pt x="34" y="28"/>
                  <a:pt x="33" y="29"/>
                </a:cubicBezTo>
                <a:cubicBezTo>
                  <a:pt x="33" y="31"/>
                  <a:pt x="32" y="33"/>
                  <a:pt x="30" y="34"/>
                </a:cubicBezTo>
                <a:cubicBezTo>
                  <a:pt x="30" y="35"/>
                  <a:pt x="30" y="35"/>
                  <a:pt x="30" y="35"/>
                </a:cubicBezTo>
                <a:cubicBezTo>
                  <a:pt x="31" y="35"/>
                  <a:pt x="31" y="36"/>
                  <a:pt x="31" y="36"/>
                </a:cubicBezTo>
                <a:cubicBezTo>
                  <a:pt x="34" y="36"/>
                  <a:pt x="38" y="37"/>
                  <a:pt x="40" y="40"/>
                </a:cubicBezTo>
                <a:cubicBezTo>
                  <a:pt x="42" y="41"/>
                  <a:pt x="44" y="44"/>
                  <a:pt x="44" y="48"/>
                </a:cubicBezTo>
                <a:cubicBezTo>
                  <a:pt x="44" y="49"/>
                  <a:pt x="43" y="49"/>
                  <a:pt x="42" y="49"/>
                </a:cubicBezTo>
                <a:cubicBezTo>
                  <a:pt x="41" y="49"/>
                  <a:pt x="40" y="49"/>
                  <a:pt x="40" y="48"/>
                </a:cubicBezTo>
                <a:cubicBezTo>
                  <a:pt x="40" y="45"/>
                  <a:pt x="39" y="44"/>
                  <a:pt x="38" y="42"/>
                </a:cubicBezTo>
                <a:cubicBezTo>
                  <a:pt x="36" y="40"/>
                  <a:pt x="33" y="40"/>
                  <a:pt x="31" y="39"/>
                </a:cubicBezTo>
                <a:cubicBezTo>
                  <a:pt x="30" y="39"/>
                  <a:pt x="29" y="39"/>
                  <a:pt x="28" y="38"/>
                </a:cubicBezTo>
                <a:cubicBezTo>
                  <a:pt x="27" y="37"/>
                  <a:pt x="25" y="33"/>
                  <a:pt x="27" y="32"/>
                </a:cubicBezTo>
                <a:cubicBezTo>
                  <a:pt x="28" y="31"/>
                  <a:pt x="29" y="29"/>
                  <a:pt x="30" y="28"/>
                </a:cubicBezTo>
                <a:cubicBezTo>
                  <a:pt x="30" y="26"/>
                  <a:pt x="31" y="25"/>
                  <a:pt x="31" y="25"/>
                </a:cubicBezTo>
                <a:cubicBezTo>
                  <a:pt x="31" y="25"/>
                  <a:pt x="31" y="25"/>
                  <a:pt x="31" y="25"/>
                </a:cubicBezTo>
                <a:cubicBezTo>
                  <a:pt x="31" y="25"/>
                  <a:pt x="31" y="25"/>
                  <a:pt x="31" y="25"/>
                </a:cubicBezTo>
                <a:cubicBezTo>
                  <a:pt x="32" y="24"/>
                  <a:pt x="33" y="23"/>
                  <a:pt x="33" y="22"/>
                </a:cubicBezTo>
                <a:cubicBezTo>
                  <a:pt x="33" y="22"/>
                  <a:pt x="33" y="21"/>
                  <a:pt x="33" y="20"/>
                </a:cubicBezTo>
                <a:cubicBezTo>
                  <a:pt x="32" y="20"/>
                  <a:pt x="32" y="19"/>
                  <a:pt x="32" y="18"/>
                </a:cubicBezTo>
                <a:cubicBezTo>
                  <a:pt x="33" y="17"/>
                  <a:pt x="33" y="16"/>
                  <a:pt x="33" y="15"/>
                </a:cubicBezTo>
                <a:cubicBezTo>
                  <a:pt x="33" y="14"/>
                  <a:pt x="33" y="13"/>
                  <a:pt x="33" y="12"/>
                </a:cubicBezTo>
                <a:cubicBezTo>
                  <a:pt x="33" y="11"/>
                  <a:pt x="32" y="9"/>
                  <a:pt x="31" y="7"/>
                </a:cubicBezTo>
                <a:cubicBezTo>
                  <a:pt x="30" y="7"/>
                  <a:pt x="30" y="6"/>
                  <a:pt x="29" y="6"/>
                </a:cubicBezTo>
                <a:cubicBezTo>
                  <a:pt x="28" y="6"/>
                  <a:pt x="28" y="6"/>
                  <a:pt x="27" y="6"/>
                </a:cubicBezTo>
                <a:cubicBezTo>
                  <a:pt x="27" y="6"/>
                  <a:pt x="26" y="5"/>
                  <a:pt x="26" y="5"/>
                </a:cubicBezTo>
                <a:cubicBezTo>
                  <a:pt x="26" y="5"/>
                  <a:pt x="26" y="5"/>
                  <a:pt x="26" y="5"/>
                </a:cubicBezTo>
                <a:cubicBezTo>
                  <a:pt x="25" y="4"/>
                  <a:pt x="25" y="4"/>
                  <a:pt x="24" y="4"/>
                </a:cubicBezTo>
                <a:cubicBezTo>
                  <a:pt x="23" y="3"/>
                  <a:pt x="21" y="3"/>
                  <a:pt x="20" y="3"/>
                </a:cubicBezTo>
                <a:cubicBezTo>
                  <a:pt x="18" y="4"/>
                  <a:pt x="16" y="4"/>
                  <a:pt x="15" y="5"/>
                </a:cubicBezTo>
                <a:cubicBezTo>
                  <a:pt x="13" y="6"/>
                  <a:pt x="12" y="7"/>
                  <a:pt x="12" y="9"/>
                </a:cubicBezTo>
                <a:cubicBezTo>
                  <a:pt x="12" y="9"/>
                  <a:pt x="12" y="9"/>
                  <a:pt x="12" y="9"/>
                </a:cubicBezTo>
                <a:cubicBezTo>
                  <a:pt x="11" y="11"/>
                  <a:pt x="11" y="13"/>
                  <a:pt x="11" y="14"/>
                </a:cubicBezTo>
                <a:cubicBezTo>
                  <a:pt x="11" y="16"/>
                  <a:pt x="11" y="17"/>
                  <a:pt x="11" y="18"/>
                </a:cubicBezTo>
                <a:cubicBezTo>
                  <a:pt x="12" y="19"/>
                  <a:pt x="12" y="19"/>
                  <a:pt x="12" y="19"/>
                </a:cubicBezTo>
                <a:cubicBezTo>
                  <a:pt x="11" y="21"/>
                  <a:pt x="10" y="21"/>
                  <a:pt x="11" y="22"/>
                </a:cubicBezTo>
                <a:cubicBezTo>
                  <a:pt x="11" y="23"/>
                  <a:pt x="12" y="24"/>
                  <a:pt x="13" y="25"/>
                </a:cubicBezTo>
                <a:cubicBezTo>
                  <a:pt x="13" y="25"/>
                  <a:pt x="13" y="25"/>
                  <a:pt x="13" y="25"/>
                </a:cubicBezTo>
                <a:cubicBezTo>
                  <a:pt x="13" y="25"/>
                  <a:pt x="13" y="25"/>
                  <a:pt x="13" y="25"/>
                </a:cubicBezTo>
                <a:cubicBezTo>
                  <a:pt x="14" y="25"/>
                  <a:pt x="14" y="27"/>
                  <a:pt x="14" y="28"/>
                </a:cubicBezTo>
                <a:cubicBezTo>
                  <a:pt x="15" y="29"/>
                  <a:pt x="16" y="31"/>
                  <a:pt x="17" y="32"/>
                </a:cubicBezTo>
                <a:cubicBezTo>
                  <a:pt x="18" y="32"/>
                  <a:pt x="18" y="33"/>
                  <a:pt x="18" y="33"/>
                </a:cubicBezTo>
                <a:cubicBezTo>
                  <a:pt x="18" y="35"/>
                  <a:pt x="18" y="37"/>
                  <a:pt x="17" y="38"/>
                </a:cubicBezTo>
                <a:cubicBezTo>
                  <a:pt x="16" y="39"/>
                  <a:pt x="14" y="39"/>
                  <a:pt x="13" y="39"/>
                </a:cubicBezTo>
                <a:cubicBezTo>
                  <a:pt x="13" y="39"/>
                  <a:pt x="13" y="39"/>
                  <a:pt x="13" y="39"/>
                </a:cubicBezTo>
                <a:cubicBezTo>
                  <a:pt x="11" y="40"/>
                  <a:pt x="9" y="40"/>
                  <a:pt x="7" y="42"/>
                </a:cubicBezTo>
                <a:cubicBezTo>
                  <a:pt x="5" y="44"/>
                  <a:pt x="4" y="45"/>
                  <a:pt x="4" y="4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5" name="Freeform 551"/>
          <p:cNvSpPr>
            <a:spLocks noEditPoints="1"/>
          </p:cNvSpPr>
          <p:nvPr/>
        </p:nvSpPr>
        <p:spPr bwMode="auto">
          <a:xfrm>
            <a:off x="5844841" y="4356067"/>
            <a:ext cx="147836" cy="173036"/>
          </a:xfrm>
          <a:custGeom>
            <a:avLst/>
            <a:gdLst>
              <a:gd name="T0" fmla="*/ 2 w 44"/>
              <a:gd name="T1" fmla="*/ 51 h 51"/>
              <a:gd name="T2" fmla="*/ 3 w 44"/>
              <a:gd name="T3" fmla="*/ 41 h 51"/>
              <a:gd name="T4" fmla="*/ 13 w 44"/>
              <a:gd name="T5" fmla="*/ 36 h 51"/>
              <a:gd name="T6" fmla="*/ 10 w 44"/>
              <a:gd name="T7" fmla="*/ 30 h 51"/>
              <a:gd name="T8" fmla="*/ 7 w 44"/>
              <a:gd name="T9" fmla="*/ 20 h 51"/>
              <a:gd name="T10" fmla="*/ 12 w 44"/>
              <a:gd name="T11" fmla="*/ 3 h 51"/>
              <a:gd name="T12" fmla="*/ 28 w 44"/>
              <a:gd name="T13" fmla="*/ 3 h 51"/>
              <a:gd name="T14" fmla="*/ 36 w 44"/>
              <a:gd name="T15" fmla="*/ 20 h 51"/>
              <a:gd name="T16" fmla="*/ 32 w 44"/>
              <a:gd name="T17" fmla="*/ 30 h 51"/>
              <a:gd name="T18" fmla="*/ 26 w 44"/>
              <a:gd name="T19" fmla="*/ 36 h 51"/>
              <a:gd name="T20" fmla="*/ 29 w 44"/>
              <a:gd name="T21" fmla="*/ 29 h 51"/>
              <a:gd name="T22" fmla="*/ 32 w 44"/>
              <a:gd name="T23" fmla="*/ 22 h 51"/>
              <a:gd name="T24" fmla="*/ 32 w 44"/>
              <a:gd name="T25" fmla="*/ 22 h 51"/>
              <a:gd name="T26" fmla="*/ 30 w 44"/>
              <a:gd name="T27" fmla="*/ 8 h 51"/>
              <a:gd name="T28" fmla="*/ 25 w 44"/>
              <a:gd name="T29" fmla="*/ 6 h 51"/>
              <a:gd name="T30" fmla="*/ 23 w 44"/>
              <a:gd name="T31" fmla="*/ 5 h 51"/>
              <a:gd name="T32" fmla="*/ 10 w 44"/>
              <a:gd name="T33" fmla="*/ 15 h 51"/>
              <a:gd name="T34" fmla="*/ 11 w 44"/>
              <a:gd name="T35" fmla="*/ 20 h 51"/>
              <a:gd name="T36" fmla="*/ 11 w 44"/>
              <a:gd name="T37" fmla="*/ 22 h 51"/>
              <a:gd name="T38" fmla="*/ 10 w 44"/>
              <a:gd name="T39" fmla="*/ 23 h 51"/>
              <a:gd name="T40" fmla="*/ 16 w 44"/>
              <a:gd name="T41" fmla="*/ 33 h 51"/>
              <a:gd name="T42" fmla="*/ 16 w 44"/>
              <a:gd name="T43" fmla="*/ 39 h 51"/>
              <a:gd name="T44" fmla="*/ 6 w 44"/>
              <a:gd name="T45" fmla="*/ 43 h 51"/>
              <a:gd name="T46" fmla="*/ 29 w 44"/>
              <a:gd name="T47" fmla="*/ 40 h 51"/>
              <a:gd name="T48" fmla="*/ 29 w 44"/>
              <a:gd name="T49" fmla="*/ 39 h 51"/>
              <a:gd name="T50" fmla="*/ 32 w 44"/>
              <a:gd name="T51" fmla="*/ 35 h 51"/>
              <a:gd name="T52" fmla="*/ 34 w 44"/>
              <a:gd name="T53" fmla="*/ 37 h 51"/>
              <a:gd name="T54" fmla="*/ 43 w 44"/>
              <a:gd name="T55" fmla="*/ 38 h 51"/>
              <a:gd name="T56" fmla="*/ 43 w 44"/>
              <a:gd name="T57" fmla="*/ 40 h 51"/>
              <a:gd name="T58" fmla="*/ 34 w 44"/>
              <a:gd name="T59" fmla="*/ 41 h 51"/>
              <a:gd name="T60" fmla="*/ 32 w 44"/>
              <a:gd name="T61" fmla="*/ 43 h 51"/>
              <a:gd name="T62" fmla="*/ 44 w 44"/>
              <a:gd name="T63" fmla="*/ 46 h 51"/>
              <a:gd name="T64" fmla="*/ 44 w 44"/>
              <a:gd name="T65" fmla="*/ 46 h 51"/>
              <a:gd name="T66" fmla="*/ 44 w 44"/>
              <a:gd name="T67" fmla="*/ 47 h 51"/>
              <a:gd name="T68" fmla="*/ 44 w 44"/>
              <a:gd name="T69" fmla="*/ 47 h 51"/>
              <a:gd name="T70" fmla="*/ 44 w 44"/>
              <a:gd name="T71" fmla="*/ 47 h 51"/>
              <a:gd name="T72" fmla="*/ 44 w 44"/>
              <a:gd name="T73" fmla="*/ 47 h 51"/>
              <a:gd name="T74" fmla="*/ 39 w 44"/>
              <a:gd name="T75" fmla="*/ 50 h 51"/>
              <a:gd name="T76" fmla="*/ 41 w 44"/>
              <a:gd name="T77" fmla="*/ 48 h 51"/>
              <a:gd name="T78" fmla="*/ 29 w 44"/>
              <a:gd name="T79" fmla="*/ 47 h 51"/>
              <a:gd name="T80" fmla="*/ 41 w 44"/>
              <a:gd name="T81" fmla="*/ 45 h 51"/>
              <a:gd name="T82" fmla="*/ 39 w 44"/>
              <a:gd name="T83" fmla="*/ 43 h 51"/>
              <a:gd name="T84" fmla="*/ 44 w 44"/>
              <a:gd name="T85" fmla="*/ 46 h 51"/>
              <a:gd name="T86" fmla="*/ 44 w 44"/>
              <a:gd name="T87" fmla="*/ 4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 h="51">
                <a:moveTo>
                  <a:pt x="4" y="49"/>
                </a:moveTo>
                <a:cubicBezTo>
                  <a:pt x="4" y="50"/>
                  <a:pt x="3" y="51"/>
                  <a:pt x="2" y="51"/>
                </a:cubicBezTo>
                <a:cubicBezTo>
                  <a:pt x="1" y="51"/>
                  <a:pt x="0" y="50"/>
                  <a:pt x="0" y="49"/>
                </a:cubicBezTo>
                <a:cubicBezTo>
                  <a:pt x="0" y="45"/>
                  <a:pt x="1" y="43"/>
                  <a:pt x="3" y="41"/>
                </a:cubicBezTo>
                <a:cubicBezTo>
                  <a:pt x="6" y="38"/>
                  <a:pt x="10" y="37"/>
                  <a:pt x="12" y="37"/>
                </a:cubicBezTo>
                <a:cubicBezTo>
                  <a:pt x="13" y="37"/>
                  <a:pt x="13" y="36"/>
                  <a:pt x="13" y="36"/>
                </a:cubicBezTo>
                <a:cubicBezTo>
                  <a:pt x="13" y="36"/>
                  <a:pt x="13" y="36"/>
                  <a:pt x="13" y="36"/>
                </a:cubicBezTo>
                <a:cubicBezTo>
                  <a:pt x="12" y="34"/>
                  <a:pt x="11" y="32"/>
                  <a:pt x="10" y="30"/>
                </a:cubicBezTo>
                <a:cubicBezTo>
                  <a:pt x="9" y="28"/>
                  <a:pt x="8" y="27"/>
                  <a:pt x="7" y="25"/>
                </a:cubicBezTo>
                <a:cubicBezTo>
                  <a:pt x="6" y="23"/>
                  <a:pt x="6" y="22"/>
                  <a:pt x="7" y="20"/>
                </a:cubicBezTo>
                <a:cubicBezTo>
                  <a:pt x="6" y="19"/>
                  <a:pt x="6" y="17"/>
                  <a:pt x="6" y="15"/>
                </a:cubicBezTo>
                <a:cubicBezTo>
                  <a:pt x="6" y="11"/>
                  <a:pt x="8" y="6"/>
                  <a:pt x="12" y="3"/>
                </a:cubicBezTo>
                <a:cubicBezTo>
                  <a:pt x="15" y="1"/>
                  <a:pt x="20" y="0"/>
                  <a:pt x="24" y="1"/>
                </a:cubicBezTo>
                <a:cubicBezTo>
                  <a:pt x="25" y="1"/>
                  <a:pt x="27" y="2"/>
                  <a:pt x="28" y="3"/>
                </a:cubicBezTo>
                <a:cubicBezTo>
                  <a:pt x="30" y="3"/>
                  <a:pt x="32" y="4"/>
                  <a:pt x="33" y="6"/>
                </a:cubicBezTo>
                <a:cubicBezTo>
                  <a:pt x="37" y="10"/>
                  <a:pt x="37" y="15"/>
                  <a:pt x="36" y="20"/>
                </a:cubicBezTo>
                <a:cubicBezTo>
                  <a:pt x="37" y="21"/>
                  <a:pt x="36" y="23"/>
                  <a:pt x="36" y="25"/>
                </a:cubicBezTo>
                <a:cubicBezTo>
                  <a:pt x="35" y="27"/>
                  <a:pt x="33" y="28"/>
                  <a:pt x="32" y="30"/>
                </a:cubicBezTo>
                <a:cubicBezTo>
                  <a:pt x="32" y="32"/>
                  <a:pt x="31" y="35"/>
                  <a:pt x="28" y="36"/>
                </a:cubicBezTo>
                <a:cubicBezTo>
                  <a:pt x="27" y="37"/>
                  <a:pt x="26" y="36"/>
                  <a:pt x="26" y="36"/>
                </a:cubicBezTo>
                <a:cubicBezTo>
                  <a:pt x="25" y="35"/>
                  <a:pt x="25" y="33"/>
                  <a:pt x="26" y="33"/>
                </a:cubicBezTo>
                <a:cubicBezTo>
                  <a:pt x="28" y="32"/>
                  <a:pt x="28" y="30"/>
                  <a:pt x="29" y="29"/>
                </a:cubicBezTo>
                <a:cubicBezTo>
                  <a:pt x="30" y="27"/>
                  <a:pt x="32" y="25"/>
                  <a:pt x="32" y="23"/>
                </a:cubicBezTo>
                <a:cubicBezTo>
                  <a:pt x="33" y="23"/>
                  <a:pt x="33" y="22"/>
                  <a:pt x="32" y="22"/>
                </a:cubicBezTo>
                <a:cubicBezTo>
                  <a:pt x="32" y="22"/>
                  <a:pt x="32" y="22"/>
                  <a:pt x="32" y="22"/>
                </a:cubicBezTo>
                <a:cubicBezTo>
                  <a:pt x="32" y="22"/>
                  <a:pt x="32" y="22"/>
                  <a:pt x="32" y="22"/>
                </a:cubicBezTo>
                <a:cubicBezTo>
                  <a:pt x="32" y="21"/>
                  <a:pt x="32" y="20"/>
                  <a:pt x="32" y="19"/>
                </a:cubicBezTo>
                <a:cubicBezTo>
                  <a:pt x="33" y="15"/>
                  <a:pt x="33" y="12"/>
                  <a:pt x="30" y="8"/>
                </a:cubicBezTo>
                <a:cubicBezTo>
                  <a:pt x="30" y="8"/>
                  <a:pt x="29" y="7"/>
                  <a:pt x="28" y="7"/>
                </a:cubicBezTo>
                <a:cubicBezTo>
                  <a:pt x="27" y="7"/>
                  <a:pt x="26" y="7"/>
                  <a:pt x="25" y="6"/>
                </a:cubicBezTo>
                <a:cubicBezTo>
                  <a:pt x="25" y="6"/>
                  <a:pt x="25" y="6"/>
                  <a:pt x="25" y="6"/>
                </a:cubicBezTo>
                <a:cubicBezTo>
                  <a:pt x="25" y="5"/>
                  <a:pt x="24" y="5"/>
                  <a:pt x="23" y="5"/>
                </a:cubicBezTo>
                <a:cubicBezTo>
                  <a:pt x="20" y="4"/>
                  <a:pt x="16" y="5"/>
                  <a:pt x="14" y="6"/>
                </a:cubicBezTo>
                <a:cubicBezTo>
                  <a:pt x="11" y="8"/>
                  <a:pt x="10" y="12"/>
                  <a:pt x="10" y="15"/>
                </a:cubicBezTo>
                <a:cubicBezTo>
                  <a:pt x="10" y="17"/>
                  <a:pt x="10" y="18"/>
                  <a:pt x="11" y="19"/>
                </a:cubicBezTo>
                <a:cubicBezTo>
                  <a:pt x="11" y="20"/>
                  <a:pt x="11" y="20"/>
                  <a:pt x="11" y="20"/>
                </a:cubicBezTo>
                <a:cubicBezTo>
                  <a:pt x="11" y="21"/>
                  <a:pt x="11" y="21"/>
                  <a:pt x="11" y="21"/>
                </a:cubicBezTo>
                <a:cubicBezTo>
                  <a:pt x="11" y="22"/>
                  <a:pt x="11" y="22"/>
                  <a:pt x="11" y="22"/>
                </a:cubicBezTo>
                <a:cubicBezTo>
                  <a:pt x="10" y="22"/>
                  <a:pt x="10" y="22"/>
                  <a:pt x="10" y="22"/>
                </a:cubicBezTo>
                <a:cubicBezTo>
                  <a:pt x="10" y="22"/>
                  <a:pt x="10" y="23"/>
                  <a:pt x="10" y="23"/>
                </a:cubicBezTo>
                <a:cubicBezTo>
                  <a:pt x="11" y="25"/>
                  <a:pt x="13" y="27"/>
                  <a:pt x="14" y="29"/>
                </a:cubicBezTo>
                <a:cubicBezTo>
                  <a:pt x="14" y="30"/>
                  <a:pt x="15" y="32"/>
                  <a:pt x="16" y="33"/>
                </a:cubicBezTo>
                <a:cubicBezTo>
                  <a:pt x="17" y="33"/>
                  <a:pt x="17" y="34"/>
                  <a:pt x="17" y="35"/>
                </a:cubicBezTo>
                <a:cubicBezTo>
                  <a:pt x="17" y="36"/>
                  <a:pt x="17" y="38"/>
                  <a:pt x="16" y="39"/>
                </a:cubicBezTo>
                <a:cubicBezTo>
                  <a:pt x="15" y="40"/>
                  <a:pt x="14" y="40"/>
                  <a:pt x="12" y="41"/>
                </a:cubicBezTo>
                <a:cubicBezTo>
                  <a:pt x="11" y="41"/>
                  <a:pt x="8" y="42"/>
                  <a:pt x="6" y="43"/>
                </a:cubicBezTo>
                <a:cubicBezTo>
                  <a:pt x="5" y="45"/>
                  <a:pt x="4" y="46"/>
                  <a:pt x="4" y="49"/>
                </a:cubicBezTo>
                <a:close/>
                <a:moveTo>
                  <a:pt x="29" y="40"/>
                </a:moveTo>
                <a:cubicBezTo>
                  <a:pt x="29" y="40"/>
                  <a:pt x="29" y="40"/>
                  <a:pt x="29" y="40"/>
                </a:cubicBezTo>
                <a:cubicBezTo>
                  <a:pt x="29" y="40"/>
                  <a:pt x="29" y="39"/>
                  <a:pt x="29" y="39"/>
                </a:cubicBezTo>
                <a:cubicBezTo>
                  <a:pt x="29" y="39"/>
                  <a:pt x="29" y="38"/>
                  <a:pt x="29" y="38"/>
                </a:cubicBezTo>
                <a:cubicBezTo>
                  <a:pt x="32" y="35"/>
                  <a:pt x="32" y="35"/>
                  <a:pt x="32" y="35"/>
                </a:cubicBezTo>
                <a:cubicBezTo>
                  <a:pt x="33" y="35"/>
                  <a:pt x="34" y="35"/>
                  <a:pt x="34" y="35"/>
                </a:cubicBezTo>
                <a:cubicBezTo>
                  <a:pt x="34" y="35"/>
                  <a:pt x="34" y="36"/>
                  <a:pt x="34" y="37"/>
                </a:cubicBezTo>
                <a:cubicBezTo>
                  <a:pt x="33" y="38"/>
                  <a:pt x="33" y="38"/>
                  <a:pt x="33" y="38"/>
                </a:cubicBezTo>
                <a:cubicBezTo>
                  <a:pt x="43" y="38"/>
                  <a:pt x="43" y="38"/>
                  <a:pt x="43" y="38"/>
                </a:cubicBezTo>
                <a:cubicBezTo>
                  <a:pt x="44" y="38"/>
                  <a:pt x="44" y="38"/>
                  <a:pt x="44" y="39"/>
                </a:cubicBezTo>
                <a:cubicBezTo>
                  <a:pt x="44" y="40"/>
                  <a:pt x="44" y="40"/>
                  <a:pt x="43" y="40"/>
                </a:cubicBezTo>
                <a:cubicBezTo>
                  <a:pt x="33" y="40"/>
                  <a:pt x="33" y="40"/>
                  <a:pt x="33" y="40"/>
                </a:cubicBezTo>
                <a:cubicBezTo>
                  <a:pt x="34" y="41"/>
                  <a:pt x="34" y="41"/>
                  <a:pt x="34" y="41"/>
                </a:cubicBezTo>
                <a:cubicBezTo>
                  <a:pt x="34" y="42"/>
                  <a:pt x="34" y="42"/>
                  <a:pt x="34" y="43"/>
                </a:cubicBezTo>
                <a:cubicBezTo>
                  <a:pt x="34" y="43"/>
                  <a:pt x="33" y="43"/>
                  <a:pt x="32" y="43"/>
                </a:cubicBezTo>
                <a:cubicBezTo>
                  <a:pt x="29" y="40"/>
                  <a:pt x="29" y="40"/>
                  <a:pt x="29" y="40"/>
                </a:cubicBezTo>
                <a:close/>
                <a:moveTo>
                  <a:pt x="44" y="46"/>
                </a:moveTo>
                <a:cubicBezTo>
                  <a:pt x="44" y="46"/>
                  <a:pt x="44" y="46"/>
                  <a:pt x="44" y="46"/>
                </a:cubicBezTo>
                <a:cubicBezTo>
                  <a:pt x="44" y="46"/>
                  <a:pt x="44" y="46"/>
                  <a:pt x="44" y="46"/>
                </a:cubicBezTo>
                <a:cubicBezTo>
                  <a:pt x="44" y="46"/>
                  <a:pt x="44" y="46"/>
                  <a:pt x="44" y="46"/>
                </a:cubicBezTo>
                <a:cubicBezTo>
                  <a:pt x="44" y="46"/>
                  <a:pt x="44" y="46"/>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1" y="50"/>
                  <a:pt x="41" y="50"/>
                  <a:pt x="41" y="50"/>
                </a:cubicBezTo>
                <a:cubicBezTo>
                  <a:pt x="41" y="51"/>
                  <a:pt x="40" y="51"/>
                  <a:pt x="39" y="50"/>
                </a:cubicBezTo>
                <a:cubicBezTo>
                  <a:pt x="39" y="50"/>
                  <a:pt x="39" y="49"/>
                  <a:pt x="39" y="49"/>
                </a:cubicBezTo>
                <a:cubicBezTo>
                  <a:pt x="41" y="48"/>
                  <a:pt x="41" y="48"/>
                  <a:pt x="41" y="48"/>
                </a:cubicBezTo>
                <a:cubicBezTo>
                  <a:pt x="30" y="48"/>
                  <a:pt x="30" y="48"/>
                  <a:pt x="30" y="48"/>
                </a:cubicBezTo>
                <a:cubicBezTo>
                  <a:pt x="29" y="48"/>
                  <a:pt x="29" y="47"/>
                  <a:pt x="29" y="47"/>
                </a:cubicBezTo>
                <a:cubicBezTo>
                  <a:pt x="29" y="46"/>
                  <a:pt x="29" y="45"/>
                  <a:pt x="30" y="45"/>
                </a:cubicBezTo>
                <a:cubicBezTo>
                  <a:pt x="41" y="45"/>
                  <a:pt x="41" y="45"/>
                  <a:pt x="41" y="45"/>
                </a:cubicBezTo>
                <a:cubicBezTo>
                  <a:pt x="39" y="44"/>
                  <a:pt x="39" y="44"/>
                  <a:pt x="39" y="44"/>
                </a:cubicBezTo>
                <a:cubicBezTo>
                  <a:pt x="39" y="44"/>
                  <a:pt x="39" y="43"/>
                  <a:pt x="39" y="43"/>
                </a:cubicBezTo>
                <a:cubicBezTo>
                  <a:pt x="40" y="42"/>
                  <a:pt x="41" y="42"/>
                  <a:pt x="41" y="43"/>
                </a:cubicBezTo>
                <a:cubicBezTo>
                  <a:pt x="44" y="46"/>
                  <a:pt x="44" y="46"/>
                  <a:pt x="44" y="46"/>
                </a:cubicBezTo>
                <a:cubicBezTo>
                  <a:pt x="44" y="46"/>
                  <a:pt x="44" y="46"/>
                  <a:pt x="44" y="46"/>
                </a:cubicBezTo>
                <a:cubicBezTo>
                  <a:pt x="44" y="46"/>
                  <a:pt x="44" y="46"/>
                  <a:pt x="44" y="4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6" name="Freeform 552"/>
          <p:cNvSpPr>
            <a:spLocks noEditPoints="1"/>
          </p:cNvSpPr>
          <p:nvPr/>
        </p:nvSpPr>
        <p:spPr bwMode="auto">
          <a:xfrm>
            <a:off x="5245097" y="4356067"/>
            <a:ext cx="151196" cy="173036"/>
          </a:xfrm>
          <a:custGeom>
            <a:avLst/>
            <a:gdLst>
              <a:gd name="T0" fmla="*/ 2 w 45"/>
              <a:gd name="T1" fmla="*/ 50 h 51"/>
              <a:gd name="T2" fmla="*/ 3 w 45"/>
              <a:gd name="T3" fmla="*/ 40 h 51"/>
              <a:gd name="T4" fmla="*/ 13 w 45"/>
              <a:gd name="T5" fmla="*/ 36 h 51"/>
              <a:gd name="T6" fmla="*/ 10 w 45"/>
              <a:gd name="T7" fmla="*/ 30 h 51"/>
              <a:gd name="T8" fmla="*/ 7 w 45"/>
              <a:gd name="T9" fmla="*/ 20 h 51"/>
              <a:gd name="T10" fmla="*/ 12 w 45"/>
              <a:gd name="T11" fmla="*/ 3 h 51"/>
              <a:gd name="T12" fmla="*/ 28 w 45"/>
              <a:gd name="T13" fmla="*/ 3 h 51"/>
              <a:gd name="T14" fmla="*/ 36 w 45"/>
              <a:gd name="T15" fmla="*/ 20 h 51"/>
              <a:gd name="T16" fmla="*/ 33 w 45"/>
              <a:gd name="T17" fmla="*/ 30 h 51"/>
              <a:gd name="T18" fmla="*/ 26 w 45"/>
              <a:gd name="T19" fmla="*/ 35 h 51"/>
              <a:gd name="T20" fmla="*/ 29 w 45"/>
              <a:gd name="T21" fmla="*/ 29 h 51"/>
              <a:gd name="T22" fmla="*/ 32 w 45"/>
              <a:gd name="T23" fmla="*/ 21 h 51"/>
              <a:gd name="T24" fmla="*/ 32 w 45"/>
              <a:gd name="T25" fmla="*/ 21 h 51"/>
              <a:gd name="T26" fmla="*/ 30 w 45"/>
              <a:gd name="T27" fmla="*/ 8 h 51"/>
              <a:gd name="T28" fmla="*/ 25 w 45"/>
              <a:gd name="T29" fmla="*/ 6 h 51"/>
              <a:gd name="T30" fmla="*/ 23 w 45"/>
              <a:gd name="T31" fmla="*/ 5 h 51"/>
              <a:gd name="T32" fmla="*/ 10 w 45"/>
              <a:gd name="T33" fmla="*/ 15 h 51"/>
              <a:gd name="T34" fmla="*/ 11 w 45"/>
              <a:gd name="T35" fmla="*/ 20 h 51"/>
              <a:gd name="T36" fmla="*/ 11 w 45"/>
              <a:gd name="T37" fmla="*/ 21 h 51"/>
              <a:gd name="T38" fmla="*/ 11 w 45"/>
              <a:gd name="T39" fmla="*/ 23 h 51"/>
              <a:gd name="T40" fmla="*/ 17 w 45"/>
              <a:gd name="T41" fmla="*/ 33 h 51"/>
              <a:gd name="T42" fmla="*/ 16 w 45"/>
              <a:gd name="T43" fmla="*/ 38 h 51"/>
              <a:gd name="T44" fmla="*/ 6 w 45"/>
              <a:gd name="T45" fmla="*/ 43 h 51"/>
              <a:gd name="T46" fmla="*/ 44 w 45"/>
              <a:gd name="T47" fmla="*/ 42 h 51"/>
              <a:gd name="T48" fmla="*/ 45 w 45"/>
              <a:gd name="T49" fmla="*/ 43 h 51"/>
              <a:gd name="T50" fmla="*/ 38 w 45"/>
              <a:gd name="T51" fmla="*/ 44 h 51"/>
              <a:gd name="T52" fmla="*/ 37 w 45"/>
              <a:gd name="T53" fmla="*/ 51 h 51"/>
              <a:gd name="T54" fmla="*/ 35 w 45"/>
              <a:gd name="T55" fmla="*/ 44 h 51"/>
              <a:gd name="T56" fmla="*/ 29 w 45"/>
              <a:gd name="T57" fmla="*/ 43 h 51"/>
              <a:gd name="T58" fmla="*/ 35 w 45"/>
              <a:gd name="T59" fmla="*/ 42 h 51"/>
              <a:gd name="T60" fmla="*/ 37 w 45"/>
              <a:gd name="T61" fmla="*/ 35 h 51"/>
              <a:gd name="T62" fmla="*/ 38 w 45"/>
              <a:gd name="T63"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51">
                <a:moveTo>
                  <a:pt x="4" y="48"/>
                </a:moveTo>
                <a:cubicBezTo>
                  <a:pt x="4" y="50"/>
                  <a:pt x="3" y="50"/>
                  <a:pt x="2" y="50"/>
                </a:cubicBezTo>
                <a:cubicBezTo>
                  <a:pt x="1" y="50"/>
                  <a:pt x="0" y="50"/>
                  <a:pt x="0" y="48"/>
                </a:cubicBezTo>
                <a:cubicBezTo>
                  <a:pt x="0" y="45"/>
                  <a:pt x="1" y="42"/>
                  <a:pt x="3" y="40"/>
                </a:cubicBezTo>
                <a:cubicBezTo>
                  <a:pt x="6" y="38"/>
                  <a:pt x="10" y="37"/>
                  <a:pt x="12" y="37"/>
                </a:cubicBezTo>
                <a:cubicBezTo>
                  <a:pt x="13" y="36"/>
                  <a:pt x="13" y="36"/>
                  <a:pt x="13" y="36"/>
                </a:cubicBezTo>
                <a:cubicBezTo>
                  <a:pt x="14" y="36"/>
                  <a:pt x="14" y="36"/>
                  <a:pt x="14" y="35"/>
                </a:cubicBezTo>
                <a:cubicBezTo>
                  <a:pt x="12" y="34"/>
                  <a:pt x="11" y="32"/>
                  <a:pt x="10" y="30"/>
                </a:cubicBezTo>
                <a:cubicBezTo>
                  <a:pt x="10" y="28"/>
                  <a:pt x="8" y="27"/>
                  <a:pt x="7" y="25"/>
                </a:cubicBezTo>
                <a:cubicBezTo>
                  <a:pt x="6" y="23"/>
                  <a:pt x="6" y="21"/>
                  <a:pt x="7" y="20"/>
                </a:cubicBezTo>
                <a:cubicBezTo>
                  <a:pt x="7" y="18"/>
                  <a:pt x="6" y="17"/>
                  <a:pt x="6" y="15"/>
                </a:cubicBezTo>
                <a:cubicBezTo>
                  <a:pt x="6" y="11"/>
                  <a:pt x="8" y="5"/>
                  <a:pt x="12" y="3"/>
                </a:cubicBezTo>
                <a:cubicBezTo>
                  <a:pt x="15" y="1"/>
                  <a:pt x="20" y="0"/>
                  <a:pt x="24" y="1"/>
                </a:cubicBezTo>
                <a:cubicBezTo>
                  <a:pt x="26" y="1"/>
                  <a:pt x="27" y="2"/>
                  <a:pt x="28" y="3"/>
                </a:cubicBezTo>
                <a:cubicBezTo>
                  <a:pt x="30" y="3"/>
                  <a:pt x="32" y="4"/>
                  <a:pt x="33" y="6"/>
                </a:cubicBezTo>
                <a:cubicBezTo>
                  <a:pt x="37" y="10"/>
                  <a:pt x="37" y="15"/>
                  <a:pt x="36" y="20"/>
                </a:cubicBezTo>
                <a:cubicBezTo>
                  <a:pt x="37" y="21"/>
                  <a:pt x="37" y="23"/>
                  <a:pt x="36" y="25"/>
                </a:cubicBezTo>
                <a:cubicBezTo>
                  <a:pt x="35" y="27"/>
                  <a:pt x="34" y="28"/>
                  <a:pt x="33" y="30"/>
                </a:cubicBezTo>
                <a:cubicBezTo>
                  <a:pt x="32" y="32"/>
                  <a:pt x="31" y="35"/>
                  <a:pt x="29" y="36"/>
                </a:cubicBezTo>
                <a:cubicBezTo>
                  <a:pt x="28" y="37"/>
                  <a:pt x="26" y="36"/>
                  <a:pt x="26" y="35"/>
                </a:cubicBezTo>
                <a:cubicBezTo>
                  <a:pt x="25" y="34"/>
                  <a:pt x="26" y="33"/>
                  <a:pt x="27" y="33"/>
                </a:cubicBezTo>
                <a:cubicBezTo>
                  <a:pt x="28" y="32"/>
                  <a:pt x="29" y="30"/>
                  <a:pt x="29" y="29"/>
                </a:cubicBezTo>
                <a:cubicBezTo>
                  <a:pt x="30" y="27"/>
                  <a:pt x="32" y="25"/>
                  <a:pt x="33" y="23"/>
                </a:cubicBezTo>
                <a:cubicBezTo>
                  <a:pt x="33" y="23"/>
                  <a:pt x="33" y="22"/>
                  <a:pt x="32" y="21"/>
                </a:cubicBezTo>
                <a:cubicBezTo>
                  <a:pt x="32" y="21"/>
                  <a:pt x="32" y="21"/>
                  <a:pt x="32" y="21"/>
                </a:cubicBezTo>
                <a:cubicBezTo>
                  <a:pt x="32" y="21"/>
                  <a:pt x="32" y="21"/>
                  <a:pt x="32" y="21"/>
                </a:cubicBezTo>
                <a:cubicBezTo>
                  <a:pt x="32" y="21"/>
                  <a:pt x="32" y="20"/>
                  <a:pt x="32" y="19"/>
                </a:cubicBezTo>
                <a:cubicBezTo>
                  <a:pt x="33" y="15"/>
                  <a:pt x="33" y="12"/>
                  <a:pt x="30" y="8"/>
                </a:cubicBezTo>
                <a:cubicBezTo>
                  <a:pt x="30" y="7"/>
                  <a:pt x="29" y="7"/>
                  <a:pt x="28" y="7"/>
                </a:cubicBezTo>
                <a:cubicBezTo>
                  <a:pt x="27" y="7"/>
                  <a:pt x="26" y="7"/>
                  <a:pt x="25" y="6"/>
                </a:cubicBezTo>
                <a:cubicBezTo>
                  <a:pt x="25" y="5"/>
                  <a:pt x="25" y="5"/>
                  <a:pt x="25" y="5"/>
                </a:cubicBezTo>
                <a:cubicBezTo>
                  <a:pt x="25" y="5"/>
                  <a:pt x="24" y="5"/>
                  <a:pt x="23" y="5"/>
                </a:cubicBezTo>
                <a:cubicBezTo>
                  <a:pt x="20" y="4"/>
                  <a:pt x="17" y="4"/>
                  <a:pt x="14" y="6"/>
                </a:cubicBezTo>
                <a:cubicBezTo>
                  <a:pt x="11" y="8"/>
                  <a:pt x="10" y="12"/>
                  <a:pt x="10" y="15"/>
                </a:cubicBezTo>
                <a:cubicBezTo>
                  <a:pt x="10" y="17"/>
                  <a:pt x="11" y="18"/>
                  <a:pt x="11" y="19"/>
                </a:cubicBezTo>
                <a:cubicBezTo>
                  <a:pt x="11" y="20"/>
                  <a:pt x="11" y="20"/>
                  <a:pt x="11" y="20"/>
                </a:cubicBezTo>
                <a:cubicBezTo>
                  <a:pt x="11" y="21"/>
                  <a:pt x="11" y="21"/>
                  <a:pt x="11" y="21"/>
                </a:cubicBezTo>
                <a:cubicBezTo>
                  <a:pt x="11" y="21"/>
                  <a:pt x="11" y="21"/>
                  <a:pt x="11" y="21"/>
                </a:cubicBezTo>
                <a:cubicBezTo>
                  <a:pt x="11" y="21"/>
                  <a:pt x="11" y="21"/>
                  <a:pt x="11" y="21"/>
                </a:cubicBezTo>
                <a:cubicBezTo>
                  <a:pt x="10" y="22"/>
                  <a:pt x="10" y="23"/>
                  <a:pt x="11" y="23"/>
                </a:cubicBezTo>
                <a:cubicBezTo>
                  <a:pt x="11" y="25"/>
                  <a:pt x="13" y="27"/>
                  <a:pt x="14" y="29"/>
                </a:cubicBezTo>
                <a:cubicBezTo>
                  <a:pt x="15" y="30"/>
                  <a:pt x="15" y="32"/>
                  <a:pt x="17" y="33"/>
                </a:cubicBezTo>
                <a:cubicBezTo>
                  <a:pt x="17" y="33"/>
                  <a:pt x="18" y="34"/>
                  <a:pt x="18" y="34"/>
                </a:cubicBezTo>
                <a:cubicBezTo>
                  <a:pt x="18" y="36"/>
                  <a:pt x="17" y="37"/>
                  <a:pt x="16" y="38"/>
                </a:cubicBezTo>
                <a:cubicBezTo>
                  <a:pt x="15" y="39"/>
                  <a:pt x="14" y="40"/>
                  <a:pt x="13" y="40"/>
                </a:cubicBezTo>
                <a:cubicBezTo>
                  <a:pt x="11" y="40"/>
                  <a:pt x="8" y="41"/>
                  <a:pt x="6" y="43"/>
                </a:cubicBezTo>
                <a:cubicBezTo>
                  <a:pt x="5" y="44"/>
                  <a:pt x="4" y="46"/>
                  <a:pt x="4" y="48"/>
                </a:cubicBezTo>
                <a:close/>
                <a:moveTo>
                  <a:pt x="44" y="42"/>
                </a:moveTo>
                <a:cubicBezTo>
                  <a:pt x="44" y="42"/>
                  <a:pt x="44" y="42"/>
                  <a:pt x="44" y="42"/>
                </a:cubicBezTo>
                <a:cubicBezTo>
                  <a:pt x="44" y="42"/>
                  <a:pt x="45" y="42"/>
                  <a:pt x="45" y="43"/>
                </a:cubicBezTo>
                <a:cubicBezTo>
                  <a:pt x="45" y="44"/>
                  <a:pt x="44" y="44"/>
                  <a:pt x="44" y="44"/>
                </a:cubicBezTo>
                <a:cubicBezTo>
                  <a:pt x="38" y="44"/>
                  <a:pt x="38" y="44"/>
                  <a:pt x="38" y="44"/>
                </a:cubicBezTo>
                <a:cubicBezTo>
                  <a:pt x="38" y="50"/>
                  <a:pt x="38" y="50"/>
                  <a:pt x="38" y="50"/>
                </a:cubicBezTo>
                <a:cubicBezTo>
                  <a:pt x="38" y="50"/>
                  <a:pt x="37" y="51"/>
                  <a:pt x="37" y="51"/>
                </a:cubicBezTo>
                <a:cubicBezTo>
                  <a:pt x="36" y="51"/>
                  <a:pt x="35" y="50"/>
                  <a:pt x="35" y="50"/>
                </a:cubicBezTo>
                <a:cubicBezTo>
                  <a:pt x="35" y="44"/>
                  <a:pt x="35" y="44"/>
                  <a:pt x="35" y="44"/>
                </a:cubicBezTo>
                <a:cubicBezTo>
                  <a:pt x="30" y="44"/>
                  <a:pt x="30" y="44"/>
                  <a:pt x="30" y="44"/>
                </a:cubicBezTo>
                <a:cubicBezTo>
                  <a:pt x="29" y="44"/>
                  <a:pt x="29" y="44"/>
                  <a:pt x="29" y="43"/>
                </a:cubicBezTo>
                <a:cubicBezTo>
                  <a:pt x="29" y="42"/>
                  <a:pt x="29" y="42"/>
                  <a:pt x="30" y="42"/>
                </a:cubicBezTo>
                <a:cubicBezTo>
                  <a:pt x="35" y="42"/>
                  <a:pt x="35" y="42"/>
                  <a:pt x="35" y="42"/>
                </a:cubicBezTo>
                <a:cubicBezTo>
                  <a:pt x="35" y="36"/>
                  <a:pt x="35" y="36"/>
                  <a:pt x="35" y="36"/>
                </a:cubicBezTo>
                <a:cubicBezTo>
                  <a:pt x="35" y="35"/>
                  <a:pt x="36" y="35"/>
                  <a:pt x="37" y="35"/>
                </a:cubicBezTo>
                <a:cubicBezTo>
                  <a:pt x="37" y="35"/>
                  <a:pt x="38" y="35"/>
                  <a:pt x="38" y="36"/>
                </a:cubicBezTo>
                <a:cubicBezTo>
                  <a:pt x="38" y="42"/>
                  <a:pt x="38" y="42"/>
                  <a:pt x="38" y="42"/>
                </a:cubicBezTo>
                <a:cubicBezTo>
                  <a:pt x="44" y="42"/>
                  <a:pt x="44" y="42"/>
                  <a:pt x="44" y="4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7" name="Freeform 553"/>
          <p:cNvSpPr>
            <a:spLocks noEditPoints="1"/>
          </p:cNvSpPr>
          <p:nvPr/>
        </p:nvSpPr>
        <p:spPr bwMode="auto">
          <a:xfrm>
            <a:off x="5550850" y="4356067"/>
            <a:ext cx="144476" cy="173036"/>
          </a:xfrm>
          <a:custGeom>
            <a:avLst/>
            <a:gdLst>
              <a:gd name="T0" fmla="*/ 2 w 43"/>
              <a:gd name="T1" fmla="*/ 51 h 51"/>
              <a:gd name="T2" fmla="*/ 3 w 43"/>
              <a:gd name="T3" fmla="*/ 41 h 51"/>
              <a:gd name="T4" fmla="*/ 13 w 43"/>
              <a:gd name="T5" fmla="*/ 36 h 51"/>
              <a:gd name="T6" fmla="*/ 10 w 43"/>
              <a:gd name="T7" fmla="*/ 30 h 51"/>
              <a:gd name="T8" fmla="*/ 7 w 43"/>
              <a:gd name="T9" fmla="*/ 20 h 51"/>
              <a:gd name="T10" fmla="*/ 12 w 43"/>
              <a:gd name="T11" fmla="*/ 3 h 51"/>
              <a:gd name="T12" fmla="*/ 28 w 43"/>
              <a:gd name="T13" fmla="*/ 3 h 51"/>
              <a:gd name="T14" fmla="*/ 36 w 43"/>
              <a:gd name="T15" fmla="*/ 20 h 51"/>
              <a:gd name="T16" fmla="*/ 33 w 43"/>
              <a:gd name="T17" fmla="*/ 30 h 51"/>
              <a:gd name="T18" fmla="*/ 26 w 43"/>
              <a:gd name="T19" fmla="*/ 36 h 51"/>
              <a:gd name="T20" fmla="*/ 29 w 43"/>
              <a:gd name="T21" fmla="*/ 29 h 51"/>
              <a:gd name="T22" fmla="*/ 32 w 43"/>
              <a:gd name="T23" fmla="*/ 22 h 51"/>
              <a:gd name="T24" fmla="*/ 32 w 43"/>
              <a:gd name="T25" fmla="*/ 22 h 51"/>
              <a:gd name="T26" fmla="*/ 30 w 43"/>
              <a:gd name="T27" fmla="*/ 9 h 51"/>
              <a:gd name="T28" fmla="*/ 25 w 43"/>
              <a:gd name="T29" fmla="*/ 6 h 51"/>
              <a:gd name="T30" fmla="*/ 23 w 43"/>
              <a:gd name="T31" fmla="*/ 5 h 51"/>
              <a:gd name="T32" fmla="*/ 10 w 43"/>
              <a:gd name="T33" fmla="*/ 15 h 51"/>
              <a:gd name="T34" fmla="*/ 11 w 43"/>
              <a:gd name="T35" fmla="*/ 20 h 51"/>
              <a:gd name="T36" fmla="*/ 11 w 43"/>
              <a:gd name="T37" fmla="*/ 22 h 51"/>
              <a:gd name="T38" fmla="*/ 11 w 43"/>
              <a:gd name="T39" fmla="*/ 24 h 51"/>
              <a:gd name="T40" fmla="*/ 17 w 43"/>
              <a:gd name="T41" fmla="*/ 33 h 51"/>
              <a:gd name="T42" fmla="*/ 16 w 43"/>
              <a:gd name="T43" fmla="*/ 39 h 51"/>
              <a:gd name="T44" fmla="*/ 6 w 43"/>
              <a:gd name="T45" fmla="*/ 44 h 51"/>
              <a:gd name="T46" fmla="*/ 41 w 43"/>
              <a:gd name="T47" fmla="*/ 38 h 51"/>
              <a:gd name="T48" fmla="*/ 42 w 43"/>
              <a:gd name="T49" fmla="*/ 38 h 51"/>
              <a:gd name="T50" fmla="*/ 38 w 43"/>
              <a:gd name="T51" fmla="*/ 43 h 51"/>
              <a:gd name="T52" fmla="*/ 42 w 43"/>
              <a:gd name="T53" fmla="*/ 49 h 51"/>
              <a:gd name="T54" fmla="*/ 37 w 43"/>
              <a:gd name="T55" fmla="*/ 45 h 51"/>
              <a:gd name="T56" fmla="*/ 31 w 43"/>
              <a:gd name="T57" fmla="*/ 49 h 51"/>
              <a:gd name="T58" fmla="*/ 35 w 43"/>
              <a:gd name="T59" fmla="*/ 43 h 51"/>
              <a:gd name="T60" fmla="*/ 31 w 43"/>
              <a:gd name="T61" fmla="*/ 38 h 51"/>
              <a:gd name="T62" fmla="*/ 37 w 43"/>
              <a:gd name="T63"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 h="51">
                <a:moveTo>
                  <a:pt x="4" y="49"/>
                </a:moveTo>
                <a:cubicBezTo>
                  <a:pt x="4" y="50"/>
                  <a:pt x="3" y="51"/>
                  <a:pt x="2" y="51"/>
                </a:cubicBezTo>
                <a:cubicBezTo>
                  <a:pt x="1" y="51"/>
                  <a:pt x="0" y="50"/>
                  <a:pt x="0" y="49"/>
                </a:cubicBezTo>
                <a:cubicBezTo>
                  <a:pt x="0" y="45"/>
                  <a:pt x="1" y="43"/>
                  <a:pt x="3" y="41"/>
                </a:cubicBezTo>
                <a:cubicBezTo>
                  <a:pt x="6" y="38"/>
                  <a:pt x="10" y="37"/>
                  <a:pt x="12" y="37"/>
                </a:cubicBezTo>
                <a:cubicBezTo>
                  <a:pt x="13" y="37"/>
                  <a:pt x="13" y="37"/>
                  <a:pt x="13" y="36"/>
                </a:cubicBezTo>
                <a:cubicBezTo>
                  <a:pt x="14" y="36"/>
                  <a:pt x="14" y="36"/>
                  <a:pt x="14" y="36"/>
                </a:cubicBezTo>
                <a:cubicBezTo>
                  <a:pt x="12" y="34"/>
                  <a:pt x="11" y="32"/>
                  <a:pt x="10" y="30"/>
                </a:cubicBezTo>
                <a:cubicBezTo>
                  <a:pt x="10" y="28"/>
                  <a:pt x="8" y="27"/>
                  <a:pt x="7" y="25"/>
                </a:cubicBezTo>
                <a:cubicBezTo>
                  <a:pt x="6" y="23"/>
                  <a:pt x="6" y="22"/>
                  <a:pt x="7" y="20"/>
                </a:cubicBezTo>
                <a:cubicBezTo>
                  <a:pt x="7" y="19"/>
                  <a:pt x="7" y="17"/>
                  <a:pt x="6" y="15"/>
                </a:cubicBezTo>
                <a:cubicBezTo>
                  <a:pt x="6" y="11"/>
                  <a:pt x="8" y="6"/>
                  <a:pt x="12" y="3"/>
                </a:cubicBezTo>
                <a:cubicBezTo>
                  <a:pt x="15" y="1"/>
                  <a:pt x="20" y="0"/>
                  <a:pt x="24" y="1"/>
                </a:cubicBezTo>
                <a:cubicBezTo>
                  <a:pt x="26" y="1"/>
                  <a:pt x="27" y="2"/>
                  <a:pt x="28" y="3"/>
                </a:cubicBezTo>
                <a:cubicBezTo>
                  <a:pt x="30" y="3"/>
                  <a:pt x="32" y="4"/>
                  <a:pt x="33" y="6"/>
                </a:cubicBezTo>
                <a:cubicBezTo>
                  <a:pt x="37" y="10"/>
                  <a:pt x="37" y="15"/>
                  <a:pt x="36" y="20"/>
                </a:cubicBezTo>
                <a:cubicBezTo>
                  <a:pt x="37" y="21"/>
                  <a:pt x="37" y="23"/>
                  <a:pt x="36" y="25"/>
                </a:cubicBezTo>
                <a:cubicBezTo>
                  <a:pt x="35" y="27"/>
                  <a:pt x="34" y="28"/>
                  <a:pt x="33" y="30"/>
                </a:cubicBezTo>
                <a:cubicBezTo>
                  <a:pt x="32" y="32"/>
                  <a:pt x="31" y="35"/>
                  <a:pt x="29" y="36"/>
                </a:cubicBezTo>
                <a:cubicBezTo>
                  <a:pt x="28" y="37"/>
                  <a:pt x="27" y="37"/>
                  <a:pt x="26" y="36"/>
                </a:cubicBezTo>
                <a:cubicBezTo>
                  <a:pt x="25" y="35"/>
                  <a:pt x="26" y="34"/>
                  <a:pt x="27" y="33"/>
                </a:cubicBezTo>
                <a:cubicBezTo>
                  <a:pt x="28" y="32"/>
                  <a:pt x="29" y="30"/>
                  <a:pt x="29" y="29"/>
                </a:cubicBezTo>
                <a:cubicBezTo>
                  <a:pt x="30" y="27"/>
                  <a:pt x="32" y="26"/>
                  <a:pt x="33" y="24"/>
                </a:cubicBezTo>
                <a:cubicBezTo>
                  <a:pt x="33" y="23"/>
                  <a:pt x="33" y="22"/>
                  <a:pt x="32" y="22"/>
                </a:cubicBezTo>
                <a:cubicBezTo>
                  <a:pt x="32" y="22"/>
                  <a:pt x="32" y="22"/>
                  <a:pt x="32" y="22"/>
                </a:cubicBezTo>
                <a:cubicBezTo>
                  <a:pt x="32" y="22"/>
                  <a:pt x="32" y="22"/>
                  <a:pt x="32" y="22"/>
                </a:cubicBezTo>
                <a:cubicBezTo>
                  <a:pt x="32" y="21"/>
                  <a:pt x="32" y="20"/>
                  <a:pt x="32" y="19"/>
                </a:cubicBezTo>
                <a:cubicBezTo>
                  <a:pt x="33" y="16"/>
                  <a:pt x="33" y="12"/>
                  <a:pt x="30" y="9"/>
                </a:cubicBezTo>
                <a:cubicBezTo>
                  <a:pt x="30" y="8"/>
                  <a:pt x="29" y="7"/>
                  <a:pt x="29" y="7"/>
                </a:cubicBezTo>
                <a:cubicBezTo>
                  <a:pt x="27" y="7"/>
                  <a:pt x="26" y="7"/>
                  <a:pt x="25" y="6"/>
                </a:cubicBezTo>
                <a:cubicBezTo>
                  <a:pt x="25" y="6"/>
                  <a:pt x="25" y="6"/>
                  <a:pt x="25" y="6"/>
                </a:cubicBezTo>
                <a:cubicBezTo>
                  <a:pt x="25" y="5"/>
                  <a:pt x="24" y="5"/>
                  <a:pt x="23" y="5"/>
                </a:cubicBezTo>
                <a:cubicBezTo>
                  <a:pt x="20" y="4"/>
                  <a:pt x="17" y="5"/>
                  <a:pt x="14" y="6"/>
                </a:cubicBezTo>
                <a:cubicBezTo>
                  <a:pt x="11" y="8"/>
                  <a:pt x="10" y="12"/>
                  <a:pt x="10" y="15"/>
                </a:cubicBezTo>
                <a:cubicBezTo>
                  <a:pt x="10" y="17"/>
                  <a:pt x="11" y="18"/>
                  <a:pt x="11" y="19"/>
                </a:cubicBezTo>
                <a:cubicBezTo>
                  <a:pt x="11" y="20"/>
                  <a:pt x="11" y="20"/>
                  <a:pt x="11" y="20"/>
                </a:cubicBezTo>
                <a:cubicBezTo>
                  <a:pt x="11" y="21"/>
                  <a:pt x="11" y="21"/>
                  <a:pt x="11" y="22"/>
                </a:cubicBezTo>
                <a:cubicBezTo>
                  <a:pt x="11" y="22"/>
                  <a:pt x="11" y="22"/>
                  <a:pt x="11" y="22"/>
                </a:cubicBezTo>
                <a:cubicBezTo>
                  <a:pt x="11" y="22"/>
                  <a:pt x="11" y="22"/>
                  <a:pt x="11" y="22"/>
                </a:cubicBezTo>
                <a:cubicBezTo>
                  <a:pt x="10" y="22"/>
                  <a:pt x="10" y="23"/>
                  <a:pt x="11" y="24"/>
                </a:cubicBezTo>
                <a:cubicBezTo>
                  <a:pt x="11" y="25"/>
                  <a:pt x="13" y="27"/>
                  <a:pt x="14" y="29"/>
                </a:cubicBezTo>
                <a:cubicBezTo>
                  <a:pt x="15" y="30"/>
                  <a:pt x="15" y="32"/>
                  <a:pt x="17" y="33"/>
                </a:cubicBezTo>
                <a:cubicBezTo>
                  <a:pt x="17" y="33"/>
                  <a:pt x="18" y="34"/>
                  <a:pt x="18" y="35"/>
                </a:cubicBezTo>
                <a:cubicBezTo>
                  <a:pt x="18" y="36"/>
                  <a:pt x="17" y="38"/>
                  <a:pt x="16" y="39"/>
                </a:cubicBezTo>
                <a:cubicBezTo>
                  <a:pt x="15" y="40"/>
                  <a:pt x="14" y="40"/>
                  <a:pt x="13" y="41"/>
                </a:cubicBezTo>
                <a:cubicBezTo>
                  <a:pt x="11" y="41"/>
                  <a:pt x="8" y="42"/>
                  <a:pt x="6" y="44"/>
                </a:cubicBezTo>
                <a:cubicBezTo>
                  <a:pt x="5" y="45"/>
                  <a:pt x="4" y="46"/>
                  <a:pt x="4" y="49"/>
                </a:cubicBezTo>
                <a:close/>
                <a:moveTo>
                  <a:pt x="41" y="38"/>
                </a:moveTo>
                <a:cubicBezTo>
                  <a:pt x="41" y="38"/>
                  <a:pt x="41" y="38"/>
                  <a:pt x="41" y="38"/>
                </a:cubicBezTo>
                <a:cubicBezTo>
                  <a:pt x="41" y="37"/>
                  <a:pt x="42" y="37"/>
                  <a:pt x="42" y="38"/>
                </a:cubicBezTo>
                <a:cubicBezTo>
                  <a:pt x="43" y="38"/>
                  <a:pt x="43" y="39"/>
                  <a:pt x="42" y="39"/>
                </a:cubicBezTo>
                <a:cubicBezTo>
                  <a:pt x="38" y="43"/>
                  <a:pt x="38" y="43"/>
                  <a:pt x="38" y="43"/>
                </a:cubicBezTo>
                <a:cubicBezTo>
                  <a:pt x="42" y="47"/>
                  <a:pt x="42" y="47"/>
                  <a:pt x="42" y="47"/>
                </a:cubicBezTo>
                <a:cubicBezTo>
                  <a:pt x="43" y="48"/>
                  <a:pt x="43" y="48"/>
                  <a:pt x="42" y="49"/>
                </a:cubicBezTo>
                <a:cubicBezTo>
                  <a:pt x="42" y="49"/>
                  <a:pt x="41" y="49"/>
                  <a:pt x="41" y="49"/>
                </a:cubicBezTo>
                <a:cubicBezTo>
                  <a:pt x="37" y="45"/>
                  <a:pt x="37" y="45"/>
                  <a:pt x="37" y="45"/>
                </a:cubicBezTo>
                <a:cubicBezTo>
                  <a:pt x="33" y="49"/>
                  <a:pt x="33" y="49"/>
                  <a:pt x="33" y="49"/>
                </a:cubicBezTo>
                <a:cubicBezTo>
                  <a:pt x="32" y="49"/>
                  <a:pt x="31" y="49"/>
                  <a:pt x="31" y="49"/>
                </a:cubicBezTo>
                <a:cubicBezTo>
                  <a:pt x="30" y="48"/>
                  <a:pt x="30" y="48"/>
                  <a:pt x="31" y="47"/>
                </a:cubicBezTo>
                <a:cubicBezTo>
                  <a:pt x="35" y="43"/>
                  <a:pt x="35" y="43"/>
                  <a:pt x="35" y="43"/>
                </a:cubicBezTo>
                <a:cubicBezTo>
                  <a:pt x="31" y="39"/>
                  <a:pt x="31" y="39"/>
                  <a:pt x="31" y="39"/>
                </a:cubicBezTo>
                <a:cubicBezTo>
                  <a:pt x="30" y="39"/>
                  <a:pt x="30" y="38"/>
                  <a:pt x="31" y="38"/>
                </a:cubicBezTo>
                <a:cubicBezTo>
                  <a:pt x="31" y="37"/>
                  <a:pt x="32" y="37"/>
                  <a:pt x="33" y="38"/>
                </a:cubicBezTo>
                <a:cubicBezTo>
                  <a:pt x="37" y="42"/>
                  <a:pt x="37" y="42"/>
                  <a:pt x="37" y="42"/>
                </a:cubicBezTo>
                <a:cubicBezTo>
                  <a:pt x="41" y="38"/>
                  <a:pt x="41" y="38"/>
                  <a:pt x="41"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8" name="Freeform 554"/>
          <p:cNvSpPr>
            <a:spLocks noEditPoints="1"/>
          </p:cNvSpPr>
          <p:nvPr/>
        </p:nvSpPr>
        <p:spPr bwMode="auto">
          <a:xfrm>
            <a:off x="4947744" y="4727336"/>
            <a:ext cx="149517" cy="171356"/>
          </a:xfrm>
          <a:custGeom>
            <a:avLst/>
            <a:gdLst>
              <a:gd name="T0" fmla="*/ 21 w 44"/>
              <a:gd name="T1" fmla="*/ 51 h 51"/>
              <a:gd name="T2" fmla="*/ 19 w 44"/>
              <a:gd name="T3" fmla="*/ 46 h 51"/>
              <a:gd name="T4" fmla="*/ 14 w 44"/>
              <a:gd name="T5" fmla="*/ 40 h 51"/>
              <a:gd name="T6" fmla="*/ 8 w 44"/>
              <a:gd name="T7" fmla="*/ 36 h 51"/>
              <a:gd name="T8" fmla="*/ 8 w 44"/>
              <a:gd name="T9" fmla="*/ 26 h 51"/>
              <a:gd name="T10" fmla="*/ 14 w 44"/>
              <a:gd name="T11" fmla="*/ 28 h 51"/>
              <a:gd name="T12" fmla="*/ 16 w 44"/>
              <a:gd name="T13" fmla="*/ 6 h 51"/>
              <a:gd name="T14" fmla="*/ 26 w 44"/>
              <a:gd name="T15" fmla="*/ 16 h 51"/>
              <a:gd name="T16" fmla="*/ 38 w 44"/>
              <a:gd name="T17" fmla="*/ 20 h 51"/>
              <a:gd name="T18" fmla="*/ 44 w 44"/>
              <a:gd name="T19" fmla="*/ 34 h 51"/>
              <a:gd name="T20" fmla="*/ 41 w 44"/>
              <a:gd name="T21" fmla="*/ 44 h 51"/>
              <a:gd name="T22" fmla="*/ 42 w 44"/>
              <a:gd name="T23" fmla="*/ 49 h 51"/>
              <a:gd name="T24" fmla="*/ 38 w 44"/>
              <a:gd name="T25" fmla="*/ 49 h 51"/>
              <a:gd name="T26" fmla="*/ 23 w 44"/>
              <a:gd name="T27" fmla="*/ 46 h 51"/>
              <a:gd name="T28" fmla="*/ 22 w 44"/>
              <a:gd name="T29" fmla="*/ 43 h 51"/>
              <a:gd name="T30" fmla="*/ 22 w 44"/>
              <a:gd name="T31" fmla="*/ 43 h 51"/>
              <a:gd name="T32" fmla="*/ 39 w 44"/>
              <a:gd name="T33" fmla="*/ 39 h 51"/>
              <a:gd name="T34" fmla="*/ 40 w 44"/>
              <a:gd name="T35" fmla="*/ 24 h 51"/>
              <a:gd name="T36" fmla="*/ 39 w 44"/>
              <a:gd name="T37" fmla="*/ 24 h 51"/>
              <a:gd name="T38" fmla="*/ 35 w 44"/>
              <a:gd name="T39" fmla="*/ 24 h 51"/>
              <a:gd name="T40" fmla="*/ 33 w 44"/>
              <a:gd name="T41" fmla="*/ 22 h 51"/>
              <a:gd name="T42" fmla="*/ 30 w 44"/>
              <a:gd name="T43" fmla="*/ 22 h 51"/>
              <a:gd name="T44" fmla="*/ 28 w 44"/>
              <a:gd name="T45" fmla="*/ 20 h 51"/>
              <a:gd name="T46" fmla="*/ 26 w 44"/>
              <a:gd name="T47" fmla="*/ 22 h 51"/>
              <a:gd name="T48" fmla="*/ 23 w 44"/>
              <a:gd name="T49" fmla="*/ 22 h 51"/>
              <a:gd name="T50" fmla="*/ 22 w 44"/>
              <a:gd name="T51" fmla="*/ 19 h 51"/>
              <a:gd name="T52" fmla="*/ 20 w 44"/>
              <a:gd name="T53" fmla="*/ 6 h 51"/>
              <a:gd name="T54" fmla="*/ 15 w 44"/>
              <a:gd name="T55" fmla="*/ 32 h 51"/>
              <a:gd name="T56" fmla="*/ 10 w 44"/>
              <a:gd name="T57" fmla="*/ 30 h 51"/>
              <a:gd name="T58" fmla="*/ 7 w 44"/>
              <a:gd name="T59" fmla="*/ 32 h 51"/>
              <a:gd name="T60" fmla="*/ 9 w 44"/>
              <a:gd name="T61" fmla="*/ 33 h 51"/>
              <a:gd name="T62" fmla="*/ 22 w 44"/>
              <a:gd name="T63"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51">
                <a:moveTo>
                  <a:pt x="23" y="49"/>
                </a:moveTo>
                <a:cubicBezTo>
                  <a:pt x="23" y="50"/>
                  <a:pt x="22" y="51"/>
                  <a:pt x="21" y="51"/>
                </a:cubicBezTo>
                <a:cubicBezTo>
                  <a:pt x="20" y="51"/>
                  <a:pt x="19" y="50"/>
                  <a:pt x="19" y="49"/>
                </a:cubicBezTo>
                <a:cubicBezTo>
                  <a:pt x="19" y="46"/>
                  <a:pt x="19" y="46"/>
                  <a:pt x="19" y="46"/>
                </a:cubicBezTo>
                <a:cubicBezTo>
                  <a:pt x="19" y="45"/>
                  <a:pt x="19" y="45"/>
                  <a:pt x="18" y="44"/>
                </a:cubicBezTo>
                <a:cubicBezTo>
                  <a:pt x="17" y="43"/>
                  <a:pt x="15" y="42"/>
                  <a:pt x="14" y="40"/>
                </a:cubicBezTo>
                <a:cubicBezTo>
                  <a:pt x="12" y="39"/>
                  <a:pt x="10" y="38"/>
                  <a:pt x="8" y="37"/>
                </a:cubicBezTo>
                <a:cubicBezTo>
                  <a:pt x="8" y="36"/>
                  <a:pt x="8" y="36"/>
                  <a:pt x="8" y="36"/>
                </a:cubicBezTo>
                <a:cubicBezTo>
                  <a:pt x="6" y="36"/>
                  <a:pt x="5" y="35"/>
                  <a:pt x="4" y="35"/>
                </a:cubicBezTo>
                <a:cubicBezTo>
                  <a:pt x="0" y="31"/>
                  <a:pt x="4" y="26"/>
                  <a:pt x="8" y="26"/>
                </a:cubicBezTo>
                <a:cubicBezTo>
                  <a:pt x="9" y="26"/>
                  <a:pt x="10" y="26"/>
                  <a:pt x="11" y="26"/>
                </a:cubicBezTo>
                <a:cubicBezTo>
                  <a:pt x="12" y="27"/>
                  <a:pt x="13" y="27"/>
                  <a:pt x="14" y="28"/>
                </a:cubicBezTo>
                <a:cubicBezTo>
                  <a:pt x="15" y="28"/>
                  <a:pt x="15" y="28"/>
                  <a:pt x="16" y="28"/>
                </a:cubicBezTo>
                <a:cubicBezTo>
                  <a:pt x="16" y="6"/>
                  <a:pt x="16" y="6"/>
                  <a:pt x="16" y="6"/>
                </a:cubicBezTo>
                <a:cubicBezTo>
                  <a:pt x="16" y="0"/>
                  <a:pt x="26" y="0"/>
                  <a:pt x="26" y="6"/>
                </a:cubicBezTo>
                <a:cubicBezTo>
                  <a:pt x="26" y="16"/>
                  <a:pt x="26" y="16"/>
                  <a:pt x="26" y="16"/>
                </a:cubicBezTo>
                <a:cubicBezTo>
                  <a:pt x="28" y="16"/>
                  <a:pt x="30" y="16"/>
                  <a:pt x="31" y="18"/>
                </a:cubicBezTo>
                <a:cubicBezTo>
                  <a:pt x="34" y="17"/>
                  <a:pt x="37" y="18"/>
                  <a:pt x="38" y="20"/>
                </a:cubicBezTo>
                <a:cubicBezTo>
                  <a:pt x="41" y="19"/>
                  <a:pt x="44" y="22"/>
                  <a:pt x="44" y="24"/>
                </a:cubicBezTo>
                <a:cubicBezTo>
                  <a:pt x="44" y="34"/>
                  <a:pt x="44" y="34"/>
                  <a:pt x="44" y="34"/>
                </a:cubicBezTo>
                <a:cubicBezTo>
                  <a:pt x="44" y="36"/>
                  <a:pt x="43" y="38"/>
                  <a:pt x="43" y="40"/>
                </a:cubicBezTo>
                <a:cubicBezTo>
                  <a:pt x="42" y="41"/>
                  <a:pt x="42" y="43"/>
                  <a:pt x="41" y="44"/>
                </a:cubicBezTo>
                <a:cubicBezTo>
                  <a:pt x="41" y="44"/>
                  <a:pt x="42" y="45"/>
                  <a:pt x="42" y="46"/>
                </a:cubicBezTo>
                <a:cubicBezTo>
                  <a:pt x="42" y="49"/>
                  <a:pt x="42" y="49"/>
                  <a:pt x="42" y="49"/>
                </a:cubicBezTo>
                <a:cubicBezTo>
                  <a:pt x="42" y="50"/>
                  <a:pt x="41" y="51"/>
                  <a:pt x="40" y="51"/>
                </a:cubicBezTo>
                <a:cubicBezTo>
                  <a:pt x="39" y="51"/>
                  <a:pt x="38" y="50"/>
                  <a:pt x="38" y="49"/>
                </a:cubicBezTo>
                <a:cubicBezTo>
                  <a:pt x="38" y="46"/>
                  <a:pt x="38" y="46"/>
                  <a:pt x="38" y="46"/>
                </a:cubicBezTo>
                <a:cubicBezTo>
                  <a:pt x="23" y="46"/>
                  <a:pt x="23" y="46"/>
                  <a:pt x="23" y="46"/>
                </a:cubicBezTo>
                <a:cubicBezTo>
                  <a:pt x="23" y="49"/>
                  <a:pt x="23" y="49"/>
                  <a:pt x="23" y="49"/>
                </a:cubicBezTo>
                <a:close/>
                <a:moveTo>
                  <a:pt x="22" y="43"/>
                </a:moveTo>
                <a:cubicBezTo>
                  <a:pt x="22" y="43"/>
                  <a:pt x="22" y="43"/>
                  <a:pt x="22" y="43"/>
                </a:cubicBezTo>
                <a:cubicBezTo>
                  <a:pt x="22" y="43"/>
                  <a:pt x="22" y="43"/>
                  <a:pt x="22" y="43"/>
                </a:cubicBezTo>
                <a:cubicBezTo>
                  <a:pt x="37" y="43"/>
                  <a:pt x="37" y="43"/>
                  <a:pt x="37" y="43"/>
                </a:cubicBezTo>
                <a:cubicBezTo>
                  <a:pt x="38" y="41"/>
                  <a:pt x="39" y="40"/>
                  <a:pt x="39" y="39"/>
                </a:cubicBezTo>
                <a:cubicBezTo>
                  <a:pt x="40" y="37"/>
                  <a:pt x="40" y="35"/>
                  <a:pt x="40" y="34"/>
                </a:cubicBezTo>
                <a:cubicBezTo>
                  <a:pt x="40" y="24"/>
                  <a:pt x="40" y="24"/>
                  <a:pt x="40" y="24"/>
                </a:cubicBezTo>
                <a:cubicBezTo>
                  <a:pt x="40" y="24"/>
                  <a:pt x="39" y="23"/>
                  <a:pt x="39" y="24"/>
                </a:cubicBezTo>
                <a:cubicBezTo>
                  <a:pt x="39" y="24"/>
                  <a:pt x="39" y="24"/>
                  <a:pt x="39" y="24"/>
                </a:cubicBezTo>
                <a:cubicBezTo>
                  <a:pt x="38" y="24"/>
                  <a:pt x="38" y="24"/>
                  <a:pt x="37" y="24"/>
                </a:cubicBezTo>
                <a:cubicBezTo>
                  <a:pt x="37" y="24"/>
                  <a:pt x="36" y="24"/>
                  <a:pt x="35" y="24"/>
                </a:cubicBezTo>
                <a:cubicBezTo>
                  <a:pt x="35" y="23"/>
                  <a:pt x="35" y="22"/>
                  <a:pt x="35" y="22"/>
                </a:cubicBezTo>
                <a:cubicBezTo>
                  <a:pt x="34" y="21"/>
                  <a:pt x="33" y="21"/>
                  <a:pt x="33" y="22"/>
                </a:cubicBezTo>
                <a:cubicBezTo>
                  <a:pt x="33" y="22"/>
                  <a:pt x="33" y="22"/>
                  <a:pt x="33" y="22"/>
                </a:cubicBezTo>
                <a:cubicBezTo>
                  <a:pt x="32" y="22"/>
                  <a:pt x="31" y="23"/>
                  <a:pt x="30" y="22"/>
                </a:cubicBezTo>
                <a:cubicBezTo>
                  <a:pt x="29" y="22"/>
                  <a:pt x="29" y="22"/>
                  <a:pt x="29" y="22"/>
                </a:cubicBezTo>
                <a:cubicBezTo>
                  <a:pt x="29" y="21"/>
                  <a:pt x="29" y="21"/>
                  <a:pt x="28" y="20"/>
                </a:cubicBezTo>
                <a:cubicBezTo>
                  <a:pt x="28" y="20"/>
                  <a:pt x="27" y="20"/>
                  <a:pt x="26" y="21"/>
                </a:cubicBezTo>
                <a:cubicBezTo>
                  <a:pt x="26" y="21"/>
                  <a:pt x="26" y="21"/>
                  <a:pt x="26" y="22"/>
                </a:cubicBezTo>
                <a:cubicBezTo>
                  <a:pt x="25" y="23"/>
                  <a:pt x="24" y="23"/>
                  <a:pt x="23" y="22"/>
                </a:cubicBezTo>
                <a:cubicBezTo>
                  <a:pt x="23" y="22"/>
                  <a:pt x="23" y="22"/>
                  <a:pt x="23" y="22"/>
                </a:cubicBezTo>
                <a:cubicBezTo>
                  <a:pt x="22" y="21"/>
                  <a:pt x="22" y="20"/>
                  <a:pt x="22" y="19"/>
                </a:cubicBezTo>
                <a:cubicBezTo>
                  <a:pt x="22" y="19"/>
                  <a:pt x="22" y="19"/>
                  <a:pt x="22" y="19"/>
                </a:cubicBezTo>
                <a:cubicBezTo>
                  <a:pt x="22" y="6"/>
                  <a:pt x="22" y="6"/>
                  <a:pt x="22" y="6"/>
                </a:cubicBezTo>
                <a:cubicBezTo>
                  <a:pt x="22" y="5"/>
                  <a:pt x="20" y="5"/>
                  <a:pt x="20" y="6"/>
                </a:cubicBezTo>
                <a:cubicBezTo>
                  <a:pt x="20" y="29"/>
                  <a:pt x="20" y="29"/>
                  <a:pt x="20" y="29"/>
                </a:cubicBezTo>
                <a:cubicBezTo>
                  <a:pt x="20" y="32"/>
                  <a:pt x="17" y="33"/>
                  <a:pt x="15" y="32"/>
                </a:cubicBezTo>
                <a:cubicBezTo>
                  <a:pt x="15" y="32"/>
                  <a:pt x="14" y="31"/>
                  <a:pt x="13" y="31"/>
                </a:cubicBezTo>
                <a:cubicBezTo>
                  <a:pt x="12" y="31"/>
                  <a:pt x="11" y="30"/>
                  <a:pt x="10" y="30"/>
                </a:cubicBezTo>
                <a:cubicBezTo>
                  <a:pt x="10" y="30"/>
                  <a:pt x="8" y="30"/>
                  <a:pt x="8" y="30"/>
                </a:cubicBezTo>
                <a:cubicBezTo>
                  <a:pt x="7" y="30"/>
                  <a:pt x="6" y="31"/>
                  <a:pt x="7" y="32"/>
                </a:cubicBezTo>
                <a:cubicBezTo>
                  <a:pt x="7" y="32"/>
                  <a:pt x="8" y="33"/>
                  <a:pt x="9" y="33"/>
                </a:cubicBezTo>
                <a:cubicBezTo>
                  <a:pt x="9" y="33"/>
                  <a:pt x="9" y="33"/>
                  <a:pt x="9" y="33"/>
                </a:cubicBezTo>
                <a:cubicBezTo>
                  <a:pt x="12" y="34"/>
                  <a:pt x="14" y="36"/>
                  <a:pt x="16" y="38"/>
                </a:cubicBezTo>
                <a:cubicBezTo>
                  <a:pt x="18" y="39"/>
                  <a:pt x="20" y="41"/>
                  <a:pt x="22" y="4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49" name="Freeform 555"/>
          <p:cNvSpPr>
            <a:spLocks noEditPoints="1"/>
          </p:cNvSpPr>
          <p:nvPr/>
        </p:nvSpPr>
        <p:spPr bwMode="auto">
          <a:xfrm>
            <a:off x="10002733" y="3307774"/>
            <a:ext cx="146155" cy="167996"/>
          </a:xfrm>
          <a:custGeom>
            <a:avLst/>
            <a:gdLst>
              <a:gd name="T0" fmla="*/ 13 w 43"/>
              <a:gd name="T1" fmla="*/ 10 h 50"/>
              <a:gd name="T2" fmla="*/ 17 w 43"/>
              <a:gd name="T3" fmla="*/ 4 h 50"/>
              <a:gd name="T4" fmla="*/ 41 w 43"/>
              <a:gd name="T5" fmla="*/ 17 h 50"/>
              <a:gd name="T6" fmla="*/ 43 w 43"/>
              <a:gd name="T7" fmla="*/ 19 h 50"/>
              <a:gd name="T8" fmla="*/ 36 w 43"/>
              <a:gd name="T9" fmla="*/ 25 h 50"/>
              <a:gd name="T10" fmla="*/ 23 w 43"/>
              <a:gd name="T11" fmla="*/ 50 h 50"/>
              <a:gd name="T12" fmla="*/ 7 w 43"/>
              <a:gd name="T13" fmla="*/ 39 h 50"/>
              <a:gd name="T14" fmla="*/ 6 w 43"/>
              <a:gd name="T15" fmla="*/ 37 h 50"/>
              <a:gd name="T16" fmla="*/ 4 w 43"/>
              <a:gd name="T17" fmla="*/ 35 h 50"/>
              <a:gd name="T18" fmla="*/ 0 w 43"/>
              <a:gd name="T19" fmla="*/ 15 h 50"/>
              <a:gd name="T20" fmla="*/ 3 w 43"/>
              <a:gd name="T21" fmla="*/ 2 h 50"/>
              <a:gd name="T22" fmla="*/ 5 w 43"/>
              <a:gd name="T23" fmla="*/ 0 h 50"/>
              <a:gd name="T24" fmla="*/ 21 w 43"/>
              <a:gd name="T25" fmla="*/ 2 h 50"/>
              <a:gd name="T26" fmla="*/ 21 w 43"/>
              <a:gd name="T27" fmla="*/ 10 h 50"/>
              <a:gd name="T28" fmla="*/ 24 w 43"/>
              <a:gd name="T29" fmla="*/ 30 h 50"/>
              <a:gd name="T30" fmla="*/ 18 w 43"/>
              <a:gd name="T31" fmla="*/ 35 h 50"/>
              <a:gd name="T32" fmla="*/ 16 w 43"/>
              <a:gd name="T33" fmla="*/ 39 h 50"/>
              <a:gd name="T34" fmla="*/ 14 w 43"/>
              <a:gd name="T35" fmla="*/ 39 h 50"/>
              <a:gd name="T36" fmla="*/ 32 w 43"/>
              <a:gd name="T37" fmla="*/ 37 h 50"/>
              <a:gd name="T38" fmla="*/ 41 w 43"/>
              <a:gd name="T39" fmla="*/ 17 h 50"/>
              <a:gd name="T40" fmla="*/ 7 w 43"/>
              <a:gd name="T41" fmla="*/ 10 h 50"/>
              <a:gd name="T42" fmla="*/ 11 w 43"/>
              <a:gd name="T43" fmla="*/ 4 h 50"/>
              <a:gd name="T44" fmla="*/ 7 w 43"/>
              <a:gd name="T45" fmla="*/ 10 h 50"/>
              <a:gd name="T46" fmla="*/ 20 w 43"/>
              <a:gd name="T47" fmla="*/ 14 h 50"/>
              <a:gd name="T48" fmla="*/ 5 w 43"/>
              <a:gd name="T49" fmla="*/ 14 h 50"/>
              <a:gd name="T50" fmla="*/ 3 w 43"/>
              <a:gd name="T51" fmla="*/ 15 h 50"/>
              <a:gd name="T52" fmla="*/ 4 w 43"/>
              <a:gd name="T53" fmla="*/ 31 h 50"/>
              <a:gd name="T54" fmla="*/ 7 w 43"/>
              <a:gd name="T55" fmla="*/ 31 h 50"/>
              <a:gd name="T56" fmla="*/ 9 w 43"/>
              <a:gd name="T57" fmla="*/ 35 h 50"/>
              <a:gd name="T58" fmla="*/ 14 w 43"/>
              <a:gd name="T59" fmla="*/ 33 h 50"/>
              <a:gd name="T60" fmla="*/ 16 w 43"/>
              <a:gd name="T61" fmla="*/ 31 h 50"/>
              <a:gd name="T62" fmla="*/ 20 w 43"/>
              <a:gd name="T63" fmla="*/ 30 h 50"/>
              <a:gd name="T64" fmla="*/ 20 w 43"/>
              <a:gd name="T65"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50">
                <a:moveTo>
                  <a:pt x="13" y="4"/>
                </a:moveTo>
                <a:cubicBezTo>
                  <a:pt x="13" y="10"/>
                  <a:pt x="13" y="10"/>
                  <a:pt x="13" y="10"/>
                </a:cubicBezTo>
                <a:cubicBezTo>
                  <a:pt x="17" y="10"/>
                  <a:pt x="17" y="10"/>
                  <a:pt x="17" y="10"/>
                </a:cubicBezTo>
                <a:cubicBezTo>
                  <a:pt x="17" y="4"/>
                  <a:pt x="17" y="4"/>
                  <a:pt x="17" y="4"/>
                </a:cubicBezTo>
                <a:cubicBezTo>
                  <a:pt x="13" y="4"/>
                  <a:pt x="13" y="4"/>
                  <a:pt x="13" y="4"/>
                </a:cubicBezTo>
                <a:close/>
                <a:moveTo>
                  <a:pt x="41" y="17"/>
                </a:moveTo>
                <a:cubicBezTo>
                  <a:pt x="41" y="17"/>
                  <a:pt x="41" y="17"/>
                  <a:pt x="41" y="17"/>
                </a:cubicBezTo>
                <a:cubicBezTo>
                  <a:pt x="42" y="17"/>
                  <a:pt x="43" y="18"/>
                  <a:pt x="43" y="19"/>
                </a:cubicBezTo>
                <a:cubicBezTo>
                  <a:pt x="43" y="20"/>
                  <a:pt x="42" y="21"/>
                  <a:pt x="41" y="21"/>
                </a:cubicBezTo>
                <a:cubicBezTo>
                  <a:pt x="38" y="21"/>
                  <a:pt x="36" y="23"/>
                  <a:pt x="36" y="25"/>
                </a:cubicBezTo>
                <a:cubicBezTo>
                  <a:pt x="36" y="37"/>
                  <a:pt x="36" y="37"/>
                  <a:pt x="36" y="37"/>
                </a:cubicBezTo>
                <a:cubicBezTo>
                  <a:pt x="36" y="44"/>
                  <a:pt x="30" y="50"/>
                  <a:pt x="23" y="50"/>
                </a:cubicBezTo>
                <a:cubicBezTo>
                  <a:pt x="17" y="50"/>
                  <a:pt x="11" y="45"/>
                  <a:pt x="10" y="39"/>
                </a:cubicBezTo>
                <a:cubicBezTo>
                  <a:pt x="7" y="39"/>
                  <a:pt x="7" y="39"/>
                  <a:pt x="7" y="39"/>
                </a:cubicBezTo>
                <a:cubicBezTo>
                  <a:pt x="6" y="39"/>
                  <a:pt x="6" y="38"/>
                  <a:pt x="6" y="37"/>
                </a:cubicBezTo>
                <a:cubicBezTo>
                  <a:pt x="6" y="37"/>
                  <a:pt x="6" y="37"/>
                  <a:pt x="6" y="37"/>
                </a:cubicBezTo>
                <a:cubicBezTo>
                  <a:pt x="6" y="35"/>
                  <a:pt x="6" y="35"/>
                  <a:pt x="6" y="35"/>
                </a:cubicBezTo>
                <a:cubicBezTo>
                  <a:pt x="4" y="35"/>
                  <a:pt x="4" y="35"/>
                  <a:pt x="4" y="35"/>
                </a:cubicBezTo>
                <a:cubicBezTo>
                  <a:pt x="2" y="35"/>
                  <a:pt x="0" y="33"/>
                  <a:pt x="0" y="30"/>
                </a:cubicBezTo>
                <a:cubicBezTo>
                  <a:pt x="0" y="15"/>
                  <a:pt x="0" y="15"/>
                  <a:pt x="0" y="15"/>
                </a:cubicBezTo>
                <a:cubicBezTo>
                  <a:pt x="0" y="13"/>
                  <a:pt x="1" y="11"/>
                  <a:pt x="3" y="10"/>
                </a:cubicBezTo>
                <a:cubicBezTo>
                  <a:pt x="3" y="2"/>
                  <a:pt x="3" y="2"/>
                  <a:pt x="3" y="2"/>
                </a:cubicBezTo>
                <a:cubicBezTo>
                  <a:pt x="3" y="1"/>
                  <a:pt x="4" y="0"/>
                  <a:pt x="5" y="0"/>
                </a:cubicBezTo>
                <a:cubicBezTo>
                  <a:pt x="5" y="0"/>
                  <a:pt x="5" y="0"/>
                  <a:pt x="5" y="0"/>
                </a:cubicBezTo>
                <a:cubicBezTo>
                  <a:pt x="19" y="0"/>
                  <a:pt x="19" y="0"/>
                  <a:pt x="19" y="0"/>
                </a:cubicBezTo>
                <a:cubicBezTo>
                  <a:pt x="20" y="0"/>
                  <a:pt x="21" y="1"/>
                  <a:pt x="21" y="2"/>
                </a:cubicBezTo>
                <a:cubicBezTo>
                  <a:pt x="21" y="2"/>
                  <a:pt x="21" y="2"/>
                  <a:pt x="21" y="2"/>
                </a:cubicBezTo>
                <a:cubicBezTo>
                  <a:pt x="21" y="10"/>
                  <a:pt x="21" y="10"/>
                  <a:pt x="21" y="10"/>
                </a:cubicBezTo>
                <a:cubicBezTo>
                  <a:pt x="23" y="11"/>
                  <a:pt x="24" y="13"/>
                  <a:pt x="24" y="15"/>
                </a:cubicBezTo>
                <a:cubicBezTo>
                  <a:pt x="24" y="30"/>
                  <a:pt x="24" y="30"/>
                  <a:pt x="24" y="30"/>
                </a:cubicBezTo>
                <a:cubicBezTo>
                  <a:pt x="24" y="33"/>
                  <a:pt x="22" y="35"/>
                  <a:pt x="20" y="35"/>
                </a:cubicBezTo>
                <a:cubicBezTo>
                  <a:pt x="18" y="35"/>
                  <a:pt x="18" y="35"/>
                  <a:pt x="18" y="35"/>
                </a:cubicBezTo>
                <a:cubicBezTo>
                  <a:pt x="18" y="37"/>
                  <a:pt x="18" y="37"/>
                  <a:pt x="18" y="37"/>
                </a:cubicBezTo>
                <a:cubicBezTo>
                  <a:pt x="18" y="38"/>
                  <a:pt x="17" y="39"/>
                  <a:pt x="16" y="39"/>
                </a:cubicBezTo>
                <a:cubicBezTo>
                  <a:pt x="16" y="39"/>
                  <a:pt x="16" y="39"/>
                  <a:pt x="16" y="39"/>
                </a:cubicBezTo>
                <a:cubicBezTo>
                  <a:pt x="14" y="39"/>
                  <a:pt x="14" y="39"/>
                  <a:pt x="14" y="39"/>
                </a:cubicBezTo>
                <a:cubicBezTo>
                  <a:pt x="15" y="43"/>
                  <a:pt x="19" y="46"/>
                  <a:pt x="23" y="46"/>
                </a:cubicBezTo>
                <a:cubicBezTo>
                  <a:pt x="28" y="46"/>
                  <a:pt x="32" y="42"/>
                  <a:pt x="32" y="37"/>
                </a:cubicBezTo>
                <a:cubicBezTo>
                  <a:pt x="32" y="25"/>
                  <a:pt x="32" y="25"/>
                  <a:pt x="32" y="25"/>
                </a:cubicBezTo>
                <a:cubicBezTo>
                  <a:pt x="32" y="21"/>
                  <a:pt x="36" y="17"/>
                  <a:pt x="41" y="17"/>
                </a:cubicBezTo>
                <a:close/>
                <a:moveTo>
                  <a:pt x="7" y="10"/>
                </a:moveTo>
                <a:cubicBezTo>
                  <a:pt x="7" y="10"/>
                  <a:pt x="7" y="10"/>
                  <a:pt x="7" y="10"/>
                </a:cubicBezTo>
                <a:cubicBezTo>
                  <a:pt x="11" y="10"/>
                  <a:pt x="11" y="10"/>
                  <a:pt x="11" y="10"/>
                </a:cubicBezTo>
                <a:cubicBezTo>
                  <a:pt x="11" y="4"/>
                  <a:pt x="11" y="4"/>
                  <a:pt x="11" y="4"/>
                </a:cubicBezTo>
                <a:cubicBezTo>
                  <a:pt x="7" y="4"/>
                  <a:pt x="7" y="4"/>
                  <a:pt x="7" y="4"/>
                </a:cubicBezTo>
                <a:cubicBezTo>
                  <a:pt x="7" y="10"/>
                  <a:pt x="7" y="10"/>
                  <a:pt x="7" y="10"/>
                </a:cubicBezTo>
                <a:close/>
                <a:moveTo>
                  <a:pt x="20" y="14"/>
                </a:moveTo>
                <a:cubicBezTo>
                  <a:pt x="20" y="14"/>
                  <a:pt x="20" y="14"/>
                  <a:pt x="20" y="14"/>
                </a:cubicBezTo>
                <a:cubicBezTo>
                  <a:pt x="15" y="14"/>
                  <a:pt x="10" y="14"/>
                  <a:pt x="5" y="14"/>
                </a:cubicBezTo>
                <a:cubicBezTo>
                  <a:pt x="5" y="14"/>
                  <a:pt x="5" y="14"/>
                  <a:pt x="5" y="14"/>
                </a:cubicBezTo>
                <a:cubicBezTo>
                  <a:pt x="4" y="14"/>
                  <a:pt x="4" y="14"/>
                  <a:pt x="4" y="14"/>
                </a:cubicBezTo>
                <a:cubicBezTo>
                  <a:pt x="4" y="14"/>
                  <a:pt x="3" y="14"/>
                  <a:pt x="3" y="15"/>
                </a:cubicBezTo>
                <a:cubicBezTo>
                  <a:pt x="3" y="30"/>
                  <a:pt x="3" y="30"/>
                  <a:pt x="3" y="30"/>
                </a:cubicBezTo>
                <a:cubicBezTo>
                  <a:pt x="3" y="31"/>
                  <a:pt x="4" y="31"/>
                  <a:pt x="4" y="31"/>
                </a:cubicBezTo>
                <a:cubicBezTo>
                  <a:pt x="7" y="31"/>
                  <a:pt x="7" y="31"/>
                  <a:pt x="7" y="31"/>
                </a:cubicBezTo>
                <a:cubicBezTo>
                  <a:pt x="7" y="31"/>
                  <a:pt x="7" y="31"/>
                  <a:pt x="7" y="31"/>
                </a:cubicBezTo>
                <a:cubicBezTo>
                  <a:pt x="8" y="31"/>
                  <a:pt x="9" y="32"/>
                  <a:pt x="9" y="33"/>
                </a:cubicBezTo>
                <a:cubicBezTo>
                  <a:pt x="9" y="35"/>
                  <a:pt x="9" y="35"/>
                  <a:pt x="9" y="35"/>
                </a:cubicBezTo>
                <a:cubicBezTo>
                  <a:pt x="11" y="35"/>
                  <a:pt x="13" y="35"/>
                  <a:pt x="14" y="35"/>
                </a:cubicBezTo>
                <a:cubicBezTo>
                  <a:pt x="14" y="33"/>
                  <a:pt x="14" y="33"/>
                  <a:pt x="14" y="33"/>
                </a:cubicBezTo>
                <a:cubicBezTo>
                  <a:pt x="14" y="33"/>
                  <a:pt x="14" y="33"/>
                  <a:pt x="14" y="33"/>
                </a:cubicBezTo>
                <a:cubicBezTo>
                  <a:pt x="14" y="32"/>
                  <a:pt x="15" y="31"/>
                  <a:pt x="16" y="31"/>
                </a:cubicBezTo>
                <a:cubicBezTo>
                  <a:pt x="20" y="31"/>
                  <a:pt x="20" y="31"/>
                  <a:pt x="20" y="31"/>
                </a:cubicBezTo>
                <a:cubicBezTo>
                  <a:pt x="20" y="31"/>
                  <a:pt x="20" y="31"/>
                  <a:pt x="20" y="30"/>
                </a:cubicBezTo>
                <a:cubicBezTo>
                  <a:pt x="20" y="15"/>
                  <a:pt x="20" y="15"/>
                  <a:pt x="20" y="15"/>
                </a:cubicBezTo>
                <a:cubicBezTo>
                  <a:pt x="20" y="14"/>
                  <a:pt x="20" y="14"/>
                  <a:pt x="20"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0" name="Freeform 556"/>
          <p:cNvSpPr>
            <a:spLocks noEditPoints="1"/>
          </p:cNvSpPr>
          <p:nvPr/>
        </p:nvSpPr>
        <p:spPr bwMode="auto">
          <a:xfrm>
            <a:off x="5537410" y="3307774"/>
            <a:ext cx="173035" cy="167996"/>
          </a:xfrm>
          <a:custGeom>
            <a:avLst/>
            <a:gdLst>
              <a:gd name="T0" fmla="*/ 20 w 51"/>
              <a:gd name="T1" fmla="*/ 50 h 50"/>
              <a:gd name="T2" fmla="*/ 10 w 51"/>
              <a:gd name="T3" fmla="*/ 33 h 50"/>
              <a:gd name="T4" fmla="*/ 8 w 51"/>
              <a:gd name="T5" fmla="*/ 29 h 50"/>
              <a:gd name="T6" fmla="*/ 8 w 51"/>
              <a:gd name="T7" fmla="*/ 31 h 50"/>
              <a:gd name="T8" fmla="*/ 7 w 51"/>
              <a:gd name="T9" fmla="*/ 34 h 50"/>
              <a:gd name="T10" fmla="*/ 1 w 51"/>
              <a:gd name="T11" fmla="*/ 34 h 50"/>
              <a:gd name="T12" fmla="*/ 1 w 51"/>
              <a:gd name="T13" fmla="*/ 28 h 50"/>
              <a:gd name="T14" fmla="*/ 6 w 51"/>
              <a:gd name="T15" fmla="*/ 28 h 50"/>
              <a:gd name="T16" fmla="*/ 12 w 51"/>
              <a:gd name="T17" fmla="*/ 18 h 50"/>
              <a:gd name="T18" fmla="*/ 12 w 51"/>
              <a:gd name="T19" fmla="*/ 17 h 50"/>
              <a:gd name="T20" fmla="*/ 19 w 51"/>
              <a:gd name="T21" fmla="*/ 12 h 50"/>
              <a:gd name="T22" fmla="*/ 20 w 51"/>
              <a:gd name="T23" fmla="*/ 14 h 50"/>
              <a:gd name="T24" fmla="*/ 27 w 51"/>
              <a:gd name="T25" fmla="*/ 4 h 50"/>
              <a:gd name="T26" fmla="*/ 31 w 51"/>
              <a:gd name="T27" fmla="*/ 0 h 50"/>
              <a:gd name="T28" fmla="*/ 36 w 51"/>
              <a:gd name="T29" fmla="*/ 4 h 50"/>
              <a:gd name="T30" fmla="*/ 34 w 51"/>
              <a:gd name="T31" fmla="*/ 7 h 50"/>
              <a:gd name="T32" fmla="*/ 30 w 51"/>
              <a:gd name="T33" fmla="*/ 8 h 50"/>
              <a:gd name="T34" fmla="*/ 34 w 51"/>
              <a:gd name="T35" fmla="*/ 10 h 50"/>
              <a:gd name="T36" fmla="*/ 50 w 51"/>
              <a:gd name="T37" fmla="*/ 20 h 50"/>
              <a:gd name="T38" fmla="*/ 47 w 51"/>
              <a:gd name="T39" fmla="*/ 20 h 50"/>
              <a:gd name="T40" fmla="*/ 23 w 51"/>
              <a:gd name="T41" fmla="*/ 17 h 50"/>
              <a:gd name="T42" fmla="*/ 24 w 51"/>
              <a:gd name="T43" fmla="*/ 18 h 50"/>
              <a:gd name="T44" fmla="*/ 19 w 51"/>
              <a:gd name="T45" fmla="*/ 23 h 50"/>
              <a:gd name="T46" fmla="*/ 17 w 51"/>
              <a:gd name="T47" fmla="*/ 23 h 50"/>
              <a:gd name="T48" fmla="*/ 20 w 51"/>
              <a:gd name="T49" fmla="*/ 47 h 50"/>
              <a:gd name="T50" fmla="*/ 16 w 51"/>
              <a:gd name="T51" fmla="*/ 19 h 50"/>
              <a:gd name="T52" fmla="*/ 16 w 51"/>
              <a:gd name="T53" fmla="*/ 19 h 50"/>
              <a:gd name="T54" fmla="*/ 21 w 51"/>
              <a:gd name="T55" fmla="*/ 18 h 50"/>
              <a:gd name="T56" fmla="*/ 20 w 51"/>
              <a:gd name="T57" fmla="*/ 16 h 50"/>
              <a:gd name="T58" fmla="*/ 18 w 51"/>
              <a:gd name="T59" fmla="*/ 14 h 50"/>
              <a:gd name="T60" fmla="*/ 16 w 51"/>
              <a:gd name="T61" fmla="*/ 19 h 50"/>
              <a:gd name="T62" fmla="*/ 31 w 51"/>
              <a:gd name="T63" fmla="*/ 2 h 50"/>
              <a:gd name="T64" fmla="*/ 30 w 51"/>
              <a:gd name="T65" fmla="*/ 4 h 50"/>
              <a:gd name="T66" fmla="*/ 31 w 51"/>
              <a:gd name="T67" fmla="*/ 6 h 50"/>
              <a:gd name="T68" fmla="*/ 33 w 51"/>
              <a:gd name="T69" fmla="*/ 5 h 50"/>
              <a:gd name="T70" fmla="*/ 33 w 51"/>
              <a:gd name="T71" fmla="*/ 4 h 50"/>
              <a:gd name="T72" fmla="*/ 31 w 51"/>
              <a:gd name="T73" fmla="*/ 2 h 50"/>
              <a:gd name="T74" fmla="*/ 4 w 51"/>
              <a:gd name="T75" fmla="*/ 29 h 50"/>
              <a:gd name="T76" fmla="*/ 3 w 51"/>
              <a:gd name="T77" fmla="*/ 31 h 50"/>
              <a:gd name="T78" fmla="*/ 4 w 51"/>
              <a:gd name="T79" fmla="*/ 33 h 50"/>
              <a:gd name="T80" fmla="*/ 6 w 51"/>
              <a:gd name="T81" fmla="*/ 31 h 50"/>
              <a:gd name="T82" fmla="*/ 6 w 51"/>
              <a:gd name="T83"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 h="50">
                <a:moveTo>
                  <a:pt x="20" y="47"/>
                </a:moveTo>
                <a:cubicBezTo>
                  <a:pt x="21" y="48"/>
                  <a:pt x="21" y="49"/>
                  <a:pt x="20" y="50"/>
                </a:cubicBezTo>
                <a:cubicBezTo>
                  <a:pt x="19" y="50"/>
                  <a:pt x="18" y="50"/>
                  <a:pt x="17" y="50"/>
                </a:cubicBezTo>
                <a:cubicBezTo>
                  <a:pt x="13" y="45"/>
                  <a:pt x="10" y="39"/>
                  <a:pt x="10" y="33"/>
                </a:cubicBezTo>
                <a:cubicBezTo>
                  <a:pt x="10" y="31"/>
                  <a:pt x="11" y="28"/>
                  <a:pt x="12" y="26"/>
                </a:cubicBezTo>
                <a:cubicBezTo>
                  <a:pt x="8" y="29"/>
                  <a:pt x="8" y="29"/>
                  <a:pt x="8" y="29"/>
                </a:cubicBezTo>
                <a:cubicBezTo>
                  <a:pt x="8" y="30"/>
                  <a:pt x="8" y="31"/>
                  <a:pt x="8" y="31"/>
                </a:cubicBezTo>
                <a:cubicBezTo>
                  <a:pt x="8" y="31"/>
                  <a:pt x="8" y="31"/>
                  <a:pt x="8" y="31"/>
                </a:cubicBezTo>
                <a:cubicBezTo>
                  <a:pt x="8" y="32"/>
                  <a:pt x="8" y="33"/>
                  <a:pt x="7" y="34"/>
                </a:cubicBezTo>
                <a:cubicBezTo>
                  <a:pt x="7" y="34"/>
                  <a:pt x="7" y="34"/>
                  <a:pt x="7" y="34"/>
                </a:cubicBezTo>
                <a:cubicBezTo>
                  <a:pt x="6" y="35"/>
                  <a:pt x="5" y="35"/>
                  <a:pt x="4" y="35"/>
                </a:cubicBezTo>
                <a:cubicBezTo>
                  <a:pt x="3" y="35"/>
                  <a:pt x="2" y="35"/>
                  <a:pt x="1" y="34"/>
                </a:cubicBezTo>
                <a:cubicBezTo>
                  <a:pt x="1" y="33"/>
                  <a:pt x="0" y="32"/>
                  <a:pt x="0" y="31"/>
                </a:cubicBezTo>
                <a:cubicBezTo>
                  <a:pt x="0" y="30"/>
                  <a:pt x="1" y="29"/>
                  <a:pt x="1" y="28"/>
                </a:cubicBezTo>
                <a:cubicBezTo>
                  <a:pt x="2" y="28"/>
                  <a:pt x="3" y="27"/>
                  <a:pt x="4" y="27"/>
                </a:cubicBezTo>
                <a:cubicBezTo>
                  <a:pt x="5" y="27"/>
                  <a:pt x="6" y="27"/>
                  <a:pt x="6" y="28"/>
                </a:cubicBezTo>
                <a:cubicBezTo>
                  <a:pt x="14" y="20"/>
                  <a:pt x="14" y="20"/>
                  <a:pt x="14" y="20"/>
                </a:cubicBezTo>
                <a:cubicBezTo>
                  <a:pt x="12" y="18"/>
                  <a:pt x="12" y="18"/>
                  <a:pt x="12" y="18"/>
                </a:cubicBezTo>
                <a:cubicBezTo>
                  <a:pt x="12" y="18"/>
                  <a:pt x="12" y="17"/>
                  <a:pt x="12" y="17"/>
                </a:cubicBezTo>
                <a:cubicBezTo>
                  <a:pt x="12" y="17"/>
                  <a:pt x="12" y="17"/>
                  <a:pt x="12" y="17"/>
                </a:cubicBezTo>
                <a:cubicBezTo>
                  <a:pt x="17" y="12"/>
                  <a:pt x="17" y="12"/>
                  <a:pt x="17" y="12"/>
                </a:cubicBezTo>
                <a:cubicBezTo>
                  <a:pt x="18" y="12"/>
                  <a:pt x="18" y="12"/>
                  <a:pt x="19" y="12"/>
                </a:cubicBezTo>
                <a:cubicBezTo>
                  <a:pt x="19" y="12"/>
                  <a:pt x="19" y="12"/>
                  <a:pt x="19" y="12"/>
                </a:cubicBezTo>
                <a:cubicBezTo>
                  <a:pt x="20" y="14"/>
                  <a:pt x="20" y="14"/>
                  <a:pt x="20" y="14"/>
                </a:cubicBezTo>
                <a:cubicBezTo>
                  <a:pt x="28" y="6"/>
                  <a:pt x="28" y="6"/>
                  <a:pt x="28" y="6"/>
                </a:cubicBezTo>
                <a:cubicBezTo>
                  <a:pt x="28" y="5"/>
                  <a:pt x="27" y="5"/>
                  <a:pt x="27" y="4"/>
                </a:cubicBezTo>
                <a:cubicBezTo>
                  <a:pt x="27" y="3"/>
                  <a:pt x="28" y="2"/>
                  <a:pt x="29" y="1"/>
                </a:cubicBezTo>
                <a:cubicBezTo>
                  <a:pt x="29" y="0"/>
                  <a:pt x="30" y="0"/>
                  <a:pt x="31" y="0"/>
                </a:cubicBezTo>
                <a:cubicBezTo>
                  <a:pt x="32" y="0"/>
                  <a:pt x="34" y="0"/>
                  <a:pt x="34" y="1"/>
                </a:cubicBezTo>
                <a:cubicBezTo>
                  <a:pt x="35" y="2"/>
                  <a:pt x="36" y="3"/>
                  <a:pt x="36" y="4"/>
                </a:cubicBezTo>
                <a:cubicBezTo>
                  <a:pt x="36" y="4"/>
                  <a:pt x="36" y="4"/>
                  <a:pt x="36" y="4"/>
                </a:cubicBezTo>
                <a:cubicBezTo>
                  <a:pt x="35" y="5"/>
                  <a:pt x="35" y="6"/>
                  <a:pt x="34" y="7"/>
                </a:cubicBezTo>
                <a:cubicBezTo>
                  <a:pt x="34" y="8"/>
                  <a:pt x="32" y="8"/>
                  <a:pt x="31" y="8"/>
                </a:cubicBezTo>
                <a:cubicBezTo>
                  <a:pt x="31" y="8"/>
                  <a:pt x="30" y="8"/>
                  <a:pt x="30" y="8"/>
                </a:cubicBezTo>
                <a:cubicBezTo>
                  <a:pt x="26" y="11"/>
                  <a:pt x="26" y="11"/>
                  <a:pt x="26" y="11"/>
                </a:cubicBezTo>
                <a:cubicBezTo>
                  <a:pt x="28" y="10"/>
                  <a:pt x="31" y="10"/>
                  <a:pt x="34" y="10"/>
                </a:cubicBezTo>
                <a:cubicBezTo>
                  <a:pt x="39" y="10"/>
                  <a:pt x="45" y="12"/>
                  <a:pt x="50" y="17"/>
                </a:cubicBezTo>
                <a:cubicBezTo>
                  <a:pt x="51" y="18"/>
                  <a:pt x="51" y="19"/>
                  <a:pt x="50" y="20"/>
                </a:cubicBezTo>
                <a:cubicBezTo>
                  <a:pt x="49" y="20"/>
                  <a:pt x="48" y="20"/>
                  <a:pt x="47" y="20"/>
                </a:cubicBezTo>
                <a:cubicBezTo>
                  <a:pt x="47" y="20"/>
                  <a:pt x="47" y="20"/>
                  <a:pt x="47" y="20"/>
                </a:cubicBezTo>
                <a:cubicBezTo>
                  <a:pt x="43" y="16"/>
                  <a:pt x="38" y="14"/>
                  <a:pt x="34" y="14"/>
                </a:cubicBezTo>
                <a:cubicBezTo>
                  <a:pt x="30" y="14"/>
                  <a:pt x="26" y="15"/>
                  <a:pt x="23" y="17"/>
                </a:cubicBezTo>
                <a:cubicBezTo>
                  <a:pt x="24" y="17"/>
                  <a:pt x="24" y="17"/>
                  <a:pt x="24" y="17"/>
                </a:cubicBezTo>
                <a:cubicBezTo>
                  <a:pt x="24" y="17"/>
                  <a:pt x="24" y="18"/>
                  <a:pt x="24" y="18"/>
                </a:cubicBezTo>
                <a:cubicBezTo>
                  <a:pt x="23" y="19"/>
                  <a:pt x="23" y="19"/>
                  <a:pt x="23" y="19"/>
                </a:cubicBezTo>
                <a:cubicBezTo>
                  <a:pt x="19" y="23"/>
                  <a:pt x="19" y="23"/>
                  <a:pt x="19" y="23"/>
                </a:cubicBezTo>
                <a:cubicBezTo>
                  <a:pt x="18" y="24"/>
                  <a:pt x="18" y="24"/>
                  <a:pt x="17" y="23"/>
                </a:cubicBezTo>
                <a:cubicBezTo>
                  <a:pt x="17" y="23"/>
                  <a:pt x="17" y="23"/>
                  <a:pt x="17" y="23"/>
                </a:cubicBezTo>
                <a:cubicBezTo>
                  <a:pt x="15" y="26"/>
                  <a:pt x="14" y="30"/>
                  <a:pt x="14" y="33"/>
                </a:cubicBezTo>
                <a:cubicBezTo>
                  <a:pt x="14" y="38"/>
                  <a:pt x="16" y="43"/>
                  <a:pt x="20" y="47"/>
                </a:cubicBezTo>
                <a:close/>
                <a:moveTo>
                  <a:pt x="16" y="19"/>
                </a:moveTo>
                <a:cubicBezTo>
                  <a:pt x="16" y="19"/>
                  <a:pt x="16" y="19"/>
                  <a:pt x="16" y="19"/>
                </a:cubicBezTo>
                <a:cubicBezTo>
                  <a:pt x="16" y="19"/>
                  <a:pt x="16" y="19"/>
                  <a:pt x="16" y="19"/>
                </a:cubicBezTo>
                <a:cubicBezTo>
                  <a:pt x="16" y="19"/>
                  <a:pt x="16" y="19"/>
                  <a:pt x="16" y="19"/>
                </a:cubicBezTo>
                <a:cubicBezTo>
                  <a:pt x="18" y="21"/>
                  <a:pt x="18" y="21"/>
                  <a:pt x="18" y="21"/>
                </a:cubicBezTo>
                <a:cubicBezTo>
                  <a:pt x="21" y="18"/>
                  <a:pt x="21" y="18"/>
                  <a:pt x="21" y="18"/>
                </a:cubicBezTo>
                <a:cubicBezTo>
                  <a:pt x="20" y="16"/>
                  <a:pt x="20" y="16"/>
                  <a:pt x="20" y="16"/>
                </a:cubicBezTo>
                <a:cubicBezTo>
                  <a:pt x="20" y="16"/>
                  <a:pt x="20" y="16"/>
                  <a:pt x="20" y="16"/>
                </a:cubicBezTo>
                <a:cubicBezTo>
                  <a:pt x="19" y="16"/>
                  <a:pt x="19" y="16"/>
                  <a:pt x="19" y="16"/>
                </a:cubicBezTo>
                <a:cubicBezTo>
                  <a:pt x="18" y="14"/>
                  <a:pt x="18" y="14"/>
                  <a:pt x="18" y="14"/>
                </a:cubicBezTo>
                <a:cubicBezTo>
                  <a:pt x="15" y="18"/>
                  <a:pt x="15" y="18"/>
                  <a:pt x="15" y="18"/>
                </a:cubicBezTo>
                <a:cubicBezTo>
                  <a:pt x="16" y="19"/>
                  <a:pt x="16" y="19"/>
                  <a:pt x="16" y="19"/>
                </a:cubicBezTo>
                <a:close/>
                <a:moveTo>
                  <a:pt x="31" y="2"/>
                </a:moveTo>
                <a:cubicBezTo>
                  <a:pt x="31" y="2"/>
                  <a:pt x="31" y="2"/>
                  <a:pt x="31" y="2"/>
                </a:cubicBezTo>
                <a:cubicBezTo>
                  <a:pt x="31" y="2"/>
                  <a:pt x="31" y="3"/>
                  <a:pt x="30" y="3"/>
                </a:cubicBezTo>
                <a:cubicBezTo>
                  <a:pt x="30" y="3"/>
                  <a:pt x="30" y="4"/>
                  <a:pt x="30" y="4"/>
                </a:cubicBezTo>
                <a:cubicBezTo>
                  <a:pt x="30" y="5"/>
                  <a:pt x="30" y="5"/>
                  <a:pt x="30" y="5"/>
                </a:cubicBezTo>
                <a:cubicBezTo>
                  <a:pt x="31" y="6"/>
                  <a:pt x="31" y="6"/>
                  <a:pt x="31" y="6"/>
                </a:cubicBezTo>
                <a:cubicBezTo>
                  <a:pt x="32" y="6"/>
                  <a:pt x="32" y="6"/>
                  <a:pt x="33" y="5"/>
                </a:cubicBezTo>
                <a:cubicBezTo>
                  <a:pt x="33" y="5"/>
                  <a:pt x="33" y="5"/>
                  <a:pt x="33" y="5"/>
                </a:cubicBezTo>
                <a:cubicBezTo>
                  <a:pt x="33" y="5"/>
                  <a:pt x="33" y="5"/>
                  <a:pt x="33" y="4"/>
                </a:cubicBezTo>
                <a:cubicBezTo>
                  <a:pt x="33" y="4"/>
                  <a:pt x="33" y="4"/>
                  <a:pt x="33" y="4"/>
                </a:cubicBezTo>
                <a:cubicBezTo>
                  <a:pt x="33" y="4"/>
                  <a:pt x="33" y="3"/>
                  <a:pt x="33" y="3"/>
                </a:cubicBezTo>
                <a:cubicBezTo>
                  <a:pt x="32" y="3"/>
                  <a:pt x="32" y="2"/>
                  <a:pt x="31" y="2"/>
                </a:cubicBezTo>
                <a:close/>
                <a:moveTo>
                  <a:pt x="4" y="29"/>
                </a:moveTo>
                <a:cubicBezTo>
                  <a:pt x="4" y="29"/>
                  <a:pt x="4" y="29"/>
                  <a:pt x="4" y="29"/>
                </a:cubicBezTo>
                <a:cubicBezTo>
                  <a:pt x="4" y="29"/>
                  <a:pt x="3" y="30"/>
                  <a:pt x="3" y="30"/>
                </a:cubicBezTo>
                <a:cubicBezTo>
                  <a:pt x="3" y="30"/>
                  <a:pt x="3" y="31"/>
                  <a:pt x="3" y="31"/>
                </a:cubicBezTo>
                <a:cubicBezTo>
                  <a:pt x="3" y="32"/>
                  <a:pt x="3" y="32"/>
                  <a:pt x="3" y="32"/>
                </a:cubicBezTo>
                <a:cubicBezTo>
                  <a:pt x="3" y="33"/>
                  <a:pt x="4" y="33"/>
                  <a:pt x="4" y="33"/>
                </a:cubicBezTo>
                <a:cubicBezTo>
                  <a:pt x="5" y="33"/>
                  <a:pt x="5" y="33"/>
                  <a:pt x="6" y="33"/>
                </a:cubicBezTo>
                <a:cubicBezTo>
                  <a:pt x="6" y="32"/>
                  <a:pt x="6" y="32"/>
                  <a:pt x="6" y="31"/>
                </a:cubicBezTo>
                <a:cubicBezTo>
                  <a:pt x="6" y="31"/>
                  <a:pt x="6" y="31"/>
                  <a:pt x="6" y="31"/>
                </a:cubicBezTo>
                <a:cubicBezTo>
                  <a:pt x="6" y="31"/>
                  <a:pt x="6" y="30"/>
                  <a:pt x="6" y="30"/>
                </a:cubicBezTo>
                <a:cubicBezTo>
                  <a:pt x="5" y="30"/>
                  <a:pt x="5" y="29"/>
                  <a:pt x="4" y="2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1" name="Freeform 557"/>
          <p:cNvSpPr>
            <a:spLocks noEditPoints="1"/>
          </p:cNvSpPr>
          <p:nvPr/>
        </p:nvSpPr>
        <p:spPr bwMode="auto">
          <a:xfrm>
            <a:off x="4353040" y="3307774"/>
            <a:ext cx="167996" cy="167996"/>
          </a:xfrm>
          <a:custGeom>
            <a:avLst/>
            <a:gdLst>
              <a:gd name="T0" fmla="*/ 28 w 50"/>
              <a:gd name="T1" fmla="*/ 23 h 50"/>
              <a:gd name="T2" fmla="*/ 32 w 50"/>
              <a:gd name="T3" fmla="*/ 28 h 50"/>
              <a:gd name="T4" fmla="*/ 31 w 50"/>
              <a:gd name="T5" fmla="*/ 42 h 50"/>
              <a:gd name="T6" fmla="*/ 22 w 50"/>
              <a:gd name="T7" fmla="*/ 44 h 50"/>
              <a:gd name="T8" fmla="*/ 17 w 50"/>
              <a:gd name="T9" fmla="*/ 39 h 50"/>
              <a:gd name="T10" fmla="*/ 18 w 50"/>
              <a:gd name="T11" fmla="*/ 24 h 50"/>
              <a:gd name="T12" fmla="*/ 20 w 50"/>
              <a:gd name="T13" fmla="*/ 21 h 50"/>
              <a:gd name="T14" fmla="*/ 18 w 50"/>
              <a:gd name="T15" fmla="*/ 20 h 50"/>
              <a:gd name="T16" fmla="*/ 25 w 50"/>
              <a:gd name="T17" fmla="*/ 19 h 50"/>
              <a:gd name="T18" fmla="*/ 25 w 50"/>
              <a:gd name="T19" fmla="*/ 21 h 50"/>
              <a:gd name="T20" fmla="*/ 20 w 50"/>
              <a:gd name="T21" fmla="*/ 15 h 50"/>
              <a:gd name="T22" fmla="*/ 18 w 50"/>
              <a:gd name="T23" fmla="*/ 13 h 50"/>
              <a:gd name="T24" fmla="*/ 25 w 50"/>
              <a:gd name="T25" fmla="*/ 12 h 50"/>
              <a:gd name="T26" fmla="*/ 25 w 50"/>
              <a:gd name="T27" fmla="*/ 15 h 50"/>
              <a:gd name="T28" fmla="*/ 20 w 50"/>
              <a:gd name="T29" fmla="*/ 8 h 50"/>
              <a:gd name="T30" fmla="*/ 18 w 50"/>
              <a:gd name="T31" fmla="*/ 6 h 50"/>
              <a:gd name="T32" fmla="*/ 25 w 50"/>
              <a:gd name="T33" fmla="*/ 5 h 50"/>
              <a:gd name="T34" fmla="*/ 25 w 50"/>
              <a:gd name="T35" fmla="*/ 8 h 50"/>
              <a:gd name="T36" fmla="*/ 24 w 50"/>
              <a:gd name="T37" fmla="*/ 18 h 50"/>
              <a:gd name="T38" fmla="*/ 23 w 50"/>
              <a:gd name="T39" fmla="*/ 17 h 50"/>
              <a:gd name="T40" fmla="*/ 30 w 50"/>
              <a:gd name="T41" fmla="*/ 16 h 50"/>
              <a:gd name="T42" fmla="*/ 30 w 50"/>
              <a:gd name="T43" fmla="*/ 18 h 50"/>
              <a:gd name="T44" fmla="*/ 24 w 50"/>
              <a:gd name="T45" fmla="*/ 11 h 50"/>
              <a:gd name="T46" fmla="*/ 23 w 50"/>
              <a:gd name="T47" fmla="*/ 10 h 50"/>
              <a:gd name="T48" fmla="*/ 30 w 50"/>
              <a:gd name="T49" fmla="*/ 9 h 50"/>
              <a:gd name="T50" fmla="*/ 30 w 50"/>
              <a:gd name="T51" fmla="*/ 11 h 50"/>
              <a:gd name="T52" fmla="*/ 9 w 50"/>
              <a:gd name="T53" fmla="*/ 0 h 50"/>
              <a:gd name="T54" fmla="*/ 41 w 50"/>
              <a:gd name="T55" fmla="*/ 0 h 50"/>
              <a:gd name="T56" fmla="*/ 50 w 50"/>
              <a:gd name="T57" fmla="*/ 9 h 50"/>
              <a:gd name="T58" fmla="*/ 47 w 50"/>
              <a:gd name="T59" fmla="*/ 47 h 50"/>
              <a:gd name="T60" fmla="*/ 9 w 50"/>
              <a:gd name="T61" fmla="*/ 50 h 50"/>
              <a:gd name="T62" fmla="*/ 0 w 50"/>
              <a:gd name="T63" fmla="*/ 41 h 50"/>
              <a:gd name="T64" fmla="*/ 2 w 50"/>
              <a:gd name="T65" fmla="*/ 3 h 50"/>
              <a:gd name="T66" fmla="*/ 41 w 50"/>
              <a:gd name="T67" fmla="*/ 4 h 50"/>
              <a:gd name="T68" fmla="*/ 9 w 50"/>
              <a:gd name="T69" fmla="*/ 4 h 50"/>
              <a:gd name="T70" fmla="*/ 4 w 50"/>
              <a:gd name="T71" fmla="*/ 9 h 50"/>
              <a:gd name="T72" fmla="*/ 5 w 50"/>
              <a:gd name="T73" fmla="*/ 45 h 50"/>
              <a:gd name="T74" fmla="*/ 41 w 50"/>
              <a:gd name="T75" fmla="*/ 46 h 50"/>
              <a:gd name="T76" fmla="*/ 46 w 50"/>
              <a:gd name="T77" fmla="*/ 41 h 50"/>
              <a:gd name="T78" fmla="*/ 44 w 50"/>
              <a:gd name="T79" fmla="*/ 6 h 50"/>
              <a:gd name="T80" fmla="*/ 22 w 50"/>
              <a:gd name="T81" fmla="*/ 32 h 50"/>
              <a:gd name="T82" fmla="*/ 22 w 50"/>
              <a:gd name="T83" fmla="*/ 32 h 50"/>
              <a:gd name="T84" fmla="*/ 29 w 50"/>
              <a:gd name="T85" fmla="*/ 33 h 50"/>
              <a:gd name="T86" fmla="*/ 29 w 50"/>
              <a:gd name="T87" fmla="*/ 39 h 50"/>
              <a:gd name="T88" fmla="*/ 27 w 50"/>
              <a:gd name="T89" fmla="*/ 40 h 50"/>
              <a:gd name="T90" fmla="*/ 21 w 50"/>
              <a:gd name="T91" fmla="*/ 39 h 50"/>
              <a:gd name="T92" fmla="*/ 21 w 50"/>
              <a:gd name="T93" fmla="*/ 33 h 50"/>
              <a:gd name="T94" fmla="*/ 26 w 50"/>
              <a:gd name="T95" fmla="*/ 34 h 50"/>
              <a:gd name="T96" fmla="*/ 23 w 50"/>
              <a:gd name="T97" fmla="*/ 34 h 50"/>
              <a:gd name="T98" fmla="*/ 26 w 50"/>
              <a:gd name="T99" fmla="*/ 37 h 50"/>
              <a:gd name="T100" fmla="*/ 28 w 50"/>
              <a:gd name="T101" fmla="*/ 25 h 50"/>
              <a:gd name="T102" fmla="*/ 22 w 50"/>
              <a:gd name="T103" fmla="*/ 25 h 50"/>
              <a:gd name="T104" fmla="*/ 19 w 50"/>
              <a:gd name="T105" fmla="*/ 28 h 50"/>
              <a:gd name="T106" fmla="*/ 20 w 50"/>
              <a:gd name="T107" fmla="*/ 40 h 50"/>
              <a:gd name="T108" fmla="*/ 28 w 50"/>
              <a:gd name="T109" fmla="*/ 41 h 50"/>
              <a:gd name="T110" fmla="*/ 30 w 50"/>
              <a:gd name="T111" fmla="*/ 39 h 50"/>
              <a:gd name="T112" fmla="*/ 29 w 50"/>
              <a:gd name="T113"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50">
                <a:moveTo>
                  <a:pt x="22" y="23"/>
                </a:moveTo>
                <a:cubicBezTo>
                  <a:pt x="28" y="23"/>
                  <a:pt x="28" y="23"/>
                  <a:pt x="28" y="23"/>
                </a:cubicBezTo>
                <a:cubicBezTo>
                  <a:pt x="29" y="23"/>
                  <a:pt x="30" y="23"/>
                  <a:pt x="31" y="24"/>
                </a:cubicBezTo>
                <a:cubicBezTo>
                  <a:pt x="32" y="25"/>
                  <a:pt x="32" y="26"/>
                  <a:pt x="32" y="28"/>
                </a:cubicBezTo>
                <a:cubicBezTo>
                  <a:pt x="32" y="39"/>
                  <a:pt x="32" y="39"/>
                  <a:pt x="32" y="39"/>
                </a:cubicBezTo>
                <a:cubicBezTo>
                  <a:pt x="32" y="40"/>
                  <a:pt x="32" y="41"/>
                  <a:pt x="31" y="42"/>
                </a:cubicBezTo>
                <a:cubicBezTo>
                  <a:pt x="30" y="43"/>
                  <a:pt x="29" y="44"/>
                  <a:pt x="28" y="44"/>
                </a:cubicBezTo>
                <a:cubicBezTo>
                  <a:pt x="22" y="44"/>
                  <a:pt x="22" y="44"/>
                  <a:pt x="22" y="44"/>
                </a:cubicBezTo>
                <a:cubicBezTo>
                  <a:pt x="20" y="44"/>
                  <a:pt x="19" y="43"/>
                  <a:pt x="18" y="42"/>
                </a:cubicBezTo>
                <a:cubicBezTo>
                  <a:pt x="18" y="41"/>
                  <a:pt x="17" y="40"/>
                  <a:pt x="17" y="39"/>
                </a:cubicBezTo>
                <a:cubicBezTo>
                  <a:pt x="17" y="28"/>
                  <a:pt x="17" y="28"/>
                  <a:pt x="17" y="28"/>
                </a:cubicBezTo>
                <a:cubicBezTo>
                  <a:pt x="17" y="26"/>
                  <a:pt x="18" y="25"/>
                  <a:pt x="18" y="24"/>
                </a:cubicBezTo>
                <a:cubicBezTo>
                  <a:pt x="19" y="23"/>
                  <a:pt x="20" y="23"/>
                  <a:pt x="22" y="23"/>
                </a:cubicBezTo>
                <a:close/>
                <a:moveTo>
                  <a:pt x="20" y="21"/>
                </a:moveTo>
                <a:cubicBezTo>
                  <a:pt x="20" y="21"/>
                  <a:pt x="20" y="21"/>
                  <a:pt x="20" y="21"/>
                </a:cubicBezTo>
                <a:cubicBezTo>
                  <a:pt x="19" y="21"/>
                  <a:pt x="18" y="21"/>
                  <a:pt x="18" y="20"/>
                </a:cubicBezTo>
                <a:cubicBezTo>
                  <a:pt x="18" y="20"/>
                  <a:pt x="19" y="19"/>
                  <a:pt x="20" y="19"/>
                </a:cubicBezTo>
                <a:cubicBezTo>
                  <a:pt x="25" y="19"/>
                  <a:pt x="25" y="19"/>
                  <a:pt x="25" y="19"/>
                </a:cubicBezTo>
                <a:cubicBezTo>
                  <a:pt x="26" y="19"/>
                  <a:pt x="26" y="20"/>
                  <a:pt x="26" y="20"/>
                </a:cubicBezTo>
                <a:cubicBezTo>
                  <a:pt x="26" y="21"/>
                  <a:pt x="26" y="21"/>
                  <a:pt x="25" y="21"/>
                </a:cubicBezTo>
                <a:cubicBezTo>
                  <a:pt x="20" y="21"/>
                  <a:pt x="20" y="21"/>
                  <a:pt x="20" y="21"/>
                </a:cubicBezTo>
                <a:close/>
                <a:moveTo>
                  <a:pt x="20" y="15"/>
                </a:moveTo>
                <a:cubicBezTo>
                  <a:pt x="20" y="15"/>
                  <a:pt x="20" y="15"/>
                  <a:pt x="20" y="15"/>
                </a:cubicBezTo>
                <a:cubicBezTo>
                  <a:pt x="19" y="15"/>
                  <a:pt x="18" y="14"/>
                  <a:pt x="18" y="13"/>
                </a:cubicBezTo>
                <a:cubicBezTo>
                  <a:pt x="18" y="13"/>
                  <a:pt x="19" y="12"/>
                  <a:pt x="20" y="12"/>
                </a:cubicBezTo>
                <a:cubicBezTo>
                  <a:pt x="25" y="12"/>
                  <a:pt x="25" y="12"/>
                  <a:pt x="25" y="12"/>
                </a:cubicBezTo>
                <a:cubicBezTo>
                  <a:pt x="26" y="12"/>
                  <a:pt x="26" y="13"/>
                  <a:pt x="26" y="13"/>
                </a:cubicBezTo>
                <a:cubicBezTo>
                  <a:pt x="26" y="14"/>
                  <a:pt x="26" y="15"/>
                  <a:pt x="25" y="15"/>
                </a:cubicBezTo>
                <a:cubicBezTo>
                  <a:pt x="20" y="15"/>
                  <a:pt x="20" y="15"/>
                  <a:pt x="20" y="15"/>
                </a:cubicBezTo>
                <a:close/>
                <a:moveTo>
                  <a:pt x="20" y="8"/>
                </a:moveTo>
                <a:cubicBezTo>
                  <a:pt x="20" y="8"/>
                  <a:pt x="20" y="8"/>
                  <a:pt x="20" y="8"/>
                </a:cubicBezTo>
                <a:cubicBezTo>
                  <a:pt x="19" y="8"/>
                  <a:pt x="18" y="7"/>
                  <a:pt x="18" y="6"/>
                </a:cubicBezTo>
                <a:cubicBezTo>
                  <a:pt x="18" y="6"/>
                  <a:pt x="19" y="5"/>
                  <a:pt x="20" y="5"/>
                </a:cubicBezTo>
                <a:cubicBezTo>
                  <a:pt x="25" y="5"/>
                  <a:pt x="25" y="5"/>
                  <a:pt x="25" y="5"/>
                </a:cubicBezTo>
                <a:cubicBezTo>
                  <a:pt x="26" y="5"/>
                  <a:pt x="26" y="6"/>
                  <a:pt x="26" y="6"/>
                </a:cubicBezTo>
                <a:cubicBezTo>
                  <a:pt x="26" y="7"/>
                  <a:pt x="26" y="8"/>
                  <a:pt x="25" y="8"/>
                </a:cubicBezTo>
                <a:cubicBezTo>
                  <a:pt x="20" y="8"/>
                  <a:pt x="20" y="8"/>
                  <a:pt x="20" y="8"/>
                </a:cubicBezTo>
                <a:close/>
                <a:moveTo>
                  <a:pt x="24" y="18"/>
                </a:moveTo>
                <a:cubicBezTo>
                  <a:pt x="24" y="18"/>
                  <a:pt x="24" y="18"/>
                  <a:pt x="24" y="18"/>
                </a:cubicBezTo>
                <a:cubicBezTo>
                  <a:pt x="24" y="18"/>
                  <a:pt x="23" y="17"/>
                  <a:pt x="23" y="17"/>
                </a:cubicBezTo>
                <a:cubicBezTo>
                  <a:pt x="23" y="16"/>
                  <a:pt x="24" y="16"/>
                  <a:pt x="24" y="16"/>
                </a:cubicBezTo>
                <a:cubicBezTo>
                  <a:pt x="30" y="16"/>
                  <a:pt x="30" y="16"/>
                  <a:pt x="30" y="16"/>
                </a:cubicBezTo>
                <a:cubicBezTo>
                  <a:pt x="31" y="16"/>
                  <a:pt x="31" y="16"/>
                  <a:pt x="31" y="17"/>
                </a:cubicBezTo>
                <a:cubicBezTo>
                  <a:pt x="31" y="17"/>
                  <a:pt x="31" y="18"/>
                  <a:pt x="30" y="18"/>
                </a:cubicBezTo>
                <a:cubicBezTo>
                  <a:pt x="24" y="18"/>
                  <a:pt x="24" y="18"/>
                  <a:pt x="24" y="18"/>
                </a:cubicBezTo>
                <a:close/>
                <a:moveTo>
                  <a:pt x="24" y="11"/>
                </a:moveTo>
                <a:cubicBezTo>
                  <a:pt x="24" y="11"/>
                  <a:pt x="24" y="11"/>
                  <a:pt x="24" y="11"/>
                </a:cubicBezTo>
                <a:cubicBezTo>
                  <a:pt x="24" y="11"/>
                  <a:pt x="23" y="11"/>
                  <a:pt x="23" y="10"/>
                </a:cubicBezTo>
                <a:cubicBezTo>
                  <a:pt x="23" y="9"/>
                  <a:pt x="24" y="9"/>
                  <a:pt x="24" y="9"/>
                </a:cubicBezTo>
                <a:cubicBezTo>
                  <a:pt x="30" y="9"/>
                  <a:pt x="30" y="9"/>
                  <a:pt x="30" y="9"/>
                </a:cubicBezTo>
                <a:cubicBezTo>
                  <a:pt x="31" y="9"/>
                  <a:pt x="31" y="9"/>
                  <a:pt x="31" y="10"/>
                </a:cubicBezTo>
                <a:cubicBezTo>
                  <a:pt x="31" y="11"/>
                  <a:pt x="31" y="11"/>
                  <a:pt x="30" y="11"/>
                </a:cubicBezTo>
                <a:cubicBezTo>
                  <a:pt x="24" y="11"/>
                  <a:pt x="24" y="11"/>
                  <a:pt x="24" y="11"/>
                </a:cubicBezTo>
                <a:close/>
                <a:moveTo>
                  <a:pt x="9" y="0"/>
                </a:moveTo>
                <a:cubicBezTo>
                  <a:pt x="9" y="0"/>
                  <a:pt x="9" y="0"/>
                  <a:pt x="9" y="0"/>
                </a:cubicBezTo>
                <a:cubicBezTo>
                  <a:pt x="41" y="0"/>
                  <a:pt x="41" y="0"/>
                  <a:pt x="41" y="0"/>
                </a:cubicBezTo>
                <a:cubicBezTo>
                  <a:pt x="43" y="0"/>
                  <a:pt x="45" y="1"/>
                  <a:pt x="47" y="3"/>
                </a:cubicBezTo>
                <a:cubicBezTo>
                  <a:pt x="49" y="5"/>
                  <a:pt x="50" y="7"/>
                  <a:pt x="50" y="9"/>
                </a:cubicBezTo>
                <a:cubicBezTo>
                  <a:pt x="50" y="41"/>
                  <a:pt x="50" y="41"/>
                  <a:pt x="50" y="41"/>
                </a:cubicBezTo>
                <a:cubicBezTo>
                  <a:pt x="50" y="44"/>
                  <a:pt x="49" y="46"/>
                  <a:pt x="47" y="47"/>
                </a:cubicBezTo>
                <a:cubicBezTo>
                  <a:pt x="45" y="49"/>
                  <a:pt x="43" y="50"/>
                  <a:pt x="41" y="50"/>
                </a:cubicBezTo>
                <a:cubicBezTo>
                  <a:pt x="9" y="50"/>
                  <a:pt x="9" y="50"/>
                  <a:pt x="9" y="50"/>
                </a:cubicBezTo>
                <a:cubicBezTo>
                  <a:pt x="6" y="50"/>
                  <a:pt x="4" y="49"/>
                  <a:pt x="2" y="47"/>
                </a:cubicBezTo>
                <a:cubicBezTo>
                  <a:pt x="1" y="46"/>
                  <a:pt x="0" y="44"/>
                  <a:pt x="0" y="41"/>
                </a:cubicBezTo>
                <a:cubicBezTo>
                  <a:pt x="0" y="9"/>
                  <a:pt x="0" y="9"/>
                  <a:pt x="0" y="9"/>
                </a:cubicBezTo>
                <a:cubicBezTo>
                  <a:pt x="0" y="7"/>
                  <a:pt x="1" y="5"/>
                  <a:pt x="2" y="3"/>
                </a:cubicBezTo>
                <a:cubicBezTo>
                  <a:pt x="4" y="1"/>
                  <a:pt x="6" y="0"/>
                  <a:pt x="9" y="0"/>
                </a:cubicBezTo>
                <a:close/>
                <a:moveTo>
                  <a:pt x="41" y="4"/>
                </a:moveTo>
                <a:cubicBezTo>
                  <a:pt x="41" y="4"/>
                  <a:pt x="41" y="4"/>
                  <a:pt x="41" y="4"/>
                </a:cubicBezTo>
                <a:cubicBezTo>
                  <a:pt x="9" y="4"/>
                  <a:pt x="9" y="4"/>
                  <a:pt x="9" y="4"/>
                </a:cubicBezTo>
                <a:cubicBezTo>
                  <a:pt x="7" y="4"/>
                  <a:pt x="6" y="5"/>
                  <a:pt x="5" y="6"/>
                </a:cubicBezTo>
                <a:cubicBezTo>
                  <a:pt x="4" y="7"/>
                  <a:pt x="4" y="8"/>
                  <a:pt x="4" y="9"/>
                </a:cubicBezTo>
                <a:cubicBezTo>
                  <a:pt x="4" y="41"/>
                  <a:pt x="4" y="41"/>
                  <a:pt x="4" y="41"/>
                </a:cubicBezTo>
                <a:cubicBezTo>
                  <a:pt x="4" y="43"/>
                  <a:pt x="4" y="44"/>
                  <a:pt x="5" y="45"/>
                </a:cubicBezTo>
                <a:cubicBezTo>
                  <a:pt x="6" y="46"/>
                  <a:pt x="7" y="46"/>
                  <a:pt x="9" y="46"/>
                </a:cubicBezTo>
                <a:cubicBezTo>
                  <a:pt x="41" y="46"/>
                  <a:pt x="41" y="46"/>
                  <a:pt x="41" y="46"/>
                </a:cubicBezTo>
                <a:cubicBezTo>
                  <a:pt x="42" y="46"/>
                  <a:pt x="43" y="46"/>
                  <a:pt x="44" y="45"/>
                </a:cubicBezTo>
                <a:cubicBezTo>
                  <a:pt x="45" y="44"/>
                  <a:pt x="46" y="43"/>
                  <a:pt x="46" y="41"/>
                </a:cubicBezTo>
                <a:cubicBezTo>
                  <a:pt x="46" y="9"/>
                  <a:pt x="46" y="9"/>
                  <a:pt x="46" y="9"/>
                </a:cubicBezTo>
                <a:cubicBezTo>
                  <a:pt x="46" y="8"/>
                  <a:pt x="45" y="7"/>
                  <a:pt x="44" y="6"/>
                </a:cubicBezTo>
                <a:cubicBezTo>
                  <a:pt x="43" y="5"/>
                  <a:pt x="42" y="4"/>
                  <a:pt x="41" y="4"/>
                </a:cubicBezTo>
                <a:close/>
                <a:moveTo>
                  <a:pt x="22" y="32"/>
                </a:moveTo>
                <a:cubicBezTo>
                  <a:pt x="22" y="32"/>
                  <a:pt x="22" y="32"/>
                  <a:pt x="22" y="32"/>
                </a:cubicBezTo>
                <a:cubicBezTo>
                  <a:pt x="22" y="32"/>
                  <a:pt x="22" y="32"/>
                  <a:pt x="22" y="32"/>
                </a:cubicBezTo>
                <a:cubicBezTo>
                  <a:pt x="27" y="32"/>
                  <a:pt x="27" y="32"/>
                  <a:pt x="27" y="32"/>
                </a:cubicBezTo>
                <a:cubicBezTo>
                  <a:pt x="28" y="32"/>
                  <a:pt x="29" y="32"/>
                  <a:pt x="29" y="33"/>
                </a:cubicBezTo>
                <a:cubicBezTo>
                  <a:pt x="29" y="33"/>
                  <a:pt x="29" y="33"/>
                  <a:pt x="29" y="33"/>
                </a:cubicBezTo>
                <a:cubicBezTo>
                  <a:pt x="29" y="39"/>
                  <a:pt x="29" y="39"/>
                  <a:pt x="29" y="39"/>
                </a:cubicBezTo>
                <a:cubicBezTo>
                  <a:pt x="29" y="39"/>
                  <a:pt x="28" y="40"/>
                  <a:pt x="27" y="40"/>
                </a:cubicBezTo>
                <a:cubicBezTo>
                  <a:pt x="27" y="40"/>
                  <a:pt x="27" y="40"/>
                  <a:pt x="27" y="40"/>
                </a:cubicBezTo>
                <a:cubicBezTo>
                  <a:pt x="22" y="40"/>
                  <a:pt x="22" y="40"/>
                  <a:pt x="22" y="40"/>
                </a:cubicBezTo>
                <a:cubicBezTo>
                  <a:pt x="21" y="40"/>
                  <a:pt x="21" y="39"/>
                  <a:pt x="21" y="39"/>
                </a:cubicBezTo>
                <a:cubicBezTo>
                  <a:pt x="21" y="38"/>
                  <a:pt x="21" y="38"/>
                  <a:pt x="21" y="38"/>
                </a:cubicBezTo>
                <a:cubicBezTo>
                  <a:pt x="21" y="33"/>
                  <a:pt x="21" y="33"/>
                  <a:pt x="21" y="33"/>
                </a:cubicBezTo>
                <a:cubicBezTo>
                  <a:pt x="21" y="32"/>
                  <a:pt x="21" y="32"/>
                  <a:pt x="22" y="32"/>
                </a:cubicBezTo>
                <a:close/>
                <a:moveTo>
                  <a:pt x="26" y="34"/>
                </a:moveTo>
                <a:cubicBezTo>
                  <a:pt x="26" y="34"/>
                  <a:pt x="26" y="34"/>
                  <a:pt x="26" y="34"/>
                </a:cubicBezTo>
                <a:cubicBezTo>
                  <a:pt x="23" y="34"/>
                  <a:pt x="23" y="34"/>
                  <a:pt x="23" y="34"/>
                </a:cubicBezTo>
                <a:cubicBezTo>
                  <a:pt x="23" y="37"/>
                  <a:pt x="23" y="37"/>
                  <a:pt x="23" y="37"/>
                </a:cubicBezTo>
                <a:cubicBezTo>
                  <a:pt x="26" y="37"/>
                  <a:pt x="26" y="37"/>
                  <a:pt x="26" y="37"/>
                </a:cubicBezTo>
                <a:cubicBezTo>
                  <a:pt x="26" y="34"/>
                  <a:pt x="26" y="34"/>
                  <a:pt x="26" y="34"/>
                </a:cubicBezTo>
                <a:close/>
                <a:moveTo>
                  <a:pt x="28" y="25"/>
                </a:moveTo>
                <a:cubicBezTo>
                  <a:pt x="28" y="25"/>
                  <a:pt x="28" y="25"/>
                  <a:pt x="28" y="25"/>
                </a:cubicBezTo>
                <a:cubicBezTo>
                  <a:pt x="22" y="25"/>
                  <a:pt x="22" y="25"/>
                  <a:pt x="22" y="25"/>
                </a:cubicBezTo>
                <a:cubicBezTo>
                  <a:pt x="21" y="25"/>
                  <a:pt x="21" y="25"/>
                  <a:pt x="20" y="26"/>
                </a:cubicBezTo>
                <a:cubicBezTo>
                  <a:pt x="20" y="26"/>
                  <a:pt x="19" y="27"/>
                  <a:pt x="19" y="28"/>
                </a:cubicBezTo>
                <a:cubicBezTo>
                  <a:pt x="19" y="39"/>
                  <a:pt x="19" y="39"/>
                  <a:pt x="19" y="39"/>
                </a:cubicBezTo>
                <a:cubicBezTo>
                  <a:pt x="19" y="39"/>
                  <a:pt x="20" y="40"/>
                  <a:pt x="20" y="40"/>
                </a:cubicBezTo>
                <a:cubicBezTo>
                  <a:pt x="21" y="41"/>
                  <a:pt x="21" y="41"/>
                  <a:pt x="22" y="41"/>
                </a:cubicBezTo>
                <a:cubicBezTo>
                  <a:pt x="28" y="41"/>
                  <a:pt x="28" y="41"/>
                  <a:pt x="28" y="41"/>
                </a:cubicBezTo>
                <a:cubicBezTo>
                  <a:pt x="28" y="41"/>
                  <a:pt x="29" y="41"/>
                  <a:pt x="29" y="40"/>
                </a:cubicBezTo>
                <a:cubicBezTo>
                  <a:pt x="30" y="40"/>
                  <a:pt x="30" y="39"/>
                  <a:pt x="30" y="39"/>
                </a:cubicBezTo>
                <a:cubicBezTo>
                  <a:pt x="30" y="28"/>
                  <a:pt x="30" y="28"/>
                  <a:pt x="30" y="28"/>
                </a:cubicBezTo>
                <a:cubicBezTo>
                  <a:pt x="30" y="27"/>
                  <a:pt x="30" y="26"/>
                  <a:pt x="29" y="26"/>
                </a:cubicBezTo>
                <a:cubicBezTo>
                  <a:pt x="29" y="25"/>
                  <a:pt x="28" y="25"/>
                  <a:pt x="28" y="2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2" name="Freeform 558"/>
          <p:cNvSpPr>
            <a:spLocks noEditPoints="1"/>
          </p:cNvSpPr>
          <p:nvPr/>
        </p:nvSpPr>
        <p:spPr bwMode="auto">
          <a:xfrm>
            <a:off x="2597487" y="3643765"/>
            <a:ext cx="166315" cy="167996"/>
          </a:xfrm>
          <a:custGeom>
            <a:avLst/>
            <a:gdLst>
              <a:gd name="T0" fmla="*/ 33 w 49"/>
              <a:gd name="T1" fmla="*/ 25 h 50"/>
              <a:gd name="T2" fmla="*/ 18 w 49"/>
              <a:gd name="T3" fmla="*/ 31 h 50"/>
              <a:gd name="T4" fmla="*/ 24 w 49"/>
              <a:gd name="T5" fmla="*/ 16 h 50"/>
              <a:gd name="T6" fmla="*/ 32 w 49"/>
              <a:gd name="T7" fmla="*/ 6 h 50"/>
              <a:gd name="T8" fmla="*/ 40 w 49"/>
              <a:gd name="T9" fmla="*/ 5 h 50"/>
              <a:gd name="T10" fmla="*/ 42 w 49"/>
              <a:gd name="T11" fmla="*/ 14 h 50"/>
              <a:gd name="T12" fmla="*/ 47 w 49"/>
              <a:gd name="T13" fmla="*/ 19 h 50"/>
              <a:gd name="T14" fmla="*/ 49 w 49"/>
              <a:gd name="T15" fmla="*/ 28 h 50"/>
              <a:gd name="T16" fmla="*/ 44 w 49"/>
              <a:gd name="T17" fmla="*/ 33 h 50"/>
              <a:gd name="T18" fmla="*/ 45 w 49"/>
              <a:gd name="T19" fmla="*/ 37 h 50"/>
              <a:gd name="T20" fmla="*/ 37 w 49"/>
              <a:gd name="T21" fmla="*/ 45 h 50"/>
              <a:gd name="T22" fmla="*/ 30 w 49"/>
              <a:gd name="T23" fmla="*/ 45 h 50"/>
              <a:gd name="T24" fmla="*/ 28 w 49"/>
              <a:gd name="T25" fmla="*/ 50 h 50"/>
              <a:gd name="T26" fmla="*/ 19 w 49"/>
              <a:gd name="T27" fmla="*/ 48 h 50"/>
              <a:gd name="T28" fmla="*/ 14 w 49"/>
              <a:gd name="T29" fmla="*/ 43 h 50"/>
              <a:gd name="T30" fmla="*/ 4 w 49"/>
              <a:gd name="T31" fmla="*/ 40 h 50"/>
              <a:gd name="T32" fmla="*/ 5 w 49"/>
              <a:gd name="T33" fmla="*/ 33 h 50"/>
              <a:gd name="T34" fmla="*/ 0 w 49"/>
              <a:gd name="T35" fmla="*/ 28 h 50"/>
              <a:gd name="T36" fmla="*/ 2 w 49"/>
              <a:gd name="T37" fmla="*/ 19 h 50"/>
              <a:gd name="T38" fmla="*/ 7 w 49"/>
              <a:gd name="T39" fmla="*/ 14 h 50"/>
              <a:gd name="T40" fmla="*/ 9 w 49"/>
              <a:gd name="T41" fmla="*/ 5 h 50"/>
              <a:gd name="T42" fmla="*/ 17 w 49"/>
              <a:gd name="T43" fmla="*/ 6 h 50"/>
              <a:gd name="T44" fmla="*/ 21 w 49"/>
              <a:gd name="T45" fmla="*/ 0 h 50"/>
              <a:gd name="T46" fmla="*/ 30 w 49"/>
              <a:gd name="T47" fmla="*/ 2 h 50"/>
              <a:gd name="T48" fmla="*/ 31 w 49"/>
              <a:gd name="T49" fmla="*/ 9 h 50"/>
              <a:gd name="T50" fmla="*/ 26 w 49"/>
              <a:gd name="T51" fmla="*/ 6 h 50"/>
              <a:gd name="T52" fmla="*/ 23 w 49"/>
              <a:gd name="T53" fmla="*/ 6 h 50"/>
              <a:gd name="T54" fmla="*/ 15 w 49"/>
              <a:gd name="T55" fmla="*/ 11 h 50"/>
              <a:gd name="T56" fmla="*/ 11 w 49"/>
              <a:gd name="T57" fmla="*/ 9 h 50"/>
              <a:gd name="T58" fmla="*/ 11 w 49"/>
              <a:gd name="T59" fmla="*/ 15 h 50"/>
              <a:gd name="T60" fmla="*/ 6 w 49"/>
              <a:gd name="T61" fmla="*/ 23 h 50"/>
              <a:gd name="T62" fmla="*/ 6 w 49"/>
              <a:gd name="T63" fmla="*/ 26 h 50"/>
              <a:gd name="T64" fmla="*/ 11 w 49"/>
              <a:gd name="T65" fmla="*/ 34 h 50"/>
              <a:gd name="T66" fmla="*/ 10 w 49"/>
              <a:gd name="T67" fmla="*/ 37 h 50"/>
              <a:gd name="T68" fmla="*/ 12 w 49"/>
              <a:gd name="T69" fmla="*/ 39 h 50"/>
              <a:gd name="T70" fmla="*/ 21 w 49"/>
              <a:gd name="T71" fmla="*/ 41 h 50"/>
              <a:gd name="T72" fmla="*/ 26 w 49"/>
              <a:gd name="T73" fmla="*/ 46 h 50"/>
              <a:gd name="T74" fmla="*/ 31 w 49"/>
              <a:gd name="T75" fmla="*/ 40 h 50"/>
              <a:gd name="T76" fmla="*/ 34 w 49"/>
              <a:gd name="T77" fmla="*/ 39 h 50"/>
              <a:gd name="T78" fmla="*/ 40 w 49"/>
              <a:gd name="T79" fmla="*/ 39 h 50"/>
              <a:gd name="T80" fmla="*/ 40 w 49"/>
              <a:gd name="T81" fmla="*/ 31 h 50"/>
              <a:gd name="T82" fmla="*/ 43 w 49"/>
              <a:gd name="T83" fmla="*/ 26 h 50"/>
              <a:gd name="T84" fmla="*/ 43 w 49"/>
              <a:gd name="T85" fmla="*/ 23 h 50"/>
              <a:gd name="T86" fmla="*/ 38 w 49"/>
              <a:gd name="T87" fmla="*/ 15 h 50"/>
              <a:gd name="T88" fmla="*/ 40 w 49"/>
              <a:gd name="T89" fmla="*/ 11 h 50"/>
              <a:gd name="T90" fmla="*/ 34 w 49"/>
              <a:gd name="T91" fmla="*/ 11 h 50"/>
              <a:gd name="T92" fmla="*/ 29 w 49"/>
              <a:gd name="T93" fmla="*/ 20 h 50"/>
              <a:gd name="T94" fmla="*/ 18 w 49"/>
              <a:gd name="T95" fmla="*/ 25 h 50"/>
              <a:gd name="T96" fmla="*/ 29 w 49"/>
              <a:gd name="T97"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50">
                <a:moveTo>
                  <a:pt x="24" y="16"/>
                </a:moveTo>
                <a:cubicBezTo>
                  <a:pt x="27" y="16"/>
                  <a:pt x="29" y="17"/>
                  <a:pt x="31" y="18"/>
                </a:cubicBezTo>
                <a:cubicBezTo>
                  <a:pt x="32" y="20"/>
                  <a:pt x="33" y="22"/>
                  <a:pt x="33" y="25"/>
                </a:cubicBezTo>
                <a:cubicBezTo>
                  <a:pt x="33" y="27"/>
                  <a:pt x="32" y="29"/>
                  <a:pt x="31" y="31"/>
                </a:cubicBezTo>
                <a:cubicBezTo>
                  <a:pt x="29" y="33"/>
                  <a:pt x="27" y="34"/>
                  <a:pt x="24" y="34"/>
                </a:cubicBezTo>
                <a:cubicBezTo>
                  <a:pt x="22" y="34"/>
                  <a:pt x="20" y="33"/>
                  <a:pt x="18" y="31"/>
                </a:cubicBezTo>
                <a:cubicBezTo>
                  <a:pt x="17" y="29"/>
                  <a:pt x="16" y="27"/>
                  <a:pt x="16" y="25"/>
                </a:cubicBezTo>
                <a:cubicBezTo>
                  <a:pt x="16" y="22"/>
                  <a:pt x="17" y="20"/>
                  <a:pt x="18" y="18"/>
                </a:cubicBezTo>
                <a:cubicBezTo>
                  <a:pt x="20" y="17"/>
                  <a:pt x="22" y="16"/>
                  <a:pt x="24" y="16"/>
                </a:cubicBezTo>
                <a:close/>
                <a:moveTo>
                  <a:pt x="30" y="5"/>
                </a:moveTo>
                <a:cubicBezTo>
                  <a:pt x="30" y="5"/>
                  <a:pt x="30" y="5"/>
                  <a:pt x="30" y="5"/>
                </a:cubicBezTo>
                <a:cubicBezTo>
                  <a:pt x="31" y="5"/>
                  <a:pt x="32" y="5"/>
                  <a:pt x="32" y="6"/>
                </a:cubicBezTo>
                <a:cubicBezTo>
                  <a:pt x="33" y="6"/>
                  <a:pt x="34" y="6"/>
                  <a:pt x="35" y="7"/>
                </a:cubicBezTo>
                <a:cubicBezTo>
                  <a:pt x="37" y="5"/>
                  <a:pt x="37" y="5"/>
                  <a:pt x="37" y="5"/>
                </a:cubicBezTo>
                <a:cubicBezTo>
                  <a:pt x="38" y="4"/>
                  <a:pt x="39" y="4"/>
                  <a:pt x="40" y="5"/>
                </a:cubicBezTo>
                <a:cubicBezTo>
                  <a:pt x="45" y="10"/>
                  <a:pt x="45" y="10"/>
                  <a:pt x="45" y="10"/>
                </a:cubicBezTo>
                <a:cubicBezTo>
                  <a:pt x="45" y="10"/>
                  <a:pt x="45" y="12"/>
                  <a:pt x="45" y="12"/>
                </a:cubicBezTo>
                <a:cubicBezTo>
                  <a:pt x="42" y="14"/>
                  <a:pt x="42" y="14"/>
                  <a:pt x="42" y="14"/>
                </a:cubicBezTo>
                <a:cubicBezTo>
                  <a:pt x="43" y="15"/>
                  <a:pt x="43" y="16"/>
                  <a:pt x="44" y="17"/>
                </a:cubicBezTo>
                <a:cubicBezTo>
                  <a:pt x="44" y="18"/>
                  <a:pt x="44" y="18"/>
                  <a:pt x="44" y="19"/>
                </a:cubicBezTo>
                <a:cubicBezTo>
                  <a:pt x="47" y="19"/>
                  <a:pt x="47" y="19"/>
                  <a:pt x="47" y="19"/>
                </a:cubicBezTo>
                <a:cubicBezTo>
                  <a:pt x="49" y="19"/>
                  <a:pt x="49" y="20"/>
                  <a:pt x="49" y="21"/>
                </a:cubicBezTo>
                <a:cubicBezTo>
                  <a:pt x="49" y="21"/>
                  <a:pt x="49" y="21"/>
                  <a:pt x="49" y="21"/>
                </a:cubicBezTo>
                <a:cubicBezTo>
                  <a:pt x="49" y="28"/>
                  <a:pt x="49" y="28"/>
                  <a:pt x="49" y="28"/>
                </a:cubicBezTo>
                <a:cubicBezTo>
                  <a:pt x="49" y="29"/>
                  <a:pt x="49" y="30"/>
                  <a:pt x="47" y="30"/>
                </a:cubicBezTo>
                <a:cubicBezTo>
                  <a:pt x="44" y="30"/>
                  <a:pt x="44" y="30"/>
                  <a:pt x="44" y="30"/>
                </a:cubicBezTo>
                <a:cubicBezTo>
                  <a:pt x="44" y="31"/>
                  <a:pt x="44" y="32"/>
                  <a:pt x="44" y="33"/>
                </a:cubicBezTo>
                <a:cubicBezTo>
                  <a:pt x="44" y="33"/>
                  <a:pt x="44" y="33"/>
                  <a:pt x="44" y="33"/>
                </a:cubicBezTo>
                <a:cubicBezTo>
                  <a:pt x="43" y="34"/>
                  <a:pt x="43" y="34"/>
                  <a:pt x="42" y="35"/>
                </a:cubicBezTo>
                <a:cubicBezTo>
                  <a:pt x="45" y="37"/>
                  <a:pt x="45" y="37"/>
                  <a:pt x="45" y="37"/>
                </a:cubicBezTo>
                <a:cubicBezTo>
                  <a:pt x="45" y="38"/>
                  <a:pt x="45" y="39"/>
                  <a:pt x="45" y="40"/>
                </a:cubicBezTo>
                <a:cubicBezTo>
                  <a:pt x="40" y="45"/>
                  <a:pt x="40" y="45"/>
                  <a:pt x="40" y="45"/>
                </a:cubicBezTo>
                <a:cubicBezTo>
                  <a:pt x="39" y="46"/>
                  <a:pt x="38" y="46"/>
                  <a:pt x="37" y="45"/>
                </a:cubicBezTo>
                <a:cubicBezTo>
                  <a:pt x="35" y="43"/>
                  <a:pt x="35" y="43"/>
                  <a:pt x="35" y="43"/>
                </a:cubicBezTo>
                <a:cubicBezTo>
                  <a:pt x="34" y="43"/>
                  <a:pt x="33" y="43"/>
                  <a:pt x="32" y="44"/>
                </a:cubicBezTo>
                <a:cubicBezTo>
                  <a:pt x="32" y="44"/>
                  <a:pt x="31" y="44"/>
                  <a:pt x="30" y="45"/>
                </a:cubicBezTo>
                <a:cubicBezTo>
                  <a:pt x="30" y="48"/>
                  <a:pt x="30" y="48"/>
                  <a:pt x="30" y="48"/>
                </a:cubicBezTo>
                <a:cubicBezTo>
                  <a:pt x="30" y="49"/>
                  <a:pt x="29" y="50"/>
                  <a:pt x="28" y="50"/>
                </a:cubicBezTo>
                <a:cubicBezTo>
                  <a:pt x="28" y="50"/>
                  <a:pt x="28" y="50"/>
                  <a:pt x="28" y="50"/>
                </a:cubicBezTo>
                <a:cubicBezTo>
                  <a:pt x="21" y="50"/>
                  <a:pt x="21" y="50"/>
                  <a:pt x="21" y="50"/>
                </a:cubicBezTo>
                <a:cubicBezTo>
                  <a:pt x="20" y="50"/>
                  <a:pt x="19" y="49"/>
                  <a:pt x="19" y="48"/>
                </a:cubicBezTo>
                <a:cubicBezTo>
                  <a:pt x="19" y="48"/>
                  <a:pt x="19" y="48"/>
                  <a:pt x="19" y="48"/>
                </a:cubicBezTo>
                <a:cubicBezTo>
                  <a:pt x="19" y="45"/>
                  <a:pt x="19" y="45"/>
                  <a:pt x="19" y="45"/>
                </a:cubicBezTo>
                <a:cubicBezTo>
                  <a:pt x="18" y="44"/>
                  <a:pt x="17" y="44"/>
                  <a:pt x="17" y="44"/>
                </a:cubicBezTo>
                <a:cubicBezTo>
                  <a:pt x="16" y="43"/>
                  <a:pt x="15" y="43"/>
                  <a:pt x="14" y="43"/>
                </a:cubicBezTo>
                <a:cubicBezTo>
                  <a:pt x="12" y="45"/>
                  <a:pt x="12" y="45"/>
                  <a:pt x="12" y="45"/>
                </a:cubicBezTo>
                <a:cubicBezTo>
                  <a:pt x="11" y="46"/>
                  <a:pt x="10" y="46"/>
                  <a:pt x="9" y="45"/>
                </a:cubicBezTo>
                <a:cubicBezTo>
                  <a:pt x="4" y="40"/>
                  <a:pt x="4" y="40"/>
                  <a:pt x="4" y="40"/>
                </a:cubicBezTo>
                <a:cubicBezTo>
                  <a:pt x="4" y="39"/>
                  <a:pt x="4" y="38"/>
                  <a:pt x="4" y="37"/>
                </a:cubicBezTo>
                <a:cubicBezTo>
                  <a:pt x="7" y="35"/>
                  <a:pt x="7" y="35"/>
                  <a:pt x="7" y="35"/>
                </a:cubicBezTo>
                <a:cubicBezTo>
                  <a:pt x="6" y="34"/>
                  <a:pt x="6" y="33"/>
                  <a:pt x="5" y="33"/>
                </a:cubicBezTo>
                <a:cubicBezTo>
                  <a:pt x="5" y="32"/>
                  <a:pt x="5" y="31"/>
                  <a:pt x="5" y="30"/>
                </a:cubicBezTo>
                <a:cubicBezTo>
                  <a:pt x="2" y="30"/>
                  <a:pt x="2" y="30"/>
                  <a:pt x="2" y="30"/>
                </a:cubicBezTo>
                <a:cubicBezTo>
                  <a:pt x="0" y="30"/>
                  <a:pt x="0" y="29"/>
                  <a:pt x="0" y="28"/>
                </a:cubicBezTo>
                <a:cubicBezTo>
                  <a:pt x="0" y="28"/>
                  <a:pt x="0" y="28"/>
                  <a:pt x="0" y="28"/>
                </a:cubicBezTo>
                <a:cubicBezTo>
                  <a:pt x="0" y="21"/>
                  <a:pt x="0" y="21"/>
                  <a:pt x="0" y="21"/>
                </a:cubicBezTo>
                <a:cubicBezTo>
                  <a:pt x="0" y="20"/>
                  <a:pt x="0" y="19"/>
                  <a:pt x="2" y="19"/>
                </a:cubicBezTo>
                <a:cubicBezTo>
                  <a:pt x="5" y="19"/>
                  <a:pt x="5" y="19"/>
                  <a:pt x="5" y="19"/>
                </a:cubicBezTo>
                <a:cubicBezTo>
                  <a:pt x="5" y="18"/>
                  <a:pt x="5" y="18"/>
                  <a:pt x="5" y="17"/>
                </a:cubicBezTo>
                <a:cubicBezTo>
                  <a:pt x="6" y="16"/>
                  <a:pt x="6" y="15"/>
                  <a:pt x="7" y="14"/>
                </a:cubicBezTo>
                <a:cubicBezTo>
                  <a:pt x="4" y="12"/>
                  <a:pt x="4" y="12"/>
                  <a:pt x="4" y="12"/>
                </a:cubicBezTo>
                <a:cubicBezTo>
                  <a:pt x="4" y="12"/>
                  <a:pt x="4" y="10"/>
                  <a:pt x="4" y="10"/>
                </a:cubicBezTo>
                <a:cubicBezTo>
                  <a:pt x="9" y="5"/>
                  <a:pt x="9" y="5"/>
                  <a:pt x="9" y="5"/>
                </a:cubicBezTo>
                <a:cubicBezTo>
                  <a:pt x="10" y="4"/>
                  <a:pt x="11" y="4"/>
                  <a:pt x="12" y="5"/>
                </a:cubicBezTo>
                <a:cubicBezTo>
                  <a:pt x="14" y="7"/>
                  <a:pt x="14" y="7"/>
                  <a:pt x="14" y="7"/>
                </a:cubicBezTo>
                <a:cubicBezTo>
                  <a:pt x="15" y="6"/>
                  <a:pt x="16" y="6"/>
                  <a:pt x="17" y="6"/>
                </a:cubicBezTo>
                <a:cubicBezTo>
                  <a:pt x="17" y="5"/>
                  <a:pt x="18" y="5"/>
                  <a:pt x="19" y="5"/>
                </a:cubicBezTo>
                <a:cubicBezTo>
                  <a:pt x="19" y="2"/>
                  <a:pt x="19" y="2"/>
                  <a:pt x="19" y="2"/>
                </a:cubicBezTo>
                <a:cubicBezTo>
                  <a:pt x="19" y="1"/>
                  <a:pt x="20" y="0"/>
                  <a:pt x="21" y="0"/>
                </a:cubicBezTo>
                <a:cubicBezTo>
                  <a:pt x="21" y="0"/>
                  <a:pt x="21" y="0"/>
                  <a:pt x="21" y="0"/>
                </a:cubicBezTo>
                <a:cubicBezTo>
                  <a:pt x="28" y="0"/>
                  <a:pt x="28" y="0"/>
                  <a:pt x="28" y="0"/>
                </a:cubicBezTo>
                <a:cubicBezTo>
                  <a:pt x="29" y="0"/>
                  <a:pt x="30" y="1"/>
                  <a:pt x="30" y="2"/>
                </a:cubicBezTo>
                <a:cubicBezTo>
                  <a:pt x="30" y="2"/>
                  <a:pt x="30" y="2"/>
                  <a:pt x="30" y="2"/>
                </a:cubicBezTo>
                <a:cubicBezTo>
                  <a:pt x="30" y="5"/>
                  <a:pt x="30" y="5"/>
                  <a:pt x="30" y="5"/>
                </a:cubicBezTo>
                <a:close/>
                <a:moveTo>
                  <a:pt x="31" y="9"/>
                </a:moveTo>
                <a:cubicBezTo>
                  <a:pt x="31" y="9"/>
                  <a:pt x="31" y="9"/>
                  <a:pt x="31" y="9"/>
                </a:cubicBezTo>
                <a:cubicBezTo>
                  <a:pt x="30" y="9"/>
                  <a:pt x="29" y="8"/>
                  <a:pt x="28" y="8"/>
                </a:cubicBezTo>
                <a:cubicBezTo>
                  <a:pt x="27" y="8"/>
                  <a:pt x="26" y="7"/>
                  <a:pt x="26" y="6"/>
                </a:cubicBezTo>
                <a:cubicBezTo>
                  <a:pt x="26" y="4"/>
                  <a:pt x="26" y="4"/>
                  <a:pt x="26" y="4"/>
                </a:cubicBezTo>
                <a:cubicBezTo>
                  <a:pt x="23" y="4"/>
                  <a:pt x="23" y="4"/>
                  <a:pt x="23" y="4"/>
                </a:cubicBezTo>
                <a:cubicBezTo>
                  <a:pt x="23" y="6"/>
                  <a:pt x="23" y="6"/>
                  <a:pt x="23" y="6"/>
                </a:cubicBezTo>
                <a:cubicBezTo>
                  <a:pt x="23" y="7"/>
                  <a:pt x="22" y="8"/>
                  <a:pt x="21" y="8"/>
                </a:cubicBezTo>
                <a:cubicBezTo>
                  <a:pt x="20" y="8"/>
                  <a:pt x="19" y="9"/>
                  <a:pt x="18" y="9"/>
                </a:cubicBezTo>
                <a:cubicBezTo>
                  <a:pt x="17" y="10"/>
                  <a:pt x="16" y="10"/>
                  <a:pt x="15" y="11"/>
                </a:cubicBezTo>
                <a:cubicBezTo>
                  <a:pt x="15" y="11"/>
                  <a:pt x="15" y="11"/>
                  <a:pt x="15" y="11"/>
                </a:cubicBezTo>
                <a:cubicBezTo>
                  <a:pt x="14" y="11"/>
                  <a:pt x="13" y="11"/>
                  <a:pt x="13" y="11"/>
                </a:cubicBezTo>
                <a:cubicBezTo>
                  <a:pt x="11" y="9"/>
                  <a:pt x="11" y="9"/>
                  <a:pt x="11" y="9"/>
                </a:cubicBezTo>
                <a:cubicBezTo>
                  <a:pt x="8" y="11"/>
                  <a:pt x="8" y="11"/>
                  <a:pt x="8" y="11"/>
                </a:cubicBezTo>
                <a:cubicBezTo>
                  <a:pt x="10" y="13"/>
                  <a:pt x="10" y="13"/>
                  <a:pt x="10" y="13"/>
                </a:cubicBezTo>
                <a:cubicBezTo>
                  <a:pt x="11" y="13"/>
                  <a:pt x="11" y="14"/>
                  <a:pt x="11" y="15"/>
                </a:cubicBezTo>
                <a:cubicBezTo>
                  <a:pt x="10" y="16"/>
                  <a:pt x="9" y="17"/>
                  <a:pt x="9" y="18"/>
                </a:cubicBezTo>
                <a:cubicBezTo>
                  <a:pt x="8" y="19"/>
                  <a:pt x="8" y="20"/>
                  <a:pt x="8" y="21"/>
                </a:cubicBezTo>
                <a:cubicBezTo>
                  <a:pt x="8" y="22"/>
                  <a:pt x="7" y="23"/>
                  <a:pt x="6" y="23"/>
                </a:cubicBezTo>
                <a:cubicBezTo>
                  <a:pt x="3" y="23"/>
                  <a:pt x="3" y="23"/>
                  <a:pt x="3" y="23"/>
                </a:cubicBezTo>
                <a:cubicBezTo>
                  <a:pt x="3" y="26"/>
                  <a:pt x="3" y="26"/>
                  <a:pt x="3" y="26"/>
                </a:cubicBezTo>
                <a:cubicBezTo>
                  <a:pt x="6" y="26"/>
                  <a:pt x="6" y="26"/>
                  <a:pt x="6" y="26"/>
                </a:cubicBezTo>
                <a:cubicBezTo>
                  <a:pt x="7" y="26"/>
                  <a:pt x="8" y="27"/>
                  <a:pt x="8" y="28"/>
                </a:cubicBezTo>
                <a:cubicBezTo>
                  <a:pt x="8" y="29"/>
                  <a:pt x="8" y="30"/>
                  <a:pt x="9" y="31"/>
                </a:cubicBezTo>
                <a:cubicBezTo>
                  <a:pt x="9" y="32"/>
                  <a:pt x="10" y="33"/>
                  <a:pt x="11" y="34"/>
                </a:cubicBezTo>
                <a:cubicBezTo>
                  <a:pt x="11" y="34"/>
                  <a:pt x="11" y="34"/>
                  <a:pt x="11" y="34"/>
                </a:cubicBezTo>
                <a:cubicBezTo>
                  <a:pt x="11" y="34"/>
                  <a:pt x="11" y="34"/>
                  <a:pt x="11" y="34"/>
                </a:cubicBezTo>
                <a:cubicBezTo>
                  <a:pt x="11" y="35"/>
                  <a:pt x="11" y="36"/>
                  <a:pt x="10" y="37"/>
                </a:cubicBezTo>
                <a:cubicBezTo>
                  <a:pt x="8" y="39"/>
                  <a:pt x="8" y="39"/>
                  <a:pt x="8" y="39"/>
                </a:cubicBezTo>
                <a:cubicBezTo>
                  <a:pt x="11" y="41"/>
                  <a:pt x="11" y="41"/>
                  <a:pt x="11" y="41"/>
                </a:cubicBezTo>
                <a:cubicBezTo>
                  <a:pt x="12" y="39"/>
                  <a:pt x="12" y="39"/>
                  <a:pt x="12" y="39"/>
                </a:cubicBezTo>
                <a:cubicBezTo>
                  <a:pt x="13" y="38"/>
                  <a:pt x="14" y="38"/>
                  <a:pt x="15" y="39"/>
                </a:cubicBezTo>
                <a:cubicBezTo>
                  <a:pt x="16" y="39"/>
                  <a:pt x="17" y="40"/>
                  <a:pt x="18" y="40"/>
                </a:cubicBezTo>
                <a:cubicBezTo>
                  <a:pt x="19" y="41"/>
                  <a:pt x="20" y="41"/>
                  <a:pt x="21" y="41"/>
                </a:cubicBezTo>
                <a:cubicBezTo>
                  <a:pt x="22" y="41"/>
                  <a:pt x="23" y="42"/>
                  <a:pt x="23" y="43"/>
                </a:cubicBezTo>
                <a:cubicBezTo>
                  <a:pt x="23" y="46"/>
                  <a:pt x="23" y="46"/>
                  <a:pt x="23" y="46"/>
                </a:cubicBezTo>
                <a:cubicBezTo>
                  <a:pt x="26" y="46"/>
                  <a:pt x="26" y="46"/>
                  <a:pt x="26" y="46"/>
                </a:cubicBezTo>
                <a:cubicBezTo>
                  <a:pt x="26" y="43"/>
                  <a:pt x="26" y="43"/>
                  <a:pt x="26" y="43"/>
                </a:cubicBezTo>
                <a:cubicBezTo>
                  <a:pt x="26" y="42"/>
                  <a:pt x="27" y="41"/>
                  <a:pt x="28" y="41"/>
                </a:cubicBezTo>
                <a:cubicBezTo>
                  <a:pt x="29" y="41"/>
                  <a:pt x="30" y="41"/>
                  <a:pt x="31" y="40"/>
                </a:cubicBezTo>
                <a:cubicBezTo>
                  <a:pt x="32" y="40"/>
                  <a:pt x="33" y="39"/>
                  <a:pt x="34" y="39"/>
                </a:cubicBezTo>
                <a:cubicBezTo>
                  <a:pt x="34" y="39"/>
                  <a:pt x="34" y="39"/>
                  <a:pt x="34" y="39"/>
                </a:cubicBezTo>
                <a:cubicBezTo>
                  <a:pt x="34" y="39"/>
                  <a:pt x="34" y="39"/>
                  <a:pt x="34" y="39"/>
                </a:cubicBezTo>
                <a:cubicBezTo>
                  <a:pt x="35" y="38"/>
                  <a:pt x="36" y="38"/>
                  <a:pt x="36" y="39"/>
                </a:cubicBezTo>
                <a:cubicBezTo>
                  <a:pt x="38" y="41"/>
                  <a:pt x="38" y="41"/>
                  <a:pt x="38" y="41"/>
                </a:cubicBezTo>
                <a:cubicBezTo>
                  <a:pt x="40" y="39"/>
                  <a:pt x="40" y="39"/>
                  <a:pt x="40" y="39"/>
                </a:cubicBezTo>
                <a:cubicBezTo>
                  <a:pt x="39" y="37"/>
                  <a:pt x="39" y="37"/>
                  <a:pt x="39" y="37"/>
                </a:cubicBezTo>
                <a:cubicBezTo>
                  <a:pt x="38" y="36"/>
                  <a:pt x="38" y="35"/>
                  <a:pt x="38" y="34"/>
                </a:cubicBezTo>
                <a:cubicBezTo>
                  <a:pt x="39" y="33"/>
                  <a:pt x="40" y="32"/>
                  <a:pt x="40" y="31"/>
                </a:cubicBezTo>
                <a:cubicBezTo>
                  <a:pt x="40" y="31"/>
                  <a:pt x="40" y="31"/>
                  <a:pt x="40" y="31"/>
                </a:cubicBezTo>
                <a:cubicBezTo>
                  <a:pt x="40" y="30"/>
                  <a:pt x="41" y="29"/>
                  <a:pt x="41" y="28"/>
                </a:cubicBezTo>
                <a:cubicBezTo>
                  <a:pt x="41" y="27"/>
                  <a:pt x="42" y="26"/>
                  <a:pt x="43" y="26"/>
                </a:cubicBezTo>
                <a:cubicBezTo>
                  <a:pt x="46" y="26"/>
                  <a:pt x="46" y="26"/>
                  <a:pt x="46" y="26"/>
                </a:cubicBezTo>
                <a:cubicBezTo>
                  <a:pt x="46" y="23"/>
                  <a:pt x="46" y="23"/>
                  <a:pt x="46" y="23"/>
                </a:cubicBezTo>
                <a:cubicBezTo>
                  <a:pt x="43" y="23"/>
                  <a:pt x="43" y="23"/>
                  <a:pt x="43" y="23"/>
                </a:cubicBezTo>
                <a:cubicBezTo>
                  <a:pt x="42" y="23"/>
                  <a:pt x="41" y="23"/>
                  <a:pt x="41" y="22"/>
                </a:cubicBezTo>
                <a:cubicBezTo>
                  <a:pt x="41" y="20"/>
                  <a:pt x="41" y="19"/>
                  <a:pt x="40" y="18"/>
                </a:cubicBezTo>
                <a:cubicBezTo>
                  <a:pt x="40" y="17"/>
                  <a:pt x="39" y="16"/>
                  <a:pt x="38" y="15"/>
                </a:cubicBezTo>
                <a:cubicBezTo>
                  <a:pt x="38" y="15"/>
                  <a:pt x="38" y="15"/>
                  <a:pt x="38" y="15"/>
                </a:cubicBezTo>
                <a:cubicBezTo>
                  <a:pt x="38" y="14"/>
                  <a:pt x="38" y="13"/>
                  <a:pt x="39" y="13"/>
                </a:cubicBezTo>
                <a:cubicBezTo>
                  <a:pt x="40" y="11"/>
                  <a:pt x="40" y="11"/>
                  <a:pt x="40" y="11"/>
                </a:cubicBezTo>
                <a:cubicBezTo>
                  <a:pt x="38" y="9"/>
                  <a:pt x="38" y="9"/>
                  <a:pt x="38" y="9"/>
                </a:cubicBezTo>
                <a:cubicBezTo>
                  <a:pt x="36" y="11"/>
                  <a:pt x="36" y="11"/>
                  <a:pt x="36" y="11"/>
                </a:cubicBezTo>
                <a:cubicBezTo>
                  <a:pt x="36" y="11"/>
                  <a:pt x="35" y="11"/>
                  <a:pt x="34" y="11"/>
                </a:cubicBezTo>
                <a:cubicBezTo>
                  <a:pt x="33" y="10"/>
                  <a:pt x="32" y="10"/>
                  <a:pt x="31" y="9"/>
                </a:cubicBezTo>
                <a:close/>
                <a:moveTo>
                  <a:pt x="29" y="20"/>
                </a:moveTo>
                <a:cubicBezTo>
                  <a:pt x="29" y="20"/>
                  <a:pt x="29" y="20"/>
                  <a:pt x="29" y="20"/>
                </a:cubicBezTo>
                <a:cubicBezTo>
                  <a:pt x="28" y="19"/>
                  <a:pt x="26" y="18"/>
                  <a:pt x="24" y="18"/>
                </a:cubicBezTo>
                <a:cubicBezTo>
                  <a:pt x="23" y="18"/>
                  <a:pt x="21" y="19"/>
                  <a:pt x="20" y="20"/>
                </a:cubicBezTo>
                <a:cubicBezTo>
                  <a:pt x="19" y="21"/>
                  <a:pt x="18" y="23"/>
                  <a:pt x="18" y="25"/>
                </a:cubicBezTo>
                <a:cubicBezTo>
                  <a:pt x="18" y="27"/>
                  <a:pt x="19" y="28"/>
                  <a:pt x="20" y="29"/>
                </a:cubicBezTo>
                <a:cubicBezTo>
                  <a:pt x="21" y="31"/>
                  <a:pt x="23" y="31"/>
                  <a:pt x="24" y="31"/>
                </a:cubicBezTo>
                <a:cubicBezTo>
                  <a:pt x="26" y="31"/>
                  <a:pt x="28" y="31"/>
                  <a:pt x="29" y="29"/>
                </a:cubicBezTo>
                <a:cubicBezTo>
                  <a:pt x="30" y="28"/>
                  <a:pt x="31" y="27"/>
                  <a:pt x="31" y="25"/>
                </a:cubicBezTo>
                <a:cubicBezTo>
                  <a:pt x="31" y="23"/>
                  <a:pt x="30" y="21"/>
                  <a:pt x="29"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3" name="Freeform 559"/>
          <p:cNvSpPr>
            <a:spLocks noEditPoints="1"/>
          </p:cNvSpPr>
          <p:nvPr/>
        </p:nvSpPr>
        <p:spPr bwMode="auto">
          <a:xfrm>
            <a:off x="3466023" y="3643765"/>
            <a:ext cx="169676" cy="167996"/>
          </a:xfrm>
          <a:custGeom>
            <a:avLst/>
            <a:gdLst>
              <a:gd name="T0" fmla="*/ 24 w 50"/>
              <a:gd name="T1" fmla="*/ 35 h 50"/>
              <a:gd name="T2" fmla="*/ 14 w 50"/>
              <a:gd name="T3" fmla="*/ 26 h 50"/>
              <a:gd name="T4" fmla="*/ 14 w 50"/>
              <a:gd name="T5" fmla="*/ 24 h 50"/>
              <a:gd name="T6" fmla="*/ 15 w 50"/>
              <a:gd name="T7" fmla="*/ 24 h 50"/>
              <a:gd name="T8" fmla="*/ 19 w 50"/>
              <a:gd name="T9" fmla="*/ 24 h 50"/>
              <a:gd name="T10" fmla="*/ 19 w 50"/>
              <a:gd name="T11" fmla="*/ 15 h 50"/>
              <a:gd name="T12" fmla="*/ 20 w 50"/>
              <a:gd name="T13" fmla="*/ 14 h 50"/>
              <a:gd name="T14" fmla="*/ 20 w 50"/>
              <a:gd name="T15" fmla="*/ 14 h 50"/>
              <a:gd name="T16" fmla="*/ 30 w 50"/>
              <a:gd name="T17" fmla="*/ 14 h 50"/>
              <a:gd name="T18" fmla="*/ 31 w 50"/>
              <a:gd name="T19" fmla="*/ 15 h 50"/>
              <a:gd name="T20" fmla="*/ 31 w 50"/>
              <a:gd name="T21" fmla="*/ 15 h 50"/>
              <a:gd name="T22" fmla="*/ 31 w 50"/>
              <a:gd name="T23" fmla="*/ 24 h 50"/>
              <a:gd name="T24" fmla="*/ 34 w 50"/>
              <a:gd name="T25" fmla="*/ 24 h 50"/>
              <a:gd name="T26" fmla="*/ 36 w 50"/>
              <a:gd name="T27" fmla="*/ 25 h 50"/>
              <a:gd name="T28" fmla="*/ 35 w 50"/>
              <a:gd name="T29" fmla="*/ 26 h 50"/>
              <a:gd name="T30" fmla="*/ 35 w 50"/>
              <a:gd name="T31" fmla="*/ 26 h 50"/>
              <a:gd name="T32" fmla="*/ 26 w 50"/>
              <a:gd name="T33" fmla="*/ 35 h 50"/>
              <a:gd name="T34" fmla="*/ 24 w 50"/>
              <a:gd name="T35" fmla="*/ 35 h 50"/>
              <a:gd name="T36" fmla="*/ 25 w 50"/>
              <a:gd name="T37" fmla="*/ 0 h 50"/>
              <a:gd name="T38" fmla="*/ 25 w 50"/>
              <a:gd name="T39" fmla="*/ 0 h 50"/>
              <a:gd name="T40" fmla="*/ 42 w 50"/>
              <a:gd name="T41" fmla="*/ 7 h 50"/>
              <a:gd name="T42" fmla="*/ 42 w 50"/>
              <a:gd name="T43" fmla="*/ 7 h 50"/>
              <a:gd name="T44" fmla="*/ 50 w 50"/>
              <a:gd name="T45" fmla="*/ 25 h 50"/>
              <a:gd name="T46" fmla="*/ 42 w 50"/>
              <a:gd name="T47" fmla="*/ 42 h 50"/>
              <a:gd name="T48" fmla="*/ 42 w 50"/>
              <a:gd name="T49" fmla="*/ 42 h 50"/>
              <a:gd name="T50" fmla="*/ 25 w 50"/>
              <a:gd name="T51" fmla="*/ 50 h 50"/>
              <a:gd name="T52" fmla="*/ 7 w 50"/>
              <a:gd name="T53" fmla="*/ 42 h 50"/>
              <a:gd name="T54" fmla="*/ 7 w 50"/>
              <a:gd name="T55" fmla="*/ 42 h 50"/>
              <a:gd name="T56" fmla="*/ 0 w 50"/>
              <a:gd name="T57" fmla="*/ 25 h 50"/>
              <a:gd name="T58" fmla="*/ 7 w 50"/>
              <a:gd name="T59" fmla="*/ 7 h 50"/>
              <a:gd name="T60" fmla="*/ 7 w 50"/>
              <a:gd name="T61" fmla="*/ 7 h 50"/>
              <a:gd name="T62" fmla="*/ 25 w 50"/>
              <a:gd name="T63" fmla="*/ 0 h 50"/>
              <a:gd name="T64" fmla="*/ 40 w 50"/>
              <a:gd name="T65" fmla="*/ 10 h 50"/>
              <a:gd name="T66" fmla="*/ 40 w 50"/>
              <a:gd name="T67" fmla="*/ 10 h 50"/>
              <a:gd name="T68" fmla="*/ 25 w 50"/>
              <a:gd name="T69" fmla="*/ 4 h 50"/>
              <a:gd name="T70" fmla="*/ 10 w 50"/>
              <a:gd name="T71" fmla="*/ 10 h 50"/>
              <a:gd name="T72" fmla="*/ 10 w 50"/>
              <a:gd name="T73" fmla="*/ 10 h 50"/>
              <a:gd name="T74" fmla="*/ 4 w 50"/>
              <a:gd name="T75" fmla="*/ 25 h 50"/>
              <a:gd name="T76" fmla="*/ 10 w 50"/>
              <a:gd name="T77" fmla="*/ 40 h 50"/>
              <a:gd name="T78" fmla="*/ 10 w 50"/>
              <a:gd name="T79" fmla="*/ 40 h 50"/>
              <a:gd name="T80" fmla="*/ 25 w 50"/>
              <a:gd name="T81" fmla="*/ 46 h 50"/>
              <a:gd name="T82" fmla="*/ 40 w 50"/>
              <a:gd name="T83" fmla="*/ 40 h 50"/>
              <a:gd name="T84" fmla="*/ 40 w 50"/>
              <a:gd name="T85" fmla="*/ 40 h 50"/>
              <a:gd name="T86" fmla="*/ 46 w 50"/>
              <a:gd name="T87" fmla="*/ 25 h 50"/>
              <a:gd name="T88" fmla="*/ 40 w 50"/>
              <a:gd name="T89" fmla="*/ 10 h 50"/>
              <a:gd name="T90" fmla="*/ 40 w 50"/>
              <a:gd name="T91" fmla="*/ 10 h 50"/>
              <a:gd name="T92" fmla="*/ 18 w 50"/>
              <a:gd name="T93" fmla="*/ 26 h 50"/>
              <a:gd name="T94" fmla="*/ 18 w 50"/>
              <a:gd name="T95" fmla="*/ 26 h 50"/>
              <a:gd name="T96" fmla="*/ 25 w 50"/>
              <a:gd name="T97" fmla="*/ 33 h 50"/>
              <a:gd name="T98" fmla="*/ 32 w 50"/>
              <a:gd name="T99" fmla="*/ 26 h 50"/>
              <a:gd name="T100" fmla="*/ 30 w 50"/>
              <a:gd name="T101" fmla="*/ 26 h 50"/>
              <a:gd name="T102" fmla="*/ 30 w 50"/>
              <a:gd name="T103" fmla="*/ 26 h 50"/>
              <a:gd name="T104" fmla="*/ 28 w 50"/>
              <a:gd name="T105" fmla="*/ 25 h 50"/>
              <a:gd name="T106" fmla="*/ 28 w 50"/>
              <a:gd name="T107" fmla="*/ 16 h 50"/>
              <a:gd name="T108" fmla="*/ 21 w 50"/>
              <a:gd name="T109" fmla="*/ 16 h 50"/>
              <a:gd name="T110" fmla="*/ 21 w 50"/>
              <a:gd name="T111" fmla="*/ 25 h 50"/>
              <a:gd name="T112" fmla="*/ 21 w 50"/>
              <a:gd name="T113" fmla="*/ 25 h 50"/>
              <a:gd name="T114" fmla="*/ 20 w 50"/>
              <a:gd name="T115" fmla="*/ 26 h 50"/>
              <a:gd name="T116" fmla="*/ 18 w 50"/>
              <a:gd name="T1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 h="50">
                <a:moveTo>
                  <a:pt x="24" y="35"/>
                </a:moveTo>
                <a:cubicBezTo>
                  <a:pt x="14" y="26"/>
                  <a:pt x="14" y="26"/>
                  <a:pt x="14" y="26"/>
                </a:cubicBezTo>
                <a:cubicBezTo>
                  <a:pt x="14" y="25"/>
                  <a:pt x="14" y="24"/>
                  <a:pt x="14" y="24"/>
                </a:cubicBezTo>
                <a:cubicBezTo>
                  <a:pt x="14" y="24"/>
                  <a:pt x="15" y="24"/>
                  <a:pt x="15" y="24"/>
                </a:cubicBezTo>
                <a:cubicBezTo>
                  <a:pt x="19" y="24"/>
                  <a:pt x="19" y="24"/>
                  <a:pt x="19" y="24"/>
                </a:cubicBezTo>
                <a:cubicBezTo>
                  <a:pt x="19" y="15"/>
                  <a:pt x="19" y="15"/>
                  <a:pt x="19" y="15"/>
                </a:cubicBezTo>
                <a:cubicBezTo>
                  <a:pt x="19" y="14"/>
                  <a:pt x="19" y="14"/>
                  <a:pt x="20" y="14"/>
                </a:cubicBezTo>
                <a:cubicBezTo>
                  <a:pt x="20" y="14"/>
                  <a:pt x="20" y="14"/>
                  <a:pt x="20" y="14"/>
                </a:cubicBezTo>
                <a:cubicBezTo>
                  <a:pt x="30" y="14"/>
                  <a:pt x="30" y="14"/>
                  <a:pt x="30" y="14"/>
                </a:cubicBezTo>
                <a:cubicBezTo>
                  <a:pt x="30" y="14"/>
                  <a:pt x="31" y="14"/>
                  <a:pt x="31" y="15"/>
                </a:cubicBezTo>
                <a:cubicBezTo>
                  <a:pt x="31" y="15"/>
                  <a:pt x="31" y="15"/>
                  <a:pt x="31" y="15"/>
                </a:cubicBezTo>
                <a:cubicBezTo>
                  <a:pt x="31" y="24"/>
                  <a:pt x="31" y="24"/>
                  <a:pt x="31" y="24"/>
                </a:cubicBezTo>
                <a:cubicBezTo>
                  <a:pt x="34" y="24"/>
                  <a:pt x="34" y="24"/>
                  <a:pt x="34" y="24"/>
                </a:cubicBezTo>
                <a:cubicBezTo>
                  <a:pt x="35" y="24"/>
                  <a:pt x="36" y="24"/>
                  <a:pt x="36" y="25"/>
                </a:cubicBezTo>
                <a:cubicBezTo>
                  <a:pt x="36" y="25"/>
                  <a:pt x="35" y="25"/>
                  <a:pt x="35" y="26"/>
                </a:cubicBezTo>
                <a:cubicBezTo>
                  <a:pt x="35" y="26"/>
                  <a:pt x="35" y="26"/>
                  <a:pt x="35" y="26"/>
                </a:cubicBezTo>
                <a:cubicBezTo>
                  <a:pt x="26" y="35"/>
                  <a:pt x="26" y="35"/>
                  <a:pt x="26" y="35"/>
                </a:cubicBezTo>
                <a:cubicBezTo>
                  <a:pt x="25" y="36"/>
                  <a:pt x="24" y="36"/>
                  <a:pt x="24" y="35"/>
                </a:cubicBezTo>
                <a:close/>
                <a:moveTo>
                  <a:pt x="25" y="0"/>
                </a:moveTo>
                <a:cubicBezTo>
                  <a:pt x="25" y="0"/>
                  <a:pt x="25" y="0"/>
                  <a:pt x="25" y="0"/>
                </a:cubicBezTo>
                <a:cubicBezTo>
                  <a:pt x="32" y="0"/>
                  <a:pt x="38" y="3"/>
                  <a:pt x="42" y="7"/>
                </a:cubicBezTo>
                <a:cubicBezTo>
                  <a:pt x="42" y="7"/>
                  <a:pt x="42" y="7"/>
                  <a:pt x="42" y="7"/>
                </a:cubicBezTo>
                <a:cubicBezTo>
                  <a:pt x="47" y="12"/>
                  <a:pt x="50" y="18"/>
                  <a:pt x="50" y="25"/>
                </a:cubicBezTo>
                <a:cubicBezTo>
                  <a:pt x="50" y="32"/>
                  <a:pt x="47" y="38"/>
                  <a:pt x="42" y="42"/>
                </a:cubicBezTo>
                <a:cubicBezTo>
                  <a:pt x="42" y="42"/>
                  <a:pt x="42" y="42"/>
                  <a:pt x="42" y="42"/>
                </a:cubicBezTo>
                <a:cubicBezTo>
                  <a:pt x="38" y="47"/>
                  <a:pt x="32" y="50"/>
                  <a:pt x="25" y="50"/>
                </a:cubicBezTo>
                <a:cubicBezTo>
                  <a:pt x="18" y="50"/>
                  <a:pt x="12" y="47"/>
                  <a:pt x="7" y="42"/>
                </a:cubicBezTo>
                <a:cubicBezTo>
                  <a:pt x="7" y="42"/>
                  <a:pt x="7" y="42"/>
                  <a:pt x="7" y="42"/>
                </a:cubicBezTo>
                <a:cubicBezTo>
                  <a:pt x="3" y="38"/>
                  <a:pt x="0" y="32"/>
                  <a:pt x="0" y="25"/>
                </a:cubicBezTo>
                <a:cubicBezTo>
                  <a:pt x="0" y="18"/>
                  <a:pt x="3" y="12"/>
                  <a:pt x="7" y="7"/>
                </a:cubicBezTo>
                <a:cubicBezTo>
                  <a:pt x="7" y="7"/>
                  <a:pt x="7" y="7"/>
                  <a:pt x="7" y="7"/>
                </a:cubicBezTo>
                <a:cubicBezTo>
                  <a:pt x="12" y="3"/>
                  <a:pt x="18" y="0"/>
                  <a:pt x="25" y="0"/>
                </a:cubicBezTo>
                <a:close/>
                <a:moveTo>
                  <a:pt x="40" y="10"/>
                </a:moveTo>
                <a:cubicBezTo>
                  <a:pt x="40" y="10"/>
                  <a:pt x="40" y="10"/>
                  <a:pt x="40" y="10"/>
                </a:cubicBezTo>
                <a:cubicBezTo>
                  <a:pt x="36" y="6"/>
                  <a:pt x="31" y="4"/>
                  <a:pt x="25" y="4"/>
                </a:cubicBezTo>
                <a:cubicBezTo>
                  <a:pt x="19" y="4"/>
                  <a:pt x="14" y="6"/>
                  <a:pt x="10" y="10"/>
                </a:cubicBezTo>
                <a:cubicBezTo>
                  <a:pt x="10" y="10"/>
                  <a:pt x="10" y="10"/>
                  <a:pt x="10" y="10"/>
                </a:cubicBezTo>
                <a:cubicBezTo>
                  <a:pt x="6" y="14"/>
                  <a:pt x="4" y="19"/>
                  <a:pt x="4" y="25"/>
                </a:cubicBezTo>
                <a:cubicBezTo>
                  <a:pt x="4" y="31"/>
                  <a:pt x="6" y="36"/>
                  <a:pt x="10" y="40"/>
                </a:cubicBezTo>
                <a:cubicBezTo>
                  <a:pt x="10" y="40"/>
                  <a:pt x="10" y="40"/>
                  <a:pt x="10" y="40"/>
                </a:cubicBezTo>
                <a:cubicBezTo>
                  <a:pt x="14" y="43"/>
                  <a:pt x="19" y="46"/>
                  <a:pt x="25" y="46"/>
                </a:cubicBezTo>
                <a:cubicBezTo>
                  <a:pt x="31" y="46"/>
                  <a:pt x="36" y="43"/>
                  <a:pt x="40" y="40"/>
                </a:cubicBezTo>
                <a:cubicBezTo>
                  <a:pt x="40" y="40"/>
                  <a:pt x="40" y="40"/>
                  <a:pt x="40" y="40"/>
                </a:cubicBezTo>
                <a:cubicBezTo>
                  <a:pt x="43" y="36"/>
                  <a:pt x="46" y="31"/>
                  <a:pt x="46" y="25"/>
                </a:cubicBezTo>
                <a:cubicBezTo>
                  <a:pt x="46" y="19"/>
                  <a:pt x="43" y="14"/>
                  <a:pt x="40" y="10"/>
                </a:cubicBezTo>
                <a:cubicBezTo>
                  <a:pt x="40" y="10"/>
                  <a:pt x="40" y="10"/>
                  <a:pt x="40" y="10"/>
                </a:cubicBezTo>
                <a:close/>
                <a:moveTo>
                  <a:pt x="18" y="26"/>
                </a:moveTo>
                <a:cubicBezTo>
                  <a:pt x="18" y="26"/>
                  <a:pt x="18" y="26"/>
                  <a:pt x="18" y="26"/>
                </a:cubicBezTo>
                <a:cubicBezTo>
                  <a:pt x="25" y="33"/>
                  <a:pt x="25" y="33"/>
                  <a:pt x="25" y="33"/>
                </a:cubicBezTo>
                <a:cubicBezTo>
                  <a:pt x="32" y="26"/>
                  <a:pt x="32" y="26"/>
                  <a:pt x="32" y="26"/>
                </a:cubicBezTo>
                <a:cubicBezTo>
                  <a:pt x="30" y="26"/>
                  <a:pt x="30" y="26"/>
                  <a:pt x="30" y="26"/>
                </a:cubicBezTo>
                <a:cubicBezTo>
                  <a:pt x="30" y="26"/>
                  <a:pt x="30" y="26"/>
                  <a:pt x="30" y="26"/>
                </a:cubicBezTo>
                <a:cubicBezTo>
                  <a:pt x="29" y="26"/>
                  <a:pt x="28" y="25"/>
                  <a:pt x="28" y="25"/>
                </a:cubicBezTo>
                <a:cubicBezTo>
                  <a:pt x="28" y="16"/>
                  <a:pt x="28" y="16"/>
                  <a:pt x="28" y="16"/>
                </a:cubicBezTo>
                <a:cubicBezTo>
                  <a:pt x="21" y="16"/>
                  <a:pt x="21" y="16"/>
                  <a:pt x="21" y="16"/>
                </a:cubicBezTo>
                <a:cubicBezTo>
                  <a:pt x="21" y="25"/>
                  <a:pt x="21" y="25"/>
                  <a:pt x="21" y="25"/>
                </a:cubicBezTo>
                <a:cubicBezTo>
                  <a:pt x="21" y="25"/>
                  <a:pt x="21" y="25"/>
                  <a:pt x="21" y="25"/>
                </a:cubicBezTo>
                <a:cubicBezTo>
                  <a:pt x="21" y="25"/>
                  <a:pt x="20" y="26"/>
                  <a:pt x="20" y="26"/>
                </a:cubicBezTo>
                <a:cubicBezTo>
                  <a:pt x="18" y="26"/>
                  <a:pt x="18" y="26"/>
                  <a:pt x="18" y="2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4" name="Freeform 560"/>
          <p:cNvSpPr>
            <a:spLocks noEditPoints="1"/>
          </p:cNvSpPr>
          <p:nvPr/>
        </p:nvSpPr>
        <p:spPr bwMode="auto">
          <a:xfrm>
            <a:off x="4648713" y="3643765"/>
            <a:ext cx="174715" cy="167996"/>
          </a:xfrm>
          <a:custGeom>
            <a:avLst/>
            <a:gdLst>
              <a:gd name="T0" fmla="*/ 18 w 52"/>
              <a:gd name="T1" fmla="*/ 38 h 50"/>
              <a:gd name="T2" fmla="*/ 22 w 52"/>
              <a:gd name="T3" fmla="*/ 32 h 50"/>
              <a:gd name="T4" fmla="*/ 46 w 52"/>
              <a:gd name="T5" fmla="*/ 26 h 50"/>
              <a:gd name="T6" fmla="*/ 52 w 52"/>
              <a:gd name="T7" fmla="*/ 44 h 50"/>
              <a:gd name="T8" fmla="*/ 46 w 52"/>
              <a:gd name="T9" fmla="*/ 50 h 50"/>
              <a:gd name="T10" fmla="*/ 22 w 52"/>
              <a:gd name="T11" fmla="*/ 44 h 50"/>
              <a:gd name="T12" fmla="*/ 46 w 52"/>
              <a:gd name="T13" fmla="*/ 30 h 50"/>
              <a:gd name="T14" fmla="*/ 26 w 52"/>
              <a:gd name="T15" fmla="*/ 32 h 50"/>
              <a:gd name="T16" fmla="*/ 48 w 52"/>
              <a:gd name="T17" fmla="*/ 32 h 50"/>
              <a:gd name="T18" fmla="*/ 26 w 52"/>
              <a:gd name="T19" fmla="*/ 44 h 50"/>
              <a:gd name="T20" fmla="*/ 26 w 52"/>
              <a:gd name="T21" fmla="*/ 45 h 50"/>
              <a:gd name="T22" fmla="*/ 47 w 52"/>
              <a:gd name="T23" fmla="*/ 45 h 50"/>
              <a:gd name="T24" fmla="*/ 48 w 52"/>
              <a:gd name="T25" fmla="*/ 44 h 50"/>
              <a:gd name="T26" fmla="*/ 6 w 52"/>
              <a:gd name="T27" fmla="*/ 0 h 50"/>
              <a:gd name="T28" fmla="*/ 30 w 52"/>
              <a:gd name="T29" fmla="*/ 5 h 50"/>
              <a:gd name="T30" fmla="*/ 28 w 52"/>
              <a:gd name="T31" fmla="*/ 22 h 50"/>
              <a:gd name="T32" fmla="*/ 16 w 52"/>
              <a:gd name="T33" fmla="*/ 24 h 50"/>
              <a:gd name="T34" fmla="*/ 14 w 52"/>
              <a:gd name="T35" fmla="*/ 23 h 50"/>
              <a:gd name="T36" fmla="*/ 0 w 52"/>
              <a:gd name="T37" fmla="*/ 18 h 50"/>
              <a:gd name="T38" fmla="*/ 2 w 52"/>
              <a:gd name="T39" fmla="*/ 1 h 50"/>
              <a:gd name="T40" fmla="*/ 24 w 52"/>
              <a:gd name="T41" fmla="*/ 4 h 50"/>
              <a:gd name="T42" fmla="*/ 4 w 52"/>
              <a:gd name="T43" fmla="*/ 4 h 50"/>
              <a:gd name="T44" fmla="*/ 26 w 52"/>
              <a:gd name="T45" fmla="*/ 15 h 50"/>
              <a:gd name="T46" fmla="*/ 24 w 52"/>
              <a:gd name="T47" fmla="*/ 4 h 50"/>
              <a:gd name="T48" fmla="*/ 4 w 52"/>
              <a:gd name="T49" fmla="*/ 18 h 50"/>
              <a:gd name="T50" fmla="*/ 24 w 52"/>
              <a:gd name="T51" fmla="*/ 19 h 50"/>
              <a:gd name="T52" fmla="*/ 26 w 52"/>
              <a:gd name="T53" fmla="*/ 17 h 50"/>
              <a:gd name="T54" fmla="*/ 14 w 52"/>
              <a:gd name="T55" fmla="*/ 28 h 50"/>
              <a:gd name="T56" fmla="*/ 16 w 52"/>
              <a:gd name="T57" fmla="*/ 29 h 50"/>
              <a:gd name="T58" fmla="*/ 14 w 52"/>
              <a:gd name="T59" fmla="*/ 28 h 50"/>
              <a:gd name="T60" fmla="*/ 15 w 52"/>
              <a:gd name="T61" fmla="*/ 31 h 50"/>
              <a:gd name="T62" fmla="*/ 15 w 52"/>
              <a:gd name="T63" fmla="*/ 34 h 50"/>
              <a:gd name="T64" fmla="*/ 14 w 52"/>
              <a:gd name="T65" fmla="*/ 37 h 50"/>
              <a:gd name="T66" fmla="*/ 16 w 52"/>
              <a:gd name="T67" fmla="*/ 37 h 50"/>
              <a:gd name="T68" fmla="*/ 15 w 52"/>
              <a:gd name="T69" fmla="*/ 39 h 50"/>
              <a:gd name="T70" fmla="*/ 15 w 52"/>
              <a:gd name="T71" fmla="*/ 39 h 50"/>
              <a:gd name="T72" fmla="*/ 15 w 52"/>
              <a:gd name="T73" fmla="*/ 39 h 50"/>
              <a:gd name="T74" fmla="*/ 15 w 52"/>
              <a:gd name="T75" fmla="*/ 39 h 50"/>
              <a:gd name="T76" fmla="*/ 15 w 52"/>
              <a:gd name="T77" fmla="*/ 39 h 50"/>
              <a:gd name="T78" fmla="*/ 15 w 52"/>
              <a:gd name="T79" fmla="*/ 39 h 50"/>
              <a:gd name="T80" fmla="*/ 14 w 52"/>
              <a:gd name="T81" fmla="*/ 39 h 50"/>
              <a:gd name="T82" fmla="*/ 14 w 52"/>
              <a:gd name="T83" fmla="*/ 39 h 50"/>
              <a:gd name="T84" fmla="*/ 14 w 52"/>
              <a:gd name="T85" fmla="*/ 39 h 50"/>
              <a:gd name="T86" fmla="*/ 14 w 52"/>
              <a:gd name="T87" fmla="*/ 39 h 50"/>
              <a:gd name="T88" fmla="*/ 14 w 52"/>
              <a:gd name="T8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 h="50">
                <a:moveTo>
                  <a:pt x="22" y="39"/>
                </a:moveTo>
                <a:cubicBezTo>
                  <a:pt x="19" y="39"/>
                  <a:pt x="19" y="39"/>
                  <a:pt x="19" y="39"/>
                </a:cubicBezTo>
                <a:cubicBezTo>
                  <a:pt x="19" y="39"/>
                  <a:pt x="18" y="39"/>
                  <a:pt x="18" y="38"/>
                </a:cubicBezTo>
                <a:cubicBezTo>
                  <a:pt x="18" y="37"/>
                  <a:pt x="19" y="37"/>
                  <a:pt x="19" y="37"/>
                </a:cubicBezTo>
                <a:cubicBezTo>
                  <a:pt x="22" y="37"/>
                  <a:pt x="22" y="37"/>
                  <a:pt x="22" y="37"/>
                </a:cubicBezTo>
                <a:cubicBezTo>
                  <a:pt x="22" y="32"/>
                  <a:pt x="22" y="32"/>
                  <a:pt x="22" y="32"/>
                </a:cubicBezTo>
                <a:cubicBezTo>
                  <a:pt x="22" y="30"/>
                  <a:pt x="22" y="29"/>
                  <a:pt x="23" y="28"/>
                </a:cubicBezTo>
                <a:cubicBezTo>
                  <a:pt x="24" y="27"/>
                  <a:pt x="26" y="26"/>
                  <a:pt x="27" y="26"/>
                </a:cubicBezTo>
                <a:cubicBezTo>
                  <a:pt x="46" y="26"/>
                  <a:pt x="46" y="26"/>
                  <a:pt x="46" y="26"/>
                </a:cubicBezTo>
                <a:cubicBezTo>
                  <a:pt x="47" y="26"/>
                  <a:pt x="49" y="27"/>
                  <a:pt x="50" y="28"/>
                </a:cubicBezTo>
                <a:cubicBezTo>
                  <a:pt x="51" y="29"/>
                  <a:pt x="52" y="30"/>
                  <a:pt x="52" y="32"/>
                </a:cubicBezTo>
                <a:cubicBezTo>
                  <a:pt x="52" y="44"/>
                  <a:pt x="52" y="44"/>
                  <a:pt x="52" y="44"/>
                </a:cubicBezTo>
                <a:cubicBezTo>
                  <a:pt x="52" y="46"/>
                  <a:pt x="51" y="47"/>
                  <a:pt x="50" y="48"/>
                </a:cubicBezTo>
                <a:cubicBezTo>
                  <a:pt x="50" y="48"/>
                  <a:pt x="50" y="48"/>
                  <a:pt x="50" y="48"/>
                </a:cubicBezTo>
                <a:cubicBezTo>
                  <a:pt x="49" y="49"/>
                  <a:pt x="47" y="50"/>
                  <a:pt x="46" y="50"/>
                </a:cubicBezTo>
                <a:cubicBezTo>
                  <a:pt x="27" y="50"/>
                  <a:pt x="27" y="50"/>
                  <a:pt x="27" y="50"/>
                </a:cubicBezTo>
                <a:cubicBezTo>
                  <a:pt x="26" y="50"/>
                  <a:pt x="24" y="49"/>
                  <a:pt x="23" y="48"/>
                </a:cubicBezTo>
                <a:cubicBezTo>
                  <a:pt x="22" y="47"/>
                  <a:pt x="22" y="46"/>
                  <a:pt x="22" y="44"/>
                </a:cubicBezTo>
                <a:cubicBezTo>
                  <a:pt x="22" y="39"/>
                  <a:pt x="22" y="39"/>
                  <a:pt x="22" y="39"/>
                </a:cubicBezTo>
                <a:close/>
                <a:moveTo>
                  <a:pt x="46" y="30"/>
                </a:moveTo>
                <a:cubicBezTo>
                  <a:pt x="46" y="30"/>
                  <a:pt x="46" y="30"/>
                  <a:pt x="46" y="30"/>
                </a:cubicBezTo>
                <a:cubicBezTo>
                  <a:pt x="27" y="30"/>
                  <a:pt x="27" y="30"/>
                  <a:pt x="27" y="30"/>
                </a:cubicBezTo>
                <a:cubicBezTo>
                  <a:pt x="27" y="30"/>
                  <a:pt x="26" y="30"/>
                  <a:pt x="26" y="31"/>
                </a:cubicBezTo>
                <a:cubicBezTo>
                  <a:pt x="26" y="31"/>
                  <a:pt x="26" y="31"/>
                  <a:pt x="26" y="32"/>
                </a:cubicBezTo>
                <a:cubicBezTo>
                  <a:pt x="26" y="41"/>
                  <a:pt x="26" y="41"/>
                  <a:pt x="26" y="41"/>
                </a:cubicBezTo>
                <a:cubicBezTo>
                  <a:pt x="48" y="41"/>
                  <a:pt x="48" y="41"/>
                  <a:pt x="48" y="41"/>
                </a:cubicBezTo>
                <a:cubicBezTo>
                  <a:pt x="48" y="32"/>
                  <a:pt x="48" y="32"/>
                  <a:pt x="48" y="32"/>
                </a:cubicBezTo>
                <a:cubicBezTo>
                  <a:pt x="48" y="31"/>
                  <a:pt x="47" y="31"/>
                  <a:pt x="47" y="31"/>
                </a:cubicBezTo>
                <a:cubicBezTo>
                  <a:pt x="47" y="30"/>
                  <a:pt x="46" y="30"/>
                  <a:pt x="46" y="30"/>
                </a:cubicBezTo>
                <a:close/>
                <a:moveTo>
                  <a:pt x="26" y="44"/>
                </a:moveTo>
                <a:cubicBezTo>
                  <a:pt x="26" y="44"/>
                  <a:pt x="26" y="44"/>
                  <a:pt x="26" y="44"/>
                </a:cubicBezTo>
                <a:cubicBezTo>
                  <a:pt x="26" y="44"/>
                  <a:pt x="26" y="44"/>
                  <a:pt x="26" y="44"/>
                </a:cubicBezTo>
                <a:cubicBezTo>
                  <a:pt x="26" y="44"/>
                  <a:pt x="26" y="45"/>
                  <a:pt x="26" y="45"/>
                </a:cubicBezTo>
                <a:cubicBezTo>
                  <a:pt x="26" y="46"/>
                  <a:pt x="27" y="46"/>
                  <a:pt x="27" y="46"/>
                </a:cubicBezTo>
                <a:cubicBezTo>
                  <a:pt x="46" y="46"/>
                  <a:pt x="46" y="46"/>
                  <a:pt x="46" y="46"/>
                </a:cubicBezTo>
                <a:cubicBezTo>
                  <a:pt x="46" y="46"/>
                  <a:pt x="47" y="46"/>
                  <a:pt x="47" y="45"/>
                </a:cubicBezTo>
                <a:cubicBezTo>
                  <a:pt x="47" y="45"/>
                  <a:pt x="47" y="45"/>
                  <a:pt x="47" y="45"/>
                </a:cubicBezTo>
                <a:cubicBezTo>
                  <a:pt x="47" y="45"/>
                  <a:pt x="48" y="44"/>
                  <a:pt x="48" y="44"/>
                </a:cubicBezTo>
                <a:cubicBezTo>
                  <a:pt x="48" y="44"/>
                  <a:pt x="48" y="44"/>
                  <a:pt x="48" y="44"/>
                </a:cubicBezTo>
                <a:cubicBezTo>
                  <a:pt x="26" y="44"/>
                  <a:pt x="26" y="44"/>
                  <a:pt x="26" y="44"/>
                </a:cubicBezTo>
                <a:close/>
                <a:moveTo>
                  <a:pt x="6" y="0"/>
                </a:moveTo>
                <a:cubicBezTo>
                  <a:pt x="6" y="0"/>
                  <a:pt x="6" y="0"/>
                  <a:pt x="6" y="0"/>
                </a:cubicBezTo>
                <a:cubicBezTo>
                  <a:pt x="24" y="0"/>
                  <a:pt x="24" y="0"/>
                  <a:pt x="24" y="0"/>
                </a:cubicBezTo>
                <a:cubicBezTo>
                  <a:pt x="26" y="0"/>
                  <a:pt x="27" y="0"/>
                  <a:pt x="28" y="1"/>
                </a:cubicBezTo>
                <a:cubicBezTo>
                  <a:pt x="29" y="3"/>
                  <a:pt x="30" y="4"/>
                  <a:pt x="30" y="5"/>
                </a:cubicBezTo>
                <a:cubicBezTo>
                  <a:pt x="30" y="18"/>
                  <a:pt x="30" y="18"/>
                  <a:pt x="30" y="18"/>
                </a:cubicBezTo>
                <a:cubicBezTo>
                  <a:pt x="30" y="19"/>
                  <a:pt x="29" y="21"/>
                  <a:pt x="28" y="22"/>
                </a:cubicBezTo>
                <a:cubicBezTo>
                  <a:pt x="28" y="22"/>
                  <a:pt x="28" y="22"/>
                  <a:pt x="28" y="22"/>
                </a:cubicBezTo>
                <a:cubicBezTo>
                  <a:pt x="27" y="23"/>
                  <a:pt x="26" y="23"/>
                  <a:pt x="24" y="23"/>
                </a:cubicBezTo>
                <a:cubicBezTo>
                  <a:pt x="16" y="23"/>
                  <a:pt x="16" y="23"/>
                  <a:pt x="16" y="23"/>
                </a:cubicBezTo>
                <a:cubicBezTo>
                  <a:pt x="16" y="24"/>
                  <a:pt x="16" y="24"/>
                  <a:pt x="16" y="24"/>
                </a:cubicBezTo>
                <a:cubicBezTo>
                  <a:pt x="16" y="25"/>
                  <a:pt x="15" y="25"/>
                  <a:pt x="15" y="25"/>
                </a:cubicBezTo>
                <a:cubicBezTo>
                  <a:pt x="14" y="25"/>
                  <a:pt x="14" y="25"/>
                  <a:pt x="14" y="24"/>
                </a:cubicBezTo>
                <a:cubicBezTo>
                  <a:pt x="14" y="23"/>
                  <a:pt x="14" y="23"/>
                  <a:pt x="14" y="23"/>
                </a:cubicBezTo>
                <a:cubicBezTo>
                  <a:pt x="6" y="23"/>
                  <a:pt x="6" y="23"/>
                  <a:pt x="6" y="23"/>
                </a:cubicBezTo>
                <a:cubicBezTo>
                  <a:pt x="4" y="23"/>
                  <a:pt x="3" y="23"/>
                  <a:pt x="2" y="22"/>
                </a:cubicBezTo>
                <a:cubicBezTo>
                  <a:pt x="1" y="21"/>
                  <a:pt x="0" y="19"/>
                  <a:pt x="0" y="18"/>
                </a:cubicBezTo>
                <a:cubicBezTo>
                  <a:pt x="0" y="5"/>
                  <a:pt x="0" y="5"/>
                  <a:pt x="0" y="5"/>
                </a:cubicBezTo>
                <a:cubicBezTo>
                  <a:pt x="0" y="4"/>
                  <a:pt x="1" y="3"/>
                  <a:pt x="2" y="1"/>
                </a:cubicBezTo>
                <a:cubicBezTo>
                  <a:pt x="2" y="1"/>
                  <a:pt x="2" y="1"/>
                  <a:pt x="2" y="1"/>
                </a:cubicBezTo>
                <a:cubicBezTo>
                  <a:pt x="3" y="0"/>
                  <a:pt x="4" y="0"/>
                  <a:pt x="6" y="0"/>
                </a:cubicBezTo>
                <a:close/>
                <a:moveTo>
                  <a:pt x="24" y="4"/>
                </a:moveTo>
                <a:cubicBezTo>
                  <a:pt x="24" y="4"/>
                  <a:pt x="24" y="4"/>
                  <a:pt x="24" y="4"/>
                </a:cubicBezTo>
                <a:cubicBezTo>
                  <a:pt x="6" y="4"/>
                  <a:pt x="6" y="4"/>
                  <a:pt x="6" y="4"/>
                </a:cubicBezTo>
                <a:cubicBezTo>
                  <a:pt x="5" y="4"/>
                  <a:pt x="5" y="4"/>
                  <a:pt x="4" y="4"/>
                </a:cubicBezTo>
                <a:cubicBezTo>
                  <a:pt x="4" y="4"/>
                  <a:pt x="4" y="4"/>
                  <a:pt x="4" y="4"/>
                </a:cubicBezTo>
                <a:cubicBezTo>
                  <a:pt x="4" y="5"/>
                  <a:pt x="4" y="5"/>
                  <a:pt x="4" y="5"/>
                </a:cubicBezTo>
                <a:cubicBezTo>
                  <a:pt x="4" y="15"/>
                  <a:pt x="4" y="15"/>
                  <a:pt x="4" y="15"/>
                </a:cubicBezTo>
                <a:cubicBezTo>
                  <a:pt x="26" y="15"/>
                  <a:pt x="26" y="15"/>
                  <a:pt x="26" y="15"/>
                </a:cubicBezTo>
                <a:cubicBezTo>
                  <a:pt x="26" y="5"/>
                  <a:pt x="26" y="5"/>
                  <a:pt x="26" y="5"/>
                </a:cubicBezTo>
                <a:cubicBezTo>
                  <a:pt x="26" y="5"/>
                  <a:pt x="26" y="5"/>
                  <a:pt x="25" y="4"/>
                </a:cubicBezTo>
                <a:cubicBezTo>
                  <a:pt x="25" y="4"/>
                  <a:pt x="25" y="4"/>
                  <a:pt x="24" y="4"/>
                </a:cubicBezTo>
                <a:close/>
                <a:moveTo>
                  <a:pt x="4" y="17"/>
                </a:moveTo>
                <a:cubicBezTo>
                  <a:pt x="4" y="17"/>
                  <a:pt x="4" y="17"/>
                  <a:pt x="4" y="17"/>
                </a:cubicBezTo>
                <a:cubicBezTo>
                  <a:pt x="4" y="18"/>
                  <a:pt x="4" y="18"/>
                  <a:pt x="4" y="18"/>
                </a:cubicBezTo>
                <a:cubicBezTo>
                  <a:pt x="4" y="18"/>
                  <a:pt x="4" y="19"/>
                  <a:pt x="4" y="19"/>
                </a:cubicBezTo>
                <a:cubicBezTo>
                  <a:pt x="5" y="19"/>
                  <a:pt x="5" y="19"/>
                  <a:pt x="6" y="19"/>
                </a:cubicBezTo>
                <a:cubicBezTo>
                  <a:pt x="24" y="19"/>
                  <a:pt x="24" y="19"/>
                  <a:pt x="24" y="19"/>
                </a:cubicBezTo>
                <a:cubicBezTo>
                  <a:pt x="25" y="19"/>
                  <a:pt x="25" y="19"/>
                  <a:pt x="25" y="19"/>
                </a:cubicBezTo>
                <a:cubicBezTo>
                  <a:pt x="26" y="19"/>
                  <a:pt x="26" y="18"/>
                  <a:pt x="26" y="18"/>
                </a:cubicBezTo>
                <a:cubicBezTo>
                  <a:pt x="26" y="17"/>
                  <a:pt x="26" y="17"/>
                  <a:pt x="26" y="17"/>
                </a:cubicBezTo>
                <a:cubicBezTo>
                  <a:pt x="4" y="17"/>
                  <a:pt x="4" y="17"/>
                  <a:pt x="4" y="17"/>
                </a:cubicBezTo>
                <a:close/>
                <a:moveTo>
                  <a:pt x="14" y="28"/>
                </a:moveTo>
                <a:cubicBezTo>
                  <a:pt x="14" y="28"/>
                  <a:pt x="14" y="28"/>
                  <a:pt x="14" y="28"/>
                </a:cubicBezTo>
                <a:cubicBezTo>
                  <a:pt x="14" y="27"/>
                  <a:pt x="14" y="26"/>
                  <a:pt x="15" y="26"/>
                </a:cubicBezTo>
                <a:cubicBezTo>
                  <a:pt x="15" y="26"/>
                  <a:pt x="16" y="27"/>
                  <a:pt x="16" y="28"/>
                </a:cubicBezTo>
                <a:cubicBezTo>
                  <a:pt x="16" y="29"/>
                  <a:pt x="16" y="29"/>
                  <a:pt x="16" y="29"/>
                </a:cubicBezTo>
                <a:cubicBezTo>
                  <a:pt x="16" y="29"/>
                  <a:pt x="15" y="30"/>
                  <a:pt x="15" y="30"/>
                </a:cubicBezTo>
                <a:cubicBezTo>
                  <a:pt x="14" y="30"/>
                  <a:pt x="14" y="29"/>
                  <a:pt x="14" y="29"/>
                </a:cubicBezTo>
                <a:cubicBezTo>
                  <a:pt x="14" y="28"/>
                  <a:pt x="14" y="28"/>
                  <a:pt x="14" y="28"/>
                </a:cubicBezTo>
                <a:close/>
                <a:moveTo>
                  <a:pt x="14" y="32"/>
                </a:moveTo>
                <a:cubicBezTo>
                  <a:pt x="14" y="32"/>
                  <a:pt x="14" y="32"/>
                  <a:pt x="14" y="32"/>
                </a:cubicBezTo>
                <a:cubicBezTo>
                  <a:pt x="14" y="32"/>
                  <a:pt x="14" y="31"/>
                  <a:pt x="15" y="31"/>
                </a:cubicBezTo>
                <a:cubicBezTo>
                  <a:pt x="15" y="31"/>
                  <a:pt x="16" y="32"/>
                  <a:pt x="16" y="32"/>
                </a:cubicBezTo>
                <a:cubicBezTo>
                  <a:pt x="16" y="33"/>
                  <a:pt x="16" y="33"/>
                  <a:pt x="16" y="33"/>
                </a:cubicBezTo>
                <a:cubicBezTo>
                  <a:pt x="16" y="34"/>
                  <a:pt x="15" y="34"/>
                  <a:pt x="15" y="34"/>
                </a:cubicBezTo>
                <a:cubicBezTo>
                  <a:pt x="14" y="34"/>
                  <a:pt x="14" y="34"/>
                  <a:pt x="14" y="33"/>
                </a:cubicBezTo>
                <a:cubicBezTo>
                  <a:pt x="14" y="32"/>
                  <a:pt x="14" y="32"/>
                  <a:pt x="14" y="32"/>
                </a:cubicBezTo>
                <a:close/>
                <a:moveTo>
                  <a:pt x="14" y="37"/>
                </a:moveTo>
                <a:cubicBezTo>
                  <a:pt x="14" y="37"/>
                  <a:pt x="14" y="37"/>
                  <a:pt x="14" y="37"/>
                </a:cubicBezTo>
                <a:cubicBezTo>
                  <a:pt x="14" y="36"/>
                  <a:pt x="14" y="36"/>
                  <a:pt x="15" y="36"/>
                </a:cubicBezTo>
                <a:cubicBezTo>
                  <a:pt x="15" y="36"/>
                  <a:pt x="16" y="36"/>
                  <a:pt x="16" y="37"/>
                </a:cubicBezTo>
                <a:cubicBezTo>
                  <a:pt x="17" y="37"/>
                  <a:pt x="17" y="37"/>
                  <a:pt x="17" y="38"/>
                </a:cubicBezTo>
                <a:cubicBezTo>
                  <a:pt x="17" y="39"/>
                  <a:pt x="17" y="39"/>
                  <a:pt x="16"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8"/>
                  <a:pt x="14" y="38"/>
                </a:cubicBezTo>
                <a:cubicBezTo>
                  <a:pt x="14" y="38"/>
                  <a:pt x="14" y="38"/>
                  <a:pt x="14" y="38"/>
                </a:cubicBezTo>
                <a:cubicBezTo>
                  <a:pt x="14" y="37"/>
                  <a:pt x="14" y="37"/>
                  <a:pt x="14" y="3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5" name="Freeform 561"/>
          <p:cNvSpPr>
            <a:spLocks noEditPoints="1"/>
          </p:cNvSpPr>
          <p:nvPr/>
        </p:nvSpPr>
        <p:spPr bwMode="auto">
          <a:xfrm>
            <a:off x="4941025" y="3643765"/>
            <a:ext cx="173036" cy="167996"/>
          </a:xfrm>
          <a:custGeom>
            <a:avLst/>
            <a:gdLst>
              <a:gd name="T0" fmla="*/ 17 w 51"/>
              <a:gd name="T1" fmla="*/ 20 h 50"/>
              <a:gd name="T2" fmla="*/ 51 w 51"/>
              <a:gd name="T3" fmla="*/ 22 h 50"/>
              <a:gd name="T4" fmla="*/ 51 w 51"/>
              <a:gd name="T5" fmla="*/ 44 h 50"/>
              <a:gd name="T6" fmla="*/ 49 w 51"/>
              <a:gd name="T7" fmla="*/ 46 h 50"/>
              <a:gd name="T8" fmla="*/ 35 w 51"/>
              <a:gd name="T9" fmla="*/ 48 h 50"/>
              <a:gd name="T10" fmla="*/ 42 w 51"/>
              <a:gd name="T11" fmla="*/ 49 h 50"/>
              <a:gd name="T12" fmla="*/ 26 w 51"/>
              <a:gd name="T13" fmla="*/ 50 h 50"/>
              <a:gd name="T14" fmla="*/ 26 w 51"/>
              <a:gd name="T15" fmla="*/ 48 h 50"/>
              <a:gd name="T16" fmla="*/ 31 w 51"/>
              <a:gd name="T17" fmla="*/ 46 h 50"/>
              <a:gd name="T18" fmla="*/ 16 w 51"/>
              <a:gd name="T19" fmla="*/ 44 h 50"/>
              <a:gd name="T20" fmla="*/ 16 w 51"/>
              <a:gd name="T21" fmla="*/ 22 h 50"/>
              <a:gd name="T22" fmla="*/ 25 w 51"/>
              <a:gd name="T23" fmla="*/ 0 h 50"/>
              <a:gd name="T24" fmla="*/ 7 w 51"/>
              <a:gd name="T25" fmla="*/ 7 h 50"/>
              <a:gd name="T26" fmla="*/ 7 w 51"/>
              <a:gd name="T27" fmla="*/ 42 h 50"/>
              <a:gd name="T28" fmla="*/ 13 w 51"/>
              <a:gd name="T29" fmla="*/ 42 h 50"/>
              <a:gd name="T30" fmla="*/ 11 w 51"/>
              <a:gd name="T31" fmla="*/ 26 h 50"/>
              <a:gd name="T32" fmla="*/ 13 w 51"/>
              <a:gd name="T33" fmla="*/ 29 h 50"/>
              <a:gd name="T34" fmla="*/ 13 w 51"/>
              <a:gd name="T35" fmla="*/ 29 h 50"/>
              <a:gd name="T36" fmla="*/ 16 w 51"/>
              <a:gd name="T37" fmla="*/ 12 h 50"/>
              <a:gd name="T38" fmla="*/ 23 w 51"/>
              <a:gd name="T39" fmla="*/ 17 h 50"/>
              <a:gd name="T40" fmla="*/ 26 w 51"/>
              <a:gd name="T41" fmla="*/ 14 h 50"/>
              <a:gd name="T42" fmla="*/ 34 w 51"/>
              <a:gd name="T43" fmla="*/ 12 h 50"/>
              <a:gd name="T44" fmla="*/ 38 w 51"/>
              <a:gd name="T45" fmla="*/ 17 h 50"/>
              <a:gd name="T46" fmla="*/ 39 w 51"/>
              <a:gd name="T47" fmla="*/ 9 h 50"/>
              <a:gd name="T48" fmla="*/ 44 w 51"/>
              <a:gd name="T49" fmla="*/ 17 h 50"/>
              <a:gd name="T50" fmla="*/ 42 w 51"/>
              <a:gd name="T51" fmla="*/ 7 h 50"/>
              <a:gd name="T52" fmla="*/ 37 w 51"/>
              <a:gd name="T53" fmla="*/ 8 h 50"/>
              <a:gd name="T54" fmla="*/ 35 w 51"/>
              <a:gd name="T55" fmla="*/ 9 h 50"/>
              <a:gd name="T56" fmla="*/ 33 w 51"/>
              <a:gd name="T57" fmla="*/ 5 h 50"/>
              <a:gd name="T58" fmla="*/ 28 w 51"/>
              <a:gd name="T59" fmla="*/ 4 h 50"/>
              <a:gd name="T60" fmla="*/ 33 w 51"/>
              <a:gd name="T61" fmla="*/ 9 h 50"/>
              <a:gd name="T62" fmla="*/ 32 w 51"/>
              <a:gd name="T63" fmla="*/ 10 h 50"/>
              <a:gd name="T64" fmla="*/ 26 w 51"/>
              <a:gd name="T65" fmla="*/ 3 h 50"/>
              <a:gd name="T66" fmla="*/ 23 w 51"/>
              <a:gd name="T67" fmla="*/ 3 h 50"/>
              <a:gd name="T68" fmla="*/ 23 w 51"/>
              <a:gd name="T69" fmla="*/ 12 h 50"/>
              <a:gd name="T70" fmla="*/ 16 w 51"/>
              <a:gd name="T71" fmla="*/ 10 h 50"/>
              <a:gd name="T72" fmla="*/ 21 w 51"/>
              <a:gd name="T73" fmla="*/ 4 h 50"/>
              <a:gd name="T74" fmla="*/ 16 w 51"/>
              <a:gd name="T75" fmla="*/ 5 h 50"/>
              <a:gd name="T76" fmla="*/ 15 w 51"/>
              <a:gd name="T77" fmla="*/ 8 h 50"/>
              <a:gd name="T78" fmla="*/ 12 w 51"/>
              <a:gd name="T79" fmla="*/ 8 h 50"/>
              <a:gd name="T80" fmla="*/ 10 w 51"/>
              <a:gd name="T81" fmla="*/ 9 h 50"/>
              <a:gd name="T82" fmla="*/ 13 w 51"/>
              <a:gd name="T83" fmla="*/ 11 h 50"/>
              <a:gd name="T84" fmla="*/ 4 w 51"/>
              <a:gd name="T85" fmla="*/ 23 h 50"/>
              <a:gd name="T86" fmla="*/ 10 w 51"/>
              <a:gd name="T87" fmla="*/ 9 h 50"/>
              <a:gd name="T88" fmla="*/ 47 w 51"/>
              <a:gd name="T89" fmla="*/ 24 h 50"/>
              <a:gd name="T90" fmla="*/ 19 w 51"/>
              <a:gd name="T91" fmla="*/ 42 h 50"/>
              <a:gd name="T92" fmla="*/ 47 w 51"/>
              <a:gd name="T93"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 h="50">
                <a:moveTo>
                  <a:pt x="17" y="20"/>
                </a:moveTo>
                <a:cubicBezTo>
                  <a:pt x="17" y="20"/>
                  <a:pt x="17" y="20"/>
                  <a:pt x="17" y="20"/>
                </a:cubicBezTo>
                <a:cubicBezTo>
                  <a:pt x="49" y="20"/>
                  <a:pt x="49" y="20"/>
                  <a:pt x="49" y="20"/>
                </a:cubicBezTo>
                <a:cubicBezTo>
                  <a:pt x="50" y="20"/>
                  <a:pt x="51" y="21"/>
                  <a:pt x="51" y="22"/>
                </a:cubicBezTo>
                <a:cubicBezTo>
                  <a:pt x="51" y="22"/>
                  <a:pt x="51" y="22"/>
                  <a:pt x="51" y="22"/>
                </a:cubicBezTo>
                <a:cubicBezTo>
                  <a:pt x="51" y="44"/>
                  <a:pt x="51" y="44"/>
                  <a:pt x="51" y="44"/>
                </a:cubicBezTo>
                <a:cubicBezTo>
                  <a:pt x="51" y="45"/>
                  <a:pt x="50" y="46"/>
                  <a:pt x="49" y="46"/>
                </a:cubicBezTo>
                <a:cubicBezTo>
                  <a:pt x="49" y="46"/>
                  <a:pt x="49" y="46"/>
                  <a:pt x="49" y="46"/>
                </a:cubicBezTo>
                <a:cubicBezTo>
                  <a:pt x="35" y="46"/>
                  <a:pt x="35" y="46"/>
                  <a:pt x="35" y="46"/>
                </a:cubicBezTo>
                <a:cubicBezTo>
                  <a:pt x="35" y="48"/>
                  <a:pt x="35" y="48"/>
                  <a:pt x="35" y="48"/>
                </a:cubicBezTo>
                <a:cubicBezTo>
                  <a:pt x="41" y="48"/>
                  <a:pt x="41" y="48"/>
                  <a:pt x="41" y="48"/>
                </a:cubicBezTo>
                <a:cubicBezTo>
                  <a:pt x="41" y="48"/>
                  <a:pt x="42" y="48"/>
                  <a:pt x="42" y="49"/>
                </a:cubicBezTo>
                <a:cubicBezTo>
                  <a:pt x="42" y="49"/>
                  <a:pt x="41" y="50"/>
                  <a:pt x="41" y="50"/>
                </a:cubicBezTo>
                <a:cubicBezTo>
                  <a:pt x="26" y="50"/>
                  <a:pt x="26" y="50"/>
                  <a:pt x="26" y="50"/>
                </a:cubicBezTo>
                <a:cubicBezTo>
                  <a:pt x="25" y="50"/>
                  <a:pt x="25" y="49"/>
                  <a:pt x="25" y="49"/>
                </a:cubicBezTo>
                <a:cubicBezTo>
                  <a:pt x="25" y="48"/>
                  <a:pt x="25" y="48"/>
                  <a:pt x="26" y="48"/>
                </a:cubicBezTo>
                <a:cubicBezTo>
                  <a:pt x="31" y="48"/>
                  <a:pt x="31" y="48"/>
                  <a:pt x="31" y="48"/>
                </a:cubicBezTo>
                <a:cubicBezTo>
                  <a:pt x="31" y="46"/>
                  <a:pt x="31" y="46"/>
                  <a:pt x="31" y="46"/>
                </a:cubicBezTo>
                <a:cubicBezTo>
                  <a:pt x="17" y="46"/>
                  <a:pt x="17" y="46"/>
                  <a:pt x="17" y="46"/>
                </a:cubicBezTo>
                <a:cubicBezTo>
                  <a:pt x="16" y="46"/>
                  <a:pt x="16" y="45"/>
                  <a:pt x="16" y="44"/>
                </a:cubicBezTo>
                <a:cubicBezTo>
                  <a:pt x="16" y="44"/>
                  <a:pt x="16" y="44"/>
                  <a:pt x="16" y="44"/>
                </a:cubicBezTo>
                <a:cubicBezTo>
                  <a:pt x="16" y="22"/>
                  <a:pt x="16" y="22"/>
                  <a:pt x="16" y="22"/>
                </a:cubicBezTo>
                <a:cubicBezTo>
                  <a:pt x="16" y="21"/>
                  <a:pt x="16" y="20"/>
                  <a:pt x="17" y="20"/>
                </a:cubicBezTo>
                <a:close/>
                <a:moveTo>
                  <a:pt x="25" y="0"/>
                </a:moveTo>
                <a:cubicBezTo>
                  <a:pt x="25" y="0"/>
                  <a:pt x="25" y="0"/>
                  <a:pt x="25" y="0"/>
                </a:cubicBezTo>
                <a:cubicBezTo>
                  <a:pt x="18" y="0"/>
                  <a:pt x="12" y="2"/>
                  <a:pt x="7" y="7"/>
                </a:cubicBezTo>
                <a:cubicBezTo>
                  <a:pt x="3" y="11"/>
                  <a:pt x="0" y="18"/>
                  <a:pt x="0" y="24"/>
                </a:cubicBezTo>
                <a:cubicBezTo>
                  <a:pt x="0" y="31"/>
                  <a:pt x="3" y="38"/>
                  <a:pt x="7" y="42"/>
                </a:cubicBezTo>
                <a:cubicBezTo>
                  <a:pt x="8" y="43"/>
                  <a:pt x="9" y="44"/>
                  <a:pt x="10" y="45"/>
                </a:cubicBezTo>
                <a:cubicBezTo>
                  <a:pt x="12" y="46"/>
                  <a:pt x="15" y="43"/>
                  <a:pt x="13" y="42"/>
                </a:cubicBezTo>
                <a:cubicBezTo>
                  <a:pt x="7" y="38"/>
                  <a:pt x="4" y="32"/>
                  <a:pt x="4" y="26"/>
                </a:cubicBezTo>
                <a:cubicBezTo>
                  <a:pt x="11" y="26"/>
                  <a:pt x="11" y="26"/>
                  <a:pt x="11" y="26"/>
                </a:cubicBezTo>
                <a:cubicBezTo>
                  <a:pt x="11" y="27"/>
                  <a:pt x="11" y="28"/>
                  <a:pt x="11" y="29"/>
                </a:cubicBezTo>
                <a:cubicBezTo>
                  <a:pt x="11" y="31"/>
                  <a:pt x="13" y="31"/>
                  <a:pt x="13" y="29"/>
                </a:cubicBezTo>
                <a:cubicBezTo>
                  <a:pt x="13" y="29"/>
                  <a:pt x="13" y="29"/>
                  <a:pt x="13" y="29"/>
                </a:cubicBezTo>
                <a:cubicBezTo>
                  <a:pt x="13" y="29"/>
                  <a:pt x="13" y="29"/>
                  <a:pt x="13" y="29"/>
                </a:cubicBezTo>
                <a:cubicBezTo>
                  <a:pt x="13" y="24"/>
                  <a:pt x="13" y="17"/>
                  <a:pt x="15" y="12"/>
                </a:cubicBezTo>
                <a:cubicBezTo>
                  <a:pt x="16" y="12"/>
                  <a:pt x="16" y="12"/>
                  <a:pt x="16" y="12"/>
                </a:cubicBezTo>
                <a:cubicBezTo>
                  <a:pt x="19" y="13"/>
                  <a:pt x="21" y="14"/>
                  <a:pt x="23" y="14"/>
                </a:cubicBezTo>
                <a:cubicBezTo>
                  <a:pt x="23" y="17"/>
                  <a:pt x="23" y="17"/>
                  <a:pt x="23" y="17"/>
                </a:cubicBezTo>
                <a:cubicBezTo>
                  <a:pt x="23" y="19"/>
                  <a:pt x="26" y="19"/>
                  <a:pt x="26" y="17"/>
                </a:cubicBezTo>
                <a:cubicBezTo>
                  <a:pt x="26" y="14"/>
                  <a:pt x="26" y="14"/>
                  <a:pt x="26" y="14"/>
                </a:cubicBezTo>
                <a:cubicBezTo>
                  <a:pt x="28" y="14"/>
                  <a:pt x="31" y="13"/>
                  <a:pt x="33" y="12"/>
                </a:cubicBezTo>
                <a:cubicBezTo>
                  <a:pt x="33" y="12"/>
                  <a:pt x="34" y="12"/>
                  <a:pt x="34" y="12"/>
                </a:cubicBezTo>
                <a:cubicBezTo>
                  <a:pt x="35" y="14"/>
                  <a:pt x="35" y="15"/>
                  <a:pt x="35" y="17"/>
                </a:cubicBezTo>
                <a:cubicBezTo>
                  <a:pt x="36" y="19"/>
                  <a:pt x="38" y="18"/>
                  <a:pt x="38" y="17"/>
                </a:cubicBezTo>
                <a:cubicBezTo>
                  <a:pt x="37" y="15"/>
                  <a:pt x="37" y="13"/>
                  <a:pt x="36" y="11"/>
                </a:cubicBezTo>
                <a:cubicBezTo>
                  <a:pt x="37" y="10"/>
                  <a:pt x="38" y="10"/>
                  <a:pt x="39" y="9"/>
                </a:cubicBezTo>
                <a:cubicBezTo>
                  <a:pt x="39" y="9"/>
                  <a:pt x="39" y="9"/>
                  <a:pt x="40" y="10"/>
                </a:cubicBezTo>
                <a:cubicBezTo>
                  <a:pt x="42" y="12"/>
                  <a:pt x="43" y="14"/>
                  <a:pt x="44" y="17"/>
                </a:cubicBezTo>
                <a:cubicBezTo>
                  <a:pt x="45" y="19"/>
                  <a:pt x="49" y="18"/>
                  <a:pt x="48" y="16"/>
                </a:cubicBezTo>
                <a:cubicBezTo>
                  <a:pt x="47" y="12"/>
                  <a:pt x="45" y="9"/>
                  <a:pt x="42" y="7"/>
                </a:cubicBezTo>
                <a:cubicBezTo>
                  <a:pt x="38" y="2"/>
                  <a:pt x="32" y="0"/>
                  <a:pt x="25" y="0"/>
                </a:cubicBezTo>
                <a:close/>
                <a:moveTo>
                  <a:pt x="37" y="8"/>
                </a:moveTo>
                <a:cubicBezTo>
                  <a:pt x="37" y="8"/>
                  <a:pt x="37" y="8"/>
                  <a:pt x="37" y="8"/>
                </a:cubicBezTo>
                <a:cubicBezTo>
                  <a:pt x="37" y="8"/>
                  <a:pt x="36" y="8"/>
                  <a:pt x="35" y="9"/>
                </a:cubicBezTo>
                <a:cubicBezTo>
                  <a:pt x="35" y="8"/>
                  <a:pt x="35" y="8"/>
                  <a:pt x="35" y="8"/>
                </a:cubicBezTo>
                <a:cubicBezTo>
                  <a:pt x="34" y="7"/>
                  <a:pt x="34" y="6"/>
                  <a:pt x="33" y="5"/>
                </a:cubicBezTo>
                <a:cubicBezTo>
                  <a:pt x="34" y="6"/>
                  <a:pt x="36" y="7"/>
                  <a:pt x="37" y="8"/>
                </a:cubicBezTo>
                <a:close/>
                <a:moveTo>
                  <a:pt x="28" y="4"/>
                </a:moveTo>
                <a:cubicBezTo>
                  <a:pt x="28" y="4"/>
                  <a:pt x="28" y="4"/>
                  <a:pt x="28" y="4"/>
                </a:cubicBezTo>
                <a:cubicBezTo>
                  <a:pt x="30" y="5"/>
                  <a:pt x="31" y="7"/>
                  <a:pt x="33" y="9"/>
                </a:cubicBezTo>
                <a:cubicBezTo>
                  <a:pt x="33" y="9"/>
                  <a:pt x="33" y="9"/>
                  <a:pt x="33" y="10"/>
                </a:cubicBezTo>
                <a:cubicBezTo>
                  <a:pt x="33" y="10"/>
                  <a:pt x="33" y="10"/>
                  <a:pt x="32" y="10"/>
                </a:cubicBezTo>
                <a:cubicBezTo>
                  <a:pt x="30" y="11"/>
                  <a:pt x="28" y="11"/>
                  <a:pt x="26" y="12"/>
                </a:cubicBezTo>
                <a:cubicBezTo>
                  <a:pt x="26" y="3"/>
                  <a:pt x="26" y="3"/>
                  <a:pt x="26" y="3"/>
                </a:cubicBezTo>
                <a:cubicBezTo>
                  <a:pt x="27" y="4"/>
                  <a:pt x="27" y="4"/>
                  <a:pt x="28" y="4"/>
                </a:cubicBezTo>
                <a:close/>
                <a:moveTo>
                  <a:pt x="23" y="3"/>
                </a:moveTo>
                <a:cubicBezTo>
                  <a:pt x="23" y="3"/>
                  <a:pt x="23" y="3"/>
                  <a:pt x="23" y="3"/>
                </a:cubicBezTo>
                <a:cubicBezTo>
                  <a:pt x="23" y="12"/>
                  <a:pt x="23" y="12"/>
                  <a:pt x="23" y="12"/>
                </a:cubicBezTo>
                <a:cubicBezTo>
                  <a:pt x="21" y="11"/>
                  <a:pt x="19" y="11"/>
                  <a:pt x="17" y="10"/>
                </a:cubicBezTo>
                <a:cubicBezTo>
                  <a:pt x="17" y="10"/>
                  <a:pt x="16" y="10"/>
                  <a:pt x="16" y="10"/>
                </a:cubicBezTo>
                <a:cubicBezTo>
                  <a:pt x="16" y="9"/>
                  <a:pt x="17" y="9"/>
                  <a:pt x="17" y="9"/>
                </a:cubicBezTo>
                <a:cubicBezTo>
                  <a:pt x="18" y="7"/>
                  <a:pt x="20" y="5"/>
                  <a:pt x="21" y="4"/>
                </a:cubicBezTo>
                <a:cubicBezTo>
                  <a:pt x="22" y="4"/>
                  <a:pt x="23" y="4"/>
                  <a:pt x="23" y="3"/>
                </a:cubicBezTo>
                <a:close/>
                <a:moveTo>
                  <a:pt x="16" y="5"/>
                </a:moveTo>
                <a:cubicBezTo>
                  <a:pt x="16" y="5"/>
                  <a:pt x="16" y="5"/>
                  <a:pt x="16" y="5"/>
                </a:cubicBezTo>
                <a:cubicBezTo>
                  <a:pt x="16" y="6"/>
                  <a:pt x="15" y="7"/>
                  <a:pt x="15" y="8"/>
                </a:cubicBezTo>
                <a:cubicBezTo>
                  <a:pt x="15" y="8"/>
                  <a:pt x="14" y="8"/>
                  <a:pt x="14" y="9"/>
                </a:cubicBezTo>
                <a:cubicBezTo>
                  <a:pt x="13" y="8"/>
                  <a:pt x="13" y="8"/>
                  <a:pt x="12" y="8"/>
                </a:cubicBezTo>
                <a:cubicBezTo>
                  <a:pt x="13" y="7"/>
                  <a:pt x="15" y="6"/>
                  <a:pt x="16" y="5"/>
                </a:cubicBezTo>
                <a:close/>
                <a:moveTo>
                  <a:pt x="10" y="9"/>
                </a:moveTo>
                <a:cubicBezTo>
                  <a:pt x="10" y="9"/>
                  <a:pt x="10" y="9"/>
                  <a:pt x="10" y="9"/>
                </a:cubicBezTo>
                <a:cubicBezTo>
                  <a:pt x="11" y="10"/>
                  <a:pt x="12" y="10"/>
                  <a:pt x="13" y="11"/>
                </a:cubicBezTo>
                <a:cubicBezTo>
                  <a:pt x="12" y="15"/>
                  <a:pt x="11" y="19"/>
                  <a:pt x="11" y="23"/>
                </a:cubicBezTo>
                <a:cubicBezTo>
                  <a:pt x="4" y="23"/>
                  <a:pt x="4" y="23"/>
                  <a:pt x="4" y="23"/>
                </a:cubicBezTo>
                <a:cubicBezTo>
                  <a:pt x="4" y="18"/>
                  <a:pt x="6" y="13"/>
                  <a:pt x="10" y="10"/>
                </a:cubicBezTo>
                <a:cubicBezTo>
                  <a:pt x="10" y="9"/>
                  <a:pt x="10" y="9"/>
                  <a:pt x="10" y="9"/>
                </a:cubicBezTo>
                <a:close/>
                <a:moveTo>
                  <a:pt x="47" y="24"/>
                </a:moveTo>
                <a:cubicBezTo>
                  <a:pt x="47" y="24"/>
                  <a:pt x="47" y="24"/>
                  <a:pt x="47" y="24"/>
                </a:cubicBezTo>
                <a:cubicBezTo>
                  <a:pt x="19" y="24"/>
                  <a:pt x="19" y="24"/>
                  <a:pt x="19" y="24"/>
                </a:cubicBezTo>
                <a:cubicBezTo>
                  <a:pt x="19" y="42"/>
                  <a:pt x="19" y="42"/>
                  <a:pt x="19" y="42"/>
                </a:cubicBezTo>
                <a:cubicBezTo>
                  <a:pt x="47" y="42"/>
                  <a:pt x="47" y="42"/>
                  <a:pt x="47" y="42"/>
                </a:cubicBezTo>
                <a:cubicBezTo>
                  <a:pt x="47" y="24"/>
                  <a:pt x="47" y="24"/>
                  <a:pt x="47"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6" name="Freeform 562"/>
          <p:cNvSpPr>
            <a:spLocks noEditPoints="1"/>
          </p:cNvSpPr>
          <p:nvPr/>
        </p:nvSpPr>
        <p:spPr bwMode="auto">
          <a:xfrm>
            <a:off x="2884759" y="4009996"/>
            <a:ext cx="167996" cy="164635"/>
          </a:xfrm>
          <a:custGeom>
            <a:avLst/>
            <a:gdLst>
              <a:gd name="T0" fmla="*/ 12 w 50"/>
              <a:gd name="T1" fmla="*/ 40 h 49"/>
              <a:gd name="T2" fmla="*/ 37 w 50"/>
              <a:gd name="T3" fmla="*/ 38 h 49"/>
              <a:gd name="T4" fmla="*/ 37 w 50"/>
              <a:gd name="T5" fmla="*/ 41 h 49"/>
              <a:gd name="T6" fmla="*/ 12 w 50"/>
              <a:gd name="T7" fmla="*/ 23 h 49"/>
              <a:gd name="T8" fmla="*/ 38 w 50"/>
              <a:gd name="T9" fmla="*/ 23 h 49"/>
              <a:gd name="T10" fmla="*/ 44 w 50"/>
              <a:gd name="T11" fmla="*/ 46 h 49"/>
              <a:gd name="T12" fmla="*/ 46 w 50"/>
              <a:gd name="T13" fmla="*/ 7 h 49"/>
              <a:gd name="T14" fmla="*/ 38 w 50"/>
              <a:gd name="T15" fmla="*/ 3 h 49"/>
              <a:gd name="T16" fmla="*/ 38 w 50"/>
              <a:gd name="T17" fmla="*/ 17 h 49"/>
              <a:gd name="T18" fmla="*/ 9 w 50"/>
              <a:gd name="T19" fmla="*/ 19 h 49"/>
              <a:gd name="T20" fmla="*/ 7 w 50"/>
              <a:gd name="T21" fmla="*/ 17 h 49"/>
              <a:gd name="T22" fmla="*/ 4 w 50"/>
              <a:gd name="T23" fmla="*/ 3 h 49"/>
              <a:gd name="T24" fmla="*/ 7 w 50"/>
              <a:gd name="T25" fmla="*/ 46 h 49"/>
              <a:gd name="T26" fmla="*/ 12 w 50"/>
              <a:gd name="T27" fmla="*/ 23 h 49"/>
              <a:gd name="T28" fmla="*/ 38 w 50"/>
              <a:gd name="T29" fmla="*/ 27 h 49"/>
              <a:gd name="T30" fmla="*/ 10 w 50"/>
              <a:gd name="T31" fmla="*/ 29 h 49"/>
              <a:gd name="T32" fmla="*/ 40 w 50"/>
              <a:gd name="T33" fmla="*/ 46 h 49"/>
              <a:gd name="T34" fmla="*/ 38 w 50"/>
              <a:gd name="T35" fmla="*/ 27 h 49"/>
              <a:gd name="T36" fmla="*/ 10 w 50"/>
              <a:gd name="T37" fmla="*/ 15 h 49"/>
              <a:gd name="T38" fmla="*/ 34 w 50"/>
              <a:gd name="T39" fmla="*/ 3 h 49"/>
              <a:gd name="T40" fmla="*/ 10 w 50"/>
              <a:gd name="T41" fmla="*/ 15 h 49"/>
              <a:gd name="T42" fmla="*/ 2 w 50"/>
              <a:gd name="T43" fmla="*/ 0 h 49"/>
              <a:gd name="T44" fmla="*/ 44 w 50"/>
              <a:gd name="T45" fmla="*/ 0 h 49"/>
              <a:gd name="T46" fmla="*/ 50 w 50"/>
              <a:gd name="T47" fmla="*/ 5 h 49"/>
              <a:gd name="T48" fmla="*/ 50 w 50"/>
              <a:gd name="T49" fmla="*/ 6 h 49"/>
              <a:gd name="T50" fmla="*/ 48 w 50"/>
              <a:gd name="T51" fmla="*/ 49 h 49"/>
              <a:gd name="T52" fmla="*/ 42 w 50"/>
              <a:gd name="T53" fmla="*/ 49 h 49"/>
              <a:gd name="T54" fmla="*/ 42 w 50"/>
              <a:gd name="T55" fmla="*/ 49 h 49"/>
              <a:gd name="T56" fmla="*/ 8 w 50"/>
              <a:gd name="T57" fmla="*/ 49 h 49"/>
              <a:gd name="T58" fmla="*/ 0 w 50"/>
              <a:gd name="T59" fmla="*/ 48 h 49"/>
              <a:gd name="T60" fmla="*/ 0 w 50"/>
              <a:gd name="T61" fmla="*/ 2 h 49"/>
              <a:gd name="T62" fmla="*/ 28 w 50"/>
              <a:gd name="T63" fmla="*/ 5 h 49"/>
              <a:gd name="T64" fmla="*/ 30 w 50"/>
              <a:gd name="T65" fmla="*/ 5 h 49"/>
              <a:gd name="T66" fmla="*/ 32 w 50"/>
              <a:gd name="T67" fmla="*/ 6 h 49"/>
              <a:gd name="T68" fmla="*/ 33 w 50"/>
              <a:gd name="T69" fmla="*/ 11 h 49"/>
              <a:gd name="T70" fmla="*/ 30 w 50"/>
              <a:gd name="T71" fmla="*/ 14 h 49"/>
              <a:gd name="T72" fmla="*/ 26 w 50"/>
              <a:gd name="T73" fmla="*/ 13 h 49"/>
              <a:gd name="T74" fmla="*/ 25 w 50"/>
              <a:gd name="T75" fmla="*/ 8 h 49"/>
              <a:gd name="T76" fmla="*/ 28 w 50"/>
              <a:gd name="T77" fmla="*/ 5 h 49"/>
              <a:gd name="T78" fmla="*/ 30 w 50"/>
              <a:gd name="T79" fmla="*/ 7 h 49"/>
              <a:gd name="T80" fmla="*/ 28 w 50"/>
              <a:gd name="T81" fmla="*/ 7 h 49"/>
              <a:gd name="T82" fmla="*/ 27 w 50"/>
              <a:gd name="T83" fmla="*/ 11 h 49"/>
              <a:gd name="T84" fmla="*/ 28 w 50"/>
              <a:gd name="T85" fmla="*/ 11 h 49"/>
              <a:gd name="T86" fmla="*/ 30 w 50"/>
              <a:gd name="T87" fmla="*/ 12 h 49"/>
              <a:gd name="T88" fmla="*/ 30 w 50"/>
              <a:gd name="T89" fmla="*/ 11 h 49"/>
              <a:gd name="T90" fmla="*/ 30 w 50"/>
              <a:gd name="T91" fmla="*/ 8 h 49"/>
              <a:gd name="T92" fmla="*/ 30 w 50"/>
              <a:gd name="T93" fmla="*/ 7 h 49"/>
              <a:gd name="T94" fmla="*/ 13 w 50"/>
              <a:gd name="T95" fmla="*/ 33 h 49"/>
              <a:gd name="T96" fmla="*/ 12 w 50"/>
              <a:gd name="T97" fmla="*/ 32 h 49"/>
              <a:gd name="T98" fmla="*/ 37 w 50"/>
              <a:gd name="T99" fmla="*/ 31 h 49"/>
              <a:gd name="T100" fmla="*/ 37 w 50"/>
              <a:gd name="T101" fmla="*/ 3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49">
                <a:moveTo>
                  <a:pt x="13" y="41"/>
                </a:moveTo>
                <a:cubicBezTo>
                  <a:pt x="13" y="41"/>
                  <a:pt x="12" y="40"/>
                  <a:pt x="12" y="40"/>
                </a:cubicBezTo>
                <a:cubicBezTo>
                  <a:pt x="12" y="39"/>
                  <a:pt x="13" y="38"/>
                  <a:pt x="13" y="38"/>
                </a:cubicBezTo>
                <a:cubicBezTo>
                  <a:pt x="37" y="38"/>
                  <a:pt x="37" y="38"/>
                  <a:pt x="37" y="38"/>
                </a:cubicBezTo>
                <a:cubicBezTo>
                  <a:pt x="38" y="38"/>
                  <a:pt x="38" y="39"/>
                  <a:pt x="38" y="40"/>
                </a:cubicBezTo>
                <a:cubicBezTo>
                  <a:pt x="38" y="40"/>
                  <a:pt x="38" y="41"/>
                  <a:pt x="37" y="41"/>
                </a:cubicBezTo>
                <a:cubicBezTo>
                  <a:pt x="13" y="41"/>
                  <a:pt x="13" y="41"/>
                  <a:pt x="13" y="41"/>
                </a:cubicBezTo>
                <a:close/>
                <a:moveTo>
                  <a:pt x="12" y="23"/>
                </a:moveTo>
                <a:cubicBezTo>
                  <a:pt x="12" y="23"/>
                  <a:pt x="12" y="23"/>
                  <a:pt x="12" y="23"/>
                </a:cubicBezTo>
                <a:cubicBezTo>
                  <a:pt x="38" y="23"/>
                  <a:pt x="38" y="23"/>
                  <a:pt x="38" y="23"/>
                </a:cubicBezTo>
                <a:cubicBezTo>
                  <a:pt x="41" y="23"/>
                  <a:pt x="44" y="26"/>
                  <a:pt x="44" y="29"/>
                </a:cubicBezTo>
                <a:cubicBezTo>
                  <a:pt x="44" y="46"/>
                  <a:pt x="44" y="46"/>
                  <a:pt x="44" y="46"/>
                </a:cubicBezTo>
                <a:cubicBezTo>
                  <a:pt x="46" y="46"/>
                  <a:pt x="46" y="46"/>
                  <a:pt x="46" y="46"/>
                </a:cubicBezTo>
                <a:cubicBezTo>
                  <a:pt x="46" y="7"/>
                  <a:pt x="46" y="7"/>
                  <a:pt x="46" y="7"/>
                </a:cubicBezTo>
                <a:cubicBezTo>
                  <a:pt x="43" y="3"/>
                  <a:pt x="43" y="3"/>
                  <a:pt x="43" y="3"/>
                </a:cubicBezTo>
                <a:cubicBezTo>
                  <a:pt x="38" y="3"/>
                  <a:pt x="38" y="3"/>
                  <a:pt x="38" y="3"/>
                </a:cubicBezTo>
                <a:cubicBezTo>
                  <a:pt x="38" y="17"/>
                  <a:pt x="38" y="17"/>
                  <a:pt x="38" y="17"/>
                </a:cubicBezTo>
                <a:cubicBezTo>
                  <a:pt x="38" y="17"/>
                  <a:pt x="38" y="17"/>
                  <a:pt x="38" y="17"/>
                </a:cubicBezTo>
                <a:cubicBezTo>
                  <a:pt x="38" y="18"/>
                  <a:pt x="37" y="19"/>
                  <a:pt x="36" y="19"/>
                </a:cubicBezTo>
                <a:cubicBezTo>
                  <a:pt x="9" y="19"/>
                  <a:pt x="9" y="19"/>
                  <a:pt x="9" y="19"/>
                </a:cubicBezTo>
                <a:cubicBezTo>
                  <a:pt x="9" y="19"/>
                  <a:pt x="9" y="19"/>
                  <a:pt x="9" y="19"/>
                </a:cubicBezTo>
                <a:cubicBezTo>
                  <a:pt x="7" y="19"/>
                  <a:pt x="7" y="18"/>
                  <a:pt x="7" y="17"/>
                </a:cubicBezTo>
                <a:cubicBezTo>
                  <a:pt x="7" y="3"/>
                  <a:pt x="7" y="3"/>
                  <a:pt x="7" y="3"/>
                </a:cubicBezTo>
                <a:cubicBezTo>
                  <a:pt x="4" y="3"/>
                  <a:pt x="4" y="3"/>
                  <a:pt x="4" y="3"/>
                </a:cubicBezTo>
                <a:cubicBezTo>
                  <a:pt x="4" y="46"/>
                  <a:pt x="4" y="46"/>
                  <a:pt x="4" y="46"/>
                </a:cubicBezTo>
                <a:cubicBezTo>
                  <a:pt x="7" y="46"/>
                  <a:pt x="7" y="46"/>
                  <a:pt x="7" y="46"/>
                </a:cubicBezTo>
                <a:cubicBezTo>
                  <a:pt x="7" y="29"/>
                  <a:pt x="7" y="29"/>
                  <a:pt x="7" y="29"/>
                </a:cubicBezTo>
                <a:cubicBezTo>
                  <a:pt x="7" y="26"/>
                  <a:pt x="9" y="23"/>
                  <a:pt x="12" y="23"/>
                </a:cubicBezTo>
                <a:close/>
                <a:moveTo>
                  <a:pt x="38" y="27"/>
                </a:moveTo>
                <a:cubicBezTo>
                  <a:pt x="38" y="27"/>
                  <a:pt x="38" y="27"/>
                  <a:pt x="38" y="27"/>
                </a:cubicBezTo>
                <a:cubicBezTo>
                  <a:pt x="12" y="27"/>
                  <a:pt x="12" y="27"/>
                  <a:pt x="12" y="27"/>
                </a:cubicBezTo>
                <a:cubicBezTo>
                  <a:pt x="11" y="27"/>
                  <a:pt x="10" y="28"/>
                  <a:pt x="10" y="29"/>
                </a:cubicBezTo>
                <a:cubicBezTo>
                  <a:pt x="10" y="46"/>
                  <a:pt x="10" y="46"/>
                  <a:pt x="10" y="46"/>
                </a:cubicBezTo>
                <a:cubicBezTo>
                  <a:pt x="40" y="46"/>
                  <a:pt x="40" y="46"/>
                  <a:pt x="40" y="46"/>
                </a:cubicBezTo>
                <a:cubicBezTo>
                  <a:pt x="40" y="29"/>
                  <a:pt x="40" y="29"/>
                  <a:pt x="40" y="29"/>
                </a:cubicBezTo>
                <a:cubicBezTo>
                  <a:pt x="40" y="28"/>
                  <a:pt x="39" y="27"/>
                  <a:pt x="38" y="27"/>
                </a:cubicBezTo>
                <a:close/>
                <a:moveTo>
                  <a:pt x="10" y="15"/>
                </a:moveTo>
                <a:cubicBezTo>
                  <a:pt x="10" y="15"/>
                  <a:pt x="10" y="15"/>
                  <a:pt x="10" y="15"/>
                </a:cubicBezTo>
                <a:cubicBezTo>
                  <a:pt x="34" y="15"/>
                  <a:pt x="34" y="15"/>
                  <a:pt x="34" y="15"/>
                </a:cubicBezTo>
                <a:cubicBezTo>
                  <a:pt x="34" y="3"/>
                  <a:pt x="34" y="3"/>
                  <a:pt x="34" y="3"/>
                </a:cubicBezTo>
                <a:cubicBezTo>
                  <a:pt x="10" y="3"/>
                  <a:pt x="10" y="3"/>
                  <a:pt x="10" y="3"/>
                </a:cubicBezTo>
                <a:cubicBezTo>
                  <a:pt x="10" y="15"/>
                  <a:pt x="10" y="15"/>
                  <a:pt x="10" y="15"/>
                </a:cubicBezTo>
                <a:close/>
                <a:moveTo>
                  <a:pt x="2" y="0"/>
                </a:moveTo>
                <a:cubicBezTo>
                  <a:pt x="2" y="0"/>
                  <a:pt x="2" y="0"/>
                  <a:pt x="2" y="0"/>
                </a:cubicBezTo>
                <a:cubicBezTo>
                  <a:pt x="2" y="0"/>
                  <a:pt x="2" y="0"/>
                  <a:pt x="2" y="0"/>
                </a:cubicBezTo>
                <a:cubicBezTo>
                  <a:pt x="16" y="0"/>
                  <a:pt x="30" y="0"/>
                  <a:pt x="44" y="0"/>
                </a:cubicBezTo>
                <a:cubicBezTo>
                  <a:pt x="44" y="0"/>
                  <a:pt x="45" y="0"/>
                  <a:pt x="45" y="0"/>
                </a:cubicBezTo>
                <a:cubicBezTo>
                  <a:pt x="50" y="5"/>
                  <a:pt x="50" y="5"/>
                  <a:pt x="50" y="5"/>
                </a:cubicBezTo>
                <a:cubicBezTo>
                  <a:pt x="50" y="5"/>
                  <a:pt x="50" y="6"/>
                  <a:pt x="50" y="6"/>
                </a:cubicBezTo>
                <a:cubicBezTo>
                  <a:pt x="50" y="6"/>
                  <a:pt x="50" y="6"/>
                  <a:pt x="50" y="6"/>
                </a:cubicBezTo>
                <a:cubicBezTo>
                  <a:pt x="50" y="48"/>
                  <a:pt x="50" y="48"/>
                  <a:pt x="50" y="48"/>
                </a:cubicBezTo>
                <a:cubicBezTo>
                  <a:pt x="50" y="49"/>
                  <a:pt x="49" y="49"/>
                  <a:pt x="48" y="49"/>
                </a:cubicBezTo>
                <a:cubicBezTo>
                  <a:pt x="48" y="49"/>
                  <a:pt x="48" y="49"/>
                  <a:pt x="48" y="49"/>
                </a:cubicBezTo>
                <a:cubicBezTo>
                  <a:pt x="42" y="49"/>
                  <a:pt x="42" y="49"/>
                  <a:pt x="42" y="49"/>
                </a:cubicBezTo>
                <a:cubicBezTo>
                  <a:pt x="42" y="49"/>
                  <a:pt x="42" y="49"/>
                  <a:pt x="42" y="49"/>
                </a:cubicBezTo>
                <a:cubicBezTo>
                  <a:pt x="42" y="49"/>
                  <a:pt x="42" y="49"/>
                  <a:pt x="42" y="49"/>
                </a:cubicBezTo>
                <a:cubicBezTo>
                  <a:pt x="9" y="49"/>
                  <a:pt x="9" y="49"/>
                  <a:pt x="9" y="49"/>
                </a:cubicBezTo>
                <a:cubicBezTo>
                  <a:pt x="8" y="49"/>
                  <a:pt x="8" y="49"/>
                  <a:pt x="8" y="49"/>
                </a:cubicBezTo>
                <a:cubicBezTo>
                  <a:pt x="2" y="49"/>
                  <a:pt x="2" y="49"/>
                  <a:pt x="2" y="49"/>
                </a:cubicBezTo>
                <a:cubicBezTo>
                  <a:pt x="1" y="49"/>
                  <a:pt x="0" y="49"/>
                  <a:pt x="0" y="48"/>
                </a:cubicBezTo>
                <a:cubicBezTo>
                  <a:pt x="0" y="48"/>
                  <a:pt x="0" y="48"/>
                  <a:pt x="0" y="48"/>
                </a:cubicBezTo>
                <a:cubicBezTo>
                  <a:pt x="0" y="2"/>
                  <a:pt x="0" y="2"/>
                  <a:pt x="0" y="2"/>
                </a:cubicBezTo>
                <a:cubicBezTo>
                  <a:pt x="0" y="1"/>
                  <a:pt x="1" y="0"/>
                  <a:pt x="2" y="0"/>
                </a:cubicBezTo>
                <a:close/>
                <a:moveTo>
                  <a:pt x="28" y="5"/>
                </a:moveTo>
                <a:cubicBezTo>
                  <a:pt x="28" y="5"/>
                  <a:pt x="28" y="5"/>
                  <a:pt x="28" y="5"/>
                </a:cubicBezTo>
                <a:cubicBezTo>
                  <a:pt x="30" y="5"/>
                  <a:pt x="30" y="5"/>
                  <a:pt x="30" y="5"/>
                </a:cubicBezTo>
                <a:cubicBezTo>
                  <a:pt x="30" y="5"/>
                  <a:pt x="31" y="5"/>
                  <a:pt x="32" y="6"/>
                </a:cubicBezTo>
                <a:cubicBezTo>
                  <a:pt x="32" y="6"/>
                  <a:pt x="32" y="6"/>
                  <a:pt x="32" y="6"/>
                </a:cubicBezTo>
                <a:cubicBezTo>
                  <a:pt x="32" y="6"/>
                  <a:pt x="33" y="7"/>
                  <a:pt x="33" y="8"/>
                </a:cubicBezTo>
                <a:cubicBezTo>
                  <a:pt x="33" y="11"/>
                  <a:pt x="33" y="11"/>
                  <a:pt x="33" y="11"/>
                </a:cubicBezTo>
                <a:cubicBezTo>
                  <a:pt x="33" y="12"/>
                  <a:pt x="32" y="13"/>
                  <a:pt x="32" y="13"/>
                </a:cubicBezTo>
                <a:cubicBezTo>
                  <a:pt x="31" y="14"/>
                  <a:pt x="30" y="14"/>
                  <a:pt x="30" y="14"/>
                </a:cubicBezTo>
                <a:cubicBezTo>
                  <a:pt x="28" y="14"/>
                  <a:pt x="28" y="14"/>
                  <a:pt x="28" y="14"/>
                </a:cubicBezTo>
                <a:cubicBezTo>
                  <a:pt x="27" y="14"/>
                  <a:pt x="27" y="14"/>
                  <a:pt x="26" y="13"/>
                </a:cubicBezTo>
                <a:cubicBezTo>
                  <a:pt x="25" y="13"/>
                  <a:pt x="25" y="12"/>
                  <a:pt x="25" y="11"/>
                </a:cubicBezTo>
                <a:cubicBezTo>
                  <a:pt x="25" y="8"/>
                  <a:pt x="25" y="8"/>
                  <a:pt x="25" y="8"/>
                </a:cubicBezTo>
                <a:cubicBezTo>
                  <a:pt x="25" y="7"/>
                  <a:pt x="25" y="6"/>
                  <a:pt x="26" y="6"/>
                </a:cubicBezTo>
                <a:cubicBezTo>
                  <a:pt x="27" y="5"/>
                  <a:pt x="27" y="5"/>
                  <a:pt x="28" y="5"/>
                </a:cubicBezTo>
                <a:close/>
                <a:moveTo>
                  <a:pt x="30" y="7"/>
                </a:moveTo>
                <a:cubicBezTo>
                  <a:pt x="30" y="7"/>
                  <a:pt x="30" y="7"/>
                  <a:pt x="30" y="7"/>
                </a:cubicBezTo>
                <a:cubicBezTo>
                  <a:pt x="28" y="7"/>
                  <a:pt x="28" y="7"/>
                  <a:pt x="28" y="7"/>
                </a:cubicBezTo>
                <a:cubicBezTo>
                  <a:pt x="28" y="7"/>
                  <a:pt x="28" y="7"/>
                  <a:pt x="28" y="7"/>
                </a:cubicBezTo>
                <a:cubicBezTo>
                  <a:pt x="28" y="7"/>
                  <a:pt x="27" y="8"/>
                  <a:pt x="27" y="8"/>
                </a:cubicBezTo>
                <a:cubicBezTo>
                  <a:pt x="27" y="11"/>
                  <a:pt x="27" y="11"/>
                  <a:pt x="27" y="11"/>
                </a:cubicBezTo>
                <a:cubicBezTo>
                  <a:pt x="27" y="11"/>
                  <a:pt x="28" y="11"/>
                  <a:pt x="28" y="11"/>
                </a:cubicBezTo>
                <a:cubicBezTo>
                  <a:pt x="28" y="11"/>
                  <a:pt x="28" y="11"/>
                  <a:pt x="28" y="11"/>
                </a:cubicBezTo>
                <a:cubicBezTo>
                  <a:pt x="28" y="12"/>
                  <a:pt x="28" y="12"/>
                  <a:pt x="28" y="12"/>
                </a:cubicBezTo>
                <a:cubicBezTo>
                  <a:pt x="30" y="12"/>
                  <a:pt x="30" y="12"/>
                  <a:pt x="30" y="12"/>
                </a:cubicBezTo>
                <a:cubicBezTo>
                  <a:pt x="30" y="12"/>
                  <a:pt x="30" y="12"/>
                  <a:pt x="30" y="11"/>
                </a:cubicBezTo>
                <a:cubicBezTo>
                  <a:pt x="30" y="11"/>
                  <a:pt x="30" y="11"/>
                  <a:pt x="30" y="11"/>
                </a:cubicBezTo>
                <a:cubicBezTo>
                  <a:pt x="30" y="11"/>
                  <a:pt x="30" y="11"/>
                  <a:pt x="30" y="11"/>
                </a:cubicBezTo>
                <a:cubicBezTo>
                  <a:pt x="30" y="8"/>
                  <a:pt x="30" y="8"/>
                  <a:pt x="30" y="8"/>
                </a:cubicBezTo>
                <a:cubicBezTo>
                  <a:pt x="30" y="8"/>
                  <a:pt x="30" y="7"/>
                  <a:pt x="30" y="7"/>
                </a:cubicBezTo>
                <a:cubicBezTo>
                  <a:pt x="30" y="7"/>
                  <a:pt x="30" y="7"/>
                  <a:pt x="30" y="7"/>
                </a:cubicBezTo>
                <a:cubicBezTo>
                  <a:pt x="30" y="7"/>
                  <a:pt x="30" y="7"/>
                  <a:pt x="30" y="7"/>
                </a:cubicBezTo>
                <a:close/>
                <a:moveTo>
                  <a:pt x="13" y="33"/>
                </a:moveTo>
                <a:cubicBezTo>
                  <a:pt x="13" y="33"/>
                  <a:pt x="13" y="33"/>
                  <a:pt x="13" y="33"/>
                </a:cubicBezTo>
                <a:cubicBezTo>
                  <a:pt x="13" y="33"/>
                  <a:pt x="12" y="33"/>
                  <a:pt x="12" y="32"/>
                </a:cubicBezTo>
                <a:cubicBezTo>
                  <a:pt x="12" y="31"/>
                  <a:pt x="13" y="31"/>
                  <a:pt x="13" y="31"/>
                </a:cubicBezTo>
                <a:cubicBezTo>
                  <a:pt x="37" y="31"/>
                  <a:pt x="37" y="31"/>
                  <a:pt x="37" y="31"/>
                </a:cubicBezTo>
                <a:cubicBezTo>
                  <a:pt x="38" y="31"/>
                  <a:pt x="38" y="31"/>
                  <a:pt x="38" y="32"/>
                </a:cubicBezTo>
                <a:cubicBezTo>
                  <a:pt x="38" y="33"/>
                  <a:pt x="38" y="33"/>
                  <a:pt x="37" y="33"/>
                </a:cubicBezTo>
                <a:cubicBezTo>
                  <a:pt x="13" y="33"/>
                  <a:pt x="13" y="33"/>
                  <a:pt x="13"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7" name="Freeform 563"/>
          <p:cNvSpPr>
            <a:spLocks noEditPoints="1"/>
          </p:cNvSpPr>
          <p:nvPr/>
        </p:nvSpPr>
        <p:spPr bwMode="auto">
          <a:xfrm>
            <a:off x="3466023" y="4009996"/>
            <a:ext cx="169676" cy="164635"/>
          </a:xfrm>
          <a:custGeom>
            <a:avLst/>
            <a:gdLst>
              <a:gd name="T0" fmla="*/ 37 w 50"/>
              <a:gd name="T1" fmla="*/ 28 h 49"/>
              <a:gd name="T2" fmla="*/ 37 w 50"/>
              <a:gd name="T3" fmla="*/ 32 h 49"/>
              <a:gd name="T4" fmla="*/ 33 w 50"/>
              <a:gd name="T5" fmla="*/ 36 h 49"/>
              <a:gd name="T6" fmla="*/ 29 w 50"/>
              <a:gd name="T7" fmla="*/ 37 h 49"/>
              <a:gd name="T8" fmla="*/ 31 w 50"/>
              <a:gd name="T9" fmla="*/ 34 h 49"/>
              <a:gd name="T10" fmla="*/ 35 w 50"/>
              <a:gd name="T11" fmla="*/ 31 h 49"/>
              <a:gd name="T12" fmla="*/ 25 w 50"/>
              <a:gd name="T13" fmla="*/ 0 h 49"/>
              <a:gd name="T14" fmla="*/ 42 w 50"/>
              <a:gd name="T15" fmla="*/ 7 h 49"/>
              <a:gd name="T16" fmla="*/ 42 w 50"/>
              <a:gd name="T17" fmla="*/ 42 h 49"/>
              <a:gd name="T18" fmla="*/ 25 w 50"/>
              <a:gd name="T19" fmla="*/ 49 h 49"/>
              <a:gd name="T20" fmla="*/ 0 w 50"/>
              <a:gd name="T21" fmla="*/ 25 h 49"/>
              <a:gd name="T22" fmla="*/ 7 w 50"/>
              <a:gd name="T23" fmla="*/ 7 h 49"/>
              <a:gd name="T24" fmla="*/ 40 w 50"/>
              <a:gd name="T25" fmla="*/ 10 h 49"/>
              <a:gd name="T26" fmla="*/ 25 w 50"/>
              <a:gd name="T27" fmla="*/ 3 h 49"/>
              <a:gd name="T28" fmla="*/ 10 w 50"/>
              <a:gd name="T29" fmla="*/ 10 h 49"/>
              <a:gd name="T30" fmla="*/ 10 w 50"/>
              <a:gd name="T31" fmla="*/ 39 h 49"/>
              <a:gd name="T32" fmla="*/ 40 w 50"/>
              <a:gd name="T33" fmla="*/ 40 h 49"/>
              <a:gd name="T34" fmla="*/ 46 w 50"/>
              <a:gd name="T35" fmla="*/ 25 h 49"/>
              <a:gd name="T36" fmla="*/ 25 w 50"/>
              <a:gd name="T37" fmla="*/ 15 h 49"/>
              <a:gd name="T38" fmla="*/ 34 w 50"/>
              <a:gd name="T39" fmla="*/ 25 h 49"/>
              <a:gd name="T40" fmla="*/ 15 w 50"/>
              <a:gd name="T41" fmla="*/ 25 h 49"/>
              <a:gd name="T42" fmla="*/ 25 w 50"/>
              <a:gd name="T43" fmla="*/ 19 h 49"/>
              <a:gd name="T44" fmla="*/ 19 w 50"/>
              <a:gd name="T45" fmla="*/ 25 h 49"/>
              <a:gd name="T46" fmla="*/ 30 w 50"/>
              <a:gd name="T47" fmla="*/ 25 h 49"/>
              <a:gd name="T48" fmla="*/ 25 w 50"/>
              <a:gd name="T49" fmla="*/ 21 h 49"/>
              <a:gd name="T50" fmla="*/ 28 w 50"/>
              <a:gd name="T51" fmla="*/ 25 h 49"/>
              <a:gd name="T52" fmla="*/ 21 w 50"/>
              <a:gd name="T53" fmla="*/ 25 h 49"/>
              <a:gd name="T54" fmla="*/ 26 w 50"/>
              <a:gd name="T55" fmla="*/ 24 h 49"/>
              <a:gd name="T56" fmla="*/ 25 w 50"/>
              <a:gd name="T57" fmla="*/ 23 h 49"/>
              <a:gd name="T58" fmla="*/ 24 w 50"/>
              <a:gd name="T59" fmla="*/ 24 h 49"/>
              <a:gd name="T60" fmla="*/ 25 w 50"/>
              <a:gd name="T61" fmla="*/ 26 h 49"/>
              <a:gd name="T62" fmla="*/ 26 w 50"/>
              <a:gd name="T63" fmla="*/ 26 h 49"/>
              <a:gd name="T64" fmla="*/ 26 w 50"/>
              <a:gd name="T65" fmla="*/ 24 h 49"/>
              <a:gd name="T66" fmla="*/ 40 w 50"/>
              <a:gd name="T67" fmla="*/ 31 h 49"/>
              <a:gd name="T68" fmla="*/ 42 w 50"/>
              <a:gd name="T69" fmla="*/ 30 h 49"/>
              <a:gd name="T70" fmla="*/ 41 w 50"/>
              <a:gd name="T71" fmla="*/ 35 h 49"/>
              <a:gd name="T72" fmla="*/ 35 w 50"/>
              <a:gd name="T73" fmla="*/ 41 h 49"/>
              <a:gd name="T74" fmla="*/ 30 w 50"/>
              <a:gd name="T75" fmla="*/ 42 h 49"/>
              <a:gd name="T76" fmla="*/ 34 w 50"/>
              <a:gd name="T77" fmla="*/ 39 h 49"/>
              <a:gd name="T78" fmla="*/ 39 w 50"/>
              <a:gd name="T79" fmla="*/ 34 h 49"/>
              <a:gd name="T80" fmla="*/ 9 w 50"/>
              <a:gd name="T81" fmla="*/ 18 h 49"/>
              <a:gd name="T82" fmla="*/ 7 w 50"/>
              <a:gd name="T83" fmla="*/ 19 h 49"/>
              <a:gd name="T84" fmla="*/ 9 w 50"/>
              <a:gd name="T85" fmla="*/ 14 h 49"/>
              <a:gd name="T86" fmla="*/ 14 w 50"/>
              <a:gd name="T87" fmla="*/ 8 h 49"/>
              <a:gd name="T88" fmla="*/ 19 w 50"/>
              <a:gd name="T89" fmla="*/ 7 h 49"/>
              <a:gd name="T90" fmla="*/ 15 w 50"/>
              <a:gd name="T91" fmla="*/ 10 h 49"/>
              <a:gd name="T92" fmla="*/ 11 w 50"/>
              <a:gd name="T93" fmla="*/ 15 h 49"/>
              <a:gd name="T94" fmla="*/ 14 w 50"/>
              <a:gd name="T95" fmla="*/ 20 h 49"/>
              <a:gd name="T96" fmla="*/ 12 w 50"/>
              <a:gd name="T97" fmla="*/ 21 h 49"/>
              <a:gd name="T98" fmla="*/ 13 w 50"/>
              <a:gd name="T99" fmla="*/ 17 h 49"/>
              <a:gd name="T100" fmla="*/ 17 w 50"/>
              <a:gd name="T101" fmla="*/ 13 h 49"/>
              <a:gd name="T102" fmla="*/ 21 w 50"/>
              <a:gd name="T103" fmla="*/ 12 h 49"/>
              <a:gd name="T104" fmla="*/ 18 w 50"/>
              <a:gd name="T105" fmla="*/ 15 h 49"/>
              <a:gd name="T106" fmla="*/ 15 w 50"/>
              <a:gd name="T10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49">
                <a:moveTo>
                  <a:pt x="36" y="29"/>
                </a:moveTo>
                <a:cubicBezTo>
                  <a:pt x="36" y="28"/>
                  <a:pt x="37" y="28"/>
                  <a:pt x="37" y="28"/>
                </a:cubicBezTo>
                <a:cubicBezTo>
                  <a:pt x="38" y="29"/>
                  <a:pt x="38" y="29"/>
                  <a:pt x="38" y="30"/>
                </a:cubicBezTo>
                <a:cubicBezTo>
                  <a:pt x="37" y="31"/>
                  <a:pt x="37" y="32"/>
                  <a:pt x="37" y="32"/>
                </a:cubicBezTo>
                <a:cubicBezTo>
                  <a:pt x="36" y="33"/>
                  <a:pt x="35" y="34"/>
                  <a:pt x="35" y="35"/>
                </a:cubicBezTo>
                <a:cubicBezTo>
                  <a:pt x="34" y="35"/>
                  <a:pt x="33" y="36"/>
                  <a:pt x="33" y="36"/>
                </a:cubicBezTo>
                <a:cubicBezTo>
                  <a:pt x="32" y="37"/>
                  <a:pt x="31" y="37"/>
                  <a:pt x="30" y="38"/>
                </a:cubicBezTo>
                <a:cubicBezTo>
                  <a:pt x="29" y="38"/>
                  <a:pt x="29" y="38"/>
                  <a:pt x="29" y="37"/>
                </a:cubicBezTo>
                <a:cubicBezTo>
                  <a:pt x="28" y="36"/>
                  <a:pt x="29" y="36"/>
                  <a:pt x="29" y="36"/>
                </a:cubicBezTo>
                <a:cubicBezTo>
                  <a:pt x="30" y="35"/>
                  <a:pt x="31" y="35"/>
                  <a:pt x="31" y="34"/>
                </a:cubicBezTo>
                <a:cubicBezTo>
                  <a:pt x="32" y="34"/>
                  <a:pt x="33" y="34"/>
                  <a:pt x="33" y="33"/>
                </a:cubicBezTo>
                <a:cubicBezTo>
                  <a:pt x="34" y="32"/>
                  <a:pt x="34" y="32"/>
                  <a:pt x="35" y="31"/>
                </a:cubicBezTo>
                <a:cubicBezTo>
                  <a:pt x="35" y="30"/>
                  <a:pt x="35" y="30"/>
                  <a:pt x="36" y="29"/>
                </a:cubicBezTo>
                <a:close/>
                <a:moveTo>
                  <a:pt x="25" y="0"/>
                </a:moveTo>
                <a:cubicBezTo>
                  <a:pt x="25" y="0"/>
                  <a:pt x="25" y="0"/>
                  <a:pt x="25" y="0"/>
                </a:cubicBezTo>
                <a:cubicBezTo>
                  <a:pt x="32" y="0"/>
                  <a:pt x="38" y="2"/>
                  <a:pt x="42" y="7"/>
                </a:cubicBezTo>
                <a:cubicBezTo>
                  <a:pt x="47" y="11"/>
                  <a:pt x="50" y="18"/>
                  <a:pt x="50" y="25"/>
                </a:cubicBezTo>
                <a:cubicBezTo>
                  <a:pt x="50" y="31"/>
                  <a:pt x="47" y="38"/>
                  <a:pt x="42" y="42"/>
                </a:cubicBezTo>
                <a:cubicBezTo>
                  <a:pt x="42" y="42"/>
                  <a:pt x="42" y="42"/>
                  <a:pt x="42" y="42"/>
                </a:cubicBezTo>
                <a:cubicBezTo>
                  <a:pt x="38" y="47"/>
                  <a:pt x="32" y="49"/>
                  <a:pt x="25" y="49"/>
                </a:cubicBezTo>
                <a:cubicBezTo>
                  <a:pt x="18" y="49"/>
                  <a:pt x="12" y="47"/>
                  <a:pt x="7" y="42"/>
                </a:cubicBezTo>
                <a:cubicBezTo>
                  <a:pt x="3" y="38"/>
                  <a:pt x="0" y="31"/>
                  <a:pt x="0" y="25"/>
                </a:cubicBezTo>
                <a:cubicBezTo>
                  <a:pt x="0" y="18"/>
                  <a:pt x="3" y="11"/>
                  <a:pt x="7" y="7"/>
                </a:cubicBezTo>
                <a:cubicBezTo>
                  <a:pt x="7" y="7"/>
                  <a:pt x="7" y="7"/>
                  <a:pt x="7" y="7"/>
                </a:cubicBezTo>
                <a:cubicBezTo>
                  <a:pt x="12" y="2"/>
                  <a:pt x="18" y="0"/>
                  <a:pt x="25" y="0"/>
                </a:cubicBezTo>
                <a:close/>
                <a:moveTo>
                  <a:pt x="40" y="10"/>
                </a:moveTo>
                <a:cubicBezTo>
                  <a:pt x="40" y="10"/>
                  <a:pt x="40" y="10"/>
                  <a:pt x="40" y="10"/>
                </a:cubicBezTo>
                <a:cubicBezTo>
                  <a:pt x="36" y="6"/>
                  <a:pt x="31" y="3"/>
                  <a:pt x="25" y="3"/>
                </a:cubicBezTo>
                <a:cubicBezTo>
                  <a:pt x="19" y="3"/>
                  <a:pt x="14" y="6"/>
                  <a:pt x="10" y="10"/>
                </a:cubicBezTo>
                <a:cubicBezTo>
                  <a:pt x="10" y="10"/>
                  <a:pt x="10" y="10"/>
                  <a:pt x="10" y="10"/>
                </a:cubicBezTo>
                <a:cubicBezTo>
                  <a:pt x="6" y="13"/>
                  <a:pt x="4" y="19"/>
                  <a:pt x="4" y="25"/>
                </a:cubicBezTo>
                <a:cubicBezTo>
                  <a:pt x="4" y="30"/>
                  <a:pt x="6" y="36"/>
                  <a:pt x="10" y="39"/>
                </a:cubicBezTo>
                <a:cubicBezTo>
                  <a:pt x="14" y="43"/>
                  <a:pt x="19" y="46"/>
                  <a:pt x="25" y="46"/>
                </a:cubicBezTo>
                <a:cubicBezTo>
                  <a:pt x="31" y="46"/>
                  <a:pt x="36" y="43"/>
                  <a:pt x="40" y="40"/>
                </a:cubicBezTo>
                <a:cubicBezTo>
                  <a:pt x="40" y="39"/>
                  <a:pt x="40" y="39"/>
                  <a:pt x="40" y="39"/>
                </a:cubicBezTo>
                <a:cubicBezTo>
                  <a:pt x="43" y="36"/>
                  <a:pt x="46" y="30"/>
                  <a:pt x="46" y="25"/>
                </a:cubicBezTo>
                <a:cubicBezTo>
                  <a:pt x="46" y="19"/>
                  <a:pt x="43" y="13"/>
                  <a:pt x="40" y="10"/>
                </a:cubicBezTo>
                <a:close/>
                <a:moveTo>
                  <a:pt x="25" y="15"/>
                </a:moveTo>
                <a:cubicBezTo>
                  <a:pt x="25" y="15"/>
                  <a:pt x="25" y="15"/>
                  <a:pt x="25" y="15"/>
                </a:cubicBezTo>
                <a:cubicBezTo>
                  <a:pt x="30" y="15"/>
                  <a:pt x="34" y="19"/>
                  <a:pt x="34" y="25"/>
                </a:cubicBezTo>
                <a:cubicBezTo>
                  <a:pt x="34" y="30"/>
                  <a:pt x="30" y="34"/>
                  <a:pt x="25" y="34"/>
                </a:cubicBezTo>
                <a:cubicBezTo>
                  <a:pt x="20" y="34"/>
                  <a:pt x="15" y="30"/>
                  <a:pt x="15" y="25"/>
                </a:cubicBezTo>
                <a:cubicBezTo>
                  <a:pt x="15" y="19"/>
                  <a:pt x="20" y="15"/>
                  <a:pt x="25" y="15"/>
                </a:cubicBezTo>
                <a:close/>
                <a:moveTo>
                  <a:pt x="25" y="19"/>
                </a:moveTo>
                <a:cubicBezTo>
                  <a:pt x="25" y="19"/>
                  <a:pt x="25" y="19"/>
                  <a:pt x="25" y="19"/>
                </a:cubicBezTo>
                <a:cubicBezTo>
                  <a:pt x="22" y="19"/>
                  <a:pt x="19" y="21"/>
                  <a:pt x="19" y="25"/>
                </a:cubicBezTo>
                <a:cubicBezTo>
                  <a:pt x="19" y="28"/>
                  <a:pt x="22" y="30"/>
                  <a:pt x="25" y="30"/>
                </a:cubicBezTo>
                <a:cubicBezTo>
                  <a:pt x="28" y="30"/>
                  <a:pt x="30" y="28"/>
                  <a:pt x="30" y="25"/>
                </a:cubicBezTo>
                <a:cubicBezTo>
                  <a:pt x="30" y="22"/>
                  <a:pt x="28" y="19"/>
                  <a:pt x="25" y="19"/>
                </a:cubicBezTo>
                <a:close/>
                <a:moveTo>
                  <a:pt x="25" y="21"/>
                </a:moveTo>
                <a:cubicBezTo>
                  <a:pt x="25" y="21"/>
                  <a:pt x="25" y="21"/>
                  <a:pt x="25" y="21"/>
                </a:cubicBezTo>
                <a:cubicBezTo>
                  <a:pt x="27" y="21"/>
                  <a:pt x="28" y="23"/>
                  <a:pt x="28" y="25"/>
                </a:cubicBezTo>
                <a:cubicBezTo>
                  <a:pt x="28" y="27"/>
                  <a:pt x="27" y="28"/>
                  <a:pt x="25" y="28"/>
                </a:cubicBezTo>
                <a:cubicBezTo>
                  <a:pt x="23" y="28"/>
                  <a:pt x="21" y="27"/>
                  <a:pt x="21" y="25"/>
                </a:cubicBezTo>
                <a:cubicBezTo>
                  <a:pt x="21" y="23"/>
                  <a:pt x="23" y="21"/>
                  <a:pt x="25" y="21"/>
                </a:cubicBezTo>
                <a:close/>
                <a:moveTo>
                  <a:pt x="26" y="24"/>
                </a:moveTo>
                <a:cubicBezTo>
                  <a:pt x="26" y="24"/>
                  <a:pt x="26" y="24"/>
                  <a:pt x="26" y="24"/>
                </a:cubicBezTo>
                <a:cubicBezTo>
                  <a:pt x="25" y="23"/>
                  <a:pt x="25" y="23"/>
                  <a:pt x="25" y="23"/>
                </a:cubicBezTo>
                <a:cubicBezTo>
                  <a:pt x="24" y="23"/>
                  <a:pt x="24" y="23"/>
                  <a:pt x="24" y="24"/>
                </a:cubicBezTo>
                <a:cubicBezTo>
                  <a:pt x="24" y="24"/>
                  <a:pt x="24" y="24"/>
                  <a:pt x="24" y="24"/>
                </a:cubicBezTo>
                <a:cubicBezTo>
                  <a:pt x="24" y="24"/>
                  <a:pt x="23" y="24"/>
                  <a:pt x="23" y="25"/>
                </a:cubicBezTo>
                <a:cubicBezTo>
                  <a:pt x="23" y="25"/>
                  <a:pt x="24" y="26"/>
                  <a:pt x="25" y="26"/>
                </a:cubicBezTo>
                <a:cubicBezTo>
                  <a:pt x="25" y="26"/>
                  <a:pt x="25" y="26"/>
                  <a:pt x="26" y="26"/>
                </a:cubicBezTo>
                <a:cubicBezTo>
                  <a:pt x="26" y="26"/>
                  <a:pt x="26" y="26"/>
                  <a:pt x="26" y="26"/>
                </a:cubicBezTo>
                <a:cubicBezTo>
                  <a:pt x="26" y="25"/>
                  <a:pt x="26" y="25"/>
                  <a:pt x="26" y="25"/>
                </a:cubicBezTo>
                <a:cubicBezTo>
                  <a:pt x="26" y="24"/>
                  <a:pt x="26" y="24"/>
                  <a:pt x="26" y="24"/>
                </a:cubicBezTo>
                <a:cubicBezTo>
                  <a:pt x="26" y="24"/>
                  <a:pt x="26" y="24"/>
                  <a:pt x="26" y="24"/>
                </a:cubicBezTo>
                <a:close/>
                <a:moveTo>
                  <a:pt x="40" y="31"/>
                </a:moveTo>
                <a:cubicBezTo>
                  <a:pt x="40" y="31"/>
                  <a:pt x="40" y="31"/>
                  <a:pt x="40" y="31"/>
                </a:cubicBezTo>
                <a:cubicBezTo>
                  <a:pt x="41" y="30"/>
                  <a:pt x="41" y="30"/>
                  <a:pt x="42" y="30"/>
                </a:cubicBezTo>
                <a:cubicBezTo>
                  <a:pt x="43" y="31"/>
                  <a:pt x="43" y="31"/>
                  <a:pt x="43" y="32"/>
                </a:cubicBezTo>
                <a:cubicBezTo>
                  <a:pt x="42" y="33"/>
                  <a:pt x="42" y="34"/>
                  <a:pt x="41" y="35"/>
                </a:cubicBezTo>
                <a:cubicBezTo>
                  <a:pt x="40" y="36"/>
                  <a:pt x="39" y="37"/>
                  <a:pt x="38" y="38"/>
                </a:cubicBezTo>
                <a:cubicBezTo>
                  <a:pt x="37" y="39"/>
                  <a:pt x="36" y="40"/>
                  <a:pt x="35" y="41"/>
                </a:cubicBezTo>
                <a:cubicBezTo>
                  <a:pt x="34" y="41"/>
                  <a:pt x="33" y="42"/>
                  <a:pt x="32" y="42"/>
                </a:cubicBezTo>
                <a:cubicBezTo>
                  <a:pt x="31" y="43"/>
                  <a:pt x="31" y="42"/>
                  <a:pt x="30" y="42"/>
                </a:cubicBezTo>
                <a:cubicBezTo>
                  <a:pt x="30" y="41"/>
                  <a:pt x="31" y="41"/>
                  <a:pt x="31" y="40"/>
                </a:cubicBezTo>
                <a:cubicBezTo>
                  <a:pt x="32" y="40"/>
                  <a:pt x="33" y="39"/>
                  <a:pt x="34" y="39"/>
                </a:cubicBezTo>
                <a:cubicBezTo>
                  <a:pt x="35" y="38"/>
                  <a:pt x="36" y="37"/>
                  <a:pt x="37" y="37"/>
                </a:cubicBezTo>
                <a:cubicBezTo>
                  <a:pt x="38" y="36"/>
                  <a:pt x="38" y="35"/>
                  <a:pt x="39" y="34"/>
                </a:cubicBezTo>
                <a:cubicBezTo>
                  <a:pt x="40" y="33"/>
                  <a:pt x="40" y="32"/>
                  <a:pt x="40" y="31"/>
                </a:cubicBezTo>
                <a:close/>
                <a:moveTo>
                  <a:pt x="9" y="18"/>
                </a:moveTo>
                <a:cubicBezTo>
                  <a:pt x="9" y="18"/>
                  <a:pt x="9" y="18"/>
                  <a:pt x="9" y="18"/>
                </a:cubicBezTo>
                <a:cubicBezTo>
                  <a:pt x="9" y="19"/>
                  <a:pt x="8" y="19"/>
                  <a:pt x="7" y="19"/>
                </a:cubicBezTo>
                <a:cubicBezTo>
                  <a:pt x="7" y="19"/>
                  <a:pt x="7" y="18"/>
                  <a:pt x="7" y="17"/>
                </a:cubicBezTo>
                <a:cubicBezTo>
                  <a:pt x="7" y="16"/>
                  <a:pt x="8" y="15"/>
                  <a:pt x="9" y="14"/>
                </a:cubicBezTo>
                <a:cubicBezTo>
                  <a:pt x="9" y="13"/>
                  <a:pt x="10" y="12"/>
                  <a:pt x="11" y="11"/>
                </a:cubicBezTo>
                <a:cubicBezTo>
                  <a:pt x="12" y="10"/>
                  <a:pt x="13" y="9"/>
                  <a:pt x="14" y="8"/>
                </a:cubicBezTo>
                <a:cubicBezTo>
                  <a:pt x="15" y="8"/>
                  <a:pt x="16" y="7"/>
                  <a:pt x="17" y="7"/>
                </a:cubicBezTo>
                <a:cubicBezTo>
                  <a:pt x="18" y="6"/>
                  <a:pt x="19" y="7"/>
                  <a:pt x="19" y="7"/>
                </a:cubicBezTo>
                <a:cubicBezTo>
                  <a:pt x="19" y="8"/>
                  <a:pt x="19" y="9"/>
                  <a:pt x="18" y="9"/>
                </a:cubicBezTo>
                <a:cubicBezTo>
                  <a:pt x="17" y="9"/>
                  <a:pt x="16" y="10"/>
                  <a:pt x="15" y="10"/>
                </a:cubicBezTo>
                <a:cubicBezTo>
                  <a:pt x="14" y="11"/>
                  <a:pt x="14" y="12"/>
                  <a:pt x="13" y="13"/>
                </a:cubicBezTo>
                <a:cubicBezTo>
                  <a:pt x="12" y="13"/>
                  <a:pt x="11" y="14"/>
                  <a:pt x="11" y="15"/>
                </a:cubicBezTo>
                <a:cubicBezTo>
                  <a:pt x="10" y="16"/>
                  <a:pt x="9" y="17"/>
                  <a:pt x="9" y="18"/>
                </a:cubicBezTo>
                <a:close/>
                <a:moveTo>
                  <a:pt x="14" y="20"/>
                </a:moveTo>
                <a:cubicBezTo>
                  <a:pt x="14" y="20"/>
                  <a:pt x="14" y="20"/>
                  <a:pt x="14" y="20"/>
                </a:cubicBezTo>
                <a:cubicBezTo>
                  <a:pt x="14" y="21"/>
                  <a:pt x="13" y="21"/>
                  <a:pt x="12" y="21"/>
                </a:cubicBezTo>
                <a:cubicBezTo>
                  <a:pt x="12" y="20"/>
                  <a:pt x="11" y="20"/>
                  <a:pt x="12" y="19"/>
                </a:cubicBezTo>
                <a:cubicBezTo>
                  <a:pt x="12" y="18"/>
                  <a:pt x="12" y="18"/>
                  <a:pt x="13" y="17"/>
                </a:cubicBezTo>
                <a:cubicBezTo>
                  <a:pt x="13" y="16"/>
                  <a:pt x="14" y="15"/>
                  <a:pt x="15" y="15"/>
                </a:cubicBezTo>
                <a:cubicBezTo>
                  <a:pt x="15" y="14"/>
                  <a:pt x="16" y="13"/>
                  <a:pt x="17" y="13"/>
                </a:cubicBezTo>
                <a:cubicBezTo>
                  <a:pt x="18" y="12"/>
                  <a:pt x="19" y="12"/>
                  <a:pt x="19" y="11"/>
                </a:cubicBezTo>
                <a:cubicBezTo>
                  <a:pt x="20" y="11"/>
                  <a:pt x="21" y="12"/>
                  <a:pt x="21" y="12"/>
                </a:cubicBezTo>
                <a:cubicBezTo>
                  <a:pt x="21" y="13"/>
                  <a:pt x="21" y="13"/>
                  <a:pt x="20" y="14"/>
                </a:cubicBezTo>
                <a:cubicBezTo>
                  <a:pt x="20" y="14"/>
                  <a:pt x="19" y="14"/>
                  <a:pt x="18" y="15"/>
                </a:cubicBezTo>
                <a:cubicBezTo>
                  <a:pt x="18" y="15"/>
                  <a:pt x="17" y="16"/>
                  <a:pt x="16" y="16"/>
                </a:cubicBezTo>
                <a:cubicBezTo>
                  <a:pt x="16" y="17"/>
                  <a:pt x="15" y="17"/>
                  <a:pt x="15" y="18"/>
                </a:cubicBezTo>
                <a:cubicBezTo>
                  <a:pt x="14" y="19"/>
                  <a:pt x="14" y="19"/>
                  <a:pt x="14"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8" name="Freeform 564"/>
          <p:cNvSpPr>
            <a:spLocks noEditPoints="1"/>
          </p:cNvSpPr>
          <p:nvPr/>
        </p:nvSpPr>
        <p:spPr bwMode="auto">
          <a:xfrm>
            <a:off x="4353040" y="4030155"/>
            <a:ext cx="167996" cy="124316"/>
          </a:xfrm>
          <a:custGeom>
            <a:avLst/>
            <a:gdLst>
              <a:gd name="T0" fmla="*/ 18 w 50"/>
              <a:gd name="T1" fmla="*/ 28 h 37"/>
              <a:gd name="T2" fmla="*/ 18 w 50"/>
              <a:gd name="T3" fmla="*/ 28 h 37"/>
              <a:gd name="T4" fmla="*/ 25 w 50"/>
              <a:gd name="T5" fmla="*/ 25 h 37"/>
              <a:gd name="T6" fmla="*/ 31 w 50"/>
              <a:gd name="T7" fmla="*/ 28 h 37"/>
              <a:gd name="T8" fmla="*/ 31 w 50"/>
              <a:gd name="T9" fmla="*/ 31 h 37"/>
              <a:gd name="T10" fmla="*/ 31 w 50"/>
              <a:gd name="T11" fmla="*/ 31 h 37"/>
              <a:gd name="T12" fmla="*/ 26 w 50"/>
              <a:gd name="T13" fmla="*/ 36 h 37"/>
              <a:gd name="T14" fmla="*/ 23 w 50"/>
              <a:gd name="T15" fmla="*/ 36 h 37"/>
              <a:gd name="T16" fmla="*/ 23 w 50"/>
              <a:gd name="T17" fmla="*/ 36 h 37"/>
              <a:gd name="T18" fmla="*/ 23 w 50"/>
              <a:gd name="T19" fmla="*/ 36 h 37"/>
              <a:gd name="T20" fmla="*/ 18 w 50"/>
              <a:gd name="T21" fmla="*/ 31 h 37"/>
              <a:gd name="T22" fmla="*/ 18 w 50"/>
              <a:gd name="T23" fmla="*/ 28 h 37"/>
              <a:gd name="T24" fmla="*/ 22 w 50"/>
              <a:gd name="T25" fmla="*/ 30 h 37"/>
              <a:gd name="T26" fmla="*/ 22 w 50"/>
              <a:gd name="T27" fmla="*/ 30 h 37"/>
              <a:gd name="T28" fmla="*/ 25 w 50"/>
              <a:gd name="T29" fmla="*/ 32 h 37"/>
              <a:gd name="T30" fmla="*/ 27 w 50"/>
              <a:gd name="T31" fmla="*/ 30 h 37"/>
              <a:gd name="T32" fmla="*/ 22 w 50"/>
              <a:gd name="T33" fmla="*/ 30 h 37"/>
              <a:gd name="T34" fmla="*/ 15 w 50"/>
              <a:gd name="T35" fmla="*/ 25 h 37"/>
              <a:gd name="T36" fmla="*/ 15 w 50"/>
              <a:gd name="T37" fmla="*/ 25 h 37"/>
              <a:gd name="T38" fmla="*/ 12 w 50"/>
              <a:gd name="T39" fmla="*/ 25 h 37"/>
              <a:gd name="T40" fmla="*/ 12 w 50"/>
              <a:gd name="T41" fmla="*/ 22 h 37"/>
              <a:gd name="T42" fmla="*/ 25 w 50"/>
              <a:gd name="T43" fmla="*/ 17 h 37"/>
              <a:gd name="T44" fmla="*/ 37 w 50"/>
              <a:gd name="T45" fmla="*/ 22 h 37"/>
              <a:gd name="T46" fmla="*/ 37 w 50"/>
              <a:gd name="T47" fmla="*/ 25 h 37"/>
              <a:gd name="T48" fmla="*/ 35 w 50"/>
              <a:gd name="T49" fmla="*/ 25 h 37"/>
              <a:gd name="T50" fmla="*/ 25 w 50"/>
              <a:gd name="T51" fmla="*/ 21 h 37"/>
              <a:gd name="T52" fmla="*/ 15 w 50"/>
              <a:gd name="T53" fmla="*/ 25 h 37"/>
              <a:gd name="T54" fmla="*/ 9 w 50"/>
              <a:gd name="T55" fmla="*/ 19 h 37"/>
              <a:gd name="T56" fmla="*/ 9 w 50"/>
              <a:gd name="T57" fmla="*/ 19 h 37"/>
              <a:gd name="T58" fmla="*/ 6 w 50"/>
              <a:gd name="T59" fmla="*/ 19 h 37"/>
              <a:gd name="T60" fmla="*/ 6 w 50"/>
              <a:gd name="T61" fmla="*/ 16 h 37"/>
              <a:gd name="T62" fmla="*/ 25 w 50"/>
              <a:gd name="T63" fmla="*/ 9 h 37"/>
              <a:gd name="T64" fmla="*/ 43 w 50"/>
              <a:gd name="T65" fmla="*/ 16 h 37"/>
              <a:gd name="T66" fmla="*/ 43 w 50"/>
              <a:gd name="T67" fmla="*/ 19 h 37"/>
              <a:gd name="T68" fmla="*/ 40 w 50"/>
              <a:gd name="T69" fmla="*/ 19 h 37"/>
              <a:gd name="T70" fmla="*/ 25 w 50"/>
              <a:gd name="T71" fmla="*/ 13 h 37"/>
              <a:gd name="T72" fmla="*/ 9 w 50"/>
              <a:gd name="T73" fmla="*/ 19 h 37"/>
              <a:gd name="T74" fmla="*/ 3 w 50"/>
              <a:gd name="T75" fmla="*/ 13 h 37"/>
              <a:gd name="T76" fmla="*/ 3 w 50"/>
              <a:gd name="T77" fmla="*/ 13 h 37"/>
              <a:gd name="T78" fmla="*/ 0 w 50"/>
              <a:gd name="T79" fmla="*/ 13 h 37"/>
              <a:gd name="T80" fmla="*/ 0 w 50"/>
              <a:gd name="T81" fmla="*/ 11 h 37"/>
              <a:gd name="T82" fmla="*/ 25 w 50"/>
              <a:gd name="T83" fmla="*/ 0 h 37"/>
              <a:gd name="T84" fmla="*/ 49 w 50"/>
              <a:gd name="T85" fmla="*/ 11 h 37"/>
              <a:gd name="T86" fmla="*/ 49 w 50"/>
              <a:gd name="T87" fmla="*/ 13 h 37"/>
              <a:gd name="T88" fmla="*/ 46 w 50"/>
              <a:gd name="T89" fmla="*/ 13 h 37"/>
              <a:gd name="T90" fmla="*/ 25 w 50"/>
              <a:gd name="T91" fmla="*/ 4 h 37"/>
              <a:gd name="T92" fmla="*/ 3 w 50"/>
              <a:gd name="T93"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37">
                <a:moveTo>
                  <a:pt x="18" y="28"/>
                </a:moveTo>
                <a:cubicBezTo>
                  <a:pt x="18" y="28"/>
                  <a:pt x="18" y="28"/>
                  <a:pt x="18" y="28"/>
                </a:cubicBezTo>
                <a:cubicBezTo>
                  <a:pt x="20" y="26"/>
                  <a:pt x="22" y="25"/>
                  <a:pt x="25" y="25"/>
                </a:cubicBezTo>
                <a:cubicBezTo>
                  <a:pt x="27" y="25"/>
                  <a:pt x="30" y="26"/>
                  <a:pt x="31" y="28"/>
                </a:cubicBezTo>
                <a:cubicBezTo>
                  <a:pt x="32" y="29"/>
                  <a:pt x="32" y="30"/>
                  <a:pt x="31" y="31"/>
                </a:cubicBezTo>
                <a:cubicBezTo>
                  <a:pt x="31" y="31"/>
                  <a:pt x="31" y="31"/>
                  <a:pt x="31" y="31"/>
                </a:cubicBezTo>
                <a:cubicBezTo>
                  <a:pt x="26" y="36"/>
                  <a:pt x="26" y="36"/>
                  <a:pt x="26" y="36"/>
                </a:cubicBezTo>
                <a:cubicBezTo>
                  <a:pt x="25" y="37"/>
                  <a:pt x="24" y="37"/>
                  <a:pt x="23" y="36"/>
                </a:cubicBezTo>
                <a:cubicBezTo>
                  <a:pt x="23" y="36"/>
                  <a:pt x="23" y="36"/>
                  <a:pt x="23" y="36"/>
                </a:cubicBezTo>
                <a:cubicBezTo>
                  <a:pt x="23" y="36"/>
                  <a:pt x="23" y="36"/>
                  <a:pt x="23" y="36"/>
                </a:cubicBezTo>
                <a:cubicBezTo>
                  <a:pt x="18" y="31"/>
                  <a:pt x="18" y="31"/>
                  <a:pt x="18" y="31"/>
                </a:cubicBezTo>
                <a:cubicBezTo>
                  <a:pt x="17" y="30"/>
                  <a:pt x="17" y="29"/>
                  <a:pt x="18" y="28"/>
                </a:cubicBezTo>
                <a:close/>
                <a:moveTo>
                  <a:pt x="22" y="30"/>
                </a:moveTo>
                <a:cubicBezTo>
                  <a:pt x="22" y="30"/>
                  <a:pt x="22" y="30"/>
                  <a:pt x="22" y="30"/>
                </a:cubicBezTo>
                <a:cubicBezTo>
                  <a:pt x="25" y="32"/>
                  <a:pt x="25" y="32"/>
                  <a:pt x="25" y="32"/>
                </a:cubicBezTo>
                <a:cubicBezTo>
                  <a:pt x="27" y="30"/>
                  <a:pt x="27" y="30"/>
                  <a:pt x="27" y="30"/>
                </a:cubicBezTo>
                <a:cubicBezTo>
                  <a:pt x="26" y="29"/>
                  <a:pt x="24" y="29"/>
                  <a:pt x="22" y="30"/>
                </a:cubicBezTo>
                <a:close/>
                <a:moveTo>
                  <a:pt x="15" y="25"/>
                </a:moveTo>
                <a:cubicBezTo>
                  <a:pt x="15" y="25"/>
                  <a:pt x="15" y="25"/>
                  <a:pt x="15" y="25"/>
                </a:cubicBezTo>
                <a:cubicBezTo>
                  <a:pt x="14" y="26"/>
                  <a:pt x="13" y="26"/>
                  <a:pt x="12" y="25"/>
                </a:cubicBezTo>
                <a:cubicBezTo>
                  <a:pt x="11" y="24"/>
                  <a:pt x="11" y="23"/>
                  <a:pt x="12" y="22"/>
                </a:cubicBezTo>
                <a:cubicBezTo>
                  <a:pt x="15" y="19"/>
                  <a:pt x="20" y="17"/>
                  <a:pt x="25" y="17"/>
                </a:cubicBezTo>
                <a:cubicBezTo>
                  <a:pt x="29" y="17"/>
                  <a:pt x="34" y="19"/>
                  <a:pt x="37" y="22"/>
                </a:cubicBezTo>
                <a:cubicBezTo>
                  <a:pt x="38" y="23"/>
                  <a:pt x="38" y="24"/>
                  <a:pt x="37" y="25"/>
                </a:cubicBezTo>
                <a:cubicBezTo>
                  <a:pt x="37" y="26"/>
                  <a:pt x="35" y="26"/>
                  <a:pt x="35" y="25"/>
                </a:cubicBezTo>
                <a:cubicBezTo>
                  <a:pt x="32" y="22"/>
                  <a:pt x="28" y="21"/>
                  <a:pt x="25" y="21"/>
                </a:cubicBezTo>
                <a:cubicBezTo>
                  <a:pt x="21" y="21"/>
                  <a:pt x="17" y="22"/>
                  <a:pt x="15" y="25"/>
                </a:cubicBezTo>
                <a:close/>
                <a:moveTo>
                  <a:pt x="9" y="19"/>
                </a:moveTo>
                <a:cubicBezTo>
                  <a:pt x="9" y="19"/>
                  <a:pt x="9" y="19"/>
                  <a:pt x="9" y="19"/>
                </a:cubicBezTo>
                <a:cubicBezTo>
                  <a:pt x="8" y="20"/>
                  <a:pt x="7" y="20"/>
                  <a:pt x="6" y="19"/>
                </a:cubicBezTo>
                <a:cubicBezTo>
                  <a:pt x="6" y="18"/>
                  <a:pt x="6" y="17"/>
                  <a:pt x="6" y="16"/>
                </a:cubicBezTo>
                <a:cubicBezTo>
                  <a:pt x="11" y="11"/>
                  <a:pt x="18" y="9"/>
                  <a:pt x="25" y="9"/>
                </a:cubicBezTo>
                <a:cubicBezTo>
                  <a:pt x="32" y="9"/>
                  <a:pt x="38" y="11"/>
                  <a:pt x="43" y="16"/>
                </a:cubicBezTo>
                <a:cubicBezTo>
                  <a:pt x="44" y="17"/>
                  <a:pt x="44" y="18"/>
                  <a:pt x="43" y="19"/>
                </a:cubicBezTo>
                <a:cubicBezTo>
                  <a:pt x="42" y="20"/>
                  <a:pt x="41" y="20"/>
                  <a:pt x="40" y="19"/>
                </a:cubicBezTo>
                <a:cubicBezTo>
                  <a:pt x="36" y="15"/>
                  <a:pt x="31" y="13"/>
                  <a:pt x="25" y="13"/>
                </a:cubicBezTo>
                <a:cubicBezTo>
                  <a:pt x="19" y="13"/>
                  <a:pt x="13" y="15"/>
                  <a:pt x="9" y="19"/>
                </a:cubicBezTo>
                <a:close/>
                <a:moveTo>
                  <a:pt x="3" y="13"/>
                </a:moveTo>
                <a:cubicBezTo>
                  <a:pt x="3" y="13"/>
                  <a:pt x="3" y="13"/>
                  <a:pt x="3" y="13"/>
                </a:cubicBezTo>
                <a:cubicBezTo>
                  <a:pt x="2" y="14"/>
                  <a:pt x="1" y="14"/>
                  <a:pt x="0" y="13"/>
                </a:cubicBezTo>
                <a:cubicBezTo>
                  <a:pt x="0" y="12"/>
                  <a:pt x="0" y="11"/>
                  <a:pt x="0" y="11"/>
                </a:cubicBezTo>
                <a:cubicBezTo>
                  <a:pt x="7" y="4"/>
                  <a:pt x="16" y="0"/>
                  <a:pt x="25" y="0"/>
                </a:cubicBezTo>
                <a:cubicBezTo>
                  <a:pt x="34" y="0"/>
                  <a:pt x="43" y="4"/>
                  <a:pt x="49" y="11"/>
                </a:cubicBezTo>
                <a:cubicBezTo>
                  <a:pt x="50" y="11"/>
                  <a:pt x="50" y="12"/>
                  <a:pt x="49" y="13"/>
                </a:cubicBezTo>
                <a:cubicBezTo>
                  <a:pt x="48" y="14"/>
                  <a:pt x="47" y="14"/>
                  <a:pt x="46" y="13"/>
                </a:cubicBezTo>
                <a:cubicBezTo>
                  <a:pt x="41" y="7"/>
                  <a:pt x="33" y="4"/>
                  <a:pt x="25" y="4"/>
                </a:cubicBezTo>
                <a:cubicBezTo>
                  <a:pt x="17" y="4"/>
                  <a:pt x="9" y="7"/>
                  <a:pt x="3"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59" name="Freeform 565"/>
          <p:cNvSpPr>
            <a:spLocks noEditPoints="1"/>
          </p:cNvSpPr>
          <p:nvPr/>
        </p:nvSpPr>
        <p:spPr bwMode="auto">
          <a:xfrm>
            <a:off x="4941024" y="4009996"/>
            <a:ext cx="169676" cy="164635"/>
          </a:xfrm>
          <a:custGeom>
            <a:avLst/>
            <a:gdLst>
              <a:gd name="T0" fmla="*/ 43 w 50"/>
              <a:gd name="T1" fmla="*/ 7 h 49"/>
              <a:gd name="T2" fmla="*/ 43 w 50"/>
              <a:gd name="T3" fmla="*/ 42 h 49"/>
              <a:gd name="T4" fmla="*/ 8 w 50"/>
              <a:gd name="T5" fmla="*/ 42 h 49"/>
              <a:gd name="T6" fmla="*/ 8 w 50"/>
              <a:gd name="T7" fmla="*/ 7 h 49"/>
              <a:gd name="T8" fmla="*/ 24 w 50"/>
              <a:gd name="T9" fmla="*/ 40 h 49"/>
              <a:gd name="T10" fmla="*/ 26 w 50"/>
              <a:gd name="T11" fmla="*/ 43 h 49"/>
              <a:gd name="T12" fmla="*/ 24 w 50"/>
              <a:gd name="T13" fmla="*/ 40 h 49"/>
              <a:gd name="T14" fmla="*/ 11 w 50"/>
              <a:gd name="T15" fmla="*/ 25 h 49"/>
              <a:gd name="T16" fmla="*/ 6 w 50"/>
              <a:gd name="T17" fmla="*/ 25 h 49"/>
              <a:gd name="T18" fmla="*/ 41 w 50"/>
              <a:gd name="T19" fmla="*/ 26 h 49"/>
              <a:gd name="T20" fmla="*/ 41 w 50"/>
              <a:gd name="T21" fmla="*/ 23 h 49"/>
              <a:gd name="T22" fmla="*/ 44 w 50"/>
              <a:gd name="T23" fmla="*/ 26 h 49"/>
              <a:gd name="T24" fmla="*/ 26 w 50"/>
              <a:gd name="T25" fmla="*/ 9 h 49"/>
              <a:gd name="T26" fmla="*/ 24 w 50"/>
              <a:gd name="T27" fmla="*/ 6 h 49"/>
              <a:gd name="T28" fmla="*/ 26 w 50"/>
              <a:gd name="T29" fmla="*/ 9 h 49"/>
              <a:gd name="T30" fmla="*/ 33 w 50"/>
              <a:gd name="T31" fmla="*/ 38 h 49"/>
              <a:gd name="T32" fmla="*/ 35 w 50"/>
              <a:gd name="T33" fmla="*/ 42 h 49"/>
              <a:gd name="T34" fmla="*/ 39 w 50"/>
              <a:gd name="T35" fmla="*/ 34 h 49"/>
              <a:gd name="T36" fmla="*/ 41 w 50"/>
              <a:gd name="T37" fmla="*/ 32 h 49"/>
              <a:gd name="T38" fmla="*/ 41 w 50"/>
              <a:gd name="T39" fmla="*/ 35 h 49"/>
              <a:gd name="T40" fmla="*/ 41 w 50"/>
              <a:gd name="T41" fmla="*/ 17 h 49"/>
              <a:gd name="T42" fmla="*/ 41 w 50"/>
              <a:gd name="T43" fmla="*/ 14 h 49"/>
              <a:gd name="T44" fmla="*/ 41 w 50"/>
              <a:gd name="T45" fmla="*/ 17 h 49"/>
              <a:gd name="T46" fmla="*/ 33 w 50"/>
              <a:gd name="T47" fmla="*/ 11 h 49"/>
              <a:gd name="T48" fmla="*/ 35 w 50"/>
              <a:gd name="T49" fmla="*/ 8 h 49"/>
              <a:gd name="T50" fmla="*/ 18 w 50"/>
              <a:gd name="T51" fmla="*/ 9 h 49"/>
              <a:gd name="T52" fmla="*/ 16 w 50"/>
              <a:gd name="T53" fmla="*/ 10 h 49"/>
              <a:gd name="T54" fmla="*/ 17 w 50"/>
              <a:gd name="T55" fmla="*/ 8 h 49"/>
              <a:gd name="T56" fmla="*/ 11 w 50"/>
              <a:gd name="T57" fmla="*/ 15 h 49"/>
              <a:gd name="T58" fmla="*/ 9 w 50"/>
              <a:gd name="T59" fmla="*/ 16 h 49"/>
              <a:gd name="T60" fmla="*/ 11 w 50"/>
              <a:gd name="T61" fmla="*/ 15 h 49"/>
              <a:gd name="T62" fmla="*/ 11 w 50"/>
              <a:gd name="T63" fmla="*/ 33 h 49"/>
              <a:gd name="T64" fmla="*/ 8 w 50"/>
              <a:gd name="T65" fmla="*/ 34 h 49"/>
              <a:gd name="T66" fmla="*/ 16 w 50"/>
              <a:gd name="T67" fmla="*/ 39 h 49"/>
              <a:gd name="T68" fmla="*/ 18 w 50"/>
              <a:gd name="T69" fmla="*/ 40 h 49"/>
              <a:gd name="T70" fmla="*/ 15 w 50"/>
              <a:gd name="T71" fmla="*/ 40 h 49"/>
              <a:gd name="T72" fmla="*/ 23 w 50"/>
              <a:gd name="T73" fmla="*/ 14 h 49"/>
              <a:gd name="T74" fmla="*/ 27 w 50"/>
              <a:gd name="T75" fmla="*/ 23 h 49"/>
              <a:gd name="T76" fmla="*/ 33 w 50"/>
              <a:gd name="T77" fmla="*/ 26 h 49"/>
              <a:gd name="T78" fmla="*/ 23 w 50"/>
              <a:gd name="T79" fmla="*/ 25 h 49"/>
              <a:gd name="T80" fmla="*/ 40 w 50"/>
              <a:gd name="T81" fmla="*/ 10 h 49"/>
              <a:gd name="T82" fmla="*/ 10 w 50"/>
              <a:gd name="T83" fmla="*/ 10 h 49"/>
              <a:gd name="T84" fmla="*/ 10 w 50"/>
              <a:gd name="T85" fmla="*/ 39 h 49"/>
              <a:gd name="T86" fmla="*/ 40 w 50"/>
              <a:gd name="T87" fmla="*/ 40 h 49"/>
              <a:gd name="T88" fmla="*/ 40 w 50"/>
              <a:gd name="T89"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49">
                <a:moveTo>
                  <a:pt x="25" y="0"/>
                </a:moveTo>
                <a:cubicBezTo>
                  <a:pt x="32" y="0"/>
                  <a:pt x="38" y="2"/>
                  <a:pt x="43" y="7"/>
                </a:cubicBezTo>
                <a:cubicBezTo>
                  <a:pt x="43" y="7"/>
                  <a:pt x="43" y="7"/>
                  <a:pt x="43" y="7"/>
                </a:cubicBezTo>
                <a:cubicBezTo>
                  <a:pt x="47" y="11"/>
                  <a:pt x="50" y="18"/>
                  <a:pt x="50" y="25"/>
                </a:cubicBezTo>
                <a:cubicBezTo>
                  <a:pt x="50" y="31"/>
                  <a:pt x="47" y="38"/>
                  <a:pt x="43" y="42"/>
                </a:cubicBezTo>
                <a:cubicBezTo>
                  <a:pt x="43" y="42"/>
                  <a:pt x="43" y="42"/>
                  <a:pt x="43" y="42"/>
                </a:cubicBezTo>
                <a:cubicBezTo>
                  <a:pt x="38" y="47"/>
                  <a:pt x="32" y="49"/>
                  <a:pt x="25" y="49"/>
                </a:cubicBezTo>
                <a:cubicBezTo>
                  <a:pt x="18" y="49"/>
                  <a:pt x="12" y="47"/>
                  <a:pt x="8" y="42"/>
                </a:cubicBezTo>
                <a:cubicBezTo>
                  <a:pt x="8" y="42"/>
                  <a:pt x="8" y="42"/>
                  <a:pt x="8" y="42"/>
                </a:cubicBezTo>
                <a:cubicBezTo>
                  <a:pt x="3" y="38"/>
                  <a:pt x="0" y="31"/>
                  <a:pt x="0" y="25"/>
                </a:cubicBezTo>
                <a:cubicBezTo>
                  <a:pt x="0" y="18"/>
                  <a:pt x="3" y="11"/>
                  <a:pt x="8" y="7"/>
                </a:cubicBezTo>
                <a:cubicBezTo>
                  <a:pt x="8" y="7"/>
                  <a:pt x="8" y="7"/>
                  <a:pt x="8" y="7"/>
                </a:cubicBezTo>
                <a:cubicBezTo>
                  <a:pt x="12" y="2"/>
                  <a:pt x="18" y="0"/>
                  <a:pt x="25" y="0"/>
                </a:cubicBezTo>
                <a:close/>
                <a:moveTo>
                  <a:pt x="24" y="40"/>
                </a:moveTo>
                <a:cubicBezTo>
                  <a:pt x="24" y="40"/>
                  <a:pt x="24" y="40"/>
                  <a:pt x="24" y="40"/>
                </a:cubicBezTo>
                <a:cubicBezTo>
                  <a:pt x="24" y="39"/>
                  <a:pt x="25" y="39"/>
                  <a:pt x="25" y="39"/>
                </a:cubicBezTo>
                <a:cubicBezTo>
                  <a:pt x="26" y="39"/>
                  <a:pt x="26" y="39"/>
                  <a:pt x="26" y="40"/>
                </a:cubicBezTo>
                <a:cubicBezTo>
                  <a:pt x="26" y="43"/>
                  <a:pt x="26" y="43"/>
                  <a:pt x="26" y="43"/>
                </a:cubicBezTo>
                <a:cubicBezTo>
                  <a:pt x="26" y="44"/>
                  <a:pt x="26" y="44"/>
                  <a:pt x="25" y="44"/>
                </a:cubicBezTo>
                <a:cubicBezTo>
                  <a:pt x="25" y="44"/>
                  <a:pt x="24" y="44"/>
                  <a:pt x="24" y="43"/>
                </a:cubicBezTo>
                <a:cubicBezTo>
                  <a:pt x="24" y="40"/>
                  <a:pt x="24" y="40"/>
                  <a:pt x="24" y="40"/>
                </a:cubicBezTo>
                <a:close/>
                <a:moveTo>
                  <a:pt x="10" y="23"/>
                </a:moveTo>
                <a:cubicBezTo>
                  <a:pt x="10" y="23"/>
                  <a:pt x="10" y="23"/>
                  <a:pt x="10" y="23"/>
                </a:cubicBezTo>
                <a:cubicBezTo>
                  <a:pt x="11" y="23"/>
                  <a:pt x="11" y="24"/>
                  <a:pt x="11" y="25"/>
                </a:cubicBezTo>
                <a:cubicBezTo>
                  <a:pt x="11" y="25"/>
                  <a:pt x="11" y="26"/>
                  <a:pt x="10" y="26"/>
                </a:cubicBezTo>
                <a:cubicBezTo>
                  <a:pt x="7" y="26"/>
                  <a:pt x="7" y="26"/>
                  <a:pt x="7" y="26"/>
                </a:cubicBezTo>
                <a:cubicBezTo>
                  <a:pt x="6" y="26"/>
                  <a:pt x="6" y="25"/>
                  <a:pt x="6" y="25"/>
                </a:cubicBezTo>
                <a:cubicBezTo>
                  <a:pt x="6" y="24"/>
                  <a:pt x="6" y="23"/>
                  <a:pt x="7" y="23"/>
                </a:cubicBezTo>
                <a:cubicBezTo>
                  <a:pt x="10" y="23"/>
                  <a:pt x="10" y="23"/>
                  <a:pt x="10" y="23"/>
                </a:cubicBezTo>
                <a:close/>
                <a:moveTo>
                  <a:pt x="41" y="26"/>
                </a:moveTo>
                <a:cubicBezTo>
                  <a:pt x="41" y="26"/>
                  <a:pt x="41" y="26"/>
                  <a:pt x="41" y="26"/>
                </a:cubicBezTo>
                <a:cubicBezTo>
                  <a:pt x="40" y="26"/>
                  <a:pt x="39" y="25"/>
                  <a:pt x="39" y="25"/>
                </a:cubicBezTo>
                <a:cubicBezTo>
                  <a:pt x="39" y="24"/>
                  <a:pt x="40" y="23"/>
                  <a:pt x="41" y="23"/>
                </a:cubicBezTo>
                <a:cubicBezTo>
                  <a:pt x="44" y="23"/>
                  <a:pt x="44" y="23"/>
                  <a:pt x="44" y="23"/>
                </a:cubicBezTo>
                <a:cubicBezTo>
                  <a:pt x="44" y="23"/>
                  <a:pt x="45" y="24"/>
                  <a:pt x="45" y="25"/>
                </a:cubicBezTo>
                <a:cubicBezTo>
                  <a:pt x="45" y="25"/>
                  <a:pt x="44" y="26"/>
                  <a:pt x="44" y="26"/>
                </a:cubicBezTo>
                <a:cubicBezTo>
                  <a:pt x="41" y="26"/>
                  <a:pt x="41" y="26"/>
                  <a:pt x="41" y="26"/>
                </a:cubicBezTo>
                <a:close/>
                <a:moveTo>
                  <a:pt x="26" y="9"/>
                </a:moveTo>
                <a:cubicBezTo>
                  <a:pt x="26" y="9"/>
                  <a:pt x="26" y="9"/>
                  <a:pt x="26" y="9"/>
                </a:cubicBezTo>
                <a:cubicBezTo>
                  <a:pt x="26" y="10"/>
                  <a:pt x="26" y="10"/>
                  <a:pt x="25" y="10"/>
                </a:cubicBezTo>
                <a:cubicBezTo>
                  <a:pt x="25" y="10"/>
                  <a:pt x="24" y="10"/>
                  <a:pt x="24" y="9"/>
                </a:cubicBezTo>
                <a:cubicBezTo>
                  <a:pt x="24" y="6"/>
                  <a:pt x="24" y="6"/>
                  <a:pt x="24" y="6"/>
                </a:cubicBezTo>
                <a:cubicBezTo>
                  <a:pt x="24" y="5"/>
                  <a:pt x="25" y="5"/>
                  <a:pt x="25" y="5"/>
                </a:cubicBezTo>
                <a:cubicBezTo>
                  <a:pt x="26" y="5"/>
                  <a:pt x="26" y="5"/>
                  <a:pt x="26" y="6"/>
                </a:cubicBezTo>
                <a:cubicBezTo>
                  <a:pt x="26" y="9"/>
                  <a:pt x="26" y="9"/>
                  <a:pt x="26" y="9"/>
                </a:cubicBezTo>
                <a:close/>
                <a:moveTo>
                  <a:pt x="33" y="40"/>
                </a:moveTo>
                <a:cubicBezTo>
                  <a:pt x="33" y="40"/>
                  <a:pt x="33" y="40"/>
                  <a:pt x="33" y="40"/>
                </a:cubicBezTo>
                <a:cubicBezTo>
                  <a:pt x="32" y="39"/>
                  <a:pt x="33" y="39"/>
                  <a:pt x="33" y="38"/>
                </a:cubicBezTo>
                <a:cubicBezTo>
                  <a:pt x="34" y="38"/>
                  <a:pt x="34" y="38"/>
                  <a:pt x="35" y="39"/>
                </a:cubicBezTo>
                <a:cubicBezTo>
                  <a:pt x="35" y="40"/>
                  <a:pt x="35" y="40"/>
                  <a:pt x="35" y="40"/>
                </a:cubicBezTo>
                <a:cubicBezTo>
                  <a:pt x="36" y="41"/>
                  <a:pt x="36" y="41"/>
                  <a:pt x="35" y="42"/>
                </a:cubicBezTo>
                <a:cubicBezTo>
                  <a:pt x="34" y="42"/>
                  <a:pt x="34" y="42"/>
                  <a:pt x="33" y="41"/>
                </a:cubicBezTo>
                <a:cubicBezTo>
                  <a:pt x="33" y="40"/>
                  <a:pt x="33" y="40"/>
                  <a:pt x="33" y="40"/>
                </a:cubicBezTo>
                <a:close/>
                <a:moveTo>
                  <a:pt x="39" y="34"/>
                </a:moveTo>
                <a:cubicBezTo>
                  <a:pt x="39" y="34"/>
                  <a:pt x="39" y="34"/>
                  <a:pt x="39" y="34"/>
                </a:cubicBezTo>
                <a:cubicBezTo>
                  <a:pt x="39" y="34"/>
                  <a:pt x="39" y="33"/>
                  <a:pt x="39" y="33"/>
                </a:cubicBezTo>
                <a:cubicBezTo>
                  <a:pt x="39" y="32"/>
                  <a:pt x="40" y="32"/>
                  <a:pt x="41" y="32"/>
                </a:cubicBezTo>
                <a:cubicBezTo>
                  <a:pt x="42" y="33"/>
                  <a:pt x="42" y="33"/>
                  <a:pt x="42" y="33"/>
                </a:cubicBezTo>
                <a:cubicBezTo>
                  <a:pt x="42" y="33"/>
                  <a:pt x="42" y="34"/>
                  <a:pt x="42" y="34"/>
                </a:cubicBezTo>
                <a:cubicBezTo>
                  <a:pt x="42" y="35"/>
                  <a:pt x="41" y="35"/>
                  <a:pt x="41" y="35"/>
                </a:cubicBezTo>
                <a:cubicBezTo>
                  <a:pt x="39" y="34"/>
                  <a:pt x="39" y="34"/>
                  <a:pt x="39" y="34"/>
                </a:cubicBezTo>
                <a:close/>
                <a:moveTo>
                  <a:pt x="41" y="17"/>
                </a:moveTo>
                <a:cubicBezTo>
                  <a:pt x="41" y="17"/>
                  <a:pt x="41" y="17"/>
                  <a:pt x="41" y="17"/>
                </a:cubicBezTo>
                <a:cubicBezTo>
                  <a:pt x="40" y="17"/>
                  <a:pt x="39" y="17"/>
                  <a:pt x="39" y="17"/>
                </a:cubicBezTo>
                <a:cubicBezTo>
                  <a:pt x="39" y="16"/>
                  <a:pt x="39" y="15"/>
                  <a:pt x="39" y="15"/>
                </a:cubicBezTo>
                <a:cubicBezTo>
                  <a:pt x="41" y="14"/>
                  <a:pt x="41" y="14"/>
                  <a:pt x="41" y="14"/>
                </a:cubicBezTo>
                <a:cubicBezTo>
                  <a:pt x="41" y="14"/>
                  <a:pt x="42" y="14"/>
                  <a:pt x="42" y="15"/>
                </a:cubicBezTo>
                <a:cubicBezTo>
                  <a:pt x="42" y="15"/>
                  <a:pt x="42" y="16"/>
                  <a:pt x="42" y="16"/>
                </a:cubicBezTo>
                <a:cubicBezTo>
                  <a:pt x="41" y="17"/>
                  <a:pt x="41" y="17"/>
                  <a:pt x="41" y="17"/>
                </a:cubicBezTo>
                <a:close/>
                <a:moveTo>
                  <a:pt x="35" y="10"/>
                </a:moveTo>
                <a:cubicBezTo>
                  <a:pt x="35" y="10"/>
                  <a:pt x="35" y="10"/>
                  <a:pt x="35" y="10"/>
                </a:cubicBezTo>
                <a:cubicBezTo>
                  <a:pt x="34" y="11"/>
                  <a:pt x="34" y="11"/>
                  <a:pt x="33" y="11"/>
                </a:cubicBezTo>
                <a:cubicBezTo>
                  <a:pt x="33" y="10"/>
                  <a:pt x="32" y="10"/>
                  <a:pt x="33" y="9"/>
                </a:cubicBezTo>
                <a:cubicBezTo>
                  <a:pt x="33" y="8"/>
                  <a:pt x="33" y="8"/>
                  <a:pt x="33" y="8"/>
                </a:cubicBezTo>
                <a:cubicBezTo>
                  <a:pt x="34" y="8"/>
                  <a:pt x="34" y="7"/>
                  <a:pt x="35" y="8"/>
                </a:cubicBezTo>
                <a:cubicBezTo>
                  <a:pt x="36" y="8"/>
                  <a:pt x="36" y="9"/>
                  <a:pt x="35" y="9"/>
                </a:cubicBezTo>
                <a:cubicBezTo>
                  <a:pt x="35" y="10"/>
                  <a:pt x="35" y="10"/>
                  <a:pt x="35" y="10"/>
                </a:cubicBezTo>
                <a:close/>
                <a:moveTo>
                  <a:pt x="18" y="9"/>
                </a:moveTo>
                <a:cubicBezTo>
                  <a:pt x="18" y="9"/>
                  <a:pt x="18" y="9"/>
                  <a:pt x="18" y="9"/>
                </a:cubicBezTo>
                <a:cubicBezTo>
                  <a:pt x="18" y="10"/>
                  <a:pt x="18" y="10"/>
                  <a:pt x="17" y="11"/>
                </a:cubicBezTo>
                <a:cubicBezTo>
                  <a:pt x="17" y="11"/>
                  <a:pt x="16" y="11"/>
                  <a:pt x="16" y="10"/>
                </a:cubicBezTo>
                <a:cubicBezTo>
                  <a:pt x="15" y="9"/>
                  <a:pt x="15" y="9"/>
                  <a:pt x="15" y="9"/>
                </a:cubicBezTo>
                <a:cubicBezTo>
                  <a:pt x="15" y="9"/>
                  <a:pt x="15" y="8"/>
                  <a:pt x="15" y="8"/>
                </a:cubicBezTo>
                <a:cubicBezTo>
                  <a:pt x="16" y="7"/>
                  <a:pt x="17" y="8"/>
                  <a:pt x="17" y="8"/>
                </a:cubicBezTo>
                <a:cubicBezTo>
                  <a:pt x="18" y="9"/>
                  <a:pt x="18" y="9"/>
                  <a:pt x="18" y="9"/>
                </a:cubicBezTo>
                <a:close/>
                <a:moveTo>
                  <a:pt x="11" y="15"/>
                </a:moveTo>
                <a:cubicBezTo>
                  <a:pt x="11" y="15"/>
                  <a:pt x="11" y="15"/>
                  <a:pt x="11" y="15"/>
                </a:cubicBezTo>
                <a:cubicBezTo>
                  <a:pt x="12" y="15"/>
                  <a:pt x="12" y="16"/>
                  <a:pt x="11" y="17"/>
                </a:cubicBezTo>
                <a:cubicBezTo>
                  <a:pt x="11" y="17"/>
                  <a:pt x="10" y="17"/>
                  <a:pt x="10" y="17"/>
                </a:cubicBezTo>
                <a:cubicBezTo>
                  <a:pt x="9" y="16"/>
                  <a:pt x="9" y="16"/>
                  <a:pt x="9" y="16"/>
                </a:cubicBezTo>
                <a:cubicBezTo>
                  <a:pt x="8" y="16"/>
                  <a:pt x="8" y="15"/>
                  <a:pt x="8" y="15"/>
                </a:cubicBezTo>
                <a:cubicBezTo>
                  <a:pt x="9" y="14"/>
                  <a:pt x="9" y="14"/>
                  <a:pt x="10" y="14"/>
                </a:cubicBezTo>
                <a:cubicBezTo>
                  <a:pt x="11" y="15"/>
                  <a:pt x="11" y="15"/>
                  <a:pt x="11" y="15"/>
                </a:cubicBezTo>
                <a:close/>
                <a:moveTo>
                  <a:pt x="10" y="32"/>
                </a:moveTo>
                <a:cubicBezTo>
                  <a:pt x="10" y="32"/>
                  <a:pt x="10" y="32"/>
                  <a:pt x="10" y="32"/>
                </a:cubicBezTo>
                <a:cubicBezTo>
                  <a:pt x="10" y="32"/>
                  <a:pt x="11" y="32"/>
                  <a:pt x="11" y="33"/>
                </a:cubicBezTo>
                <a:cubicBezTo>
                  <a:pt x="12" y="33"/>
                  <a:pt x="12" y="34"/>
                  <a:pt x="11" y="34"/>
                </a:cubicBezTo>
                <a:cubicBezTo>
                  <a:pt x="10" y="35"/>
                  <a:pt x="10" y="35"/>
                  <a:pt x="10" y="35"/>
                </a:cubicBezTo>
                <a:cubicBezTo>
                  <a:pt x="9" y="35"/>
                  <a:pt x="9" y="35"/>
                  <a:pt x="8" y="34"/>
                </a:cubicBezTo>
                <a:cubicBezTo>
                  <a:pt x="8" y="34"/>
                  <a:pt x="8" y="33"/>
                  <a:pt x="9" y="33"/>
                </a:cubicBezTo>
                <a:cubicBezTo>
                  <a:pt x="10" y="32"/>
                  <a:pt x="10" y="32"/>
                  <a:pt x="10" y="32"/>
                </a:cubicBezTo>
                <a:close/>
                <a:moveTo>
                  <a:pt x="16" y="39"/>
                </a:moveTo>
                <a:cubicBezTo>
                  <a:pt x="16" y="39"/>
                  <a:pt x="16" y="39"/>
                  <a:pt x="16" y="39"/>
                </a:cubicBezTo>
                <a:cubicBezTo>
                  <a:pt x="16" y="38"/>
                  <a:pt x="17" y="38"/>
                  <a:pt x="17" y="38"/>
                </a:cubicBezTo>
                <a:cubicBezTo>
                  <a:pt x="18" y="39"/>
                  <a:pt x="18" y="39"/>
                  <a:pt x="18" y="40"/>
                </a:cubicBezTo>
                <a:cubicBezTo>
                  <a:pt x="17" y="41"/>
                  <a:pt x="17" y="41"/>
                  <a:pt x="17" y="41"/>
                </a:cubicBezTo>
                <a:cubicBezTo>
                  <a:pt x="17" y="42"/>
                  <a:pt x="16" y="42"/>
                  <a:pt x="15" y="42"/>
                </a:cubicBezTo>
                <a:cubicBezTo>
                  <a:pt x="15" y="41"/>
                  <a:pt x="15" y="41"/>
                  <a:pt x="15" y="40"/>
                </a:cubicBezTo>
                <a:cubicBezTo>
                  <a:pt x="16" y="39"/>
                  <a:pt x="16" y="39"/>
                  <a:pt x="16" y="39"/>
                </a:cubicBezTo>
                <a:close/>
                <a:moveTo>
                  <a:pt x="23" y="14"/>
                </a:moveTo>
                <a:cubicBezTo>
                  <a:pt x="23" y="14"/>
                  <a:pt x="23" y="14"/>
                  <a:pt x="23" y="14"/>
                </a:cubicBezTo>
                <a:cubicBezTo>
                  <a:pt x="23" y="13"/>
                  <a:pt x="24" y="12"/>
                  <a:pt x="25" y="12"/>
                </a:cubicBezTo>
                <a:cubicBezTo>
                  <a:pt x="26" y="12"/>
                  <a:pt x="27" y="13"/>
                  <a:pt x="27" y="14"/>
                </a:cubicBezTo>
                <a:cubicBezTo>
                  <a:pt x="27" y="23"/>
                  <a:pt x="27" y="23"/>
                  <a:pt x="27" y="23"/>
                </a:cubicBezTo>
                <a:cubicBezTo>
                  <a:pt x="33" y="23"/>
                  <a:pt x="33" y="23"/>
                  <a:pt x="33" y="23"/>
                </a:cubicBezTo>
                <a:cubicBezTo>
                  <a:pt x="34" y="23"/>
                  <a:pt x="35" y="24"/>
                  <a:pt x="35" y="25"/>
                </a:cubicBezTo>
                <a:cubicBezTo>
                  <a:pt x="35" y="26"/>
                  <a:pt x="34" y="26"/>
                  <a:pt x="33" y="26"/>
                </a:cubicBezTo>
                <a:cubicBezTo>
                  <a:pt x="25" y="26"/>
                  <a:pt x="25" y="26"/>
                  <a:pt x="25" y="26"/>
                </a:cubicBezTo>
                <a:cubicBezTo>
                  <a:pt x="25" y="26"/>
                  <a:pt x="25" y="26"/>
                  <a:pt x="25" y="26"/>
                </a:cubicBezTo>
                <a:cubicBezTo>
                  <a:pt x="24" y="26"/>
                  <a:pt x="23" y="26"/>
                  <a:pt x="23" y="25"/>
                </a:cubicBezTo>
                <a:cubicBezTo>
                  <a:pt x="23" y="14"/>
                  <a:pt x="23" y="14"/>
                  <a:pt x="23" y="14"/>
                </a:cubicBezTo>
                <a:close/>
                <a:moveTo>
                  <a:pt x="40" y="10"/>
                </a:moveTo>
                <a:cubicBezTo>
                  <a:pt x="40" y="10"/>
                  <a:pt x="40" y="10"/>
                  <a:pt x="40" y="10"/>
                </a:cubicBezTo>
                <a:cubicBezTo>
                  <a:pt x="36" y="6"/>
                  <a:pt x="31" y="3"/>
                  <a:pt x="25" y="3"/>
                </a:cubicBezTo>
                <a:cubicBezTo>
                  <a:pt x="19" y="3"/>
                  <a:pt x="14" y="6"/>
                  <a:pt x="10" y="10"/>
                </a:cubicBezTo>
                <a:cubicBezTo>
                  <a:pt x="10" y="10"/>
                  <a:pt x="10" y="10"/>
                  <a:pt x="10" y="10"/>
                </a:cubicBezTo>
                <a:cubicBezTo>
                  <a:pt x="6" y="13"/>
                  <a:pt x="4" y="19"/>
                  <a:pt x="4" y="25"/>
                </a:cubicBezTo>
                <a:cubicBezTo>
                  <a:pt x="4" y="30"/>
                  <a:pt x="6" y="36"/>
                  <a:pt x="10" y="39"/>
                </a:cubicBezTo>
                <a:cubicBezTo>
                  <a:pt x="10" y="39"/>
                  <a:pt x="10" y="39"/>
                  <a:pt x="10" y="39"/>
                </a:cubicBezTo>
                <a:cubicBezTo>
                  <a:pt x="10" y="39"/>
                  <a:pt x="10" y="39"/>
                  <a:pt x="10" y="39"/>
                </a:cubicBezTo>
                <a:cubicBezTo>
                  <a:pt x="14" y="43"/>
                  <a:pt x="19" y="46"/>
                  <a:pt x="25" y="46"/>
                </a:cubicBezTo>
                <a:cubicBezTo>
                  <a:pt x="31" y="46"/>
                  <a:pt x="36" y="43"/>
                  <a:pt x="40" y="40"/>
                </a:cubicBezTo>
                <a:cubicBezTo>
                  <a:pt x="40" y="39"/>
                  <a:pt x="40" y="39"/>
                  <a:pt x="40" y="39"/>
                </a:cubicBezTo>
                <a:cubicBezTo>
                  <a:pt x="44" y="36"/>
                  <a:pt x="46" y="30"/>
                  <a:pt x="46" y="25"/>
                </a:cubicBezTo>
                <a:cubicBezTo>
                  <a:pt x="46" y="19"/>
                  <a:pt x="44" y="13"/>
                  <a:pt x="40" y="10"/>
                </a:cubicBezTo>
                <a:cubicBezTo>
                  <a:pt x="40" y="10"/>
                  <a:pt x="40" y="10"/>
                  <a:pt x="40" y="10"/>
                </a:cubicBezTo>
                <a:cubicBezTo>
                  <a:pt x="40" y="10"/>
                  <a:pt x="40" y="10"/>
                  <a:pt x="40"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0" name="Freeform 566"/>
          <p:cNvSpPr>
            <a:spLocks noEditPoints="1"/>
          </p:cNvSpPr>
          <p:nvPr/>
        </p:nvSpPr>
        <p:spPr bwMode="auto">
          <a:xfrm>
            <a:off x="2604207" y="4359425"/>
            <a:ext cx="152875" cy="169676"/>
          </a:xfrm>
          <a:custGeom>
            <a:avLst/>
            <a:gdLst>
              <a:gd name="T0" fmla="*/ 18 w 45"/>
              <a:gd name="T1" fmla="*/ 16 h 50"/>
              <a:gd name="T2" fmla="*/ 18 w 45"/>
              <a:gd name="T3" fmla="*/ 16 h 50"/>
              <a:gd name="T4" fmla="*/ 25 w 45"/>
              <a:gd name="T5" fmla="*/ 16 h 50"/>
              <a:gd name="T6" fmla="*/ 25 w 45"/>
              <a:gd name="T7" fmla="*/ 12 h 50"/>
              <a:gd name="T8" fmla="*/ 17 w 45"/>
              <a:gd name="T9" fmla="*/ 12 h 50"/>
              <a:gd name="T10" fmla="*/ 16 w 45"/>
              <a:gd name="T11" fmla="*/ 11 h 50"/>
              <a:gd name="T12" fmla="*/ 16 w 45"/>
              <a:gd name="T13" fmla="*/ 11 h 50"/>
              <a:gd name="T14" fmla="*/ 16 w 45"/>
              <a:gd name="T15" fmla="*/ 4 h 50"/>
              <a:gd name="T16" fmla="*/ 4 w 45"/>
              <a:gd name="T17" fmla="*/ 4 h 50"/>
              <a:gd name="T18" fmla="*/ 4 w 45"/>
              <a:gd name="T19" fmla="*/ 29 h 50"/>
              <a:gd name="T20" fmla="*/ 16 w 45"/>
              <a:gd name="T21" fmla="*/ 29 h 50"/>
              <a:gd name="T22" fmla="*/ 16 w 45"/>
              <a:gd name="T23" fmla="*/ 18 h 50"/>
              <a:gd name="T24" fmla="*/ 18 w 45"/>
              <a:gd name="T25" fmla="*/ 16 h 50"/>
              <a:gd name="T26" fmla="*/ 29 w 45"/>
              <a:gd name="T27" fmla="*/ 16 h 50"/>
              <a:gd name="T28" fmla="*/ 29 w 45"/>
              <a:gd name="T29" fmla="*/ 16 h 50"/>
              <a:gd name="T30" fmla="*/ 34 w 45"/>
              <a:gd name="T31" fmla="*/ 16 h 50"/>
              <a:gd name="T32" fmla="*/ 35 w 45"/>
              <a:gd name="T33" fmla="*/ 17 h 50"/>
              <a:gd name="T34" fmla="*/ 45 w 45"/>
              <a:gd name="T35" fmla="*/ 26 h 50"/>
              <a:gd name="T36" fmla="*/ 45 w 45"/>
              <a:gd name="T37" fmla="*/ 28 h 50"/>
              <a:gd name="T38" fmla="*/ 45 w 45"/>
              <a:gd name="T39" fmla="*/ 28 h 50"/>
              <a:gd name="T40" fmla="*/ 45 w 45"/>
              <a:gd name="T41" fmla="*/ 48 h 50"/>
              <a:gd name="T42" fmla="*/ 43 w 45"/>
              <a:gd name="T43" fmla="*/ 50 h 50"/>
              <a:gd name="T44" fmla="*/ 43 w 45"/>
              <a:gd name="T45" fmla="*/ 50 h 50"/>
              <a:gd name="T46" fmla="*/ 18 w 45"/>
              <a:gd name="T47" fmla="*/ 50 h 50"/>
              <a:gd name="T48" fmla="*/ 16 w 45"/>
              <a:gd name="T49" fmla="*/ 48 h 50"/>
              <a:gd name="T50" fmla="*/ 16 w 45"/>
              <a:gd name="T51" fmla="*/ 48 h 50"/>
              <a:gd name="T52" fmla="*/ 16 w 45"/>
              <a:gd name="T53" fmla="*/ 33 h 50"/>
              <a:gd name="T54" fmla="*/ 2 w 45"/>
              <a:gd name="T55" fmla="*/ 33 h 50"/>
              <a:gd name="T56" fmla="*/ 0 w 45"/>
              <a:gd name="T57" fmla="*/ 31 h 50"/>
              <a:gd name="T58" fmla="*/ 0 w 45"/>
              <a:gd name="T59" fmla="*/ 31 h 50"/>
              <a:gd name="T60" fmla="*/ 0 w 45"/>
              <a:gd name="T61" fmla="*/ 2 h 50"/>
              <a:gd name="T62" fmla="*/ 2 w 45"/>
              <a:gd name="T63" fmla="*/ 0 h 50"/>
              <a:gd name="T64" fmla="*/ 2 w 45"/>
              <a:gd name="T65" fmla="*/ 0 h 50"/>
              <a:gd name="T66" fmla="*/ 17 w 45"/>
              <a:gd name="T67" fmla="*/ 0 h 50"/>
              <a:gd name="T68" fmla="*/ 19 w 45"/>
              <a:gd name="T69" fmla="*/ 0 h 50"/>
              <a:gd name="T70" fmla="*/ 28 w 45"/>
              <a:gd name="T71" fmla="*/ 10 h 50"/>
              <a:gd name="T72" fmla="*/ 29 w 45"/>
              <a:gd name="T73" fmla="*/ 11 h 50"/>
              <a:gd name="T74" fmla="*/ 29 w 45"/>
              <a:gd name="T75" fmla="*/ 11 h 50"/>
              <a:gd name="T76" fmla="*/ 29 w 45"/>
              <a:gd name="T77" fmla="*/ 16 h 50"/>
              <a:gd name="T78" fmla="*/ 23 w 45"/>
              <a:gd name="T79" fmla="*/ 10 h 50"/>
              <a:gd name="T80" fmla="*/ 23 w 45"/>
              <a:gd name="T81" fmla="*/ 10 h 50"/>
              <a:gd name="T82" fmla="*/ 19 w 45"/>
              <a:gd name="T83" fmla="*/ 6 h 50"/>
              <a:gd name="T84" fmla="*/ 19 w 45"/>
              <a:gd name="T85" fmla="*/ 10 h 50"/>
              <a:gd name="T86" fmla="*/ 23 w 45"/>
              <a:gd name="T87" fmla="*/ 10 h 50"/>
              <a:gd name="T88" fmla="*/ 41 w 45"/>
              <a:gd name="T89" fmla="*/ 29 h 50"/>
              <a:gd name="T90" fmla="*/ 41 w 45"/>
              <a:gd name="T91" fmla="*/ 29 h 50"/>
              <a:gd name="T92" fmla="*/ 34 w 45"/>
              <a:gd name="T93" fmla="*/ 29 h 50"/>
              <a:gd name="T94" fmla="*/ 33 w 45"/>
              <a:gd name="T95" fmla="*/ 28 h 50"/>
              <a:gd name="T96" fmla="*/ 33 w 45"/>
              <a:gd name="T97" fmla="*/ 28 h 50"/>
              <a:gd name="T98" fmla="*/ 33 w 45"/>
              <a:gd name="T99" fmla="*/ 20 h 50"/>
              <a:gd name="T100" fmla="*/ 20 w 45"/>
              <a:gd name="T101" fmla="*/ 20 h 50"/>
              <a:gd name="T102" fmla="*/ 20 w 45"/>
              <a:gd name="T103" fmla="*/ 46 h 50"/>
              <a:gd name="T104" fmla="*/ 41 w 45"/>
              <a:gd name="T105" fmla="*/ 46 h 50"/>
              <a:gd name="T106" fmla="*/ 41 w 45"/>
              <a:gd name="T107" fmla="*/ 29 h 50"/>
              <a:gd name="T108" fmla="*/ 39 w 45"/>
              <a:gd name="T109" fmla="*/ 27 h 50"/>
              <a:gd name="T110" fmla="*/ 39 w 45"/>
              <a:gd name="T111" fmla="*/ 27 h 50"/>
              <a:gd name="T112" fmla="*/ 35 w 45"/>
              <a:gd name="T113" fmla="*/ 22 h 50"/>
              <a:gd name="T114" fmla="*/ 35 w 45"/>
              <a:gd name="T115" fmla="*/ 27 h 50"/>
              <a:gd name="T116" fmla="*/ 39 w 45"/>
              <a:gd name="T117" fmla="*/ 2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5" h="50">
                <a:moveTo>
                  <a:pt x="18" y="16"/>
                </a:moveTo>
                <a:cubicBezTo>
                  <a:pt x="18" y="16"/>
                  <a:pt x="18" y="16"/>
                  <a:pt x="18" y="16"/>
                </a:cubicBezTo>
                <a:cubicBezTo>
                  <a:pt x="25" y="16"/>
                  <a:pt x="25" y="16"/>
                  <a:pt x="25" y="16"/>
                </a:cubicBezTo>
                <a:cubicBezTo>
                  <a:pt x="25" y="12"/>
                  <a:pt x="25" y="12"/>
                  <a:pt x="25" y="12"/>
                </a:cubicBezTo>
                <a:cubicBezTo>
                  <a:pt x="17" y="12"/>
                  <a:pt x="17" y="12"/>
                  <a:pt x="17" y="12"/>
                </a:cubicBezTo>
                <a:cubicBezTo>
                  <a:pt x="17" y="12"/>
                  <a:pt x="16" y="12"/>
                  <a:pt x="16" y="11"/>
                </a:cubicBezTo>
                <a:cubicBezTo>
                  <a:pt x="16" y="11"/>
                  <a:pt x="16" y="11"/>
                  <a:pt x="16" y="11"/>
                </a:cubicBezTo>
                <a:cubicBezTo>
                  <a:pt x="16" y="4"/>
                  <a:pt x="16" y="4"/>
                  <a:pt x="16" y="4"/>
                </a:cubicBezTo>
                <a:cubicBezTo>
                  <a:pt x="4" y="4"/>
                  <a:pt x="4" y="4"/>
                  <a:pt x="4" y="4"/>
                </a:cubicBezTo>
                <a:cubicBezTo>
                  <a:pt x="4" y="29"/>
                  <a:pt x="4" y="29"/>
                  <a:pt x="4" y="29"/>
                </a:cubicBezTo>
                <a:cubicBezTo>
                  <a:pt x="16" y="29"/>
                  <a:pt x="16" y="29"/>
                  <a:pt x="16" y="29"/>
                </a:cubicBezTo>
                <a:cubicBezTo>
                  <a:pt x="16" y="18"/>
                  <a:pt x="16" y="18"/>
                  <a:pt x="16" y="18"/>
                </a:cubicBezTo>
                <a:cubicBezTo>
                  <a:pt x="16" y="17"/>
                  <a:pt x="17" y="16"/>
                  <a:pt x="18" y="16"/>
                </a:cubicBezTo>
                <a:close/>
                <a:moveTo>
                  <a:pt x="29" y="16"/>
                </a:moveTo>
                <a:cubicBezTo>
                  <a:pt x="29" y="16"/>
                  <a:pt x="29" y="16"/>
                  <a:pt x="29" y="16"/>
                </a:cubicBezTo>
                <a:cubicBezTo>
                  <a:pt x="34" y="16"/>
                  <a:pt x="34" y="16"/>
                  <a:pt x="34" y="16"/>
                </a:cubicBezTo>
                <a:cubicBezTo>
                  <a:pt x="34" y="16"/>
                  <a:pt x="35" y="16"/>
                  <a:pt x="35" y="17"/>
                </a:cubicBezTo>
                <a:cubicBezTo>
                  <a:pt x="45" y="26"/>
                  <a:pt x="45" y="26"/>
                  <a:pt x="45" y="26"/>
                </a:cubicBezTo>
                <a:cubicBezTo>
                  <a:pt x="45" y="27"/>
                  <a:pt x="45" y="27"/>
                  <a:pt x="45" y="28"/>
                </a:cubicBezTo>
                <a:cubicBezTo>
                  <a:pt x="45" y="28"/>
                  <a:pt x="45" y="28"/>
                  <a:pt x="45" y="28"/>
                </a:cubicBezTo>
                <a:cubicBezTo>
                  <a:pt x="45" y="48"/>
                  <a:pt x="45" y="48"/>
                  <a:pt x="45" y="48"/>
                </a:cubicBezTo>
                <a:cubicBezTo>
                  <a:pt x="45" y="49"/>
                  <a:pt x="44" y="50"/>
                  <a:pt x="43" y="50"/>
                </a:cubicBezTo>
                <a:cubicBezTo>
                  <a:pt x="43" y="50"/>
                  <a:pt x="43" y="50"/>
                  <a:pt x="43" y="50"/>
                </a:cubicBezTo>
                <a:cubicBezTo>
                  <a:pt x="18" y="50"/>
                  <a:pt x="18" y="50"/>
                  <a:pt x="18" y="50"/>
                </a:cubicBezTo>
                <a:cubicBezTo>
                  <a:pt x="17" y="50"/>
                  <a:pt x="16" y="49"/>
                  <a:pt x="16" y="48"/>
                </a:cubicBezTo>
                <a:cubicBezTo>
                  <a:pt x="16" y="48"/>
                  <a:pt x="16" y="48"/>
                  <a:pt x="16" y="48"/>
                </a:cubicBezTo>
                <a:cubicBezTo>
                  <a:pt x="16" y="33"/>
                  <a:pt x="16" y="33"/>
                  <a:pt x="16" y="33"/>
                </a:cubicBezTo>
                <a:cubicBezTo>
                  <a:pt x="2" y="33"/>
                  <a:pt x="2" y="33"/>
                  <a:pt x="2" y="33"/>
                </a:cubicBezTo>
                <a:cubicBezTo>
                  <a:pt x="1" y="33"/>
                  <a:pt x="0" y="32"/>
                  <a:pt x="0" y="31"/>
                </a:cubicBezTo>
                <a:cubicBezTo>
                  <a:pt x="0" y="31"/>
                  <a:pt x="0" y="31"/>
                  <a:pt x="0" y="31"/>
                </a:cubicBezTo>
                <a:cubicBezTo>
                  <a:pt x="0" y="2"/>
                  <a:pt x="0" y="2"/>
                  <a:pt x="0" y="2"/>
                </a:cubicBezTo>
                <a:cubicBezTo>
                  <a:pt x="0" y="1"/>
                  <a:pt x="1" y="0"/>
                  <a:pt x="2" y="0"/>
                </a:cubicBezTo>
                <a:cubicBezTo>
                  <a:pt x="2" y="0"/>
                  <a:pt x="2" y="0"/>
                  <a:pt x="2" y="0"/>
                </a:cubicBezTo>
                <a:cubicBezTo>
                  <a:pt x="17" y="0"/>
                  <a:pt x="17" y="0"/>
                  <a:pt x="17" y="0"/>
                </a:cubicBezTo>
                <a:cubicBezTo>
                  <a:pt x="18" y="0"/>
                  <a:pt x="18" y="0"/>
                  <a:pt x="19" y="0"/>
                </a:cubicBezTo>
                <a:cubicBezTo>
                  <a:pt x="28" y="10"/>
                  <a:pt x="28" y="10"/>
                  <a:pt x="28" y="10"/>
                </a:cubicBezTo>
                <a:cubicBezTo>
                  <a:pt x="29" y="10"/>
                  <a:pt x="29" y="11"/>
                  <a:pt x="29" y="11"/>
                </a:cubicBezTo>
                <a:cubicBezTo>
                  <a:pt x="29" y="11"/>
                  <a:pt x="29" y="11"/>
                  <a:pt x="29" y="11"/>
                </a:cubicBezTo>
                <a:cubicBezTo>
                  <a:pt x="29" y="16"/>
                  <a:pt x="29" y="16"/>
                  <a:pt x="29" y="16"/>
                </a:cubicBezTo>
                <a:close/>
                <a:moveTo>
                  <a:pt x="23" y="10"/>
                </a:moveTo>
                <a:cubicBezTo>
                  <a:pt x="23" y="10"/>
                  <a:pt x="23" y="10"/>
                  <a:pt x="23" y="10"/>
                </a:cubicBezTo>
                <a:cubicBezTo>
                  <a:pt x="19" y="6"/>
                  <a:pt x="19" y="6"/>
                  <a:pt x="19" y="6"/>
                </a:cubicBezTo>
                <a:cubicBezTo>
                  <a:pt x="19" y="10"/>
                  <a:pt x="19" y="10"/>
                  <a:pt x="19" y="10"/>
                </a:cubicBezTo>
                <a:cubicBezTo>
                  <a:pt x="23" y="10"/>
                  <a:pt x="23" y="10"/>
                  <a:pt x="23" y="10"/>
                </a:cubicBezTo>
                <a:close/>
                <a:moveTo>
                  <a:pt x="41" y="29"/>
                </a:moveTo>
                <a:cubicBezTo>
                  <a:pt x="41" y="29"/>
                  <a:pt x="41" y="29"/>
                  <a:pt x="41" y="29"/>
                </a:cubicBezTo>
                <a:cubicBezTo>
                  <a:pt x="34" y="29"/>
                  <a:pt x="34" y="29"/>
                  <a:pt x="34" y="29"/>
                </a:cubicBezTo>
                <a:cubicBezTo>
                  <a:pt x="33" y="29"/>
                  <a:pt x="33" y="28"/>
                  <a:pt x="33" y="28"/>
                </a:cubicBezTo>
                <a:cubicBezTo>
                  <a:pt x="33" y="28"/>
                  <a:pt x="33" y="28"/>
                  <a:pt x="33" y="28"/>
                </a:cubicBezTo>
                <a:cubicBezTo>
                  <a:pt x="33" y="20"/>
                  <a:pt x="33" y="20"/>
                  <a:pt x="33" y="20"/>
                </a:cubicBezTo>
                <a:cubicBezTo>
                  <a:pt x="28" y="20"/>
                  <a:pt x="24" y="20"/>
                  <a:pt x="20" y="20"/>
                </a:cubicBezTo>
                <a:cubicBezTo>
                  <a:pt x="20" y="29"/>
                  <a:pt x="20" y="37"/>
                  <a:pt x="20" y="46"/>
                </a:cubicBezTo>
                <a:cubicBezTo>
                  <a:pt x="41" y="46"/>
                  <a:pt x="41" y="46"/>
                  <a:pt x="41" y="46"/>
                </a:cubicBezTo>
                <a:cubicBezTo>
                  <a:pt x="41" y="29"/>
                  <a:pt x="41" y="29"/>
                  <a:pt x="41" y="29"/>
                </a:cubicBezTo>
                <a:close/>
                <a:moveTo>
                  <a:pt x="39" y="27"/>
                </a:moveTo>
                <a:cubicBezTo>
                  <a:pt x="39" y="27"/>
                  <a:pt x="39" y="27"/>
                  <a:pt x="39" y="27"/>
                </a:cubicBezTo>
                <a:cubicBezTo>
                  <a:pt x="35" y="22"/>
                  <a:pt x="35" y="22"/>
                  <a:pt x="35" y="22"/>
                </a:cubicBezTo>
                <a:cubicBezTo>
                  <a:pt x="35" y="27"/>
                  <a:pt x="35" y="27"/>
                  <a:pt x="35" y="27"/>
                </a:cubicBezTo>
                <a:cubicBezTo>
                  <a:pt x="39" y="27"/>
                  <a:pt x="39" y="27"/>
                  <a:pt x="39"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1" name="Freeform 567"/>
          <p:cNvSpPr>
            <a:spLocks noEditPoints="1"/>
          </p:cNvSpPr>
          <p:nvPr/>
        </p:nvSpPr>
        <p:spPr bwMode="auto">
          <a:xfrm>
            <a:off x="2891480" y="4359427"/>
            <a:ext cx="157916" cy="166316"/>
          </a:xfrm>
          <a:custGeom>
            <a:avLst/>
            <a:gdLst>
              <a:gd name="T0" fmla="*/ 3 w 47"/>
              <a:gd name="T1" fmla="*/ 5 h 49"/>
              <a:gd name="T2" fmla="*/ 18 w 47"/>
              <a:gd name="T3" fmla="*/ 41 h 49"/>
              <a:gd name="T4" fmla="*/ 20 w 47"/>
              <a:gd name="T5" fmla="*/ 16 h 49"/>
              <a:gd name="T6" fmla="*/ 34 w 47"/>
              <a:gd name="T7" fmla="*/ 16 h 49"/>
              <a:gd name="T8" fmla="*/ 24 w 47"/>
              <a:gd name="T9" fmla="*/ 5 h 49"/>
              <a:gd name="T10" fmla="*/ 24 w 47"/>
              <a:gd name="T11" fmla="*/ 6 h 49"/>
              <a:gd name="T12" fmla="*/ 31 w 47"/>
              <a:gd name="T13" fmla="*/ 9 h 49"/>
              <a:gd name="T14" fmla="*/ 31 w 47"/>
              <a:gd name="T15" fmla="*/ 11 h 49"/>
              <a:gd name="T16" fmla="*/ 10 w 47"/>
              <a:gd name="T17" fmla="*/ 13 h 49"/>
              <a:gd name="T18" fmla="*/ 7 w 47"/>
              <a:gd name="T19" fmla="*/ 10 h 49"/>
              <a:gd name="T20" fmla="*/ 7 w 47"/>
              <a:gd name="T21" fmla="*/ 9 h 49"/>
              <a:gd name="T22" fmla="*/ 13 w 47"/>
              <a:gd name="T23" fmla="*/ 6 h 49"/>
              <a:gd name="T24" fmla="*/ 13 w 47"/>
              <a:gd name="T25" fmla="*/ 5 h 49"/>
              <a:gd name="T26" fmla="*/ 18 w 47"/>
              <a:gd name="T27" fmla="*/ 45 h 49"/>
              <a:gd name="T28" fmla="*/ 0 w 47"/>
              <a:gd name="T29" fmla="*/ 43 h 49"/>
              <a:gd name="T30" fmla="*/ 0 w 47"/>
              <a:gd name="T31" fmla="*/ 3 h 49"/>
              <a:gd name="T32" fmla="*/ 2 w 47"/>
              <a:gd name="T33" fmla="*/ 2 h 49"/>
              <a:gd name="T34" fmla="*/ 22 w 47"/>
              <a:gd name="T35" fmla="*/ 2 h 49"/>
              <a:gd name="T36" fmla="*/ 38 w 47"/>
              <a:gd name="T37" fmla="*/ 3 h 49"/>
              <a:gd name="T38" fmla="*/ 38 w 47"/>
              <a:gd name="T39" fmla="*/ 17 h 49"/>
              <a:gd name="T40" fmla="*/ 47 w 47"/>
              <a:gd name="T41" fmla="*/ 27 h 49"/>
              <a:gd name="T42" fmla="*/ 47 w 47"/>
              <a:gd name="T43" fmla="*/ 47 h 49"/>
              <a:gd name="T44" fmla="*/ 45 w 47"/>
              <a:gd name="T45" fmla="*/ 49 h 49"/>
              <a:gd name="T46" fmla="*/ 18 w 47"/>
              <a:gd name="T47" fmla="*/ 47 h 49"/>
              <a:gd name="T48" fmla="*/ 18 w 47"/>
              <a:gd name="T49" fmla="*/ 45 h 49"/>
              <a:gd name="T50" fmla="*/ 43 w 47"/>
              <a:gd name="T51" fmla="*/ 28 h 49"/>
              <a:gd name="T52" fmla="*/ 35 w 47"/>
              <a:gd name="T53" fmla="*/ 27 h 49"/>
              <a:gd name="T54" fmla="*/ 35 w 47"/>
              <a:gd name="T55" fmla="*/ 20 h 49"/>
              <a:gd name="T56" fmla="*/ 22 w 47"/>
              <a:gd name="T57" fmla="*/ 45 h 49"/>
              <a:gd name="T58" fmla="*/ 43 w 47"/>
              <a:gd name="T59" fmla="*/ 28 h 49"/>
              <a:gd name="T60" fmla="*/ 41 w 47"/>
              <a:gd name="T61" fmla="*/ 26 h 49"/>
              <a:gd name="T62" fmla="*/ 37 w 47"/>
              <a:gd name="T63" fmla="*/ 26 h 49"/>
              <a:gd name="T64" fmla="*/ 14 w 47"/>
              <a:gd name="T65" fmla="*/ 9 h 49"/>
              <a:gd name="T66" fmla="*/ 10 w 47"/>
              <a:gd name="T67" fmla="*/ 9 h 49"/>
              <a:gd name="T68" fmla="*/ 9 w 47"/>
              <a:gd name="T69" fmla="*/ 9 h 49"/>
              <a:gd name="T70" fmla="*/ 9 w 47"/>
              <a:gd name="T71" fmla="*/ 11 h 49"/>
              <a:gd name="T72" fmla="*/ 28 w 47"/>
              <a:gd name="T73" fmla="*/ 11 h 49"/>
              <a:gd name="T74" fmla="*/ 29 w 47"/>
              <a:gd name="T75" fmla="*/ 10 h 49"/>
              <a:gd name="T76" fmla="*/ 28 w 47"/>
              <a:gd name="T77" fmla="*/ 9 h 49"/>
              <a:gd name="T78" fmla="*/ 23 w 47"/>
              <a:gd name="T79" fmla="*/ 9 h 49"/>
              <a:gd name="T80" fmla="*/ 22 w 47"/>
              <a:gd name="T81" fmla="*/ 6 h 49"/>
              <a:gd name="T82" fmla="*/ 21 w 47"/>
              <a:gd name="T83" fmla="*/ 4 h 49"/>
              <a:gd name="T84" fmla="*/ 15 w 47"/>
              <a:gd name="T85" fmla="*/ 6 h 49"/>
              <a:gd name="T86" fmla="*/ 15 w 47"/>
              <a:gd name="T87" fmla="*/ 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13" y="5"/>
                </a:moveTo>
                <a:cubicBezTo>
                  <a:pt x="3" y="5"/>
                  <a:pt x="3" y="5"/>
                  <a:pt x="3" y="5"/>
                </a:cubicBezTo>
                <a:cubicBezTo>
                  <a:pt x="3" y="41"/>
                  <a:pt x="3" y="41"/>
                  <a:pt x="3" y="41"/>
                </a:cubicBezTo>
                <a:cubicBezTo>
                  <a:pt x="18" y="41"/>
                  <a:pt x="18" y="41"/>
                  <a:pt x="18" y="41"/>
                </a:cubicBezTo>
                <a:cubicBezTo>
                  <a:pt x="18" y="18"/>
                  <a:pt x="18" y="18"/>
                  <a:pt x="18" y="18"/>
                </a:cubicBezTo>
                <a:cubicBezTo>
                  <a:pt x="18" y="17"/>
                  <a:pt x="19" y="16"/>
                  <a:pt x="20" y="16"/>
                </a:cubicBezTo>
                <a:cubicBezTo>
                  <a:pt x="20" y="16"/>
                  <a:pt x="20" y="16"/>
                  <a:pt x="20" y="16"/>
                </a:cubicBezTo>
                <a:cubicBezTo>
                  <a:pt x="34" y="16"/>
                  <a:pt x="34" y="16"/>
                  <a:pt x="34" y="16"/>
                </a:cubicBezTo>
                <a:cubicBezTo>
                  <a:pt x="34" y="5"/>
                  <a:pt x="34" y="5"/>
                  <a:pt x="34" y="5"/>
                </a:cubicBezTo>
                <a:cubicBezTo>
                  <a:pt x="24" y="5"/>
                  <a:pt x="24" y="5"/>
                  <a:pt x="24" y="5"/>
                </a:cubicBezTo>
                <a:cubicBezTo>
                  <a:pt x="24" y="6"/>
                  <a:pt x="24" y="6"/>
                  <a:pt x="24" y="6"/>
                </a:cubicBezTo>
                <a:cubicBezTo>
                  <a:pt x="24" y="6"/>
                  <a:pt x="24" y="6"/>
                  <a:pt x="24" y="6"/>
                </a:cubicBezTo>
                <a:cubicBezTo>
                  <a:pt x="28" y="6"/>
                  <a:pt x="28" y="6"/>
                  <a:pt x="28" y="6"/>
                </a:cubicBezTo>
                <a:cubicBezTo>
                  <a:pt x="29" y="6"/>
                  <a:pt x="30" y="7"/>
                  <a:pt x="31" y="9"/>
                </a:cubicBezTo>
                <a:cubicBezTo>
                  <a:pt x="31" y="9"/>
                  <a:pt x="31" y="9"/>
                  <a:pt x="31" y="10"/>
                </a:cubicBezTo>
                <a:cubicBezTo>
                  <a:pt x="31" y="10"/>
                  <a:pt x="31" y="11"/>
                  <a:pt x="31" y="11"/>
                </a:cubicBezTo>
                <a:cubicBezTo>
                  <a:pt x="30" y="13"/>
                  <a:pt x="29" y="13"/>
                  <a:pt x="28" y="13"/>
                </a:cubicBezTo>
                <a:cubicBezTo>
                  <a:pt x="10" y="13"/>
                  <a:pt x="10" y="13"/>
                  <a:pt x="10" y="13"/>
                </a:cubicBezTo>
                <a:cubicBezTo>
                  <a:pt x="8" y="13"/>
                  <a:pt x="7" y="13"/>
                  <a:pt x="7" y="11"/>
                </a:cubicBezTo>
                <a:cubicBezTo>
                  <a:pt x="7" y="11"/>
                  <a:pt x="7" y="10"/>
                  <a:pt x="7" y="10"/>
                </a:cubicBezTo>
                <a:cubicBezTo>
                  <a:pt x="7" y="9"/>
                  <a:pt x="7" y="9"/>
                  <a:pt x="7" y="9"/>
                </a:cubicBezTo>
                <a:cubicBezTo>
                  <a:pt x="7" y="9"/>
                  <a:pt x="7" y="9"/>
                  <a:pt x="7" y="9"/>
                </a:cubicBezTo>
                <a:cubicBezTo>
                  <a:pt x="7" y="7"/>
                  <a:pt x="8" y="6"/>
                  <a:pt x="10" y="6"/>
                </a:cubicBezTo>
                <a:cubicBezTo>
                  <a:pt x="13" y="6"/>
                  <a:pt x="13" y="6"/>
                  <a:pt x="13" y="6"/>
                </a:cubicBezTo>
                <a:cubicBezTo>
                  <a:pt x="13" y="6"/>
                  <a:pt x="13" y="6"/>
                  <a:pt x="13" y="6"/>
                </a:cubicBezTo>
                <a:cubicBezTo>
                  <a:pt x="13" y="6"/>
                  <a:pt x="13" y="6"/>
                  <a:pt x="13" y="5"/>
                </a:cubicBezTo>
                <a:close/>
                <a:moveTo>
                  <a:pt x="18" y="45"/>
                </a:moveTo>
                <a:cubicBezTo>
                  <a:pt x="18" y="45"/>
                  <a:pt x="18" y="45"/>
                  <a:pt x="18" y="45"/>
                </a:cubicBezTo>
                <a:cubicBezTo>
                  <a:pt x="1" y="45"/>
                  <a:pt x="1" y="45"/>
                  <a:pt x="1" y="45"/>
                </a:cubicBezTo>
                <a:cubicBezTo>
                  <a:pt x="0" y="45"/>
                  <a:pt x="0" y="44"/>
                  <a:pt x="0" y="43"/>
                </a:cubicBezTo>
                <a:cubicBezTo>
                  <a:pt x="0" y="43"/>
                  <a:pt x="0" y="43"/>
                  <a:pt x="0" y="43"/>
                </a:cubicBezTo>
                <a:cubicBezTo>
                  <a:pt x="0" y="3"/>
                  <a:pt x="0" y="3"/>
                  <a:pt x="0" y="3"/>
                </a:cubicBezTo>
                <a:cubicBezTo>
                  <a:pt x="0" y="2"/>
                  <a:pt x="0" y="2"/>
                  <a:pt x="1" y="2"/>
                </a:cubicBezTo>
                <a:cubicBezTo>
                  <a:pt x="2" y="2"/>
                  <a:pt x="2" y="2"/>
                  <a:pt x="2" y="2"/>
                </a:cubicBezTo>
                <a:cubicBezTo>
                  <a:pt x="15" y="2"/>
                  <a:pt x="15" y="2"/>
                  <a:pt x="15" y="2"/>
                </a:cubicBezTo>
                <a:cubicBezTo>
                  <a:pt x="17" y="0"/>
                  <a:pt x="20" y="0"/>
                  <a:pt x="22" y="2"/>
                </a:cubicBezTo>
                <a:cubicBezTo>
                  <a:pt x="36" y="2"/>
                  <a:pt x="36" y="2"/>
                  <a:pt x="36" y="2"/>
                </a:cubicBezTo>
                <a:cubicBezTo>
                  <a:pt x="37" y="2"/>
                  <a:pt x="38" y="2"/>
                  <a:pt x="38" y="3"/>
                </a:cubicBezTo>
                <a:cubicBezTo>
                  <a:pt x="38" y="4"/>
                  <a:pt x="38" y="4"/>
                  <a:pt x="38" y="4"/>
                </a:cubicBezTo>
                <a:cubicBezTo>
                  <a:pt x="38" y="17"/>
                  <a:pt x="38" y="17"/>
                  <a:pt x="38" y="17"/>
                </a:cubicBezTo>
                <a:cubicBezTo>
                  <a:pt x="47" y="26"/>
                  <a:pt x="47" y="26"/>
                  <a:pt x="47" y="26"/>
                </a:cubicBezTo>
                <a:cubicBezTo>
                  <a:pt x="47" y="26"/>
                  <a:pt x="47" y="27"/>
                  <a:pt x="47" y="27"/>
                </a:cubicBezTo>
                <a:cubicBezTo>
                  <a:pt x="47" y="27"/>
                  <a:pt x="47" y="27"/>
                  <a:pt x="47" y="27"/>
                </a:cubicBezTo>
                <a:cubicBezTo>
                  <a:pt x="47" y="47"/>
                  <a:pt x="47" y="47"/>
                  <a:pt x="47" y="47"/>
                </a:cubicBezTo>
                <a:cubicBezTo>
                  <a:pt x="47" y="48"/>
                  <a:pt x="46" y="49"/>
                  <a:pt x="45" y="49"/>
                </a:cubicBezTo>
                <a:cubicBezTo>
                  <a:pt x="45" y="49"/>
                  <a:pt x="45" y="49"/>
                  <a:pt x="45" y="49"/>
                </a:cubicBezTo>
                <a:cubicBezTo>
                  <a:pt x="20" y="49"/>
                  <a:pt x="20" y="49"/>
                  <a:pt x="20" y="49"/>
                </a:cubicBezTo>
                <a:cubicBezTo>
                  <a:pt x="19" y="49"/>
                  <a:pt x="18" y="48"/>
                  <a:pt x="18" y="47"/>
                </a:cubicBezTo>
                <a:cubicBezTo>
                  <a:pt x="18" y="47"/>
                  <a:pt x="18" y="47"/>
                  <a:pt x="18" y="47"/>
                </a:cubicBezTo>
                <a:cubicBezTo>
                  <a:pt x="18" y="45"/>
                  <a:pt x="18" y="45"/>
                  <a:pt x="18" y="45"/>
                </a:cubicBezTo>
                <a:close/>
                <a:moveTo>
                  <a:pt x="43" y="28"/>
                </a:moveTo>
                <a:cubicBezTo>
                  <a:pt x="43" y="28"/>
                  <a:pt x="43" y="28"/>
                  <a:pt x="43" y="28"/>
                </a:cubicBezTo>
                <a:cubicBezTo>
                  <a:pt x="36" y="28"/>
                  <a:pt x="36" y="28"/>
                  <a:pt x="36" y="28"/>
                </a:cubicBezTo>
                <a:cubicBezTo>
                  <a:pt x="35" y="28"/>
                  <a:pt x="35" y="28"/>
                  <a:pt x="35" y="27"/>
                </a:cubicBezTo>
                <a:cubicBezTo>
                  <a:pt x="35" y="27"/>
                  <a:pt x="35" y="27"/>
                  <a:pt x="35" y="27"/>
                </a:cubicBezTo>
                <a:cubicBezTo>
                  <a:pt x="35" y="20"/>
                  <a:pt x="35" y="20"/>
                  <a:pt x="35" y="20"/>
                </a:cubicBezTo>
                <a:cubicBezTo>
                  <a:pt x="22" y="20"/>
                  <a:pt x="22" y="20"/>
                  <a:pt x="22" y="20"/>
                </a:cubicBezTo>
                <a:cubicBezTo>
                  <a:pt x="22" y="45"/>
                  <a:pt x="22" y="45"/>
                  <a:pt x="22" y="45"/>
                </a:cubicBezTo>
                <a:cubicBezTo>
                  <a:pt x="43" y="45"/>
                  <a:pt x="43" y="45"/>
                  <a:pt x="43" y="45"/>
                </a:cubicBezTo>
                <a:cubicBezTo>
                  <a:pt x="43" y="28"/>
                  <a:pt x="43" y="28"/>
                  <a:pt x="43" y="28"/>
                </a:cubicBezTo>
                <a:close/>
                <a:moveTo>
                  <a:pt x="41" y="26"/>
                </a:moveTo>
                <a:cubicBezTo>
                  <a:pt x="41" y="26"/>
                  <a:pt x="41" y="26"/>
                  <a:pt x="41" y="26"/>
                </a:cubicBezTo>
                <a:cubicBezTo>
                  <a:pt x="37" y="22"/>
                  <a:pt x="37" y="22"/>
                  <a:pt x="37" y="22"/>
                </a:cubicBezTo>
                <a:cubicBezTo>
                  <a:pt x="37" y="26"/>
                  <a:pt x="37" y="26"/>
                  <a:pt x="37" y="26"/>
                </a:cubicBezTo>
                <a:cubicBezTo>
                  <a:pt x="41" y="26"/>
                  <a:pt x="41" y="26"/>
                  <a:pt x="41" y="26"/>
                </a:cubicBezTo>
                <a:close/>
                <a:moveTo>
                  <a:pt x="14" y="9"/>
                </a:moveTo>
                <a:cubicBezTo>
                  <a:pt x="14" y="9"/>
                  <a:pt x="14" y="9"/>
                  <a:pt x="14" y="9"/>
                </a:cubicBezTo>
                <a:cubicBezTo>
                  <a:pt x="10" y="9"/>
                  <a:pt x="10" y="9"/>
                  <a:pt x="10" y="9"/>
                </a:cubicBezTo>
                <a:cubicBezTo>
                  <a:pt x="9" y="9"/>
                  <a:pt x="9" y="9"/>
                  <a:pt x="9" y="9"/>
                </a:cubicBezTo>
                <a:cubicBezTo>
                  <a:pt x="9" y="9"/>
                  <a:pt x="9" y="9"/>
                  <a:pt x="9" y="9"/>
                </a:cubicBezTo>
                <a:cubicBezTo>
                  <a:pt x="9" y="10"/>
                  <a:pt x="9" y="10"/>
                  <a:pt x="9" y="10"/>
                </a:cubicBezTo>
                <a:cubicBezTo>
                  <a:pt x="9" y="10"/>
                  <a:pt x="9" y="10"/>
                  <a:pt x="9" y="11"/>
                </a:cubicBezTo>
                <a:cubicBezTo>
                  <a:pt x="9" y="11"/>
                  <a:pt x="9" y="11"/>
                  <a:pt x="10" y="11"/>
                </a:cubicBezTo>
                <a:cubicBezTo>
                  <a:pt x="28" y="11"/>
                  <a:pt x="28" y="11"/>
                  <a:pt x="28" y="11"/>
                </a:cubicBezTo>
                <a:cubicBezTo>
                  <a:pt x="28" y="11"/>
                  <a:pt x="28" y="11"/>
                  <a:pt x="28" y="11"/>
                </a:cubicBezTo>
                <a:cubicBezTo>
                  <a:pt x="29" y="10"/>
                  <a:pt x="29" y="10"/>
                  <a:pt x="29" y="10"/>
                </a:cubicBezTo>
                <a:cubicBezTo>
                  <a:pt x="29" y="10"/>
                  <a:pt x="29" y="10"/>
                  <a:pt x="28" y="9"/>
                </a:cubicBezTo>
                <a:cubicBezTo>
                  <a:pt x="28" y="9"/>
                  <a:pt x="28" y="9"/>
                  <a:pt x="28" y="9"/>
                </a:cubicBezTo>
                <a:cubicBezTo>
                  <a:pt x="23" y="9"/>
                  <a:pt x="23" y="9"/>
                  <a:pt x="23" y="9"/>
                </a:cubicBezTo>
                <a:cubicBezTo>
                  <a:pt x="23" y="9"/>
                  <a:pt x="23" y="9"/>
                  <a:pt x="23" y="9"/>
                </a:cubicBezTo>
                <a:cubicBezTo>
                  <a:pt x="23" y="9"/>
                  <a:pt x="22" y="8"/>
                  <a:pt x="22" y="8"/>
                </a:cubicBezTo>
                <a:cubicBezTo>
                  <a:pt x="22" y="6"/>
                  <a:pt x="22" y="6"/>
                  <a:pt x="22" y="6"/>
                </a:cubicBezTo>
                <a:cubicBezTo>
                  <a:pt x="22" y="5"/>
                  <a:pt x="22" y="4"/>
                  <a:pt x="21" y="4"/>
                </a:cubicBezTo>
                <a:cubicBezTo>
                  <a:pt x="21" y="4"/>
                  <a:pt x="21" y="4"/>
                  <a:pt x="21" y="4"/>
                </a:cubicBezTo>
                <a:cubicBezTo>
                  <a:pt x="20" y="2"/>
                  <a:pt x="18" y="2"/>
                  <a:pt x="16" y="4"/>
                </a:cubicBezTo>
                <a:cubicBezTo>
                  <a:pt x="16" y="4"/>
                  <a:pt x="15" y="5"/>
                  <a:pt x="15" y="6"/>
                </a:cubicBezTo>
                <a:cubicBezTo>
                  <a:pt x="15" y="8"/>
                  <a:pt x="15" y="8"/>
                  <a:pt x="15" y="8"/>
                </a:cubicBezTo>
                <a:cubicBezTo>
                  <a:pt x="15" y="8"/>
                  <a:pt x="15" y="8"/>
                  <a:pt x="15" y="8"/>
                </a:cubicBezTo>
                <a:cubicBezTo>
                  <a:pt x="15" y="8"/>
                  <a:pt x="15" y="9"/>
                  <a:pt x="14"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2" name="Freeform 568"/>
          <p:cNvSpPr>
            <a:spLocks noEditPoints="1"/>
          </p:cNvSpPr>
          <p:nvPr/>
        </p:nvSpPr>
        <p:spPr bwMode="auto">
          <a:xfrm>
            <a:off x="6422745" y="3311133"/>
            <a:ext cx="149517" cy="161276"/>
          </a:xfrm>
          <a:custGeom>
            <a:avLst/>
            <a:gdLst>
              <a:gd name="T0" fmla="*/ 17 w 44"/>
              <a:gd name="T1" fmla="*/ 6 h 48"/>
              <a:gd name="T2" fmla="*/ 4 w 44"/>
              <a:gd name="T3" fmla="*/ 6 h 48"/>
              <a:gd name="T4" fmla="*/ 4 w 44"/>
              <a:gd name="T5" fmla="*/ 44 h 48"/>
              <a:gd name="T6" fmla="*/ 41 w 44"/>
              <a:gd name="T7" fmla="*/ 44 h 48"/>
              <a:gd name="T8" fmla="*/ 41 w 44"/>
              <a:gd name="T9" fmla="*/ 6 h 48"/>
              <a:gd name="T10" fmla="*/ 28 w 44"/>
              <a:gd name="T11" fmla="*/ 6 h 48"/>
              <a:gd name="T12" fmla="*/ 28 w 44"/>
              <a:gd name="T13" fmla="*/ 6 h 48"/>
              <a:gd name="T14" fmla="*/ 28 w 44"/>
              <a:gd name="T15" fmla="*/ 7 h 48"/>
              <a:gd name="T16" fmla="*/ 33 w 44"/>
              <a:gd name="T17" fmla="*/ 7 h 48"/>
              <a:gd name="T18" fmla="*/ 36 w 44"/>
              <a:gd name="T19" fmla="*/ 9 h 48"/>
              <a:gd name="T20" fmla="*/ 36 w 44"/>
              <a:gd name="T21" fmla="*/ 9 h 48"/>
              <a:gd name="T22" fmla="*/ 36 w 44"/>
              <a:gd name="T23" fmla="*/ 10 h 48"/>
              <a:gd name="T24" fmla="*/ 36 w 44"/>
              <a:gd name="T25" fmla="*/ 11 h 48"/>
              <a:gd name="T26" fmla="*/ 33 w 44"/>
              <a:gd name="T27" fmla="*/ 14 h 48"/>
              <a:gd name="T28" fmla="*/ 12 w 44"/>
              <a:gd name="T29" fmla="*/ 14 h 48"/>
              <a:gd name="T30" fmla="*/ 9 w 44"/>
              <a:gd name="T31" fmla="*/ 11 h 48"/>
              <a:gd name="T32" fmla="*/ 9 w 44"/>
              <a:gd name="T33" fmla="*/ 10 h 48"/>
              <a:gd name="T34" fmla="*/ 9 w 44"/>
              <a:gd name="T35" fmla="*/ 9 h 48"/>
              <a:gd name="T36" fmla="*/ 9 w 44"/>
              <a:gd name="T37" fmla="*/ 9 h 48"/>
              <a:gd name="T38" fmla="*/ 12 w 44"/>
              <a:gd name="T39" fmla="*/ 7 h 48"/>
              <a:gd name="T40" fmla="*/ 17 w 44"/>
              <a:gd name="T41" fmla="*/ 7 h 48"/>
              <a:gd name="T42" fmla="*/ 17 w 44"/>
              <a:gd name="T43" fmla="*/ 6 h 48"/>
              <a:gd name="T44" fmla="*/ 17 w 44"/>
              <a:gd name="T45" fmla="*/ 6 h 48"/>
              <a:gd name="T46" fmla="*/ 2 w 44"/>
              <a:gd name="T47" fmla="*/ 48 h 48"/>
              <a:gd name="T48" fmla="*/ 2 w 44"/>
              <a:gd name="T49" fmla="*/ 48 h 48"/>
              <a:gd name="T50" fmla="*/ 0 w 44"/>
              <a:gd name="T51" fmla="*/ 46 h 48"/>
              <a:gd name="T52" fmla="*/ 0 w 44"/>
              <a:gd name="T53" fmla="*/ 46 h 48"/>
              <a:gd name="T54" fmla="*/ 0 w 44"/>
              <a:gd name="T55" fmla="*/ 4 h 48"/>
              <a:gd name="T56" fmla="*/ 2 w 44"/>
              <a:gd name="T57" fmla="*/ 2 h 48"/>
              <a:gd name="T58" fmla="*/ 2 w 44"/>
              <a:gd name="T59" fmla="*/ 2 h 48"/>
              <a:gd name="T60" fmla="*/ 19 w 44"/>
              <a:gd name="T61" fmla="*/ 2 h 48"/>
              <a:gd name="T62" fmla="*/ 26 w 44"/>
              <a:gd name="T63" fmla="*/ 2 h 48"/>
              <a:gd name="T64" fmla="*/ 43 w 44"/>
              <a:gd name="T65" fmla="*/ 2 h 48"/>
              <a:gd name="T66" fmla="*/ 43 w 44"/>
              <a:gd name="T67" fmla="*/ 2 h 48"/>
              <a:gd name="T68" fmla="*/ 44 w 44"/>
              <a:gd name="T69" fmla="*/ 4 h 48"/>
              <a:gd name="T70" fmla="*/ 44 w 44"/>
              <a:gd name="T71" fmla="*/ 46 h 48"/>
              <a:gd name="T72" fmla="*/ 44 w 44"/>
              <a:gd name="T73" fmla="*/ 46 h 48"/>
              <a:gd name="T74" fmla="*/ 43 w 44"/>
              <a:gd name="T75" fmla="*/ 48 h 48"/>
              <a:gd name="T76" fmla="*/ 2 w 44"/>
              <a:gd name="T77" fmla="*/ 48 h 48"/>
              <a:gd name="T78" fmla="*/ 20 w 44"/>
              <a:gd name="T79" fmla="*/ 4 h 48"/>
              <a:gd name="T80" fmla="*/ 20 w 44"/>
              <a:gd name="T81" fmla="*/ 4 h 48"/>
              <a:gd name="T82" fmla="*/ 19 w 44"/>
              <a:gd name="T83" fmla="*/ 6 h 48"/>
              <a:gd name="T84" fmla="*/ 19 w 44"/>
              <a:gd name="T85" fmla="*/ 8 h 48"/>
              <a:gd name="T86" fmla="*/ 19 w 44"/>
              <a:gd name="T87" fmla="*/ 8 h 48"/>
              <a:gd name="T88" fmla="*/ 18 w 44"/>
              <a:gd name="T89" fmla="*/ 9 h 48"/>
              <a:gd name="T90" fmla="*/ 12 w 44"/>
              <a:gd name="T91" fmla="*/ 9 h 48"/>
              <a:gd name="T92" fmla="*/ 11 w 44"/>
              <a:gd name="T93" fmla="*/ 9 h 48"/>
              <a:gd name="T94" fmla="*/ 11 w 44"/>
              <a:gd name="T95" fmla="*/ 9 h 48"/>
              <a:gd name="T96" fmla="*/ 11 w 44"/>
              <a:gd name="T97" fmla="*/ 10 h 48"/>
              <a:gd name="T98" fmla="*/ 11 w 44"/>
              <a:gd name="T99" fmla="*/ 11 h 48"/>
              <a:gd name="T100" fmla="*/ 12 w 44"/>
              <a:gd name="T101" fmla="*/ 11 h 48"/>
              <a:gd name="T102" fmla="*/ 33 w 44"/>
              <a:gd name="T103" fmla="*/ 11 h 48"/>
              <a:gd name="T104" fmla="*/ 34 w 44"/>
              <a:gd name="T105" fmla="*/ 11 h 48"/>
              <a:gd name="T106" fmla="*/ 34 w 44"/>
              <a:gd name="T107" fmla="*/ 10 h 48"/>
              <a:gd name="T108" fmla="*/ 34 w 44"/>
              <a:gd name="T109" fmla="*/ 9 h 48"/>
              <a:gd name="T110" fmla="*/ 34 w 44"/>
              <a:gd name="T111" fmla="*/ 9 h 48"/>
              <a:gd name="T112" fmla="*/ 33 w 44"/>
              <a:gd name="T113" fmla="*/ 9 h 48"/>
              <a:gd name="T114" fmla="*/ 27 w 44"/>
              <a:gd name="T115" fmla="*/ 9 h 48"/>
              <a:gd name="T116" fmla="*/ 26 w 44"/>
              <a:gd name="T117" fmla="*/ 8 h 48"/>
              <a:gd name="T118" fmla="*/ 26 w 44"/>
              <a:gd name="T119" fmla="*/ 8 h 48"/>
              <a:gd name="T120" fmla="*/ 26 w 44"/>
              <a:gd name="T121" fmla="*/ 6 h 48"/>
              <a:gd name="T122" fmla="*/ 25 w 44"/>
              <a:gd name="T123" fmla="*/ 4 h 48"/>
              <a:gd name="T124" fmla="*/ 20 w 44"/>
              <a:gd name="T125"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48">
                <a:moveTo>
                  <a:pt x="17" y="6"/>
                </a:moveTo>
                <a:cubicBezTo>
                  <a:pt x="4" y="6"/>
                  <a:pt x="4" y="6"/>
                  <a:pt x="4" y="6"/>
                </a:cubicBezTo>
                <a:cubicBezTo>
                  <a:pt x="4" y="44"/>
                  <a:pt x="4" y="44"/>
                  <a:pt x="4" y="44"/>
                </a:cubicBezTo>
                <a:cubicBezTo>
                  <a:pt x="14" y="44"/>
                  <a:pt x="30" y="44"/>
                  <a:pt x="41" y="44"/>
                </a:cubicBezTo>
                <a:cubicBezTo>
                  <a:pt x="41" y="6"/>
                  <a:pt x="41" y="6"/>
                  <a:pt x="41" y="6"/>
                </a:cubicBezTo>
                <a:cubicBezTo>
                  <a:pt x="28" y="6"/>
                  <a:pt x="28" y="6"/>
                  <a:pt x="28" y="6"/>
                </a:cubicBezTo>
                <a:cubicBezTo>
                  <a:pt x="28" y="6"/>
                  <a:pt x="28" y="6"/>
                  <a:pt x="28" y="6"/>
                </a:cubicBezTo>
                <a:cubicBezTo>
                  <a:pt x="28" y="7"/>
                  <a:pt x="28" y="7"/>
                  <a:pt x="28" y="7"/>
                </a:cubicBezTo>
                <a:cubicBezTo>
                  <a:pt x="33" y="7"/>
                  <a:pt x="33" y="7"/>
                  <a:pt x="33" y="7"/>
                </a:cubicBezTo>
                <a:cubicBezTo>
                  <a:pt x="34" y="7"/>
                  <a:pt x="35" y="7"/>
                  <a:pt x="36" y="9"/>
                </a:cubicBezTo>
                <a:cubicBezTo>
                  <a:pt x="36" y="9"/>
                  <a:pt x="36" y="9"/>
                  <a:pt x="36" y="9"/>
                </a:cubicBezTo>
                <a:cubicBezTo>
                  <a:pt x="36" y="9"/>
                  <a:pt x="36" y="10"/>
                  <a:pt x="36" y="10"/>
                </a:cubicBezTo>
                <a:cubicBezTo>
                  <a:pt x="36" y="11"/>
                  <a:pt x="36" y="11"/>
                  <a:pt x="36" y="11"/>
                </a:cubicBezTo>
                <a:cubicBezTo>
                  <a:pt x="35" y="13"/>
                  <a:pt x="34" y="14"/>
                  <a:pt x="33" y="14"/>
                </a:cubicBezTo>
                <a:cubicBezTo>
                  <a:pt x="12" y="14"/>
                  <a:pt x="12" y="14"/>
                  <a:pt x="12" y="14"/>
                </a:cubicBezTo>
                <a:cubicBezTo>
                  <a:pt x="10" y="14"/>
                  <a:pt x="9" y="13"/>
                  <a:pt x="9" y="11"/>
                </a:cubicBezTo>
                <a:cubicBezTo>
                  <a:pt x="9" y="11"/>
                  <a:pt x="9" y="11"/>
                  <a:pt x="9" y="10"/>
                </a:cubicBezTo>
                <a:cubicBezTo>
                  <a:pt x="9" y="10"/>
                  <a:pt x="9" y="9"/>
                  <a:pt x="9" y="9"/>
                </a:cubicBezTo>
                <a:cubicBezTo>
                  <a:pt x="9" y="9"/>
                  <a:pt x="9" y="9"/>
                  <a:pt x="9" y="9"/>
                </a:cubicBezTo>
                <a:cubicBezTo>
                  <a:pt x="9" y="7"/>
                  <a:pt x="10" y="7"/>
                  <a:pt x="12" y="7"/>
                </a:cubicBezTo>
                <a:cubicBezTo>
                  <a:pt x="17" y="7"/>
                  <a:pt x="17" y="7"/>
                  <a:pt x="17" y="7"/>
                </a:cubicBezTo>
                <a:cubicBezTo>
                  <a:pt x="17" y="6"/>
                  <a:pt x="17" y="6"/>
                  <a:pt x="17" y="6"/>
                </a:cubicBezTo>
                <a:cubicBezTo>
                  <a:pt x="17" y="6"/>
                  <a:pt x="17" y="6"/>
                  <a:pt x="17" y="6"/>
                </a:cubicBezTo>
                <a:close/>
                <a:moveTo>
                  <a:pt x="2" y="48"/>
                </a:moveTo>
                <a:cubicBezTo>
                  <a:pt x="2" y="48"/>
                  <a:pt x="2" y="48"/>
                  <a:pt x="2" y="48"/>
                </a:cubicBezTo>
                <a:cubicBezTo>
                  <a:pt x="1" y="48"/>
                  <a:pt x="0" y="47"/>
                  <a:pt x="0" y="46"/>
                </a:cubicBezTo>
                <a:cubicBezTo>
                  <a:pt x="0" y="46"/>
                  <a:pt x="0" y="46"/>
                  <a:pt x="0" y="46"/>
                </a:cubicBezTo>
                <a:cubicBezTo>
                  <a:pt x="0" y="4"/>
                  <a:pt x="0" y="4"/>
                  <a:pt x="0" y="4"/>
                </a:cubicBezTo>
                <a:cubicBezTo>
                  <a:pt x="0" y="3"/>
                  <a:pt x="1" y="2"/>
                  <a:pt x="2" y="2"/>
                </a:cubicBezTo>
                <a:cubicBezTo>
                  <a:pt x="2" y="2"/>
                  <a:pt x="2" y="2"/>
                  <a:pt x="2" y="2"/>
                </a:cubicBezTo>
                <a:cubicBezTo>
                  <a:pt x="19" y="2"/>
                  <a:pt x="19" y="2"/>
                  <a:pt x="19" y="2"/>
                </a:cubicBezTo>
                <a:cubicBezTo>
                  <a:pt x="21" y="0"/>
                  <a:pt x="24" y="0"/>
                  <a:pt x="26" y="2"/>
                </a:cubicBezTo>
                <a:cubicBezTo>
                  <a:pt x="43" y="2"/>
                  <a:pt x="43" y="2"/>
                  <a:pt x="43" y="2"/>
                </a:cubicBezTo>
                <a:cubicBezTo>
                  <a:pt x="43" y="2"/>
                  <a:pt x="43" y="2"/>
                  <a:pt x="43" y="2"/>
                </a:cubicBezTo>
                <a:cubicBezTo>
                  <a:pt x="44" y="2"/>
                  <a:pt x="44" y="3"/>
                  <a:pt x="44" y="4"/>
                </a:cubicBezTo>
                <a:cubicBezTo>
                  <a:pt x="44" y="46"/>
                  <a:pt x="44" y="46"/>
                  <a:pt x="44" y="46"/>
                </a:cubicBezTo>
                <a:cubicBezTo>
                  <a:pt x="44" y="46"/>
                  <a:pt x="44" y="46"/>
                  <a:pt x="44" y="46"/>
                </a:cubicBezTo>
                <a:cubicBezTo>
                  <a:pt x="44" y="47"/>
                  <a:pt x="44" y="48"/>
                  <a:pt x="43" y="48"/>
                </a:cubicBezTo>
                <a:cubicBezTo>
                  <a:pt x="31" y="48"/>
                  <a:pt x="13" y="48"/>
                  <a:pt x="2" y="48"/>
                </a:cubicBezTo>
                <a:close/>
                <a:moveTo>
                  <a:pt x="20" y="4"/>
                </a:moveTo>
                <a:cubicBezTo>
                  <a:pt x="20" y="4"/>
                  <a:pt x="20" y="4"/>
                  <a:pt x="20" y="4"/>
                </a:cubicBezTo>
                <a:cubicBezTo>
                  <a:pt x="19" y="4"/>
                  <a:pt x="19" y="5"/>
                  <a:pt x="19" y="6"/>
                </a:cubicBezTo>
                <a:cubicBezTo>
                  <a:pt x="19" y="8"/>
                  <a:pt x="19" y="8"/>
                  <a:pt x="19" y="8"/>
                </a:cubicBezTo>
                <a:cubicBezTo>
                  <a:pt x="19" y="8"/>
                  <a:pt x="19" y="8"/>
                  <a:pt x="19" y="8"/>
                </a:cubicBezTo>
                <a:cubicBezTo>
                  <a:pt x="19" y="8"/>
                  <a:pt x="18" y="9"/>
                  <a:pt x="18" y="9"/>
                </a:cubicBezTo>
                <a:cubicBezTo>
                  <a:pt x="12" y="9"/>
                  <a:pt x="12" y="9"/>
                  <a:pt x="12" y="9"/>
                </a:cubicBezTo>
                <a:cubicBezTo>
                  <a:pt x="11" y="9"/>
                  <a:pt x="11" y="9"/>
                  <a:pt x="11" y="9"/>
                </a:cubicBezTo>
                <a:cubicBezTo>
                  <a:pt x="11" y="9"/>
                  <a:pt x="11" y="9"/>
                  <a:pt x="11" y="9"/>
                </a:cubicBezTo>
                <a:cubicBezTo>
                  <a:pt x="11" y="10"/>
                  <a:pt x="11" y="10"/>
                  <a:pt x="11" y="10"/>
                </a:cubicBezTo>
                <a:cubicBezTo>
                  <a:pt x="11" y="10"/>
                  <a:pt x="11" y="11"/>
                  <a:pt x="11" y="11"/>
                </a:cubicBezTo>
                <a:cubicBezTo>
                  <a:pt x="11" y="11"/>
                  <a:pt x="11" y="11"/>
                  <a:pt x="12" y="11"/>
                </a:cubicBezTo>
                <a:cubicBezTo>
                  <a:pt x="33" y="11"/>
                  <a:pt x="33" y="11"/>
                  <a:pt x="33" y="11"/>
                </a:cubicBezTo>
                <a:cubicBezTo>
                  <a:pt x="33" y="11"/>
                  <a:pt x="33" y="11"/>
                  <a:pt x="34" y="11"/>
                </a:cubicBezTo>
                <a:cubicBezTo>
                  <a:pt x="34" y="11"/>
                  <a:pt x="34" y="10"/>
                  <a:pt x="34" y="10"/>
                </a:cubicBezTo>
                <a:cubicBezTo>
                  <a:pt x="34" y="10"/>
                  <a:pt x="34" y="10"/>
                  <a:pt x="34" y="9"/>
                </a:cubicBezTo>
                <a:cubicBezTo>
                  <a:pt x="34" y="9"/>
                  <a:pt x="34" y="9"/>
                  <a:pt x="34" y="9"/>
                </a:cubicBezTo>
                <a:cubicBezTo>
                  <a:pt x="33" y="9"/>
                  <a:pt x="33" y="9"/>
                  <a:pt x="33" y="9"/>
                </a:cubicBezTo>
                <a:cubicBezTo>
                  <a:pt x="27" y="9"/>
                  <a:pt x="27" y="9"/>
                  <a:pt x="27" y="9"/>
                </a:cubicBezTo>
                <a:cubicBezTo>
                  <a:pt x="26" y="9"/>
                  <a:pt x="26" y="8"/>
                  <a:pt x="26" y="8"/>
                </a:cubicBezTo>
                <a:cubicBezTo>
                  <a:pt x="26" y="8"/>
                  <a:pt x="26" y="8"/>
                  <a:pt x="26" y="8"/>
                </a:cubicBezTo>
                <a:cubicBezTo>
                  <a:pt x="26" y="6"/>
                  <a:pt x="26" y="6"/>
                  <a:pt x="26" y="6"/>
                </a:cubicBezTo>
                <a:cubicBezTo>
                  <a:pt x="26" y="5"/>
                  <a:pt x="25" y="4"/>
                  <a:pt x="25" y="4"/>
                </a:cubicBezTo>
                <a:cubicBezTo>
                  <a:pt x="23" y="2"/>
                  <a:pt x="21" y="2"/>
                  <a:pt x="20"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3" name="Freeform 569"/>
          <p:cNvSpPr>
            <a:spLocks noEditPoints="1"/>
          </p:cNvSpPr>
          <p:nvPr/>
        </p:nvSpPr>
        <p:spPr bwMode="auto">
          <a:xfrm>
            <a:off x="1997742" y="4020075"/>
            <a:ext cx="169676" cy="147836"/>
          </a:xfrm>
          <a:custGeom>
            <a:avLst/>
            <a:gdLst>
              <a:gd name="T0" fmla="*/ 2 w 50"/>
              <a:gd name="T1" fmla="*/ 15 h 44"/>
              <a:gd name="T2" fmla="*/ 2 w 50"/>
              <a:gd name="T3" fmla="*/ 15 h 44"/>
              <a:gd name="T4" fmla="*/ 2 w 50"/>
              <a:gd name="T5" fmla="*/ 1 h 44"/>
              <a:gd name="T6" fmla="*/ 4 w 50"/>
              <a:gd name="T7" fmla="*/ 0 h 44"/>
              <a:gd name="T8" fmla="*/ 4 w 50"/>
              <a:gd name="T9" fmla="*/ 0 h 44"/>
              <a:gd name="T10" fmla="*/ 17 w 50"/>
              <a:gd name="T11" fmla="*/ 0 h 44"/>
              <a:gd name="T12" fmla="*/ 19 w 50"/>
              <a:gd name="T13" fmla="*/ 0 h 44"/>
              <a:gd name="T14" fmla="*/ 25 w 50"/>
              <a:gd name="T15" fmla="*/ 7 h 44"/>
              <a:gd name="T16" fmla="*/ 45 w 50"/>
              <a:gd name="T17" fmla="*/ 7 h 44"/>
              <a:gd name="T18" fmla="*/ 47 w 50"/>
              <a:gd name="T19" fmla="*/ 9 h 44"/>
              <a:gd name="T20" fmla="*/ 47 w 50"/>
              <a:gd name="T21" fmla="*/ 9 h 44"/>
              <a:gd name="T22" fmla="*/ 47 w 50"/>
              <a:gd name="T23" fmla="*/ 15 h 44"/>
              <a:gd name="T24" fmla="*/ 48 w 50"/>
              <a:gd name="T25" fmla="*/ 15 h 44"/>
              <a:gd name="T26" fmla="*/ 50 w 50"/>
              <a:gd name="T27" fmla="*/ 17 h 44"/>
              <a:gd name="T28" fmla="*/ 49 w 50"/>
              <a:gd name="T29" fmla="*/ 17 h 44"/>
              <a:gd name="T30" fmla="*/ 47 w 50"/>
              <a:gd name="T31" fmla="*/ 42 h 44"/>
              <a:gd name="T32" fmla="*/ 45 w 50"/>
              <a:gd name="T33" fmla="*/ 44 h 44"/>
              <a:gd name="T34" fmla="*/ 4 w 50"/>
              <a:gd name="T35" fmla="*/ 44 h 44"/>
              <a:gd name="T36" fmla="*/ 2 w 50"/>
              <a:gd name="T37" fmla="*/ 42 h 44"/>
              <a:gd name="T38" fmla="*/ 0 w 50"/>
              <a:gd name="T39" fmla="*/ 17 h 44"/>
              <a:gd name="T40" fmla="*/ 1 w 50"/>
              <a:gd name="T41" fmla="*/ 15 h 44"/>
              <a:gd name="T42" fmla="*/ 2 w 50"/>
              <a:gd name="T43" fmla="*/ 15 h 44"/>
              <a:gd name="T44" fmla="*/ 2 w 50"/>
              <a:gd name="T45" fmla="*/ 15 h 44"/>
              <a:gd name="T46" fmla="*/ 6 w 50"/>
              <a:gd name="T47" fmla="*/ 15 h 44"/>
              <a:gd name="T48" fmla="*/ 6 w 50"/>
              <a:gd name="T49" fmla="*/ 15 h 44"/>
              <a:gd name="T50" fmla="*/ 43 w 50"/>
              <a:gd name="T51" fmla="*/ 15 h 44"/>
              <a:gd name="T52" fmla="*/ 43 w 50"/>
              <a:gd name="T53" fmla="*/ 11 h 44"/>
              <a:gd name="T54" fmla="*/ 25 w 50"/>
              <a:gd name="T55" fmla="*/ 11 h 44"/>
              <a:gd name="T56" fmla="*/ 23 w 50"/>
              <a:gd name="T57" fmla="*/ 11 h 44"/>
              <a:gd name="T58" fmla="*/ 16 w 50"/>
              <a:gd name="T59" fmla="*/ 3 h 44"/>
              <a:gd name="T60" fmla="*/ 6 w 50"/>
              <a:gd name="T61" fmla="*/ 3 h 44"/>
              <a:gd name="T62" fmla="*/ 6 w 50"/>
              <a:gd name="T63" fmla="*/ 15 h 44"/>
              <a:gd name="T64" fmla="*/ 45 w 50"/>
              <a:gd name="T65" fmla="*/ 18 h 44"/>
              <a:gd name="T66" fmla="*/ 45 w 50"/>
              <a:gd name="T67" fmla="*/ 18 h 44"/>
              <a:gd name="T68" fmla="*/ 45 w 50"/>
              <a:gd name="T69" fmla="*/ 18 h 44"/>
              <a:gd name="T70" fmla="*/ 45 w 50"/>
              <a:gd name="T71" fmla="*/ 18 h 44"/>
              <a:gd name="T72" fmla="*/ 45 w 50"/>
              <a:gd name="T73" fmla="*/ 18 h 44"/>
              <a:gd name="T74" fmla="*/ 4 w 50"/>
              <a:gd name="T75" fmla="*/ 18 h 44"/>
              <a:gd name="T76" fmla="*/ 4 w 50"/>
              <a:gd name="T77" fmla="*/ 18 h 44"/>
              <a:gd name="T78" fmla="*/ 4 w 50"/>
              <a:gd name="T79" fmla="*/ 18 h 44"/>
              <a:gd name="T80" fmla="*/ 6 w 50"/>
              <a:gd name="T81" fmla="*/ 40 h 44"/>
              <a:gd name="T82" fmla="*/ 43 w 50"/>
              <a:gd name="T83" fmla="*/ 40 h 44"/>
              <a:gd name="T84" fmla="*/ 45 w 50"/>
              <a:gd name="T85"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 h="44">
                <a:moveTo>
                  <a:pt x="2" y="15"/>
                </a:moveTo>
                <a:cubicBezTo>
                  <a:pt x="2" y="15"/>
                  <a:pt x="2" y="15"/>
                  <a:pt x="2" y="15"/>
                </a:cubicBezTo>
                <a:cubicBezTo>
                  <a:pt x="2" y="1"/>
                  <a:pt x="2" y="1"/>
                  <a:pt x="2" y="1"/>
                </a:cubicBezTo>
                <a:cubicBezTo>
                  <a:pt x="2" y="0"/>
                  <a:pt x="3" y="0"/>
                  <a:pt x="4" y="0"/>
                </a:cubicBezTo>
                <a:cubicBezTo>
                  <a:pt x="4" y="0"/>
                  <a:pt x="4" y="0"/>
                  <a:pt x="4" y="0"/>
                </a:cubicBezTo>
                <a:cubicBezTo>
                  <a:pt x="17" y="0"/>
                  <a:pt x="17" y="0"/>
                  <a:pt x="17" y="0"/>
                </a:cubicBezTo>
                <a:cubicBezTo>
                  <a:pt x="18" y="0"/>
                  <a:pt x="18" y="0"/>
                  <a:pt x="19" y="0"/>
                </a:cubicBezTo>
                <a:cubicBezTo>
                  <a:pt x="25" y="7"/>
                  <a:pt x="25" y="7"/>
                  <a:pt x="25" y="7"/>
                </a:cubicBezTo>
                <a:cubicBezTo>
                  <a:pt x="45" y="7"/>
                  <a:pt x="45" y="7"/>
                  <a:pt x="45" y="7"/>
                </a:cubicBezTo>
                <a:cubicBezTo>
                  <a:pt x="46" y="7"/>
                  <a:pt x="47" y="8"/>
                  <a:pt x="47" y="9"/>
                </a:cubicBezTo>
                <a:cubicBezTo>
                  <a:pt x="47" y="9"/>
                  <a:pt x="47" y="9"/>
                  <a:pt x="47" y="9"/>
                </a:cubicBezTo>
                <a:cubicBezTo>
                  <a:pt x="47" y="15"/>
                  <a:pt x="47" y="15"/>
                  <a:pt x="47" y="15"/>
                </a:cubicBezTo>
                <a:cubicBezTo>
                  <a:pt x="48" y="15"/>
                  <a:pt x="48" y="15"/>
                  <a:pt x="48" y="15"/>
                </a:cubicBezTo>
                <a:cubicBezTo>
                  <a:pt x="49" y="15"/>
                  <a:pt x="50" y="16"/>
                  <a:pt x="50" y="17"/>
                </a:cubicBezTo>
                <a:cubicBezTo>
                  <a:pt x="50" y="17"/>
                  <a:pt x="49" y="17"/>
                  <a:pt x="49" y="17"/>
                </a:cubicBezTo>
                <a:cubicBezTo>
                  <a:pt x="47" y="42"/>
                  <a:pt x="47" y="42"/>
                  <a:pt x="47" y="42"/>
                </a:cubicBezTo>
                <a:cubicBezTo>
                  <a:pt x="47" y="43"/>
                  <a:pt x="46" y="44"/>
                  <a:pt x="45" y="44"/>
                </a:cubicBezTo>
                <a:cubicBezTo>
                  <a:pt x="4" y="44"/>
                  <a:pt x="4" y="44"/>
                  <a:pt x="4" y="44"/>
                </a:cubicBezTo>
                <a:cubicBezTo>
                  <a:pt x="3" y="44"/>
                  <a:pt x="2" y="43"/>
                  <a:pt x="2" y="42"/>
                </a:cubicBezTo>
                <a:cubicBezTo>
                  <a:pt x="0" y="17"/>
                  <a:pt x="0" y="17"/>
                  <a:pt x="0" y="17"/>
                </a:cubicBezTo>
                <a:cubicBezTo>
                  <a:pt x="0" y="16"/>
                  <a:pt x="0" y="15"/>
                  <a:pt x="1" y="15"/>
                </a:cubicBezTo>
                <a:cubicBezTo>
                  <a:pt x="2" y="15"/>
                  <a:pt x="2" y="15"/>
                  <a:pt x="2" y="15"/>
                </a:cubicBezTo>
                <a:cubicBezTo>
                  <a:pt x="2" y="15"/>
                  <a:pt x="2" y="15"/>
                  <a:pt x="2" y="15"/>
                </a:cubicBezTo>
                <a:close/>
                <a:moveTo>
                  <a:pt x="6" y="15"/>
                </a:moveTo>
                <a:cubicBezTo>
                  <a:pt x="6" y="15"/>
                  <a:pt x="6" y="15"/>
                  <a:pt x="6" y="15"/>
                </a:cubicBezTo>
                <a:cubicBezTo>
                  <a:pt x="43" y="15"/>
                  <a:pt x="43" y="15"/>
                  <a:pt x="43" y="15"/>
                </a:cubicBezTo>
                <a:cubicBezTo>
                  <a:pt x="43" y="11"/>
                  <a:pt x="43" y="11"/>
                  <a:pt x="43" y="11"/>
                </a:cubicBezTo>
                <a:cubicBezTo>
                  <a:pt x="25" y="11"/>
                  <a:pt x="25" y="11"/>
                  <a:pt x="25" y="11"/>
                </a:cubicBezTo>
                <a:cubicBezTo>
                  <a:pt x="24" y="11"/>
                  <a:pt x="24" y="11"/>
                  <a:pt x="23" y="11"/>
                </a:cubicBezTo>
                <a:cubicBezTo>
                  <a:pt x="16" y="3"/>
                  <a:pt x="16" y="3"/>
                  <a:pt x="16" y="3"/>
                </a:cubicBezTo>
                <a:cubicBezTo>
                  <a:pt x="6" y="3"/>
                  <a:pt x="6" y="3"/>
                  <a:pt x="6" y="3"/>
                </a:cubicBezTo>
                <a:cubicBezTo>
                  <a:pt x="6" y="15"/>
                  <a:pt x="6" y="15"/>
                  <a:pt x="6" y="15"/>
                </a:cubicBezTo>
                <a:close/>
                <a:moveTo>
                  <a:pt x="45" y="18"/>
                </a:moveTo>
                <a:cubicBezTo>
                  <a:pt x="45" y="18"/>
                  <a:pt x="45" y="18"/>
                  <a:pt x="45" y="18"/>
                </a:cubicBezTo>
                <a:cubicBezTo>
                  <a:pt x="45" y="18"/>
                  <a:pt x="45" y="18"/>
                  <a:pt x="45" y="18"/>
                </a:cubicBezTo>
                <a:cubicBezTo>
                  <a:pt x="45" y="18"/>
                  <a:pt x="45" y="18"/>
                  <a:pt x="45" y="18"/>
                </a:cubicBezTo>
                <a:cubicBezTo>
                  <a:pt x="45" y="18"/>
                  <a:pt x="45" y="18"/>
                  <a:pt x="45" y="18"/>
                </a:cubicBezTo>
                <a:cubicBezTo>
                  <a:pt x="4" y="18"/>
                  <a:pt x="4" y="18"/>
                  <a:pt x="4" y="18"/>
                </a:cubicBezTo>
                <a:cubicBezTo>
                  <a:pt x="4" y="18"/>
                  <a:pt x="4" y="18"/>
                  <a:pt x="4" y="18"/>
                </a:cubicBezTo>
                <a:cubicBezTo>
                  <a:pt x="4" y="18"/>
                  <a:pt x="4" y="18"/>
                  <a:pt x="4" y="18"/>
                </a:cubicBezTo>
                <a:cubicBezTo>
                  <a:pt x="6" y="40"/>
                  <a:pt x="6" y="40"/>
                  <a:pt x="6" y="40"/>
                </a:cubicBezTo>
                <a:cubicBezTo>
                  <a:pt x="43" y="40"/>
                  <a:pt x="43" y="40"/>
                  <a:pt x="43" y="40"/>
                </a:cubicBezTo>
                <a:cubicBezTo>
                  <a:pt x="45" y="18"/>
                  <a:pt x="45" y="18"/>
                  <a:pt x="45"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4" name="Freeform 570"/>
          <p:cNvSpPr>
            <a:spLocks noEditPoints="1"/>
          </p:cNvSpPr>
          <p:nvPr/>
        </p:nvSpPr>
        <p:spPr bwMode="auto">
          <a:xfrm>
            <a:off x="4652073" y="4369505"/>
            <a:ext cx="167996" cy="149517"/>
          </a:xfrm>
          <a:custGeom>
            <a:avLst/>
            <a:gdLst>
              <a:gd name="T0" fmla="*/ 44 w 50"/>
              <a:gd name="T1" fmla="*/ 42 h 44"/>
              <a:gd name="T2" fmla="*/ 42 w 50"/>
              <a:gd name="T3" fmla="*/ 44 h 44"/>
              <a:gd name="T4" fmla="*/ 0 w 50"/>
              <a:gd name="T5" fmla="*/ 42 h 44"/>
              <a:gd name="T6" fmla="*/ 0 w 50"/>
              <a:gd name="T7" fmla="*/ 2 h 44"/>
              <a:gd name="T8" fmla="*/ 2 w 50"/>
              <a:gd name="T9" fmla="*/ 0 h 44"/>
              <a:gd name="T10" fmla="*/ 16 w 50"/>
              <a:gd name="T11" fmla="*/ 0 h 44"/>
              <a:gd name="T12" fmla="*/ 42 w 50"/>
              <a:gd name="T13" fmla="*/ 8 h 44"/>
              <a:gd name="T14" fmla="*/ 44 w 50"/>
              <a:gd name="T15" fmla="*/ 10 h 44"/>
              <a:gd name="T16" fmla="*/ 49 w 50"/>
              <a:gd name="T17" fmla="*/ 26 h 44"/>
              <a:gd name="T18" fmla="*/ 49 w 50"/>
              <a:gd name="T19" fmla="*/ 36 h 44"/>
              <a:gd name="T20" fmla="*/ 46 w 50"/>
              <a:gd name="T21" fmla="*/ 39 h 44"/>
              <a:gd name="T22" fmla="*/ 44 w 50"/>
              <a:gd name="T23" fmla="*/ 36 h 44"/>
              <a:gd name="T24" fmla="*/ 37 w 50"/>
              <a:gd name="T25" fmla="*/ 33 h 44"/>
              <a:gd name="T26" fmla="*/ 37 w 50"/>
              <a:gd name="T27" fmla="*/ 31 h 44"/>
              <a:gd name="T28" fmla="*/ 42 w 50"/>
              <a:gd name="T29" fmla="*/ 27 h 44"/>
              <a:gd name="T30" fmla="*/ 43 w 50"/>
              <a:gd name="T31" fmla="*/ 25 h 44"/>
              <a:gd name="T32" fmla="*/ 44 w 50"/>
              <a:gd name="T33" fmla="*/ 27 h 44"/>
              <a:gd name="T34" fmla="*/ 44 w 50"/>
              <a:gd name="T35" fmla="*/ 29 h 44"/>
              <a:gd name="T36" fmla="*/ 37 w 50"/>
              <a:gd name="T37" fmla="*/ 33 h 44"/>
              <a:gd name="T38" fmla="*/ 34 w 50"/>
              <a:gd name="T39" fmla="*/ 19 h 44"/>
              <a:gd name="T40" fmla="*/ 35 w 50"/>
              <a:gd name="T41" fmla="*/ 21 h 44"/>
              <a:gd name="T42" fmla="*/ 33 w 50"/>
              <a:gd name="T43" fmla="*/ 23 h 44"/>
              <a:gd name="T44" fmla="*/ 32 w 50"/>
              <a:gd name="T45" fmla="*/ 24 h 44"/>
              <a:gd name="T46" fmla="*/ 30 w 50"/>
              <a:gd name="T47" fmla="*/ 23 h 44"/>
              <a:gd name="T48" fmla="*/ 32 w 50"/>
              <a:gd name="T49" fmla="*/ 21 h 44"/>
              <a:gd name="T50" fmla="*/ 34 w 50"/>
              <a:gd name="T51" fmla="*/ 19 h 44"/>
              <a:gd name="T52" fmla="*/ 37 w 50"/>
              <a:gd name="T53" fmla="*/ 17 h 44"/>
              <a:gd name="T54" fmla="*/ 28 w 50"/>
              <a:gd name="T55" fmla="*/ 26 h 44"/>
              <a:gd name="T56" fmla="*/ 37 w 50"/>
              <a:gd name="T57" fmla="*/ 35 h 44"/>
              <a:gd name="T58" fmla="*/ 43 w 50"/>
              <a:gd name="T59" fmla="*/ 32 h 44"/>
              <a:gd name="T60" fmla="*/ 37 w 50"/>
              <a:gd name="T61" fmla="*/ 17 h 44"/>
              <a:gd name="T62" fmla="*/ 40 w 50"/>
              <a:gd name="T63" fmla="*/ 14 h 44"/>
              <a:gd name="T64" fmla="*/ 22 w 50"/>
              <a:gd name="T65" fmla="*/ 11 h 44"/>
              <a:gd name="T66" fmla="*/ 14 w 50"/>
              <a:gd name="T67" fmla="*/ 4 h 44"/>
              <a:gd name="T68" fmla="*/ 4 w 50"/>
              <a:gd name="T69" fmla="*/ 40 h 44"/>
              <a:gd name="T70" fmla="*/ 40 w 50"/>
              <a:gd name="T71" fmla="*/ 38 h 44"/>
              <a:gd name="T72" fmla="*/ 28 w 50"/>
              <a:gd name="T73" fmla="*/ 35 h 44"/>
              <a:gd name="T74" fmla="*/ 28 w 50"/>
              <a:gd name="T75" fmla="*/ 35 h 44"/>
              <a:gd name="T76" fmla="*/ 24 w 50"/>
              <a:gd name="T77" fmla="*/ 26 h 44"/>
              <a:gd name="T78" fmla="*/ 28 w 50"/>
              <a:gd name="T79" fmla="*/ 17 h 44"/>
              <a:gd name="T80" fmla="*/ 37 w 50"/>
              <a:gd name="T81"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44">
                <a:moveTo>
                  <a:pt x="44" y="36"/>
                </a:moveTo>
                <a:cubicBezTo>
                  <a:pt x="44" y="42"/>
                  <a:pt x="44" y="42"/>
                  <a:pt x="44" y="42"/>
                </a:cubicBezTo>
                <a:cubicBezTo>
                  <a:pt x="44" y="43"/>
                  <a:pt x="43" y="44"/>
                  <a:pt x="42" y="44"/>
                </a:cubicBezTo>
                <a:cubicBezTo>
                  <a:pt x="42" y="44"/>
                  <a:pt x="42" y="44"/>
                  <a:pt x="42" y="44"/>
                </a:cubicBezTo>
                <a:cubicBezTo>
                  <a:pt x="2" y="44"/>
                  <a:pt x="2" y="44"/>
                  <a:pt x="2" y="44"/>
                </a:cubicBezTo>
                <a:cubicBezTo>
                  <a:pt x="1" y="44"/>
                  <a:pt x="0" y="43"/>
                  <a:pt x="0" y="42"/>
                </a:cubicBezTo>
                <a:cubicBezTo>
                  <a:pt x="0" y="42"/>
                  <a:pt x="0" y="42"/>
                  <a:pt x="0" y="42"/>
                </a:cubicBezTo>
                <a:cubicBezTo>
                  <a:pt x="0" y="2"/>
                  <a:pt x="0" y="2"/>
                  <a:pt x="0" y="2"/>
                </a:cubicBezTo>
                <a:cubicBezTo>
                  <a:pt x="0" y="1"/>
                  <a:pt x="1" y="0"/>
                  <a:pt x="2" y="0"/>
                </a:cubicBezTo>
                <a:cubicBezTo>
                  <a:pt x="2" y="0"/>
                  <a:pt x="2" y="0"/>
                  <a:pt x="2" y="0"/>
                </a:cubicBezTo>
                <a:cubicBezTo>
                  <a:pt x="14" y="0"/>
                  <a:pt x="14" y="0"/>
                  <a:pt x="14" y="0"/>
                </a:cubicBezTo>
                <a:cubicBezTo>
                  <a:pt x="15" y="0"/>
                  <a:pt x="16" y="0"/>
                  <a:pt x="16" y="0"/>
                </a:cubicBezTo>
                <a:cubicBezTo>
                  <a:pt x="23" y="8"/>
                  <a:pt x="23" y="8"/>
                  <a:pt x="23" y="8"/>
                </a:cubicBezTo>
                <a:cubicBezTo>
                  <a:pt x="42" y="8"/>
                  <a:pt x="42" y="8"/>
                  <a:pt x="42" y="8"/>
                </a:cubicBezTo>
                <a:cubicBezTo>
                  <a:pt x="43" y="8"/>
                  <a:pt x="44" y="9"/>
                  <a:pt x="44" y="10"/>
                </a:cubicBezTo>
                <a:cubicBezTo>
                  <a:pt x="44" y="10"/>
                  <a:pt x="44" y="10"/>
                  <a:pt x="44" y="10"/>
                </a:cubicBezTo>
                <a:cubicBezTo>
                  <a:pt x="44" y="16"/>
                  <a:pt x="44" y="16"/>
                  <a:pt x="44" y="16"/>
                </a:cubicBezTo>
                <a:cubicBezTo>
                  <a:pt x="47" y="18"/>
                  <a:pt x="49" y="22"/>
                  <a:pt x="49" y="26"/>
                </a:cubicBezTo>
                <a:cubicBezTo>
                  <a:pt x="49" y="29"/>
                  <a:pt x="49" y="31"/>
                  <a:pt x="47" y="34"/>
                </a:cubicBezTo>
                <a:cubicBezTo>
                  <a:pt x="49" y="36"/>
                  <a:pt x="49" y="36"/>
                  <a:pt x="49" y="36"/>
                </a:cubicBezTo>
                <a:cubicBezTo>
                  <a:pt x="50" y="37"/>
                  <a:pt x="50" y="38"/>
                  <a:pt x="49" y="39"/>
                </a:cubicBezTo>
                <a:cubicBezTo>
                  <a:pt x="48" y="39"/>
                  <a:pt x="47" y="39"/>
                  <a:pt x="46" y="39"/>
                </a:cubicBezTo>
                <a:cubicBezTo>
                  <a:pt x="44" y="36"/>
                  <a:pt x="44" y="36"/>
                  <a:pt x="44" y="36"/>
                </a:cubicBezTo>
                <a:cubicBezTo>
                  <a:pt x="44" y="36"/>
                  <a:pt x="44" y="36"/>
                  <a:pt x="44" y="36"/>
                </a:cubicBezTo>
                <a:close/>
                <a:moveTo>
                  <a:pt x="37" y="33"/>
                </a:moveTo>
                <a:cubicBezTo>
                  <a:pt x="37" y="33"/>
                  <a:pt x="37" y="33"/>
                  <a:pt x="37" y="33"/>
                </a:cubicBezTo>
                <a:cubicBezTo>
                  <a:pt x="36" y="33"/>
                  <a:pt x="36" y="33"/>
                  <a:pt x="36" y="32"/>
                </a:cubicBezTo>
                <a:cubicBezTo>
                  <a:pt x="36" y="32"/>
                  <a:pt x="36" y="31"/>
                  <a:pt x="37" y="31"/>
                </a:cubicBezTo>
                <a:cubicBezTo>
                  <a:pt x="39" y="31"/>
                  <a:pt x="41" y="29"/>
                  <a:pt x="42" y="27"/>
                </a:cubicBezTo>
                <a:cubicBezTo>
                  <a:pt x="42" y="27"/>
                  <a:pt x="42" y="27"/>
                  <a:pt x="42" y="27"/>
                </a:cubicBezTo>
                <a:cubicBezTo>
                  <a:pt x="42" y="27"/>
                  <a:pt x="42" y="26"/>
                  <a:pt x="42" y="26"/>
                </a:cubicBezTo>
                <a:cubicBezTo>
                  <a:pt x="42" y="25"/>
                  <a:pt x="42" y="25"/>
                  <a:pt x="43" y="25"/>
                </a:cubicBezTo>
                <a:cubicBezTo>
                  <a:pt x="44" y="25"/>
                  <a:pt x="44" y="25"/>
                  <a:pt x="44" y="26"/>
                </a:cubicBezTo>
                <a:cubicBezTo>
                  <a:pt x="44" y="27"/>
                  <a:pt x="44" y="27"/>
                  <a:pt x="44" y="27"/>
                </a:cubicBezTo>
                <a:cubicBezTo>
                  <a:pt x="44" y="28"/>
                  <a:pt x="44" y="28"/>
                  <a:pt x="44" y="28"/>
                </a:cubicBezTo>
                <a:cubicBezTo>
                  <a:pt x="44" y="28"/>
                  <a:pt x="44" y="28"/>
                  <a:pt x="44" y="29"/>
                </a:cubicBezTo>
                <a:cubicBezTo>
                  <a:pt x="43" y="31"/>
                  <a:pt x="41" y="33"/>
                  <a:pt x="38" y="33"/>
                </a:cubicBezTo>
                <a:cubicBezTo>
                  <a:pt x="38" y="33"/>
                  <a:pt x="37" y="33"/>
                  <a:pt x="37" y="33"/>
                </a:cubicBezTo>
                <a:close/>
                <a:moveTo>
                  <a:pt x="34" y="19"/>
                </a:moveTo>
                <a:cubicBezTo>
                  <a:pt x="34" y="19"/>
                  <a:pt x="34" y="19"/>
                  <a:pt x="34" y="19"/>
                </a:cubicBezTo>
                <a:cubicBezTo>
                  <a:pt x="34" y="19"/>
                  <a:pt x="35" y="19"/>
                  <a:pt x="35" y="20"/>
                </a:cubicBezTo>
                <a:cubicBezTo>
                  <a:pt x="36" y="20"/>
                  <a:pt x="35" y="21"/>
                  <a:pt x="35" y="21"/>
                </a:cubicBezTo>
                <a:cubicBezTo>
                  <a:pt x="34" y="22"/>
                  <a:pt x="34" y="22"/>
                  <a:pt x="34" y="22"/>
                </a:cubicBezTo>
                <a:cubicBezTo>
                  <a:pt x="34" y="22"/>
                  <a:pt x="33" y="22"/>
                  <a:pt x="33" y="23"/>
                </a:cubicBezTo>
                <a:cubicBezTo>
                  <a:pt x="33" y="23"/>
                  <a:pt x="33" y="23"/>
                  <a:pt x="33" y="23"/>
                </a:cubicBezTo>
                <a:cubicBezTo>
                  <a:pt x="32" y="24"/>
                  <a:pt x="32" y="24"/>
                  <a:pt x="32" y="24"/>
                </a:cubicBezTo>
                <a:cubicBezTo>
                  <a:pt x="32" y="25"/>
                  <a:pt x="31" y="25"/>
                  <a:pt x="31" y="25"/>
                </a:cubicBezTo>
                <a:cubicBezTo>
                  <a:pt x="30" y="24"/>
                  <a:pt x="30" y="24"/>
                  <a:pt x="30" y="23"/>
                </a:cubicBezTo>
                <a:cubicBezTo>
                  <a:pt x="30" y="23"/>
                  <a:pt x="30" y="22"/>
                  <a:pt x="31" y="22"/>
                </a:cubicBezTo>
                <a:cubicBezTo>
                  <a:pt x="31" y="22"/>
                  <a:pt x="31" y="21"/>
                  <a:pt x="32" y="21"/>
                </a:cubicBezTo>
                <a:cubicBezTo>
                  <a:pt x="32" y="21"/>
                  <a:pt x="32" y="20"/>
                  <a:pt x="33" y="20"/>
                </a:cubicBezTo>
                <a:cubicBezTo>
                  <a:pt x="33" y="20"/>
                  <a:pt x="33" y="20"/>
                  <a:pt x="34" y="19"/>
                </a:cubicBezTo>
                <a:close/>
                <a:moveTo>
                  <a:pt x="37" y="17"/>
                </a:moveTo>
                <a:cubicBezTo>
                  <a:pt x="37" y="17"/>
                  <a:pt x="37" y="17"/>
                  <a:pt x="37" y="17"/>
                </a:cubicBezTo>
                <a:cubicBezTo>
                  <a:pt x="34" y="17"/>
                  <a:pt x="32" y="18"/>
                  <a:pt x="30" y="20"/>
                </a:cubicBezTo>
                <a:cubicBezTo>
                  <a:pt x="29" y="22"/>
                  <a:pt x="28" y="24"/>
                  <a:pt x="28" y="26"/>
                </a:cubicBezTo>
                <a:cubicBezTo>
                  <a:pt x="28" y="28"/>
                  <a:pt x="29" y="31"/>
                  <a:pt x="30" y="32"/>
                </a:cubicBezTo>
                <a:cubicBezTo>
                  <a:pt x="32" y="34"/>
                  <a:pt x="34" y="35"/>
                  <a:pt x="37" y="35"/>
                </a:cubicBezTo>
                <a:cubicBezTo>
                  <a:pt x="39" y="35"/>
                  <a:pt x="41" y="34"/>
                  <a:pt x="43" y="32"/>
                </a:cubicBezTo>
                <a:cubicBezTo>
                  <a:pt x="43" y="32"/>
                  <a:pt x="43" y="32"/>
                  <a:pt x="43" y="32"/>
                </a:cubicBezTo>
                <a:cubicBezTo>
                  <a:pt x="45" y="31"/>
                  <a:pt x="46" y="28"/>
                  <a:pt x="46" y="26"/>
                </a:cubicBezTo>
                <a:cubicBezTo>
                  <a:pt x="46" y="21"/>
                  <a:pt x="42" y="17"/>
                  <a:pt x="37" y="17"/>
                </a:cubicBezTo>
                <a:close/>
                <a:moveTo>
                  <a:pt x="40" y="14"/>
                </a:moveTo>
                <a:cubicBezTo>
                  <a:pt x="40" y="14"/>
                  <a:pt x="40" y="14"/>
                  <a:pt x="40" y="14"/>
                </a:cubicBezTo>
                <a:cubicBezTo>
                  <a:pt x="40" y="11"/>
                  <a:pt x="40" y="11"/>
                  <a:pt x="40" y="11"/>
                </a:cubicBezTo>
                <a:cubicBezTo>
                  <a:pt x="22" y="11"/>
                  <a:pt x="22" y="11"/>
                  <a:pt x="22" y="11"/>
                </a:cubicBezTo>
                <a:cubicBezTo>
                  <a:pt x="21" y="11"/>
                  <a:pt x="21" y="11"/>
                  <a:pt x="21" y="11"/>
                </a:cubicBezTo>
                <a:cubicBezTo>
                  <a:pt x="14" y="4"/>
                  <a:pt x="14" y="4"/>
                  <a:pt x="14" y="4"/>
                </a:cubicBezTo>
                <a:cubicBezTo>
                  <a:pt x="4" y="4"/>
                  <a:pt x="4" y="4"/>
                  <a:pt x="4" y="4"/>
                </a:cubicBezTo>
                <a:cubicBezTo>
                  <a:pt x="4" y="40"/>
                  <a:pt x="4" y="40"/>
                  <a:pt x="4" y="40"/>
                </a:cubicBezTo>
                <a:cubicBezTo>
                  <a:pt x="40" y="40"/>
                  <a:pt x="40" y="40"/>
                  <a:pt x="40" y="40"/>
                </a:cubicBezTo>
                <a:cubicBezTo>
                  <a:pt x="40" y="38"/>
                  <a:pt x="40" y="38"/>
                  <a:pt x="40" y="38"/>
                </a:cubicBezTo>
                <a:cubicBezTo>
                  <a:pt x="39" y="39"/>
                  <a:pt x="38" y="39"/>
                  <a:pt x="37" y="39"/>
                </a:cubicBezTo>
                <a:cubicBezTo>
                  <a:pt x="34" y="39"/>
                  <a:pt x="30" y="38"/>
                  <a:pt x="28" y="35"/>
                </a:cubicBezTo>
                <a:cubicBezTo>
                  <a:pt x="28" y="35"/>
                  <a:pt x="28" y="35"/>
                  <a:pt x="28" y="35"/>
                </a:cubicBezTo>
                <a:cubicBezTo>
                  <a:pt x="28" y="35"/>
                  <a:pt x="28" y="35"/>
                  <a:pt x="28" y="35"/>
                </a:cubicBezTo>
                <a:cubicBezTo>
                  <a:pt x="28" y="35"/>
                  <a:pt x="28" y="35"/>
                  <a:pt x="28" y="35"/>
                </a:cubicBezTo>
                <a:cubicBezTo>
                  <a:pt x="25" y="33"/>
                  <a:pt x="24" y="29"/>
                  <a:pt x="24" y="26"/>
                </a:cubicBezTo>
                <a:cubicBezTo>
                  <a:pt x="24" y="23"/>
                  <a:pt x="25" y="20"/>
                  <a:pt x="28" y="17"/>
                </a:cubicBezTo>
                <a:cubicBezTo>
                  <a:pt x="28" y="17"/>
                  <a:pt x="28" y="17"/>
                  <a:pt x="28" y="17"/>
                </a:cubicBezTo>
                <a:cubicBezTo>
                  <a:pt x="28" y="17"/>
                  <a:pt x="28" y="17"/>
                  <a:pt x="28" y="17"/>
                </a:cubicBezTo>
                <a:cubicBezTo>
                  <a:pt x="30" y="15"/>
                  <a:pt x="34" y="13"/>
                  <a:pt x="37" y="13"/>
                </a:cubicBezTo>
                <a:cubicBezTo>
                  <a:pt x="38" y="13"/>
                  <a:pt x="39" y="13"/>
                  <a:pt x="40"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5" name="Freeform 571"/>
          <p:cNvSpPr>
            <a:spLocks noEditPoints="1"/>
          </p:cNvSpPr>
          <p:nvPr/>
        </p:nvSpPr>
        <p:spPr bwMode="auto">
          <a:xfrm>
            <a:off x="4941024" y="4369505"/>
            <a:ext cx="169676" cy="149517"/>
          </a:xfrm>
          <a:custGeom>
            <a:avLst/>
            <a:gdLst>
              <a:gd name="T0" fmla="*/ 27 w 50"/>
              <a:gd name="T1" fmla="*/ 1 h 44"/>
              <a:gd name="T2" fmla="*/ 38 w 50"/>
              <a:gd name="T3" fmla="*/ 21 h 44"/>
              <a:gd name="T4" fmla="*/ 50 w 50"/>
              <a:gd name="T5" fmla="*/ 41 h 44"/>
              <a:gd name="T6" fmla="*/ 49 w 50"/>
              <a:gd name="T7" fmla="*/ 43 h 44"/>
              <a:gd name="T8" fmla="*/ 48 w 50"/>
              <a:gd name="T9" fmla="*/ 44 h 44"/>
              <a:gd name="T10" fmla="*/ 48 w 50"/>
              <a:gd name="T11" fmla="*/ 44 h 44"/>
              <a:gd name="T12" fmla="*/ 25 w 50"/>
              <a:gd name="T13" fmla="*/ 44 h 44"/>
              <a:gd name="T14" fmla="*/ 2 w 50"/>
              <a:gd name="T15" fmla="*/ 44 h 44"/>
              <a:gd name="T16" fmla="*/ 0 w 50"/>
              <a:gd name="T17" fmla="*/ 42 h 44"/>
              <a:gd name="T18" fmla="*/ 1 w 50"/>
              <a:gd name="T19" fmla="*/ 41 h 44"/>
              <a:gd name="T20" fmla="*/ 12 w 50"/>
              <a:gd name="T21" fmla="*/ 21 h 44"/>
              <a:gd name="T22" fmla="*/ 24 w 50"/>
              <a:gd name="T23" fmla="*/ 1 h 44"/>
              <a:gd name="T24" fmla="*/ 26 w 50"/>
              <a:gd name="T25" fmla="*/ 0 h 44"/>
              <a:gd name="T26" fmla="*/ 27 w 50"/>
              <a:gd name="T27" fmla="*/ 1 h 44"/>
              <a:gd name="T28" fmla="*/ 23 w 50"/>
              <a:gd name="T29" fmla="*/ 17 h 44"/>
              <a:gd name="T30" fmla="*/ 23 w 50"/>
              <a:gd name="T31" fmla="*/ 17 h 44"/>
              <a:gd name="T32" fmla="*/ 25 w 50"/>
              <a:gd name="T33" fmla="*/ 15 h 44"/>
              <a:gd name="T34" fmla="*/ 27 w 50"/>
              <a:gd name="T35" fmla="*/ 17 h 44"/>
              <a:gd name="T36" fmla="*/ 27 w 50"/>
              <a:gd name="T37" fmla="*/ 29 h 44"/>
              <a:gd name="T38" fmla="*/ 25 w 50"/>
              <a:gd name="T39" fmla="*/ 31 h 44"/>
              <a:gd name="T40" fmla="*/ 23 w 50"/>
              <a:gd name="T41" fmla="*/ 29 h 44"/>
              <a:gd name="T42" fmla="*/ 23 w 50"/>
              <a:gd name="T43" fmla="*/ 17 h 44"/>
              <a:gd name="T44" fmla="*/ 25 w 50"/>
              <a:gd name="T45" fmla="*/ 32 h 44"/>
              <a:gd name="T46" fmla="*/ 25 w 50"/>
              <a:gd name="T47" fmla="*/ 32 h 44"/>
              <a:gd name="T48" fmla="*/ 27 w 50"/>
              <a:gd name="T49" fmla="*/ 34 h 44"/>
              <a:gd name="T50" fmla="*/ 25 w 50"/>
              <a:gd name="T51" fmla="*/ 36 h 44"/>
              <a:gd name="T52" fmla="*/ 23 w 50"/>
              <a:gd name="T53" fmla="*/ 34 h 44"/>
              <a:gd name="T54" fmla="*/ 25 w 50"/>
              <a:gd name="T55" fmla="*/ 32 h 44"/>
              <a:gd name="T56" fmla="*/ 35 w 50"/>
              <a:gd name="T57" fmla="*/ 23 h 44"/>
              <a:gd name="T58" fmla="*/ 35 w 50"/>
              <a:gd name="T59" fmla="*/ 23 h 44"/>
              <a:gd name="T60" fmla="*/ 25 w 50"/>
              <a:gd name="T61" fmla="*/ 6 h 44"/>
              <a:gd name="T62" fmla="*/ 15 w 50"/>
              <a:gd name="T63" fmla="*/ 23 h 44"/>
              <a:gd name="T64" fmla="*/ 6 w 50"/>
              <a:gd name="T65" fmla="*/ 40 h 44"/>
              <a:gd name="T66" fmla="*/ 25 w 50"/>
              <a:gd name="T67" fmla="*/ 40 h 44"/>
              <a:gd name="T68" fmla="*/ 45 w 50"/>
              <a:gd name="T69" fmla="*/ 40 h 44"/>
              <a:gd name="T70" fmla="*/ 35 w 50"/>
              <a:gd name="T71" fmla="*/ 2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44">
                <a:moveTo>
                  <a:pt x="27" y="1"/>
                </a:moveTo>
                <a:cubicBezTo>
                  <a:pt x="38" y="21"/>
                  <a:pt x="38" y="21"/>
                  <a:pt x="38" y="21"/>
                </a:cubicBezTo>
                <a:cubicBezTo>
                  <a:pt x="50" y="41"/>
                  <a:pt x="50" y="41"/>
                  <a:pt x="50" y="41"/>
                </a:cubicBezTo>
                <a:cubicBezTo>
                  <a:pt x="50" y="42"/>
                  <a:pt x="50" y="43"/>
                  <a:pt x="49" y="43"/>
                </a:cubicBezTo>
                <a:cubicBezTo>
                  <a:pt x="49" y="43"/>
                  <a:pt x="49" y="44"/>
                  <a:pt x="48" y="44"/>
                </a:cubicBezTo>
                <a:cubicBezTo>
                  <a:pt x="48" y="44"/>
                  <a:pt x="48" y="44"/>
                  <a:pt x="48" y="44"/>
                </a:cubicBezTo>
                <a:cubicBezTo>
                  <a:pt x="25" y="44"/>
                  <a:pt x="25" y="44"/>
                  <a:pt x="25" y="44"/>
                </a:cubicBezTo>
                <a:cubicBezTo>
                  <a:pt x="2" y="44"/>
                  <a:pt x="2" y="44"/>
                  <a:pt x="2" y="44"/>
                </a:cubicBezTo>
                <a:cubicBezTo>
                  <a:pt x="1" y="44"/>
                  <a:pt x="0" y="43"/>
                  <a:pt x="0" y="42"/>
                </a:cubicBezTo>
                <a:cubicBezTo>
                  <a:pt x="0" y="41"/>
                  <a:pt x="0" y="41"/>
                  <a:pt x="1" y="41"/>
                </a:cubicBezTo>
                <a:cubicBezTo>
                  <a:pt x="12" y="21"/>
                  <a:pt x="12" y="21"/>
                  <a:pt x="12" y="21"/>
                </a:cubicBezTo>
                <a:cubicBezTo>
                  <a:pt x="24" y="1"/>
                  <a:pt x="24" y="1"/>
                  <a:pt x="24" y="1"/>
                </a:cubicBezTo>
                <a:cubicBezTo>
                  <a:pt x="24" y="0"/>
                  <a:pt x="25" y="0"/>
                  <a:pt x="26" y="0"/>
                </a:cubicBezTo>
                <a:cubicBezTo>
                  <a:pt x="26" y="0"/>
                  <a:pt x="27" y="1"/>
                  <a:pt x="27" y="1"/>
                </a:cubicBezTo>
                <a:close/>
                <a:moveTo>
                  <a:pt x="23" y="17"/>
                </a:moveTo>
                <a:cubicBezTo>
                  <a:pt x="23" y="17"/>
                  <a:pt x="23" y="17"/>
                  <a:pt x="23" y="17"/>
                </a:cubicBezTo>
                <a:cubicBezTo>
                  <a:pt x="23" y="16"/>
                  <a:pt x="24" y="15"/>
                  <a:pt x="25" y="15"/>
                </a:cubicBezTo>
                <a:cubicBezTo>
                  <a:pt x="26" y="15"/>
                  <a:pt x="27" y="16"/>
                  <a:pt x="27" y="17"/>
                </a:cubicBezTo>
                <a:cubicBezTo>
                  <a:pt x="27" y="29"/>
                  <a:pt x="27" y="29"/>
                  <a:pt x="27" y="29"/>
                </a:cubicBezTo>
                <a:cubicBezTo>
                  <a:pt x="27" y="30"/>
                  <a:pt x="26" y="31"/>
                  <a:pt x="25" y="31"/>
                </a:cubicBezTo>
                <a:cubicBezTo>
                  <a:pt x="24" y="31"/>
                  <a:pt x="23" y="30"/>
                  <a:pt x="23" y="29"/>
                </a:cubicBezTo>
                <a:cubicBezTo>
                  <a:pt x="23" y="17"/>
                  <a:pt x="23" y="17"/>
                  <a:pt x="23" y="17"/>
                </a:cubicBezTo>
                <a:close/>
                <a:moveTo>
                  <a:pt x="25" y="32"/>
                </a:moveTo>
                <a:cubicBezTo>
                  <a:pt x="25" y="32"/>
                  <a:pt x="25" y="32"/>
                  <a:pt x="25" y="32"/>
                </a:cubicBezTo>
                <a:cubicBezTo>
                  <a:pt x="26" y="32"/>
                  <a:pt x="27" y="33"/>
                  <a:pt x="27" y="34"/>
                </a:cubicBezTo>
                <a:cubicBezTo>
                  <a:pt x="27" y="35"/>
                  <a:pt x="26" y="36"/>
                  <a:pt x="25" y="36"/>
                </a:cubicBezTo>
                <a:cubicBezTo>
                  <a:pt x="24" y="36"/>
                  <a:pt x="23" y="35"/>
                  <a:pt x="23" y="34"/>
                </a:cubicBezTo>
                <a:cubicBezTo>
                  <a:pt x="23" y="33"/>
                  <a:pt x="24" y="32"/>
                  <a:pt x="25" y="32"/>
                </a:cubicBezTo>
                <a:close/>
                <a:moveTo>
                  <a:pt x="35" y="23"/>
                </a:moveTo>
                <a:cubicBezTo>
                  <a:pt x="35" y="23"/>
                  <a:pt x="35" y="23"/>
                  <a:pt x="35" y="23"/>
                </a:cubicBezTo>
                <a:cubicBezTo>
                  <a:pt x="25" y="6"/>
                  <a:pt x="25" y="6"/>
                  <a:pt x="25" y="6"/>
                </a:cubicBezTo>
                <a:cubicBezTo>
                  <a:pt x="15" y="23"/>
                  <a:pt x="15" y="23"/>
                  <a:pt x="15" y="23"/>
                </a:cubicBezTo>
                <a:cubicBezTo>
                  <a:pt x="6" y="40"/>
                  <a:pt x="6" y="40"/>
                  <a:pt x="6" y="40"/>
                </a:cubicBezTo>
                <a:cubicBezTo>
                  <a:pt x="25" y="40"/>
                  <a:pt x="25" y="40"/>
                  <a:pt x="25" y="40"/>
                </a:cubicBezTo>
                <a:cubicBezTo>
                  <a:pt x="45" y="40"/>
                  <a:pt x="45" y="40"/>
                  <a:pt x="45" y="40"/>
                </a:cubicBezTo>
                <a:cubicBezTo>
                  <a:pt x="35" y="23"/>
                  <a:pt x="35" y="23"/>
                  <a:pt x="35"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6" name="Freeform 572"/>
          <p:cNvSpPr>
            <a:spLocks noEditPoints="1"/>
          </p:cNvSpPr>
          <p:nvPr/>
        </p:nvSpPr>
        <p:spPr bwMode="auto">
          <a:xfrm>
            <a:off x="2604207" y="4020075"/>
            <a:ext cx="152875" cy="147836"/>
          </a:xfrm>
          <a:custGeom>
            <a:avLst/>
            <a:gdLst>
              <a:gd name="T0" fmla="*/ 4 w 45"/>
              <a:gd name="T1" fmla="*/ 11 h 44"/>
              <a:gd name="T2" fmla="*/ 4 w 45"/>
              <a:gd name="T3" fmla="*/ 40 h 44"/>
              <a:gd name="T4" fmla="*/ 41 w 45"/>
              <a:gd name="T5" fmla="*/ 40 h 44"/>
              <a:gd name="T6" fmla="*/ 41 w 45"/>
              <a:gd name="T7" fmla="*/ 11 h 44"/>
              <a:gd name="T8" fmla="*/ 4 w 45"/>
              <a:gd name="T9" fmla="*/ 11 h 44"/>
              <a:gd name="T10" fmla="*/ 0 w 45"/>
              <a:gd name="T11" fmla="*/ 1 h 44"/>
              <a:gd name="T12" fmla="*/ 0 w 45"/>
              <a:gd name="T13" fmla="*/ 1 h 44"/>
              <a:gd name="T14" fmla="*/ 2 w 45"/>
              <a:gd name="T15" fmla="*/ 0 h 44"/>
              <a:gd name="T16" fmla="*/ 2 w 45"/>
              <a:gd name="T17" fmla="*/ 0 h 44"/>
              <a:gd name="T18" fmla="*/ 15 w 45"/>
              <a:gd name="T19" fmla="*/ 0 h 44"/>
              <a:gd name="T20" fmla="*/ 17 w 45"/>
              <a:gd name="T21" fmla="*/ 0 h 44"/>
              <a:gd name="T22" fmla="*/ 23 w 45"/>
              <a:gd name="T23" fmla="*/ 7 h 44"/>
              <a:gd name="T24" fmla="*/ 43 w 45"/>
              <a:gd name="T25" fmla="*/ 7 h 44"/>
              <a:gd name="T26" fmla="*/ 45 w 45"/>
              <a:gd name="T27" fmla="*/ 9 h 44"/>
              <a:gd name="T28" fmla="*/ 45 w 45"/>
              <a:gd name="T29" fmla="*/ 9 h 44"/>
              <a:gd name="T30" fmla="*/ 45 w 45"/>
              <a:gd name="T31" fmla="*/ 42 h 44"/>
              <a:gd name="T32" fmla="*/ 43 w 45"/>
              <a:gd name="T33" fmla="*/ 44 h 44"/>
              <a:gd name="T34" fmla="*/ 43 w 45"/>
              <a:gd name="T35" fmla="*/ 44 h 44"/>
              <a:gd name="T36" fmla="*/ 2 w 45"/>
              <a:gd name="T37" fmla="*/ 44 h 44"/>
              <a:gd name="T38" fmla="*/ 0 w 45"/>
              <a:gd name="T39" fmla="*/ 42 h 44"/>
              <a:gd name="T40" fmla="*/ 0 w 45"/>
              <a:gd name="T41" fmla="*/ 42 h 44"/>
              <a:gd name="T42" fmla="*/ 0 w 45"/>
              <a:gd name="T43" fmla="*/ 1 h 44"/>
              <a:gd name="T44" fmla="*/ 4 w 45"/>
              <a:gd name="T45" fmla="*/ 7 h 44"/>
              <a:gd name="T46" fmla="*/ 4 w 45"/>
              <a:gd name="T47" fmla="*/ 7 h 44"/>
              <a:gd name="T48" fmla="*/ 18 w 45"/>
              <a:gd name="T49" fmla="*/ 7 h 44"/>
              <a:gd name="T50" fmla="*/ 14 w 45"/>
              <a:gd name="T51" fmla="*/ 3 h 44"/>
              <a:gd name="T52" fmla="*/ 4 w 45"/>
              <a:gd name="T53" fmla="*/ 3 h 44"/>
              <a:gd name="T54" fmla="*/ 4 w 45"/>
              <a:gd name="T55"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44">
                <a:moveTo>
                  <a:pt x="4" y="11"/>
                </a:moveTo>
                <a:cubicBezTo>
                  <a:pt x="4" y="40"/>
                  <a:pt x="4" y="40"/>
                  <a:pt x="4" y="40"/>
                </a:cubicBezTo>
                <a:cubicBezTo>
                  <a:pt x="41" y="40"/>
                  <a:pt x="41" y="40"/>
                  <a:pt x="41" y="40"/>
                </a:cubicBezTo>
                <a:cubicBezTo>
                  <a:pt x="41" y="11"/>
                  <a:pt x="41" y="11"/>
                  <a:pt x="41" y="11"/>
                </a:cubicBezTo>
                <a:cubicBezTo>
                  <a:pt x="29" y="11"/>
                  <a:pt x="16" y="11"/>
                  <a:pt x="4" y="11"/>
                </a:cubicBezTo>
                <a:close/>
                <a:moveTo>
                  <a:pt x="0" y="1"/>
                </a:moveTo>
                <a:cubicBezTo>
                  <a:pt x="0" y="1"/>
                  <a:pt x="0" y="1"/>
                  <a:pt x="0" y="1"/>
                </a:cubicBezTo>
                <a:cubicBezTo>
                  <a:pt x="0" y="0"/>
                  <a:pt x="1" y="0"/>
                  <a:pt x="2" y="0"/>
                </a:cubicBezTo>
                <a:cubicBezTo>
                  <a:pt x="2" y="0"/>
                  <a:pt x="2" y="0"/>
                  <a:pt x="2" y="0"/>
                </a:cubicBezTo>
                <a:cubicBezTo>
                  <a:pt x="15" y="0"/>
                  <a:pt x="15" y="0"/>
                  <a:pt x="15" y="0"/>
                </a:cubicBezTo>
                <a:cubicBezTo>
                  <a:pt x="16" y="0"/>
                  <a:pt x="16" y="0"/>
                  <a:pt x="17" y="0"/>
                </a:cubicBezTo>
                <a:cubicBezTo>
                  <a:pt x="23" y="7"/>
                  <a:pt x="23" y="7"/>
                  <a:pt x="23" y="7"/>
                </a:cubicBezTo>
                <a:cubicBezTo>
                  <a:pt x="43" y="7"/>
                  <a:pt x="43" y="7"/>
                  <a:pt x="43" y="7"/>
                </a:cubicBezTo>
                <a:cubicBezTo>
                  <a:pt x="44" y="7"/>
                  <a:pt x="45" y="8"/>
                  <a:pt x="45" y="9"/>
                </a:cubicBezTo>
                <a:cubicBezTo>
                  <a:pt x="45" y="9"/>
                  <a:pt x="45" y="9"/>
                  <a:pt x="45" y="9"/>
                </a:cubicBezTo>
                <a:cubicBezTo>
                  <a:pt x="45" y="42"/>
                  <a:pt x="45" y="42"/>
                  <a:pt x="45" y="42"/>
                </a:cubicBezTo>
                <a:cubicBezTo>
                  <a:pt x="45" y="43"/>
                  <a:pt x="44" y="44"/>
                  <a:pt x="43" y="44"/>
                </a:cubicBezTo>
                <a:cubicBezTo>
                  <a:pt x="43" y="44"/>
                  <a:pt x="43" y="44"/>
                  <a:pt x="43" y="44"/>
                </a:cubicBezTo>
                <a:cubicBezTo>
                  <a:pt x="2" y="44"/>
                  <a:pt x="2" y="44"/>
                  <a:pt x="2" y="44"/>
                </a:cubicBezTo>
                <a:cubicBezTo>
                  <a:pt x="1" y="44"/>
                  <a:pt x="0" y="43"/>
                  <a:pt x="0" y="42"/>
                </a:cubicBezTo>
                <a:cubicBezTo>
                  <a:pt x="0" y="42"/>
                  <a:pt x="0" y="42"/>
                  <a:pt x="0" y="42"/>
                </a:cubicBezTo>
                <a:cubicBezTo>
                  <a:pt x="0" y="28"/>
                  <a:pt x="0" y="15"/>
                  <a:pt x="0" y="1"/>
                </a:cubicBezTo>
                <a:close/>
                <a:moveTo>
                  <a:pt x="4" y="7"/>
                </a:moveTo>
                <a:cubicBezTo>
                  <a:pt x="4" y="7"/>
                  <a:pt x="4" y="7"/>
                  <a:pt x="4" y="7"/>
                </a:cubicBezTo>
                <a:cubicBezTo>
                  <a:pt x="18" y="7"/>
                  <a:pt x="18" y="7"/>
                  <a:pt x="18" y="7"/>
                </a:cubicBezTo>
                <a:cubicBezTo>
                  <a:pt x="14" y="3"/>
                  <a:pt x="14" y="3"/>
                  <a:pt x="14" y="3"/>
                </a:cubicBezTo>
                <a:cubicBezTo>
                  <a:pt x="4" y="3"/>
                  <a:pt x="4" y="3"/>
                  <a:pt x="4" y="3"/>
                </a:cubicBezTo>
                <a:cubicBezTo>
                  <a:pt x="4" y="7"/>
                  <a:pt x="4" y="7"/>
                  <a:pt x="4" y="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7" name="Freeform 573"/>
          <p:cNvSpPr>
            <a:spLocks noEditPoints="1"/>
          </p:cNvSpPr>
          <p:nvPr/>
        </p:nvSpPr>
        <p:spPr bwMode="auto">
          <a:xfrm>
            <a:off x="7323202" y="3307774"/>
            <a:ext cx="161276" cy="167996"/>
          </a:xfrm>
          <a:custGeom>
            <a:avLst/>
            <a:gdLst>
              <a:gd name="T0" fmla="*/ 11 w 48"/>
              <a:gd name="T1" fmla="*/ 46 h 50"/>
              <a:gd name="T2" fmla="*/ 12 w 48"/>
              <a:gd name="T3" fmla="*/ 46 h 50"/>
              <a:gd name="T4" fmla="*/ 36 w 48"/>
              <a:gd name="T5" fmla="*/ 46 h 50"/>
              <a:gd name="T6" fmla="*/ 37 w 48"/>
              <a:gd name="T7" fmla="*/ 5 h 50"/>
              <a:gd name="T8" fmla="*/ 36 w 48"/>
              <a:gd name="T9" fmla="*/ 4 h 50"/>
              <a:gd name="T10" fmla="*/ 11 w 48"/>
              <a:gd name="T11" fmla="*/ 4 h 50"/>
              <a:gd name="T12" fmla="*/ 11 w 48"/>
              <a:gd name="T13" fmla="*/ 5 h 50"/>
              <a:gd name="T14" fmla="*/ 16 w 48"/>
              <a:gd name="T15" fmla="*/ 7 h 50"/>
              <a:gd name="T16" fmla="*/ 16 w 48"/>
              <a:gd name="T17" fmla="*/ 7 h 50"/>
              <a:gd name="T18" fmla="*/ 34 w 48"/>
              <a:gd name="T19" fmla="*/ 8 h 50"/>
              <a:gd name="T20" fmla="*/ 34 w 48"/>
              <a:gd name="T21" fmla="*/ 42 h 50"/>
              <a:gd name="T22" fmla="*/ 32 w 48"/>
              <a:gd name="T23" fmla="*/ 43 h 50"/>
              <a:gd name="T24" fmla="*/ 14 w 48"/>
              <a:gd name="T25" fmla="*/ 42 h 50"/>
              <a:gd name="T26" fmla="*/ 14 w 48"/>
              <a:gd name="T27" fmla="*/ 8 h 50"/>
              <a:gd name="T28" fmla="*/ 31 w 48"/>
              <a:gd name="T29" fmla="*/ 9 h 50"/>
              <a:gd name="T30" fmla="*/ 17 w 48"/>
              <a:gd name="T31" fmla="*/ 9 h 50"/>
              <a:gd name="T32" fmla="*/ 31 w 48"/>
              <a:gd name="T33" fmla="*/ 41 h 50"/>
              <a:gd name="T34" fmla="*/ 7 w 48"/>
              <a:gd name="T35" fmla="*/ 19 h 50"/>
              <a:gd name="T36" fmla="*/ 2 w 48"/>
              <a:gd name="T37" fmla="*/ 19 h 50"/>
              <a:gd name="T38" fmla="*/ 2 w 48"/>
              <a:gd name="T39" fmla="*/ 15 h 50"/>
              <a:gd name="T40" fmla="*/ 7 w 48"/>
              <a:gd name="T41" fmla="*/ 11 h 50"/>
              <a:gd name="T42" fmla="*/ 0 w 48"/>
              <a:gd name="T43" fmla="*/ 9 h 50"/>
              <a:gd name="T44" fmla="*/ 7 w 48"/>
              <a:gd name="T45" fmla="*/ 7 h 50"/>
              <a:gd name="T46" fmla="*/ 9 w 48"/>
              <a:gd name="T47" fmla="*/ 2 h 50"/>
              <a:gd name="T48" fmla="*/ 36 w 48"/>
              <a:gd name="T49" fmla="*/ 0 h 50"/>
              <a:gd name="T50" fmla="*/ 40 w 48"/>
              <a:gd name="T51" fmla="*/ 5 h 50"/>
              <a:gd name="T52" fmla="*/ 46 w 48"/>
              <a:gd name="T53" fmla="*/ 7 h 50"/>
              <a:gd name="T54" fmla="*/ 46 w 48"/>
              <a:gd name="T55" fmla="*/ 11 h 50"/>
              <a:gd name="T56" fmla="*/ 40 w 48"/>
              <a:gd name="T57" fmla="*/ 15 h 50"/>
              <a:gd name="T58" fmla="*/ 48 w 48"/>
              <a:gd name="T59" fmla="*/ 17 h 50"/>
              <a:gd name="T60" fmla="*/ 40 w 48"/>
              <a:gd name="T61" fmla="*/ 19 h 50"/>
              <a:gd name="T62" fmla="*/ 46 w 48"/>
              <a:gd name="T63" fmla="*/ 23 h 50"/>
              <a:gd name="T64" fmla="*/ 46 w 48"/>
              <a:gd name="T65" fmla="*/ 27 h 50"/>
              <a:gd name="T66" fmla="*/ 40 w 48"/>
              <a:gd name="T67" fmla="*/ 31 h 50"/>
              <a:gd name="T68" fmla="*/ 48 w 48"/>
              <a:gd name="T69" fmla="*/ 33 h 50"/>
              <a:gd name="T70" fmla="*/ 40 w 48"/>
              <a:gd name="T71" fmla="*/ 35 h 50"/>
              <a:gd name="T72" fmla="*/ 46 w 48"/>
              <a:gd name="T73" fmla="*/ 39 h 50"/>
              <a:gd name="T74" fmla="*/ 46 w 48"/>
              <a:gd name="T75" fmla="*/ 43 h 50"/>
              <a:gd name="T76" fmla="*/ 40 w 48"/>
              <a:gd name="T77" fmla="*/ 46 h 50"/>
              <a:gd name="T78" fmla="*/ 36 w 48"/>
              <a:gd name="T79" fmla="*/ 50 h 50"/>
              <a:gd name="T80" fmla="*/ 9 w 48"/>
              <a:gd name="T81" fmla="*/ 49 h 50"/>
              <a:gd name="T82" fmla="*/ 7 w 48"/>
              <a:gd name="T83" fmla="*/ 46 h 50"/>
              <a:gd name="T84" fmla="*/ 2 w 48"/>
              <a:gd name="T85" fmla="*/ 43 h 50"/>
              <a:gd name="T86" fmla="*/ 2 w 48"/>
              <a:gd name="T87" fmla="*/ 39 h 50"/>
              <a:gd name="T88" fmla="*/ 7 w 48"/>
              <a:gd name="T89" fmla="*/ 35 h 50"/>
              <a:gd name="T90" fmla="*/ 0 w 48"/>
              <a:gd name="T91" fmla="*/ 33 h 50"/>
              <a:gd name="T92" fmla="*/ 7 w 48"/>
              <a:gd name="T93" fmla="*/ 31 h 50"/>
              <a:gd name="T94" fmla="*/ 2 w 48"/>
              <a:gd name="T95" fmla="*/ 27 h 50"/>
              <a:gd name="T96" fmla="*/ 2 w 48"/>
              <a:gd name="T97" fmla="*/ 23 h 50"/>
              <a:gd name="T98" fmla="*/ 7 w 48"/>
              <a:gd name="T99" fmla="*/ 1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 h="50">
                <a:moveTo>
                  <a:pt x="11" y="46"/>
                </a:moveTo>
                <a:cubicBezTo>
                  <a:pt x="11" y="46"/>
                  <a:pt x="11" y="46"/>
                  <a:pt x="11" y="46"/>
                </a:cubicBezTo>
                <a:cubicBezTo>
                  <a:pt x="11" y="46"/>
                  <a:pt x="11" y="46"/>
                  <a:pt x="11" y="46"/>
                </a:cubicBezTo>
                <a:cubicBezTo>
                  <a:pt x="12" y="46"/>
                  <a:pt x="12" y="46"/>
                  <a:pt x="12" y="46"/>
                </a:cubicBezTo>
                <a:cubicBezTo>
                  <a:pt x="36" y="46"/>
                  <a:pt x="36" y="46"/>
                  <a:pt x="36" y="46"/>
                </a:cubicBezTo>
                <a:cubicBezTo>
                  <a:pt x="36" y="46"/>
                  <a:pt x="36" y="46"/>
                  <a:pt x="36" y="46"/>
                </a:cubicBezTo>
                <a:cubicBezTo>
                  <a:pt x="37" y="46"/>
                  <a:pt x="37" y="46"/>
                  <a:pt x="37" y="46"/>
                </a:cubicBezTo>
                <a:cubicBezTo>
                  <a:pt x="37" y="32"/>
                  <a:pt x="37" y="18"/>
                  <a:pt x="37" y="5"/>
                </a:cubicBezTo>
                <a:cubicBezTo>
                  <a:pt x="37" y="5"/>
                  <a:pt x="37" y="4"/>
                  <a:pt x="36" y="4"/>
                </a:cubicBezTo>
                <a:cubicBezTo>
                  <a:pt x="36" y="4"/>
                  <a:pt x="36" y="4"/>
                  <a:pt x="36" y="4"/>
                </a:cubicBezTo>
                <a:cubicBezTo>
                  <a:pt x="12" y="4"/>
                  <a:pt x="12" y="4"/>
                  <a:pt x="12" y="4"/>
                </a:cubicBezTo>
                <a:cubicBezTo>
                  <a:pt x="12" y="4"/>
                  <a:pt x="12" y="4"/>
                  <a:pt x="11" y="4"/>
                </a:cubicBezTo>
                <a:cubicBezTo>
                  <a:pt x="11" y="4"/>
                  <a:pt x="11" y="4"/>
                  <a:pt x="11" y="4"/>
                </a:cubicBezTo>
                <a:cubicBezTo>
                  <a:pt x="11" y="4"/>
                  <a:pt x="11" y="5"/>
                  <a:pt x="11" y="5"/>
                </a:cubicBezTo>
                <a:cubicBezTo>
                  <a:pt x="11" y="18"/>
                  <a:pt x="11" y="32"/>
                  <a:pt x="11" y="46"/>
                </a:cubicBezTo>
                <a:close/>
                <a:moveTo>
                  <a:pt x="16" y="7"/>
                </a:moveTo>
                <a:cubicBezTo>
                  <a:pt x="16" y="7"/>
                  <a:pt x="16" y="7"/>
                  <a:pt x="16" y="7"/>
                </a:cubicBezTo>
                <a:cubicBezTo>
                  <a:pt x="16" y="7"/>
                  <a:pt x="16" y="7"/>
                  <a:pt x="16" y="7"/>
                </a:cubicBezTo>
                <a:cubicBezTo>
                  <a:pt x="32" y="7"/>
                  <a:pt x="32" y="7"/>
                  <a:pt x="32" y="7"/>
                </a:cubicBezTo>
                <a:cubicBezTo>
                  <a:pt x="33" y="7"/>
                  <a:pt x="34" y="7"/>
                  <a:pt x="34" y="8"/>
                </a:cubicBezTo>
                <a:cubicBezTo>
                  <a:pt x="34" y="8"/>
                  <a:pt x="34" y="8"/>
                  <a:pt x="34" y="8"/>
                </a:cubicBezTo>
                <a:cubicBezTo>
                  <a:pt x="34" y="42"/>
                  <a:pt x="34" y="42"/>
                  <a:pt x="34" y="42"/>
                </a:cubicBezTo>
                <a:cubicBezTo>
                  <a:pt x="34" y="43"/>
                  <a:pt x="33" y="43"/>
                  <a:pt x="32" y="43"/>
                </a:cubicBezTo>
                <a:cubicBezTo>
                  <a:pt x="32" y="43"/>
                  <a:pt x="32" y="43"/>
                  <a:pt x="32" y="43"/>
                </a:cubicBezTo>
                <a:cubicBezTo>
                  <a:pt x="16" y="43"/>
                  <a:pt x="16" y="43"/>
                  <a:pt x="16" y="43"/>
                </a:cubicBezTo>
                <a:cubicBezTo>
                  <a:pt x="15" y="43"/>
                  <a:pt x="14" y="43"/>
                  <a:pt x="14" y="42"/>
                </a:cubicBezTo>
                <a:cubicBezTo>
                  <a:pt x="14" y="42"/>
                  <a:pt x="14" y="42"/>
                  <a:pt x="14" y="42"/>
                </a:cubicBezTo>
                <a:cubicBezTo>
                  <a:pt x="14" y="8"/>
                  <a:pt x="14" y="8"/>
                  <a:pt x="14" y="8"/>
                </a:cubicBezTo>
                <a:cubicBezTo>
                  <a:pt x="14" y="7"/>
                  <a:pt x="15" y="7"/>
                  <a:pt x="16" y="7"/>
                </a:cubicBezTo>
                <a:close/>
                <a:moveTo>
                  <a:pt x="31" y="9"/>
                </a:moveTo>
                <a:cubicBezTo>
                  <a:pt x="31" y="9"/>
                  <a:pt x="31" y="9"/>
                  <a:pt x="31" y="9"/>
                </a:cubicBezTo>
                <a:cubicBezTo>
                  <a:pt x="17" y="9"/>
                  <a:pt x="17" y="9"/>
                  <a:pt x="17" y="9"/>
                </a:cubicBezTo>
                <a:cubicBezTo>
                  <a:pt x="17" y="41"/>
                  <a:pt x="17" y="41"/>
                  <a:pt x="17" y="41"/>
                </a:cubicBezTo>
                <a:cubicBezTo>
                  <a:pt x="31" y="41"/>
                  <a:pt x="31" y="41"/>
                  <a:pt x="31" y="41"/>
                </a:cubicBezTo>
                <a:cubicBezTo>
                  <a:pt x="31" y="9"/>
                  <a:pt x="31" y="9"/>
                  <a:pt x="31" y="9"/>
                </a:cubicBezTo>
                <a:close/>
                <a:moveTo>
                  <a:pt x="7" y="19"/>
                </a:moveTo>
                <a:cubicBezTo>
                  <a:pt x="7" y="19"/>
                  <a:pt x="7" y="19"/>
                  <a:pt x="7" y="19"/>
                </a:cubicBezTo>
                <a:cubicBezTo>
                  <a:pt x="2" y="19"/>
                  <a:pt x="2" y="19"/>
                  <a:pt x="2" y="19"/>
                </a:cubicBezTo>
                <a:cubicBezTo>
                  <a:pt x="1" y="19"/>
                  <a:pt x="0" y="18"/>
                  <a:pt x="0" y="17"/>
                </a:cubicBezTo>
                <a:cubicBezTo>
                  <a:pt x="0" y="16"/>
                  <a:pt x="1" y="15"/>
                  <a:pt x="2" y="15"/>
                </a:cubicBezTo>
                <a:cubicBezTo>
                  <a:pt x="7" y="15"/>
                  <a:pt x="7" y="15"/>
                  <a:pt x="7" y="15"/>
                </a:cubicBezTo>
                <a:cubicBezTo>
                  <a:pt x="7" y="11"/>
                  <a:pt x="7" y="11"/>
                  <a:pt x="7" y="11"/>
                </a:cubicBezTo>
                <a:cubicBezTo>
                  <a:pt x="2" y="11"/>
                  <a:pt x="2" y="11"/>
                  <a:pt x="2" y="11"/>
                </a:cubicBezTo>
                <a:cubicBezTo>
                  <a:pt x="1" y="11"/>
                  <a:pt x="0" y="10"/>
                  <a:pt x="0" y="9"/>
                </a:cubicBezTo>
                <a:cubicBezTo>
                  <a:pt x="0" y="8"/>
                  <a:pt x="1" y="7"/>
                  <a:pt x="2" y="7"/>
                </a:cubicBezTo>
                <a:cubicBezTo>
                  <a:pt x="7" y="7"/>
                  <a:pt x="7" y="7"/>
                  <a:pt x="7" y="7"/>
                </a:cubicBezTo>
                <a:cubicBezTo>
                  <a:pt x="7" y="5"/>
                  <a:pt x="7" y="5"/>
                  <a:pt x="7" y="5"/>
                </a:cubicBezTo>
                <a:cubicBezTo>
                  <a:pt x="7" y="4"/>
                  <a:pt x="8" y="2"/>
                  <a:pt x="9" y="2"/>
                </a:cubicBezTo>
                <a:cubicBezTo>
                  <a:pt x="10" y="1"/>
                  <a:pt x="11" y="0"/>
                  <a:pt x="12" y="0"/>
                </a:cubicBezTo>
                <a:cubicBezTo>
                  <a:pt x="36" y="0"/>
                  <a:pt x="36" y="0"/>
                  <a:pt x="36" y="0"/>
                </a:cubicBezTo>
                <a:cubicBezTo>
                  <a:pt x="37" y="0"/>
                  <a:pt x="38" y="1"/>
                  <a:pt x="39" y="2"/>
                </a:cubicBezTo>
                <a:cubicBezTo>
                  <a:pt x="40" y="2"/>
                  <a:pt x="40" y="4"/>
                  <a:pt x="40" y="5"/>
                </a:cubicBezTo>
                <a:cubicBezTo>
                  <a:pt x="40" y="7"/>
                  <a:pt x="40" y="7"/>
                  <a:pt x="40" y="7"/>
                </a:cubicBezTo>
                <a:cubicBezTo>
                  <a:pt x="46" y="7"/>
                  <a:pt x="46" y="7"/>
                  <a:pt x="46" y="7"/>
                </a:cubicBezTo>
                <a:cubicBezTo>
                  <a:pt x="47" y="7"/>
                  <a:pt x="48" y="8"/>
                  <a:pt x="48" y="9"/>
                </a:cubicBezTo>
                <a:cubicBezTo>
                  <a:pt x="48" y="10"/>
                  <a:pt x="47" y="11"/>
                  <a:pt x="46" y="11"/>
                </a:cubicBezTo>
                <a:cubicBezTo>
                  <a:pt x="40" y="11"/>
                  <a:pt x="40" y="11"/>
                  <a:pt x="40" y="11"/>
                </a:cubicBezTo>
                <a:cubicBezTo>
                  <a:pt x="40" y="15"/>
                  <a:pt x="40" y="15"/>
                  <a:pt x="40" y="15"/>
                </a:cubicBezTo>
                <a:cubicBezTo>
                  <a:pt x="46" y="15"/>
                  <a:pt x="46" y="15"/>
                  <a:pt x="46" y="15"/>
                </a:cubicBezTo>
                <a:cubicBezTo>
                  <a:pt x="47" y="15"/>
                  <a:pt x="48" y="16"/>
                  <a:pt x="48" y="17"/>
                </a:cubicBezTo>
                <a:cubicBezTo>
                  <a:pt x="48" y="18"/>
                  <a:pt x="47" y="19"/>
                  <a:pt x="46" y="19"/>
                </a:cubicBezTo>
                <a:cubicBezTo>
                  <a:pt x="40" y="19"/>
                  <a:pt x="40" y="19"/>
                  <a:pt x="40" y="19"/>
                </a:cubicBezTo>
                <a:cubicBezTo>
                  <a:pt x="40" y="23"/>
                  <a:pt x="40" y="23"/>
                  <a:pt x="40" y="23"/>
                </a:cubicBezTo>
                <a:cubicBezTo>
                  <a:pt x="46" y="23"/>
                  <a:pt x="46" y="23"/>
                  <a:pt x="46" y="23"/>
                </a:cubicBezTo>
                <a:cubicBezTo>
                  <a:pt x="47" y="23"/>
                  <a:pt x="48" y="24"/>
                  <a:pt x="48" y="25"/>
                </a:cubicBezTo>
                <a:cubicBezTo>
                  <a:pt x="48" y="26"/>
                  <a:pt x="47" y="27"/>
                  <a:pt x="46" y="27"/>
                </a:cubicBezTo>
                <a:cubicBezTo>
                  <a:pt x="40" y="27"/>
                  <a:pt x="40" y="27"/>
                  <a:pt x="40" y="27"/>
                </a:cubicBezTo>
                <a:cubicBezTo>
                  <a:pt x="40" y="31"/>
                  <a:pt x="40" y="31"/>
                  <a:pt x="40" y="31"/>
                </a:cubicBezTo>
                <a:cubicBezTo>
                  <a:pt x="46" y="31"/>
                  <a:pt x="46" y="31"/>
                  <a:pt x="46" y="31"/>
                </a:cubicBezTo>
                <a:cubicBezTo>
                  <a:pt x="47" y="31"/>
                  <a:pt x="48" y="32"/>
                  <a:pt x="48" y="33"/>
                </a:cubicBezTo>
                <a:cubicBezTo>
                  <a:pt x="48" y="34"/>
                  <a:pt x="47" y="35"/>
                  <a:pt x="46" y="35"/>
                </a:cubicBezTo>
                <a:cubicBezTo>
                  <a:pt x="40" y="35"/>
                  <a:pt x="40" y="35"/>
                  <a:pt x="40" y="35"/>
                </a:cubicBezTo>
                <a:cubicBezTo>
                  <a:pt x="40" y="39"/>
                  <a:pt x="40" y="39"/>
                  <a:pt x="40" y="39"/>
                </a:cubicBezTo>
                <a:cubicBezTo>
                  <a:pt x="46" y="39"/>
                  <a:pt x="46" y="39"/>
                  <a:pt x="46" y="39"/>
                </a:cubicBezTo>
                <a:cubicBezTo>
                  <a:pt x="47" y="39"/>
                  <a:pt x="48" y="40"/>
                  <a:pt x="48" y="41"/>
                </a:cubicBezTo>
                <a:cubicBezTo>
                  <a:pt x="48" y="42"/>
                  <a:pt x="47" y="43"/>
                  <a:pt x="46" y="43"/>
                </a:cubicBezTo>
                <a:cubicBezTo>
                  <a:pt x="40" y="43"/>
                  <a:pt x="40" y="43"/>
                  <a:pt x="40" y="43"/>
                </a:cubicBezTo>
                <a:cubicBezTo>
                  <a:pt x="40" y="46"/>
                  <a:pt x="40" y="46"/>
                  <a:pt x="40" y="46"/>
                </a:cubicBezTo>
                <a:cubicBezTo>
                  <a:pt x="40" y="47"/>
                  <a:pt x="40" y="48"/>
                  <a:pt x="39" y="49"/>
                </a:cubicBezTo>
                <a:cubicBezTo>
                  <a:pt x="38" y="50"/>
                  <a:pt x="37" y="50"/>
                  <a:pt x="36" y="50"/>
                </a:cubicBezTo>
                <a:cubicBezTo>
                  <a:pt x="12" y="50"/>
                  <a:pt x="12" y="50"/>
                  <a:pt x="12" y="50"/>
                </a:cubicBezTo>
                <a:cubicBezTo>
                  <a:pt x="11" y="50"/>
                  <a:pt x="10" y="50"/>
                  <a:pt x="9" y="49"/>
                </a:cubicBezTo>
                <a:cubicBezTo>
                  <a:pt x="9" y="49"/>
                  <a:pt x="9" y="49"/>
                  <a:pt x="9" y="49"/>
                </a:cubicBezTo>
                <a:cubicBezTo>
                  <a:pt x="8" y="48"/>
                  <a:pt x="7" y="47"/>
                  <a:pt x="7" y="46"/>
                </a:cubicBezTo>
                <a:cubicBezTo>
                  <a:pt x="7" y="43"/>
                  <a:pt x="7" y="43"/>
                  <a:pt x="7" y="43"/>
                </a:cubicBezTo>
                <a:cubicBezTo>
                  <a:pt x="2" y="43"/>
                  <a:pt x="2" y="43"/>
                  <a:pt x="2" y="43"/>
                </a:cubicBezTo>
                <a:cubicBezTo>
                  <a:pt x="1" y="43"/>
                  <a:pt x="0" y="42"/>
                  <a:pt x="0" y="41"/>
                </a:cubicBezTo>
                <a:cubicBezTo>
                  <a:pt x="0" y="40"/>
                  <a:pt x="1" y="39"/>
                  <a:pt x="2" y="39"/>
                </a:cubicBezTo>
                <a:cubicBezTo>
                  <a:pt x="7" y="39"/>
                  <a:pt x="7" y="39"/>
                  <a:pt x="7" y="39"/>
                </a:cubicBezTo>
                <a:cubicBezTo>
                  <a:pt x="7" y="35"/>
                  <a:pt x="7" y="35"/>
                  <a:pt x="7" y="35"/>
                </a:cubicBezTo>
                <a:cubicBezTo>
                  <a:pt x="2" y="35"/>
                  <a:pt x="2" y="35"/>
                  <a:pt x="2" y="35"/>
                </a:cubicBezTo>
                <a:cubicBezTo>
                  <a:pt x="1" y="35"/>
                  <a:pt x="0" y="34"/>
                  <a:pt x="0" y="33"/>
                </a:cubicBezTo>
                <a:cubicBezTo>
                  <a:pt x="0" y="32"/>
                  <a:pt x="1" y="31"/>
                  <a:pt x="2" y="31"/>
                </a:cubicBezTo>
                <a:cubicBezTo>
                  <a:pt x="7" y="31"/>
                  <a:pt x="7" y="31"/>
                  <a:pt x="7" y="31"/>
                </a:cubicBezTo>
                <a:cubicBezTo>
                  <a:pt x="7" y="27"/>
                  <a:pt x="7" y="27"/>
                  <a:pt x="7" y="27"/>
                </a:cubicBezTo>
                <a:cubicBezTo>
                  <a:pt x="2" y="27"/>
                  <a:pt x="2" y="27"/>
                  <a:pt x="2" y="27"/>
                </a:cubicBezTo>
                <a:cubicBezTo>
                  <a:pt x="1" y="27"/>
                  <a:pt x="0" y="26"/>
                  <a:pt x="0" y="25"/>
                </a:cubicBezTo>
                <a:cubicBezTo>
                  <a:pt x="0" y="24"/>
                  <a:pt x="1" y="23"/>
                  <a:pt x="2" y="23"/>
                </a:cubicBezTo>
                <a:cubicBezTo>
                  <a:pt x="7" y="23"/>
                  <a:pt x="7" y="23"/>
                  <a:pt x="7" y="23"/>
                </a:cubicBezTo>
                <a:cubicBezTo>
                  <a:pt x="7" y="19"/>
                  <a:pt x="7" y="19"/>
                  <a:pt x="7" y="1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8" name="Freeform 574"/>
          <p:cNvSpPr>
            <a:spLocks noEditPoints="1"/>
          </p:cNvSpPr>
          <p:nvPr/>
        </p:nvSpPr>
        <p:spPr bwMode="auto">
          <a:xfrm>
            <a:off x="8490773" y="3324573"/>
            <a:ext cx="169675" cy="137757"/>
          </a:xfrm>
          <a:custGeom>
            <a:avLst/>
            <a:gdLst>
              <a:gd name="T0" fmla="*/ 27 w 50"/>
              <a:gd name="T1" fmla="*/ 39 h 41"/>
              <a:gd name="T2" fmla="*/ 33 w 50"/>
              <a:gd name="T3" fmla="*/ 37 h 41"/>
              <a:gd name="T4" fmla="*/ 33 w 50"/>
              <a:gd name="T5" fmla="*/ 30 h 41"/>
              <a:gd name="T6" fmla="*/ 33 w 50"/>
              <a:gd name="T7" fmla="*/ 10 h 41"/>
              <a:gd name="T8" fmla="*/ 33 w 50"/>
              <a:gd name="T9" fmla="*/ 10 h 41"/>
              <a:gd name="T10" fmla="*/ 28 w 50"/>
              <a:gd name="T11" fmla="*/ 3 h 41"/>
              <a:gd name="T12" fmla="*/ 28 w 50"/>
              <a:gd name="T13" fmla="*/ 0 h 41"/>
              <a:gd name="T14" fmla="*/ 35 w 50"/>
              <a:gd name="T15" fmla="*/ 0 h 41"/>
              <a:gd name="T16" fmla="*/ 41 w 50"/>
              <a:gd name="T17" fmla="*/ 0 h 41"/>
              <a:gd name="T18" fmla="*/ 41 w 50"/>
              <a:gd name="T19" fmla="*/ 3 h 41"/>
              <a:gd name="T20" fmla="*/ 36 w 50"/>
              <a:gd name="T21" fmla="*/ 8 h 41"/>
              <a:gd name="T22" fmla="*/ 48 w 50"/>
              <a:gd name="T23" fmla="*/ 10 h 41"/>
              <a:gd name="T24" fmla="*/ 50 w 50"/>
              <a:gd name="T25" fmla="*/ 26 h 41"/>
              <a:gd name="T26" fmla="*/ 44 w 50"/>
              <a:gd name="T27" fmla="*/ 32 h 41"/>
              <a:gd name="T28" fmla="*/ 36 w 50"/>
              <a:gd name="T29" fmla="*/ 37 h 41"/>
              <a:gd name="T30" fmla="*/ 43 w 50"/>
              <a:gd name="T31" fmla="*/ 39 h 41"/>
              <a:gd name="T32" fmla="*/ 35 w 50"/>
              <a:gd name="T33" fmla="*/ 41 h 41"/>
              <a:gd name="T34" fmla="*/ 34 w 50"/>
              <a:gd name="T35" fmla="*/ 41 h 41"/>
              <a:gd name="T36" fmla="*/ 28 w 50"/>
              <a:gd name="T37" fmla="*/ 24 h 41"/>
              <a:gd name="T38" fmla="*/ 30 w 50"/>
              <a:gd name="T39" fmla="*/ 25 h 41"/>
              <a:gd name="T40" fmla="*/ 8 w 50"/>
              <a:gd name="T41" fmla="*/ 26 h 41"/>
              <a:gd name="T42" fmla="*/ 7 w 50"/>
              <a:gd name="T43" fmla="*/ 25 h 41"/>
              <a:gd name="T44" fmla="*/ 8 w 50"/>
              <a:gd name="T45" fmla="*/ 14 h 41"/>
              <a:gd name="T46" fmla="*/ 28 w 50"/>
              <a:gd name="T47" fmla="*/ 14 h 41"/>
              <a:gd name="T48" fmla="*/ 28 w 50"/>
              <a:gd name="T49" fmla="*/ 17 h 41"/>
              <a:gd name="T50" fmla="*/ 9 w 50"/>
              <a:gd name="T51" fmla="*/ 24 h 41"/>
              <a:gd name="T52" fmla="*/ 36 w 50"/>
              <a:gd name="T53" fmla="*/ 12 h 41"/>
              <a:gd name="T54" fmla="*/ 36 w 50"/>
              <a:gd name="T55" fmla="*/ 28 h 41"/>
              <a:gd name="T56" fmla="*/ 46 w 50"/>
              <a:gd name="T57" fmla="*/ 28 h 41"/>
              <a:gd name="T58" fmla="*/ 46 w 50"/>
              <a:gd name="T59" fmla="*/ 14 h 41"/>
              <a:gd name="T60" fmla="*/ 44 w 50"/>
              <a:gd name="T61" fmla="*/ 12 h 41"/>
              <a:gd name="T62" fmla="*/ 28 w 50"/>
              <a:gd name="T63" fmla="*/ 28 h 41"/>
              <a:gd name="T64" fmla="*/ 30 w 50"/>
              <a:gd name="T65" fmla="*/ 30 h 41"/>
              <a:gd name="T66" fmla="*/ 6 w 50"/>
              <a:gd name="T67" fmla="*/ 32 h 41"/>
              <a:gd name="T68" fmla="*/ 2 w 50"/>
              <a:gd name="T69" fmla="*/ 30 h 41"/>
              <a:gd name="T70" fmla="*/ 0 w 50"/>
              <a:gd name="T71" fmla="*/ 26 h 41"/>
              <a:gd name="T72" fmla="*/ 2 w 50"/>
              <a:gd name="T73" fmla="*/ 10 h 41"/>
              <a:gd name="T74" fmla="*/ 28 w 50"/>
              <a:gd name="T75" fmla="*/ 8 h 41"/>
              <a:gd name="T76" fmla="*/ 28 w 50"/>
              <a:gd name="T77" fmla="*/ 12 h 41"/>
              <a:gd name="T78" fmla="*/ 5 w 50"/>
              <a:gd name="T79" fmla="*/ 12 h 41"/>
              <a:gd name="T80" fmla="*/ 4 w 50"/>
              <a:gd name="T81" fmla="*/ 26 h 41"/>
              <a:gd name="T82" fmla="*/ 6 w 50"/>
              <a:gd name="T83"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0" h="41">
                <a:moveTo>
                  <a:pt x="28" y="41"/>
                </a:moveTo>
                <a:cubicBezTo>
                  <a:pt x="27" y="41"/>
                  <a:pt x="27" y="40"/>
                  <a:pt x="27" y="39"/>
                </a:cubicBezTo>
                <a:cubicBezTo>
                  <a:pt x="27" y="38"/>
                  <a:pt x="27" y="37"/>
                  <a:pt x="28" y="37"/>
                </a:cubicBezTo>
                <a:cubicBezTo>
                  <a:pt x="33" y="37"/>
                  <a:pt x="33" y="37"/>
                  <a:pt x="33" y="37"/>
                </a:cubicBezTo>
                <a:cubicBezTo>
                  <a:pt x="33" y="30"/>
                  <a:pt x="33" y="30"/>
                  <a:pt x="33" y="30"/>
                </a:cubicBezTo>
                <a:cubicBezTo>
                  <a:pt x="33" y="30"/>
                  <a:pt x="33" y="30"/>
                  <a:pt x="33" y="30"/>
                </a:cubicBezTo>
                <a:cubicBezTo>
                  <a:pt x="33" y="30"/>
                  <a:pt x="33" y="30"/>
                  <a:pt x="33" y="30"/>
                </a:cubicBezTo>
                <a:cubicBezTo>
                  <a:pt x="33" y="10"/>
                  <a:pt x="33" y="10"/>
                  <a:pt x="33" y="10"/>
                </a:cubicBezTo>
                <a:cubicBezTo>
                  <a:pt x="33" y="10"/>
                  <a:pt x="33" y="10"/>
                  <a:pt x="33" y="10"/>
                </a:cubicBezTo>
                <a:cubicBezTo>
                  <a:pt x="33" y="10"/>
                  <a:pt x="33" y="10"/>
                  <a:pt x="33" y="10"/>
                </a:cubicBezTo>
                <a:cubicBezTo>
                  <a:pt x="33" y="3"/>
                  <a:pt x="33" y="3"/>
                  <a:pt x="33" y="3"/>
                </a:cubicBezTo>
                <a:cubicBezTo>
                  <a:pt x="28" y="3"/>
                  <a:pt x="28" y="3"/>
                  <a:pt x="28" y="3"/>
                </a:cubicBezTo>
                <a:cubicBezTo>
                  <a:pt x="27" y="3"/>
                  <a:pt x="27" y="3"/>
                  <a:pt x="27" y="2"/>
                </a:cubicBezTo>
                <a:cubicBezTo>
                  <a:pt x="27" y="0"/>
                  <a:pt x="27" y="0"/>
                  <a:pt x="28" y="0"/>
                </a:cubicBezTo>
                <a:cubicBezTo>
                  <a:pt x="34" y="0"/>
                  <a:pt x="34" y="0"/>
                  <a:pt x="34" y="0"/>
                </a:cubicBezTo>
                <a:cubicBezTo>
                  <a:pt x="35" y="0"/>
                  <a:pt x="35" y="0"/>
                  <a:pt x="35" y="0"/>
                </a:cubicBezTo>
                <a:cubicBezTo>
                  <a:pt x="35" y="0"/>
                  <a:pt x="35" y="0"/>
                  <a:pt x="35" y="0"/>
                </a:cubicBezTo>
                <a:cubicBezTo>
                  <a:pt x="41" y="0"/>
                  <a:pt x="41" y="0"/>
                  <a:pt x="41" y="0"/>
                </a:cubicBezTo>
                <a:cubicBezTo>
                  <a:pt x="42" y="0"/>
                  <a:pt x="43" y="0"/>
                  <a:pt x="43" y="2"/>
                </a:cubicBezTo>
                <a:cubicBezTo>
                  <a:pt x="43" y="3"/>
                  <a:pt x="42" y="3"/>
                  <a:pt x="41" y="3"/>
                </a:cubicBezTo>
                <a:cubicBezTo>
                  <a:pt x="36" y="3"/>
                  <a:pt x="36" y="3"/>
                  <a:pt x="36" y="3"/>
                </a:cubicBezTo>
                <a:cubicBezTo>
                  <a:pt x="36" y="8"/>
                  <a:pt x="36" y="8"/>
                  <a:pt x="36" y="8"/>
                </a:cubicBezTo>
                <a:cubicBezTo>
                  <a:pt x="44" y="8"/>
                  <a:pt x="44" y="8"/>
                  <a:pt x="44" y="8"/>
                </a:cubicBezTo>
                <a:cubicBezTo>
                  <a:pt x="46" y="8"/>
                  <a:pt x="47" y="9"/>
                  <a:pt x="48" y="10"/>
                </a:cubicBezTo>
                <a:cubicBezTo>
                  <a:pt x="49" y="11"/>
                  <a:pt x="50" y="12"/>
                  <a:pt x="50" y="14"/>
                </a:cubicBezTo>
                <a:cubicBezTo>
                  <a:pt x="50" y="26"/>
                  <a:pt x="50" y="26"/>
                  <a:pt x="50" y="26"/>
                </a:cubicBezTo>
                <a:cubicBezTo>
                  <a:pt x="50" y="28"/>
                  <a:pt x="49" y="29"/>
                  <a:pt x="48" y="30"/>
                </a:cubicBezTo>
                <a:cubicBezTo>
                  <a:pt x="47" y="32"/>
                  <a:pt x="46" y="32"/>
                  <a:pt x="44" y="32"/>
                </a:cubicBezTo>
                <a:cubicBezTo>
                  <a:pt x="36" y="32"/>
                  <a:pt x="36" y="32"/>
                  <a:pt x="36" y="32"/>
                </a:cubicBezTo>
                <a:cubicBezTo>
                  <a:pt x="36" y="37"/>
                  <a:pt x="36" y="37"/>
                  <a:pt x="36" y="37"/>
                </a:cubicBezTo>
                <a:cubicBezTo>
                  <a:pt x="41" y="37"/>
                  <a:pt x="41" y="37"/>
                  <a:pt x="41" y="37"/>
                </a:cubicBezTo>
                <a:cubicBezTo>
                  <a:pt x="42" y="37"/>
                  <a:pt x="43" y="38"/>
                  <a:pt x="43" y="39"/>
                </a:cubicBezTo>
                <a:cubicBezTo>
                  <a:pt x="43" y="40"/>
                  <a:pt x="42" y="41"/>
                  <a:pt x="41" y="41"/>
                </a:cubicBezTo>
                <a:cubicBezTo>
                  <a:pt x="35" y="41"/>
                  <a:pt x="35" y="41"/>
                  <a:pt x="35" y="41"/>
                </a:cubicBezTo>
                <a:cubicBezTo>
                  <a:pt x="35" y="41"/>
                  <a:pt x="35" y="41"/>
                  <a:pt x="35" y="41"/>
                </a:cubicBezTo>
                <a:cubicBezTo>
                  <a:pt x="34" y="41"/>
                  <a:pt x="34" y="41"/>
                  <a:pt x="34" y="41"/>
                </a:cubicBezTo>
                <a:cubicBezTo>
                  <a:pt x="28" y="41"/>
                  <a:pt x="28" y="41"/>
                  <a:pt x="28" y="41"/>
                </a:cubicBezTo>
                <a:close/>
                <a:moveTo>
                  <a:pt x="28" y="24"/>
                </a:moveTo>
                <a:cubicBezTo>
                  <a:pt x="28" y="24"/>
                  <a:pt x="28" y="24"/>
                  <a:pt x="28" y="24"/>
                </a:cubicBezTo>
                <a:cubicBezTo>
                  <a:pt x="29" y="24"/>
                  <a:pt x="30" y="24"/>
                  <a:pt x="30" y="25"/>
                </a:cubicBezTo>
                <a:cubicBezTo>
                  <a:pt x="30" y="25"/>
                  <a:pt x="29" y="26"/>
                  <a:pt x="28" y="26"/>
                </a:cubicBezTo>
                <a:cubicBezTo>
                  <a:pt x="8" y="26"/>
                  <a:pt x="8" y="26"/>
                  <a:pt x="8" y="26"/>
                </a:cubicBezTo>
                <a:cubicBezTo>
                  <a:pt x="7" y="26"/>
                  <a:pt x="7" y="25"/>
                  <a:pt x="7" y="25"/>
                </a:cubicBezTo>
                <a:cubicBezTo>
                  <a:pt x="7" y="25"/>
                  <a:pt x="7" y="25"/>
                  <a:pt x="7" y="25"/>
                </a:cubicBezTo>
                <a:cubicBezTo>
                  <a:pt x="7" y="15"/>
                  <a:pt x="7" y="15"/>
                  <a:pt x="7" y="15"/>
                </a:cubicBezTo>
                <a:cubicBezTo>
                  <a:pt x="7" y="15"/>
                  <a:pt x="7" y="14"/>
                  <a:pt x="8" y="14"/>
                </a:cubicBezTo>
                <a:cubicBezTo>
                  <a:pt x="8" y="14"/>
                  <a:pt x="8" y="14"/>
                  <a:pt x="8" y="14"/>
                </a:cubicBezTo>
                <a:cubicBezTo>
                  <a:pt x="28" y="14"/>
                  <a:pt x="28" y="14"/>
                  <a:pt x="28" y="14"/>
                </a:cubicBezTo>
                <a:cubicBezTo>
                  <a:pt x="29" y="14"/>
                  <a:pt x="30" y="15"/>
                  <a:pt x="30" y="15"/>
                </a:cubicBezTo>
                <a:cubicBezTo>
                  <a:pt x="30" y="16"/>
                  <a:pt x="29" y="17"/>
                  <a:pt x="28" y="17"/>
                </a:cubicBezTo>
                <a:cubicBezTo>
                  <a:pt x="9" y="17"/>
                  <a:pt x="9" y="17"/>
                  <a:pt x="9" y="17"/>
                </a:cubicBezTo>
                <a:cubicBezTo>
                  <a:pt x="9" y="24"/>
                  <a:pt x="9" y="24"/>
                  <a:pt x="9" y="24"/>
                </a:cubicBezTo>
                <a:cubicBezTo>
                  <a:pt x="28" y="24"/>
                  <a:pt x="28" y="24"/>
                  <a:pt x="28" y="24"/>
                </a:cubicBezTo>
                <a:close/>
                <a:moveTo>
                  <a:pt x="36" y="12"/>
                </a:moveTo>
                <a:cubicBezTo>
                  <a:pt x="36" y="12"/>
                  <a:pt x="36" y="12"/>
                  <a:pt x="36" y="12"/>
                </a:cubicBezTo>
                <a:cubicBezTo>
                  <a:pt x="36" y="28"/>
                  <a:pt x="36" y="28"/>
                  <a:pt x="36" y="28"/>
                </a:cubicBezTo>
                <a:cubicBezTo>
                  <a:pt x="44" y="28"/>
                  <a:pt x="44" y="28"/>
                  <a:pt x="44" y="28"/>
                </a:cubicBezTo>
                <a:cubicBezTo>
                  <a:pt x="45" y="28"/>
                  <a:pt x="45" y="28"/>
                  <a:pt x="46" y="28"/>
                </a:cubicBezTo>
                <a:cubicBezTo>
                  <a:pt x="46" y="27"/>
                  <a:pt x="46" y="27"/>
                  <a:pt x="46" y="26"/>
                </a:cubicBezTo>
                <a:cubicBezTo>
                  <a:pt x="46" y="14"/>
                  <a:pt x="46" y="14"/>
                  <a:pt x="46" y="14"/>
                </a:cubicBezTo>
                <a:cubicBezTo>
                  <a:pt x="46" y="13"/>
                  <a:pt x="46" y="13"/>
                  <a:pt x="46" y="12"/>
                </a:cubicBezTo>
                <a:cubicBezTo>
                  <a:pt x="45" y="12"/>
                  <a:pt x="45" y="12"/>
                  <a:pt x="44" y="12"/>
                </a:cubicBezTo>
                <a:cubicBezTo>
                  <a:pt x="36" y="12"/>
                  <a:pt x="36" y="12"/>
                  <a:pt x="36" y="12"/>
                </a:cubicBezTo>
                <a:close/>
                <a:moveTo>
                  <a:pt x="28" y="28"/>
                </a:moveTo>
                <a:cubicBezTo>
                  <a:pt x="28" y="28"/>
                  <a:pt x="28" y="28"/>
                  <a:pt x="28" y="28"/>
                </a:cubicBezTo>
                <a:cubicBezTo>
                  <a:pt x="29" y="28"/>
                  <a:pt x="30" y="29"/>
                  <a:pt x="30" y="30"/>
                </a:cubicBezTo>
                <a:cubicBezTo>
                  <a:pt x="30" y="31"/>
                  <a:pt x="29" y="32"/>
                  <a:pt x="28" y="32"/>
                </a:cubicBezTo>
                <a:cubicBezTo>
                  <a:pt x="6" y="32"/>
                  <a:pt x="6" y="32"/>
                  <a:pt x="6" y="32"/>
                </a:cubicBezTo>
                <a:cubicBezTo>
                  <a:pt x="5" y="32"/>
                  <a:pt x="3" y="32"/>
                  <a:pt x="2" y="30"/>
                </a:cubicBezTo>
                <a:cubicBezTo>
                  <a:pt x="2" y="30"/>
                  <a:pt x="2" y="30"/>
                  <a:pt x="2" y="30"/>
                </a:cubicBezTo>
                <a:cubicBezTo>
                  <a:pt x="2" y="30"/>
                  <a:pt x="2" y="30"/>
                  <a:pt x="2" y="30"/>
                </a:cubicBezTo>
                <a:cubicBezTo>
                  <a:pt x="1" y="29"/>
                  <a:pt x="0" y="28"/>
                  <a:pt x="0" y="26"/>
                </a:cubicBezTo>
                <a:cubicBezTo>
                  <a:pt x="0" y="14"/>
                  <a:pt x="0" y="14"/>
                  <a:pt x="0" y="14"/>
                </a:cubicBezTo>
                <a:cubicBezTo>
                  <a:pt x="0" y="12"/>
                  <a:pt x="1" y="11"/>
                  <a:pt x="2" y="10"/>
                </a:cubicBezTo>
                <a:cubicBezTo>
                  <a:pt x="3" y="9"/>
                  <a:pt x="5" y="8"/>
                  <a:pt x="6" y="8"/>
                </a:cubicBezTo>
                <a:cubicBezTo>
                  <a:pt x="28" y="8"/>
                  <a:pt x="28" y="8"/>
                  <a:pt x="28" y="8"/>
                </a:cubicBezTo>
                <a:cubicBezTo>
                  <a:pt x="29" y="8"/>
                  <a:pt x="30" y="9"/>
                  <a:pt x="30" y="10"/>
                </a:cubicBezTo>
                <a:cubicBezTo>
                  <a:pt x="30" y="11"/>
                  <a:pt x="29" y="12"/>
                  <a:pt x="28" y="12"/>
                </a:cubicBezTo>
                <a:cubicBezTo>
                  <a:pt x="6" y="12"/>
                  <a:pt x="6" y="12"/>
                  <a:pt x="6" y="12"/>
                </a:cubicBezTo>
                <a:cubicBezTo>
                  <a:pt x="6" y="12"/>
                  <a:pt x="5" y="12"/>
                  <a:pt x="5" y="12"/>
                </a:cubicBezTo>
                <a:cubicBezTo>
                  <a:pt x="4" y="13"/>
                  <a:pt x="4" y="13"/>
                  <a:pt x="4" y="14"/>
                </a:cubicBezTo>
                <a:cubicBezTo>
                  <a:pt x="4" y="26"/>
                  <a:pt x="4" y="26"/>
                  <a:pt x="4" y="26"/>
                </a:cubicBezTo>
                <a:cubicBezTo>
                  <a:pt x="4" y="27"/>
                  <a:pt x="4" y="27"/>
                  <a:pt x="5" y="28"/>
                </a:cubicBezTo>
                <a:cubicBezTo>
                  <a:pt x="5" y="28"/>
                  <a:pt x="6" y="28"/>
                  <a:pt x="6" y="28"/>
                </a:cubicBezTo>
                <a:cubicBezTo>
                  <a:pt x="28" y="28"/>
                  <a:pt x="28" y="28"/>
                  <a:pt x="28"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69" name="Freeform 575"/>
          <p:cNvSpPr>
            <a:spLocks noEditPoints="1"/>
          </p:cNvSpPr>
          <p:nvPr/>
        </p:nvSpPr>
        <p:spPr bwMode="auto">
          <a:xfrm>
            <a:off x="8794844" y="3307774"/>
            <a:ext cx="137757" cy="167996"/>
          </a:xfrm>
          <a:custGeom>
            <a:avLst/>
            <a:gdLst>
              <a:gd name="T0" fmla="*/ 13 w 41"/>
              <a:gd name="T1" fmla="*/ 22 h 50"/>
              <a:gd name="T2" fmla="*/ 2 w 41"/>
              <a:gd name="T3" fmla="*/ 4 h 50"/>
              <a:gd name="T4" fmla="*/ 2 w 41"/>
              <a:gd name="T5" fmla="*/ 0 h 50"/>
              <a:gd name="T6" fmla="*/ 6 w 41"/>
              <a:gd name="T7" fmla="*/ 0 h 50"/>
              <a:gd name="T8" fmla="*/ 35 w 41"/>
              <a:gd name="T9" fmla="*/ 0 h 50"/>
              <a:gd name="T10" fmla="*/ 39 w 41"/>
              <a:gd name="T11" fmla="*/ 0 h 50"/>
              <a:gd name="T12" fmla="*/ 39 w 41"/>
              <a:gd name="T13" fmla="*/ 4 h 50"/>
              <a:gd name="T14" fmla="*/ 28 w 41"/>
              <a:gd name="T15" fmla="*/ 22 h 50"/>
              <a:gd name="T16" fmla="*/ 28 w 41"/>
              <a:gd name="T17" fmla="*/ 29 h 50"/>
              <a:gd name="T18" fmla="*/ 39 w 41"/>
              <a:gd name="T19" fmla="*/ 46 h 50"/>
              <a:gd name="T20" fmla="*/ 39 w 41"/>
              <a:gd name="T21" fmla="*/ 50 h 50"/>
              <a:gd name="T22" fmla="*/ 35 w 41"/>
              <a:gd name="T23" fmla="*/ 50 h 50"/>
              <a:gd name="T24" fmla="*/ 6 w 41"/>
              <a:gd name="T25" fmla="*/ 50 h 50"/>
              <a:gd name="T26" fmla="*/ 2 w 41"/>
              <a:gd name="T27" fmla="*/ 50 h 50"/>
              <a:gd name="T28" fmla="*/ 2 w 41"/>
              <a:gd name="T29" fmla="*/ 46 h 50"/>
              <a:gd name="T30" fmla="*/ 13 w 41"/>
              <a:gd name="T31" fmla="*/ 29 h 50"/>
              <a:gd name="T32" fmla="*/ 8 w 41"/>
              <a:gd name="T33" fmla="*/ 46 h 50"/>
              <a:gd name="T34" fmla="*/ 9 w 41"/>
              <a:gd name="T35" fmla="*/ 46 h 50"/>
              <a:gd name="T36" fmla="*/ 21 w 41"/>
              <a:gd name="T37" fmla="*/ 36 h 50"/>
              <a:gd name="T38" fmla="*/ 33 w 41"/>
              <a:gd name="T39" fmla="*/ 46 h 50"/>
              <a:gd name="T40" fmla="*/ 20 w 41"/>
              <a:gd name="T41" fmla="*/ 26 h 50"/>
              <a:gd name="T42" fmla="*/ 20 w 41"/>
              <a:gd name="T43" fmla="*/ 26 h 50"/>
              <a:gd name="T44" fmla="*/ 20 w 41"/>
              <a:gd name="T45" fmla="*/ 26 h 50"/>
              <a:gd name="T46" fmla="*/ 8 w 41"/>
              <a:gd name="T47" fmla="*/ 46 h 50"/>
              <a:gd name="T48" fmla="*/ 12 w 41"/>
              <a:gd name="T49" fmla="*/ 46 h 50"/>
              <a:gd name="T50" fmla="*/ 20 w 41"/>
              <a:gd name="T51" fmla="*/ 38 h 50"/>
              <a:gd name="T52" fmla="*/ 11 w 41"/>
              <a:gd name="T53" fmla="*/ 14 h 50"/>
              <a:gd name="T54" fmla="*/ 30 w 41"/>
              <a:gd name="T55" fmla="*/ 14 h 50"/>
              <a:gd name="T56" fmla="*/ 8 w 41"/>
              <a:gd name="T57" fmla="*/ 4 h 50"/>
              <a:gd name="T58" fmla="*/ 28 w 41"/>
              <a:gd name="T59" fmla="*/ 17 h 50"/>
              <a:gd name="T60" fmla="*/ 13 w 41"/>
              <a:gd name="T61" fmla="*/ 17 h 50"/>
              <a:gd name="T62" fmla="*/ 20 w 41"/>
              <a:gd name="T63" fmla="*/ 24 h 50"/>
              <a:gd name="T64" fmla="*/ 20 w 41"/>
              <a:gd name="T65" fmla="*/ 24 h 50"/>
              <a:gd name="T66" fmla="*/ 20 w 41"/>
              <a:gd name="T67" fmla="*/ 24 h 50"/>
              <a:gd name="T68" fmla="*/ 28 w 41"/>
              <a:gd name="T69" fmla="*/ 1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50">
                <a:moveTo>
                  <a:pt x="16" y="25"/>
                </a:moveTo>
                <a:cubicBezTo>
                  <a:pt x="15" y="24"/>
                  <a:pt x="14" y="23"/>
                  <a:pt x="13" y="22"/>
                </a:cubicBezTo>
                <a:cubicBezTo>
                  <a:pt x="8" y="18"/>
                  <a:pt x="4" y="14"/>
                  <a:pt x="4" y="4"/>
                </a:cubicBezTo>
                <a:cubicBezTo>
                  <a:pt x="2" y="4"/>
                  <a:pt x="2" y="4"/>
                  <a:pt x="2" y="4"/>
                </a:cubicBezTo>
                <a:cubicBezTo>
                  <a:pt x="1" y="4"/>
                  <a:pt x="0" y="3"/>
                  <a:pt x="0" y="2"/>
                </a:cubicBezTo>
                <a:cubicBezTo>
                  <a:pt x="0" y="1"/>
                  <a:pt x="1" y="0"/>
                  <a:pt x="2" y="0"/>
                </a:cubicBezTo>
                <a:cubicBezTo>
                  <a:pt x="6" y="0"/>
                  <a:pt x="6" y="0"/>
                  <a:pt x="6" y="0"/>
                </a:cubicBezTo>
                <a:cubicBezTo>
                  <a:pt x="6" y="0"/>
                  <a:pt x="6" y="0"/>
                  <a:pt x="6" y="0"/>
                </a:cubicBezTo>
                <a:cubicBezTo>
                  <a:pt x="6" y="0"/>
                  <a:pt x="6" y="0"/>
                  <a:pt x="6" y="0"/>
                </a:cubicBezTo>
                <a:cubicBezTo>
                  <a:pt x="35" y="0"/>
                  <a:pt x="35" y="0"/>
                  <a:pt x="35" y="0"/>
                </a:cubicBezTo>
                <a:cubicBezTo>
                  <a:pt x="35" y="0"/>
                  <a:pt x="35" y="0"/>
                  <a:pt x="35" y="0"/>
                </a:cubicBezTo>
                <a:cubicBezTo>
                  <a:pt x="39" y="0"/>
                  <a:pt x="39" y="0"/>
                  <a:pt x="39" y="0"/>
                </a:cubicBezTo>
                <a:cubicBezTo>
                  <a:pt x="40" y="0"/>
                  <a:pt x="41" y="1"/>
                  <a:pt x="41" y="2"/>
                </a:cubicBezTo>
                <a:cubicBezTo>
                  <a:pt x="41" y="3"/>
                  <a:pt x="40" y="4"/>
                  <a:pt x="39" y="4"/>
                </a:cubicBezTo>
                <a:cubicBezTo>
                  <a:pt x="37" y="4"/>
                  <a:pt x="37" y="4"/>
                  <a:pt x="37" y="4"/>
                </a:cubicBezTo>
                <a:cubicBezTo>
                  <a:pt x="37" y="14"/>
                  <a:pt x="33" y="18"/>
                  <a:pt x="28" y="22"/>
                </a:cubicBezTo>
                <a:cubicBezTo>
                  <a:pt x="27" y="23"/>
                  <a:pt x="26" y="24"/>
                  <a:pt x="24" y="25"/>
                </a:cubicBezTo>
                <a:cubicBezTo>
                  <a:pt x="26" y="27"/>
                  <a:pt x="27" y="28"/>
                  <a:pt x="28" y="29"/>
                </a:cubicBezTo>
                <a:cubicBezTo>
                  <a:pt x="33" y="32"/>
                  <a:pt x="37" y="36"/>
                  <a:pt x="37" y="46"/>
                </a:cubicBezTo>
                <a:cubicBezTo>
                  <a:pt x="39" y="46"/>
                  <a:pt x="39" y="46"/>
                  <a:pt x="39" y="46"/>
                </a:cubicBezTo>
                <a:cubicBezTo>
                  <a:pt x="40" y="46"/>
                  <a:pt x="41" y="47"/>
                  <a:pt x="41" y="48"/>
                </a:cubicBezTo>
                <a:cubicBezTo>
                  <a:pt x="41" y="49"/>
                  <a:pt x="40" y="50"/>
                  <a:pt x="39" y="50"/>
                </a:cubicBezTo>
                <a:cubicBezTo>
                  <a:pt x="35" y="50"/>
                  <a:pt x="35" y="50"/>
                  <a:pt x="35" y="50"/>
                </a:cubicBezTo>
                <a:cubicBezTo>
                  <a:pt x="35" y="50"/>
                  <a:pt x="35" y="50"/>
                  <a:pt x="35" y="50"/>
                </a:cubicBezTo>
                <a:cubicBezTo>
                  <a:pt x="35" y="50"/>
                  <a:pt x="35" y="50"/>
                  <a:pt x="35" y="50"/>
                </a:cubicBezTo>
                <a:cubicBezTo>
                  <a:pt x="6" y="50"/>
                  <a:pt x="6" y="50"/>
                  <a:pt x="6" y="50"/>
                </a:cubicBezTo>
                <a:cubicBezTo>
                  <a:pt x="5" y="50"/>
                  <a:pt x="5" y="50"/>
                  <a:pt x="5" y="50"/>
                </a:cubicBezTo>
                <a:cubicBezTo>
                  <a:pt x="2" y="50"/>
                  <a:pt x="2" y="50"/>
                  <a:pt x="2" y="50"/>
                </a:cubicBezTo>
                <a:cubicBezTo>
                  <a:pt x="1" y="50"/>
                  <a:pt x="0" y="49"/>
                  <a:pt x="0" y="48"/>
                </a:cubicBezTo>
                <a:cubicBezTo>
                  <a:pt x="0" y="47"/>
                  <a:pt x="1" y="46"/>
                  <a:pt x="2" y="46"/>
                </a:cubicBezTo>
                <a:cubicBezTo>
                  <a:pt x="4" y="46"/>
                  <a:pt x="4" y="46"/>
                  <a:pt x="4" y="46"/>
                </a:cubicBezTo>
                <a:cubicBezTo>
                  <a:pt x="4" y="36"/>
                  <a:pt x="8" y="32"/>
                  <a:pt x="13" y="29"/>
                </a:cubicBezTo>
                <a:cubicBezTo>
                  <a:pt x="14" y="28"/>
                  <a:pt x="15" y="27"/>
                  <a:pt x="16" y="25"/>
                </a:cubicBezTo>
                <a:close/>
                <a:moveTo>
                  <a:pt x="8" y="46"/>
                </a:moveTo>
                <a:cubicBezTo>
                  <a:pt x="8" y="46"/>
                  <a:pt x="8" y="46"/>
                  <a:pt x="8" y="46"/>
                </a:cubicBezTo>
                <a:cubicBezTo>
                  <a:pt x="9" y="46"/>
                  <a:pt x="9" y="46"/>
                  <a:pt x="9" y="46"/>
                </a:cubicBezTo>
                <a:cubicBezTo>
                  <a:pt x="20" y="36"/>
                  <a:pt x="20" y="36"/>
                  <a:pt x="20" y="36"/>
                </a:cubicBezTo>
                <a:cubicBezTo>
                  <a:pt x="20" y="35"/>
                  <a:pt x="21" y="35"/>
                  <a:pt x="21" y="36"/>
                </a:cubicBezTo>
                <a:cubicBezTo>
                  <a:pt x="32" y="46"/>
                  <a:pt x="32" y="46"/>
                  <a:pt x="32" y="46"/>
                </a:cubicBezTo>
                <a:cubicBezTo>
                  <a:pt x="33" y="46"/>
                  <a:pt x="33" y="46"/>
                  <a:pt x="33" y="46"/>
                </a:cubicBezTo>
                <a:cubicBezTo>
                  <a:pt x="33" y="38"/>
                  <a:pt x="30" y="35"/>
                  <a:pt x="26" y="32"/>
                </a:cubicBezTo>
                <a:cubicBezTo>
                  <a:pt x="24" y="30"/>
                  <a:pt x="22" y="29"/>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19" y="29"/>
                  <a:pt x="17" y="30"/>
                  <a:pt x="15" y="32"/>
                </a:cubicBezTo>
                <a:cubicBezTo>
                  <a:pt x="11" y="35"/>
                  <a:pt x="8" y="38"/>
                  <a:pt x="8" y="46"/>
                </a:cubicBezTo>
                <a:close/>
                <a:moveTo>
                  <a:pt x="12" y="46"/>
                </a:moveTo>
                <a:cubicBezTo>
                  <a:pt x="12" y="46"/>
                  <a:pt x="12" y="46"/>
                  <a:pt x="12" y="46"/>
                </a:cubicBezTo>
                <a:cubicBezTo>
                  <a:pt x="29" y="46"/>
                  <a:pt x="29" y="46"/>
                  <a:pt x="29" y="46"/>
                </a:cubicBezTo>
                <a:cubicBezTo>
                  <a:pt x="20" y="38"/>
                  <a:pt x="20" y="38"/>
                  <a:pt x="20" y="38"/>
                </a:cubicBezTo>
                <a:cubicBezTo>
                  <a:pt x="12" y="46"/>
                  <a:pt x="12" y="46"/>
                  <a:pt x="12" y="46"/>
                </a:cubicBezTo>
                <a:close/>
                <a:moveTo>
                  <a:pt x="11" y="14"/>
                </a:moveTo>
                <a:cubicBezTo>
                  <a:pt x="11" y="14"/>
                  <a:pt x="11" y="14"/>
                  <a:pt x="11" y="14"/>
                </a:cubicBezTo>
                <a:cubicBezTo>
                  <a:pt x="30" y="14"/>
                  <a:pt x="30" y="14"/>
                  <a:pt x="30" y="14"/>
                </a:cubicBezTo>
                <a:cubicBezTo>
                  <a:pt x="32" y="12"/>
                  <a:pt x="33" y="9"/>
                  <a:pt x="33" y="4"/>
                </a:cubicBezTo>
                <a:cubicBezTo>
                  <a:pt x="8" y="4"/>
                  <a:pt x="8" y="4"/>
                  <a:pt x="8" y="4"/>
                </a:cubicBezTo>
                <a:cubicBezTo>
                  <a:pt x="8" y="9"/>
                  <a:pt x="9" y="12"/>
                  <a:pt x="11" y="14"/>
                </a:cubicBezTo>
                <a:close/>
                <a:moveTo>
                  <a:pt x="28" y="17"/>
                </a:moveTo>
                <a:cubicBezTo>
                  <a:pt x="28" y="17"/>
                  <a:pt x="28" y="17"/>
                  <a:pt x="28" y="17"/>
                </a:cubicBezTo>
                <a:cubicBezTo>
                  <a:pt x="13" y="17"/>
                  <a:pt x="13" y="17"/>
                  <a:pt x="13" y="17"/>
                </a:cubicBezTo>
                <a:cubicBezTo>
                  <a:pt x="13" y="17"/>
                  <a:pt x="14" y="18"/>
                  <a:pt x="15" y="19"/>
                </a:cubicBezTo>
                <a:cubicBezTo>
                  <a:pt x="17" y="20"/>
                  <a:pt x="19" y="22"/>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2" y="22"/>
                  <a:pt x="24" y="20"/>
                  <a:pt x="26" y="19"/>
                </a:cubicBezTo>
                <a:cubicBezTo>
                  <a:pt x="27" y="18"/>
                  <a:pt x="28" y="17"/>
                  <a:pt x="28" y="1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0" name="Freeform 576"/>
          <p:cNvSpPr>
            <a:spLocks noEditPoints="1"/>
          </p:cNvSpPr>
          <p:nvPr/>
        </p:nvSpPr>
        <p:spPr bwMode="auto">
          <a:xfrm>
            <a:off x="9077077" y="3307774"/>
            <a:ext cx="167996" cy="167996"/>
          </a:xfrm>
          <a:custGeom>
            <a:avLst/>
            <a:gdLst>
              <a:gd name="T0" fmla="*/ 23 w 50"/>
              <a:gd name="T1" fmla="*/ 2 h 50"/>
              <a:gd name="T2" fmla="*/ 25 w 50"/>
              <a:gd name="T3" fmla="*/ 0 h 50"/>
              <a:gd name="T4" fmla="*/ 27 w 50"/>
              <a:gd name="T5" fmla="*/ 2 h 50"/>
              <a:gd name="T6" fmla="*/ 27 w 50"/>
              <a:gd name="T7" fmla="*/ 18 h 50"/>
              <a:gd name="T8" fmla="*/ 32 w 50"/>
              <a:gd name="T9" fmla="*/ 13 h 50"/>
              <a:gd name="T10" fmla="*/ 35 w 50"/>
              <a:gd name="T11" fmla="*/ 13 h 50"/>
              <a:gd name="T12" fmla="*/ 35 w 50"/>
              <a:gd name="T13" fmla="*/ 16 h 50"/>
              <a:gd name="T14" fmla="*/ 26 w 50"/>
              <a:gd name="T15" fmla="*/ 24 h 50"/>
              <a:gd name="T16" fmla="*/ 26 w 50"/>
              <a:gd name="T17" fmla="*/ 24 h 50"/>
              <a:gd name="T18" fmla="*/ 26 w 50"/>
              <a:gd name="T19" fmla="*/ 24 h 50"/>
              <a:gd name="T20" fmla="*/ 24 w 50"/>
              <a:gd name="T21" fmla="*/ 24 h 50"/>
              <a:gd name="T22" fmla="*/ 24 w 50"/>
              <a:gd name="T23" fmla="*/ 24 h 50"/>
              <a:gd name="T24" fmla="*/ 24 w 50"/>
              <a:gd name="T25" fmla="*/ 24 h 50"/>
              <a:gd name="T26" fmla="*/ 24 w 50"/>
              <a:gd name="T27" fmla="*/ 24 h 50"/>
              <a:gd name="T28" fmla="*/ 15 w 50"/>
              <a:gd name="T29" fmla="*/ 16 h 50"/>
              <a:gd name="T30" fmla="*/ 15 w 50"/>
              <a:gd name="T31" fmla="*/ 13 h 50"/>
              <a:gd name="T32" fmla="*/ 18 w 50"/>
              <a:gd name="T33" fmla="*/ 13 h 50"/>
              <a:gd name="T34" fmla="*/ 23 w 50"/>
              <a:gd name="T35" fmla="*/ 18 h 50"/>
              <a:gd name="T36" fmla="*/ 23 w 50"/>
              <a:gd name="T37" fmla="*/ 2 h 50"/>
              <a:gd name="T38" fmla="*/ 41 w 50"/>
              <a:gd name="T39" fmla="*/ 35 h 50"/>
              <a:gd name="T40" fmla="*/ 41 w 50"/>
              <a:gd name="T41" fmla="*/ 35 h 50"/>
              <a:gd name="T42" fmla="*/ 43 w 50"/>
              <a:gd name="T43" fmla="*/ 37 h 50"/>
              <a:gd name="T44" fmla="*/ 41 w 50"/>
              <a:gd name="T45" fmla="*/ 39 h 50"/>
              <a:gd name="T46" fmla="*/ 39 w 50"/>
              <a:gd name="T47" fmla="*/ 37 h 50"/>
              <a:gd name="T48" fmla="*/ 41 w 50"/>
              <a:gd name="T49" fmla="*/ 35 h 50"/>
              <a:gd name="T50" fmla="*/ 9 w 50"/>
              <a:gd name="T51" fmla="*/ 43 h 50"/>
              <a:gd name="T52" fmla="*/ 9 w 50"/>
              <a:gd name="T53" fmla="*/ 43 h 50"/>
              <a:gd name="T54" fmla="*/ 7 w 50"/>
              <a:gd name="T55" fmla="*/ 42 h 50"/>
              <a:gd name="T56" fmla="*/ 9 w 50"/>
              <a:gd name="T57" fmla="*/ 41 h 50"/>
              <a:gd name="T58" fmla="*/ 41 w 50"/>
              <a:gd name="T59" fmla="*/ 41 h 50"/>
              <a:gd name="T60" fmla="*/ 43 w 50"/>
              <a:gd name="T61" fmla="*/ 42 h 50"/>
              <a:gd name="T62" fmla="*/ 41 w 50"/>
              <a:gd name="T63" fmla="*/ 43 h 50"/>
              <a:gd name="T64" fmla="*/ 9 w 50"/>
              <a:gd name="T65" fmla="*/ 43 h 50"/>
              <a:gd name="T66" fmla="*/ 5 w 50"/>
              <a:gd name="T67" fmla="*/ 28 h 50"/>
              <a:gd name="T68" fmla="*/ 5 w 50"/>
              <a:gd name="T69" fmla="*/ 28 h 50"/>
              <a:gd name="T70" fmla="*/ 45 w 50"/>
              <a:gd name="T71" fmla="*/ 28 h 50"/>
              <a:gd name="T72" fmla="*/ 48 w 50"/>
              <a:gd name="T73" fmla="*/ 30 h 50"/>
              <a:gd name="T74" fmla="*/ 50 w 50"/>
              <a:gd name="T75" fmla="*/ 33 h 50"/>
              <a:gd name="T76" fmla="*/ 50 w 50"/>
              <a:gd name="T77" fmla="*/ 45 h 50"/>
              <a:gd name="T78" fmla="*/ 48 w 50"/>
              <a:gd name="T79" fmla="*/ 49 h 50"/>
              <a:gd name="T80" fmla="*/ 45 w 50"/>
              <a:gd name="T81" fmla="*/ 50 h 50"/>
              <a:gd name="T82" fmla="*/ 5 w 50"/>
              <a:gd name="T83" fmla="*/ 50 h 50"/>
              <a:gd name="T84" fmla="*/ 2 w 50"/>
              <a:gd name="T85" fmla="*/ 49 h 50"/>
              <a:gd name="T86" fmla="*/ 0 w 50"/>
              <a:gd name="T87" fmla="*/ 45 h 50"/>
              <a:gd name="T88" fmla="*/ 0 w 50"/>
              <a:gd name="T89" fmla="*/ 33 h 50"/>
              <a:gd name="T90" fmla="*/ 2 w 50"/>
              <a:gd name="T91" fmla="*/ 30 h 50"/>
              <a:gd name="T92" fmla="*/ 5 w 50"/>
              <a:gd name="T93" fmla="*/ 28 h 50"/>
              <a:gd name="T94" fmla="*/ 45 w 50"/>
              <a:gd name="T95" fmla="*/ 32 h 50"/>
              <a:gd name="T96" fmla="*/ 45 w 50"/>
              <a:gd name="T97" fmla="*/ 32 h 50"/>
              <a:gd name="T98" fmla="*/ 5 w 50"/>
              <a:gd name="T99" fmla="*/ 32 h 50"/>
              <a:gd name="T100" fmla="*/ 4 w 50"/>
              <a:gd name="T101" fmla="*/ 33 h 50"/>
              <a:gd name="T102" fmla="*/ 4 w 50"/>
              <a:gd name="T103" fmla="*/ 33 h 50"/>
              <a:gd name="T104" fmla="*/ 4 w 50"/>
              <a:gd name="T105" fmla="*/ 45 h 50"/>
              <a:gd name="T106" fmla="*/ 4 w 50"/>
              <a:gd name="T107" fmla="*/ 46 h 50"/>
              <a:gd name="T108" fmla="*/ 5 w 50"/>
              <a:gd name="T109" fmla="*/ 46 h 50"/>
              <a:gd name="T110" fmla="*/ 45 w 50"/>
              <a:gd name="T111" fmla="*/ 46 h 50"/>
              <a:gd name="T112" fmla="*/ 46 w 50"/>
              <a:gd name="T113" fmla="*/ 46 h 50"/>
              <a:gd name="T114" fmla="*/ 46 w 50"/>
              <a:gd name="T115" fmla="*/ 45 h 50"/>
              <a:gd name="T116" fmla="*/ 46 w 50"/>
              <a:gd name="T117" fmla="*/ 33 h 50"/>
              <a:gd name="T118" fmla="*/ 46 w 50"/>
              <a:gd name="T119" fmla="*/ 33 h 50"/>
              <a:gd name="T120" fmla="*/ 45 w 50"/>
              <a:gd name="T121"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 h="50">
                <a:moveTo>
                  <a:pt x="23" y="2"/>
                </a:moveTo>
                <a:cubicBezTo>
                  <a:pt x="23" y="1"/>
                  <a:pt x="24" y="0"/>
                  <a:pt x="25" y="0"/>
                </a:cubicBezTo>
                <a:cubicBezTo>
                  <a:pt x="26" y="0"/>
                  <a:pt x="27" y="1"/>
                  <a:pt x="27" y="2"/>
                </a:cubicBezTo>
                <a:cubicBezTo>
                  <a:pt x="27" y="18"/>
                  <a:pt x="27" y="18"/>
                  <a:pt x="27" y="18"/>
                </a:cubicBezTo>
                <a:cubicBezTo>
                  <a:pt x="32" y="13"/>
                  <a:pt x="32" y="13"/>
                  <a:pt x="32" y="13"/>
                </a:cubicBezTo>
                <a:cubicBezTo>
                  <a:pt x="33" y="12"/>
                  <a:pt x="34" y="12"/>
                  <a:pt x="35" y="13"/>
                </a:cubicBezTo>
                <a:cubicBezTo>
                  <a:pt x="36" y="14"/>
                  <a:pt x="36" y="15"/>
                  <a:pt x="35" y="16"/>
                </a:cubicBezTo>
                <a:cubicBezTo>
                  <a:pt x="26" y="24"/>
                  <a:pt x="26" y="24"/>
                  <a:pt x="26" y="24"/>
                </a:cubicBezTo>
                <a:cubicBezTo>
                  <a:pt x="26" y="24"/>
                  <a:pt x="26" y="24"/>
                  <a:pt x="26" y="24"/>
                </a:cubicBezTo>
                <a:cubicBezTo>
                  <a:pt x="26" y="24"/>
                  <a:pt x="26" y="24"/>
                  <a:pt x="26" y="24"/>
                </a:cubicBezTo>
                <a:cubicBezTo>
                  <a:pt x="26" y="25"/>
                  <a:pt x="24" y="25"/>
                  <a:pt x="24" y="24"/>
                </a:cubicBezTo>
                <a:cubicBezTo>
                  <a:pt x="24" y="24"/>
                  <a:pt x="24" y="24"/>
                  <a:pt x="24" y="24"/>
                </a:cubicBezTo>
                <a:cubicBezTo>
                  <a:pt x="24" y="24"/>
                  <a:pt x="24" y="24"/>
                  <a:pt x="24" y="24"/>
                </a:cubicBezTo>
                <a:cubicBezTo>
                  <a:pt x="24" y="24"/>
                  <a:pt x="24" y="24"/>
                  <a:pt x="24" y="24"/>
                </a:cubicBezTo>
                <a:cubicBezTo>
                  <a:pt x="15" y="16"/>
                  <a:pt x="15" y="16"/>
                  <a:pt x="15" y="16"/>
                </a:cubicBezTo>
                <a:cubicBezTo>
                  <a:pt x="14" y="15"/>
                  <a:pt x="14" y="14"/>
                  <a:pt x="15" y="13"/>
                </a:cubicBezTo>
                <a:cubicBezTo>
                  <a:pt x="16" y="12"/>
                  <a:pt x="17" y="12"/>
                  <a:pt x="18" y="13"/>
                </a:cubicBezTo>
                <a:cubicBezTo>
                  <a:pt x="23" y="18"/>
                  <a:pt x="23" y="18"/>
                  <a:pt x="23" y="18"/>
                </a:cubicBezTo>
                <a:cubicBezTo>
                  <a:pt x="23" y="2"/>
                  <a:pt x="23" y="2"/>
                  <a:pt x="23" y="2"/>
                </a:cubicBezTo>
                <a:close/>
                <a:moveTo>
                  <a:pt x="41" y="35"/>
                </a:moveTo>
                <a:cubicBezTo>
                  <a:pt x="41" y="35"/>
                  <a:pt x="41" y="35"/>
                  <a:pt x="41" y="35"/>
                </a:cubicBezTo>
                <a:cubicBezTo>
                  <a:pt x="42" y="35"/>
                  <a:pt x="43" y="36"/>
                  <a:pt x="43" y="37"/>
                </a:cubicBezTo>
                <a:cubicBezTo>
                  <a:pt x="43" y="38"/>
                  <a:pt x="42" y="39"/>
                  <a:pt x="41" y="39"/>
                </a:cubicBezTo>
                <a:cubicBezTo>
                  <a:pt x="40" y="39"/>
                  <a:pt x="39" y="38"/>
                  <a:pt x="39" y="37"/>
                </a:cubicBezTo>
                <a:cubicBezTo>
                  <a:pt x="39" y="36"/>
                  <a:pt x="40" y="35"/>
                  <a:pt x="41" y="35"/>
                </a:cubicBezTo>
                <a:close/>
                <a:moveTo>
                  <a:pt x="9" y="43"/>
                </a:moveTo>
                <a:cubicBezTo>
                  <a:pt x="9" y="43"/>
                  <a:pt x="9" y="43"/>
                  <a:pt x="9" y="43"/>
                </a:cubicBezTo>
                <a:cubicBezTo>
                  <a:pt x="8" y="43"/>
                  <a:pt x="7" y="43"/>
                  <a:pt x="7" y="42"/>
                </a:cubicBezTo>
                <a:cubicBezTo>
                  <a:pt x="7" y="41"/>
                  <a:pt x="8" y="41"/>
                  <a:pt x="9" y="41"/>
                </a:cubicBezTo>
                <a:cubicBezTo>
                  <a:pt x="41" y="41"/>
                  <a:pt x="41" y="41"/>
                  <a:pt x="41" y="41"/>
                </a:cubicBezTo>
                <a:cubicBezTo>
                  <a:pt x="42" y="41"/>
                  <a:pt x="43" y="41"/>
                  <a:pt x="43" y="42"/>
                </a:cubicBezTo>
                <a:cubicBezTo>
                  <a:pt x="43" y="43"/>
                  <a:pt x="42" y="43"/>
                  <a:pt x="41" y="43"/>
                </a:cubicBezTo>
                <a:cubicBezTo>
                  <a:pt x="9" y="43"/>
                  <a:pt x="9" y="43"/>
                  <a:pt x="9" y="43"/>
                </a:cubicBezTo>
                <a:close/>
                <a:moveTo>
                  <a:pt x="5" y="28"/>
                </a:moveTo>
                <a:cubicBezTo>
                  <a:pt x="5" y="28"/>
                  <a:pt x="5" y="28"/>
                  <a:pt x="5" y="28"/>
                </a:cubicBezTo>
                <a:cubicBezTo>
                  <a:pt x="45" y="28"/>
                  <a:pt x="45" y="28"/>
                  <a:pt x="45" y="28"/>
                </a:cubicBezTo>
                <a:cubicBezTo>
                  <a:pt x="46" y="28"/>
                  <a:pt x="48" y="29"/>
                  <a:pt x="48" y="30"/>
                </a:cubicBezTo>
                <a:cubicBezTo>
                  <a:pt x="49" y="31"/>
                  <a:pt x="50" y="32"/>
                  <a:pt x="50" y="33"/>
                </a:cubicBezTo>
                <a:cubicBezTo>
                  <a:pt x="50" y="45"/>
                  <a:pt x="50" y="45"/>
                  <a:pt x="50" y="45"/>
                </a:cubicBezTo>
                <a:cubicBezTo>
                  <a:pt x="50" y="47"/>
                  <a:pt x="49" y="48"/>
                  <a:pt x="48" y="49"/>
                </a:cubicBezTo>
                <a:cubicBezTo>
                  <a:pt x="48" y="50"/>
                  <a:pt x="46" y="50"/>
                  <a:pt x="45" y="50"/>
                </a:cubicBezTo>
                <a:cubicBezTo>
                  <a:pt x="5" y="50"/>
                  <a:pt x="5" y="50"/>
                  <a:pt x="5" y="50"/>
                </a:cubicBezTo>
                <a:cubicBezTo>
                  <a:pt x="4" y="50"/>
                  <a:pt x="2" y="50"/>
                  <a:pt x="2" y="49"/>
                </a:cubicBezTo>
                <a:cubicBezTo>
                  <a:pt x="1" y="48"/>
                  <a:pt x="0" y="47"/>
                  <a:pt x="0" y="45"/>
                </a:cubicBezTo>
                <a:cubicBezTo>
                  <a:pt x="0" y="33"/>
                  <a:pt x="0" y="33"/>
                  <a:pt x="0" y="33"/>
                </a:cubicBezTo>
                <a:cubicBezTo>
                  <a:pt x="0" y="32"/>
                  <a:pt x="1" y="31"/>
                  <a:pt x="2" y="30"/>
                </a:cubicBezTo>
                <a:cubicBezTo>
                  <a:pt x="2" y="29"/>
                  <a:pt x="4" y="28"/>
                  <a:pt x="5" y="28"/>
                </a:cubicBezTo>
                <a:close/>
                <a:moveTo>
                  <a:pt x="45" y="32"/>
                </a:moveTo>
                <a:cubicBezTo>
                  <a:pt x="45" y="32"/>
                  <a:pt x="45" y="32"/>
                  <a:pt x="45" y="32"/>
                </a:cubicBezTo>
                <a:cubicBezTo>
                  <a:pt x="5" y="32"/>
                  <a:pt x="5" y="32"/>
                  <a:pt x="5" y="32"/>
                </a:cubicBezTo>
                <a:cubicBezTo>
                  <a:pt x="5" y="32"/>
                  <a:pt x="4" y="32"/>
                  <a:pt x="4" y="33"/>
                </a:cubicBezTo>
                <a:cubicBezTo>
                  <a:pt x="4" y="33"/>
                  <a:pt x="4" y="33"/>
                  <a:pt x="4" y="33"/>
                </a:cubicBezTo>
                <a:cubicBezTo>
                  <a:pt x="4" y="45"/>
                  <a:pt x="4" y="45"/>
                  <a:pt x="4" y="45"/>
                </a:cubicBezTo>
                <a:cubicBezTo>
                  <a:pt x="4" y="46"/>
                  <a:pt x="4" y="46"/>
                  <a:pt x="4" y="46"/>
                </a:cubicBezTo>
                <a:cubicBezTo>
                  <a:pt x="4" y="46"/>
                  <a:pt x="5" y="46"/>
                  <a:pt x="5" y="46"/>
                </a:cubicBezTo>
                <a:cubicBezTo>
                  <a:pt x="45" y="46"/>
                  <a:pt x="45" y="46"/>
                  <a:pt x="45" y="46"/>
                </a:cubicBezTo>
                <a:cubicBezTo>
                  <a:pt x="45" y="46"/>
                  <a:pt x="46" y="46"/>
                  <a:pt x="46" y="46"/>
                </a:cubicBezTo>
                <a:cubicBezTo>
                  <a:pt x="46" y="46"/>
                  <a:pt x="46" y="46"/>
                  <a:pt x="46" y="45"/>
                </a:cubicBezTo>
                <a:cubicBezTo>
                  <a:pt x="46" y="33"/>
                  <a:pt x="46" y="33"/>
                  <a:pt x="46" y="33"/>
                </a:cubicBezTo>
                <a:cubicBezTo>
                  <a:pt x="46" y="33"/>
                  <a:pt x="46" y="33"/>
                  <a:pt x="46" y="33"/>
                </a:cubicBezTo>
                <a:cubicBezTo>
                  <a:pt x="46" y="32"/>
                  <a:pt x="45" y="32"/>
                  <a:pt x="45"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1" name="Freeform 577"/>
          <p:cNvSpPr>
            <a:spLocks noEditPoints="1"/>
          </p:cNvSpPr>
          <p:nvPr/>
        </p:nvSpPr>
        <p:spPr bwMode="auto">
          <a:xfrm>
            <a:off x="9376108" y="3307774"/>
            <a:ext cx="169676" cy="167996"/>
          </a:xfrm>
          <a:custGeom>
            <a:avLst/>
            <a:gdLst>
              <a:gd name="T0" fmla="*/ 27 w 50"/>
              <a:gd name="T1" fmla="*/ 23 h 50"/>
              <a:gd name="T2" fmla="*/ 25 w 50"/>
              <a:gd name="T3" fmla="*/ 25 h 50"/>
              <a:gd name="T4" fmla="*/ 23 w 50"/>
              <a:gd name="T5" fmla="*/ 23 h 50"/>
              <a:gd name="T6" fmla="*/ 23 w 50"/>
              <a:gd name="T7" fmla="*/ 7 h 50"/>
              <a:gd name="T8" fmla="*/ 18 w 50"/>
              <a:gd name="T9" fmla="*/ 12 h 50"/>
              <a:gd name="T10" fmla="*/ 15 w 50"/>
              <a:gd name="T11" fmla="*/ 12 h 50"/>
              <a:gd name="T12" fmla="*/ 15 w 50"/>
              <a:gd name="T13" fmla="*/ 9 h 50"/>
              <a:gd name="T14" fmla="*/ 24 w 50"/>
              <a:gd name="T15" fmla="*/ 1 h 50"/>
              <a:gd name="T16" fmla="*/ 24 w 50"/>
              <a:gd name="T17" fmla="*/ 1 h 50"/>
              <a:gd name="T18" fmla="*/ 24 w 50"/>
              <a:gd name="T19" fmla="*/ 1 h 50"/>
              <a:gd name="T20" fmla="*/ 24 w 50"/>
              <a:gd name="T21" fmla="*/ 1 h 50"/>
              <a:gd name="T22" fmla="*/ 26 w 50"/>
              <a:gd name="T23" fmla="*/ 1 h 50"/>
              <a:gd name="T24" fmla="*/ 26 w 50"/>
              <a:gd name="T25" fmla="*/ 1 h 50"/>
              <a:gd name="T26" fmla="*/ 26 w 50"/>
              <a:gd name="T27" fmla="*/ 1 h 50"/>
              <a:gd name="T28" fmla="*/ 35 w 50"/>
              <a:gd name="T29" fmla="*/ 9 h 50"/>
              <a:gd name="T30" fmla="*/ 35 w 50"/>
              <a:gd name="T31" fmla="*/ 12 h 50"/>
              <a:gd name="T32" fmla="*/ 32 w 50"/>
              <a:gd name="T33" fmla="*/ 12 h 50"/>
              <a:gd name="T34" fmla="*/ 27 w 50"/>
              <a:gd name="T35" fmla="*/ 7 h 50"/>
              <a:gd name="T36" fmla="*/ 27 w 50"/>
              <a:gd name="T37" fmla="*/ 23 h 50"/>
              <a:gd name="T38" fmla="*/ 41 w 50"/>
              <a:gd name="T39" fmla="*/ 35 h 50"/>
              <a:gd name="T40" fmla="*/ 41 w 50"/>
              <a:gd name="T41" fmla="*/ 35 h 50"/>
              <a:gd name="T42" fmla="*/ 43 w 50"/>
              <a:gd name="T43" fmla="*/ 37 h 50"/>
              <a:gd name="T44" fmla="*/ 41 w 50"/>
              <a:gd name="T45" fmla="*/ 39 h 50"/>
              <a:gd name="T46" fmla="*/ 39 w 50"/>
              <a:gd name="T47" fmla="*/ 37 h 50"/>
              <a:gd name="T48" fmla="*/ 41 w 50"/>
              <a:gd name="T49" fmla="*/ 35 h 50"/>
              <a:gd name="T50" fmla="*/ 8 w 50"/>
              <a:gd name="T51" fmla="*/ 43 h 50"/>
              <a:gd name="T52" fmla="*/ 8 w 50"/>
              <a:gd name="T53" fmla="*/ 43 h 50"/>
              <a:gd name="T54" fmla="*/ 7 w 50"/>
              <a:gd name="T55" fmla="*/ 42 h 50"/>
              <a:gd name="T56" fmla="*/ 8 w 50"/>
              <a:gd name="T57" fmla="*/ 41 h 50"/>
              <a:gd name="T58" fmla="*/ 41 w 50"/>
              <a:gd name="T59" fmla="*/ 41 h 50"/>
              <a:gd name="T60" fmla="*/ 43 w 50"/>
              <a:gd name="T61" fmla="*/ 42 h 50"/>
              <a:gd name="T62" fmla="*/ 41 w 50"/>
              <a:gd name="T63" fmla="*/ 43 h 50"/>
              <a:gd name="T64" fmla="*/ 8 w 50"/>
              <a:gd name="T65" fmla="*/ 43 h 50"/>
              <a:gd name="T66" fmla="*/ 5 w 50"/>
              <a:gd name="T67" fmla="*/ 28 h 50"/>
              <a:gd name="T68" fmla="*/ 5 w 50"/>
              <a:gd name="T69" fmla="*/ 28 h 50"/>
              <a:gd name="T70" fmla="*/ 45 w 50"/>
              <a:gd name="T71" fmla="*/ 28 h 50"/>
              <a:gd name="T72" fmla="*/ 48 w 50"/>
              <a:gd name="T73" fmla="*/ 30 h 50"/>
              <a:gd name="T74" fmla="*/ 50 w 50"/>
              <a:gd name="T75" fmla="*/ 33 h 50"/>
              <a:gd name="T76" fmla="*/ 50 w 50"/>
              <a:gd name="T77" fmla="*/ 45 h 50"/>
              <a:gd name="T78" fmla="*/ 48 w 50"/>
              <a:gd name="T79" fmla="*/ 49 h 50"/>
              <a:gd name="T80" fmla="*/ 45 w 50"/>
              <a:gd name="T81" fmla="*/ 50 h 50"/>
              <a:gd name="T82" fmla="*/ 5 w 50"/>
              <a:gd name="T83" fmla="*/ 50 h 50"/>
              <a:gd name="T84" fmla="*/ 1 w 50"/>
              <a:gd name="T85" fmla="*/ 49 h 50"/>
              <a:gd name="T86" fmla="*/ 0 w 50"/>
              <a:gd name="T87" fmla="*/ 45 h 50"/>
              <a:gd name="T88" fmla="*/ 0 w 50"/>
              <a:gd name="T89" fmla="*/ 33 h 50"/>
              <a:gd name="T90" fmla="*/ 1 w 50"/>
              <a:gd name="T91" fmla="*/ 30 h 50"/>
              <a:gd name="T92" fmla="*/ 5 w 50"/>
              <a:gd name="T93" fmla="*/ 28 h 50"/>
              <a:gd name="T94" fmla="*/ 45 w 50"/>
              <a:gd name="T95" fmla="*/ 32 h 50"/>
              <a:gd name="T96" fmla="*/ 45 w 50"/>
              <a:gd name="T97" fmla="*/ 32 h 50"/>
              <a:gd name="T98" fmla="*/ 5 w 50"/>
              <a:gd name="T99" fmla="*/ 32 h 50"/>
              <a:gd name="T100" fmla="*/ 4 w 50"/>
              <a:gd name="T101" fmla="*/ 33 h 50"/>
              <a:gd name="T102" fmla="*/ 4 w 50"/>
              <a:gd name="T103" fmla="*/ 33 h 50"/>
              <a:gd name="T104" fmla="*/ 4 w 50"/>
              <a:gd name="T105" fmla="*/ 45 h 50"/>
              <a:gd name="T106" fmla="*/ 4 w 50"/>
              <a:gd name="T107" fmla="*/ 46 h 50"/>
              <a:gd name="T108" fmla="*/ 5 w 50"/>
              <a:gd name="T109" fmla="*/ 46 h 50"/>
              <a:gd name="T110" fmla="*/ 45 w 50"/>
              <a:gd name="T111" fmla="*/ 46 h 50"/>
              <a:gd name="T112" fmla="*/ 46 w 50"/>
              <a:gd name="T113" fmla="*/ 46 h 50"/>
              <a:gd name="T114" fmla="*/ 46 w 50"/>
              <a:gd name="T115" fmla="*/ 45 h 50"/>
              <a:gd name="T116" fmla="*/ 46 w 50"/>
              <a:gd name="T117" fmla="*/ 33 h 50"/>
              <a:gd name="T118" fmla="*/ 46 w 50"/>
              <a:gd name="T119" fmla="*/ 33 h 50"/>
              <a:gd name="T120" fmla="*/ 45 w 50"/>
              <a:gd name="T121"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 h="50">
                <a:moveTo>
                  <a:pt x="27" y="23"/>
                </a:moveTo>
                <a:cubicBezTo>
                  <a:pt x="27" y="24"/>
                  <a:pt x="26" y="25"/>
                  <a:pt x="25" y="25"/>
                </a:cubicBezTo>
                <a:cubicBezTo>
                  <a:pt x="24" y="25"/>
                  <a:pt x="23" y="24"/>
                  <a:pt x="23" y="23"/>
                </a:cubicBezTo>
                <a:cubicBezTo>
                  <a:pt x="23" y="7"/>
                  <a:pt x="23" y="7"/>
                  <a:pt x="23" y="7"/>
                </a:cubicBezTo>
                <a:cubicBezTo>
                  <a:pt x="18" y="12"/>
                  <a:pt x="18" y="12"/>
                  <a:pt x="18" y="12"/>
                </a:cubicBezTo>
                <a:cubicBezTo>
                  <a:pt x="17" y="13"/>
                  <a:pt x="16" y="13"/>
                  <a:pt x="15" y="12"/>
                </a:cubicBezTo>
                <a:cubicBezTo>
                  <a:pt x="14" y="11"/>
                  <a:pt x="14" y="10"/>
                  <a:pt x="15" y="9"/>
                </a:cubicBezTo>
                <a:cubicBezTo>
                  <a:pt x="24" y="1"/>
                  <a:pt x="24" y="1"/>
                  <a:pt x="24" y="1"/>
                </a:cubicBezTo>
                <a:cubicBezTo>
                  <a:pt x="24" y="1"/>
                  <a:pt x="24" y="1"/>
                  <a:pt x="24" y="1"/>
                </a:cubicBezTo>
                <a:cubicBezTo>
                  <a:pt x="24" y="1"/>
                  <a:pt x="24" y="1"/>
                  <a:pt x="24" y="1"/>
                </a:cubicBezTo>
                <a:cubicBezTo>
                  <a:pt x="24" y="1"/>
                  <a:pt x="24" y="1"/>
                  <a:pt x="24" y="1"/>
                </a:cubicBezTo>
                <a:cubicBezTo>
                  <a:pt x="24" y="0"/>
                  <a:pt x="26" y="0"/>
                  <a:pt x="26" y="1"/>
                </a:cubicBezTo>
                <a:cubicBezTo>
                  <a:pt x="26" y="1"/>
                  <a:pt x="26" y="1"/>
                  <a:pt x="26" y="1"/>
                </a:cubicBezTo>
                <a:cubicBezTo>
                  <a:pt x="26" y="1"/>
                  <a:pt x="26" y="1"/>
                  <a:pt x="26" y="1"/>
                </a:cubicBezTo>
                <a:cubicBezTo>
                  <a:pt x="35" y="9"/>
                  <a:pt x="35" y="9"/>
                  <a:pt x="35" y="9"/>
                </a:cubicBezTo>
                <a:cubicBezTo>
                  <a:pt x="36" y="10"/>
                  <a:pt x="36" y="11"/>
                  <a:pt x="35" y="12"/>
                </a:cubicBezTo>
                <a:cubicBezTo>
                  <a:pt x="34" y="13"/>
                  <a:pt x="33" y="13"/>
                  <a:pt x="32" y="12"/>
                </a:cubicBezTo>
                <a:cubicBezTo>
                  <a:pt x="27" y="7"/>
                  <a:pt x="27" y="7"/>
                  <a:pt x="27" y="7"/>
                </a:cubicBezTo>
                <a:cubicBezTo>
                  <a:pt x="27" y="23"/>
                  <a:pt x="27" y="23"/>
                  <a:pt x="27" y="23"/>
                </a:cubicBezTo>
                <a:close/>
                <a:moveTo>
                  <a:pt x="41" y="35"/>
                </a:moveTo>
                <a:cubicBezTo>
                  <a:pt x="41" y="35"/>
                  <a:pt x="41" y="35"/>
                  <a:pt x="41" y="35"/>
                </a:cubicBezTo>
                <a:cubicBezTo>
                  <a:pt x="42" y="35"/>
                  <a:pt x="43" y="36"/>
                  <a:pt x="43" y="37"/>
                </a:cubicBezTo>
                <a:cubicBezTo>
                  <a:pt x="43" y="38"/>
                  <a:pt x="42" y="39"/>
                  <a:pt x="41" y="39"/>
                </a:cubicBezTo>
                <a:cubicBezTo>
                  <a:pt x="40" y="39"/>
                  <a:pt x="39" y="38"/>
                  <a:pt x="39" y="37"/>
                </a:cubicBezTo>
                <a:cubicBezTo>
                  <a:pt x="39" y="36"/>
                  <a:pt x="40" y="35"/>
                  <a:pt x="41" y="35"/>
                </a:cubicBezTo>
                <a:close/>
                <a:moveTo>
                  <a:pt x="8" y="43"/>
                </a:moveTo>
                <a:cubicBezTo>
                  <a:pt x="8" y="43"/>
                  <a:pt x="8" y="43"/>
                  <a:pt x="8" y="43"/>
                </a:cubicBezTo>
                <a:cubicBezTo>
                  <a:pt x="8" y="43"/>
                  <a:pt x="7" y="43"/>
                  <a:pt x="7" y="42"/>
                </a:cubicBezTo>
                <a:cubicBezTo>
                  <a:pt x="7" y="41"/>
                  <a:pt x="8" y="41"/>
                  <a:pt x="8" y="41"/>
                </a:cubicBezTo>
                <a:cubicBezTo>
                  <a:pt x="41" y="41"/>
                  <a:pt x="41" y="41"/>
                  <a:pt x="41" y="41"/>
                </a:cubicBezTo>
                <a:cubicBezTo>
                  <a:pt x="42" y="41"/>
                  <a:pt x="43" y="41"/>
                  <a:pt x="43" y="42"/>
                </a:cubicBezTo>
                <a:cubicBezTo>
                  <a:pt x="43" y="43"/>
                  <a:pt x="42" y="43"/>
                  <a:pt x="41" y="43"/>
                </a:cubicBezTo>
                <a:cubicBezTo>
                  <a:pt x="8" y="43"/>
                  <a:pt x="8" y="43"/>
                  <a:pt x="8" y="43"/>
                </a:cubicBezTo>
                <a:close/>
                <a:moveTo>
                  <a:pt x="5" y="28"/>
                </a:moveTo>
                <a:cubicBezTo>
                  <a:pt x="5" y="28"/>
                  <a:pt x="5" y="28"/>
                  <a:pt x="5" y="28"/>
                </a:cubicBezTo>
                <a:cubicBezTo>
                  <a:pt x="45" y="28"/>
                  <a:pt x="45" y="28"/>
                  <a:pt x="45" y="28"/>
                </a:cubicBezTo>
                <a:cubicBezTo>
                  <a:pt x="46" y="28"/>
                  <a:pt x="47" y="29"/>
                  <a:pt x="48" y="30"/>
                </a:cubicBezTo>
                <a:cubicBezTo>
                  <a:pt x="49" y="31"/>
                  <a:pt x="50" y="32"/>
                  <a:pt x="50" y="33"/>
                </a:cubicBezTo>
                <a:cubicBezTo>
                  <a:pt x="50" y="45"/>
                  <a:pt x="50" y="45"/>
                  <a:pt x="50" y="45"/>
                </a:cubicBezTo>
                <a:cubicBezTo>
                  <a:pt x="50" y="47"/>
                  <a:pt x="49" y="48"/>
                  <a:pt x="48" y="49"/>
                </a:cubicBezTo>
                <a:cubicBezTo>
                  <a:pt x="47" y="50"/>
                  <a:pt x="46" y="50"/>
                  <a:pt x="45" y="50"/>
                </a:cubicBezTo>
                <a:cubicBezTo>
                  <a:pt x="5" y="50"/>
                  <a:pt x="5" y="50"/>
                  <a:pt x="5" y="50"/>
                </a:cubicBezTo>
                <a:cubicBezTo>
                  <a:pt x="4" y="50"/>
                  <a:pt x="2" y="50"/>
                  <a:pt x="1" y="49"/>
                </a:cubicBezTo>
                <a:cubicBezTo>
                  <a:pt x="1" y="48"/>
                  <a:pt x="0" y="47"/>
                  <a:pt x="0" y="45"/>
                </a:cubicBezTo>
                <a:cubicBezTo>
                  <a:pt x="0" y="33"/>
                  <a:pt x="0" y="33"/>
                  <a:pt x="0" y="33"/>
                </a:cubicBezTo>
                <a:cubicBezTo>
                  <a:pt x="0" y="32"/>
                  <a:pt x="1" y="31"/>
                  <a:pt x="1" y="30"/>
                </a:cubicBezTo>
                <a:cubicBezTo>
                  <a:pt x="2" y="29"/>
                  <a:pt x="4" y="28"/>
                  <a:pt x="5" y="28"/>
                </a:cubicBezTo>
                <a:close/>
                <a:moveTo>
                  <a:pt x="45" y="32"/>
                </a:moveTo>
                <a:cubicBezTo>
                  <a:pt x="45" y="32"/>
                  <a:pt x="45" y="32"/>
                  <a:pt x="45" y="32"/>
                </a:cubicBezTo>
                <a:cubicBezTo>
                  <a:pt x="5" y="32"/>
                  <a:pt x="5" y="32"/>
                  <a:pt x="5" y="32"/>
                </a:cubicBezTo>
                <a:cubicBezTo>
                  <a:pt x="5" y="32"/>
                  <a:pt x="4" y="32"/>
                  <a:pt x="4" y="33"/>
                </a:cubicBezTo>
                <a:cubicBezTo>
                  <a:pt x="4" y="33"/>
                  <a:pt x="4" y="33"/>
                  <a:pt x="4" y="33"/>
                </a:cubicBezTo>
                <a:cubicBezTo>
                  <a:pt x="4" y="45"/>
                  <a:pt x="4" y="45"/>
                  <a:pt x="4" y="45"/>
                </a:cubicBezTo>
                <a:cubicBezTo>
                  <a:pt x="4" y="46"/>
                  <a:pt x="4" y="46"/>
                  <a:pt x="4" y="46"/>
                </a:cubicBezTo>
                <a:cubicBezTo>
                  <a:pt x="4" y="46"/>
                  <a:pt x="5" y="46"/>
                  <a:pt x="5" y="46"/>
                </a:cubicBezTo>
                <a:cubicBezTo>
                  <a:pt x="45" y="46"/>
                  <a:pt x="45" y="46"/>
                  <a:pt x="45" y="46"/>
                </a:cubicBezTo>
                <a:cubicBezTo>
                  <a:pt x="45" y="46"/>
                  <a:pt x="45" y="46"/>
                  <a:pt x="46" y="46"/>
                </a:cubicBezTo>
                <a:cubicBezTo>
                  <a:pt x="46" y="46"/>
                  <a:pt x="46" y="46"/>
                  <a:pt x="46" y="45"/>
                </a:cubicBezTo>
                <a:cubicBezTo>
                  <a:pt x="46" y="33"/>
                  <a:pt x="46" y="33"/>
                  <a:pt x="46" y="33"/>
                </a:cubicBezTo>
                <a:cubicBezTo>
                  <a:pt x="46" y="33"/>
                  <a:pt x="46" y="33"/>
                  <a:pt x="46" y="33"/>
                </a:cubicBezTo>
                <a:cubicBezTo>
                  <a:pt x="45" y="32"/>
                  <a:pt x="45" y="32"/>
                  <a:pt x="45"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2" name="Freeform 578"/>
          <p:cNvSpPr>
            <a:spLocks noEditPoints="1"/>
          </p:cNvSpPr>
          <p:nvPr/>
        </p:nvSpPr>
        <p:spPr bwMode="auto">
          <a:xfrm>
            <a:off x="9686901" y="3307774"/>
            <a:ext cx="167996" cy="167996"/>
          </a:xfrm>
          <a:custGeom>
            <a:avLst/>
            <a:gdLst>
              <a:gd name="T0" fmla="*/ 14 w 50"/>
              <a:gd name="T1" fmla="*/ 25 h 50"/>
              <a:gd name="T2" fmla="*/ 12 w 50"/>
              <a:gd name="T3" fmla="*/ 7 h 50"/>
              <a:gd name="T4" fmla="*/ 4 w 50"/>
              <a:gd name="T5" fmla="*/ 12 h 50"/>
              <a:gd name="T6" fmla="*/ 12 w 50"/>
              <a:gd name="T7" fmla="*/ 1 h 50"/>
              <a:gd name="T8" fmla="*/ 13 w 50"/>
              <a:gd name="T9" fmla="*/ 1 h 50"/>
              <a:gd name="T10" fmla="*/ 15 w 50"/>
              <a:gd name="T11" fmla="*/ 1 h 50"/>
              <a:gd name="T12" fmla="*/ 24 w 50"/>
              <a:gd name="T13" fmla="*/ 9 h 50"/>
              <a:gd name="T14" fmla="*/ 21 w 50"/>
              <a:gd name="T15" fmla="*/ 12 h 50"/>
              <a:gd name="T16" fmla="*/ 16 w 50"/>
              <a:gd name="T17" fmla="*/ 23 h 50"/>
              <a:gd name="T18" fmla="*/ 41 w 50"/>
              <a:gd name="T19" fmla="*/ 35 h 50"/>
              <a:gd name="T20" fmla="*/ 41 w 50"/>
              <a:gd name="T21" fmla="*/ 39 h 50"/>
              <a:gd name="T22" fmla="*/ 41 w 50"/>
              <a:gd name="T23" fmla="*/ 35 h 50"/>
              <a:gd name="T24" fmla="*/ 8 w 50"/>
              <a:gd name="T25" fmla="*/ 43 h 50"/>
              <a:gd name="T26" fmla="*/ 8 w 50"/>
              <a:gd name="T27" fmla="*/ 41 h 50"/>
              <a:gd name="T28" fmla="*/ 43 w 50"/>
              <a:gd name="T29" fmla="*/ 42 h 50"/>
              <a:gd name="T30" fmla="*/ 8 w 50"/>
              <a:gd name="T31" fmla="*/ 43 h 50"/>
              <a:gd name="T32" fmla="*/ 5 w 50"/>
              <a:gd name="T33" fmla="*/ 28 h 50"/>
              <a:gd name="T34" fmla="*/ 48 w 50"/>
              <a:gd name="T35" fmla="*/ 30 h 50"/>
              <a:gd name="T36" fmla="*/ 50 w 50"/>
              <a:gd name="T37" fmla="*/ 45 h 50"/>
              <a:gd name="T38" fmla="*/ 45 w 50"/>
              <a:gd name="T39" fmla="*/ 50 h 50"/>
              <a:gd name="T40" fmla="*/ 1 w 50"/>
              <a:gd name="T41" fmla="*/ 49 h 50"/>
              <a:gd name="T42" fmla="*/ 0 w 50"/>
              <a:gd name="T43" fmla="*/ 33 h 50"/>
              <a:gd name="T44" fmla="*/ 5 w 50"/>
              <a:gd name="T45" fmla="*/ 28 h 50"/>
              <a:gd name="T46" fmla="*/ 45 w 50"/>
              <a:gd name="T47" fmla="*/ 32 h 50"/>
              <a:gd name="T48" fmla="*/ 4 w 50"/>
              <a:gd name="T49" fmla="*/ 33 h 50"/>
              <a:gd name="T50" fmla="*/ 4 w 50"/>
              <a:gd name="T51" fmla="*/ 45 h 50"/>
              <a:gd name="T52" fmla="*/ 5 w 50"/>
              <a:gd name="T53" fmla="*/ 46 h 50"/>
              <a:gd name="T54" fmla="*/ 46 w 50"/>
              <a:gd name="T55" fmla="*/ 46 h 50"/>
              <a:gd name="T56" fmla="*/ 46 w 50"/>
              <a:gd name="T57" fmla="*/ 33 h 50"/>
              <a:gd name="T58" fmla="*/ 45 w 50"/>
              <a:gd name="T59" fmla="*/ 32 h 50"/>
              <a:gd name="T60" fmla="*/ 34 w 50"/>
              <a:gd name="T61" fmla="*/ 2 h 50"/>
              <a:gd name="T62" fmla="*/ 38 w 50"/>
              <a:gd name="T63" fmla="*/ 2 h 50"/>
              <a:gd name="T64" fmla="*/ 43 w 50"/>
              <a:gd name="T65" fmla="*/ 13 h 50"/>
              <a:gd name="T66" fmla="*/ 46 w 50"/>
              <a:gd name="T67" fmla="*/ 16 h 50"/>
              <a:gd name="T68" fmla="*/ 35 w 50"/>
              <a:gd name="T69" fmla="*/ 24 h 50"/>
              <a:gd name="T70" fmla="*/ 26 w 50"/>
              <a:gd name="T71" fmla="*/ 13 h 50"/>
              <a:gd name="T72" fmla="*/ 34 w 50"/>
              <a:gd name="T73"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50">
                <a:moveTo>
                  <a:pt x="16" y="23"/>
                </a:moveTo>
                <a:cubicBezTo>
                  <a:pt x="16" y="24"/>
                  <a:pt x="15" y="25"/>
                  <a:pt x="14" y="25"/>
                </a:cubicBezTo>
                <a:cubicBezTo>
                  <a:pt x="13" y="25"/>
                  <a:pt x="12" y="24"/>
                  <a:pt x="12" y="23"/>
                </a:cubicBezTo>
                <a:cubicBezTo>
                  <a:pt x="12" y="7"/>
                  <a:pt x="12" y="7"/>
                  <a:pt x="12" y="7"/>
                </a:cubicBezTo>
                <a:cubicBezTo>
                  <a:pt x="7" y="12"/>
                  <a:pt x="7" y="12"/>
                  <a:pt x="7" y="12"/>
                </a:cubicBezTo>
                <a:cubicBezTo>
                  <a:pt x="6" y="13"/>
                  <a:pt x="5" y="13"/>
                  <a:pt x="4" y="12"/>
                </a:cubicBezTo>
                <a:cubicBezTo>
                  <a:pt x="3" y="11"/>
                  <a:pt x="3" y="10"/>
                  <a:pt x="4" y="9"/>
                </a:cubicBezTo>
                <a:cubicBezTo>
                  <a:pt x="12" y="1"/>
                  <a:pt x="12" y="1"/>
                  <a:pt x="12" y="1"/>
                </a:cubicBezTo>
                <a:cubicBezTo>
                  <a:pt x="13" y="1"/>
                  <a:pt x="13" y="1"/>
                  <a:pt x="13" y="1"/>
                </a:cubicBezTo>
                <a:cubicBezTo>
                  <a:pt x="13" y="1"/>
                  <a:pt x="13" y="1"/>
                  <a:pt x="13" y="1"/>
                </a:cubicBezTo>
                <a:cubicBezTo>
                  <a:pt x="13" y="1"/>
                  <a:pt x="13" y="1"/>
                  <a:pt x="13" y="1"/>
                </a:cubicBezTo>
                <a:cubicBezTo>
                  <a:pt x="13" y="0"/>
                  <a:pt x="14" y="0"/>
                  <a:pt x="15" y="1"/>
                </a:cubicBezTo>
                <a:cubicBezTo>
                  <a:pt x="15" y="1"/>
                  <a:pt x="15" y="1"/>
                  <a:pt x="15" y="1"/>
                </a:cubicBezTo>
                <a:cubicBezTo>
                  <a:pt x="24" y="9"/>
                  <a:pt x="24" y="9"/>
                  <a:pt x="24" y="9"/>
                </a:cubicBezTo>
                <a:cubicBezTo>
                  <a:pt x="25" y="10"/>
                  <a:pt x="25" y="11"/>
                  <a:pt x="24" y="12"/>
                </a:cubicBezTo>
                <a:cubicBezTo>
                  <a:pt x="23" y="13"/>
                  <a:pt x="22" y="13"/>
                  <a:pt x="21" y="12"/>
                </a:cubicBezTo>
                <a:cubicBezTo>
                  <a:pt x="16" y="7"/>
                  <a:pt x="16" y="7"/>
                  <a:pt x="16" y="7"/>
                </a:cubicBezTo>
                <a:cubicBezTo>
                  <a:pt x="16" y="23"/>
                  <a:pt x="16" y="23"/>
                  <a:pt x="16" y="23"/>
                </a:cubicBezTo>
                <a:close/>
                <a:moveTo>
                  <a:pt x="41" y="35"/>
                </a:moveTo>
                <a:cubicBezTo>
                  <a:pt x="41" y="35"/>
                  <a:pt x="41" y="35"/>
                  <a:pt x="41" y="35"/>
                </a:cubicBezTo>
                <a:cubicBezTo>
                  <a:pt x="42" y="35"/>
                  <a:pt x="43" y="36"/>
                  <a:pt x="43" y="37"/>
                </a:cubicBezTo>
                <a:cubicBezTo>
                  <a:pt x="43" y="38"/>
                  <a:pt x="42" y="39"/>
                  <a:pt x="41" y="39"/>
                </a:cubicBezTo>
                <a:cubicBezTo>
                  <a:pt x="40" y="39"/>
                  <a:pt x="39" y="38"/>
                  <a:pt x="39" y="37"/>
                </a:cubicBezTo>
                <a:cubicBezTo>
                  <a:pt x="39" y="36"/>
                  <a:pt x="40" y="35"/>
                  <a:pt x="41" y="35"/>
                </a:cubicBezTo>
                <a:close/>
                <a:moveTo>
                  <a:pt x="8" y="43"/>
                </a:moveTo>
                <a:cubicBezTo>
                  <a:pt x="8" y="43"/>
                  <a:pt x="8" y="43"/>
                  <a:pt x="8" y="43"/>
                </a:cubicBezTo>
                <a:cubicBezTo>
                  <a:pt x="8" y="43"/>
                  <a:pt x="7" y="43"/>
                  <a:pt x="7" y="42"/>
                </a:cubicBezTo>
                <a:cubicBezTo>
                  <a:pt x="7" y="41"/>
                  <a:pt x="8" y="41"/>
                  <a:pt x="8" y="41"/>
                </a:cubicBezTo>
                <a:cubicBezTo>
                  <a:pt x="41" y="41"/>
                  <a:pt x="41" y="41"/>
                  <a:pt x="41" y="41"/>
                </a:cubicBezTo>
                <a:cubicBezTo>
                  <a:pt x="42" y="41"/>
                  <a:pt x="43" y="41"/>
                  <a:pt x="43" y="42"/>
                </a:cubicBezTo>
                <a:cubicBezTo>
                  <a:pt x="43" y="43"/>
                  <a:pt x="42" y="43"/>
                  <a:pt x="41" y="43"/>
                </a:cubicBezTo>
                <a:cubicBezTo>
                  <a:pt x="8" y="43"/>
                  <a:pt x="8" y="43"/>
                  <a:pt x="8" y="43"/>
                </a:cubicBezTo>
                <a:close/>
                <a:moveTo>
                  <a:pt x="5" y="28"/>
                </a:moveTo>
                <a:cubicBezTo>
                  <a:pt x="5" y="28"/>
                  <a:pt x="5" y="28"/>
                  <a:pt x="5" y="28"/>
                </a:cubicBezTo>
                <a:cubicBezTo>
                  <a:pt x="45" y="28"/>
                  <a:pt x="45" y="28"/>
                  <a:pt x="45" y="28"/>
                </a:cubicBezTo>
                <a:cubicBezTo>
                  <a:pt x="46" y="28"/>
                  <a:pt x="47" y="29"/>
                  <a:pt x="48" y="30"/>
                </a:cubicBezTo>
                <a:cubicBezTo>
                  <a:pt x="49" y="31"/>
                  <a:pt x="50" y="32"/>
                  <a:pt x="50" y="33"/>
                </a:cubicBezTo>
                <a:cubicBezTo>
                  <a:pt x="50" y="45"/>
                  <a:pt x="50" y="45"/>
                  <a:pt x="50" y="45"/>
                </a:cubicBezTo>
                <a:cubicBezTo>
                  <a:pt x="50" y="47"/>
                  <a:pt x="49" y="48"/>
                  <a:pt x="48" y="49"/>
                </a:cubicBezTo>
                <a:cubicBezTo>
                  <a:pt x="47" y="50"/>
                  <a:pt x="46" y="50"/>
                  <a:pt x="45" y="50"/>
                </a:cubicBezTo>
                <a:cubicBezTo>
                  <a:pt x="5" y="50"/>
                  <a:pt x="5" y="50"/>
                  <a:pt x="5" y="50"/>
                </a:cubicBezTo>
                <a:cubicBezTo>
                  <a:pt x="4" y="50"/>
                  <a:pt x="2" y="50"/>
                  <a:pt x="1" y="49"/>
                </a:cubicBezTo>
                <a:cubicBezTo>
                  <a:pt x="1" y="48"/>
                  <a:pt x="0" y="47"/>
                  <a:pt x="0" y="45"/>
                </a:cubicBezTo>
                <a:cubicBezTo>
                  <a:pt x="0" y="33"/>
                  <a:pt x="0" y="33"/>
                  <a:pt x="0" y="33"/>
                </a:cubicBezTo>
                <a:cubicBezTo>
                  <a:pt x="0" y="32"/>
                  <a:pt x="1" y="31"/>
                  <a:pt x="1" y="30"/>
                </a:cubicBezTo>
                <a:cubicBezTo>
                  <a:pt x="2" y="29"/>
                  <a:pt x="4" y="28"/>
                  <a:pt x="5" y="28"/>
                </a:cubicBezTo>
                <a:close/>
                <a:moveTo>
                  <a:pt x="45" y="32"/>
                </a:moveTo>
                <a:cubicBezTo>
                  <a:pt x="45" y="32"/>
                  <a:pt x="45" y="32"/>
                  <a:pt x="45" y="32"/>
                </a:cubicBezTo>
                <a:cubicBezTo>
                  <a:pt x="5" y="32"/>
                  <a:pt x="5" y="32"/>
                  <a:pt x="5" y="32"/>
                </a:cubicBezTo>
                <a:cubicBezTo>
                  <a:pt x="5" y="32"/>
                  <a:pt x="4" y="32"/>
                  <a:pt x="4" y="33"/>
                </a:cubicBezTo>
                <a:cubicBezTo>
                  <a:pt x="4" y="33"/>
                  <a:pt x="4" y="33"/>
                  <a:pt x="4" y="33"/>
                </a:cubicBezTo>
                <a:cubicBezTo>
                  <a:pt x="4" y="45"/>
                  <a:pt x="4" y="45"/>
                  <a:pt x="4" y="45"/>
                </a:cubicBezTo>
                <a:cubicBezTo>
                  <a:pt x="4" y="46"/>
                  <a:pt x="4" y="46"/>
                  <a:pt x="4" y="46"/>
                </a:cubicBezTo>
                <a:cubicBezTo>
                  <a:pt x="4" y="46"/>
                  <a:pt x="5" y="46"/>
                  <a:pt x="5" y="46"/>
                </a:cubicBezTo>
                <a:cubicBezTo>
                  <a:pt x="45" y="46"/>
                  <a:pt x="45" y="46"/>
                  <a:pt x="45" y="46"/>
                </a:cubicBezTo>
                <a:cubicBezTo>
                  <a:pt x="45" y="46"/>
                  <a:pt x="45" y="46"/>
                  <a:pt x="46" y="46"/>
                </a:cubicBezTo>
                <a:cubicBezTo>
                  <a:pt x="46" y="46"/>
                  <a:pt x="46" y="46"/>
                  <a:pt x="46" y="45"/>
                </a:cubicBezTo>
                <a:cubicBezTo>
                  <a:pt x="46" y="33"/>
                  <a:pt x="46" y="33"/>
                  <a:pt x="46" y="33"/>
                </a:cubicBezTo>
                <a:cubicBezTo>
                  <a:pt x="46" y="33"/>
                  <a:pt x="46" y="33"/>
                  <a:pt x="46" y="33"/>
                </a:cubicBezTo>
                <a:cubicBezTo>
                  <a:pt x="45" y="32"/>
                  <a:pt x="45" y="32"/>
                  <a:pt x="45" y="32"/>
                </a:cubicBezTo>
                <a:close/>
                <a:moveTo>
                  <a:pt x="34" y="2"/>
                </a:moveTo>
                <a:cubicBezTo>
                  <a:pt x="34" y="2"/>
                  <a:pt x="34" y="2"/>
                  <a:pt x="34" y="2"/>
                </a:cubicBezTo>
                <a:cubicBezTo>
                  <a:pt x="34" y="1"/>
                  <a:pt x="35" y="0"/>
                  <a:pt x="36" y="0"/>
                </a:cubicBezTo>
                <a:cubicBezTo>
                  <a:pt x="37" y="0"/>
                  <a:pt x="38" y="1"/>
                  <a:pt x="38" y="2"/>
                </a:cubicBezTo>
                <a:cubicBezTo>
                  <a:pt x="38" y="18"/>
                  <a:pt x="38" y="18"/>
                  <a:pt x="38" y="18"/>
                </a:cubicBezTo>
                <a:cubicBezTo>
                  <a:pt x="43" y="13"/>
                  <a:pt x="43" y="13"/>
                  <a:pt x="43" y="13"/>
                </a:cubicBezTo>
                <a:cubicBezTo>
                  <a:pt x="44" y="12"/>
                  <a:pt x="45" y="12"/>
                  <a:pt x="46" y="13"/>
                </a:cubicBezTo>
                <a:cubicBezTo>
                  <a:pt x="47" y="14"/>
                  <a:pt x="47" y="15"/>
                  <a:pt x="46" y="16"/>
                </a:cubicBezTo>
                <a:cubicBezTo>
                  <a:pt x="37" y="24"/>
                  <a:pt x="37" y="24"/>
                  <a:pt x="37" y="24"/>
                </a:cubicBezTo>
                <a:cubicBezTo>
                  <a:pt x="37" y="25"/>
                  <a:pt x="35" y="25"/>
                  <a:pt x="35" y="24"/>
                </a:cubicBezTo>
                <a:cubicBezTo>
                  <a:pt x="26" y="16"/>
                  <a:pt x="26" y="16"/>
                  <a:pt x="26" y="16"/>
                </a:cubicBezTo>
                <a:cubicBezTo>
                  <a:pt x="25" y="15"/>
                  <a:pt x="25" y="14"/>
                  <a:pt x="26" y="13"/>
                </a:cubicBezTo>
                <a:cubicBezTo>
                  <a:pt x="27" y="12"/>
                  <a:pt x="28" y="12"/>
                  <a:pt x="29" y="13"/>
                </a:cubicBezTo>
                <a:cubicBezTo>
                  <a:pt x="34" y="18"/>
                  <a:pt x="34" y="18"/>
                  <a:pt x="34" y="18"/>
                </a:cubicBezTo>
                <a:cubicBezTo>
                  <a:pt x="34" y="2"/>
                  <a:pt x="34" y="2"/>
                  <a:pt x="34" y="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3" name="Freeform 579"/>
          <p:cNvSpPr>
            <a:spLocks noEditPoints="1"/>
          </p:cNvSpPr>
          <p:nvPr/>
        </p:nvSpPr>
        <p:spPr bwMode="auto">
          <a:xfrm>
            <a:off x="6123714" y="3643765"/>
            <a:ext cx="167996" cy="167996"/>
          </a:xfrm>
          <a:custGeom>
            <a:avLst/>
            <a:gdLst>
              <a:gd name="T0" fmla="*/ 2 w 50"/>
              <a:gd name="T1" fmla="*/ 0 h 50"/>
              <a:gd name="T2" fmla="*/ 21 w 50"/>
              <a:gd name="T3" fmla="*/ 2 h 50"/>
              <a:gd name="T4" fmla="*/ 21 w 50"/>
              <a:gd name="T5" fmla="*/ 19 h 50"/>
              <a:gd name="T6" fmla="*/ 19 w 50"/>
              <a:gd name="T7" fmla="*/ 20 h 50"/>
              <a:gd name="T8" fmla="*/ 0 w 50"/>
              <a:gd name="T9" fmla="*/ 19 h 50"/>
              <a:gd name="T10" fmla="*/ 0 w 50"/>
              <a:gd name="T11" fmla="*/ 2 h 50"/>
              <a:gd name="T12" fmla="*/ 17 w 50"/>
              <a:gd name="T13" fmla="*/ 4 h 50"/>
              <a:gd name="T14" fmla="*/ 4 w 50"/>
              <a:gd name="T15" fmla="*/ 4 h 50"/>
              <a:gd name="T16" fmla="*/ 17 w 50"/>
              <a:gd name="T17" fmla="*/ 17 h 50"/>
              <a:gd name="T18" fmla="*/ 2 w 50"/>
              <a:gd name="T19" fmla="*/ 29 h 50"/>
              <a:gd name="T20" fmla="*/ 2 w 50"/>
              <a:gd name="T21" fmla="*/ 29 h 50"/>
              <a:gd name="T22" fmla="*/ 21 w 50"/>
              <a:gd name="T23" fmla="*/ 31 h 50"/>
              <a:gd name="T24" fmla="*/ 21 w 50"/>
              <a:gd name="T25" fmla="*/ 48 h 50"/>
              <a:gd name="T26" fmla="*/ 19 w 50"/>
              <a:gd name="T27" fmla="*/ 50 h 50"/>
              <a:gd name="T28" fmla="*/ 0 w 50"/>
              <a:gd name="T29" fmla="*/ 48 h 50"/>
              <a:gd name="T30" fmla="*/ 0 w 50"/>
              <a:gd name="T31" fmla="*/ 31 h 50"/>
              <a:gd name="T32" fmla="*/ 17 w 50"/>
              <a:gd name="T33" fmla="*/ 33 h 50"/>
              <a:gd name="T34" fmla="*/ 4 w 50"/>
              <a:gd name="T35" fmla="*/ 33 h 50"/>
              <a:gd name="T36" fmla="*/ 17 w 50"/>
              <a:gd name="T37" fmla="*/ 46 h 50"/>
              <a:gd name="T38" fmla="*/ 31 w 50"/>
              <a:gd name="T39" fmla="*/ 29 h 50"/>
              <a:gd name="T40" fmla="*/ 32 w 50"/>
              <a:gd name="T41" fmla="*/ 29 h 50"/>
              <a:gd name="T42" fmla="*/ 50 w 50"/>
              <a:gd name="T43" fmla="*/ 31 h 50"/>
              <a:gd name="T44" fmla="*/ 50 w 50"/>
              <a:gd name="T45" fmla="*/ 48 h 50"/>
              <a:gd name="T46" fmla="*/ 48 w 50"/>
              <a:gd name="T47" fmla="*/ 50 h 50"/>
              <a:gd name="T48" fmla="*/ 30 w 50"/>
              <a:gd name="T49" fmla="*/ 48 h 50"/>
              <a:gd name="T50" fmla="*/ 30 w 50"/>
              <a:gd name="T51" fmla="*/ 31 h 50"/>
              <a:gd name="T52" fmla="*/ 46 w 50"/>
              <a:gd name="T53" fmla="*/ 33 h 50"/>
              <a:gd name="T54" fmla="*/ 33 w 50"/>
              <a:gd name="T55" fmla="*/ 33 h 50"/>
              <a:gd name="T56" fmla="*/ 46 w 50"/>
              <a:gd name="T57" fmla="*/ 46 h 50"/>
              <a:gd name="T58" fmla="*/ 31 w 50"/>
              <a:gd name="T59" fmla="*/ 0 h 50"/>
              <a:gd name="T60" fmla="*/ 32 w 50"/>
              <a:gd name="T61" fmla="*/ 0 h 50"/>
              <a:gd name="T62" fmla="*/ 50 w 50"/>
              <a:gd name="T63" fmla="*/ 2 h 50"/>
              <a:gd name="T64" fmla="*/ 50 w 50"/>
              <a:gd name="T65" fmla="*/ 19 h 50"/>
              <a:gd name="T66" fmla="*/ 48 w 50"/>
              <a:gd name="T67" fmla="*/ 20 h 50"/>
              <a:gd name="T68" fmla="*/ 30 w 50"/>
              <a:gd name="T69" fmla="*/ 19 h 50"/>
              <a:gd name="T70" fmla="*/ 30 w 50"/>
              <a:gd name="T71" fmla="*/ 2 h 50"/>
              <a:gd name="T72" fmla="*/ 46 w 50"/>
              <a:gd name="T73" fmla="*/ 4 h 50"/>
              <a:gd name="T74" fmla="*/ 33 w 50"/>
              <a:gd name="T75" fmla="*/ 4 h 50"/>
              <a:gd name="T76" fmla="*/ 46 w 50"/>
              <a:gd name="T77" fmla="*/ 1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 h="50">
                <a:moveTo>
                  <a:pt x="2" y="0"/>
                </a:moveTo>
                <a:cubicBezTo>
                  <a:pt x="2" y="0"/>
                  <a:pt x="2" y="0"/>
                  <a:pt x="2" y="0"/>
                </a:cubicBezTo>
                <a:cubicBezTo>
                  <a:pt x="19" y="0"/>
                  <a:pt x="19" y="0"/>
                  <a:pt x="19" y="0"/>
                </a:cubicBezTo>
                <a:cubicBezTo>
                  <a:pt x="20" y="0"/>
                  <a:pt x="21" y="1"/>
                  <a:pt x="21" y="2"/>
                </a:cubicBezTo>
                <a:cubicBezTo>
                  <a:pt x="21" y="2"/>
                  <a:pt x="21" y="2"/>
                  <a:pt x="21" y="2"/>
                </a:cubicBezTo>
                <a:cubicBezTo>
                  <a:pt x="21" y="19"/>
                  <a:pt x="21" y="19"/>
                  <a:pt x="21" y="19"/>
                </a:cubicBezTo>
                <a:cubicBezTo>
                  <a:pt x="21" y="20"/>
                  <a:pt x="20" y="20"/>
                  <a:pt x="19" y="20"/>
                </a:cubicBezTo>
                <a:cubicBezTo>
                  <a:pt x="19" y="20"/>
                  <a:pt x="19" y="20"/>
                  <a:pt x="19" y="20"/>
                </a:cubicBezTo>
                <a:cubicBezTo>
                  <a:pt x="2" y="20"/>
                  <a:pt x="2" y="20"/>
                  <a:pt x="2" y="20"/>
                </a:cubicBezTo>
                <a:cubicBezTo>
                  <a:pt x="1" y="20"/>
                  <a:pt x="0" y="20"/>
                  <a:pt x="0" y="19"/>
                </a:cubicBezTo>
                <a:cubicBezTo>
                  <a:pt x="0" y="19"/>
                  <a:pt x="0" y="19"/>
                  <a:pt x="0" y="19"/>
                </a:cubicBezTo>
                <a:cubicBezTo>
                  <a:pt x="0" y="2"/>
                  <a:pt x="0" y="2"/>
                  <a:pt x="0" y="2"/>
                </a:cubicBezTo>
                <a:cubicBezTo>
                  <a:pt x="0" y="1"/>
                  <a:pt x="1" y="0"/>
                  <a:pt x="2" y="0"/>
                </a:cubicBezTo>
                <a:close/>
                <a:moveTo>
                  <a:pt x="17" y="4"/>
                </a:moveTo>
                <a:cubicBezTo>
                  <a:pt x="17" y="4"/>
                  <a:pt x="17" y="4"/>
                  <a:pt x="17" y="4"/>
                </a:cubicBezTo>
                <a:cubicBezTo>
                  <a:pt x="4" y="4"/>
                  <a:pt x="4" y="4"/>
                  <a:pt x="4" y="4"/>
                </a:cubicBezTo>
                <a:cubicBezTo>
                  <a:pt x="4" y="17"/>
                  <a:pt x="4" y="17"/>
                  <a:pt x="4" y="17"/>
                </a:cubicBezTo>
                <a:cubicBezTo>
                  <a:pt x="17" y="17"/>
                  <a:pt x="17" y="17"/>
                  <a:pt x="17" y="17"/>
                </a:cubicBezTo>
                <a:cubicBezTo>
                  <a:pt x="17" y="4"/>
                  <a:pt x="17" y="4"/>
                  <a:pt x="17" y="4"/>
                </a:cubicBezTo>
                <a:close/>
                <a:moveTo>
                  <a:pt x="2" y="29"/>
                </a:moveTo>
                <a:cubicBezTo>
                  <a:pt x="2" y="29"/>
                  <a:pt x="2" y="29"/>
                  <a:pt x="2" y="29"/>
                </a:cubicBezTo>
                <a:cubicBezTo>
                  <a:pt x="2" y="29"/>
                  <a:pt x="2" y="29"/>
                  <a:pt x="2" y="29"/>
                </a:cubicBezTo>
                <a:cubicBezTo>
                  <a:pt x="19" y="29"/>
                  <a:pt x="19" y="29"/>
                  <a:pt x="19" y="29"/>
                </a:cubicBezTo>
                <a:cubicBezTo>
                  <a:pt x="20" y="29"/>
                  <a:pt x="21" y="30"/>
                  <a:pt x="21" y="31"/>
                </a:cubicBezTo>
                <a:cubicBezTo>
                  <a:pt x="21" y="31"/>
                  <a:pt x="21" y="31"/>
                  <a:pt x="21" y="31"/>
                </a:cubicBezTo>
                <a:cubicBezTo>
                  <a:pt x="21" y="48"/>
                  <a:pt x="21" y="48"/>
                  <a:pt x="21" y="48"/>
                </a:cubicBezTo>
                <a:cubicBezTo>
                  <a:pt x="21" y="49"/>
                  <a:pt x="20" y="50"/>
                  <a:pt x="19" y="50"/>
                </a:cubicBezTo>
                <a:cubicBezTo>
                  <a:pt x="19" y="50"/>
                  <a:pt x="19" y="50"/>
                  <a:pt x="19" y="50"/>
                </a:cubicBezTo>
                <a:cubicBezTo>
                  <a:pt x="2" y="50"/>
                  <a:pt x="2" y="50"/>
                  <a:pt x="2" y="50"/>
                </a:cubicBezTo>
                <a:cubicBezTo>
                  <a:pt x="1" y="50"/>
                  <a:pt x="0" y="49"/>
                  <a:pt x="0" y="48"/>
                </a:cubicBezTo>
                <a:cubicBezTo>
                  <a:pt x="0" y="48"/>
                  <a:pt x="0" y="48"/>
                  <a:pt x="0" y="48"/>
                </a:cubicBezTo>
                <a:cubicBezTo>
                  <a:pt x="0" y="31"/>
                  <a:pt x="0" y="31"/>
                  <a:pt x="0" y="31"/>
                </a:cubicBezTo>
                <a:cubicBezTo>
                  <a:pt x="0" y="30"/>
                  <a:pt x="1" y="29"/>
                  <a:pt x="2" y="29"/>
                </a:cubicBezTo>
                <a:close/>
                <a:moveTo>
                  <a:pt x="17" y="33"/>
                </a:moveTo>
                <a:cubicBezTo>
                  <a:pt x="17" y="33"/>
                  <a:pt x="17" y="33"/>
                  <a:pt x="17" y="33"/>
                </a:cubicBezTo>
                <a:cubicBezTo>
                  <a:pt x="4" y="33"/>
                  <a:pt x="4" y="33"/>
                  <a:pt x="4" y="33"/>
                </a:cubicBezTo>
                <a:cubicBezTo>
                  <a:pt x="4" y="46"/>
                  <a:pt x="4" y="46"/>
                  <a:pt x="4" y="46"/>
                </a:cubicBezTo>
                <a:cubicBezTo>
                  <a:pt x="17" y="46"/>
                  <a:pt x="17" y="46"/>
                  <a:pt x="17" y="46"/>
                </a:cubicBezTo>
                <a:cubicBezTo>
                  <a:pt x="17" y="33"/>
                  <a:pt x="17" y="33"/>
                  <a:pt x="17" y="33"/>
                </a:cubicBezTo>
                <a:close/>
                <a:moveTo>
                  <a:pt x="31" y="29"/>
                </a:moveTo>
                <a:cubicBezTo>
                  <a:pt x="31" y="29"/>
                  <a:pt x="31" y="29"/>
                  <a:pt x="31" y="29"/>
                </a:cubicBezTo>
                <a:cubicBezTo>
                  <a:pt x="32" y="29"/>
                  <a:pt x="32" y="29"/>
                  <a:pt x="32" y="29"/>
                </a:cubicBezTo>
                <a:cubicBezTo>
                  <a:pt x="48" y="29"/>
                  <a:pt x="48" y="29"/>
                  <a:pt x="48" y="29"/>
                </a:cubicBezTo>
                <a:cubicBezTo>
                  <a:pt x="49" y="29"/>
                  <a:pt x="50" y="30"/>
                  <a:pt x="50" y="31"/>
                </a:cubicBezTo>
                <a:cubicBezTo>
                  <a:pt x="50" y="31"/>
                  <a:pt x="50" y="31"/>
                  <a:pt x="50" y="31"/>
                </a:cubicBezTo>
                <a:cubicBezTo>
                  <a:pt x="50" y="48"/>
                  <a:pt x="50" y="48"/>
                  <a:pt x="50" y="48"/>
                </a:cubicBezTo>
                <a:cubicBezTo>
                  <a:pt x="50" y="49"/>
                  <a:pt x="49" y="50"/>
                  <a:pt x="48" y="50"/>
                </a:cubicBezTo>
                <a:cubicBezTo>
                  <a:pt x="48" y="50"/>
                  <a:pt x="48" y="50"/>
                  <a:pt x="48" y="50"/>
                </a:cubicBezTo>
                <a:cubicBezTo>
                  <a:pt x="31" y="50"/>
                  <a:pt x="31" y="50"/>
                  <a:pt x="31" y="50"/>
                </a:cubicBezTo>
                <a:cubicBezTo>
                  <a:pt x="30" y="50"/>
                  <a:pt x="30" y="49"/>
                  <a:pt x="30" y="48"/>
                </a:cubicBezTo>
                <a:cubicBezTo>
                  <a:pt x="30" y="48"/>
                  <a:pt x="30" y="48"/>
                  <a:pt x="30" y="48"/>
                </a:cubicBezTo>
                <a:cubicBezTo>
                  <a:pt x="30" y="31"/>
                  <a:pt x="30" y="31"/>
                  <a:pt x="30" y="31"/>
                </a:cubicBezTo>
                <a:cubicBezTo>
                  <a:pt x="30" y="30"/>
                  <a:pt x="30" y="29"/>
                  <a:pt x="31" y="29"/>
                </a:cubicBezTo>
                <a:close/>
                <a:moveTo>
                  <a:pt x="46" y="33"/>
                </a:moveTo>
                <a:cubicBezTo>
                  <a:pt x="46" y="33"/>
                  <a:pt x="46" y="33"/>
                  <a:pt x="46" y="33"/>
                </a:cubicBezTo>
                <a:cubicBezTo>
                  <a:pt x="33" y="33"/>
                  <a:pt x="33" y="33"/>
                  <a:pt x="33" y="33"/>
                </a:cubicBezTo>
                <a:cubicBezTo>
                  <a:pt x="33" y="46"/>
                  <a:pt x="33" y="46"/>
                  <a:pt x="33" y="46"/>
                </a:cubicBezTo>
                <a:cubicBezTo>
                  <a:pt x="46" y="46"/>
                  <a:pt x="46" y="46"/>
                  <a:pt x="46" y="46"/>
                </a:cubicBezTo>
                <a:cubicBezTo>
                  <a:pt x="46" y="33"/>
                  <a:pt x="46" y="33"/>
                  <a:pt x="46" y="33"/>
                </a:cubicBezTo>
                <a:close/>
                <a:moveTo>
                  <a:pt x="31" y="0"/>
                </a:moveTo>
                <a:cubicBezTo>
                  <a:pt x="31" y="0"/>
                  <a:pt x="31" y="0"/>
                  <a:pt x="31" y="0"/>
                </a:cubicBezTo>
                <a:cubicBezTo>
                  <a:pt x="32" y="0"/>
                  <a:pt x="32" y="0"/>
                  <a:pt x="32" y="0"/>
                </a:cubicBezTo>
                <a:cubicBezTo>
                  <a:pt x="48" y="0"/>
                  <a:pt x="48" y="0"/>
                  <a:pt x="48" y="0"/>
                </a:cubicBezTo>
                <a:cubicBezTo>
                  <a:pt x="49" y="0"/>
                  <a:pt x="50" y="1"/>
                  <a:pt x="50" y="2"/>
                </a:cubicBezTo>
                <a:cubicBezTo>
                  <a:pt x="50" y="2"/>
                  <a:pt x="50" y="2"/>
                  <a:pt x="50" y="2"/>
                </a:cubicBezTo>
                <a:cubicBezTo>
                  <a:pt x="50" y="19"/>
                  <a:pt x="50" y="19"/>
                  <a:pt x="50" y="19"/>
                </a:cubicBezTo>
                <a:cubicBezTo>
                  <a:pt x="50" y="20"/>
                  <a:pt x="49" y="20"/>
                  <a:pt x="48" y="20"/>
                </a:cubicBezTo>
                <a:cubicBezTo>
                  <a:pt x="48" y="20"/>
                  <a:pt x="48" y="20"/>
                  <a:pt x="48" y="20"/>
                </a:cubicBezTo>
                <a:cubicBezTo>
                  <a:pt x="31" y="20"/>
                  <a:pt x="31" y="20"/>
                  <a:pt x="31" y="20"/>
                </a:cubicBezTo>
                <a:cubicBezTo>
                  <a:pt x="30" y="20"/>
                  <a:pt x="30" y="20"/>
                  <a:pt x="30" y="19"/>
                </a:cubicBezTo>
                <a:cubicBezTo>
                  <a:pt x="30" y="19"/>
                  <a:pt x="30" y="19"/>
                  <a:pt x="30" y="19"/>
                </a:cubicBezTo>
                <a:cubicBezTo>
                  <a:pt x="30" y="2"/>
                  <a:pt x="30" y="2"/>
                  <a:pt x="30" y="2"/>
                </a:cubicBezTo>
                <a:cubicBezTo>
                  <a:pt x="30" y="1"/>
                  <a:pt x="30" y="0"/>
                  <a:pt x="31" y="0"/>
                </a:cubicBezTo>
                <a:close/>
                <a:moveTo>
                  <a:pt x="46" y="4"/>
                </a:moveTo>
                <a:cubicBezTo>
                  <a:pt x="46" y="4"/>
                  <a:pt x="46" y="4"/>
                  <a:pt x="46" y="4"/>
                </a:cubicBezTo>
                <a:cubicBezTo>
                  <a:pt x="33" y="4"/>
                  <a:pt x="33" y="4"/>
                  <a:pt x="33" y="4"/>
                </a:cubicBezTo>
                <a:cubicBezTo>
                  <a:pt x="33" y="17"/>
                  <a:pt x="33" y="17"/>
                  <a:pt x="33" y="17"/>
                </a:cubicBezTo>
                <a:cubicBezTo>
                  <a:pt x="46" y="17"/>
                  <a:pt x="46" y="17"/>
                  <a:pt x="46" y="17"/>
                </a:cubicBezTo>
                <a:cubicBezTo>
                  <a:pt x="46" y="4"/>
                  <a:pt x="46" y="4"/>
                  <a:pt x="4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4" name="Freeform 580"/>
          <p:cNvSpPr>
            <a:spLocks noEditPoints="1"/>
          </p:cNvSpPr>
          <p:nvPr/>
        </p:nvSpPr>
        <p:spPr bwMode="auto">
          <a:xfrm>
            <a:off x="6412666" y="3643765"/>
            <a:ext cx="169676" cy="167996"/>
          </a:xfrm>
          <a:custGeom>
            <a:avLst/>
            <a:gdLst>
              <a:gd name="T0" fmla="*/ 2 w 50"/>
              <a:gd name="T1" fmla="*/ 38 h 50"/>
              <a:gd name="T2" fmla="*/ 0 w 50"/>
              <a:gd name="T3" fmla="*/ 36 h 50"/>
              <a:gd name="T4" fmla="*/ 2 w 50"/>
              <a:gd name="T5" fmla="*/ 34 h 50"/>
              <a:gd name="T6" fmla="*/ 48 w 50"/>
              <a:gd name="T7" fmla="*/ 34 h 50"/>
              <a:gd name="T8" fmla="*/ 50 w 50"/>
              <a:gd name="T9" fmla="*/ 36 h 50"/>
              <a:gd name="T10" fmla="*/ 48 w 50"/>
              <a:gd name="T11" fmla="*/ 38 h 50"/>
              <a:gd name="T12" fmla="*/ 2 w 50"/>
              <a:gd name="T13" fmla="*/ 38 h 50"/>
              <a:gd name="T14" fmla="*/ 2 w 50"/>
              <a:gd name="T15" fmla="*/ 27 h 50"/>
              <a:gd name="T16" fmla="*/ 2 w 50"/>
              <a:gd name="T17" fmla="*/ 27 h 50"/>
              <a:gd name="T18" fmla="*/ 0 w 50"/>
              <a:gd name="T19" fmla="*/ 25 h 50"/>
              <a:gd name="T20" fmla="*/ 2 w 50"/>
              <a:gd name="T21" fmla="*/ 23 h 50"/>
              <a:gd name="T22" fmla="*/ 48 w 50"/>
              <a:gd name="T23" fmla="*/ 23 h 50"/>
              <a:gd name="T24" fmla="*/ 50 w 50"/>
              <a:gd name="T25" fmla="*/ 25 h 50"/>
              <a:gd name="T26" fmla="*/ 48 w 50"/>
              <a:gd name="T27" fmla="*/ 27 h 50"/>
              <a:gd name="T28" fmla="*/ 2 w 50"/>
              <a:gd name="T29" fmla="*/ 27 h 50"/>
              <a:gd name="T30" fmla="*/ 2 w 50"/>
              <a:gd name="T31" fmla="*/ 15 h 50"/>
              <a:gd name="T32" fmla="*/ 2 w 50"/>
              <a:gd name="T33" fmla="*/ 15 h 50"/>
              <a:gd name="T34" fmla="*/ 0 w 50"/>
              <a:gd name="T35" fmla="*/ 13 h 50"/>
              <a:gd name="T36" fmla="*/ 2 w 50"/>
              <a:gd name="T37" fmla="*/ 11 h 50"/>
              <a:gd name="T38" fmla="*/ 48 w 50"/>
              <a:gd name="T39" fmla="*/ 11 h 50"/>
              <a:gd name="T40" fmla="*/ 50 w 50"/>
              <a:gd name="T41" fmla="*/ 13 h 50"/>
              <a:gd name="T42" fmla="*/ 48 w 50"/>
              <a:gd name="T43" fmla="*/ 15 h 50"/>
              <a:gd name="T44" fmla="*/ 2 w 50"/>
              <a:gd name="T45" fmla="*/ 15 h 50"/>
              <a:gd name="T46" fmla="*/ 2 w 50"/>
              <a:gd name="T47" fmla="*/ 4 h 50"/>
              <a:gd name="T48" fmla="*/ 2 w 50"/>
              <a:gd name="T49" fmla="*/ 4 h 50"/>
              <a:gd name="T50" fmla="*/ 0 w 50"/>
              <a:gd name="T51" fmla="*/ 2 h 50"/>
              <a:gd name="T52" fmla="*/ 2 w 50"/>
              <a:gd name="T53" fmla="*/ 0 h 50"/>
              <a:gd name="T54" fmla="*/ 48 w 50"/>
              <a:gd name="T55" fmla="*/ 0 h 50"/>
              <a:gd name="T56" fmla="*/ 50 w 50"/>
              <a:gd name="T57" fmla="*/ 2 h 50"/>
              <a:gd name="T58" fmla="*/ 48 w 50"/>
              <a:gd name="T59" fmla="*/ 4 h 50"/>
              <a:gd name="T60" fmla="*/ 2 w 50"/>
              <a:gd name="T61" fmla="*/ 4 h 50"/>
              <a:gd name="T62" fmla="*/ 2 w 50"/>
              <a:gd name="T63" fmla="*/ 50 h 50"/>
              <a:gd name="T64" fmla="*/ 2 w 50"/>
              <a:gd name="T65" fmla="*/ 50 h 50"/>
              <a:gd name="T66" fmla="*/ 0 w 50"/>
              <a:gd name="T67" fmla="*/ 48 h 50"/>
              <a:gd name="T68" fmla="*/ 2 w 50"/>
              <a:gd name="T69" fmla="*/ 46 h 50"/>
              <a:gd name="T70" fmla="*/ 48 w 50"/>
              <a:gd name="T71" fmla="*/ 46 h 50"/>
              <a:gd name="T72" fmla="*/ 50 w 50"/>
              <a:gd name="T73" fmla="*/ 48 h 50"/>
              <a:gd name="T74" fmla="*/ 48 w 50"/>
              <a:gd name="T75" fmla="*/ 50 h 50"/>
              <a:gd name="T76" fmla="*/ 2 w 50"/>
              <a:gd name="T7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 h="50">
                <a:moveTo>
                  <a:pt x="2" y="38"/>
                </a:moveTo>
                <a:cubicBezTo>
                  <a:pt x="1" y="38"/>
                  <a:pt x="0" y="37"/>
                  <a:pt x="0" y="36"/>
                </a:cubicBezTo>
                <a:cubicBezTo>
                  <a:pt x="0" y="35"/>
                  <a:pt x="1" y="34"/>
                  <a:pt x="2" y="34"/>
                </a:cubicBezTo>
                <a:cubicBezTo>
                  <a:pt x="48" y="34"/>
                  <a:pt x="48" y="34"/>
                  <a:pt x="48" y="34"/>
                </a:cubicBezTo>
                <a:cubicBezTo>
                  <a:pt x="49" y="34"/>
                  <a:pt x="50" y="35"/>
                  <a:pt x="50" y="36"/>
                </a:cubicBezTo>
                <a:cubicBezTo>
                  <a:pt x="50" y="37"/>
                  <a:pt x="49" y="38"/>
                  <a:pt x="48" y="38"/>
                </a:cubicBezTo>
                <a:cubicBezTo>
                  <a:pt x="2" y="38"/>
                  <a:pt x="2" y="38"/>
                  <a:pt x="2" y="38"/>
                </a:cubicBezTo>
                <a:close/>
                <a:moveTo>
                  <a:pt x="2" y="27"/>
                </a:moveTo>
                <a:cubicBezTo>
                  <a:pt x="2" y="27"/>
                  <a:pt x="2" y="27"/>
                  <a:pt x="2" y="27"/>
                </a:cubicBezTo>
                <a:cubicBezTo>
                  <a:pt x="1" y="27"/>
                  <a:pt x="0" y="26"/>
                  <a:pt x="0" y="25"/>
                </a:cubicBezTo>
                <a:cubicBezTo>
                  <a:pt x="0" y="24"/>
                  <a:pt x="1" y="23"/>
                  <a:pt x="2" y="23"/>
                </a:cubicBezTo>
                <a:cubicBezTo>
                  <a:pt x="48" y="23"/>
                  <a:pt x="48" y="23"/>
                  <a:pt x="48" y="23"/>
                </a:cubicBezTo>
                <a:cubicBezTo>
                  <a:pt x="49" y="23"/>
                  <a:pt x="50" y="24"/>
                  <a:pt x="50" y="25"/>
                </a:cubicBezTo>
                <a:cubicBezTo>
                  <a:pt x="50" y="26"/>
                  <a:pt x="49" y="27"/>
                  <a:pt x="48" y="27"/>
                </a:cubicBezTo>
                <a:cubicBezTo>
                  <a:pt x="2" y="27"/>
                  <a:pt x="2" y="27"/>
                  <a:pt x="2" y="27"/>
                </a:cubicBezTo>
                <a:close/>
                <a:moveTo>
                  <a:pt x="2" y="15"/>
                </a:moveTo>
                <a:cubicBezTo>
                  <a:pt x="2" y="15"/>
                  <a:pt x="2" y="15"/>
                  <a:pt x="2" y="15"/>
                </a:cubicBezTo>
                <a:cubicBezTo>
                  <a:pt x="1" y="15"/>
                  <a:pt x="0" y="14"/>
                  <a:pt x="0" y="13"/>
                </a:cubicBezTo>
                <a:cubicBezTo>
                  <a:pt x="0" y="12"/>
                  <a:pt x="1" y="11"/>
                  <a:pt x="2" y="11"/>
                </a:cubicBezTo>
                <a:cubicBezTo>
                  <a:pt x="48" y="11"/>
                  <a:pt x="48" y="11"/>
                  <a:pt x="48" y="11"/>
                </a:cubicBezTo>
                <a:cubicBezTo>
                  <a:pt x="49" y="11"/>
                  <a:pt x="50" y="12"/>
                  <a:pt x="50" y="13"/>
                </a:cubicBezTo>
                <a:cubicBezTo>
                  <a:pt x="50" y="14"/>
                  <a:pt x="49" y="15"/>
                  <a:pt x="48" y="15"/>
                </a:cubicBezTo>
                <a:cubicBezTo>
                  <a:pt x="2" y="15"/>
                  <a:pt x="2" y="15"/>
                  <a:pt x="2" y="15"/>
                </a:cubicBezTo>
                <a:close/>
                <a:moveTo>
                  <a:pt x="2" y="4"/>
                </a:moveTo>
                <a:cubicBezTo>
                  <a:pt x="2" y="4"/>
                  <a:pt x="2" y="4"/>
                  <a:pt x="2" y="4"/>
                </a:cubicBezTo>
                <a:cubicBezTo>
                  <a:pt x="1" y="4"/>
                  <a:pt x="0" y="3"/>
                  <a:pt x="0" y="2"/>
                </a:cubicBezTo>
                <a:cubicBezTo>
                  <a:pt x="0" y="1"/>
                  <a:pt x="1" y="0"/>
                  <a:pt x="2" y="0"/>
                </a:cubicBezTo>
                <a:cubicBezTo>
                  <a:pt x="48" y="0"/>
                  <a:pt x="48" y="0"/>
                  <a:pt x="48" y="0"/>
                </a:cubicBezTo>
                <a:cubicBezTo>
                  <a:pt x="49" y="0"/>
                  <a:pt x="50" y="1"/>
                  <a:pt x="50" y="2"/>
                </a:cubicBezTo>
                <a:cubicBezTo>
                  <a:pt x="50" y="3"/>
                  <a:pt x="49" y="4"/>
                  <a:pt x="48" y="4"/>
                </a:cubicBezTo>
                <a:cubicBezTo>
                  <a:pt x="2" y="4"/>
                  <a:pt x="2" y="4"/>
                  <a:pt x="2" y="4"/>
                </a:cubicBezTo>
                <a:close/>
                <a:moveTo>
                  <a:pt x="2" y="50"/>
                </a:moveTo>
                <a:cubicBezTo>
                  <a:pt x="2" y="50"/>
                  <a:pt x="2" y="50"/>
                  <a:pt x="2" y="50"/>
                </a:cubicBezTo>
                <a:cubicBezTo>
                  <a:pt x="1" y="50"/>
                  <a:pt x="0" y="49"/>
                  <a:pt x="0" y="48"/>
                </a:cubicBezTo>
                <a:cubicBezTo>
                  <a:pt x="0" y="47"/>
                  <a:pt x="1" y="46"/>
                  <a:pt x="2" y="46"/>
                </a:cubicBezTo>
                <a:cubicBezTo>
                  <a:pt x="48" y="46"/>
                  <a:pt x="48" y="46"/>
                  <a:pt x="48" y="46"/>
                </a:cubicBezTo>
                <a:cubicBezTo>
                  <a:pt x="49" y="46"/>
                  <a:pt x="50" y="47"/>
                  <a:pt x="50" y="48"/>
                </a:cubicBezTo>
                <a:cubicBezTo>
                  <a:pt x="50" y="49"/>
                  <a:pt x="49" y="50"/>
                  <a:pt x="48" y="50"/>
                </a:cubicBezTo>
                <a:cubicBezTo>
                  <a:pt x="2" y="50"/>
                  <a:pt x="2" y="50"/>
                  <a:pt x="2" y="5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5" name="Freeform 581"/>
          <p:cNvSpPr>
            <a:spLocks noEditPoints="1"/>
          </p:cNvSpPr>
          <p:nvPr/>
        </p:nvSpPr>
        <p:spPr bwMode="auto">
          <a:xfrm>
            <a:off x="1997742" y="4730697"/>
            <a:ext cx="169676" cy="167996"/>
          </a:xfrm>
          <a:custGeom>
            <a:avLst/>
            <a:gdLst>
              <a:gd name="T0" fmla="*/ 2 w 50"/>
              <a:gd name="T1" fmla="*/ 38 h 50"/>
              <a:gd name="T2" fmla="*/ 0 w 50"/>
              <a:gd name="T3" fmla="*/ 37 h 50"/>
              <a:gd name="T4" fmla="*/ 2 w 50"/>
              <a:gd name="T5" fmla="*/ 35 h 50"/>
              <a:gd name="T6" fmla="*/ 26 w 50"/>
              <a:gd name="T7" fmla="*/ 35 h 50"/>
              <a:gd name="T8" fmla="*/ 28 w 50"/>
              <a:gd name="T9" fmla="*/ 37 h 50"/>
              <a:gd name="T10" fmla="*/ 26 w 50"/>
              <a:gd name="T11" fmla="*/ 38 h 50"/>
              <a:gd name="T12" fmla="*/ 2 w 50"/>
              <a:gd name="T13" fmla="*/ 38 h 50"/>
              <a:gd name="T14" fmla="*/ 38 w 50"/>
              <a:gd name="T15" fmla="*/ 14 h 50"/>
              <a:gd name="T16" fmla="*/ 38 w 50"/>
              <a:gd name="T17" fmla="*/ 14 h 50"/>
              <a:gd name="T18" fmla="*/ 40 w 50"/>
              <a:gd name="T19" fmla="*/ 12 h 50"/>
              <a:gd name="T20" fmla="*/ 42 w 50"/>
              <a:gd name="T21" fmla="*/ 14 h 50"/>
              <a:gd name="T22" fmla="*/ 42 w 50"/>
              <a:gd name="T23" fmla="*/ 31 h 50"/>
              <a:gd name="T24" fmla="*/ 46 w 50"/>
              <a:gd name="T25" fmla="*/ 27 h 50"/>
              <a:gd name="T26" fmla="*/ 49 w 50"/>
              <a:gd name="T27" fmla="*/ 27 h 50"/>
              <a:gd name="T28" fmla="*/ 49 w 50"/>
              <a:gd name="T29" fmla="*/ 30 h 50"/>
              <a:gd name="T30" fmla="*/ 42 w 50"/>
              <a:gd name="T31" fmla="*/ 37 h 50"/>
              <a:gd name="T32" fmla="*/ 42 w 50"/>
              <a:gd name="T33" fmla="*/ 37 h 50"/>
              <a:gd name="T34" fmla="*/ 42 w 50"/>
              <a:gd name="T35" fmla="*/ 37 h 50"/>
              <a:gd name="T36" fmla="*/ 41 w 50"/>
              <a:gd name="T37" fmla="*/ 37 h 50"/>
              <a:gd name="T38" fmla="*/ 39 w 50"/>
              <a:gd name="T39" fmla="*/ 37 h 50"/>
              <a:gd name="T40" fmla="*/ 39 w 50"/>
              <a:gd name="T41" fmla="*/ 37 h 50"/>
              <a:gd name="T42" fmla="*/ 32 w 50"/>
              <a:gd name="T43" fmla="*/ 30 h 50"/>
              <a:gd name="T44" fmla="*/ 32 w 50"/>
              <a:gd name="T45" fmla="*/ 27 h 50"/>
              <a:gd name="T46" fmla="*/ 34 w 50"/>
              <a:gd name="T47" fmla="*/ 27 h 50"/>
              <a:gd name="T48" fmla="*/ 38 w 50"/>
              <a:gd name="T49" fmla="*/ 31 h 50"/>
              <a:gd name="T50" fmla="*/ 38 w 50"/>
              <a:gd name="T51" fmla="*/ 14 h 50"/>
              <a:gd name="T52" fmla="*/ 2 w 50"/>
              <a:gd name="T53" fmla="*/ 27 h 50"/>
              <a:gd name="T54" fmla="*/ 2 w 50"/>
              <a:gd name="T55" fmla="*/ 27 h 50"/>
              <a:gd name="T56" fmla="*/ 0 w 50"/>
              <a:gd name="T57" fmla="*/ 25 h 50"/>
              <a:gd name="T58" fmla="*/ 2 w 50"/>
              <a:gd name="T59" fmla="*/ 23 h 50"/>
              <a:gd name="T60" fmla="*/ 26 w 50"/>
              <a:gd name="T61" fmla="*/ 23 h 50"/>
              <a:gd name="T62" fmla="*/ 28 w 50"/>
              <a:gd name="T63" fmla="*/ 25 h 50"/>
              <a:gd name="T64" fmla="*/ 26 w 50"/>
              <a:gd name="T65" fmla="*/ 27 h 50"/>
              <a:gd name="T66" fmla="*/ 2 w 50"/>
              <a:gd name="T67" fmla="*/ 27 h 50"/>
              <a:gd name="T68" fmla="*/ 2 w 50"/>
              <a:gd name="T69" fmla="*/ 16 h 50"/>
              <a:gd name="T70" fmla="*/ 2 w 50"/>
              <a:gd name="T71" fmla="*/ 16 h 50"/>
              <a:gd name="T72" fmla="*/ 0 w 50"/>
              <a:gd name="T73" fmla="*/ 14 h 50"/>
              <a:gd name="T74" fmla="*/ 2 w 50"/>
              <a:gd name="T75" fmla="*/ 12 h 50"/>
              <a:gd name="T76" fmla="*/ 26 w 50"/>
              <a:gd name="T77" fmla="*/ 12 h 50"/>
              <a:gd name="T78" fmla="*/ 28 w 50"/>
              <a:gd name="T79" fmla="*/ 14 h 50"/>
              <a:gd name="T80" fmla="*/ 26 w 50"/>
              <a:gd name="T81" fmla="*/ 16 h 50"/>
              <a:gd name="T82" fmla="*/ 2 w 50"/>
              <a:gd name="T83" fmla="*/ 16 h 50"/>
              <a:gd name="T84" fmla="*/ 2 w 50"/>
              <a:gd name="T85" fmla="*/ 4 h 50"/>
              <a:gd name="T86" fmla="*/ 2 w 50"/>
              <a:gd name="T87" fmla="*/ 4 h 50"/>
              <a:gd name="T88" fmla="*/ 0 w 50"/>
              <a:gd name="T89" fmla="*/ 2 h 50"/>
              <a:gd name="T90" fmla="*/ 2 w 50"/>
              <a:gd name="T91" fmla="*/ 0 h 50"/>
              <a:gd name="T92" fmla="*/ 26 w 50"/>
              <a:gd name="T93" fmla="*/ 0 h 50"/>
              <a:gd name="T94" fmla="*/ 28 w 50"/>
              <a:gd name="T95" fmla="*/ 2 h 50"/>
              <a:gd name="T96" fmla="*/ 26 w 50"/>
              <a:gd name="T97" fmla="*/ 4 h 50"/>
              <a:gd name="T98" fmla="*/ 2 w 50"/>
              <a:gd name="T99" fmla="*/ 4 h 50"/>
              <a:gd name="T100" fmla="*/ 2 w 50"/>
              <a:gd name="T101" fmla="*/ 50 h 50"/>
              <a:gd name="T102" fmla="*/ 2 w 50"/>
              <a:gd name="T103" fmla="*/ 50 h 50"/>
              <a:gd name="T104" fmla="*/ 0 w 50"/>
              <a:gd name="T105" fmla="*/ 48 h 50"/>
              <a:gd name="T106" fmla="*/ 2 w 50"/>
              <a:gd name="T107" fmla="*/ 46 h 50"/>
              <a:gd name="T108" fmla="*/ 26 w 50"/>
              <a:gd name="T109" fmla="*/ 46 h 50"/>
              <a:gd name="T110" fmla="*/ 28 w 50"/>
              <a:gd name="T111" fmla="*/ 48 h 50"/>
              <a:gd name="T112" fmla="*/ 26 w 50"/>
              <a:gd name="T113" fmla="*/ 50 h 50"/>
              <a:gd name="T114" fmla="*/ 2 w 50"/>
              <a:gd name="T115"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50">
                <a:moveTo>
                  <a:pt x="2" y="38"/>
                </a:moveTo>
                <a:cubicBezTo>
                  <a:pt x="1" y="38"/>
                  <a:pt x="0" y="38"/>
                  <a:pt x="0" y="37"/>
                </a:cubicBezTo>
                <a:cubicBezTo>
                  <a:pt x="0" y="36"/>
                  <a:pt x="1" y="35"/>
                  <a:pt x="2" y="35"/>
                </a:cubicBezTo>
                <a:cubicBezTo>
                  <a:pt x="26" y="35"/>
                  <a:pt x="26" y="35"/>
                  <a:pt x="26" y="35"/>
                </a:cubicBezTo>
                <a:cubicBezTo>
                  <a:pt x="27" y="35"/>
                  <a:pt x="28" y="36"/>
                  <a:pt x="28" y="37"/>
                </a:cubicBezTo>
                <a:cubicBezTo>
                  <a:pt x="28" y="38"/>
                  <a:pt x="27" y="38"/>
                  <a:pt x="26" y="38"/>
                </a:cubicBezTo>
                <a:cubicBezTo>
                  <a:pt x="2" y="38"/>
                  <a:pt x="2" y="38"/>
                  <a:pt x="2" y="38"/>
                </a:cubicBezTo>
                <a:close/>
                <a:moveTo>
                  <a:pt x="38" y="14"/>
                </a:moveTo>
                <a:cubicBezTo>
                  <a:pt x="38" y="14"/>
                  <a:pt x="38" y="14"/>
                  <a:pt x="38" y="14"/>
                </a:cubicBezTo>
                <a:cubicBezTo>
                  <a:pt x="38" y="13"/>
                  <a:pt x="39" y="12"/>
                  <a:pt x="40" y="12"/>
                </a:cubicBezTo>
                <a:cubicBezTo>
                  <a:pt x="41" y="12"/>
                  <a:pt x="42" y="13"/>
                  <a:pt x="42" y="14"/>
                </a:cubicBezTo>
                <a:cubicBezTo>
                  <a:pt x="42" y="31"/>
                  <a:pt x="42" y="31"/>
                  <a:pt x="42" y="31"/>
                </a:cubicBezTo>
                <a:cubicBezTo>
                  <a:pt x="46" y="27"/>
                  <a:pt x="46" y="27"/>
                  <a:pt x="46" y="27"/>
                </a:cubicBezTo>
                <a:cubicBezTo>
                  <a:pt x="47" y="26"/>
                  <a:pt x="48" y="26"/>
                  <a:pt x="49" y="27"/>
                </a:cubicBezTo>
                <a:cubicBezTo>
                  <a:pt x="50" y="28"/>
                  <a:pt x="50" y="29"/>
                  <a:pt x="49" y="30"/>
                </a:cubicBezTo>
                <a:cubicBezTo>
                  <a:pt x="42" y="37"/>
                  <a:pt x="42" y="37"/>
                  <a:pt x="42" y="37"/>
                </a:cubicBezTo>
                <a:cubicBezTo>
                  <a:pt x="42" y="37"/>
                  <a:pt x="42" y="37"/>
                  <a:pt x="42" y="37"/>
                </a:cubicBezTo>
                <a:cubicBezTo>
                  <a:pt x="42" y="37"/>
                  <a:pt x="42" y="37"/>
                  <a:pt x="42" y="37"/>
                </a:cubicBezTo>
                <a:cubicBezTo>
                  <a:pt x="41" y="37"/>
                  <a:pt x="41" y="37"/>
                  <a:pt x="41" y="37"/>
                </a:cubicBezTo>
                <a:cubicBezTo>
                  <a:pt x="41" y="38"/>
                  <a:pt x="40" y="38"/>
                  <a:pt x="39" y="37"/>
                </a:cubicBezTo>
                <a:cubicBezTo>
                  <a:pt x="39" y="37"/>
                  <a:pt x="39" y="37"/>
                  <a:pt x="39" y="37"/>
                </a:cubicBezTo>
                <a:cubicBezTo>
                  <a:pt x="32" y="30"/>
                  <a:pt x="32" y="30"/>
                  <a:pt x="32" y="30"/>
                </a:cubicBezTo>
                <a:cubicBezTo>
                  <a:pt x="31" y="29"/>
                  <a:pt x="31" y="28"/>
                  <a:pt x="32" y="27"/>
                </a:cubicBezTo>
                <a:cubicBezTo>
                  <a:pt x="32" y="26"/>
                  <a:pt x="34" y="26"/>
                  <a:pt x="34" y="27"/>
                </a:cubicBezTo>
                <a:cubicBezTo>
                  <a:pt x="38" y="31"/>
                  <a:pt x="38" y="31"/>
                  <a:pt x="38" y="31"/>
                </a:cubicBezTo>
                <a:cubicBezTo>
                  <a:pt x="38" y="14"/>
                  <a:pt x="38" y="14"/>
                  <a:pt x="38" y="14"/>
                </a:cubicBezTo>
                <a:close/>
                <a:moveTo>
                  <a:pt x="2" y="27"/>
                </a:moveTo>
                <a:cubicBezTo>
                  <a:pt x="2" y="27"/>
                  <a:pt x="2" y="27"/>
                  <a:pt x="2" y="27"/>
                </a:cubicBezTo>
                <a:cubicBezTo>
                  <a:pt x="1" y="27"/>
                  <a:pt x="0" y="26"/>
                  <a:pt x="0" y="25"/>
                </a:cubicBezTo>
                <a:cubicBezTo>
                  <a:pt x="0" y="24"/>
                  <a:pt x="1" y="23"/>
                  <a:pt x="2" y="23"/>
                </a:cubicBezTo>
                <a:cubicBezTo>
                  <a:pt x="26" y="23"/>
                  <a:pt x="26" y="23"/>
                  <a:pt x="26" y="23"/>
                </a:cubicBezTo>
                <a:cubicBezTo>
                  <a:pt x="27" y="23"/>
                  <a:pt x="28" y="24"/>
                  <a:pt x="28" y="25"/>
                </a:cubicBezTo>
                <a:cubicBezTo>
                  <a:pt x="28" y="26"/>
                  <a:pt x="27" y="27"/>
                  <a:pt x="26" y="27"/>
                </a:cubicBezTo>
                <a:cubicBezTo>
                  <a:pt x="2" y="27"/>
                  <a:pt x="2" y="27"/>
                  <a:pt x="2" y="27"/>
                </a:cubicBezTo>
                <a:close/>
                <a:moveTo>
                  <a:pt x="2" y="16"/>
                </a:moveTo>
                <a:cubicBezTo>
                  <a:pt x="2" y="16"/>
                  <a:pt x="2" y="16"/>
                  <a:pt x="2" y="16"/>
                </a:cubicBezTo>
                <a:cubicBezTo>
                  <a:pt x="1" y="16"/>
                  <a:pt x="0" y="15"/>
                  <a:pt x="0" y="14"/>
                </a:cubicBezTo>
                <a:cubicBezTo>
                  <a:pt x="0" y="13"/>
                  <a:pt x="1" y="12"/>
                  <a:pt x="2" y="12"/>
                </a:cubicBezTo>
                <a:cubicBezTo>
                  <a:pt x="26" y="12"/>
                  <a:pt x="26" y="12"/>
                  <a:pt x="26" y="12"/>
                </a:cubicBezTo>
                <a:cubicBezTo>
                  <a:pt x="27" y="12"/>
                  <a:pt x="28" y="13"/>
                  <a:pt x="28" y="14"/>
                </a:cubicBezTo>
                <a:cubicBezTo>
                  <a:pt x="28" y="15"/>
                  <a:pt x="27" y="16"/>
                  <a:pt x="26" y="16"/>
                </a:cubicBezTo>
                <a:cubicBezTo>
                  <a:pt x="2" y="16"/>
                  <a:pt x="2" y="16"/>
                  <a:pt x="2" y="16"/>
                </a:cubicBezTo>
                <a:close/>
                <a:moveTo>
                  <a:pt x="2" y="4"/>
                </a:moveTo>
                <a:cubicBezTo>
                  <a:pt x="2" y="4"/>
                  <a:pt x="2" y="4"/>
                  <a:pt x="2" y="4"/>
                </a:cubicBezTo>
                <a:cubicBezTo>
                  <a:pt x="1" y="4"/>
                  <a:pt x="0" y="3"/>
                  <a:pt x="0" y="2"/>
                </a:cubicBezTo>
                <a:cubicBezTo>
                  <a:pt x="0" y="1"/>
                  <a:pt x="1" y="0"/>
                  <a:pt x="2" y="0"/>
                </a:cubicBezTo>
                <a:cubicBezTo>
                  <a:pt x="26" y="0"/>
                  <a:pt x="26" y="0"/>
                  <a:pt x="26" y="0"/>
                </a:cubicBezTo>
                <a:cubicBezTo>
                  <a:pt x="27" y="0"/>
                  <a:pt x="28" y="1"/>
                  <a:pt x="28" y="2"/>
                </a:cubicBezTo>
                <a:cubicBezTo>
                  <a:pt x="28" y="3"/>
                  <a:pt x="27" y="4"/>
                  <a:pt x="26" y="4"/>
                </a:cubicBezTo>
                <a:cubicBezTo>
                  <a:pt x="2" y="4"/>
                  <a:pt x="2" y="4"/>
                  <a:pt x="2" y="4"/>
                </a:cubicBezTo>
                <a:close/>
                <a:moveTo>
                  <a:pt x="2" y="50"/>
                </a:moveTo>
                <a:cubicBezTo>
                  <a:pt x="2" y="50"/>
                  <a:pt x="2" y="50"/>
                  <a:pt x="2" y="50"/>
                </a:cubicBezTo>
                <a:cubicBezTo>
                  <a:pt x="1" y="50"/>
                  <a:pt x="0" y="49"/>
                  <a:pt x="0" y="48"/>
                </a:cubicBezTo>
                <a:cubicBezTo>
                  <a:pt x="0" y="47"/>
                  <a:pt x="1" y="46"/>
                  <a:pt x="2" y="46"/>
                </a:cubicBezTo>
                <a:cubicBezTo>
                  <a:pt x="26" y="46"/>
                  <a:pt x="26" y="46"/>
                  <a:pt x="26" y="46"/>
                </a:cubicBezTo>
                <a:cubicBezTo>
                  <a:pt x="27" y="46"/>
                  <a:pt x="28" y="47"/>
                  <a:pt x="28" y="48"/>
                </a:cubicBezTo>
                <a:cubicBezTo>
                  <a:pt x="28" y="49"/>
                  <a:pt x="27" y="50"/>
                  <a:pt x="26" y="50"/>
                </a:cubicBezTo>
                <a:cubicBezTo>
                  <a:pt x="2" y="50"/>
                  <a:pt x="2" y="50"/>
                  <a:pt x="2" y="5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6" name="Freeform 582"/>
          <p:cNvSpPr>
            <a:spLocks noEditPoints="1"/>
          </p:cNvSpPr>
          <p:nvPr/>
        </p:nvSpPr>
        <p:spPr bwMode="auto">
          <a:xfrm>
            <a:off x="2301815" y="4730697"/>
            <a:ext cx="167996" cy="167996"/>
          </a:xfrm>
          <a:custGeom>
            <a:avLst/>
            <a:gdLst>
              <a:gd name="T0" fmla="*/ 2 w 50"/>
              <a:gd name="T1" fmla="*/ 50 h 50"/>
              <a:gd name="T2" fmla="*/ 0 w 50"/>
              <a:gd name="T3" fmla="*/ 48 h 50"/>
              <a:gd name="T4" fmla="*/ 2 w 50"/>
              <a:gd name="T5" fmla="*/ 46 h 50"/>
              <a:gd name="T6" fmla="*/ 26 w 50"/>
              <a:gd name="T7" fmla="*/ 46 h 50"/>
              <a:gd name="T8" fmla="*/ 28 w 50"/>
              <a:gd name="T9" fmla="*/ 48 h 50"/>
              <a:gd name="T10" fmla="*/ 26 w 50"/>
              <a:gd name="T11" fmla="*/ 50 h 50"/>
              <a:gd name="T12" fmla="*/ 2 w 50"/>
              <a:gd name="T13" fmla="*/ 50 h 50"/>
              <a:gd name="T14" fmla="*/ 2 w 50"/>
              <a:gd name="T15" fmla="*/ 38 h 50"/>
              <a:gd name="T16" fmla="*/ 2 w 50"/>
              <a:gd name="T17" fmla="*/ 38 h 50"/>
              <a:gd name="T18" fmla="*/ 0 w 50"/>
              <a:gd name="T19" fmla="*/ 37 h 50"/>
              <a:gd name="T20" fmla="*/ 2 w 50"/>
              <a:gd name="T21" fmla="*/ 35 h 50"/>
              <a:gd name="T22" fmla="*/ 26 w 50"/>
              <a:gd name="T23" fmla="*/ 35 h 50"/>
              <a:gd name="T24" fmla="*/ 28 w 50"/>
              <a:gd name="T25" fmla="*/ 37 h 50"/>
              <a:gd name="T26" fmla="*/ 26 w 50"/>
              <a:gd name="T27" fmla="*/ 38 h 50"/>
              <a:gd name="T28" fmla="*/ 2 w 50"/>
              <a:gd name="T29" fmla="*/ 38 h 50"/>
              <a:gd name="T30" fmla="*/ 38 w 50"/>
              <a:gd name="T31" fmla="*/ 36 h 50"/>
              <a:gd name="T32" fmla="*/ 38 w 50"/>
              <a:gd name="T33" fmla="*/ 36 h 50"/>
              <a:gd name="T34" fmla="*/ 40 w 50"/>
              <a:gd name="T35" fmla="*/ 38 h 50"/>
              <a:gd name="T36" fmla="*/ 42 w 50"/>
              <a:gd name="T37" fmla="*/ 36 h 50"/>
              <a:gd name="T38" fmla="*/ 42 w 50"/>
              <a:gd name="T39" fmla="*/ 19 h 50"/>
              <a:gd name="T40" fmla="*/ 46 w 50"/>
              <a:gd name="T41" fmla="*/ 23 h 50"/>
              <a:gd name="T42" fmla="*/ 49 w 50"/>
              <a:gd name="T43" fmla="*/ 23 h 50"/>
              <a:gd name="T44" fmla="*/ 49 w 50"/>
              <a:gd name="T45" fmla="*/ 20 h 50"/>
              <a:gd name="T46" fmla="*/ 42 w 50"/>
              <a:gd name="T47" fmla="*/ 13 h 50"/>
              <a:gd name="T48" fmla="*/ 42 w 50"/>
              <a:gd name="T49" fmla="*/ 13 h 50"/>
              <a:gd name="T50" fmla="*/ 42 w 50"/>
              <a:gd name="T51" fmla="*/ 13 h 50"/>
              <a:gd name="T52" fmla="*/ 42 w 50"/>
              <a:gd name="T53" fmla="*/ 13 h 50"/>
              <a:gd name="T54" fmla="*/ 39 w 50"/>
              <a:gd name="T55" fmla="*/ 13 h 50"/>
              <a:gd name="T56" fmla="*/ 39 w 50"/>
              <a:gd name="T57" fmla="*/ 13 h 50"/>
              <a:gd name="T58" fmla="*/ 32 w 50"/>
              <a:gd name="T59" fmla="*/ 20 h 50"/>
              <a:gd name="T60" fmla="*/ 32 w 50"/>
              <a:gd name="T61" fmla="*/ 23 h 50"/>
              <a:gd name="T62" fmla="*/ 34 w 50"/>
              <a:gd name="T63" fmla="*/ 23 h 50"/>
              <a:gd name="T64" fmla="*/ 38 w 50"/>
              <a:gd name="T65" fmla="*/ 19 h 50"/>
              <a:gd name="T66" fmla="*/ 38 w 50"/>
              <a:gd name="T67" fmla="*/ 36 h 50"/>
              <a:gd name="T68" fmla="*/ 2 w 50"/>
              <a:gd name="T69" fmla="*/ 27 h 50"/>
              <a:gd name="T70" fmla="*/ 2 w 50"/>
              <a:gd name="T71" fmla="*/ 27 h 50"/>
              <a:gd name="T72" fmla="*/ 0 w 50"/>
              <a:gd name="T73" fmla="*/ 25 h 50"/>
              <a:gd name="T74" fmla="*/ 2 w 50"/>
              <a:gd name="T75" fmla="*/ 23 h 50"/>
              <a:gd name="T76" fmla="*/ 26 w 50"/>
              <a:gd name="T77" fmla="*/ 23 h 50"/>
              <a:gd name="T78" fmla="*/ 28 w 50"/>
              <a:gd name="T79" fmla="*/ 25 h 50"/>
              <a:gd name="T80" fmla="*/ 26 w 50"/>
              <a:gd name="T81" fmla="*/ 27 h 50"/>
              <a:gd name="T82" fmla="*/ 2 w 50"/>
              <a:gd name="T83" fmla="*/ 27 h 50"/>
              <a:gd name="T84" fmla="*/ 2 w 50"/>
              <a:gd name="T85" fmla="*/ 16 h 50"/>
              <a:gd name="T86" fmla="*/ 2 w 50"/>
              <a:gd name="T87" fmla="*/ 16 h 50"/>
              <a:gd name="T88" fmla="*/ 0 w 50"/>
              <a:gd name="T89" fmla="*/ 14 h 50"/>
              <a:gd name="T90" fmla="*/ 2 w 50"/>
              <a:gd name="T91" fmla="*/ 12 h 50"/>
              <a:gd name="T92" fmla="*/ 26 w 50"/>
              <a:gd name="T93" fmla="*/ 12 h 50"/>
              <a:gd name="T94" fmla="*/ 28 w 50"/>
              <a:gd name="T95" fmla="*/ 14 h 50"/>
              <a:gd name="T96" fmla="*/ 26 w 50"/>
              <a:gd name="T97" fmla="*/ 16 h 50"/>
              <a:gd name="T98" fmla="*/ 2 w 50"/>
              <a:gd name="T99" fmla="*/ 16 h 50"/>
              <a:gd name="T100" fmla="*/ 2 w 50"/>
              <a:gd name="T101" fmla="*/ 4 h 50"/>
              <a:gd name="T102" fmla="*/ 2 w 50"/>
              <a:gd name="T103" fmla="*/ 4 h 50"/>
              <a:gd name="T104" fmla="*/ 0 w 50"/>
              <a:gd name="T105" fmla="*/ 2 h 50"/>
              <a:gd name="T106" fmla="*/ 2 w 50"/>
              <a:gd name="T107" fmla="*/ 0 h 50"/>
              <a:gd name="T108" fmla="*/ 26 w 50"/>
              <a:gd name="T109" fmla="*/ 0 h 50"/>
              <a:gd name="T110" fmla="*/ 28 w 50"/>
              <a:gd name="T111" fmla="*/ 2 h 50"/>
              <a:gd name="T112" fmla="*/ 26 w 50"/>
              <a:gd name="T113" fmla="*/ 4 h 50"/>
              <a:gd name="T114" fmla="*/ 2 w 50"/>
              <a:gd name="T115"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50">
                <a:moveTo>
                  <a:pt x="2" y="50"/>
                </a:moveTo>
                <a:cubicBezTo>
                  <a:pt x="1" y="50"/>
                  <a:pt x="0" y="49"/>
                  <a:pt x="0" y="48"/>
                </a:cubicBezTo>
                <a:cubicBezTo>
                  <a:pt x="0" y="47"/>
                  <a:pt x="1" y="46"/>
                  <a:pt x="2" y="46"/>
                </a:cubicBezTo>
                <a:cubicBezTo>
                  <a:pt x="26" y="46"/>
                  <a:pt x="26" y="46"/>
                  <a:pt x="26" y="46"/>
                </a:cubicBezTo>
                <a:cubicBezTo>
                  <a:pt x="27" y="46"/>
                  <a:pt x="28" y="47"/>
                  <a:pt x="28" y="48"/>
                </a:cubicBezTo>
                <a:cubicBezTo>
                  <a:pt x="28" y="49"/>
                  <a:pt x="27" y="50"/>
                  <a:pt x="26" y="50"/>
                </a:cubicBezTo>
                <a:cubicBezTo>
                  <a:pt x="2" y="50"/>
                  <a:pt x="2" y="50"/>
                  <a:pt x="2" y="50"/>
                </a:cubicBezTo>
                <a:close/>
                <a:moveTo>
                  <a:pt x="2" y="38"/>
                </a:moveTo>
                <a:cubicBezTo>
                  <a:pt x="2" y="38"/>
                  <a:pt x="2" y="38"/>
                  <a:pt x="2" y="38"/>
                </a:cubicBezTo>
                <a:cubicBezTo>
                  <a:pt x="1" y="38"/>
                  <a:pt x="0" y="38"/>
                  <a:pt x="0" y="37"/>
                </a:cubicBezTo>
                <a:cubicBezTo>
                  <a:pt x="0" y="36"/>
                  <a:pt x="1" y="35"/>
                  <a:pt x="2" y="35"/>
                </a:cubicBezTo>
                <a:cubicBezTo>
                  <a:pt x="26" y="35"/>
                  <a:pt x="26" y="35"/>
                  <a:pt x="26" y="35"/>
                </a:cubicBezTo>
                <a:cubicBezTo>
                  <a:pt x="27" y="35"/>
                  <a:pt x="28" y="36"/>
                  <a:pt x="28" y="37"/>
                </a:cubicBezTo>
                <a:cubicBezTo>
                  <a:pt x="28" y="38"/>
                  <a:pt x="27" y="38"/>
                  <a:pt x="26" y="38"/>
                </a:cubicBezTo>
                <a:cubicBezTo>
                  <a:pt x="2" y="38"/>
                  <a:pt x="2" y="38"/>
                  <a:pt x="2" y="38"/>
                </a:cubicBezTo>
                <a:close/>
                <a:moveTo>
                  <a:pt x="38" y="36"/>
                </a:moveTo>
                <a:cubicBezTo>
                  <a:pt x="38" y="36"/>
                  <a:pt x="38" y="36"/>
                  <a:pt x="38" y="36"/>
                </a:cubicBezTo>
                <a:cubicBezTo>
                  <a:pt x="38" y="37"/>
                  <a:pt x="39" y="38"/>
                  <a:pt x="40" y="38"/>
                </a:cubicBezTo>
                <a:cubicBezTo>
                  <a:pt x="41" y="38"/>
                  <a:pt x="42" y="37"/>
                  <a:pt x="42" y="36"/>
                </a:cubicBezTo>
                <a:cubicBezTo>
                  <a:pt x="42" y="19"/>
                  <a:pt x="42" y="19"/>
                  <a:pt x="42" y="19"/>
                </a:cubicBezTo>
                <a:cubicBezTo>
                  <a:pt x="46" y="23"/>
                  <a:pt x="46" y="23"/>
                  <a:pt x="46" y="23"/>
                </a:cubicBezTo>
                <a:cubicBezTo>
                  <a:pt x="47" y="24"/>
                  <a:pt x="48" y="24"/>
                  <a:pt x="49" y="23"/>
                </a:cubicBezTo>
                <a:cubicBezTo>
                  <a:pt x="50" y="22"/>
                  <a:pt x="50" y="21"/>
                  <a:pt x="49" y="20"/>
                </a:cubicBezTo>
                <a:cubicBezTo>
                  <a:pt x="42" y="13"/>
                  <a:pt x="42" y="13"/>
                  <a:pt x="42" y="13"/>
                </a:cubicBezTo>
                <a:cubicBezTo>
                  <a:pt x="42" y="13"/>
                  <a:pt x="42" y="13"/>
                  <a:pt x="42" y="13"/>
                </a:cubicBezTo>
                <a:cubicBezTo>
                  <a:pt x="42" y="13"/>
                  <a:pt x="42" y="13"/>
                  <a:pt x="42" y="13"/>
                </a:cubicBezTo>
                <a:cubicBezTo>
                  <a:pt x="42" y="13"/>
                  <a:pt x="42" y="13"/>
                  <a:pt x="42" y="13"/>
                </a:cubicBezTo>
                <a:cubicBezTo>
                  <a:pt x="41" y="12"/>
                  <a:pt x="40" y="12"/>
                  <a:pt x="39" y="13"/>
                </a:cubicBezTo>
                <a:cubicBezTo>
                  <a:pt x="39" y="13"/>
                  <a:pt x="39" y="13"/>
                  <a:pt x="39" y="13"/>
                </a:cubicBezTo>
                <a:cubicBezTo>
                  <a:pt x="32" y="20"/>
                  <a:pt x="32" y="20"/>
                  <a:pt x="32" y="20"/>
                </a:cubicBezTo>
                <a:cubicBezTo>
                  <a:pt x="31" y="21"/>
                  <a:pt x="31" y="22"/>
                  <a:pt x="32" y="23"/>
                </a:cubicBezTo>
                <a:cubicBezTo>
                  <a:pt x="32" y="24"/>
                  <a:pt x="34" y="24"/>
                  <a:pt x="34" y="23"/>
                </a:cubicBezTo>
                <a:cubicBezTo>
                  <a:pt x="38" y="19"/>
                  <a:pt x="38" y="19"/>
                  <a:pt x="38" y="19"/>
                </a:cubicBezTo>
                <a:cubicBezTo>
                  <a:pt x="38" y="36"/>
                  <a:pt x="38" y="36"/>
                  <a:pt x="38" y="36"/>
                </a:cubicBezTo>
                <a:close/>
                <a:moveTo>
                  <a:pt x="2" y="27"/>
                </a:moveTo>
                <a:cubicBezTo>
                  <a:pt x="2" y="27"/>
                  <a:pt x="2" y="27"/>
                  <a:pt x="2" y="27"/>
                </a:cubicBezTo>
                <a:cubicBezTo>
                  <a:pt x="1" y="27"/>
                  <a:pt x="0" y="26"/>
                  <a:pt x="0" y="25"/>
                </a:cubicBezTo>
                <a:cubicBezTo>
                  <a:pt x="0" y="24"/>
                  <a:pt x="1" y="23"/>
                  <a:pt x="2" y="23"/>
                </a:cubicBezTo>
                <a:cubicBezTo>
                  <a:pt x="26" y="23"/>
                  <a:pt x="26" y="23"/>
                  <a:pt x="26" y="23"/>
                </a:cubicBezTo>
                <a:cubicBezTo>
                  <a:pt x="27" y="23"/>
                  <a:pt x="28" y="24"/>
                  <a:pt x="28" y="25"/>
                </a:cubicBezTo>
                <a:cubicBezTo>
                  <a:pt x="28" y="26"/>
                  <a:pt x="27" y="27"/>
                  <a:pt x="26" y="27"/>
                </a:cubicBezTo>
                <a:cubicBezTo>
                  <a:pt x="2" y="27"/>
                  <a:pt x="2" y="27"/>
                  <a:pt x="2" y="27"/>
                </a:cubicBezTo>
                <a:close/>
                <a:moveTo>
                  <a:pt x="2" y="16"/>
                </a:moveTo>
                <a:cubicBezTo>
                  <a:pt x="2" y="16"/>
                  <a:pt x="2" y="16"/>
                  <a:pt x="2" y="16"/>
                </a:cubicBezTo>
                <a:cubicBezTo>
                  <a:pt x="1" y="16"/>
                  <a:pt x="0" y="15"/>
                  <a:pt x="0" y="14"/>
                </a:cubicBezTo>
                <a:cubicBezTo>
                  <a:pt x="0" y="13"/>
                  <a:pt x="1" y="12"/>
                  <a:pt x="2" y="12"/>
                </a:cubicBezTo>
                <a:cubicBezTo>
                  <a:pt x="26" y="12"/>
                  <a:pt x="26" y="12"/>
                  <a:pt x="26" y="12"/>
                </a:cubicBezTo>
                <a:cubicBezTo>
                  <a:pt x="27" y="12"/>
                  <a:pt x="28" y="13"/>
                  <a:pt x="28" y="14"/>
                </a:cubicBezTo>
                <a:cubicBezTo>
                  <a:pt x="28" y="15"/>
                  <a:pt x="27" y="16"/>
                  <a:pt x="26" y="16"/>
                </a:cubicBezTo>
                <a:cubicBezTo>
                  <a:pt x="2" y="16"/>
                  <a:pt x="2" y="16"/>
                  <a:pt x="2" y="16"/>
                </a:cubicBezTo>
                <a:close/>
                <a:moveTo>
                  <a:pt x="2" y="4"/>
                </a:moveTo>
                <a:cubicBezTo>
                  <a:pt x="2" y="4"/>
                  <a:pt x="2" y="4"/>
                  <a:pt x="2" y="4"/>
                </a:cubicBezTo>
                <a:cubicBezTo>
                  <a:pt x="1" y="4"/>
                  <a:pt x="0" y="3"/>
                  <a:pt x="0" y="2"/>
                </a:cubicBezTo>
                <a:cubicBezTo>
                  <a:pt x="0" y="1"/>
                  <a:pt x="1" y="0"/>
                  <a:pt x="2" y="0"/>
                </a:cubicBezTo>
                <a:cubicBezTo>
                  <a:pt x="26" y="0"/>
                  <a:pt x="26" y="0"/>
                  <a:pt x="26" y="0"/>
                </a:cubicBezTo>
                <a:cubicBezTo>
                  <a:pt x="27" y="0"/>
                  <a:pt x="28" y="1"/>
                  <a:pt x="28" y="2"/>
                </a:cubicBezTo>
                <a:cubicBezTo>
                  <a:pt x="28" y="3"/>
                  <a:pt x="27" y="4"/>
                  <a:pt x="26" y="4"/>
                </a:cubicBezTo>
                <a:cubicBezTo>
                  <a:pt x="2" y="4"/>
                  <a:pt x="2" y="4"/>
                  <a:pt x="2"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7" name="Freeform 583"/>
          <p:cNvSpPr>
            <a:spLocks noEditPoints="1"/>
          </p:cNvSpPr>
          <p:nvPr/>
        </p:nvSpPr>
        <p:spPr bwMode="auto">
          <a:xfrm>
            <a:off x="7022492" y="3643765"/>
            <a:ext cx="169675" cy="167996"/>
          </a:xfrm>
          <a:custGeom>
            <a:avLst/>
            <a:gdLst>
              <a:gd name="T0" fmla="*/ 24 w 50"/>
              <a:gd name="T1" fmla="*/ 45 h 50"/>
              <a:gd name="T2" fmla="*/ 48 w 50"/>
              <a:gd name="T3" fmla="*/ 43 h 50"/>
              <a:gd name="T4" fmla="*/ 48 w 50"/>
              <a:gd name="T5" fmla="*/ 47 h 50"/>
              <a:gd name="T6" fmla="*/ 2 w 50"/>
              <a:gd name="T7" fmla="*/ 0 h 50"/>
              <a:gd name="T8" fmla="*/ 2 w 50"/>
              <a:gd name="T9" fmla="*/ 0 h 50"/>
              <a:gd name="T10" fmla="*/ 21 w 50"/>
              <a:gd name="T11" fmla="*/ 2 h 50"/>
              <a:gd name="T12" fmla="*/ 21 w 50"/>
              <a:gd name="T13" fmla="*/ 19 h 50"/>
              <a:gd name="T14" fmla="*/ 19 w 50"/>
              <a:gd name="T15" fmla="*/ 20 h 50"/>
              <a:gd name="T16" fmla="*/ 0 w 50"/>
              <a:gd name="T17" fmla="*/ 19 h 50"/>
              <a:gd name="T18" fmla="*/ 0 w 50"/>
              <a:gd name="T19" fmla="*/ 2 h 50"/>
              <a:gd name="T20" fmla="*/ 17 w 50"/>
              <a:gd name="T21" fmla="*/ 4 h 50"/>
              <a:gd name="T22" fmla="*/ 4 w 50"/>
              <a:gd name="T23" fmla="*/ 4 h 50"/>
              <a:gd name="T24" fmla="*/ 17 w 50"/>
              <a:gd name="T25" fmla="*/ 17 h 50"/>
              <a:gd name="T26" fmla="*/ 2 w 50"/>
              <a:gd name="T27" fmla="*/ 29 h 50"/>
              <a:gd name="T28" fmla="*/ 2 w 50"/>
              <a:gd name="T29" fmla="*/ 29 h 50"/>
              <a:gd name="T30" fmla="*/ 21 w 50"/>
              <a:gd name="T31" fmla="*/ 31 h 50"/>
              <a:gd name="T32" fmla="*/ 21 w 50"/>
              <a:gd name="T33" fmla="*/ 48 h 50"/>
              <a:gd name="T34" fmla="*/ 19 w 50"/>
              <a:gd name="T35" fmla="*/ 50 h 50"/>
              <a:gd name="T36" fmla="*/ 0 w 50"/>
              <a:gd name="T37" fmla="*/ 48 h 50"/>
              <a:gd name="T38" fmla="*/ 0 w 50"/>
              <a:gd name="T39" fmla="*/ 31 h 50"/>
              <a:gd name="T40" fmla="*/ 17 w 50"/>
              <a:gd name="T41" fmla="*/ 33 h 50"/>
              <a:gd name="T42" fmla="*/ 4 w 50"/>
              <a:gd name="T43" fmla="*/ 33 h 50"/>
              <a:gd name="T44" fmla="*/ 17 w 50"/>
              <a:gd name="T45" fmla="*/ 46 h 50"/>
              <a:gd name="T46" fmla="*/ 26 w 50"/>
              <a:gd name="T47" fmla="*/ 6 h 50"/>
              <a:gd name="T48" fmla="*/ 24 w 50"/>
              <a:gd name="T49" fmla="*/ 4 h 50"/>
              <a:gd name="T50" fmla="*/ 48 w 50"/>
              <a:gd name="T51" fmla="*/ 3 h 50"/>
              <a:gd name="T52" fmla="*/ 48 w 50"/>
              <a:gd name="T53" fmla="*/ 6 h 50"/>
              <a:gd name="T54" fmla="*/ 26 w 50"/>
              <a:gd name="T55" fmla="*/ 18 h 50"/>
              <a:gd name="T56" fmla="*/ 24 w 50"/>
              <a:gd name="T57" fmla="*/ 16 h 50"/>
              <a:gd name="T58" fmla="*/ 48 w 50"/>
              <a:gd name="T59" fmla="*/ 14 h 50"/>
              <a:gd name="T60" fmla="*/ 48 w 50"/>
              <a:gd name="T61" fmla="*/ 18 h 50"/>
              <a:gd name="T62" fmla="*/ 26 w 50"/>
              <a:gd name="T63" fmla="*/ 36 h 50"/>
              <a:gd name="T64" fmla="*/ 24 w 50"/>
              <a:gd name="T65" fmla="*/ 34 h 50"/>
              <a:gd name="T66" fmla="*/ 48 w 50"/>
              <a:gd name="T67" fmla="*/ 32 h 50"/>
              <a:gd name="T68" fmla="*/ 48 w 50"/>
              <a:gd name="T69"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 h="50">
                <a:moveTo>
                  <a:pt x="26" y="47"/>
                </a:moveTo>
                <a:cubicBezTo>
                  <a:pt x="25" y="47"/>
                  <a:pt x="24" y="46"/>
                  <a:pt x="24" y="45"/>
                </a:cubicBezTo>
                <a:cubicBezTo>
                  <a:pt x="24" y="44"/>
                  <a:pt x="25" y="43"/>
                  <a:pt x="26" y="43"/>
                </a:cubicBezTo>
                <a:cubicBezTo>
                  <a:pt x="48" y="43"/>
                  <a:pt x="48" y="43"/>
                  <a:pt x="48" y="43"/>
                </a:cubicBezTo>
                <a:cubicBezTo>
                  <a:pt x="49" y="43"/>
                  <a:pt x="50" y="44"/>
                  <a:pt x="50" y="45"/>
                </a:cubicBezTo>
                <a:cubicBezTo>
                  <a:pt x="50" y="46"/>
                  <a:pt x="49" y="47"/>
                  <a:pt x="48" y="47"/>
                </a:cubicBezTo>
                <a:cubicBezTo>
                  <a:pt x="26" y="47"/>
                  <a:pt x="26" y="47"/>
                  <a:pt x="26" y="47"/>
                </a:cubicBezTo>
                <a:close/>
                <a:moveTo>
                  <a:pt x="2" y="0"/>
                </a:moveTo>
                <a:cubicBezTo>
                  <a:pt x="2" y="0"/>
                  <a:pt x="2" y="0"/>
                  <a:pt x="2" y="0"/>
                </a:cubicBezTo>
                <a:cubicBezTo>
                  <a:pt x="2" y="0"/>
                  <a:pt x="2" y="0"/>
                  <a:pt x="2" y="0"/>
                </a:cubicBezTo>
                <a:cubicBezTo>
                  <a:pt x="19" y="0"/>
                  <a:pt x="19" y="0"/>
                  <a:pt x="19" y="0"/>
                </a:cubicBezTo>
                <a:cubicBezTo>
                  <a:pt x="20" y="0"/>
                  <a:pt x="21" y="1"/>
                  <a:pt x="21" y="2"/>
                </a:cubicBezTo>
                <a:cubicBezTo>
                  <a:pt x="21" y="2"/>
                  <a:pt x="21" y="2"/>
                  <a:pt x="21" y="2"/>
                </a:cubicBezTo>
                <a:cubicBezTo>
                  <a:pt x="21" y="19"/>
                  <a:pt x="21" y="19"/>
                  <a:pt x="21" y="19"/>
                </a:cubicBezTo>
                <a:cubicBezTo>
                  <a:pt x="21" y="20"/>
                  <a:pt x="20" y="20"/>
                  <a:pt x="19" y="20"/>
                </a:cubicBezTo>
                <a:cubicBezTo>
                  <a:pt x="19" y="20"/>
                  <a:pt x="19" y="20"/>
                  <a:pt x="19" y="20"/>
                </a:cubicBezTo>
                <a:cubicBezTo>
                  <a:pt x="2" y="20"/>
                  <a:pt x="2" y="20"/>
                  <a:pt x="2" y="20"/>
                </a:cubicBezTo>
                <a:cubicBezTo>
                  <a:pt x="1" y="20"/>
                  <a:pt x="0" y="20"/>
                  <a:pt x="0" y="19"/>
                </a:cubicBezTo>
                <a:cubicBezTo>
                  <a:pt x="0" y="19"/>
                  <a:pt x="0" y="19"/>
                  <a:pt x="0" y="19"/>
                </a:cubicBezTo>
                <a:cubicBezTo>
                  <a:pt x="0" y="2"/>
                  <a:pt x="0" y="2"/>
                  <a:pt x="0" y="2"/>
                </a:cubicBezTo>
                <a:cubicBezTo>
                  <a:pt x="0" y="1"/>
                  <a:pt x="1" y="0"/>
                  <a:pt x="2" y="0"/>
                </a:cubicBezTo>
                <a:close/>
                <a:moveTo>
                  <a:pt x="17" y="4"/>
                </a:moveTo>
                <a:cubicBezTo>
                  <a:pt x="17" y="4"/>
                  <a:pt x="17" y="4"/>
                  <a:pt x="17" y="4"/>
                </a:cubicBezTo>
                <a:cubicBezTo>
                  <a:pt x="4" y="4"/>
                  <a:pt x="4" y="4"/>
                  <a:pt x="4" y="4"/>
                </a:cubicBezTo>
                <a:cubicBezTo>
                  <a:pt x="4" y="17"/>
                  <a:pt x="4" y="17"/>
                  <a:pt x="4" y="17"/>
                </a:cubicBezTo>
                <a:cubicBezTo>
                  <a:pt x="17" y="17"/>
                  <a:pt x="17" y="17"/>
                  <a:pt x="17" y="17"/>
                </a:cubicBezTo>
                <a:cubicBezTo>
                  <a:pt x="17" y="4"/>
                  <a:pt x="17" y="4"/>
                  <a:pt x="17" y="4"/>
                </a:cubicBezTo>
                <a:close/>
                <a:moveTo>
                  <a:pt x="2" y="29"/>
                </a:moveTo>
                <a:cubicBezTo>
                  <a:pt x="2" y="29"/>
                  <a:pt x="2" y="29"/>
                  <a:pt x="2" y="29"/>
                </a:cubicBezTo>
                <a:cubicBezTo>
                  <a:pt x="2" y="29"/>
                  <a:pt x="2" y="29"/>
                  <a:pt x="2" y="29"/>
                </a:cubicBezTo>
                <a:cubicBezTo>
                  <a:pt x="19" y="29"/>
                  <a:pt x="19" y="29"/>
                  <a:pt x="19" y="29"/>
                </a:cubicBezTo>
                <a:cubicBezTo>
                  <a:pt x="20" y="29"/>
                  <a:pt x="21" y="30"/>
                  <a:pt x="21" y="31"/>
                </a:cubicBezTo>
                <a:cubicBezTo>
                  <a:pt x="21" y="31"/>
                  <a:pt x="21" y="31"/>
                  <a:pt x="21" y="31"/>
                </a:cubicBezTo>
                <a:cubicBezTo>
                  <a:pt x="21" y="48"/>
                  <a:pt x="21" y="48"/>
                  <a:pt x="21" y="48"/>
                </a:cubicBezTo>
                <a:cubicBezTo>
                  <a:pt x="21" y="49"/>
                  <a:pt x="20" y="50"/>
                  <a:pt x="19" y="50"/>
                </a:cubicBezTo>
                <a:cubicBezTo>
                  <a:pt x="19" y="50"/>
                  <a:pt x="19" y="50"/>
                  <a:pt x="19" y="50"/>
                </a:cubicBezTo>
                <a:cubicBezTo>
                  <a:pt x="2" y="50"/>
                  <a:pt x="2" y="50"/>
                  <a:pt x="2" y="50"/>
                </a:cubicBezTo>
                <a:cubicBezTo>
                  <a:pt x="1" y="50"/>
                  <a:pt x="0" y="49"/>
                  <a:pt x="0" y="48"/>
                </a:cubicBezTo>
                <a:cubicBezTo>
                  <a:pt x="0" y="48"/>
                  <a:pt x="0" y="48"/>
                  <a:pt x="0" y="48"/>
                </a:cubicBezTo>
                <a:cubicBezTo>
                  <a:pt x="0" y="31"/>
                  <a:pt x="0" y="31"/>
                  <a:pt x="0" y="31"/>
                </a:cubicBezTo>
                <a:cubicBezTo>
                  <a:pt x="0" y="30"/>
                  <a:pt x="1" y="29"/>
                  <a:pt x="2" y="29"/>
                </a:cubicBezTo>
                <a:close/>
                <a:moveTo>
                  <a:pt x="17" y="33"/>
                </a:moveTo>
                <a:cubicBezTo>
                  <a:pt x="17" y="33"/>
                  <a:pt x="17" y="33"/>
                  <a:pt x="17" y="33"/>
                </a:cubicBezTo>
                <a:cubicBezTo>
                  <a:pt x="4" y="33"/>
                  <a:pt x="4" y="33"/>
                  <a:pt x="4" y="33"/>
                </a:cubicBezTo>
                <a:cubicBezTo>
                  <a:pt x="4" y="46"/>
                  <a:pt x="4" y="46"/>
                  <a:pt x="4" y="46"/>
                </a:cubicBezTo>
                <a:cubicBezTo>
                  <a:pt x="17" y="46"/>
                  <a:pt x="17" y="46"/>
                  <a:pt x="17" y="46"/>
                </a:cubicBezTo>
                <a:cubicBezTo>
                  <a:pt x="17" y="33"/>
                  <a:pt x="17" y="33"/>
                  <a:pt x="17" y="33"/>
                </a:cubicBezTo>
                <a:close/>
                <a:moveTo>
                  <a:pt x="26" y="6"/>
                </a:moveTo>
                <a:cubicBezTo>
                  <a:pt x="26" y="6"/>
                  <a:pt x="26" y="6"/>
                  <a:pt x="26" y="6"/>
                </a:cubicBezTo>
                <a:cubicBezTo>
                  <a:pt x="25" y="6"/>
                  <a:pt x="24" y="5"/>
                  <a:pt x="24" y="4"/>
                </a:cubicBezTo>
                <a:cubicBezTo>
                  <a:pt x="24" y="3"/>
                  <a:pt x="25" y="3"/>
                  <a:pt x="26" y="3"/>
                </a:cubicBezTo>
                <a:cubicBezTo>
                  <a:pt x="48" y="3"/>
                  <a:pt x="48" y="3"/>
                  <a:pt x="48" y="3"/>
                </a:cubicBezTo>
                <a:cubicBezTo>
                  <a:pt x="49" y="3"/>
                  <a:pt x="50" y="3"/>
                  <a:pt x="50" y="4"/>
                </a:cubicBezTo>
                <a:cubicBezTo>
                  <a:pt x="50" y="5"/>
                  <a:pt x="49" y="6"/>
                  <a:pt x="48" y="6"/>
                </a:cubicBezTo>
                <a:cubicBezTo>
                  <a:pt x="26" y="6"/>
                  <a:pt x="26" y="6"/>
                  <a:pt x="26" y="6"/>
                </a:cubicBezTo>
                <a:close/>
                <a:moveTo>
                  <a:pt x="26" y="18"/>
                </a:moveTo>
                <a:cubicBezTo>
                  <a:pt x="26" y="18"/>
                  <a:pt x="26" y="18"/>
                  <a:pt x="26" y="18"/>
                </a:cubicBezTo>
                <a:cubicBezTo>
                  <a:pt x="25" y="18"/>
                  <a:pt x="24" y="17"/>
                  <a:pt x="24" y="16"/>
                </a:cubicBezTo>
                <a:cubicBezTo>
                  <a:pt x="24" y="15"/>
                  <a:pt x="25" y="14"/>
                  <a:pt x="26" y="14"/>
                </a:cubicBezTo>
                <a:cubicBezTo>
                  <a:pt x="48" y="14"/>
                  <a:pt x="48" y="14"/>
                  <a:pt x="48" y="14"/>
                </a:cubicBezTo>
                <a:cubicBezTo>
                  <a:pt x="49" y="14"/>
                  <a:pt x="50" y="15"/>
                  <a:pt x="50" y="16"/>
                </a:cubicBezTo>
                <a:cubicBezTo>
                  <a:pt x="50" y="17"/>
                  <a:pt x="49" y="18"/>
                  <a:pt x="48" y="18"/>
                </a:cubicBezTo>
                <a:cubicBezTo>
                  <a:pt x="26" y="18"/>
                  <a:pt x="26" y="18"/>
                  <a:pt x="26" y="18"/>
                </a:cubicBezTo>
                <a:close/>
                <a:moveTo>
                  <a:pt x="26" y="36"/>
                </a:moveTo>
                <a:cubicBezTo>
                  <a:pt x="26" y="36"/>
                  <a:pt x="26" y="36"/>
                  <a:pt x="26" y="36"/>
                </a:cubicBezTo>
                <a:cubicBezTo>
                  <a:pt x="25" y="36"/>
                  <a:pt x="24" y="35"/>
                  <a:pt x="24" y="34"/>
                </a:cubicBezTo>
                <a:cubicBezTo>
                  <a:pt x="24" y="33"/>
                  <a:pt x="25" y="32"/>
                  <a:pt x="26" y="32"/>
                </a:cubicBezTo>
                <a:cubicBezTo>
                  <a:pt x="48" y="32"/>
                  <a:pt x="48" y="32"/>
                  <a:pt x="48" y="32"/>
                </a:cubicBezTo>
                <a:cubicBezTo>
                  <a:pt x="49" y="32"/>
                  <a:pt x="50" y="33"/>
                  <a:pt x="50" y="34"/>
                </a:cubicBezTo>
                <a:cubicBezTo>
                  <a:pt x="50" y="35"/>
                  <a:pt x="49" y="36"/>
                  <a:pt x="48" y="36"/>
                </a:cubicBezTo>
                <a:cubicBezTo>
                  <a:pt x="26" y="36"/>
                  <a:pt x="26" y="36"/>
                  <a:pt x="26" y="3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8" name="Freeform 584"/>
          <p:cNvSpPr>
            <a:spLocks noEditPoints="1"/>
          </p:cNvSpPr>
          <p:nvPr/>
        </p:nvSpPr>
        <p:spPr bwMode="auto">
          <a:xfrm>
            <a:off x="7904466" y="3643765"/>
            <a:ext cx="169676" cy="167996"/>
          </a:xfrm>
          <a:custGeom>
            <a:avLst/>
            <a:gdLst>
              <a:gd name="T0" fmla="*/ 27 w 50"/>
              <a:gd name="T1" fmla="*/ 47 h 50"/>
              <a:gd name="T2" fmla="*/ 25 w 50"/>
              <a:gd name="T3" fmla="*/ 45 h 50"/>
              <a:gd name="T4" fmla="*/ 27 w 50"/>
              <a:gd name="T5" fmla="*/ 43 h 50"/>
              <a:gd name="T6" fmla="*/ 48 w 50"/>
              <a:gd name="T7" fmla="*/ 43 h 50"/>
              <a:gd name="T8" fmla="*/ 50 w 50"/>
              <a:gd name="T9" fmla="*/ 45 h 50"/>
              <a:gd name="T10" fmla="*/ 48 w 50"/>
              <a:gd name="T11" fmla="*/ 47 h 50"/>
              <a:gd name="T12" fmla="*/ 27 w 50"/>
              <a:gd name="T13" fmla="*/ 47 h 50"/>
              <a:gd name="T14" fmla="*/ 27 w 50"/>
              <a:gd name="T15" fmla="*/ 6 h 50"/>
              <a:gd name="T16" fmla="*/ 27 w 50"/>
              <a:gd name="T17" fmla="*/ 6 h 50"/>
              <a:gd name="T18" fmla="*/ 25 w 50"/>
              <a:gd name="T19" fmla="*/ 4 h 50"/>
              <a:gd name="T20" fmla="*/ 27 w 50"/>
              <a:gd name="T21" fmla="*/ 3 h 50"/>
              <a:gd name="T22" fmla="*/ 48 w 50"/>
              <a:gd name="T23" fmla="*/ 3 h 50"/>
              <a:gd name="T24" fmla="*/ 50 w 50"/>
              <a:gd name="T25" fmla="*/ 4 h 50"/>
              <a:gd name="T26" fmla="*/ 48 w 50"/>
              <a:gd name="T27" fmla="*/ 6 h 50"/>
              <a:gd name="T28" fmla="*/ 27 w 50"/>
              <a:gd name="T29" fmla="*/ 6 h 50"/>
              <a:gd name="T30" fmla="*/ 2 w 50"/>
              <a:gd name="T31" fmla="*/ 0 h 50"/>
              <a:gd name="T32" fmla="*/ 2 w 50"/>
              <a:gd name="T33" fmla="*/ 0 h 50"/>
              <a:gd name="T34" fmla="*/ 2 w 50"/>
              <a:gd name="T35" fmla="*/ 0 h 50"/>
              <a:gd name="T36" fmla="*/ 19 w 50"/>
              <a:gd name="T37" fmla="*/ 0 h 50"/>
              <a:gd name="T38" fmla="*/ 21 w 50"/>
              <a:gd name="T39" fmla="*/ 2 h 50"/>
              <a:gd name="T40" fmla="*/ 21 w 50"/>
              <a:gd name="T41" fmla="*/ 2 h 50"/>
              <a:gd name="T42" fmla="*/ 21 w 50"/>
              <a:gd name="T43" fmla="*/ 48 h 50"/>
              <a:gd name="T44" fmla="*/ 19 w 50"/>
              <a:gd name="T45" fmla="*/ 50 h 50"/>
              <a:gd name="T46" fmla="*/ 19 w 50"/>
              <a:gd name="T47" fmla="*/ 50 h 50"/>
              <a:gd name="T48" fmla="*/ 2 w 50"/>
              <a:gd name="T49" fmla="*/ 50 h 50"/>
              <a:gd name="T50" fmla="*/ 0 w 50"/>
              <a:gd name="T51" fmla="*/ 48 h 50"/>
              <a:gd name="T52" fmla="*/ 0 w 50"/>
              <a:gd name="T53" fmla="*/ 48 h 50"/>
              <a:gd name="T54" fmla="*/ 0 w 50"/>
              <a:gd name="T55" fmla="*/ 2 h 50"/>
              <a:gd name="T56" fmla="*/ 2 w 50"/>
              <a:gd name="T57" fmla="*/ 0 h 50"/>
              <a:gd name="T58" fmla="*/ 17 w 50"/>
              <a:gd name="T59" fmla="*/ 4 h 50"/>
              <a:gd name="T60" fmla="*/ 17 w 50"/>
              <a:gd name="T61" fmla="*/ 4 h 50"/>
              <a:gd name="T62" fmla="*/ 4 w 50"/>
              <a:gd name="T63" fmla="*/ 4 h 50"/>
              <a:gd name="T64" fmla="*/ 4 w 50"/>
              <a:gd name="T65" fmla="*/ 46 h 50"/>
              <a:gd name="T66" fmla="*/ 17 w 50"/>
              <a:gd name="T67" fmla="*/ 46 h 50"/>
              <a:gd name="T68" fmla="*/ 17 w 50"/>
              <a:gd name="T69" fmla="*/ 4 h 50"/>
              <a:gd name="T70" fmla="*/ 27 w 50"/>
              <a:gd name="T71" fmla="*/ 20 h 50"/>
              <a:gd name="T72" fmla="*/ 27 w 50"/>
              <a:gd name="T73" fmla="*/ 20 h 50"/>
              <a:gd name="T74" fmla="*/ 25 w 50"/>
              <a:gd name="T75" fmla="*/ 18 h 50"/>
              <a:gd name="T76" fmla="*/ 27 w 50"/>
              <a:gd name="T77" fmla="*/ 16 h 50"/>
              <a:gd name="T78" fmla="*/ 48 w 50"/>
              <a:gd name="T79" fmla="*/ 16 h 50"/>
              <a:gd name="T80" fmla="*/ 50 w 50"/>
              <a:gd name="T81" fmla="*/ 18 h 50"/>
              <a:gd name="T82" fmla="*/ 48 w 50"/>
              <a:gd name="T83" fmla="*/ 20 h 50"/>
              <a:gd name="T84" fmla="*/ 27 w 50"/>
              <a:gd name="T85" fmla="*/ 20 h 50"/>
              <a:gd name="T86" fmla="*/ 27 w 50"/>
              <a:gd name="T87" fmla="*/ 33 h 50"/>
              <a:gd name="T88" fmla="*/ 27 w 50"/>
              <a:gd name="T89" fmla="*/ 33 h 50"/>
              <a:gd name="T90" fmla="*/ 25 w 50"/>
              <a:gd name="T91" fmla="*/ 32 h 50"/>
              <a:gd name="T92" fmla="*/ 27 w 50"/>
              <a:gd name="T93" fmla="*/ 30 h 50"/>
              <a:gd name="T94" fmla="*/ 48 w 50"/>
              <a:gd name="T95" fmla="*/ 30 h 50"/>
              <a:gd name="T96" fmla="*/ 50 w 50"/>
              <a:gd name="T97" fmla="*/ 32 h 50"/>
              <a:gd name="T98" fmla="*/ 48 w 50"/>
              <a:gd name="T99" fmla="*/ 33 h 50"/>
              <a:gd name="T100" fmla="*/ 27 w 50"/>
              <a:gd name="T101"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50">
                <a:moveTo>
                  <a:pt x="27" y="47"/>
                </a:moveTo>
                <a:cubicBezTo>
                  <a:pt x="26" y="47"/>
                  <a:pt x="25" y="46"/>
                  <a:pt x="25" y="45"/>
                </a:cubicBezTo>
                <a:cubicBezTo>
                  <a:pt x="25" y="44"/>
                  <a:pt x="26" y="43"/>
                  <a:pt x="27" y="43"/>
                </a:cubicBezTo>
                <a:cubicBezTo>
                  <a:pt x="48" y="43"/>
                  <a:pt x="48" y="43"/>
                  <a:pt x="48" y="43"/>
                </a:cubicBezTo>
                <a:cubicBezTo>
                  <a:pt x="49" y="43"/>
                  <a:pt x="50" y="44"/>
                  <a:pt x="50" y="45"/>
                </a:cubicBezTo>
                <a:cubicBezTo>
                  <a:pt x="50" y="46"/>
                  <a:pt x="49" y="47"/>
                  <a:pt x="48" y="47"/>
                </a:cubicBezTo>
                <a:cubicBezTo>
                  <a:pt x="27" y="47"/>
                  <a:pt x="27" y="47"/>
                  <a:pt x="27" y="47"/>
                </a:cubicBezTo>
                <a:close/>
                <a:moveTo>
                  <a:pt x="27" y="6"/>
                </a:moveTo>
                <a:cubicBezTo>
                  <a:pt x="27" y="6"/>
                  <a:pt x="27" y="6"/>
                  <a:pt x="27" y="6"/>
                </a:cubicBezTo>
                <a:cubicBezTo>
                  <a:pt x="26" y="6"/>
                  <a:pt x="25" y="5"/>
                  <a:pt x="25" y="4"/>
                </a:cubicBezTo>
                <a:cubicBezTo>
                  <a:pt x="25" y="3"/>
                  <a:pt x="26" y="3"/>
                  <a:pt x="27" y="3"/>
                </a:cubicBezTo>
                <a:cubicBezTo>
                  <a:pt x="48" y="3"/>
                  <a:pt x="48" y="3"/>
                  <a:pt x="48" y="3"/>
                </a:cubicBezTo>
                <a:cubicBezTo>
                  <a:pt x="49" y="3"/>
                  <a:pt x="50" y="3"/>
                  <a:pt x="50" y="4"/>
                </a:cubicBezTo>
                <a:cubicBezTo>
                  <a:pt x="50" y="5"/>
                  <a:pt x="49" y="6"/>
                  <a:pt x="48" y="6"/>
                </a:cubicBezTo>
                <a:cubicBezTo>
                  <a:pt x="27" y="6"/>
                  <a:pt x="27" y="6"/>
                  <a:pt x="27" y="6"/>
                </a:cubicBezTo>
                <a:close/>
                <a:moveTo>
                  <a:pt x="2" y="0"/>
                </a:moveTo>
                <a:cubicBezTo>
                  <a:pt x="2" y="0"/>
                  <a:pt x="2" y="0"/>
                  <a:pt x="2" y="0"/>
                </a:cubicBezTo>
                <a:cubicBezTo>
                  <a:pt x="2" y="0"/>
                  <a:pt x="2" y="0"/>
                  <a:pt x="2" y="0"/>
                </a:cubicBezTo>
                <a:cubicBezTo>
                  <a:pt x="19" y="0"/>
                  <a:pt x="19" y="0"/>
                  <a:pt x="19" y="0"/>
                </a:cubicBezTo>
                <a:cubicBezTo>
                  <a:pt x="20" y="0"/>
                  <a:pt x="21" y="1"/>
                  <a:pt x="21" y="2"/>
                </a:cubicBezTo>
                <a:cubicBezTo>
                  <a:pt x="21" y="2"/>
                  <a:pt x="21" y="2"/>
                  <a:pt x="21" y="2"/>
                </a:cubicBezTo>
                <a:cubicBezTo>
                  <a:pt x="21" y="48"/>
                  <a:pt x="21" y="48"/>
                  <a:pt x="21" y="48"/>
                </a:cubicBezTo>
                <a:cubicBezTo>
                  <a:pt x="21" y="49"/>
                  <a:pt x="20" y="50"/>
                  <a:pt x="19" y="50"/>
                </a:cubicBezTo>
                <a:cubicBezTo>
                  <a:pt x="19" y="50"/>
                  <a:pt x="19" y="50"/>
                  <a:pt x="19" y="50"/>
                </a:cubicBezTo>
                <a:cubicBezTo>
                  <a:pt x="2" y="50"/>
                  <a:pt x="2" y="50"/>
                  <a:pt x="2" y="50"/>
                </a:cubicBezTo>
                <a:cubicBezTo>
                  <a:pt x="1" y="50"/>
                  <a:pt x="0" y="49"/>
                  <a:pt x="0" y="48"/>
                </a:cubicBezTo>
                <a:cubicBezTo>
                  <a:pt x="0" y="48"/>
                  <a:pt x="0" y="48"/>
                  <a:pt x="0" y="48"/>
                </a:cubicBezTo>
                <a:cubicBezTo>
                  <a:pt x="0" y="2"/>
                  <a:pt x="0" y="2"/>
                  <a:pt x="0" y="2"/>
                </a:cubicBezTo>
                <a:cubicBezTo>
                  <a:pt x="0" y="1"/>
                  <a:pt x="1" y="0"/>
                  <a:pt x="2" y="0"/>
                </a:cubicBezTo>
                <a:close/>
                <a:moveTo>
                  <a:pt x="17" y="4"/>
                </a:moveTo>
                <a:cubicBezTo>
                  <a:pt x="17" y="4"/>
                  <a:pt x="17" y="4"/>
                  <a:pt x="17" y="4"/>
                </a:cubicBezTo>
                <a:cubicBezTo>
                  <a:pt x="4" y="4"/>
                  <a:pt x="4" y="4"/>
                  <a:pt x="4" y="4"/>
                </a:cubicBezTo>
                <a:cubicBezTo>
                  <a:pt x="4" y="46"/>
                  <a:pt x="4" y="46"/>
                  <a:pt x="4" y="46"/>
                </a:cubicBezTo>
                <a:cubicBezTo>
                  <a:pt x="17" y="46"/>
                  <a:pt x="17" y="46"/>
                  <a:pt x="17" y="46"/>
                </a:cubicBezTo>
                <a:cubicBezTo>
                  <a:pt x="17" y="4"/>
                  <a:pt x="17" y="4"/>
                  <a:pt x="17" y="4"/>
                </a:cubicBezTo>
                <a:close/>
                <a:moveTo>
                  <a:pt x="27" y="20"/>
                </a:moveTo>
                <a:cubicBezTo>
                  <a:pt x="27" y="20"/>
                  <a:pt x="27" y="20"/>
                  <a:pt x="27" y="20"/>
                </a:cubicBezTo>
                <a:cubicBezTo>
                  <a:pt x="26" y="20"/>
                  <a:pt x="25" y="19"/>
                  <a:pt x="25" y="18"/>
                </a:cubicBezTo>
                <a:cubicBezTo>
                  <a:pt x="25" y="17"/>
                  <a:pt x="26" y="16"/>
                  <a:pt x="27" y="16"/>
                </a:cubicBezTo>
                <a:cubicBezTo>
                  <a:pt x="34" y="16"/>
                  <a:pt x="41" y="16"/>
                  <a:pt x="48" y="16"/>
                </a:cubicBezTo>
                <a:cubicBezTo>
                  <a:pt x="49" y="16"/>
                  <a:pt x="50" y="17"/>
                  <a:pt x="50" y="18"/>
                </a:cubicBezTo>
                <a:cubicBezTo>
                  <a:pt x="50" y="19"/>
                  <a:pt x="49" y="20"/>
                  <a:pt x="48" y="20"/>
                </a:cubicBezTo>
                <a:cubicBezTo>
                  <a:pt x="41" y="20"/>
                  <a:pt x="34" y="20"/>
                  <a:pt x="27" y="20"/>
                </a:cubicBezTo>
                <a:close/>
                <a:moveTo>
                  <a:pt x="27" y="33"/>
                </a:moveTo>
                <a:cubicBezTo>
                  <a:pt x="27" y="33"/>
                  <a:pt x="27" y="33"/>
                  <a:pt x="27" y="33"/>
                </a:cubicBezTo>
                <a:cubicBezTo>
                  <a:pt x="26" y="33"/>
                  <a:pt x="25" y="33"/>
                  <a:pt x="25" y="32"/>
                </a:cubicBezTo>
                <a:cubicBezTo>
                  <a:pt x="25" y="30"/>
                  <a:pt x="26" y="30"/>
                  <a:pt x="27" y="30"/>
                </a:cubicBezTo>
                <a:cubicBezTo>
                  <a:pt x="34" y="30"/>
                  <a:pt x="41" y="30"/>
                  <a:pt x="48" y="30"/>
                </a:cubicBezTo>
                <a:cubicBezTo>
                  <a:pt x="49" y="30"/>
                  <a:pt x="50" y="30"/>
                  <a:pt x="50" y="32"/>
                </a:cubicBezTo>
                <a:cubicBezTo>
                  <a:pt x="50" y="33"/>
                  <a:pt x="49" y="33"/>
                  <a:pt x="48" y="33"/>
                </a:cubicBezTo>
                <a:cubicBezTo>
                  <a:pt x="41" y="33"/>
                  <a:pt x="34" y="33"/>
                  <a:pt x="27"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79" name="Freeform 585"/>
          <p:cNvSpPr>
            <a:spLocks noEditPoints="1"/>
          </p:cNvSpPr>
          <p:nvPr/>
        </p:nvSpPr>
        <p:spPr bwMode="auto">
          <a:xfrm>
            <a:off x="7612154" y="3657204"/>
            <a:ext cx="167996" cy="141116"/>
          </a:xfrm>
          <a:custGeom>
            <a:avLst/>
            <a:gdLst>
              <a:gd name="T0" fmla="*/ 50 w 50"/>
              <a:gd name="T1" fmla="*/ 2 h 42"/>
              <a:gd name="T2" fmla="*/ 50 w 50"/>
              <a:gd name="T3" fmla="*/ 2 h 42"/>
              <a:gd name="T4" fmla="*/ 50 w 50"/>
              <a:gd name="T5" fmla="*/ 19 h 42"/>
              <a:gd name="T6" fmla="*/ 48 w 50"/>
              <a:gd name="T7" fmla="*/ 21 h 42"/>
              <a:gd name="T8" fmla="*/ 48 w 50"/>
              <a:gd name="T9" fmla="*/ 21 h 42"/>
              <a:gd name="T10" fmla="*/ 31 w 50"/>
              <a:gd name="T11" fmla="*/ 21 h 42"/>
              <a:gd name="T12" fmla="*/ 29 w 50"/>
              <a:gd name="T13" fmla="*/ 19 h 42"/>
              <a:gd name="T14" fmla="*/ 29 w 50"/>
              <a:gd name="T15" fmla="*/ 19 h 42"/>
              <a:gd name="T16" fmla="*/ 29 w 50"/>
              <a:gd name="T17" fmla="*/ 2 h 42"/>
              <a:gd name="T18" fmla="*/ 31 w 50"/>
              <a:gd name="T19" fmla="*/ 0 h 42"/>
              <a:gd name="T20" fmla="*/ 31 w 50"/>
              <a:gd name="T21" fmla="*/ 0 h 42"/>
              <a:gd name="T22" fmla="*/ 48 w 50"/>
              <a:gd name="T23" fmla="*/ 0 h 42"/>
              <a:gd name="T24" fmla="*/ 50 w 50"/>
              <a:gd name="T25" fmla="*/ 2 h 42"/>
              <a:gd name="T26" fmla="*/ 2 w 50"/>
              <a:gd name="T27" fmla="*/ 42 h 42"/>
              <a:gd name="T28" fmla="*/ 2 w 50"/>
              <a:gd name="T29" fmla="*/ 42 h 42"/>
              <a:gd name="T30" fmla="*/ 0 w 50"/>
              <a:gd name="T31" fmla="*/ 40 h 42"/>
              <a:gd name="T32" fmla="*/ 2 w 50"/>
              <a:gd name="T33" fmla="*/ 38 h 42"/>
              <a:gd name="T34" fmla="*/ 48 w 50"/>
              <a:gd name="T35" fmla="*/ 38 h 42"/>
              <a:gd name="T36" fmla="*/ 50 w 50"/>
              <a:gd name="T37" fmla="*/ 40 h 42"/>
              <a:gd name="T38" fmla="*/ 48 w 50"/>
              <a:gd name="T39" fmla="*/ 42 h 42"/>
              <a:gd name="T40" fmla="*/ 2 w 50"/>
              <a:gd name="T41" fmla="*/ 42 h 42"/>
              <a:gd name="T42" fmla="*/ 2 w 50"/>
              <a:gd name="T43" fmla="*/ 30 h 42"/>
              <a:gd name="T44" fmla="*/ 2 w 50"/>
              <a:gd name="T45" fmla="*/ 30 h 42"/>
              <a:gd name="T46" fmla="*/ 0 w 50"/>
              <a:gd name="T47" fmla="*/ 28 h 42"/>
              <a:gd name="T48" fmla="*/ 2 w 50"/>
              <a:gd name="T49" fmla="*/ 26 h 42"/>
              <a:gd name="T50" fmla="*/ 48 w 50"/>
              <a:gd name="T51" fmla="*/ 26 h 42"/>
              <a:gd name="T52" fmla="*/ 50 w 50"/>
              <a:gd name="T53" fmla="*/ 28 h 42"/>
              <a:gd name="T54" fmla="*/ 48 w 50"/>
              <a:gd name="T55" fmla="*/ 30 h 42"/>
              <a:gd name="T56" fmla="*/ 2 w 50"/>
              <a:gd name="T57" fmla="*/ 30 h 42"/>
              <a:gd name="T58" fmla="*/ 46 w 50"/>
              <a:gd name="T59" fmla="*/ 17 h 42"/>
              <a:gd name="T60" fmla="*/ 46 w 50"/>
              <a:gd name="T61" fmla="*/ 17 h 42"/>
              <a:gd name="T62" fmla="*/ 46 w 50"/>
              <a:gd name="T63" fmla="*/ 4 h 42"/>
              <a:gd name="T64" fmla="*/ 33 w 50"/>
              <a:gd name="T65" fmla="*/ 4 h 42"/>
              <a:gd name="T66" fmla="*/ 33 w 50"/>
              <a:gd name="T67" fmla="*/ 17 h 42"/>
              <a:gd name="T68" fmla="*/ 46 w 50"/>
              <a:gd name="T69" fmla="*/ 17 h 42"/>
              <a:gd name="T70" fmla="*/ 20 w 50"/>
              <a:gd name="T71" fmla="*/ 2 h 42"/>
              <a:gd name="T72" fmla="*/ 20 w 50"/>
              <a:gd name="T73" fmla="*/ 2 h 42"/>
              <a:gd name="T74" fmla="*/ 20 w 50"/>
              <a:gd name="T75" fmla="*/ 2 h 42"/>
              <a:gd name="T76" fmla="*/ 20 w 50"/>
              <a:gd name="T77" fmla="*/ 19 h 42"/>
              <a:gd name="T78" fmla="*/ 19 w 50"/>
              <a:gd name="T79" fmla="*/ 21 h 42"/>
              <a:gd name="T80" fmla="*/ 19 w 50"/>
              <a:gd name="T81" fmla="*/ 21 h 42"/>
              <a:gd name="T82" fmla="*/ 2 w 50"/>
              <a:gd name="T83" fmla="*/ 21 h 42"/>
              <a:gd name="T84" fmla="*/ 0 w 50"/>
              <a:gd name="T85" fmla="*/ 19 h 42"/>
              <a:gd name="T86" fmla="*/ 0 w 50"/>
              <a:gd name="T87" fmla="*/ 19 h 42"/>
              <a:gd name="T88" fmla="*/ 0 w 50"/>
              <a:gd name="T89" fmla="*/ 2 h 42"/>
              <a:gd name="T90" fmla="*/ 2 w 50"/>
              <a:gd name="T91" fmla="*/ 0 h 42"/>
              <a:gd name="T92" fmla="*/ 2 w 50"/>
              <a:gd name="T93" fmla="*/ 0 h 42"/>
              <a:gd name="T94" fmla="*/ 19 w 50"/>
              <a:gd name="T95" fmla="*/ 0 h 42"/>
              <a:gd name="T96" fmla="*/ 20 w 50"/>
              <a:gd name="T97" fmla="*/ 2 h 42"/>
              <a:gd name="T98" fmla="*/ 17 w 50"/>
              <a:gd name="T99" fmla="*/ 17 h 42"/>
              <a:gd name="T100" fmla="*/ 17 w 50"/>
              <a:gd name="T101" fmla="*/ 17 h 42"/>
              <a:gd name="T102" fmla="*/ 17 w 50"/>
              <a:gd name="T103" fmla="*/ 4 h 42"/>
              <a:gd name="T104" fmla="*/ 4 w 50"/>
              <a:gd name="T105" fmla="*/ 4 h 42"/>
              <a:gd name="T106" fmla="*/ 4 w 50"/>
              <a:gd name="T107" fmla="*/ 17 h 42"/>
              <a:gd name="T108" fmla="*/ 17 w 50"/>
              <a:gd name="T109"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42">
                <a:moveTo>
                  <a:pt x="50" y="2"/>
                </a:moveTo>
                <a:cubicBezTo>
                  <a:pt x="50" y="2"/>
                  <a:pt x="50" y="2"/>
                  <a:pt x="50" y="2"/>
                </a:cubicBezTo>
                <a:cubicBezTo>
                  <a:pt x="50" y="19"/>
                  <a:pt x="50" y="19"/>
                  <a:pt x="50" y="19"/>
                </a:cubicBezTo>
                <a:cubicBezTo>
                  <a:pt x="50" y="20"/>
                  <a:pt x="49" y="21"/>
                  <a:pt x="48" y="21"/>
                </a:cubicBezTo>
                <a:cubicBezTo>
                  <a:pt x="48" y="21"/>
                  <a:pt x="48" y="21"/>
                  <a:pt x="48" y="21"/>
                </a:cubicBezTo>
                <a:cubicBezTo>
                  <a:pt x="31" y="21"/>
                  <a:pt x="31" y="21"/>
                  <a:pt x="31" y="21"/>
                </a:cubicBezTo>
                <a:cubicBezTo>
                  <a:pt x="30" y="21"/>
                  <a:pt x="29" y="20"/>
                  <a:pt x="29" y="19"/>
                </a:cubicBezTo>
                <a:cubicBezTo>
                  <a:pt x="29" y="19"/>
                  <a:pt x="29" y="19"/>
                  <a:pt x="29" y="19"/>
                </a:cubicBezTo>
                <a:cubicBezTo>
                  <a:pt x="29" y="2"/>
                  <a:pt x="29" y="2"/>
                  <a:pt x="29" y="2"/>
                </a:cubicBezTo>
                <a:cubicBezTo>
                  <a:pt x="29" y="1"/>
                  <a:pt x="30" y="0"/>
                  <a:pt x="31" y="0"/>
                </a:cubicBezTo>
                <a:cubicBezTo>
                  <a:pt x="31" y="0"/>
                  <a:pt x="31" y="0"/>
                  <a:pt x="31" y="0"/>
                </a:cubicBezTo>
                <a:cubicBezTo>
                  <a:pt x="48" y="0"/>
                  <a:pt x="48" y="0"/>
                  <a:pt x="48" y="0"/>
                </a:cubicBezTo>
                <a:cubicBezTo>
                  <a:pt x="49" y="0"/>
                  <a:pt x="50" y="1"/>
                  <a:pt x="50" y="2"/>
                </a:cubicBezTo>
                <a:close/>
                <a:moveTo>
                  <a:pt x="2" y="42"/>
                </a:moveTo>
                <a:cubicBezTo>
                  <a:pt x="2" y="42"/>
                  <a:pt x="2" y="42"/>
                  <a:pt x="2" y="42"/>
                </a:cubicBezTo>
                <a:cubicBezTo>
                  <a:pt x="1" y="42"/>
                  <a:pt x="0" y="41"/>
                  <a:pt x="0" y="40"/>
                </a:cubicBezTo>
                <a:cubicBezTo>
                  <a:pt x="0" y="39"/>
                  <a:pt x="1" y="38"/>
                  <a:pt x="2" y="38"/>
                </a:cubicBezTo>
                <a:cubicBezTo>
                  <a:pt x="48" y="38"/>
                  <a:pt x="48" y="38"/>
                  <a:pt x="48" y="38"/>
                </a:cubicBezTo>
                <a:cubicBezTo>
                  <a:pt x="49" y="38"/>
                  <a:pt x="50" y="39"/>
                  <a:pt x="50" y="40"/>
                </a:cubicBezTo>
                <a:cubicBezTo>
                  <a:pt x="50" y="41"/>
                  <a:pt x="49" y="42"/>
                  <a:pt x="48" y="42"/>
                </a:cubicBezTo>
                <a:cubicBezTo>
                  <a:pt x="2" y="42"/>
                  <a:pt x="2" y="42"/>
                  <a:pt x="2" y="42"/>
                </a:cubicBezTo>
                <a:close/>
                <a:moveTo>
                  <a:pt x="2" y="30"/>
                </a:moveTo>
                <a:cubicBezTo>
                  <a:pt x="2" y="30"/>
                  <a:pt x="2" y="30"/>
                  <a:pt x="2" y="30"/>
                </a:cubicBezTo>
                <a:cubicBezTo>
                  <a:pt x="1" y="30"/>
                  <a:pt x="0" y="29"/>
                  <a:pt x="0" y="28"/>
                </a:cubicBezTo>
                <a:cubicBezTo>
                  <a:pt x="0" y="27"/>
                  <a:pt x="1" y="26"/>
                  <a:pt x="2" y="26"/>
                </a:cubicBezTo>
                <a:cubicBezTo>
                  <a:pt x="48" y="26"/>
                  <a:pt x="48" y="26"/>
                  <a:pt x="48" y="26"/>
                </a:cubicBezTo>
                <a:cubicBezTo>
                  <a:pt x="49" y="26"/>
                  <a:pt x="50" y="27"/>
                  <a:pt x="50" y="28"/>
                </a:cubicBezTo>
                <a:cubicBezTo>
                  <a:pt x="50" y="29"/>
                  <a:pt x="49" y="30"/>
                  <a:pt x="48" y="30"/>
                </a:cubicBezTo>
                <a:cubicBezTo>
                  <a:pt x="2" y="30"/>
                  <a:pt x="2" y="30"/>
                  <a:pt x="2" y="30"/>
                </a:cubicBezTo>
                <a:close/>
                <a:moveTo>
                  <a:pt x="46" y="17"/>
                </a:moveTo>
                <a:cubicBezTo>
                  <a:pt x="46" y="17"/>
                  <a:pt x="46" y="17"/>
                  <a:pt x="46" y="17"/>
                </a:cubicBezTo>
                <a:cubicBezTo>
                  <a:pt x="46" y="4"/>
                  <a:pt x="46" y="4"/>
                  <a:pt x="46" y="4"/>
                </a:cubicBezTo>
                <a:cubicBezTo>
                  <a:pt x="33" y="4"/>
                  <a:pt x="33" y="4"/>
                  <a:pt x="33" y="4"/>
                </a:cubicBezTo>
                <a:cubicBezTo>
                  <a:pt x="33" y="17"/>
                  <a:pt x="33" y="17"/>
                  <a:pt x="33" y="17"/>
                </a:cubicBezTo>
                <a:cubicBezTo>
                  <a:pt x="46" y="17"/>
                  <a:pt x="46" y="17"/>
                  <a:pt x="46" y="17"/>
                </a:cubicBezTo>
                <a:close/>
                <a:moveTo>
                  <a:pt x="20" y="2"/>
                </a:moveTo>
                <a:cubicBezTo>
                  <a:pt x="20" y="2"/>
                  <a:pt x="20" y="2"/>
                  <a:pt x="20" y="2"/>
                </a:cubicBezTo>
                <a:cubicBezTo>
                  <a:pt x="20" y="2"/>
                  <a:pt x="20" y="2"/>
                  <a:pt x="20" y="2"/>
                </a:cubicBezTo>
                <a:cubicBezTo>
                  <a:pt x="20" y="19"/>
                  <a:pt x="20" y="19"/>
                  <a:pt x="20" y="19"/>
                </a:cubicBezTo>
                <a:cubicBezTo>
                  <a:pt x="20" y="20"/>
                  <a:pt x="20" y="21"/>
                  <a:pt x="19" y="21"/>
                </a:cubicBezTo>
                <a:cubicBezTo>
                  <a:pt x="19" y="21"/>
                  <a:pt x="19" y="21"/>
                  <a:pt x="19" y="21"/>
                </a:cubicBezTo>
                <a:cubicBezTo>
                  <a:pt x="2" y="21"/>
                  <a:pt x="2" y="21"/>
                  <a:pt x="2" y="21"/>
                </a:cubicBezTo>
                <a:cubicBezTo>
                  <a:pt x="1" y="21"/>
                  <a:pt x="0" y="20"/>
                  <a:pt x="0" y="19"/>
                </a:cubicBezTo>
                <a:cubicBezTo>
                  <a:pt x="0" y="19"/>
                  <a:pt x="0" y="19"/>
                  <a:pt x="0" y="19"/>
                </a:cubicBezTo>
                <a:cubicBezTo>
                  <a:pt x="0" y="2"/>
                  <a:pt x="0" y="2"/>
                  <a:pt x="0" y="2"/>
                </a:cubicBezTo>
                <a:cubicBezTo>
                  <a:pt x="0" y="1"/>
                  <a:pt x="1" y="0"/>
                  <a:pt x="2" y="0"/>
                </a:cubicBezTo>
                <a:cubicBezTo>
                  <a:pt x="2" y="0"/>
                  <a:pt x="2" y="0"/>
                  <a:pt x="2" y="0"/>
                </a:cubicBezTo>
                <a:cubicBezTo>
                  <a:pt x="19" y="0"/>
                  <a:pt x="19" y="0"/>
                  <a:pt x="19" y="0"/>
                </a:cubicBezTo>
                <a:cubicBezTo>
                  <a:pt x="20" y="0"/>
                  <a:pt x="20" y="1"/>
                  <a:pt x="20" y="2"/>
                </a:cubicBezTo>
                <a:close/>
                <a:moveTo>
                  <a:pt x="17" y="17"/>
                </a:moveTo>
                <a:cubicBezTo>
                  <a:pt x="17" y="17"/>
                  <a:pt x="17" y="17"/>
                  <a:pt x="17" y="17"/>
                </a:cubicBezTo>
                <a:cubicBezTo>
                  <a:pt x="17" y="4"/>
                  <a:pt x="17" y="4"/>
                  <a:pt x="17" y="4"/>
                </a:cubicBezTo>
                <a:cubicBezTo>
                  <a:pt x="4" y="4"/>
                  <a:pt x="4" y="4"/>
                  <a:pt x="4" y="4"/>
                </a:cubicBezTo>
                <a:cubicBezTo>
                  <a:pt x="4" y="17"/>
                  <a:pt x="4" y="17"/>
                  <a:pt x="4" y="17"/>
                </a:cubicBezTo>
                <a:cubicBezTo>
                  <a:pt x="17" y="17"/>
                  <a:pt x="17" y="17"/>
                  <a:pt x="17" y="1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0" name="Freeform 586"/>
          <p:cNvSpPr>
            <a:spLocks noEditPoints="1"/>
          </p:cNvSpPr>
          <p:nvPr/>
        </p:nvSpPr>
        <p:spPr bwMode="auto">
          <a:xfrm>
            <a:off x="6733539" y="3643765"/>
            <a:ext cx="164635" cy="167996"/>
          </a:xfrm>
          <a:custGeom>
            <a:avLst/>
            <a:gdLst>
              <a:gd name="T0" fmla="*/ 1 w 49"/>
              <a:gd name="T1" fmla="*/ 0 h 50"/>
              <a:gd name="T2" fmla="*/ 2 w 49"/>
              <a:gd name="T3" fmla="*/ 0 h 50"/>
              <a:gd name="T4" fmla="*/ 47 w 49"/>
              <a:gd name="T5" fmla="*/ 0 h 50"/>
              <a:gd name="T6" fmla="*/ 49 w 49"/>
              <a:gd name="T7" fmla="*/ 2 h 50"/>
              <a:gd name="T8" fmla="*/ 49 w 49"/>
              <a:gd name="T9" fmla="*/ 2 h 50"/>
              <a:gd name="T10" fmla="*/ 49 w 49"/>
              <a:gd name="T11" fmla="*/ 48 h 50"/>
              <a:gd name="T12" fmla="*/ 47 w 49"/>
              <a:gd name="T13" fmla="*/ 50 h 50"/>
              <a:gd name="T14" fmla="*/ 47 w 49"/>
              <a:gd name="T15" fmla="*/ 50 h 50"/>
              <a:gd name="T16" fmla="*/ 1 w 49"/>
              <a:gd name="T17" fmla="*/ 50 h 50"/>
              <a:gd name="T18" fmla="*/ 0 w 49"/>
              <a:gd name="T19" fmla="*/ 48 h 50"/>
              <a:gd name="T20" fmla="*/ 0 w 49"/>
              <a:gd name="T21" fmla="*/ 48 h 50"/>
              <a:gd name="T22" fmla="*/ 0 w 49"/>
              <a:gd name="T23" fmla="*/ 2 h 50"/>
              <a:gd name="T24" fmla="*/ 1 w 49"/>
              <a:gd name="T25" fmla="*/ 0 h 50"/>
              <a:gd name="T26" fmla="*/ 46 w 49"/>
              <a:gd name="T27" fmla="*/ 4 h 50"/>
              <a:gd name="T28" fmla="*/ 46 w 49"/>
              <a:gd name="T29" fmla="*/ 4 h 50"/>
              <a:gd name="T30" fmla="*/ 33 w 49"/>
              <a:gd name="T31" fmla="*/ 4 h 50"/>
              <a:gd name="T32" fmla="*/ 33 w 49"/>
              <a:gd name="T33" fmla="*/ 46 h 50"/>
              <a:gd name="T34" fmla="*/ 46 w 49"/>
              <a:gd name="T35" fmla="*/ 46 h 50"/>
              <a:gd name="T36" fmla="*/ 46 w 49"/>
              <a:gd name="T37" fmla="*/ 4 h 50"/>
              <a:gd name="T38" fmla="*/ 31 w 49"/>
              <a:gd name="T39" fmla="*/ 4 h 50"/>
              <a:gd name="T40" fmla="*/ 31 w 49"/>
              <a:gd name="T41" fmla="*/ 4 h 50"/>
              <a:gd name="T42" fmla="*/ 18 w 49"/>
              <a:gd name="T43" fmla="*/ 4 h 50"/>
              <a:gd name="T44" fmla="*/ 18 w 49"/>
              <a:gd name="T45" fmla="*/ 46 h 50"/>
              <a:gd name="T46" fmla="*/ 31 w 49"/>
              <a:gd name="T47" fmla="*/ 46 h 50"/>
              <a:gd name="T48" fmla="*/ 31 w 49"/>
              <a:gd name="T49" fmla="*/ 4 h 50"/>
              <a:gd name="T50" fmla="*/ 16 w 49"/>
              <a:gd name="T51" fmla="*/ 4 h 50"/>
              <a:gd name="T52" fmla="*/ 16 w 49"/>
              <a:gd name="T53" fmla="*/ 4 h 50"/>
              <a:gd name="T54" fmla="*/ 3 w 49"/>
              <a:gd name="T55" fmla="*/ 4 h 50"/>
              <a:gd name="T56" fmla="*/ 3 w 49"/>
              <a:gd name="T57" fmla="*/ 46 h 50"/>
              <a:gd name="T58" fmla="*/ 16 w 49"/>
              <a:gd name="T59" fmla="*/ 46 h 50"/>
              <a:gd name="T60" fmla="*/ 16 w 49"/>
              <a:gd name="T61"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 h="50">
                <a:moveTo>
                  <a:pt x="1" y="0"/>
                </a:moveTo>
                <a:cubicBezTo>
                  <a:pt x="2" y="0"/>
                  <a:pt x="2" y="0"/>
                  <a:pt x="2" y="0"/>
                </a:cubicBezTo>
                <a:cubicBezTo>
                  <a:pt x="47" y="0"/>
                  <a:pt x="47" y="0"/>
                  <a:pt x="47" y="0"/>
                </a:cubicBezTo>
                <a:cubicBezTo>
                  <a:pt x="48" y="0"/>
                  <a:pt x="49" y="1"/>
                  <a:pt x="49" y="2"/>
                </a:cubicBezTo>
                <a:cubicBezTo>
                  <a:pt x="49" y="2"/>
                  <a:pt x="49" y="2"/>
                  <a:pt x="49" y="2"/>
                </a:cubicBezTo>
                <a:cubicBezTo>
                  <a:pt x="49" y="48"/>
                  <a:pt x="49" y="48"/>
                  <a:pt x="49" y="48"/>
                </a:cubicBezTo>
                <a:cubicBezTo>
                  <a:pt x="49" y="49"/>
                  <a:pt x="48" y="50"/>
                  <a:pt x="47" y="50"/>
                </a:cubicBezTo>
                <a:cubicBezTo>
                  <a:pt x="47" y="50"/>
                  <a:pt x="47" y="50"/>
                  <a:pt x="47" y="50"/>
                </a:cubicBezTo>
                <a:cubicBezTo>
                  <a:pt x="1" y="50"/>
                  <a:pt x="1" y="50"/>
                  <a:pt x="1" y="50"/>
                </a:cubicBezTo>
                <a:cubicBezTo>
                  <a:pt x="0" y="50"/>
                  <a:pt x="0" y="49"/>
                  <a:pt x="0" y="48"/>
                </a:cubicBezTo>
                <a:cubicBezTo>
                  <a:pt x="0" y="48"/>
                  <a:pt x="0" y="48"/>
                  <a:pt x="0" y="48"/>
                </a:cubicBezTo>
                <a:cubicBezTo>
                  <a:pt x="0" y="2"/>
                  <a:pt x="0" y="2"/>
                  <a:pt x="0" y="2"/>
                </a:cubicBezTo>
                <a:cubicBezTo>
                  <a:pt x="0" y="1"/>
                  <a:pt x="0" y="0"/>
                  <a:pt x="1" y="0"/>
                </a:cubicBezTo>
                <a:close/>
                <a:moveTo>
                  <a:pt x="46" y="4"/>
                </a:moveTo>
                <a:cubicBezTo>
                  <a:pt x="46" y="4"/>
                  <a:pt x="46" y="4"/>
                  <a:pt x="46" y="4"/>
                </a:cubicBezTo>
                <a:cubicBezTo>
                  <a:pt x="33" y="4"/>
                  <a:pt x="33" y="4"/>
                  <a:pt x="33" y="4"/>
                </a:cubicBezTo>
                <a:cubicBezTo>
                  <a:pt x="33" y="46"/>
                  <a:pt x="33" y="46"/>
                  <a:pt x="33" y="46"/>
                </a:cubicBezTo>
                <a:cubicBezTo>
                  <a:pt x="46" y="46"/>
                  <a:pt x="46" y="46"/>
                  <a:pt x="46" y="46"/>
                </a:cubicBezTo>
                <a:cubicBezTo>
                  <a:pt x="46" y="4"/>
                  <a:pt x="46" y="4"/>
                  <a:pt x="46" y="4"/>
                </a:cubicBezTo>
                <a:close/>
                <a:moveTo>
                  <a:pt x="31" y="4"/>
                </a:moveTo>
                <a:cubicBezTo>
                  <a:pt x="31" y="4"/>
                  <a:pt x="31" y="4"/>
                  <a:pt x="31" y="4"/>
                </a:cubicBezTo>
                <a:cubicBezTo>
                  <a:pt x="18" y="4"/>
                  <a:pt x="18" y="4"/>
                  <a:pt x="18" y="4"/>
                </a:cubicBezTo>
                <a:cubicBezTo>
                  <a:pt x="18" y="46"/>
                  <a:pt x="18" y="46"/>
                  <a:pt x="18" y="46"/>
                </a:cubicBezTo>
                <a:cubicBezTo>
                  <a:pt x="31" y="46"/>
                  <a:pt x="31" y="46"/>
                  <a:pt x="31" y="46"/>
                </a:cubicBezTo>
                <a:cubicBezTo>
                  <a:pt x="31" y="4"/>
                  <a:pt x="31" y="4"/>
                  <a:pt x="31" y="4"/>
                </a:cubicBezTo>
                <a:close/>
                <a:moveTo>
                  <a:pt x="16" y="4"/>
                </a:moveTo>
                <a:cubicBezTo>
                  <a:pt x="16" y="4"/>
                  <a:pt x="16" y="4"/>
                  <a:pt x="16" y="4"/>
                </a:cubicBezTo>
                <a:cubicBezTo>
                  <a:pt x="3" y="4"/>
                  <a:pt x="3" y="4"/>
                  <a:pt x="3" y="4"/>
                </a:cubicBezTo>
                <a:cubicBezTo>
                  <a:pt x="3" y="46"/>
                  <a:pt x="3" y="46"/>
                  <a:pt x="3" y="46"/>
                </a:cubicBezTo>
                <a:cubicBezTo>
                  <a:pt x="16" y="46"/>
                  <a:pt x="16" y="46"/>
                  <a:pt x="16" y="46"/>
                </a:cubicBezTo>
                <a:cubicBezTo>
                  <a:pt x="16" y="4"/>
                  <a:pt x="16" y="4"/>
                  <a:pt x="1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1" name="Freeform 587"/>
          <p:cNvSpPr>
            <a:spLocks noEditPoints="1"/>
          </p:cNvSpPr>
          <p:nvPr/>
        </p:nvSpPr>
        <p:spPr bwMode="auto">
          <a:xfrm>
            <a:off x="8494132" y="3653845"/>
            <a:ext cx="166315" cy="144476"/>
          </a:xfrm>
          <a:custGeom>
            <a:avLst/>
            <a:gdLst>
              <a:gd name="T0" fmla="*/ 1 w 49"/>
              <a:gd name="T1" fmla="*/ 0 h 43"/>
              <a:gd name="T2" fmla="*/ 2 w 49"/>
              <a:gd name="T3" fmla="*/ 0 h 43"/>
              <a:gd name="T4" fmla="*/ 39 w 49"/>
              <a:gd name="T5" fmla="*/ 0 h 43"/>
              <a:gd name="T6" fmla="*/ 41 w 49"/>
              <a:gd name="T7" fmla="*/ 2 h 43"/>
              <a:gd name="T8" fmla="*/ 41 w 49"/>
              <a:gd name="T9" fmla="*/ 2 h 43"/>
              <a:gd name="T10" fmla="*/ 41 w 49"/>
              <a:gd name="T11" fmla="*/ 8 h 43"/>
              <a:gd name="T12" fmla="*/ 47 w 49"/>
              <a:gd name="T13" fmla="*/ 8 h 43"/>
              <a:gd name="T14" fmla="*/ 49 w 49"/>
              <a:gd name="T15" fmla="*/ 10 h 43"/>
              <a:gd name="T16" fmla="*/ 49 w 49"/>
              <a:gd name="T17" fmla="*/ 10 h 43"/>
              <a:gd name="T18" fmla="*/ 49 w 49"/>
              <a:gd name="T19" fmla="*/ 41 h 43"/>
              <a:gd name="T20" fmla="*/ 47 w 49"/>
              <a:gd name="T21" fmla="*/ 43 h 43"/>
              <a:gd name="T22" fmla="*/ 47 w 49"/>
              <a:gd name="T23" fmla="*/ 43 h 43"/>
              <a:gd name="T24" fmla="*/ 9 w 49"/>
              <a:gd name="T25" fmla="*/ 43 h 43"/>
              <a:gd name="T26" fmla="*/ 7 w 49"/>
              <a:gd name="T27" fmla="*/ 41 h 43"/>
              <a:gd name="T28" fmla="*/ 7 w 49"/>
              <a:gd name="T29" fmla="*/ 41 h 43"/>
              <a:gd name="T30" fmla="*/ 7 w 49"/>
              <a:gd name="T31" fmla="*/ 36 h 43"/>
              <a:gd name="T32" fmla="*/ 1 w 49"/>
              <a:gd name="T33" fmla="*/ 36 h 43"/>
              <a:gd name="T34" fmla="*/ 0 w 49"/>
              <a:gd name="T35" fmla="*/ 34 h 43"/>
              <a:gd name="T36" fmla="*/ 0 w 49"/>
              <a:gd name="T37" fmla="*/ 34 h 43"/>
              <a:gd name="T38" fmla="*/ 0 w 49"/>
              <a:gd name="T39" fmla="*/ 2 h 43"/>
              <a:gd name="T40" fmla="*/ 1 w 49"/>
              <a:gd name="T41" fmla="*/ 0 h 43"/>
              <a:gd name="T42" fmla="*/ 37 w 49"/>
              <a:gd name="T43" fmla="*/ 4 h 43"/>
              <a:gd name="T44" fmla="*/ 37 w 49"/>
              <a:gd name="T45" fmla="*/ 4 h 43"/>
              <a:gd name="T46" fmla="*/ 3 w 49"/>
              <a:gd name="T47" fmla="*/ 4 h 43"/>
              <a:gd name="T48" fmla="*/ 3 w 49"/>
              <a:gd name="T49" fmla="*/ 32 h 43"/>
              <a:gd name="T50" fmla="*/ 7 w 49"/>
              <a:gd name="T51" fmla="*/ 32 h 43"/>
              <a:gd name="T52" fmla="*/ 7 w 49"/>
              <a:gd name="T53" fmla="*/ 10 h 43"/>
              <a:gd name="T54" fmla="*/ 7 w 49"/>
              <a:gd name="T55" fmla="*/ 10 h 43"/>
              <a:gd name="T56" fmla="*/ 9 w 49"/>
              <a:gd name="T57" fmla="*/ 8 h 43"/>
              <a:gd name="T58" fmla="*/ 9 w 49"/>
              <a:gd name="T59" fmla="*/ 8 h 43"/>
              <a:gd name="T60" fmla="*/ 37 w 49"/>
              <a:gd name="T61" fmla="*/ 8 h 43"/>
              <a:gd name="T62" fmla="*/ 37 w 49"/>
              <a:gd name="T63" fmla="*/ 4 h 43"/>
              <a:gd name="T64" fmla="*/ 39 w 49"/>
              <a:gd name="T65" fmla="*/ 12 h 43"/>
              <a:gd name="T66" fmla="*/ 39 w 49"/>
              <a:gd name="T67" fmla="*/ 12 h 43"/>
              <a:gd name="T68" fmla="*/ 39 w 49"/>
              <a:gd name="T69" fmla="*/ 12 h 43"/>
              <a:gd name="T70" fmla="*/ 39 w 49"/>
              <a:gd name="T71" fmla="*/ 12 h 43"/>
              <a:gd name="T72" fmla="*/ 11 w 49"/>
              <a:gd name="T73" fmla="*/ 12 h 43"/>
              <a:gd name="T74" fmla="*/ 11 w 49"/>
              <a:gd name="T75" fmla="*/ 34 h 43"/>
              <a:gd name="T76" fmla="*/ 11 w 49"/>
              <a:gd name="T77" fmla="*/ 34 h 43"/>
              <a:gd name="T78" fmla="*/ 11 w 49"/>
              <a:gd name="T79" fmla="*/ 39 h 43"/>
              <a:gd name="T80" fmla="*/ 45 w 49"/>
              <a:gd name="T81" fmla="*/ 39 h 43"/>
              <a:gd name="T82" fmla="*/ 45 w 49"/>
              <a:gd name="T83" fmla="*/ 12 h 43"/>
              <a:gd name="T84" fmla="*/ 39 w 49"/>
              <a:gd name="T8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 h="43">
                <a:moveTo>
                  <a:pt x="1" y="0"/>
                </a:moveTo>
                <a:cubicBezTo>
                  <a:pt x="2" y="0"/>
                  <a:pt x="2" y="0"/>
                  <a:pt x="2" y="0"/>
                </a:cubicBezTo>
                <a:cubicBezTo>
                  <a:pt x="39" y="0"/>
                  <a:pt x="39" y="0"/>
                  <a:pt x="39" y="0"/>
                </a:cubicBezTo>
                <a:cubicBezTo>
                  <a:pt x="40" y="0"/>
                  <a:pt x="41" y="1"/>
                  <a:pt x="41" y="2"/>
                </a:cubicBezTo>
                <a:cubicBezTo>
                  <a:pt x="41" y="2"/>
                  <a:pt x="41" y="2"/>
                  <a:pt x="41" y="2"/>
                </a:cubicBezTo>
                <a:cubicBezTo>
                  <a:pt x="41" y="8"/>
                  <a:pt x="41" y="8"/>
                  <a:pt x="41" y="8"/>
                </a:cubicBezTo>
                <a:cubicBezTo>
                  <a:pt x="47" y="8"/>
                  <a:pt x="47" y="8"/>
                  <a:pt x="47" y="8"/>
                </a:cubicBezTo>
                <a:cubicBezTo>
                  <a:pt x="48" y="8"/>
                  <a:pt x="49" y="9"/>
                  <a:pt x="49" y="10"/>
                </a:cubicBezTo>
                <a:cubicBezTo>
                  <a:pt x="49" y="10"/>
                  <a:pt x="49" y="10"/>
                  <a:pt x="49" y="10"/>
                </a:cubicBezTo>
                <a:cubicBezTo>
                  <a:pt x="49" y="41"/>
                  <a:pt x="49" y="41"/>
                  <a:pt x="49" y="41"/>
                </a:cubicBezTo>
                <a:cubicBezTo>
                  <a:pt x="49" y="42"/>
                  <a:pt x="48" y="43"/>
                  <a:pt x="47" y="43"/>
                </a:cubicBezTo>
                <a:cubicBezTo>
                  <a:pt x="47" y="43"/>
                  <a:pt x="47" y="43"/>
                  <a:pt x="47" y="43"/>
                </a:cubicBezTo>
                <a:cubicBezTo>
                  <a:pt x="9" y="43"/>
                  <a:pt x="9" y="43"/>
                  <a:pt x="9" y="43"/>
                </a:cubicBezTo>
                <a:cubicBezTo>
                  <a:pt x="8" y="43"/>
                  <a:pt x="7" y="42"/>
                  <a:pt x="7" y="41"/>
                </a:cubicBezTo>
                <a:cubicBezTo>
                  <a:pt x="7" y="41"/>
                  <a:pt x="7" y="41"/>
                  <a:pt x="7" y="41"/>
                </a:cubicBezTo>
                <a:cubicBezTo>
                  <a:pt x="7" y="36"/>
                  <a:pt x="7" y="36"/>
                  <a:pt x="7" y="36"/>
                </a:cubicBezTo>
                <a:cubicBezTo>
                  <a:pt x="1" y="36"/>
                  <a:pt x="1" y="36"/>
                  <a:pt x="1" y="36"/>
                </a:cubicBezTo>
                <a:cubicBezTo>
                  <a:pt x="0" y="36"/>
                  <a:pt x="0" y="35"/>
                  <a:pt x="0" y="34"/>
                </a:cubicBezTo>
                <a:cubicBezTo>
                  <a:pt x="0" y="34"/>
                  <a:pt x="0" y="34"/>
                  <a:pt x="0" y="34"/>
                </a:cubicBezTo>
                <a:cubicBezTo>
                  <a:pt x="0" y="2"/>
                  <a:pt x="0" y="2"/>
                  <a:pt x="0" y="2"/>
                </a:cubicBezTo>
                <a:cubicBezTo>
                  <a:pt x="0" y="1"/>
                  <a:pt x="0" y="0"/>
                  <a:pt x="1" y="0"/>
                </a:cubicBezTo>
                <a:close/>
                <a:moveTo>
                  <a:pt x="37" y="4"/>
                </a:moveTo>
                <a:cubicBezTo>
                  <a:pt x="37" y="4"/>
                  <a:pt x="37" y="4"/>
                  <a:pt x="37" y="4"/>
                </a:cubicBezTo>
                <a:cubicBezTo>
                  <a:pt x="3" y="4"/>
                  <a:pt x="3" y="4"/>
                  <a:pt x="3" y="4"/>
                </a:cubicBezTo>
                <a:cubicBezTo>
                  <a:pt x="3" y="32"/>
                  <a:pt x="3" y="32"/>
                  <a:pt x="3" y="32"/>
                </a:cubicBezTo>
                <a:cubicBezTo>
                  <a:pt x="7" y="32"/>
                  <a:pt x="7" y="32"/>
                  <a:pt x="7" y="32"/>
                </a:cubicBezTo>
                <a:cubicBezTo>
                  <a:pt x="7" y="10"/>
                  <a:pt x="7" y="10"/>
                  <a:pt x="7" y="10"/>
                </a:cubicBezTo>
                <a:cubicBezTo>
                  <a:pt x="7" y="10"/>
                  <a:pt x="7" y="10"/>
                  <a:pt x="7" y="10"/>
                </a:cubicBezTo>
                <a:cubicBezTo>
                  <a:pt x="7" y="9"/>
                  <a:pt x="8" y="8"/>
                  <a:pt x="9" y="8"/>
                </a:cubicBezTo>
                <a:cubicBezTo>
                  <a:pt x="9" y="8"/>
                  <a:pt x="9" y="8"/>
                  <a:pt x="9" y="8"/>
                </a:cubicBezTo>
                <a:cubicBezTo>
                  <a:pt x="37" y="8"/>
                  <a:pt x="37" y="8"/>
                  <a:pt x="37" y="8"/>
                </a:cubicBezTo>
                <a:cubicBezTo>
                  <a:pt x="37" y="4"/>
                  <a:pt x="37" y="4"/>
                  <a:pt x="37" y="4"/>
                </a:cubicBezTo>
                <a:close/>
                <a:moveTo>
                  <a:pt x="39" y="12"/>
                </a:moveTo>
                <a:cubicBezTo>
                  <a:pt x="39" y="12"/>
                  <a:pt x="39" y="12"/>
                  <a:pt x="39" y="12"/>
                </a:cubicBezTo>
                <a:cubicBezTo>
                  <a:pt x="39" y="12"/>
                  <a:pt x="39" y="12"/>
                  <a:pt x="39" y="12"/>
                </a:cubicBezTo>
                <a:cubicBezTo>
                  <a:pt x="39" y="12"/>
                  <a:pt x="39" y="12"/>
                  <a:pt x="39" y="12"/>
                </a:cubicBezTo>
                <a:cubicBezTo>
                  <a:pt x="11" y="12"/>
                  <a:pt x="11" y="12"/>
                  <a:pt x="11" y="12"/>
                </a:cubicBezTo>
                <a:cubicBezTo>
                  <a:pt x="11" y="34"/>
                  <a:pt x="11" y="34"/>
                  <a:pt x="11" y="34"/>
                </a:cubicBezTo>
                <a:cubicBezTo>
                  <a:pt x="11" y="34"/>
                  <a:pt x="11" y="34"/>
                  <a:pt x="11" y="34"/>
                </a:cubicBezTo>
                <a:cubicBezTo>
                  <a:pt x="11" y="39"/>
                  <a:pt x="11" y="39"/>
                  <a:pt x="11" y="39"/>
                </a:cubicBezTo>
                <a:cubicBezTo>
                  <a:pt x="45" y="39"/>
                  <a:pt x="45" y="39"/>
                  <a:pt x="45" y="39"/>
                </a:cubicBezTo>
                <a:cubicBezTo>
                  <a:pt x="45" y="12"/>
                  <a:pt x="45" y="12"/>
                  <a:pt x="45" y="12"/>
                </a:cubicBezTo>
                <a:cubicBezTo>
                  <a:pt x="39" y="12"/>
                  <a:pt x="39" y="12"/>
                  <a:pt x="39"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2" name="Freeform 588"/>
          <p:cNvSpPr>
            <a:spLocks noEditPoints="1"/>
          </p:cNvSpPr>
          <p:nvPr/>
        </p:nvSpPr>
        <p:spPr bwMode="auto">
          <a:xfrm>
            <a:off x="7319842" y="3653845"/>
            <a:ext cx="167996" cy="144476"/>
          </a:xfrm>
          <a:custGeom>
            <a:avLst/>
            <a:gdLst>
              <a:gd name="T0" fmla="*/ 4 w 50"/>
              <a:gd name="T1" fmla="*/ 41 h 43"/>
              <a:gd name="T2" fmla="*/ 2 w 50"/>
              <a:gd name="T3" fmla="*/ 43 h 43"/>
              <a:gd name="T4" fmla="*/ 0 w 50"/>
              <a:gd name="T5" fmla="*/ 41 h 43"/>
              <a:gd name="T6" fmla="*/ 0 w 50"/>
              <a:gd name="T7" fmla="*/ 2 h 43"/>
              <a:gd name="T8" fmla="*/ 2 w 50"/>
              <a:gd name="T9" fmla="*/ 0 h 43"/>
              <a:gd name="T10" fmla="*/ 4 w 50"/>
              <a:gd name="T11" fmla="*/ 2 h 43"/>
              <a:gd name="T12" fmla="*/ 4 w 50"/>
              <a:gd name="T13" fmla="*/ 41 h 43"/>
              <a:gd name="T14" fmla="*/ 14 w 50"/>
              <a:gd name="T15" fmla="*/ 10 h 43"/>
              <a:gd name="T16" fmla="*/ 14 w 50"/>
              <a:gd name="T17" fmla="*/ 10 h 43"/>
              <a:gd name="T18" fmla="*/ 14 w 50"/>
              <a:gd name="T19" fmla="*/ 10 h 43"/>
              <a:gd name="T20" fmla="*/ 36 w 50"/>
              <a:gd name="T21" fmla="*/ 10 h 43"/>
              <a:gd name="T22" fmla="*/ 38 w 50"/>
              <a:gd name="T23" fmla="*/ 12 h 43"/>
              <a:gd name="T24" fmla="*/ 38 w 50"/>
              <a:gd name="T25" fmla="*/ 12 h 43"/>
              <a:gd name="T26" fmla="*/ 38 w 50"/>
              <a:gd name="T27" fmla="*/ 31 h 43"/>
              <a:gd name="T28" fmla="*/ 36 w 50"/>
              <a:gd name="T29" fmla="*/ 33 h 43"/>
              <a:gd name="T30" fmla="*/ 36 w 50"/>
              <a:gd name="T31" fmla="*/ 33 h 43"/>
              <a:gd name="T32" fmla="*/ 14 w 50"/>
              <a:gd name="T33" fmla="*/ 33 h 43"/>
              <a:gd name="T34" fmla="*/ 12 w 50"/>
              <a:gd name="T35" fmla="*/ 31 h 43"/>
              <a:gd name="T36" fmla="*/ 12 w 50"/>
              <a:gd name="T37" fmla="*/ 31 h 43"/>
              <a:gd name="T38" fmla="*/ 12 w 50"/>
              <a:gd name="T39" fmla="*/ 12 h 43"/>
              <a:gd name="T40" fmla="*/ 14 w 50"/>
              <a:gd name="T41" fmla="*/ 10 h 43"/>
              <a:gd name="T42" fmla="*/ 34 w 50"/>
              <a:gd name="T43" fmla="*/ 14 h 43"/>
              <a:gd name="T44" fmla="*/ 34 w 50"/>
              <a:gd name="T45" fmla="*/ 14 h 43"/>
              <a:gd name="T46" fmla="*/ 16 w 50"/>
              <a:gd name="T47" fmla="*/ 14 h 43"/>
              <a:gd name="T48" fmla="*/ 16 w 50"/>
              <a:gd name="T49" fmla="*/ 29 h 43"/>
              <a:gd name="T50" fmla="*/ 34 w 50"/>
              <a:gd name="T51" fmla="*/ 29 h 43"/>
              <a:gd name="T52" fmla="*/ 34 w 50"/>
              <a:gd name="T53" fmla="*/ 14 h 43"/>
              <a:gd name="T54" fmla="*/ 44 w 50"/>
              <a:gd name="T55" fmla="*/ 35 h 43"/>
              <a:gd name="T56" fmla="*/ 44 w 50"/>
              <a:gd name="T57" fmla="*/ 35 h 43"/>
              <a:gd name="T58" fmla="*/ 42 w 50"/>
              <a:gd name="T59" fmla="*/ 37 h 43"/>
              <a:gd name="T60" fmla="*/ 40 w 50"/>
              <a:gd name="T61" fmla="*/ 35 h 43"/>
              <a:gd name="T62" fmla="*/ 40 w 50"/>
              <a:gd name="T63" fmla="*/ 8 h 43"/>
              <a:gd name="T64" fmla="*/ 42 w 50"/>
              <a:gd name="T65" fmla="*/ 6 h 43"/>
              <a:gd name="T66" fmla="*/ 44 w 50"/>
              <a:gd name="T67" fmla="*/ 8 h 43"/>
              <a:gd name="T68" fmla="*/ 44 w 50"/>
              <a:gd name="T69" fmla="*/ 35 h 43"/>
              <a:gd name="T70" fmla="*/ 50 w 50"/>
              <a:gd name="T71" fmla="*/ 41 h 43"/>
              <a:gd name="T72" fmla="*/ 50 w 50"/>
              <a:gd name="T73" fmla="*/ 41 h 43"/>
              <a:gd name="T74" fmla="*/ 48 w 50"/>
              <a:gd name="T75" fmla="*/ 43 h 43"/>
              <a:gd name="T76" fmla="*/ 46 w 50"/>
              <a:gd name="T77" fmla="*/ 41 h 43"/>
              <a:gd name="T78" fmla="*/ 46 w 50"/>
              <a:gd name="T79" fmla="*/ 2 h 43"/>
              <a:gd name="T80" fmla="*/ 48 w 50"/>
              <a:gd name="T81" fmla="*/ 0 h 43"/>
              <a:gd name="T82" fmla="*/ 50 w 50"/>
              <a:gd name="T83" fmla="*/ 2 h 43"/>
              <a:gd name="T84" fmla="*/ 50 w 50"/>
              <a:gd name="T85" fmla="*/ 41 h 43"/>
              <a:gd name="T86" fmla="*/ 10 w 50"/>
              <a:gd name="T87" fmla="*/ 35 h 43"/>
              <a:gd name="T88" fmla="*/ 10 w 50"/>
              <a:gd name="T89" fmla="*/ 35 h 43"/>
              <a:gd name="T90" fmla="*/ 8 w 50"/>
              <a:gd name="T91" fmla="*/ 37 h 43"/>
              <a:gd name="T92" fmla="*/ 6 w 50"/>
              <a:gd name="T93" fmla="*/ 35 h 43"/>
              <a:gd name="T94" fmla="*/ 6 w 50"/>
              <a:gd name="T95" fmla="*/ 8 h 43"/>
              <a:gd name="T96" fmla="*/ 8 w 50"/>
              <a:gd name="T97" fmla="*/ 6 h 43"/>
              <a:gd name="T98" fmla="*/ 10 w 50"/>
              <a:gd name="T99" fmla="*/ 8 h 43"/>
              <a:gd name="T100" fmla="*/ 10 w 50"/>
              <a:gd name="T101"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43">
                <a:moveTo>
                  <a:pt x="4" y="41"/>
                </a:moveTo>
                <a:cubicBezTo>
                  <a:pt x="4" y="42"/>
                  <a:pt x="3" y="43"/>
                  <a:pt x="2" y="43"/>
                </a:cubicBezTo>
                <a:cubicBezTo>
                  <a:pt x="1" y="43"/>
                  <a:pt x="0" y="42"/>
                  <a:pt x="0" y="41"/>
                </a:cubicBezTo>
                <a:cubicBezTo>
                  <a:pt x="0" y="2"/>
                  <a:pt x="0" y="2"/>
                  <a:pt x="0" y="2"/>
                </a:cubicBezTo>
                <a:cubicBezTo>
                  <a:pt x="0" y="1"/>
                  <a:pt x="1" y="0"/>
                  <a:pt x="2" y="0"/>
                </a:cubicBezTo>
                <a:cubicBezTo>
                  <a:pt x="3" y="0"/>
                  <a:pt x="4" y="1"/>
                  <a:pt x="4" y="2"/>
                </a:cubicBezTo>
                <a:cubicBezTo>
                  <a:pt x="4" y="41"/>
                  <a:pt x="4" y="41"/>
                  <a:pt x="4" y="41"/>
                </a:cubicBezTo>
                <a:close/>
                <a:moveTo>
                  <a:pt x="14" y="10"/>
                </a:moveTo>
                <a:cubicBezTo>
                  <a:pt x="14" y="10"/>
                  <a:pt x="14" y="10"/>
                  <a:pt x="14" y="10"/>
                </a:cubicBezTo>
                <a:cubicBezTo>
                  <a:pt x="14" y="10"/>
                  <a:pt x="14" y="10"/>
                  <a:pt x="14" y="10"/>
                </a:cubicBezTo>
                <a:cubicBezTo>
                  <a:pt x="36" y="10"/>
                  <a:pt x="36" y="10"/>
                  <a:pt x="36" y="10"/>
                </a:cubicBezTo>
                <a:cubicBezTo>
                  <a:pt x="37" y="10"/>
                  <a:pt x="38" y="11"/>
                  <a:pt x="38" y="12"/>
                </a:cubicBezTo>
                <a:cubicBezTo>
                  <a:pt x="38" y="12"/>
                  <a:pt x="38" y="12"/>
                  <a:pt x="38" y="12"/>
                </a:cubicBezTo>
                <a:cubicBezTo>
                  <a:pt x="38" y="31"/>
                  <a:pt x="38" y="31"/>
                  <a:pt x="38" y="31"/>
                </a:cubicBezTo>
                <a:cubicBezTo>
                  <a:pt x="38" y="32"/>
                  <a:pt x="37" y="33"/>
                  <a:pt x="36" y="33"/>
                </a:cubicBezTo>
                <a:cubicBezTo>
                  <a:pt x="36" y="33"/>
                  <a:pt x="36" y="33"/>
                  <a:pt x="36" y="33"/>
                </a:cubicBezTo>
                <a:cubicBezTo>
                  <a:pt x="14" y="33"/>
                  <a:pt x="14" y="33"/>
                  <a:pt x="14" y="33"/>
                </a:cubicBezTo>
                <a:cubicBezTo>
                  <a:pt x="13" y="33"/>
                  <a:pt x="12" y="32"/>
                  <a:pt x="12" y="31"/>
                </a:cubicBezTo>
                <a:cubicBezTo>
                  <a:pt x="12" y="31"/>
                  <a:pt x="12" y="31"/>
                  <a:pt x="12" y="31"/>
                </a:cubicBezTo>
                <a:cubicBezTo>
                  <a:pt x="12" y="12"/>
                  <a:pt x="12" y="12"/>
                  <a:pt x="12" y="12"/>
                </a:cubicBezTo>
                <a:cubicBezTo>
                  <a:pt x="12" y="11"/>
                  <a:pt x="13" y="10"/>
                  <a:pt x="14" y="10"/>
                </a:cubicBezTo>
                <a:close/>
                <a:moveTo>
                  <a:pt x="34" y="14"/>
                </a:moveTo>
                <a:cubicBezTo>
                  <a:pt x="34" y="14"/>
                  <a:pt x="34" y="14"/>
                  <a:pt x="34" y="14"/>
                </a:cubicBezTo>
                <a:cubicBezTo>
                  <a:pt x="16" y="14"/>
                  <a:pt x="16" y="14"/>
                  <a:pt x="16" y="14"/>
                </a:cubicBezTo>
                <a:cubicBezTo>
                  <a:pt x="16" y="29"/>
                  <a:pt x="16" y="29"/>
                  <a:pt x="16" y="29"/>
                </a:cubicBezTo>
                <a:cubicBezTo>
                  <a:pt x="34" y="29"/>
                  <a:pt x="34" y="29"/>
                  <a:pt x="34" y="29"/>
                </a:cubicBezTo>
                <a:cubicBezTo>
                  <a:pt x="34" y="14"/>
                  <a:pt x="34" y="14"/>
                  <a:pt x="34" y="14"/>
                </a:cubicBezTo>
                <a:close/>
                <a:moveTo>
                  <a:pt x="44" y="35"/>
                </a:moveTo>
                <a:cubicBezTo>
                  <a:pt x="44" y="35"/>
                  <a:pt x="44" y="35"/>
                  <a:pt x="44" y="35"/>
                </a:cubicBezTo>
                <a:cubicBezTo>
                  <a:pt x="44" y="36"/>
                  <a:pt x="43" y="37"/>
                  <a:pt x="42" y="37"/>
                </a:cubicBezTo>
                <a:cubicBezTo>
                  <a:pt x="41" y="37"/>
                  <a:pt x="40" y="36"/>
                  <a:pt x="40" y="35"/>
                </a:cubicBezTo>
                <a:cubicBezTo>
                  <a:pt x="40" y="8"/>
                  <a:pt x="40" y="8"/>
                  <a:pt x="40" y="8"/>
                </a:cubicBezTo>
                <a:cubicBezTo>
                  <a:pt x="40" y="7"/>
                  <a:pt x="41" y="6"/>
                  <a:pt x="42" y="6"/>
                </a:cubicBezTo>
                <a:cubicBezTo>
                  <a:pt x="43" y="6"/>
                  <a:pt x="44" y="7"/>
                  <a:pt x="44" y="8"/>
                </a:cubicBezTo>
                <a:cubicBezTo>
                  <a:pt x="44" y="35"/>
                  <a:pt x="44" y="35"/>
                  <a:pt x="44" y="35"/>
                </a:cubicBezTo>
                <a:close/>
                <a:moveTo>
                  <a:pt x="50" y="41"/>
                </a:moveTo>
                <a:cubicBezTo>
                  <a:pt x="50" y="41"/>
                  <a:pt x="50" y="41"/>
                  <a:pt x="50" y="41"/>
                </a:cubicBezTo>
                <a:cubicBezTo>
                  <a:pt x="50" y="42"/>
                  <a:pt x="49" y="43"/>
                  <a:pt x="48" y="43"/>
                </a:cubicBezTo>
                <a:cubicBezTo>
                  <a:pt x="47" y="43"/>
                  <a:pt x="46" y="42"/>
                  <a:pt x="46" y="41"/>
                </a:cubicBezTo>
                <a:cubicBezTo>
                  <a:pt x="46" y="2"/>
                  <a:pt x="46" y="2"/>
                  <a:pt x="46" y="2"/>
                </a:cubicBezTo>
                <a:cubicBezTo>
                  <a:pt x="46" y="1"/>
                  <a:pt x="47" y="0"/>
                  <a:pt x="48" y="0"/>
                </a:cubicBezTo>
                <a:cubicBezTo>
                  <a:pt x="49" y="0"/>
                  <a:pt x="50" y="1"/>
                  <a:pt x="50" y="2"/>
                </a:cubicBezTo>
                <a:cubicBezTo>
                  <a:pt x="50" y="41"/>
                  <a:pt x="50" y="41"/>
                  <a:pt x="50" y="41"/>
                </a:cubicBezTo>
                <a:close/>
                <a:moveTo>
                  <a:pt x="10" y="35"/>
                </a:moveTo>
                <a:cubicBezTo>
                  <a:pt x="10" y="35"/>
                  <a:pt x="10" y="35"/>
                  <a:pt x="10" y="35"/>
                </a:cubicBezTo>
                <a:cubicBezTo>
                  <a:pt x="10" y="36"/>
                  <a:pt x="9" y="37"/>
                  <a:pt x="8" y="37"/>
                </a:cubicBezTo>
                <a:cubicBezTo>
                  <a:pt x="7" y="37"/>
                  <a:pt x="6" y="36"/>
                  <a:pt x="6" y="35"/>
                </a:cubicBezTo>
                <a:cubicBezTo>
                  <a:pt x="6" y="8"/>
                  <a:pt x="6" y="8"/>
                  <a:pt x="6" y="8"/>
                </a:cubicBezTo>
                <a:cubicBezTo>
                  <a:pt x="6" y="7"/>
                  <a:pt x="7" y="6"/>
                  <a:pt x="8" y="6"/>
                </a:cubicBezTo>
                <a:cubicBezTo>
                  <a:pt x="9" y="6"/>
                  <a:pt x="10" y="7"/>
                  <a:pt x="10" y="8"/>
                </a:cubicBezTo>
                <a:cubicBezTo>
                  <a:pt x="10" y="35"/>
                  <a:pt x="10" y="35"/>
                  <a:pt x="10" y="3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3" name="Freeform 589"/>
          <p:cNvSpPr>
            <a:spLocks noEditPoints="1"/>
          </p:cNvSpPr>
          <p:nvPr/>
        </p:nvSpPr>
        <p:spPr bwMode="auto">
          <a:xfrm>
            <a:off x="8490773" y="4009996"/>
            <a:ext cx="169675" cy="164635"/>
          </a:xfrm>
          <a:custGeom>
            <a:avLst/>
            <a:gdLst>
              <a:gd name="T0" fmla="*/ 21 w 50"/>
              <a:gd name="T1" fmla="*/ 12 h 49"/>
              <a:gd name="T2" fmla="*/ 32 w 50"/>
              <a:gd name="T3" fmla="*/ 14 h 49"/>
              <a:gd name="T4" fmla="*/ 32 w 50"/>
              <a:gd name="T5" fmla="*/ 35 h 49"/>
              <a:gd name="T6" fmla="*/ 30 w 50"/>
              <a:gd name="T7" fmla="*/ 37 h 49"/>
              <a:gd name="T8" fmla="*/ 19 w 50"/>
              <a:gd name="T9" fmla="*/ 35 h 49"/>
              <a:gd name="T10" fmla="*/ 19 w 50"/>
              <a:gd name="T11" fmla="*/ 14 h 49"/>
              <a:gd name="T12" fmla="*/ 41 w 50"/>
              <a:gd name="T13" fmla="*/ 40 h 49"/>
              <a:gd name="T14" fmla="*/ 43 w 50"/>
              <a:gd name="T15" fmla="*/ 40 h 49"/>
              <a:gd name="T16" fmla="*/ 41 w 50"/>
              <a:gd name="T17" fmla="*/ 43 h 49"/>
              <a:gd name="T18" fmla="*/ 41 w 50"/>
              <a:gd name="T19" fmla="*/ 9 h 49"/>
              <a:gd name="T20" fmla="*/ 41 w 50"/>
              <a:gd name="T21" fmla="*/ 6 h 49"/>
              <a:gd name="T22" fmla="*/ 43 w 50"/>
              <a:gd name="T23" fmla="*/ 9 h 49"/>
              <a:gd name="T24" fmla="*/ 10 w 50"/>
              <a:gd name="T25" fmla="*/ 9 h 49"/>
              <a:gd name="T26" fmla="*/ 7 w 50"/>
              <a:gd name="T27" fmla="*/ 9 h 49"/>
              <a:gd name="T28" fmla="*/ 10 w 50"/>
              <a:gd name="T29" fmla="*/ 6 h 49"/>
              <a:gd name="T30" fmla="*/ 10 w 50"/>
              <a:gd name="T31" fmla="*/ 40 h 49"/>
              <a:gd name="T32" fmla="*/ 10 w 50"/>
              <a:gd name="T33" fmla="*/ 43 h 49"/>
              <a:gd name="T34" fmla="*/ 7 w 50"/>
              <a:gd name="T35" fmla="*/ 40 h 49"/>
              <a:gd name="T36" fmla="*/ 23 w 50"/>
              <a:gd name="T37" fmla="*/ 26 h 49"/>
              <a:gd name="T38" fmla="*/ 28 w 50"/>
              <a:gd name="T39" fmla="*/ 26 h 49"/>
              <a:gd name="T40" fmla="*/ 23 w 50"/>
              <a:gd name="T41" fmla="*/ 16 h 49"/>
              <a:gd name="T42" fmla="*/ 28 w 50"/>
              <a:gd name="T43" fmla="*/ 29 h 49"/>
              <a:gd name="T44" fmla="*/ 23 w 50"/>
              <a:gd name="T45" fmla="*/ 29 h 49"/>
              <a:gd name="T46" fmla="*/ 28 w 50"/>
              <a:gd name="T47" fmla="*/ 33 h 49"/>
              <a:gd name="T48" fmla="*/ 8 w 50"/>
              <a:gd name="T49" fmla="*/ 0 h 49"/>
              <a:gd name="T50" fmla="*/ 43 w 50"/>
              <a:gd name="T51" fmla="*/ 0 h 49"/>
              <a:gd name="T52" fmla="*/ 48 w 50"/>
              <a:gd name="T53" fmla="*/ 2 h 49"/>
              <a:gd name="T54" fmla="*/ 50 w 50"/>
              <a:gd name="T55" fmla="*/ 7 h 49"/>
              <a:gd name="T56" fmla="*/ 48 w 50"/>
              <a:gd name="T57" fmla="*/ 47 h 49"/>
              <a:gd name="T58" fmla="*/ 43 w 50"/>
              <a:gd name="T59" fmla="*/ 49 h 49"/>
              <a:gd name="T60" fmla="*/ 3 w 50"/>
              <a:gd name="T61" fmla="*/ 47 h 49"/>
              <a:gd name="T62" fmla="*/ 0 w 50"/>
              <a:gd name="T63" fmla="*/ 42 h 49"/>
              <a:gd name="T64" fmla="*/ 3 w 50"/>
              <a:gd name="T65" fmla="*/ 2 h 49"/>
              <a:gd name="T66" fmla="*/ 8 w 50"/>
              <a:gd name="T67" fmla="*/ 0 h 49"/>
              <a:gd name="T68" fmla="*/ 43 w 50"/>
              <a:gd name="T69" fmla="*/ 3 h 49"/>
              <a:gd name="T70" fmla="*/ 8 w 50"/>
              <a:gd name="T71" fmla="*/ 4 h 49"/>
              <a:gd name="T72" fmla="*/ 4 w 50"/>
              <a:gd name="T73" fmla="*/ 7 h 49"/>
              <a:gd name="T74" fmla="*/ 4 w 50"/>
              <a:gd name="T75" fmla="*/ 42 h 49"/>
              <a:gd name="T76" fmla="*/ 5 w 50"/>
              <a:gd name="T77" fmla="*/ 45 h 49"/>
              <a:gd name="T78" fmla="*/ 8 w 50"/>
              <a:gd name="T79" fmla="*/ 46 h 49"/>
              <a:gd name="T80" fmla="*/ 45 w 50"/>
              <a:gd name="T81" fmla="*/ 45 h 49"/>
              <a:gd name="T82" fmla="*/ 46 w 50"/>
              <a:gd name="T83" fmla="*/ 42 h 49"/>
              <a:gd name="T84" fmla="*/ 46 w 50"/>
              <a:gd name="T85" fmla="*/ 7 h 49"/>
              <a:gd name="T86" fmla="*/ 45 w 50"/>
              <a:gd name="T87" fmla="*/ 5 h 49"/>
              <a:gd name="T88" fmla="*/ 43 w 50"/>
              <a:gd name="T89" fmla="*/ 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49">
                <a:moveTo>
                  <a:pt x="21" y="12"/>
                </a:moveTo>
                <a:cubicBezTo>
                  <a:pt x="21" y="12"/>
                  <a:pt x="21" y="12"/>
                  <a:pt x="21" y="12"/>
                </a:cubicBezTo>
                <a:cubicBezTo>
                  <a:pt x="30" y="12"/>
                  <a:pt x="30" y="12"/>
                  <a:pt x="30" y="12"/>
                </a:cubicBezTo>
                <a:cubicBezTo>
                  <a:pt x="31" y="12"/>
                  <a:pt x="32" y="13"/>
                  <a:pt x="32" y="14"/>
                </a:cubicBezTo>
                <a:cubicBezTo>
                  <a:pt x="32" y="14"/>
                  <a:pt x="32" y="14"/>
                  <a:pt x="32" y="14"/>
                </a:cubicBezTo>
                <a:cubicBezTo>
                  <a:pt x="32" y="35"/>
                  <a:pt x="32" y="35"/>
                  <a:pt x="32" y="35"/>
                </a:cubicBezTo>
                <a:cubicBezTo>
                  <a:pt x="32" y="36"/>
                  <a:pt x="31" y="37"/>
                  <a:pt x="30" y="37"/>
                </a:cubicBezTo>
                <a:cubicBezTo>
                  <a:pt x="30" y="37"/>
                  <a:pt x="30" y="37"/>
                  <a:pt x="30" y="37"/>
                </a:cubicBezTo>
                <a:cubicBezTo>
                  <a:pt x="21" y="37"/>
                  <a:pt x="21" y="37"/>
                  <a:pt x="21" y="37"/>
                </a:cubicBezTo>
                <a:cubicBezTo>
                  <a:pt x="20" y="37"/>
                  <a:pt x="19" y="36"/>
                  <a:pt x="19" y="35"/>
                </a:cubicBezTo>
                <a:cubicBezTo>
                  <a:pt x="19" y="35"/>
                  <a:pt x="19" y="35"/>
                  <a:pt x="19" y="35"/>
                </a:cubicBezTo>
                <a:cubicBezTo>
                  <a:pt x="19" y="14"/>
                  <a:pt x="19" y="14"/>
                  <a:pt x="19" y="14"/>
                </a:cubicBezTo>
                <a:cubicBezTo>
                  <a:pt x="19" y="13"/>
                  <a:pt x="20" y="12"/>
                  <a:pt x="21" y="12"/>
                </a:cubicBezTo>
                <a:close/>
                <a:moveTo>
                  <a:pt x="41" y="40"/>
                </a:moveTo>
                <a:cubicBezTo>
                  <a:pt x="41" y="40"/>
                  <a:pt x="41" y="40"/>
                  <a:pt x="41" y="40"/>
                </a:cubicBezTo>
                <a:cubicBezTo>
                  <a:pt x="41" y="39"/>
                  <a:pt x="43" y="39"/>
                  <a:pt x="43" y="40"/>
                </a:cubicBezTo>
                <a:cubicBezTo>
                  <a:pt x="44" y="41"/>
                  <a:pt x="44" y="42"/>
                  <a:pt x="43" y="43"/>
                </a:cubicBezTo>
                <a:cubicBezTo>
                  <a:pt x="43" y="43"/>
                  <a:pt x="41" y="43"/>
                  <a:pt x="41" y="43"/>
                </a:cubicBezTo>
                <a:cubicBezTo>
                  <a:pt x="40" y="42"/>
                  <a:pt x="40" y="41"/>
                  <a:pt x="41" y="40"/>
                </a:cubicBezTo>
                <a:close/>
                <a:moveTo>
                  <a:pt x="41" y="9"/>
                </a:moveTo>
                <a:cubicBezTo>
                  <a:pt x="41" y="9"/>
                  <a:pt x="41" y="9"/>
                  <a:pt x="41" y="9"/>
                </a:cubicBezTo>
                <a:cubicBezTo>
                  <a:pt x="40" y="8"/>
                  <a:pt x="40" y="7"/>
                  <a:pt x="41" y="6"/>
                </a:cubicBezTo>
                <a:cubicBezTo>
                  <a:pt x="41" y="6"/>
                  <a:pt x="43" y="6"/>
                  <a:pt x="43" y="6"/>
                </a:cubicBezTo>
                <a:cubicBezTo>
                  <a:pt x="44" y="7"/>
                  <a:pt x="44" y="8"/>
                  <a:pt x="43" y="9"/>
                </a:cubicBezTo>
                <a:cubicBezTo>
                  <a:pt x="43" y="10"/>
                  <a:pt x="41" y="10"/>
                  <a:pt x="41" y="9"/>
                </a:cubicBezTo>
                <a:close/>
                <a:moveTo>
                  <a:pt x="10" y="9"/>
                </a:moveTo>
                <a:cubicBezTo>
                  <a:pt x="10" y="9"/>
                  <a:pt x="10" y="9"/>
                  <a:pt x="10" y="9"/>
                </a:cubicBezTo>
                <a:cubicBezTo>
                  <a:pt x="9" y="10"/>
                  <a:pt x="8" y="10"/>
                  <a:pt x="7" y="9"/>
                </a:cubicBezTo>
                <a:cubicBezTo>
                  <a:pt x="6" y="8"/>
                  <a:pt x="6" y="7"/>
                  <a:pt x="7" y="6"/>
                </a:cubicBezTo>
                <a:cubicBezTo>
                  <a:pt x="8" y="6"/>
                  <a:pt x="9" y="6"/>
                  <a:pt x="10" y="6"/>
                </a:cubicBezTo>
                <a:cubicBezTo>
                  <a:pt x="11" y="7"/>
                  <a:pt x="11" y="8"/>
                  <a:pt x="10" y="9"/>
                </a:cubicBezTo>
                <a:close/>
                <a:moveTo>
                  <a:pt x="10" y="40"/>
                </a:moveTo>
                <a:cubicBezTo>
                  <a:pt x="10" y="40"/>
                  <a:pt x="10" y="40"/>
                  <a:pt x="10" y="40"/>
                </a:cubicBezTo>
                <a:cubicBezTo>
                  <a:pt x="11" y="41"/>
                  <a:pt x="11" y="42"/>
                  <a:pt x="10" y="43"/>
                </a:cubicBezTo>
                <a:cubicBezTo>
                  <a:pt x="9" y="43"/>
                  <a:pt x="8" y="43"/>
                  <a:pt x="7" y="43"/>
                </a:cubicBezTo>
                <a:cubicBezTo>
                  <a:pt x="6" y="42"/>
                  <a:pt x="6" y="41"/>
                  <a:pt x="7" y="40"/>
                </a:cubicBezTo>
                <a:cubicBezTo>
                  <a:pt x="8" y="39"/>
                  <a:pt x="9" y="39"/>
                  <a:pt x="10" y="40"/>
                </a:cubicBezTo>
                <a:close/>
                <a:moveTo>
                  <a:pt x="23" y="26"/>
                </a:moveTo>
                <a:cubicBezTo>
                  <a:pt x="23" y="26"/>
                  <a:pt x="23" y="26"/>
                  <a:pt x="23" y="26"/>
                </a:cubicBezTo>
                <a:cubicBezTo>
                  <a:pt x="28" y="26"/>
                  <a:pt x="28" y="26"/>
                  <a:pt x="28" y="26"/>
                </a:cubicBezTo>
                <a:cubicBezTo>
                  <a:pt x="28" y="16"/>
                  <a:pt x="28" y="16"/>
                  <a:pt x="28" y="16"/>
                </a:cubicBezTo>
                <a:cubicBezTo>
                  <a:pt x="23" y="16"/>
                  <a:pt x="23" y="16"/>
                  <a:pt x="23" y="16"/>
                </a:cubicBezTo>
                <a:cubicBezTo>
                  <a:pt x="23" y="26"/>
                  <a:pt x="23" y="26"/>
                  <a:pt x="23" y="26"/>
                </a:cubicBezTo>
                <a:close/>
                <a:moveTo>
                  <a:pt x="28" y="29"/>
                </a:moveTo>
                <a:cubicBezTo>
                  <a:pt x="28" y="29"/>
                  <a:pt x="28" y="29"/>
                  <a:pt x="28" y="29"/>
                </a:cubicBezTo>
                <a:cubicBezTo>
                  <a:pt x="23" y="29"/>
                  <a:pt x="23" y="29"/>
                  <a:pt x="23" y="29"/>
                </a:cubicBezTo>
                <a:cubicBezTo>
                  <a:pt x="23" y="33"/>
                  <a:pt x="23" y="33"/>
                  <a:pt x="23" y="33"/>
                </a:cubicBezTo>
                <a:cubicBezTo>
                  <a:pt x="28" y="33"/>
                  <a:pt x="28" y="33"/>
                  <a:pt x="28" y="33"/>
                </a:cubicBezTo>
                <a:cubicBezTo>
                  <a:pt x="28" y="29"/>
                  <a:pt x="28" y="29"/>
                  <a:pt x="28" y="29"/>
                </a:cubicBezTo>
                <a:close/>
                <a:moveTo>
                  <a:pt x="8" y="0"/>
                </a:moveTo>
                <a:cubicBezTo>
                  <a:pt x="8" y="0"/>
                  <a:pt x="8" y="0"/>
                  <a:pt x="8" y="0"/>
                </a:cubicBezTo>
                <a:cubicBezTo>
                  <a:pt x="43" y="0"/>
                  <a:pt x="43" y="0"/>
                  <a:pt x="43" y="0"/>
                </a:cubicBezTo>
                <a:cubicBezTo>
                  <a:pt x="45" y="0"/>
                  <a:pt x="47" y="1"/>
                  <a:pt x="48" y="2"/>
                </a:cubicBezTo>
                <a:cubicBezTo>
                  <a:pt x="48" y="2"/>
                  <a:pt x="48" y="2"/>
                  <a:pt x="48" y="2"/>
                </a:cubicBezTo>
                <a:cubicBezTo>
                  <a:pt x="49" y="3"/>
                  <a:pt x="50" y="5"/>
                  <a:pt x="50" y="7"/>
                </a:cubicBezTo>
                <a:cubicBezTo>
                  <a:pt x="50" y="7"/>
                  <a:pt x="50" y="7"/>
                  <a:pt x="50" y="7"/>
                </a:cubicBezTo>
                <a:cubicBezTo>
                  <a:pt x="50" y="42"/>
                  <a:pt x="50" y="42"/>
                  <a:pt x="50" y="42"/>
                </a:cubicBezTo>
                <a:cubicBezTo>
                  <a:pt x="50" y="44"/>
                  <a:pt x="49" y="46"/>
                  <a:pt x="48" y="47"/>
                </a:cubicBezTo>
                <a:cubicBezTo>
                  <a:pt x="48" y="47"/>
                  <a:pt x="48" y="47"/>
                  <a:pt x="48" y="47"/>
                </a:cubicBezTo>
                <a:cubicBezTo>
                  <a:pt x="47" y="49"/>
                  <a:pt x="45" y="49"/>
                  <a:pt x="43" y="49"/>
                </a:cubicBezTo>
                <a:cubicBezTo>
                  <a:pt x="8" y="49"/>
                  <a:pt x="8" y="49"/>
                  <a:pt x="8" y="49"/>
                </a:cubicBezTo>
                <a:cubicBezTo>
                  <a:pt x="6" y="49"/>
                  <a:pt x="4" y="49"/>
                  <a:pt x="3" y="47"/>
                </a:cubicBezTo>
                <a:cubicBezTo>
                  <a:pt x="2" y="47"/>
                  <a:pt x="2" y="47"/>
                  <a:pt x="2" y="47"/>
                </a:cubicBezTo>
                <a:cubicBezTo>
                  <a:pt x="1" y="46"/>
                  <a:pt x="0" y="44"/>
                  <a:pt x="0" y="42"/>
                </a:cubicBezTo>
                <a:cubicBezTo>
                  <a:pt x="0" y="7"/>
                  <a:pt x="0" y="7"/>
                  <a:pt x="0" y="7"/>
                </a:cubicBezTo>
                <a:cubicBezTo>
                  <a:pt x="0" y="5"/>
                  <a:pt x="1" y="3"/>
                  <a:pt x="3" y="2"/>
                </a:cubicBezTo>
                <a:cubicBezTo>
                  <a:pt x="4" y="1"/>
                  <a:pt x="6" y="0"/>
                  <a:pt x="8" y="0"/>
                </a:cubicBezTo>
                <a:cubicBezTo>
                  <a:pt x="8" y="0"/>
                  <a:pt x="8" y="0"/>
                  <a:pt x="8" y="0"/>
                </a:cubicBezTo>
                <a:close/>
                <a:moveTo>
                  <a:pt x="43" y="3"/>
                </a:moveTo>
                <a:cubicBezTo>
                  <a:pt x="43" y="3"/>
                  <a:pt x="43" y="3"/>
                  <a:pt x="43" y="3"/>
                </a:cubicBezTo>
                <a:cubicBezTo>
                  <a:pt x="8" y="3"/>
                  <a:pt x="8" y="3"/>
                  <a:pt x="8" y="3"/>
                </a:cubicBezTo>
                <a:cubicBezTo>
                  <a:pt x="8" y="4"/>
                  <a:pt x="8" y="4"/>
                  <a:pt x="8" y="4"/>
                </a:cubicBezTo>
                <a:cubicBezTo>
                  <a:pt x="7" y="4"/>
                  <a:pt x="6" y="4"/>
                  <a:pt x="5" y="5"/>
                </a:cubicBezTo>
                <a:cubicBezTo>
                  <a:pt x="5" y="5"/>
                  <a:pt x="4" y="6"/>
                  <a:pt x="4" y="7"/>
                </a:cubicBezTo>
                <a:cubicBezTo>
                  <a:pt x="4" y="7"/>
                  <a:pt x="4" y="7"/>
                  <a:pt x="4" y="7"/>
                </a:cubicBezTo>
                <a:cubicBezTo>
                  <a:pt x="4" y="42"/>
                  <a:pt x="4" y="42"/>
                  <a:pt x="4" y="42"/>
                </a:cubicBezTo>
                <a:cubicBezTo>
                  <a:pt x="4" y="43"/>
                  <a:pt x="5" y="44"/>
                  <a:pt x="5" y="45"/>
                </a:cubicBezTo>
                <a:cubicBezTo>
                  <a:pt x="5" y="45"/>
                  <a:pt x="5" y="45"/>
                  <a:pt x="5" y="45"/>
                </a:cubicBezTo>
                <a:cubicBezTo>
                  <a:pt x="6" y="45"/>
                  <a:pt x="7" y="46"/>
                  <a:pt x="8" y="46"/>
                </a:cubicBezTo>
                <a:cubicBezTo>
                  <a:pt x="8" y="46"/>
                  <a:pt x="8" y="46"/>
                  <a:pt x="8" y="46"/>
                </a:cubicBezTo>
                <a:cubicBezTo>
                  <a:pt x="43" y="46"/>
                  <a:pt x="43" y="46"/>
                  <a:pt x="43" y="46"/>
                </a:cubicBezTo>
                <a:cubicBezTo>
                  <a:pt x="44" y="46"/>
                  <a:pt x="45" y="45"/>
                  <a:pt x="45" y="45"/>
                </a:cubicBezTo>
                <a:cubicBezTo>
                  <a:pt x="45" y="45"/>
                  <a:pt x="45" y="45"/>
                  <a:pt x="45" y="45"/>
                </a:cubicBezTo>
                <a:cubicBezTo>
                  <a:pt x="46" y="44"/>
                  <a:pt x="46" y="43"/>
                  <a:pt x="46" y="42"/>
                </a:cubicBezTo>
                <a:cubicBezTo>
                  <a:pt x="46" y="42"/>
                  <a:pt x="46" y="42"/>
                  <a:pt x="46" y="42"/>
                </a:cubicBezTo>
                <a:cubicBezTo>
                  <a:pt x="46" y="7"/>
                  <a:pt x="46" y="7"/>
                  <a:pt x="46" y="7"/>
                </a:cubicBezTo>
                <a:cubicBezTo>
                  <a:pt x="46" y="7"/>
                  <a:pt x="46" y="7"/>
                  <a:pt x="46" y="7"/>
                </a:cubicBezTo>
                <a:cubicBezTo>
                  <a:pt x="46" y="6"/>
                  <a:pt x="46" y="5"/>
                  <a:pt x="45" y="5"/>
                </a:cubicBezTo>
                <a:cubicBezTo>
                  <a:pt x="45" y="5"/>
                  <a:pt x="45" y="5"/>
                  <a:pt x="45" y="5"/>
                </a:cubicBezTo>
                <a:cubicBezTo>
                  <a:pt x="45" y="4"/>
                  <a:pt x="44" y="3"/>
                  <a:pt x="43"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4" name="Freeform 590"/>
          <p:cNvSpPr>
            <a:spLocks noEditPoints="1"/>
          </p:cNvSpPr>
          <p:nvPr/>
        </p:nvSpPr>
        <p:spPr bwMode="auto">
          <a:xfrm>
            <a:off x="8195101" y="3643765"/>
            <a:ext cx="164635" cy="167996"/>
          </a:xfrm>
          <a:custGeom>
            <a:avLst/>
            <a:gdLst>
              <a:gd name="T0" fmla="*/ 2 w 49"/>
              <a:gd name="T1" fmla="*/ 12 h 50"/>
              <a:gd name="T2" fmla="*/ 2 w 49"/>
              <a:gd name="T3" fmla="*/ 12 h 50"/>
              <a:gd name="T4" fmla="*/ 48 w 49"/>
              <a:gd name="T5" fmla="*/ 12 h 50"/>
              <a:gd name="T6" fmla="*/ 49 w 49"/>
              <a:gd name="T7" fmla="*/ 14 h 50"/>
              <a:gd name="T8" fmla="*/ 49 w 49"/>
              <a:gd name="T9" fmla="*/ 14 h 50"/>
              <a:gd name="T10" fmla="*/ 49 w 49"/>
              <a:gd name="T11" fmla="*/ 48 h 50"/>
              <a:gd name="T12" fmla="*/ 48 w 49"/>
              <a:gd name="T13" fmla="*/ 50 h 50"/>
              <a:gd name="T14" fmla="*/ 47 w 49"/>
              <a:gd name="T15" fmla="*/ 50 h 50"/>
              <a:gd name="T16" fmla="*/ 2 w 49"/>
              <a:gd name="T17" fmla="*/ 50 h 50"/>
              <a:gd name="T18" fmla="*/ 0 w 49"/>
              <a:gd name="T19" fmla="*/ 48 h 50"/>
              <a:gd name="T20" fmla="*/ 0 w 49"/>
              <a:gd name="T21" fmla="*/ 48 h 50"/>
              <a:gd name="T22" fmla="*/ 0 w 49"/>
              <a:gd name="T23" fmla="*/ 14 h 50"/>
              <a:gd name="T24" fmla="*/ 2 w 49"/>
              <a:gd name="T25" fmla="*/ 12 h 50"/>
              <a:gd name="T26" fmla="*/ 7 w 49"/>
              <a:gd name="T27" fmla="*/ 10 h 50"/>
              <a:gd name="T28" fmla="*/ 7 w 49"/>
              <a:gd name="T29" fmla="*/ 10 h 50"/>
              <a:gd name="T30" fmla="*/ 5 w 49"/>
              <a:gd name="T31" fmla="*/ 8 h 50"/>
              <a:gd name="T32" fmla="*/ 7 w 49"/>
              <a:gd name="T33" fmla="*/ 6 h 50"/>
              <a:gd name="T34" fmla="*/ 42 w 49"/>
              <a:gd name="T35" fmla="*/ 6 h 50"/>
              <a:gd name="T36" fmla="*/ 44 w 49"/>
              <a:gd name="T37" fmla="*/ 8 h 50"/>
              <a:gd name="T38" fmla="*/ 42 w 49"/>
              <a:gd name="T39" fmla="*/ 10 h 50"/>
              <a:gd name="T40" fmla="*/ 7 w 49"/>
              <a:gd name="T41" fmla="*/ 10 h 50"/>
              <a:gd name="T42" fmla="*/ 12 w 49"/>
              <a:gd name="T43" fmla="*/ 4 h 50"/>
              <a:gd name="T44" fmla="*/ 12 w 49"/>
              <a:gd name="T45" fmla="*/ 4 h 50"/>
              <a:gd name="T46" fmla="*/ 10 w 49"/>
              <a:gd name="T47" fmla="*/ 2 h 50"/>
              <a:gd name="T48" fmla="*/ 12 w 49"/>
              <a:gd name="T49" fmla="*/ 0 h 50"/>
              <a:gd name="T50" fmla="*/ 37 w 49"/>
              <a:gd name="T51" fmla="*/ 0 h 50"/>
              <a:gd name="T52" fmla="*/ 39 w 49"/>
              <a:gd name="T53" fmla="*/ 2 h 50"/>
              <a:gd name="T54" fmla="*/ 37 w 49"/>
              <a:gd name="T55" fmla="*/ 4 h 50"/>
              <a:gd name="T56" fmla="*/ 12 w 49"/>
              <a:gd name="T57" fmla="*/ 4 h 50"/>
              <a:gd name="T58" fmla="*/ 46 w 49"/>
              <a:gd name="T59" fmla="*/ 16 h 50"/>
              <a:gd name="T60" fmla="*/ 46 w 49"/>
              <a:gd name="T61" fmla="*/ 16 h 50"/>
              <a:gd name="T62" fmla="*/ 3 w 49"/>
              <a:gd name="T63" fmla="*/ 16 h 50"/>
              <a:gd name="T64" fmla="*/ 3 w 49"/>
              <a:gd name="T65" fmla="*/ 46 h 50"/>
              <a:gd name="T66" fmla="*/ 46 w 49"/>
              <a:gd name="T67" fmla="*/ 46 h 50"/>
              <a:gd name="T68" fmla="*/ 46 w 49"/>
              <a:gd name="T69" fmla="*/ 1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50">
                <a:moveTo>
                  <a:pt x="2" y="12"/>
                </a:moveTo>
                <a:cubicBezTo>
                  <a:pt x="2" y="12"/>
                  <a:pt x="2" y="12"/>
                  <a:pt x="2" y="12"/>
                </a:cubicBezTo>
                <a:cubicBezTo>
                  <a:pt x="48" y="12"/>
                  <a:pt x="48" y="12"/>
                  <a:pt x="48" y="12"/>
                </a:cubicBezTo>
                <a:cubicBezTo>
                  <a:pt x="49" y="12"/>
                  <a:pt x="49" y="13"/>
                  <a:pt x="49" y="14"/>
                </a:cubicBezTo>
                <a:cubicBezTo>
                  <a:pt x="49" y="14"/>
                  <a:pt x="49" y="14"/>
                  <a:pt x="49" y="14"/>
                </a:cubicBezTo>
                <a:cubicBezTo>
                  <a:pt x="49" y="48"/>
                  <a:pt x="49" y="48"/>
                  <a:pt x="49" y="48"/>
                </a:cubicBezTo>
                <a:cubicBezTo>
                  <a:pt x="49" y="49"/>
                  <a:pt x="49" y="50"/>
                  <a:pt x="48" y="50"/>
                </a:cubicBezTo>
                <a:cubicBezTo>
                  <a:pt x="47" y="50"/>
                  <a:pt x="47" y="50"/>
                  <a:pt x="47" y="50"/>
                </a:cubicBezTo>
                <a:cubicBezTo>
                  <a:pt x="2" y="50"/>
                  <a:pt x="2" y="50"/>
                  <a:pt x="2" y="50"/>
                </a:cubicBezTo>
                <a:cubicBezTo>
                  <a:pt x="1" y="50"/>
                  <a:pt x="0" y="49"/>
                  <a:pt x="0" y="48"/>
                </a:cubicBezTo>
                <a:cubicBezTo>
                  <a:pt x="0" y="48"/>
                  <a:pt x="0" y="48"/>
                  <a:pt x="0" y="48"/>
                </a:cubicBezTo>
                <a:cubicBezTo>
                  <a:pt x="0" y="14"/>
                  <a:pt x="0" y="14"/>
                  <a:pt x="0" y="14"/>
                </a:cubicBezTo>
                <a:cubicBezTo>
                  <a:pt x="0" y="13"/>
                  <a:pt x="1" y="12"/>
                  <a:pt x="2" y="12"/>
                </a:cubicBezTo>
                <a:close/>
                <a:moveTo>
                  <a:pt x="7" y="10"/>
                </a:moveTo>
                <a:cubicBezTo>
                  <a:pt x="7" y="10"/>
                  <a:pt x="7" y="10"/>
                  <a:pt x="7" y="10"/>
                </a:cubicBezTo>
                <a:cubicBezTo>
                  <a:pt x="6" y="10"/>
                  <a:pt x="5" y="9"/>
                  <a:pt x="5" y="8"/>
                </a:cubicBezTo>
                <a:cubicBezTo>
                  <a:pt x="5" y="7"/>
                  <a:pt x="6" y="6"/>
                  <a:pt x="7" y="6"/>
                </a:cubicBezTo>
                <a:cubicBezTo>
                  <a:pt x="42" y="6"/>
                  <a:pt x="42" y="6"/>
                  <a:pt x="42" y="6"/>
                </a:cubicBezTo>
                <a:cubicBezTo>
                  <a:pt x="43" y="6"/>
                  <a:pt x="44" y="7"/>
                  <a:pt x="44" y="8"/>
                </a:cubicBezTo>
                <a:cubicBezTo>
                  <a:pt x="44" y="9"/>
                  <a:pt x="43" y="10"/>
                  <a:pt x="42" y="10"/>
                </a:cubicBezTo>
                <a:cubicBezTo>
                  <a:pt x="7" y="10"/>
                  <a:pt x="7" y="10"/>
                  <a:pt x="7" y="10"/>
                </a:cubicBezTo>
                <a:close/>
                <a:moveTo>
                  <a:pt x="12" y="4"/>
                </a:moveTo>
                <a:cubicBezTo>
                  <a:pt x="12" y="4"/>
                  <a:pt x="12" y="4"/>
                  <a:pt x="12" y="4"/>
                </a:cubicBezTo>
                <a:cubicBezTo>
                  <a:pt x="11" y="4"/>
                  <a:pt x="10" y="3"/>
                  <a:pt x="10" y="2"/>
                </a:cubicBezTo>
                <a:cubicBezTo>
                  <a:pt x="10" y="1"/>
                  <a:pt x="11" y="0"/>
                  <a:pt x="12" y="0"/>
                </a:cubicBezTo>
                <a:cubicBezTo>
                  <a:pt x="37" y="0"/>
                  <a:pt x="37" y="0"/>
                  <a:pt x="37" y="0"/>
                </a:cubicBezTo>
                <a:cubicBezTo>
                  <a:pt x="38" y="0"/>
                  <a:pt x="39" y="1"/>
                  <a:pt x="39" y="2"/>
                </a:cubicBezTo>
                <a:cubicBezTo>
                  <a:pt x="39" y="3"/>
                  <a:pt x="38" y="4"/>
                  <a:pt x="37" y="4"/>
                </a:cubicBezTo>
                <a:cubicBezTo>
                  <a:pt x="12" y="4"/>
                  <a:pt x="12" y="4"/>
                  <a:pt x="12" y="4"/>
                </a:cubicBezTo>
                <a:close/>
                <a:moveTo>
                  <a:pt x="46" y="16"/>
                </a:moveTo>
                <a:cubicBezTo>
                  <a:pt x="46" y="16"/>
                  <a:pt x="46" y="16"/>
                  <a:pt x="46" y="16"/>
                </a:cubicBezTo>
                <a:cubicBezTo>
                  <a:pt x="3" y="16"/>
                  <a:pt x="3" y="16"/>
                  <a:pt x="3" y="16"/>
                </a:cubicBezTo>
                <a:cubicBezTo>
                  <a:pt x="3" y="46"/>
                  <a:pt x="3" y="46"/>
                  <a:pt x="3" y="46"/>
                </a:cubicBezTo>
                <a:cubicBezTo>
                  <a:pt x="46" y="46"/>
                  <a:pt x="46" y="46"/>
                  <a:pt x="46" y="46"/>
                </a:cubicBezTo>
                <a:cubicBezTo>
                  <a:pt x="46" y="16"/>
                  <a:pt x="46" y="16"/>
                  <a:pt x="46" y="1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5" name="Freeform 591"/>
          <p:cNvSpPr>
            <a:spLocks noEditPoints="1"/>
          </p:cNvSpPr>
          <p:nvPr/>
        </p:nvSpPr>
        <p:spPr bwMode="auto">
          <a:xfrm>
            <a:off x="9077077" y="3643765"/>
            <a:ext cx="167996" cy="167996"/>
          </a:xfrm>
          <a:custGeom>
            <a:avLst/>
            <a:gdLst>
              <a:gd name="T0" fmla="*/ 8 w 50"/>
              <a:gd name="T1" fmla="*/ 6 h 50"/>
              <a:gd name="T2" fmla="*/ 13 w 50"/>
              <a:gd name="T3" fmla="*/ 2 h 50"/>
              <a:gd name="T4" fmla="*/ 13 w 50"/>
              <a:gd name="T5" fmla="*/ 2 h 50"/>
              <a:gd name="T6" fmla="*/ 19 w 50"/>
              <a:gd name="T7" fmla="*/ 0 h 50"/>
              <a:gd name="T8" fmla="*/ 21 w 50"/>
              <a:gd name="T9" fmla="*/ 1 h 50"/>
              <a:gd name="T10" fmla="*/ 21 w 50"/>
              <a:gd name="T11" fmla="*/ 3 h 50"/>
              <a:gd name="T12" fmla="*/ 20 w 50"/>
              <a:gd name="T13" fmla="*/ 3 h 50"/>
              <a:gd name="T14" fmla="*/ 20 w 50"/>
              <a:gd name="T15" fmla="*/ 3 h 50"/>
              <a:gd name="T16" fmla="*/ 15 w 50"/>
              <a:gd name="T17" fmla="*/ 16 h 50"/>
              <a:gd name="T18" fmla="*/ 20 w 50"/>
              <a:gd name="T19" fmla="*/ 29 h 50"/>
              <a:gd name="T20" fmla="*/ 33 w 50"/>
              <a:gd name="T21" fmla="*/ 35 h 50"/>
              <a:gd name="T22" fmla="*/ 46 w 50"/>
              <a:gd name="T23" fmla="*/ 29 h 50"/>
              <a:gd name="T24" fmla="*/ 46 w 50"/>
              <a:gd name="T25" fmla="*/ 29 h 50"/>
              <a:gd name="T26" fmla="*/ 47 w 50"/>
              <a:gd name="T27" fmla="*/ 29 h 50"/>
              <a:gd name="T28" fmla="*/ 49 w 50"/>
              <a:gd name="T29" fmla="*/ 29 h 50"/>
              <a:gd name="T30" fmla="*/ 50 w 50"/>
              <a:gd name="T31" fmla="*/ 31 h 50"/>
              <a:gd name="T32" fmla="*/ 47 w 50"/>
              <a:gd name="T33" fmla="*/ 37 h 50"/>
              <a:gd name="T34" fmla="*/ 43 w 50"/>
              <a:gd name="T35" fmla="*/ 42 h 50"/>
              <a:gd name="T36" fmla="*/ 43 w 50"/>
              <a:gd name="T37" fmla="*/ 42 h 50"/>
              <a:gd name="T38" fmla="*/ 43 w 50"/>
              <a:gd name="T39" fmla="*/ 42 h 50"/>
              <a:gd name="T40" fmla="*/ 25 w 50"/>
              <a:gd name="T41" fmla="*/ 50 h 50"/>
              <a:gd name="T42" fmla="*/ 8 w 50"/>
              <a:gd name="T43" fmla="*/ 42 h 50"/>
              <a:gd name="T44" fmla="*/ 8 w 50"/>
              <a:gd name="T45" fmla="*/ 42 h 50"/>
              <a:gd name="T46" fmla="*/ 8 w 50"/>
              <a:gd name="T47" fmla="*/ 42 h 50"/>
              <a:gd name="T48" fmla="*/ 7 w 50"/>
              <a:gd name="T49" fmla="*/ 42 h 50"/>
              <a:gd name="T50" fmla="*/ 7 w 50"/>
              <a:gd name="T51" fmla="*/ 42 h 50"/>
              <a:gd name="T52" fmla="*/ 7 w 50"/>
              <a:gd name="T53" fmla="*/ 42 h 50"/>
              <a:gd name="T54" fmla="*/ 0 w 50"/>
              <a:gd name="T55" fmla="*/ 24 h 50"/>
              <a:gd name="T56" fmla="*/ 7 w 50"/>
              <a:gd name="T57" fmla="*/ 6 h 50"/>
              <a:gd name="T58" fmla="*/ 8 w 50"/>
              <a:gd name="T59" fmla="*/ 6 h 50"/>
              <a:gd name="T60" fmla="*/ 14 w 50"/>
              <a:gd name="T61" fmla="*/ 6 h 50"/>
              <a:gd name="T62" fmla="*/ 14 w 50"/>
              <a:gd name="T63" fmla="*/ 6 h 50"/>
              <a:gd name="T64" fmla="*/ 10 w 50"/>
              <a:gd name="T65" fmla="*/ 9 h 50"/>
              <a:gd name="T66" fmla="*/ 10 w 50"/>
              <a:gd name="T67" fmla="*/ 9 h 50"/>
              <a:gd name="T68" fmla="*/ 10 w 50"/>
              <a:gd name="T69" fmla="*/ 9 h 50"/>
              <a:gd name="T70" fmla="*/ 10 w 50"/>
              <a:gd name="T71" fmla="*/ 9 h 50"/>
              <a:gd name="T72" fmla="*/ 4 w 50"/>
              <a:gd name="T73" fmla="*/ 24 h 50"/>
              <a:gd name="T74" fmla="*/ 10 w 50"/>
              <a:gd name="T75" fmla="*/ 39 h 50"/>
              <a:gd name="T76" fmla="*/ 10 w 50"/>
              <a:gd name="T77" fmla="*/ 39 h 50"/>
              <a:gd name="T78" fmla="*/ 10 w 50"/>
              <a:gd name="T79" fmla="*/ 40 h 50"/>
              <a:gd name="T80" fmla="*/ 25 w 50"/>
              <a:gd name="T81" fmla="*/ 46 h 50"/>
              <a:gd name="T82" fmla="*/ 40 w 50"/>
              <a:gd name="T83" fmla="*/ 40 h 50"/>
              <a:gd name="T84" fmla="*/ 41 w 50"/>
              <a:gd name="T85" fmla="*/ 40 h 50"/>
              <a:gd name="T86" fmla="*/ 41 w 50"/>
              <a:gd name="T87" fmla="*/ 40 h 50"/>
              <a:gd name="T88" fmla="*/ 43 w 50"/>
              <a:gd name="T89" fmla="*/ 36 h 50"/>
              <a:gd name="T90" fmla="*/ 33 w 50"/>
              <a:gd name="T91" fmla="*/ 38 h 50"/>
              <a:gd name="T92" fmla="*/ 18 w 50"/>
              <a:gd name="T93" fmla="*/ 32 h 50"/>
              <a:gd name="T94" fmla="*/ 11 w 50"/>
              <a:gd name="T95" fmla="*/ 16 h 50"/>
              <a:gd name="T96" fmla="*/ 14 w 50"/>
              <a:gd name="T97" fmla="*/ 6 h 50"/>
              <a:gd name="T98" fmla="*/ 43 w 50"/>
              <a:gd name="T99" fmla="*/ 42 h 50"/>
              <a:gd name="T100" fmla="*/ 43 w 50"/>
              <a:gd name="T101" fmla="*/ 42 h 50"/>
              <a:gd name="T102" fmla="*/ 41 w 50"/>
              <a:gd name="T103" fmla="*/ 42 h 50"/>
              <a:gd name="T104" fmla="*/ 43 w 50"/>
              <a:gd name="T105" fmla="*/ 42 h 50"/>
              <a:gd name="T106" fmla="*/ 7 w 50"/>
              <a:gd name="T107" fmla="*/ 42 h 50"/>
              <a:gd name="T108" fmla="*/ 7 w 50"/>
              <a:gd name="T109" fmla="*/ 42 h 50"/>
              <a:gd name="T110" fmla="*/ 7 w 50"/>
              <a:gd name="T111" fmla="*/ 39 h 50"/>
              <a:gd name="T112" fmla="*/ 7 w 50"/>
              <a:gd name="T113" fmla="*/ 4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50">
                <a:moveTo>
                  <a:pt x="8" y="6"/>
                </a:moveTo>
                <a:cubicBezTo>
                  <a:pt x="9" y="5"/>
                  <a:pt x="11" y="3"/>
                  <a:pt x="13" y="2"/>
                </a:cubicBezTo>
                <a:cubicBezTo>
                  <a:pt x="13" y="2"/>
                  <a:pt x="13" y="2"/>
                  <a:pt x="13" y="2"/>
                </a:cubicBezTo>
                <a:cubicBezTo>
                  <a:pt x="15" y="1"/>
                  <a:pt x="17" y="0"/>
                  <a:pt x="19" y="0"/>
                </a:cubicBezTo>
                <a:cubicBezTo>
                  <a:pt x="20" y="0"/>
                  <a:pt x="21" y="0"/>
                  <a:pt x="21" y="1"/>
                </a:cubicBezTo>
                <a:cubicBezTo>
                  <a:pt x="21" y="2"/>
                  <a:pt x="21" y="3"/>
                  <a:pt x="21" y="3"/>
                </a:cubicBezTo>
                <a:cubicBezTo>
                  <a:pt x="20" y="3"/>
                  <a:pt x="20" y="3"/>
                  <a:pt x="20" y="3"/>
                </a:cubicBezTo>
                <a:cubicBezTo>
                  <a:pt x="20" y="3"/>
                  <a:pt x="20" y="3"/>
                  <a:pt x="20" y="3"/>
                </a:cubicBezTo>
                <a:cubicBezTo>
                  <a:pt x="17" y="7"/>
                  <a:pt x="15" y="12"/>
                  <a:pt x="15" y="16"/>
                </a:cubicBezTo>
                <a:cubicBezTo>
                  <a:pt x="15" y="21"/>
                  <a:pt x="17" y="26"/>
                  <a:pt x="20" y="29"/>
                </a:cubicBezTo>
                <a:cubicBezTo>
                  <a:pt x="24" y="33"/>
                  <a:pt x="29" y="35"/>
                  <a:pt x="33" y="35"/>
                </a:cubicBezTo>
                <a:cubicBezTo>
                  <a:pt x="38" y="35"/>
                  <a:pt x="43" y="33"/>
                  <a:pt x="46" y="29"/>
                </a:cubicBezTo>
                <a:cubicBezTo>
                  <a:pt x="46" y="29"/>
                  <a:pt x="46" y="29"/>
                  <a:pt x="46" y="29"/>
                </a:cubicBezTo>
                <a:cubicBezTo>
                  <a:pt x="47" y="29"/>
                  <a:pt x="47" y="29"/>
                  <a:pt x="47" y="29"/>
                </a:cubicBezTo>
                <a:cubicBezTo>
                  <a:pt x="47" y="28"/>
                  <a:pt x="49" y="28"/>
                  <a:pt x="49" y="29"/>
                </a:cubicBezTo>
                <a:cubicBezTo>
                  <a:pt x="50" y="29"/>
                  <a:pt x="50" y="30"/>
                  <a:pt x="50" y="31"/>
                </a:cubicBezTo>
                <a:cubicBezTo>
                  <a:pt x="49" y="33"/>
                  <a:pt x="48" y="35"/>
                  <a:pt x="47" y="37"/>
                </a:cubicBezTo>
                <a:cubicBezTo>
                  <a:pt x="46" y="39"/>
                  <a:pt x="45" y="41"/>
                  <a:pt x="43" y="42"/>
                </a:cubicBezTo>
                <a:cubicBezTo>
                  <a:pt x="43" y="42"/>
                  <a:pt x="43" y="42"/>
                  <a:pt x="43" y="42"/>
                </a:cubicBezTo>
                <a:cubicBezTo>
                  <a:pt x="43" y="42"/>
                  <a:pt x="43" y="42"/>
                  <a:pt x="43" y="42"/>
                </a:cubicBezTo>
                <a:cubicBezTo>
                  <a:pt x="38" y="47"/>
                  <a:pt x="32" y="50"/>
                  <a:pt x="25" y="50"/>
                </a:cubicBezTo>
                <a:cubicBezTo>
                  <a:pt x="19" y="50"/>
                  <a:pt x="12" y="47"/>
                  <a:pt x="8" y="42"/>
                </a:cubicBezTo>
                <a:cubicBezTo>
                  <a:pt x="8" y="42"/>
                  <a:pt x="8" y="42"/>
                  <a:pt x="8" y="42"/>
                </a:cubicBezTo>
                <a:cubicBezTo>
                  <a:pt x="8" y="42"/>
                  <a:pt x="8" y="42"/>
                  <a:pt x="8" y="42"/>
                </a:cubicBezTo>
                <a:cubicBezTo>
                  <a:pt x="7" y="42"/>
                  <a:pt x="7" y="42"/>
                  <a:pt x="7" y="42"/>
                </a:cubicBezTo>
                <a:cubicBezTo>
                  <a:pt x="7" y="42"/>
                  <a:pt x="7" y="42"/>
                  <a:pt x="7" y="42"/>
                </a:cubicBezTo>
                <a:cubicBezTo>
                  <a:pt x="7" y="42"/>
                  <a:pt x="7" y="42"/>
                  <a:pt x="7" y="42"/>
                </a:cubicBezTo>
                <a:cubicBezTo>
                  <a:pt x="3" y="37"/>
                  <a:pt x="0" y="31"/>
                  <a:pt x="0" y="24"/>
                </a:cubicBezTo>
                <a:cubicBezTo>
                  <a:pt x="0" y="18"/>
                  <a:pt x="3" y="11"/>
                  <a:pt x="7" y="6"/>
                </a:cubicBezTo>
                <a:cubicBezTo>
                  <a:pt x="8" y="6"/>
                  <a:pt x="8" y="6"/>
                  <a:pt x="8" y="6"/>
                </a:cubicBezTo>
                <a:close/>
                <a:moveTo>
                  <a:pt x="14" y="6"/>
                </a:moveTo>
                <a:cubicBezTo>
                  <a:pt x="14" y="6"/>
                  <a:pt x="14" y="6"/>
                  <a:pt x="14" y="6"/>
                </a:cubicBezTo>
                <a:cubicBezTo>
                  <a:pt x="12" y="7"/>
                  <a:pt x="11" y="8"/>
                  <a:pt x="10" y="9"/>
                </a:cubicBezTo>
                <a:cubicBezTo>
                  <a:pt x="10" y="9"/>
                  <a:pt x="10" y="9"/>
                  <a:pt x="10" y="9"/>
                </a:cubicBezTo>
                <a:cubicBezTo>
                  <a:pt x="10" y="9"/>
                  <a:pt x="10" y="9"/>
                  <a:pt x="10" y="9"/>
                </a:cubicBezTo>
                <a:cubicBezTo>
                  <a:pt x="10" y="9"/>
                  <a:pt x="10" y="9"/>
                  <a:pt x="10" y="9"/>
                </a:cubicBezTo>
                <a:cubicBezTo>
                  <a:pt x="6" y="13"/>
                  <a:pt x="4" y="19"/>
                  <a:pt x="4" y="24"/>
                </a:cubicBezTo>
                <a:cubicBezTo>
                  <a:pt x="4" y="30"/>
                  <a:pt x="6" y="35"/>
                  <a:pt x="10" y="39"/>
                </a:cubicBezTo>
                <a:cubicBezTo>
                  <a:pt x="10" y="39"/>
                  <a:pt x="10" y="39"/>
                  <a:pt x="10" y="39"/>
                </a:cubicBezTo>
                <a:cubicBezTo>
                  <a:pt x="10" y="40"/>
                  <a:pt x="10" y="40"/>
                  <a:pt x="10" y="40"/>
                </a:cubicBezTo>
                <a:cubicBezTo>
                  <a:pt x="14" y="44"/>
                  <a:pt x="20" y="46"/>
                  <a:pt x="25" y="46"/>
                </a:cubicBezTo>
                <a:cubicBezTo>
                  <a:pt x="31" y="46"/>
                  <a:pt x="36" y="44"/>
                  <a:pt x="40" y="40"/>
                </a:cubicBezTo>
                <a:cubicBezTo>
                  <a:pt x="41" y="40"/>
                  <a:pt x="41" y="40"/>
                  <a:pt x="41" y="40"/>
                </a:cubicBezTo>
                <a:cubicBezTo>
                  <a:pt x="41" y="40"/>
                  <a:pt x="41" y="40"/>
                  <a:pt x="41" y="40"/>
                </a:cubicBezTo>
                <a:cubicBezTo>
                  <a:pt x="42" y="38"/>
                  <a:pt x="43" y="37"/>
                  <a:pt x="43" y="36"/>
                </a:cubicBezTo>
                <a:cubicBezTo>
                  <a:pt x="40" y="38"/>
                  <a:pt x="37" y="38"/>
                  <a:pt x="33" y="38"/>
                </a:cubicBezTo>
                <a:cubicBezTo>
                  <a:pt x="28" y="38"/>
                  <a:pt x="22" y="36"/>
                  <a:pt x="18" y="32"/>
                </a:cubicBezTo>
                <a:cubicBezTo>
                  <a:pt x="13" y="28"/>
                  <a:pt x="11" y="22"/>
                  <a:pt x="11" y="16"/>
                </a:cubicBezTo>
                <a:cubicBezTo>
                  <a:pt x="11" y="13"/>
                  <a:pt x="12" y="10"/>
                  <a:pt x="14" y="6"/>
                </a:cubicBezTo>
                <a:close/>
                <a:moveTo>
                  <a:pt x="43" y="42"/>
                </a:moveTo>
                <a:cubicBezTo>
                  <a:pt x="43" y="42"/>
                  <a:pt x="43" y="42"/>
                  <a:pt x="43" y="42"/>
                </a:cubicBezTo>
                <a:cubicBezTo>
                  <a:pt x="42" y="43"/>
                  <a:pt x="41" y="43"/>
                  <a:pt x="41" y="42"/>
                </a:cubicBezTo>
                <a:cubicBezTo>
                  <a:pt x="43" y="42"/>
                  <a:pt x="43" y="42"/>
                  <a:pt x="43" y="42"/>
                </a:cubicBezTo>
                <a:close/>
                <a:moveTo>
                  <a:pt x="7" y="42"/>
                </a:moveTo>
                <a:cubicBezTo>
                  <a:pt x="7" y="42"/>
                  <a:pt x="7" y="42"/>
                  <a:pt x="7" y="42"/>
                </a:cubicBezTo>
                <a:cubicBezTo>
                  <a:pt x="7" y="41"/>
                  <a:pt x="7" y="40"/>
                  <a:pt x="7" y="39"/>
                </a:cubicBezTo>
                <a:cubicBezTo>
                  <a:pt x="7" y="42"/>
                  <a:pt x="7" y="42"/>
                  <a:pt x="7" y="4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6" name="Freeform 592"/>
          <p:cNvSpPr>
            <a:spLocks noEditPoints="1"/>
          </p:cNvSpPr>
          <p:nvPr/>
        </p:nvSpPr>
        <p:spPr bwMode="auto">
          <a:xfrm>
            <a:off x="8781405" y="3643765"/>
            <a:ext cx="164635" cy="167996"/>
          </a:xfrm>
          <a:custGeom>
            <a:avLst/>
            <a:gdLst>
              <a:gd name="T0" fmla="*/ 32 w 49"/>
              <a:gd name="T1" fmla="*/ 17 h 50"/>
              <a:gd name="T2" fmla="*/ 32 w 49"/>
              <a:gd name="T3" fmla="*/ 32 h 50"/>
              <a:gd name="T4" fmla="*/ 32 w 49"/>
              <a:gd name="T5" fmla="*/ 32 h 50"/>
              <a:gd name="T6" fmla="*/ 17 w 49"/>
              <a:gd name="T7" fmla="*/ 32 h 50"/>
              <a:gd name="T8" fmla="*/ 17 w 49"/>
              <a:gd name="T9" fmla="*/ 17 h 50"/>
              <a:gd name="T10" fmla="*/ 17 w 49"/>
              <a:gd name="T11" fmla="*/ 17 h 50"/>
              <a:gd name="T12" fmla="*/ 16 w 49"/>
              <a:gd name="T13" fmla="*/ 13 h 50"/>
              <a:gd name="T14" fmla="*/ 16 w 49"/>
              <a:gd name="T15" fmla="*/ 16 h 50"/>
              <a:gd name="T16" fmla="*/ 7 w 49"/>
              <a:gd name="T17" fmla="*/ 10 h 50"/>
              <a:gd name="T18" fmla="*/ 10 w 49"/>
              <a:gd name="T19" fmla="*/ 7 h 50"/>
              <a:gd name="T20" fmla="*/ 10 w 49"/>
              <a:gd name="T21" fmla="*/ 23 h 50"/>
              <a:gd name="T22" fmla="*/ 12 w 49"/>
              <a:gd name="T23" fmla="*/ 25 h 50"/>
              <a:gd name="T24" fmla="*/ 1 w 49"/>
              <a:gd name="T25" fmla="*/ 27 h 50"/>
              <a:gd name="T26" fmla="*/ 1 w 49"/>
              <a:gd name="T27" fmla="*/ 23 h 50"/>
              <a:gd name="T28" fmla="*/ 13 w 49"/>
              <a:gd name="T29" fmla="*/ 34 h 50"/>
              <a:gd name="T30" fmla="*/ 16 w 49"/>
              <a:gd name="T31" fmla="*/ 34 h 50"/>
              <a:gd name="T32" fmla="*/ 10 w 49"/>
              <a:gd name="T33" fmla="*/ 42 h 50"/>
              <a:gd name="T34" fmla="*/ 7 w 49"/>
              <a:gd name="T35" fmla="*/ 40 h 50"/>
              <a:gd name="T36" fmla="*/ 23 w 49"/>
              <a:gd name="T37" fmla="*/ 39 h 50"/>
              <a:gd name="T38" fmla="*/ 24 w 49"/>
              <a:gd name="T39" fmla="*/ 37 h 50"/>
              <a:gd name="T40" fmla="*/ 26 w 49"/>
              <a:gd name="T41" fmla="*/ 48 h 50"/>
              <a:gd name="T42" fmla="*/ 23 w 49"/>
              <a:gd name="T43" fmla="*/ 48 h 50"/>
              <a:gd name="T44" fmla="*/ 33 w 49"/>
              <a:gd name="T45" fmla="*/ 36 h 50"/>
              <a:gd name="T46" fmla="*/ 33 w 49"/>
              <a:gd name="T47" fmla="*/ 34 h 50"/>
              <a:gd name="T48" fmla="*/ 42 w 49"/>
              <a:gd name="T49" fmla="*/ 40 h 50"/>
              <a:gd name="T50" fmla="*/ 39 w 49"/>
              <a:gd name="T51" fmla="*/ 42 h 50"/>
              <a:gd name="T52" fmla="*/ 39 w 49"/>
              <a:gd name="T53" fmla="*/ 27 h 50"/>
              <a:gd name="T54" fmla="*/ 37 w 49"/>
              <a:gd name="T55" fmla="*/ 25 h 50"/>
              <a:gd name="T56" fmla="*/ 47 w 49"/>
              <a:gd name="T57" fmla="*/ 23 h 50"/>
              <a:gd name="T58" fmla="*/ 47 w 49"/>
              <a:gd name="T59" fmla="*/ 27 h 50"/>
              <a:gd name="T60" fmla="*/ 36 w 49"/>
              <a:gd name="T61" fmla="*/ 16 h 50"/>
              <a:gd name="T62" fmla="*/ 33 w 49"/>
              <a:gd name="T63" fmla="*/ 16 h 50"/>
              <a:gd name="T64" fmla="*/ 39 w 49"/>
              <a:gd name="T65" fmla="*/ 7 h 50"/>
              <a:gd name="T66" fmla="*/ 42 w 49"/>
              <a:gd name="T67" fmla="*/ 10 h 50"/>
              <a:gd name="T68" fmla="*/ 26 w 49"/>
              <a:gd name="T69" fmla="*/ 10 h 50"/>
              <a:gd name="T70" fmla="*/ 24 w 49"/>
              <a:gd name="T71" fmla="*/ 12 h 50"/>
              <a:gd name="T72" fmla="*/ 23 w 49"/>
              <a:gd name="T73" fmla="*/ 2 h 50"/>
              <a:gd name="T74" fmla="*/ 26 w 49"/>
              <a:gd name="T75" fmla="*/ 2 h 50"/>
              <a:gd name="T76" fmla="*/ 29 w 49"/>
              <a:gd name="T77" fmla="*/ 20 h 50"/>
              <a:gd name="T78" fmla="*/ 24 w 49"/>
              <a:gd name="T79" fmla="*/ 18 h 50"/>
              <a:gd name="T80" fmla="*/ 19 w 49"/>
              <a:gd name="T81" fmla="*/ 20 h 50"/>
              <a:gd name="T82" fmla="*/ 17 w 49"/>
              <a:gd name="T83" fmla="*/ 25 h 50"/>
              <a:gd name="T84" fmla="*/ 24 w 49"/>
              <a:gd name="T85" fmla="*/ 32 h 50"/>
              <a:gd name="T86" fmla="*/ 29 w 49"/>
              <a:gd name="T87" fmla="*/ 30 h 50"/>
              <a:gd name="T88" fmla="*/ 29 w 49"/>
              <a:gd name="T89"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50">
                <a:moveTo>
                  <a:pt x="24" y="14"/>
                </a:moveTo>
                <a:cubicBezTo>
                  <a:pt x="27" y="14"/>
                  <a:pt x="30" y="15"/>
                  <a:pt x="32" y="17"/>
                </a:cubicBezTo>
                <a:cubicBezTo>
                  <a:pt x="34" y="19"/>
                  <a:pt x="35" y="22"/>
                  <a:pt x="35" y="25"/>
                </a:cubicBezTo>
                <a:cubicBezTo>
                  <a:pt x="35" y="28"/>
                  <a:pt x="34" y="30"/>
                  <a:pt x="32" y="32"/>
                </a:cubicBezTo>
                <a:cubicBezTo>
                  <a:pt x="32" y="32"/>
                  <a:pt x="32" y="32"/>
                  <a:pt x="32" y="32"/>
                </a:cubicBezTo>
                <a:cubicBezTo>
                  <a:pt x="32" y="32"/>
                  <a:pt x="32" y="32"/>
                  <a:pt x="32" y="32"/>
                </a:cubicBezTo>
                <a:cubicBezTo>
                  <a:pt x="30" y="34"/>
                  <a:pt x="27" y="36"/>
                  <a:pt x="24" y="36"/>
                </a:cubicBezTo>
                <a:cubicBezTo>
                  <a:pt x="21" y="36"/>
                  <a:pt x="19" y="34"/>
                  <a:pt x="17" y="32"/>
                </a:cubicBezTo>
                <a:cubicBezTo>
                  <a:pt x="15" y="30"/>
                  <a:pt x="14" y="28"/>
                  <a:pt x="14" y="25"/>
                </a:cubicBezTo>
                <a:cubicBezTo>
                  <a:pt x="14" y="22"/>
                  <a:pt x="15" y="19"/>
                  <a:pt x="17" y="17"/>
                </a:cubicBezTo>
                <a:cubicBezTo>
                  <a:pt x="17" y="17"/>
                  <a:pt x="17" y="17"/>
                  <a:pt x="17" y="17"/>
                </a:cubicBezTo>
                <a:cubicBezTo>
                  <a:pt x="17" y="17"/>
                  <a:pt x="17" y="17"/>
                  <a:pt x="17" y="17"/>
                </a:cubicBezTo>
                <a:cubicBezTo>
                  <a:pt x="19" y="15"/>
                  <a:pt x="21" y="14"/>
                  <a:pt x="24" y="14"/>
                </a:cubicBezTo>
                <a:close/>
                <a:moveTo>
                  <a:pt x="16" y="13"/>
                </a:moveTo>
                <a:cubicBezTo>
                  <a:pt x="16" y="13"/>
                  <a:pt x="16" y="13"/>
                  <a:pt x="16" y="13"/>
                </a:cubicBezTo>
                <a:cubicBezTo>
                  <a:pt x="16" y="14"/>
                  <a:pt x="16" y="15"/>
                  <a:pt x="16" y="16"/>
                </a:cubicBezTo>
                <a:cubicBezTo>
                  <a:pt x="15" y="17"/>
                  <a:pt x="14" y="17"/>
                  <a:pt x="13" y="16"/>
                </a:cubicBezTo>
                <a:cubicBezTo>
                  <a:pt x="7" y="10"/>
                  <a:pt x="7" y="10"/>
                  <a:pt x="7" y="10"/>
                </a:cubicBezTo>
                <a:cubicBezTo>
                  <a:pt x="6" y="9"/>
                  <a:pt x="6" y="8"/>
                  <a:pt x="7" y="7"/>
                </a:cubicBezTo>
                <a:cubicBezTo>
                  <a:pt x="8" y="6"/>
                  <a:pt x="9" y="6"/>
                  <a:pt x="10" y="7"/>
                </a:cubicBezTo>
                <a:cubicBezTo>
                  <a:pt x="16" y="13"/>
                  <a:pt x="16" y="13"/>
                  <a:pt x="16" y="13"/>
                </a:cubicBezTo>
                <a:close/>
                <a:moveTo>
                  <a:pt x="10" y="23"/>
                </a:moveTo>
                <a:cubicBezTo>
                  <a:pt x="10" y="23"/>
                  <a:pt x="10" y="23"/>
                  <a:pt x="10" y="23"/>
                </a:cubicBezTo>
                <a:cubicBezTo>
                  <a:pt x="11" y="23"/>
                  <a:pt x="12" y="24"/>
                  <a:pt x="12" y="25"/>
                </a:cubicBezTo>
                <a:cubicBezTo>
                  <a:pt x="12" y="26"/>
                  <a:pt x="11" y="27"/>
                  <a:pt x="10" y="27"/>
                </a:cubicBezTo>
                <a:cubicBezTo>
                  <a:pt x="1" y="27"/>
                  <a:pt x="1" y="27"/>
                  <a:pt x="1" y="27"/>
                </a:cubicBezTo>
                <a:cubicBezTo>
                  <a:pt x="0" y="27"/>
                  <a:pt x="0" y="26"/>
                  <a:pt x="0" y="25"/>
                </a:cubicBezTo>
                <a:cubicBezTo>
                  <a:pt x="0" y="24"/>
                  <a:pt x="0" y="23"/>
                  <a:pt x="1" y="23"/>
                </a:cubicBezTo>
                <a:cubicBezTo>
                  <a:pt x="10" y="23"/>
                  <a:pt x="10" y="23"/>
                  <a:pt x="10" y="23"/>
                </a:cubicBezTo>
                <a:close/>
                <a:moveTo>
                  <a:pt x="13" y="34"/>
                </a:moveTo>
                <a:cubicBezTo>
                  <a:pt x="13" y="34"/>
                  <a:pt x="13" y="34"/>
                  <a:pt x="13" y="34"/>
                </a:cubicBezTo>
                <a:cubicBezTo>
                  <a:pt x="14" y="33"/>
                  <a:pt x="15" y="33"/>
                  <a:pt x="16" y="34"/>
                </a:cubicBezTo>
                <a:cubicBezTo>
                  <a:pt x="16" y="34"/>
                  <a:pt x="16" y="36"/>
                  <a:pt x="16" y="36"/>
                </a:cubicBezTo>
                <a:cubicBezTo>
                  <a:pt x="10" y="42"/>
                  <a:pt x="10" y="42"/>
                  <a:pt x="10" y="42"/>
                </a:cubicBezTo>
                <a:cubicBezTo>
                  <a:pt x="9" y="43"/>
                  <a:pt x="8" y="43"/>
                  <a:pt x="7" y="42"/>
                </a:cubicBezTo>
                <a:cubicBezTo>
                  <a:pt x="6" y="42"/>
                  <a:pt x="6" y="40"/>
                  <a:pt x="7" y="40"/>
                </a:cubicBezTo>
                <a:cubicBezTo>
                  <a:pt x="13" y="34"/>
                  <a:pt x="13" y="34"/>
                  <a:pt x="13" y="34"/>
                </a:cubicBezTo>
                <a:close/>
                <a:moveTo>
                  <a:pt x="23" y="39"/>
                </a:moveTo>
                <a:cubicBezTo>
                  <a:pt x="23" y="39"/>
                  <a:pt x="23" y="39"/>
                  <a:pt x="23" y="39"/>
                </a:cubicBezTo>
                <a:cubicBezTo>
                  <a:pt x="23" y="38"/>
                  <a:pt x="23" y="37"/>
                  <a:pt x="24" y="37"/>
                </a:cubicBezTo>
                <a:cubicBezTo>
                  <a:pt x="26" y="37"/>
                  <a:pt x="26" y="38"/>
                  <a:pt x="26" y="39"/>
                </a:cubicBezTo>
                <a:cubicBezTo>
                  <a:pt x="26" y="48"/>
                  <a:pt x="26" y="48"/>
                  <a:pt x="26" y="48"/>
                </a:cubicBezTo>
                <a:cubicBezTo>
                  <a:pt x="26" y="49"/>
                  <a:pt x="26" y="50"/>
                  <a:pt x="24" y="50"/>
                </a:cubicBezTo>
                <a:cubicBezTo>
                  <a:pt x="23" y="50"/>
                  <a:pt x="23" y="49"/>
                  <a:pt x="23" y="48"/>
                </a:cubicBezTo>
                <a:cubicBezTo>
                  <a:pt x="23" y="39"/>
                  <a:pt x="23" y="39"/>
                  <a:pt x="23" y="39"/>
                </a:cubicBezTo>
                <a:close/>
                <a:moveTo>
                  <a:pt x="33" y="36"/>
                </a:moveTo>
                <a:cubicBezTo>
                  <a:pt x="33" y="36"/>
                  <a:pt x="33" y="36"/>
                  <a:pt x="33" y="36"/>
                </a:cubicBezTo>
                <a:cubicBezTo>
                  <a:pt x="33" y="36"/>
                  <a:pt x="33" y="34"/>
                  <a:pt x="33" y="34"/>
                </a:cubicBezTo>
                <a:cubicBezTo>
                  <a:pt x="34" y="33"/>
                  <a:pt x="35" y="33"/>
                  <a:pt x="36" y="34"/>
                </a:cubicBezTo>
                <a:cubicBezTo>
                  <a:pt x="42" y="40"/>
                  <a:pt x="42" y="40"/>
                  <a:pt x="42" y="40"/>
                </a:cubicBezTo>
                <a:cubicBezTo>
                  <a:pt x="43" y="40"/>
                  <a:pt x="43" y="42"/>
                  <a:pt x="42" y="42"/>
                </a:cubicBezTo>
                <a:cubicBezTo>
                  <a:pt x="41" y="43"/>
                  <a:pt x="40" y="43"/>
                  <a:pt x="39" y="42"/>
                </a:cubicBezTo>
                <a:cubicBezTo>
                  <a:pt x="33" y="36"/>
                  <a:pt x="33" y="36"/>
                  <a:pt x="33" y="36"/>
                </a:cubicBezTo>
                <a:close/>
                <a:moveTo>
                  <a:pt x="39" y="27"/>
                </a:moveTo>
                <a:cubicBezTo>
                  <a:pt x="39" y="27"/>
                  <a:pt x="39" y="27"/>
                  <a:pt x="39" y="27"/>
                </a:cubicBezTo>
                <a:cubicBezTo>
                  <a:pt x="38" y="27"/>
                  <a:pt x="37" y="26"/>
                  <a:pt x="37" y="25"/>
                </a:cubicBezTo>
                <a:cubicBezTo>
                  <a:pt x="37" y="24"/>
                  <a:pt x="38" y="23"/>
                  <a:pt x="39" y="23"/>
                </a:cubicBezTo>
                <a:cubicBezTo>
                  <a:pt x="47" y="23"/>
                  <a:pt x="47" y="23"/>
                  <a:pt x="47" y="23"/>
                </a:cubicBezTo>
                <a:cubicBezTo>
                  <a:pt x="48" y="23"/>
                  <a:pt x="49" y="24"/>
                  <a:pt x="49" y="25"/>
                </a:cubicBezTo>
                <a:cubicBezTo>
                  <a:pt x="49" y="26"/>
                  <a:pt x="48" y="27"/>
                  <a:pt x="47" y="27"/>
                </a:cubicBezTo>
                <a:cubicBezTo>
                  <a:pt x="39" y="27"/>
                  <a:pt x="39" y="27"/>
                  <a:pt x="39" y="27"/>
                </a:cubicBezTo>
                <a:close/>
                <a:moveTo>
                  <a:pt x="36" y="16"/>
                </a:moveTo>
                <a:cubicBezTo>
                  <a:pt x="36" y="16"/>
                  <a:pt x="36" y="16"/>
                  <a:pt x="36" y="16"/>
                </a:cubicBezTo>
                <a:cubicBezTo>
                  <a:pt x="35" y="17"/>
                  <a:pt x="34" y="17"/>
                  <a:pt x="33" y="16"/>
                </a:cubicBezTo>
                <a:cubicBezTo>
                  <a:pt x="33" y="15"/>
                  <a:pt x="33" y="14"/>
                  <a:pt x="33" y="13"/>
                </a:cubicBezTo>
                <a:cubicBezTo>
                  <a:pt x="39" y="7"/>
                  <a:pt x="39" y="7"/>
                  <a:pt x="39" y="7"/>
                </a:cubicBezTo>
                <a:cubicBezTo>
                  <a:pt x="40" y="6"/>
                  <a:pt x="41" y="6"/>
                  <a:pt x="42" y="7"/>
                </a:cubicBezTo>
                <a:cubicBezTo>
                  <a:pt x="43" y="8"/>
                  <a:pt x="43" y="9"/>
                  <a:pt x="42" y="10"/>
                </a:cubicBezTo>
                <a:cubicBezTo>
                  <a:pt x="36" y="16"/>
                  <a:pt x="36" y="16"/>
                  <a:pt x="36" y="16"/>
                </a:cubicBezTo>
                <a:close/>
                <a:moveTo>
                  <a:pt x="26" y="10"/>
                </a:moveTo>
                <a:cubicBezTo>
                  <a:pt x="26" y="10"/>
                  <a:pt x="26" y="10"/>
                  <a:pt x="26" y="10"/>
                </a:cubicBezTo>
                <a:cubicBezTo>
                  <a:pt x="26" y="11"/>
                  <a:pt x="26" y="12"/>
                  <a:pt x="24" y="12"/>
                </a:cubicBezTo>
                <a:cubicBezTo>
                  <a:pt x="23" y="12"/>
                  <a:pt x="23" y="11"/>
                  <a:pt x="23" y="10"/>
                </a:cubicBezTo>
                <a:cubicBezTo>
                  <a:pt x="23" y="2"/>
                  <a:pt x="23" y="2"/>
                  <a:pt x="23" y="2"/>
                </a:cubicBezTo>
                <a:cubicBezTo>
                  <a:pt x="23" y="1"/>
                  <a:pt x="23" y="0"/>
                  <a:pt x="24" y="0"/>
                </a:cubicBezTo>
                <a:cubicBezTo>
                  <a:pt x="26" y="0"/>
                  <a:pt x="26" y="1"/>
                  <a:pt x="26" y="2"/>
                </a:cubicBezTo>
                <a:cubicBezTo>
                  <a:pt x="26" y="10"/>
                  <a:pt x="26" y="10"/>
                  <a:pt x="26" y="10"/>
                </a:cubicBezTo>
                <a:close/>
                <a:moveTo>
                  <a:pt x="29" y="20"/>
                </a:moveTo>
                <a:cubicBezTo>
                  <a:pt x="29" y="20"/>
                  <a:pt x="29" y="20"/>
                  <a:pt x="29" y="20"/>
                </a:cubicBezTo>
                <a:cubicBezTo>
                  <a:pt x="28" y="18"/>
                  <a:pt x="26" y="18"/>
                  <a:pt x="24" y="18"/>
                </a:cubicBezTo>
                <a:cubicBezTo>
                  <a:pt x="23" y="18"/>
                  <a:pt x="21" y="18"/>
                  <a:pt x="19" y="20"/>
                </a:cubicBezTo>
                <a:cubicBezTo>
                  <a:pt x="19" y="20"/>
                  <a:pt x="19" y="20"/>
                  <a:pt x="19" y="20"/>
                </a:cubicBezTo>
                <a:cubicBezTo>
                  <a:pt x="19" y="20"/>
                  <a:pt x="19" y="20"/>
                  <a:pt x="19" y="20"/>
                </a:cubicBezTo>
                <a:cubicBezTo>
                  <a:pt x="18" y="21"/>
                  <a:pt x="17" y="23"/>
                  <a:pt x="17" y="25"/>
                </a:cubicBezTo>
                <a:cubicBezTo>
                  <a:pt x="17" y="27"/>
                  <a:pt x="18" y="28"/>
                  <a:pt x="19" y="30"/>
                </a:cubicBezTo>
                <a:cubicBezTo>
                  <a:pt x="21" y="31"/>
                  <a:pt x="23" y="32"/>
                  <a:pt x="24" y="32"/>
                </a:cubicBezTo>
                <a:cubicBezTo>
                  <a:pt x="26" y="32"/>
                  <a:pt x="28" y="31"/>
                  <a:pt x="29" y="30"/>
                </a:cubicBezTo>
                <a:cubicBezTo>
                  <a:pt x="29" y="30"/>
                  <a:pt x="29" y="30"/>
                  <a:pt x="29" y="30"/>
                </a:cubicBezTo>
                <a:cubicBezTo>
                  <a:pt x="31" y="28"/>
                  <a:pt x="32" y="27"/>
                  <a:pt x="32" y="25"/>
                </a:cubicBezTo>
                <a:cubicBezTo>
                  <a:pt x="32" y="23"/>
                  <a:pt x="31" y="21"/>
                  <a:pt x="29"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7" name="Freeform 593"/>
          <p:cNvSpPr>
            <a:spLocks noEditPoints="1"/>
          </p:cNvSpPr>
          <p:nvPr/>
        </p:nvSpPr>
        <p:spPr bwMode="auto">
          <a:xfrm>
            <a:off x="9690261" y="3647124"/>
            <a:ext cx="161276" cy="161276"/>
          </a:xfrm>
          <a:custGeom>
            <a:avLst/>
            <a:gdLst>
              <a:gd name="T0" fmla="*/ 21 w 48"/>
              <a:gd name="T1" fmla="*/ 35 h 48"/>
              <a:gd name="T2" fmla="*/ 19 w 48"/>
              <a:gd name="T3" fmla="*/ 37 h 48"/>
              <a:gd name="T4" fmla="*/ 24 w 48"/>
              <a:gd name="T5" fmla="*/ 1 h 48"/>
              <a:gd name="T6" fmla="*/ 47 w 48"/>
              <a:gd name="T7" fmla="*/ 24 h 48"/>
              <a:gd name="T8" fmla="*/ 8 w 48"/>
              <a:gd name="T9" fmla="*/ 40 h 48"/>
              <a:gd name="T10" fmla="*/ 8 w 48"/>
              <a:gd name="T11" fmla="*/ 8 h 48"/>
              <a:gd name="T12" fmla="*/ 37 w 48"/>
              <a:gd name="T13" fmla="*/ 10 h 48"/>
              <a:gd name="T14" fmla="*/ 5 w 48"/>
              <a:gd name="T15" fmla="*/ 24 h 48"/>
              <a:gd name="T16" fmla="*/ 24 w 48"/>
              <a:gd name="T17" fmla="*/ 43 h 48"/>
              <a:gd name="T18" fmla="*/ 37 w 48"/>
              <a:gd name="T19" fmla="*/ 11 h 48"/>
              <a:gd name="T20" fmla="*/ 24 w 48"/>
              <a:gd name="T21" fmla="*/ 14 h 48"/>
              <a:gd name="T22" fmla="*/ 34 w 48"/>
              <a:gd name="T23" fmla="*/ 24 h 48"/>
              <a:gd name="T24" fmla="*/ 24 w 48"/>
              <a:gd name="T25" fmla="*/ 34 h 48"/>
              <a:gd name="T26" fmla="*/ 17 w 48"/>
              <a:gd name="T27" fmla="*/ 17 h 48"/>
              <a:gd name="T28" fmla="*/ 29 w 48"/>
              <a:gd name="T29" fmla="*/ 18 h 48"/>
              <a:gd name="T30" fmla="*/ 19 w 48"/>
              <a:gd name="T31" fmla="*/ 18 h 48"/>
              <a:gd name="T32" fmla="*/ 19 w 48"/>
              <a:gd name="T33" fmla="*/ 29 h 48"/>
              <a:gd name="T34" fmla="*/ 29 w 48"/>
              <a:gd name="T35" fmla="*/ 29 h 48"/>
              <a:gd name="T36" fmla="*/ 29 w 48"/>
              <a:gd name="T37" fmla="*/ 18 h 48"/>
              <a:gd name="T38" fmla="*/ 6 w 48"/>
              <a:gd name="T39" fmla="*/ 1 h 48"/>
              <a:gd name="T40" fmla="*/ 3 w 48"/>
              <a:gd name="T41" fmla="*/ 6 h 48"/>
              <a:gd name="T42" fmla="*/ 1 w 48"/>
              <a:gd name="T43" fmla="*/ 1 h 48"/>
              <a:gd name="T44" fmla="*/ 4 w 48"/>
              <a:gd name="T45" fmla="*/ 2 h 48"/>
              <a:gd name="T46" fmla="*/ 2 w 48"/>
              <a:gd name="T47" fmla="*/ 3 h 48"/>
              <a:gd name="T48" fmla="*/ 4 w 48"/>
              <a:gd name="T49" fmla="*/ 4 h 48"/>
              <a:gd name="T50" fmla="*/ 3 w 48"/>
              <a:gd name="T51" fmla="*/ 41 h 48"/>
              <a:gd name="T52" fmla="*/ 7 w 48"/>
              <a:gd name="T53" fmla="*/ 44 h 48"/>
              <a:gd name="T54" fmla="*/ 1 w 48"/>
              <a:gd name="T55" fmla="*/ 47 h 48"/>
              <a:gd name="T56" fmla="*/ 3 w 48"/>
              <a:gd name="T57" fmla="*/ 41 h 48"/>
              <a:gd name="T58" fmla="*/ 3 w 48"/>
              <a:gd name="T59" fmla="*/ 43 h 48"/>
              <a:gd name="T60" fmla="*/ 2 w 48"/>
              <a:gd name="T61" fmla="*/ 45 h 48"/>
              <a:gd name="T62" fmla="*/ 4 w 48"/>
              <a:gd name="T63" fmla="*/ 44 h 48"/>
              <a:gd name="T64" fmla="*/ 45 w 48"/>
              <a:gd name="T65" fmla="*/ 0 h 48"/>
              <a:gd name="T66" fmla="*/ 47 w 48"/>
              <a:gd name="T67" fmla="*/ 5 h 48"/>
              <a:gd name="T68" fmla="*/ 41 w 48"/>
              <a:gd name="T69" fmla="*/ 3 h 48"/>
              <a:gd name="T70" fmla="*/ 45 w 48"/>
              <a:gd name="T71" fmla="*/ 2 h 48"/>
              <a:gd name="T72" fmla="*/ 44 w 48"/>
              <a:gd name="T73" fmla="*/ 2 h 48"/>
              <a:gd name="T74" fmla="*/ 45 w 48"/>
              <a:gd name="T75" fmla="*/ 4 h 48"/>
              <a:gd name="T76" fmla="*/ 45 w 48"/>
              <a:gd name="T77" fmla="*/ 2 h 48"/>
              <a:gd name="T78" fmla="*/ 47 w 48"/>
              <a:gd name="T79" fmla="*/ 42 h 48"/>
              <a:gd name="T80" fmla="*/ 45 w 48"/>
              <a:gd name="T81" fmla="*/ 48 h 48"/>
              <a:gd name="T82" fmla="*/ 42 w 48"/>
              <a:gd name="T83" fmla="*/ 42 h 48"/>
              <a:gd name="T84" fmla="*/ 45 w 48"/>
              <a:gd name="T85" fmla="*/ 44 h 48"/>
              <a:gd name="T86" fmla="*/ 43 w 48"/>
              <a:gd name="T87" fmla="*/ 44 h 48"/>
              <a:gd name="T88" fmla="*/ 45 w 48"/>
              <a:gd name="T89" fmla="*/ 45 h 48"/>
              <a:gd name="T90" fmla="*/ 27 w 48"/>
              <a:gd name="T91" fmla="*/ 35 h 48"/>
              <a:gd name="T92" fmla="*/ 29 w 48"/>
              <a:gd name="T93" fmla="*/ 35 h 48"/>
              <a:gd name="T94" fmla="*/ 27 w 48"/>
              <a:gd name="T95" fmla="*/ 3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 h="48">
                <a:moveTo>
                  <a:pt x="19" y="35"/>
                </a:moveTo>
                <a:cubicBezTo>
                  <a:pt x="19" y="35"/>
                  <a:pt x="19" y="34"/>
                  <a:pt x="20" y="34"/>
                </a:cubicBezTo>
                <a:cubicBezTo>
                  <a:pt x="21" y="34"/>
                  <a:pt x="21" y="35"/>
                  <a:pt x="21" y="35"/>
                </a:cubicBezTo>
                <a:cubicBezTo>
                  <a:pt x="21" y="37"/>
                  <a:pt x="21" y="37"/>
                  <a:pt x="21" y="37"/>
                </a:cubicBezTo>
                <a:cubicBezTo>
                  <a:pt x="21" y="38"/>
                  <a:pt x="21" y="39"/>
                  <a:pt x="20" y="39"/>
                </a:cubicBezTo>
                <a:cubicBezTo>
                  <a:pt x="19" y="39"/>
                  <a:pt x="19" y="38"/>
                  <a:pt x="19" y="37"/>
                </a:cubicBezTo>
                <a:cubicBezTo>
                  <a:pt x="19" y="35"/>
                  <a:pt x="19" y="35"/>
                  <a:pt x="19" y="35"/>
                </a:cubicBezTo>
                <a:close/>
                <a:moveTo>
                  <a:pt x="24" y="1"/>
                </a:moveTo>
                <a:cubicBezTo>
                  <a:pt x="24" y="1"/>
                  <a:pt x="24" y="1"/>
                  <a:pt x="24" y="1"/>
                </a:cubicBezTo>
                <a:cubicBezTo>
                  <a:pt x="30" y="1"/>
                  <a:pt x="36" y="4"/>
                  <a:pt x="40" y="8"/>
                </a:cubicBezTo>
                <a:cubicBezTo>
                  <a:pt x="40" y="8"/>
                  <a:pt x="40" y="8"/>
                  <a:pt x="40" y="8"/>
                </a:cubicBezTo>
                <a:cubicBezTo>
                  <a:pt x="44" y="12"/>
                  <a:pt x="47" y="18"/>
                  <a:pt x="47" y="24"/>
                </a:cubicBezTo>
                <a:cubicBezTo>
                  <a:pt x="47" y="30"/>
                  <a:pt x="44" y="36"/>
                  <a:pt x="40" y="40"/>
                </a:cubicBezTo>
                <a:cubicBezTo>
                  <a:pt x="36" y="44"/>
                  <a:pt x="30" y="46"/>
                  <a:pt x="24" y="46"/>
                </a:cubicBezTo>
                <a:cubicBezTo>
                  <a:pt x="18" y="46"/>
                  <a:pt x="12" y="44"/>
                  <a:pt x="8" y="40"/>
                </a:cubicBezTo>
                <a:cubicBezTo>
                  <a:pt x="8" y="40"/>
                  <a:pt x="8" y="40"/>
                  <a:pt x="8" y="40"/>
                </a:cubicBezTo>
                <a:cubicBezTo>
                  <a:pt x="4" y="36"/>
                  <a:pt x="1" y="30"/>
                  <a:pt x="1" y="24"/>
                </a:cubicBezTo>
                <a:cubicBezTo>
                  <a:pt x="1" y="17"/>
                  <a:pt x="4" y="12"/>
                  <a:pt x="8" y="8"/>
                </a:cubicBezTo>
                <a:cubicBezTo>
                  <a:pt x="12" y="4"/>
                  <a:pt x="18" y="1"/>
                  <a:pt x="24" y="1"/>
                </a:cubicBezTo>
                <a:close/>
                <a:moveTo>
                  <a:pt x="37" y="10"/>
                </a:moveTo>
                <a:cubicBezTo>
                  <a:pt x="37" y="10"/>
                  <a:pt x="37" y="10"/>
                  <a:pt x="37" y="10"/>
                </a:cubicBezTo>
                <a:cubicBezTo>
                  <a:pt x="34" y="7"/>
                  <a:pt x="29" y="5"/>
                  <a:pt x="24" y="5"/>
                </a:cubicBezTo>
                <a:cubicBezTo>
                  <a:pt x="19" y="5"/>
                  <a:pt x="14" y="7"/>
                  <a:pt x="11" y="10"/>
                </a:cubicBezTo>
                <a:cubicBezTo>
                  <a:pt x="7" y="14"/>
                  <a:pt x="5" y="19"/>
                  <a:pt x="5" y="24"/>
                </a:cubicBezTo>
                <a:cubicBezTo>
                  <a:pt x="5" y="29"/>
                  <a:pt x="7" y="34"/>
                  <a:pt x="11" y="37"/>
                </a:cubicBezTo>
                <a:cubicBezTo>
                  <a:pt x="11" y="37"/>
                  <a:pt x="11" y="37"/>
                  <a:pt x="11" y="37"/>
                </a:cubicBezTo>
                <a:cubicBezTo>
                  <a:pt x="14" y="40"/>
                  <a:pt x="19" y="43"/>
                  <a:pt x="24" y="43"/>
                </a:cubicBezTo>
                <a:cubicBezTo>
                  <a:pt x="29" y="43"/>
                  <a:pt x="34" y="40"/>
                  <a:pt x="37" y="37"/>
                </a:cubicBezTo>
                <a:cubicBezTo>
                  <a:pt x="41" y="34"/>
                  <a:pt x="43" y="29"/>
                  <a:pt x="43" y="24"/>
                </a:cubicBezTo>
                <a:cubicBezTo>
                  <a:pt x="43" y="19"/>
                  <a:pt x="41" y="14"/>
                  <a:pt x="37" y="11"/>
                </a:cubicBezTo>
                <a:cubicBezTo>
                  <a:pt x="37" y="10"/>
                  <a:pt x="37" y="10"/>
                  <a:pt x="37" y="10"/>
                </a:cubicBezTo>
                <a:close/>
                <a:moveTo>
                  <a:pt x="24" y="14"/>
                </a:moveTo>
                <a:cubicBezTo>
                  <a:pt x="24" y="14"/>
                  <a:pt x="24" y="14"/>
                  <a:pt x="24" y="14"/>
                </a:cubicBezTo>
                <a:cubicBezTo>
                  <a:pt x="27" y="14"/>
                  <a:pt x="29" y="15"/>
                  <a:pt x="31" y="17"/>
                </a:cubicBezTo>
                <a:cubicBezTo>
                  <a:pt x="31" y="17"/>
                  <a:pt x="31" y="17"/>
                  <a:pt x="31" y="17"/>
                </a:cubicBezTo>
                <a:cubicBezTo>
                  <a:pt x="33" y="19"/>
                  <a:pt x="34" y="21"/>
                  <a:pt x="34" y="24"/>
                </a:cubicBezTo>
                <a:cubicBezTo>
                  <a:pt x="34" y="26"/>
                  <a:pt x="33" y="29"/>
                  <a:pt x="31" y="31"/>
                </a:cubicBezTo>
                <a:cubicBezTo>
                  <a:pt x="31" y="31"/>
                  <a:pt x="31" y="31"/>
                  <a:pt x="31" y="31"/>
                </a:cubicBezTo>
                <a:cubicBezTo>
                  <a:pt x="29" y="32"/>
                  <a:pt x="27" y="34"/>
                  <a:pt x="24" y="34"/>
                </a:cubicBezTo>
                <a:cubicBezTo>
                  <a:pt x="21" y="34"/>
                  <a:pt x="19" y="32"/>
                  <a:pt x="17" y="31"/>
                </a:cubicBezTo>
                <a:cubicBezTo>
                  <a:pt x="15" y="29"/>
                  <a:pt x="14" y="26"/>
                  <a:pt x="14" y="24"/>
                </a:cubicBezTo>
                <a:cubicBezTo>
                  <a:pt x="14" y="21"/>
                  <a:pt x="15" y="19"/>
                  <a:pt x="17" y="17"/>
                </a:cubicBezTo>
                <a:cubicBezTo>
                  <a:pt x="17" y="17"/>
                  <a:pt x="17" y="17"/>
                  <a:pt x="17" y="17"/>
                </a:cubicBezTo>
                <a:cubicBezTo>
                  <a:pt x="19" y="15"/>
                  <a:pt x="21" y="14"/>
                  <a:pt x="24" y="14"/>
                </a:cubicBezTo>
                <a:close/>
                <a:moveTo>
                  <a:pt x="29" y="18"/>
                </a:moveTo>
                <a:cubicBezTo>
                  <a:pt x="29" y="18"/>
                  <a:pt x="29" y="18"/>
                  <a:pt x="29" y="18"/>
                </a:cubicBezTo>
                <a:cubicBezTo>
                  <a:pt x="28" y="17"/>
                  <a:pt x="26" y="16"/>
                  <a:pt x="24" y="16"/>
                </a:cubicBezTo>
                <a:cubicBezTo>
                  <a:pt x="22" y="16"/>
                  <a:pt x="20" y="17"/>
                  <a:pt x="19" y="18"/>
                </a:cubicBezTo>
                <a:cubicBezTo>
                  <a:pt x="19" y="18"/>
                  <a:pt x="19" y="18"/>
                  <a:pt x="19" y="18"/>
                </a:cubicBezTo>
                <a:cubicBezTo>
                  <a:pt x="17" y="20"/>
                  <a:pt x="16" y="22"/>
                  <a:pt x="16" y="24"/>
                </a:cubicBezTo>
                <a:cubicBezTo>
                  <a:pt x="16" y="26"/>
                  <a:pt x="17" y="28"/>
                  <a:pt x="19" y="29"/>
                </a:cubicBezTo>
                <a:cubicBezTo>
                  <a:pt x="19" y="29"/>
                  <a:pt x="19" y="29"/>
                  <a:pt x="19" y="29"/>
                </a:cubicBezTo>
                <a:cubicBezTo>
                  <a:pt x="20" y="30"/>
                  <a:pt x="22" y="31"/>
                  <a:pt x="24" y="31"/>
                </a:cubicBezTo>
                <a:cubicBezTo>
                  <a:pt x="26" y="31"/>
                  <a:pt x="28" y="30"/>
                  <a:pt x="29" y="29"/>
                </a:cubicBezTo>
                <a:cubicBezTo>
                  <a:pt x="29" y="29"/>
                  <a:pt x="29" y="29"/>
                  <a:pt x="29" y="29"/>
                </a:cubicBezTo>
                <a:cubicBezTo>
                  <a:pt x="31" y="28"/>
                  <a:pt x="31" y="26"/>
                  <a:pt x="31" y="24"/>
                </a:cubicBezTo>
                <a:cubicBezTo>
                  <a:pt x="31" y="22"/>
                  <a:pt x="31" y="20"/>
                  <a:pt x="29" y="18"/>
                </a:cubicBezTo>
                <a:close/>
                <a:moveTo>
                  <a:pt x="3" y="0"/>
                </a:moveTo>
                <a:cubicBezTo>
                  <a:pt x="3" y="0"/>
                  <a:pt x="3" y="0"/>
                  <a:pt x="3" y="0"/>
                </a:cubicBezTo>
                <a:cubicBezTo>
                  <a:pt x="4" y="0"/>
                  <a:pt x="5" y="0"/>
                  <a:pt x="6" y="1"/>
                </a:cubicBezTo>
                <a:cubicBezTo>
                  <a:pt x="6" y="1"/>
                  <a:pt x="7" y="2"/>
                  <a:pt x="7" y="3"/>
                </a:cubicBezTo>
                <a:cubicBezTo>
                  <a:pt x="7" y="4"/>
                  <a:pt x="6" y="5"/>
                  <a:pt x="6" y="5"/>
                </a:cubicBezTo>
                <a:cubicBezTo>
                  <a:pt x="5" y="6"/>
                  <a:pt x="4" y="6"/>
                  <a:pt x="3" y="6"/>
                </a:cubicBezTo>
                <a:cubicBezTo>
                  <a:pt x="2" y="6"/>
                  <a:pt x="1" y="6"/>
                  <a:pt x="1" y="5"/>
                </a:cubicBezTo>
                <a:cubicBezTo>
                  <a:pt x="0" y="5"/>
                  <a:pt x="0" y="4"/>
                  <a:pt x="0" y="3"/>
                </a:cubicBezTo>
                <a:cubicBezTo>
                  <a:pt x="0" y="2"/>
                  <a:pt x="0" y="1"/>
                  <a:pt x="1" y="1"/>
                </a:cubicBezTo>
                <a:cubicBezTo>
                  <a:pt x="1" y="0"/>
                  <a:pt x="2" y="0"/>
                  <a:pt x="3" y="0"/>
                </a:cubicBezTo>
                <a:close/>
                <a:moveTo>
                  <a:pt x="4" y="2"/>
                </a:moveTo>
                <a:cubicBezTo>
                  <a:pt x="4" y="2"/>
                  <a:pt x="4" y="2"/>
                  <a:pt x="4" y="2"/>
                </a:cubicBezTo>
                <a:cubicBezTo>
                  <a:pt x="4" y="2"/>
                  <a:pt x="4" y="2"/>
                  <a:pt x="3" y="2"/>
                </a:cubicBezTo>
                <a:cubicBezTo>
                  <a:pt x="3" y="2"/>
                  <a:pt x="3" y="2"/>
                  <a:pt x="2" y="2"/>
                </a:cubicBezTo>
                <a:cubicBezTo>
                  <a:pt x="2" y="2"/>
                  <a:pt x="2" y="3"/>
                  <a:pt x="2" y="3"/>
                </a:cubicBezTo>
                <a:cubicBezTo>
                  <a:pt x="2" y="3"/>
                  <a:pt x="2" y="4"/>
                  <a:pt x="2" y="4"/>
                </a:cubicBezTo>
                <a:cubicBezTo>
                  <a:pt x="3" y="4"/>
                  <a:pt x="3" y="4"/>
                  <a:pt x="3" y="4"/>
                </a:cubicBezTo>
                <a:cubicBezTo>
                  <a:pt x="4" y="4"/>
                  <a:pt x="4" y="4"/>
                  <a:pt x="4" y="4"/>
                </a:cubicBezTo>
                <a:cubicBezTo>
                  <a:pt x="4" y="4"/>
                  <a:pt x="4" y="3"/>
                  <a:pt x="4" y="3"/>
                </a:cubicBezTo>
                <a:cubicBezTo>
                  <a:pt x="4" y="3"/>
                  <a:pt x="4" y="2"/>
                  <a:pt x="4" y="2"/>
                </a:cubicBezTo>
                <a:close/>
                <a:moveTo>
                  <a:pt x="3" y="41"/>
                </a:moveTo>
                <a:cubicBezTo>
                  <a:pt x="3" y="41"/>
                  <a:pt x="3" y="41"/>
                  <a:pt x="3" y="41"/>
                </a:cubicBezTo>
                <a:cubicBezTo>
                  <a:pt x="4" y="41"/>
                  <a:pt x="5" y="41"/>
                  <a:pt x="6" y="42"/>
                </a:cubicBezTo>
                <a:cubicBezTo>
                  <a:pt x="6" y="43"/>
                  <a:pt x="7" y="43"/>
                  <a:pt x="7" y="44"/>
                </a:cubicBezTo>
                <a:cubicBezTo>
                  <a:pt x="7" y="45"/>
                  <a:pt x="6" y="46"/>
                  <a:pt x="6" y="47"/>
                </a:cubicBezTo>
                <a:cubicBezTo>
                  <a:pt x="5" y="47"/>
                  <a:pt x="4" y="48"/>
                  <a:pt x="3" y="48"/>
                </a:cubicBezTo>
                <a:cubicBezTo>
                  <a:pt x="2" y="48"/>
                  <a:pt x="1" y="47"/>
                  <a:pt x="1" y="47"/>
                </a:cubicBezTo>
                <a:cubicBezTo>
                  <a:pt x="0" y="46"/>
                  <a:pt x="0" y="45"/>
                  <a:pt x="0" y="44"/>
                </a:cubicBezTo>
                <a:cubicBezTo>
                  <a:pt x="0" y="43"/>
                  <a:pt x="0" y="43"/>
                  <a:pt x="1" y="42"/>
                </a:cubicBezTo>
                <a:cubicBezTo>
                  <a:pt x="1" y="41"/>
                  <a:pt x="2" y="41"/>
                  <a:pt x="3" y="41"/>
                </a:cubicBezTo>
                <a:close/>
                <a:moveTo>
                  <a:pt x="4" y="44"/>
                </a:moveTo>
                <a:cubicBezTo>
                  <a:pt x="4" y="44"/>
                  <a:pt x="4" y="44"/>
                  <a:pt x="4" y="44"/>
                </a:cubicBezTo>
                <a:cubicBezTo>
                  <a:pt x="4" y="43"/>
                  <a:pt x="4" y="43"/>
                  <a:pt x="3" y="43"/>
                </a:cubicBezTo>
                <a:cubicBezTo>
                  <a:pt x="3" y="43"/>
                  <a:pt x="3" y="43"/>
                  <a:pt x="2" y="44"/>
                </a:cubicBezTo>
                <a:cubicBezTo>
                  <a:pt x="2" y="44"/>
                  <a:pt x="2" y="44"/>
                  <a:pt x="2" y="44"/>
                </a:cubicBezTo>
                <a:cubicBezTo>
                  <a:pt x="2" y="45"/>
                  <a:pt x="2" y="45"/>
                  <a:pt x="2" y="45"/>
                </a:cubicBezTo>
                <a:cubicBezTo>
                  <a:pt x="3" y="45"/>
                  <a:pt x="3" y="46"/>
                  <a:pt x="3" y="46"/>
                </a:cubicBezTo>
                <a:cubicBezTo>
                  <a:pt x="4" y="46"/>
                  <a:pt x="4" y="45"/>
                  <a:pt x="4" y="45"/>
                </a:cubicBezTo>
                <a:cubicBezTo>
                  <a:pt x="4" y="45"/>
                  <a:pt x="4" y="45"/>
                  <a:pt x="4" y="44"/>
                </a:cubicBezTo>
                <a:cubicBezTo>
                  <a:pt x="4" y="44"/>
                  <a:pt x="4" y="44"/>
                  <a:pt x="4" y="44"/>
                </a:cubicBezTo>
                <a:close/>
                <a:moveTo>
                  <a:pt x="45" y="0"/>
                </a:moveTo>
                <a:cubicBezTo>
                  <a:pt x="45" y="0"/>
                  <a:pt x="45" y="0"/>
                  <a:pt x="45" y="0"/>
                </a:cubicBezTo>
                <a:cubicBezTo>
                  <a:pt x="46" y="0"/>
                  <a:pt x="46" y="0"/>
                  <a:pt x="47" y="1"/>
                </a:cubicBezTo>
                <a:cubicBezTo>
                  <a:pt x="48" y="1"/>
                  <a:pt x="48" y="2"/>
                  <a:pt x="48" y="3"/>
                </a:cubicBezTo>
                <a:cubicBezTo>
                  <a:pt x="48" y="4"/>
                  <a:pt x="48" y="5"/>
                  <a:pt x="47" y="5"/>
                </a:cubicBezTo>
                <a:cubicBezTo>
                  <a:pt x="46" y="6"/>
                  <a:pt x="46" y="6"/>
                  <a:pt x="45" y="6"/>
                </a:cubicBezTo>
                <a:cubicBezTo>
                  <a:pt x="44" y="6"/>
                  <a:pt x="43" y="6"/>
                  <a:pt x="42" y="5"/>
                </a:cubicBezTo>
                <a:cubicBezTo>
                  <a:pt x="42" y="5"/>
                  <a:pt x="41" y="4"/>
                  <a:pt x="41" y="3"/>
                </a:cubicBezTo>
                <a:cubicBezTo>
                  <a:pt x="41" y="2"/>
                  <a:pt x="42" y="1"/>
                  <a:pt x="42" y="1"/>
                </a:cubicBezTo>
                <a:cubicBezTo>
                  <a:pt x="43" y="0"/>
                  <a:pt x="44" y="0"/>
                  <a:pt x="45" y="0"/>
                </a:cubicBezTo>
                <a:close/>
                <a:moveTo>
                  <a:pt x="45" y="2"/>
                </a:moveTo>
                <a:cubicBezTo>
                  <a:pt x="45" y="2"/>
                  <a:pt x="45" y="2"/>
                  <a:pt x="45" y="2"/>
                </a:cubicBezTo>
                <a:cubicBezTo>
                  <a:pt x="45" y="2"/>
                  <a:pt x="45" y="2"/>
                  <a:pt x="45" y="2"/>
                </a:cubicBezTo>
                <a:cubicBezTo>
                  <a:pt x="44" y="2"/>
                  <a:pt x="44" y="2"/>
                  <a:pt x="44" y="2"/>
                </a:cubicBezTo>
                <a:cubicBezTo>
                  <a:pt x="44" y="2"/>
                  <a:pt x="43" y="3"/>
                  <a:pt x="43" y="3"/>
                </a:cubicBezTo>
                <a:cubicBezTo>
                  <a:pt x="43" y="3"/>
                  <a:pt x="44" y="4"/>
                  <a:pt x="44" y="4"/>
                </a:cubicBezTo>
                <a:cubicBezTo>
                  <a:pt x="44" y="4"/>
                  <a:pt x="44" y="4"/>
                  <a:pt x="45" y="4"/>
                </a:cubicBezTo>
                <a:cubicBezTo>
                  <a:pt x="45" y="4"/>
                  <a:pt x="45" y="4"/>
                  <a:pt x="45" y="4"/>
                </a:cubicBezTo>
                <a:cubicBezTo>
                  <a:pt x="46" y="4"/>
                  <a:pt x="46" y="3"/>
                  <a:pt x="46" y="3"/>
                </a:cubicBezTo>
                <a:cubicBezTo>
                  <a:pt x="46" y="3"/>
                  <a:pt x="46" y="2"/>
                  <a:pt x="45" y="2"/>
                </a:cubicBezTo>
                <a:close/>
                <a:moveTo>
                  <a:pt x="45" y="41"/>
                </a:moveTo>
                <a:cubicBezTo>
                  <a:pt x="45" y="41"/>
                  <a:pt x="45" y="41"/>
                  <a:pt x="45" y="41"/>
                </a:cubicBezTo>
                <a:cubicBezTo>
                  <a:pt x="46" y="41"/>
                  <a:pt x="46" y="41"/>
                  <a:pt x="47" y="42"/>
                </a:cubicBezTo>
                <a:cubicBezTo>
                  <a:pt x="48" y="43"/>
                  <a:pt x="48" y="43"/>
                  <a:pt x="48" y="44"/>
                </a:cubicBezTo>
                <a:cubicBezTo>
                  <a:pt x="48" y="45"/>
                  <a:pt x="48" y="46"/>
                  <a:pt x="47" y="47"/>
                </a:cubicBezTo>
                <a:cubicBezTo>
                  <a:pt x="46" y="47"/>
                  <a:pt x="46" y="48"/>
                  <a:pt x="45" y="48"/>
                </a:cubicBezTo>
                <a:cubicBezTo>
                  <a:pt x="44" y="48"/>
                  <a:pt x="43" y="47"/>
                  <a:pt x="42" y="47"/>
                </a:cubicBezTo>
                <a:cubicBezTo>
                  <a:pt x="42" y="46"/>
                  <a:pt x="41" y="45"/>
                  <a:pt x="41" y="44"/>
                </a:cubicBezTo>
                <a:cubicBezTo>
                  <a:pt x="41" y="43"/>
                  <a:pt x="42" y="43"/>
                  <a:pt x="42" y="42"/>
                </a:cubicBezTo>
                <a:cubicBezTo>
                  <a:pt x="43" y="41"/>
                  <a:pt x="44" y="41"/>
                  <a:pt x="45" y="41"/>
                </a:cubicBezTo>
                <a:close/>
                <a:moveTo>
                  <a:pt x="45" y="44"/>
                </a:moveTo>
                <a:cubicBezTo>
                  <a:pt x="45" y="44"/>
                  <a:pt x="45" y="44"/>
                  <a:pt x="45" y="44"/>
                </a:cubicBezTo>
                <a:cubicBezTo>
                  <a:pt x="45" y="43"/>
                  <a:pt x="45" y="43"/>
                  <a:pt x="45" y="43"/>
                </a:cubicBezTo>
                <a:cubicBezTo>
                  <a:pt x="44" y="43"/>
                  <a:pt x="44" y="43"/>
                  <a:pt x="44" y="44"/>
                </a:cubicBezTo>
                <a:cubicBezTo>
                  <a:pt x="44" y="44"/>
                  <a:pt x="43" y="44"/>
                  <a:pt x="43" y="44"/>
                </a:cubicBezTo>
                <a:cubicBezTo>
                  <a:pt x="43" y="45"/>
                  <a:pt x="44" y="45"/>
                  <a:pt x="44" y="45"/>
                </a:cubicBezTo>
                <a:cubicBezTo>
                  <a:pt x="44" y="45"/>
                  <a:pt x="44" y="46"/>
                  <a:pt x="45" y="46"/>
                </a:cubicBezTo>
                <a:cubicBezTo>
                  <a:pt x="45" y="46"/>
                  <a:pt x="45" y="45"/>
                  <a:pt x="45" y="45"/>
                </a:cubicBezTo>
                <a:cubicBezTo>
                  <a:pt x="46" y="45"/>
                  <a:pt x="46" y="45"/>
                  <a:pt x="46" y="44"/>
                </a:cubicBezTo>
                <a:cubicBezTo>
                  <a:pt x="46" y="44"/>
                  <a:pt x="46" y="44"/>
                  <a:pt x="45" y="44"/>
                </a:cubicBezTo>
                <a:close/>
                <a:moveTo>
                  <a:pt x="27" y="35"/>
                </a:moveTo>
                <a:cubicBezTo>
                  <a:pt x="27" y="35"/>
                  <a:pt x="27" y="35"/>
                  <a:pt x="27" y="35"/>
                </a:cubicBezTo>
                <a:cubicBezTo>
                  <a:pt x="27" y="35"/>
                  <a:pt x="27" y="34"/>
                  <a:pt x="28" y="34"/>
                </a:cubicBezTo>
                <a:cubicBezTo>
                  <a:pt x="28" y="34"/>
                  <a:pt x="29" y="35"/>
                  <a:pt x="29" y="35"/>
                </a:cubicBezTo>
                <a:cubicBezTo>
                  <a:pt x="29" y="37"/>
                  <a:pt x="29" y="37"/>
                  <a:pt x="29" y="37"/>
                </a:cubicBezTo>
                <a:cubicBezTo>
                  <a:pt x="29" y="38"/>
                  <a:pt x="28" y="39"/>
                  <a:pt x="28" y="39"/>
                </a:cubicBezTo>
                <a:cubicBezTo>
                  <a:pt x="27" y="39"/>
                  <a:pt x="27" y="38"/>
                  <a:pt x="27" y="37"/>
                </a:cubicBezTo>
                <a:cubicBezTo>
                  <a:pt x="27" y="35"/>
                  <a:pt x="27" y="35"/>
                  <a:pt x="27" y="3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8" name="Freeform 594"/>
          <p:cNvSpPr>
            <a:spLocks noEditPoints="1"/>
          </p:cNvSpPr>
          <p:nvPr/>
        </p:nvSpPr>
        <p:spPr bwMode="auto">
          <a:xfrm>
            <a:off x="5834761" y="3643765"/>
            <a:ext cx="167996" cy="167996"/>
          </a:xfrm>
          <a:custGeom>
            <a:avLst/>
            <a:gdLst>
              <a:gd name="T0" fmla="*/ 43 w 50"/>
              <a:gd name="T1" fmla="*/ 38 h 50"/>
              <a:gd name="T2" fmla="*/ 31 w 50"/>
              <a:gd name="T3" fmla="*/ 39 h 50"/>
              <a:gd name="T4" fmla="*/ 31 w 50"/>
              <a:gd name="T5" fmla="*/ 37 h 50"/>
              <a:gd name="T6" fmla="*/ 6 w 50"/>
              <a:gd name="T7" fmla="*/ 0 h 50"/>
              <a:gd name="T8" fmla="*/ 44 w 50"/>
              <a:gd name="T9" fmla="*/ 0 h 50"/>
              <a:gd name="T10" fmla="*/ 50 w 50"/>
              <a:gd name="T11" fmla="*/ 6 h 50"/>
              <a:gd name="T12" fmla="*/ 48 w 50"/>
              <a:gd name="T13" fmla="*/ 48 h 50"/>
              <a:gd name="T14" fmla="*/ 6 w 50"/>
              <a:gd name="T15" fmla="*/ 50 h 50"/>
              <a:gd name="T16" fmla="*/ 0 w 50"/>
              <a:gd name="T17" fmla="*/ 44 h 50"/>
              <a:gd name="T18" fmla="*/ 2 w 50"/>
              <a:gd name="T19" fmla="*/ 2 h 50"/>
              <a:gd name="T20" fmla="*/ 44 w 50"/>
              <a:gd name="T21" fmla="*/ 4 h 50"/>
              <a:gd name="T22" fmla="*/ 26 w 50"/>
              <a:gd name="T23" fmla="*/ 4 h 50"/>
              <a:gd name="T24" fmla="*/ 46 w 50"/>
              <a:gd name="T25" fmla="*/ 24 h 50"/>
              <a:gd name="T26" fmla="*/ 46 w 50"/>
              <a:gd name="T27" fmla="*/ 4 h 50"/>
              <a:gd name="T28" fmla="*/ 24 w 50"/>
              <a:gd name="T29" fmla="*/ 4 h 50"/>
              <a:gd name="T30" fmla="*/ 6 w 50"/>
              <a:gd name="T31" fmla="*/ 4 h 50"/>
              <a:gd name="T32" fmla="*/ 4 w 50"/>
              <a:gd name="T33" fmla="*/ 6 h 50"/>
              <a:gd name="T34" fmla="*/ 24 w 50"/>
              <a:gd name="T35" fmla="*/ 24 h 50"/>
              <a:gd name="T36" fmla="*/ 4 w 50"/>
              <a:gd name="T37" fmla="*/ 26 h 50"/>
              <a:gd name="T38" fmla="*/ 4 w 50"/>
              <a:gd name="T39" fmla="*/ 44 h 50"/>
              <a:gd name="T40" fmla="*/ 6 w 50"/>
              <a:gd name="T41" fmla="*/ 46 h 50"/>
              <a:gd name="T42" fmla="*/ 24 w 50"/>
              <a:gd name="T43" fmla="*/ 26 h 50"/>
              <a:gd name="T44" fmla="*/ 26 w 50"/>
              <a:gd name="T45" fmla="*/ 46 h 50"/>
              <a:gd name="T46" fmla="*/ 44 w 50"/>
              <a:gd name="T47" fmla="*/ 46 h 50"/>
              <a:gd name="T48" fmla="*/ 46 w 50"/>
              <a:gd name="T49" fmla="*/ 44 h 50"/>
              <a:gd name="T50" fmla="*/ 26 w 50"/>
              <a:gd name="T51" fmla="*/ 26 h 50"/>
              <a:gd name="T52" fmla="*/ 13 w 50"/>
              <a:gd name="T53" fmla="*/ 8 h 50"/>
              <a:gd name="T54" fmla="*/ 14 w 50"/>
              <a:gd name="T55" fmla="*/ 7 h 50"/>
              <a:gd name="T56" fmla="*/ 15 w 50"/>
              <a:gd name="T57" fmla="*/ 12 h 50"/>
              <a:gd name="T58" fmla="*/ 21 w 50"/>
              <a:gd name="T59" fmla="*/ 14 h 50"/>
              <a:gd name="T60" fmla="*/ 15 w 50"/>
              <a:gd name="T61" fmla="*/ 15 h 50"/>
              <a:gd name="T62" fmla="*/ 14 w 50"/>
              <a:gd name="T63" fmla="*/ 20 h 50"/>
              <a:gd name="T64" fmla="*/ 13 w 50"/>
              <a:gd name="T65" fmla="*/ 15 h 50"/>
              <a:gd name="T66" fmla="*/ 8 w 50"/>
              <a:gd name="T67" fmla="*/ 14 h 50"/>
              <a:gd name="T68" fmla="*/ 13 w 50"/>
              <a:gd name="T69" fmla="*/ 12 h 50"/>
              <a:gd name="T70" fmla="*/ 17 w 50"/>
              <a:gd name="T71" fmla="*/ 31 h 50"/>
              <a:gd name="T72" fmla="*/ 19 w 50"/>
              <a:gd name="T73" fmla="*/ 31 h 50"/>
              <a:gd name="T74" fmla="*/ 16 w 50"/>
              <a:gd name="T75" fmla="*/ 36 h 50"/>
              <a:gd name="T76" fmla="*/ 19 w 50"/>
              <a:gd name="T77" fmla="*/ 40 h 50"/>
              <a:gd name="T78" fmla="*/ 14 w 50"/>
              <a:gd name="T79" fmla="*/ 37 h 50"/>
              <a:gd name="T80" fmla="*/ 9 w 50"/>
              <a:gd name="T81" fmla="*/ 40 h 50"/>
              <a:gd name="T82" fmla="*/ 12 w 50"/>
              <a:gd name="T83" fmla="*/ 36 h 50"/>
              <a:gd name="T84" fmla="*/ 9 w 50"/>
              <a:gd name="T85" fmla="*/ 31 h 50"/>
              <a:gd name="T86" fmla="*/ 14 w 50"/>
              <a:gd name="T87" fmla="*/ 34 h 50"/>
              <a:gd name="T88" fmla="*/ 42 w 50"/>
              <a:gd name="T89" fmla="*/ 12 h 50"/>
              <a:gd name="T90" fmla="*/ 43 w 50"/>
              <a:gd name="T91" fmla="*/ 14 h 50"/>
              <a:gd name="T92" fmla="*/ 31 w 50"/>
              <a:gd name="T93" fmla="*/ 15 h 50"/>
              <a:gd name="T94" fmla="*/ 31 w 50"/>
              <a:gd name="T95" fmla="*/ 12 h 50"/>
              <a:gd name="T96" fmla="*/ 42 w 50"/>
              <a:gd name="T97" fmla="*/ 32 h 50"/>
              <a:gd name="T98" fmla="*/ 43 w 50"/>
              <a:gd name="T99" fmla="*/ 34 h 50"/>
              <a:gd name="T100" fmla="*/ 31 w 50"/>
              <a:gd name="T101" fmla="*/ 35 h 50"/>
              <a:gd name="T102" fmla="*/ 31 w 50"/>
              <a:gd name="T103"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42" y="37"/>
                </a:moveTo>
                <a:cubicBezTo>
                  <a:pt x="42" y="37"/>
                  <a:pt x="43" y="38"/>
                  <a:pt x="43" y="38"/>
                </a:cubicBezTo>
                <a:cubicBezTo>
                  <a:pt x="43" y="39"/>
                  <a:pt x="42" y="39"/>
                  <a:pt x="42" y="39"/>
                </a:cubicBezTo>
                <a:cubicBezTo>
                  <a:pt x="31" y="39"/>
                  <a:pt x="31" y="39"/>
                  <a:pt x="31" y="39"/>
                </a:cubicBezTo>
                <a:cubicBezTo>
                  <a:pt x="30" y="39"/>
                  <a:pt x="30" y="39"/>
                  <a:pt x="30" y="38"/>
                </a:cubicBezTo>
                <a:cubicBezTo>
                  <a:pt x="30" y="38"/>
                  <a:pt x="30" y="37"/>
                  <a:pt x="31" y="37"/>
                </a:cubicBezTo>
                <a:cubicBezTo>
                  <a:pt x="42" y="37"/>
                  <a:pt x="42" y="37"/>
                  <a:pt x="42" y="37"/>
                </a:cubicBezTo>
                <a:close/>
                <a:moveTo>
                  <a:pt x="6" y="0"/>
                </a:moveTo>
                <a:cubicBezTo>
                  <a:pt x="6" y="0"/>
                  <a:pt x="6" y="0"/>
                  <a:pt x="6" y="0"/>
                </a:cubicBezTo>
                <a:cubicBezTo>
                  <a:pt x="44" y="0"/>
                  <a:pt x="44" y="0"/>
                  <a:pt x="44" y="0"/>
                </a:cubicBezTo>
                <a:cubicBezTo>
                  <a:pt x="46" y="0"/>
                  <a:pt x="47" y="1"/>
                  <a:pt x="48" y="2"/>
                </a:cubicBezTo>
                <a:cubicBezTo>
                  <a:pt x="49" y="3"/>
                  <a:pt x="50" y="4"/>
                  <a:pt x="50" y="6"/>
                </a:cubicBezTo>
                <a:cubicBezTo>
                  <a:pt x="50" y="44"/>
                  <a:pt x="50" y="44"/>
                  <a:pt x="50" y="44"/>
                </a:cubicBezTo>
                <a:cubicBezTo>
                  <a:pt x="50" y="45"/>
                  <a:pt x="49" y="47"/>
                  <a:pt x="48" y="48"/>
                </a:cubicBezTo>
                <a:cubicBezTo>
                  <a:pt x="47" y="49"/>
                  <a:pt x="46" y="50"/>
                  <a:pt x="44" y="50"/>
                </a:cubicBezTo>
                <a:cubicBezTo>
                  <a:pt x="6" y="50"/>
                  <a:pt x="6" y="50"/>
                  <a:pt x="6" y="50"/>
                </a:cubicBezTo>
                <a:cubicBezTo>
                  <a:pt x="5" y="50"/>
                  <a:pt x="3" y="49"/>
                  <a:pt x="2" y="48"/>
                </a:cubicBezTo>
                <a:cubicBezTo>
                  <a:pt x="1" y="47"/>
                  <a:pt x="0" y="45"/>
                  <a:pt x="0" y="44"/>
                </a:cubicBezTo>
                <a:cubicBezTo>
                  <a:pt x="0" y="6"/>
                  <a:pt x="0" y="6"/>
                  <a:pt x="0" y="6"/>
                </a:cubicBezTo>
                <a:cubicBezTo>
                  <a:pt x="0" y="4"/>
                  <a:pt x="1" y="3"/>
                  <a:pt x="2" y="2"/>
                </a:cubicBezTo>
                <a:cubicBezTo>
                  <a:pt x="3" y="1"/>
                  <a:pt x="5" y="0"/>
                  <a:pt x="6" y="0"/>
                </a:cubicBezTo>
                <a:close/>
                <a:moveTo>
                  <a:pt x="44" y="4"/>
                </a:moveTo>
                <a:cubicBezTo>
                  <a:pt x="44" y="4"/>
                  <a:pt x="44" y="4"/>
                  <a:pt x="44" y="4"/>
                </a:cubicBezTo>
                <a:cubicBezTo>
                  <a:pt x="26" y="4"/>
                  <a:pt x="26" y="4"/>
                  <a:pt x="26" y="4"/>
                </a:cubicBezTo>
                <a:cubicBezTo>
                  <a:pt x="26" y="24"/>
                  <a:pt x="26" y="24"/>
                  <a:pt x="26" y="24"/>
                </a:cubicBezTo>
                <a:cubicBezTo>
                  <a:pt x="46" y="24"/>
                  <a:pt x="46" y="24"/>
                  <a:pt x="46" y="24"/>
                </a:cubicBezTo>
                <a:cubicBezTo>
                  <a:pt x="46" y="6"/>
                  <a:pt x="46" y="6"/>
                  <a:pt x="46" y="6"/>
                </a:cubicBezTo>
                <a:cubicBezTo>
                  <a:pt x="46" y="5"/>
                  <a:pt x="46" y="5"/>
                  <a:pt x="46" y="4"/>
                </a:cubicBezTo>
                <a:cubicBezTo>
                  <a:pt x="45" y="4"/>
                  <a:pt x="45" y="4"/>
                  <a:pt x="44" y="4"/>
                </a:cubicBezTo>
                <a:close/>
                <a:moveTo>
                  <a:pt x="24" y="4"/>
                </a:moveTo>
                <a:cubicBezTo>
                  <a:pt x="24" y="4"/>
                  <a:pt x="24" y="4"/>
                  <a:pt x="24" y="4"/>
                </a:cubicBezTo>
                <a:cubicBezTo>
                  <a:pt x="6" y="4"/>
                  <a:pt x="6" y="4"/>
                  <a:pt x="6" y="4"/>
                </a:cubicBezTo>
                <a:cubicBezTo>
                  <a:pt x="6" y="4"/>
                  <a:pt x="5" y="4"/>
                  <a:pt x="5" y="4"/>
                </a:cubicBezTo>
                <a:cubicBezTo>
                  <a:pt x="4" y="5"/>
                  <a:pt x="4" y="5"/>
                  <a:pt x="4" y="6"/>
                </a:cubicBezTo>
                <a:cubicBezTo>
                  <a:pt x="4" y="24"/>
                  <a:pt x="4" y="24"/>
                  <a:pt x="4" y="24"/>
                </a:cubicBezTo>
                <a:cubicBezTo>
                  <a:pt x="24" y="24"/>
                  <a:pt x="24" y="24"/>
                  <a:pt x="24" y="24"/>
                </a:cubicBezTo>
                <a:cubicBezTo>
                  <a:pt x="24" y="4"/>
                  <a:pt x="24" y="4"/>
                  <a:pt x="24" y="4"/>
                </a:cubicBezTo>
                <a:close/>
                <a:moveTo>
                  <a:pt x="4" y="26"/>
                </a:moveTo>
                <a:cubicBezTo>
                  <a:pt x="4" y="26"/>
                  <a:pt x="4" y="26"/>
                  <a:pt x="4" y="26"/>
                </a:cubicBezTo>
                <a:cubicBezTo>
                  <a:pt x="4" y="44"/>
                  <a:pt x="4" y="44"/>
                  <a:pt x="4" y="44"/>
                </a:cubicBezTo>
                <a:cubicBezTo>
                  <a:pt x="4" y="44"/>
                  <a:pt x="4" y="45"/>
                  <a:pt x="5" y="45"/>
                </a:cubicBezTo>
                <a:cubicBezTo>
                  <a:pt x="5" y="46"/>
                  <a:pt x="6" y="46"/>
                  <a:pt x="6" y="46"/>
                </a:cubicBezTo>
                <a:cubicBezTo>
                  <a:pt x="24" y="46"/>
                  <a:pt x="24" y="46"/>
                  <a:pt x="24" y="46"/>
                </a:cubicBezTo>
                <a:cubicBezTo>
                  <a:pt x="24" y="26"/>
                  <a:pt x="24" y="26"/>
                  <a:pt x="24" y="26"/>
                </a:cubicBezTo>
                <a:cubicBezTo>
                  <a:pt x="4" y="26"/>
                  <a:pt x="4" y="26"/>
                  <a:pt x="4" y="26"/>
                </a:cubicBezTo>
                <a:close/>
                <a:moveTo>
                  <a:pt x="26" y="46"/>
                </a:moveTo>
                <a:cubicBezTo>
                  <a:pt x="26" y="46"/>
                  <a:pt x="26" y="46"/>
                  <a:pt x="26" y="46"/>
                </a:cubicBezTo>
                <a:cubicBezTo>
                  <a:pt x="44" y="46"/>
                  <a:pt x="44" y="46"/>
                  <a:pt x="44" y="46"/>
                </a:cubicBezTo>
                <a:cubicBezTo>
                  <a:pt x="45" y="46"/>
                  <a:pt x="45" y="46"/>
                  <a:pt x="46" y="45"/>
                </a:cubicBezTo>
                <a:cubicBezTo>
                  <a:pt x="46" y="45"/>
                  <a:pt x="46" y="44"/>
                  <a:pt x="46" y="44"/>
                </a:cubicBezTo>
                <a:cubicBezTo>
                  <a:pt x="46" y="26"/>
                  <a:pt x="46" y="26"/>
                  <a:pt x="46" y="26"/>
                </a:cubicBezTo>
                <a:cubicBezTo>
                  <a:pt x="26" y="26"/>
                  <a:pt x="26" y="26"/>
                  <a:pt x="26" y="26"/>
                </a:cubicBezTo>
                <a:cubicBezTo>
                  <a:pt x="26" y="46"/>
                  <a:pt x="26" y="46"/>
                  <a:pt x="26" y="46"/>
                </a:cubicBezTo>
                <a:close/>
                <a:moveTo>
                  <a:pt x="13" y="8"/>
                </a:moveTo>
                <a:cubicBezTo>
                  <a:pt x="13" y="8"/>
                  <a:pt x="13" y="8"/>
                  <a:pt x="13" y="8"/>
                </a:cubicBezTo>
                <a:cubicBezTo>
                  <a:pt x="13" y="8"/>
                  <a:pt x="13" y="7"/>
                  <a:pt x="14" y="7"/>
                </a:cubicBezTo>
                <a:cubicBezTo>
                  <a:pt x="15" y="7"/>
                  <a:pt x="15" y="8"/>
                  <a:pt x="15" y="8"/>
                </a:cubicBezTo>
                <a:cubicBezTo>
                  <a:pt x="15" y="12"/>
                  <a:pt x="15" y="12"/>
                  <a:pt x="15" y="12"/>
                </a:cubicBezTo>
                <a:cubicBezTo>
                  <a:pt x="19" y="12"/>
                  <a:pt x="19" y="12"/>
                  <a:pt x="19" y="12"/>
                </a:cubicBezTo>
                <a:cubicBezTo>
                  <a:pt x="20" y="12"/>
                  <a:pt x="21" y="13"/>
                  <a:pt x="21" y="14"/>
                </a:cubicBezTo>
                <a:cubicBezTo>
                  <a:pt x="21" y="14"/>
                  <a:pt x="20" y="15"/>
                  <a:pt x="19" y="15"/>
                </a:cubicBezTo>
                <a:cubicBezTo>
                  <a:pt x="15" y="15"/>
                  <a:pt x="15" y="15"/>
                  <a:pt x="15" y="15"/>
                </a:cubicBezTo>
                <a:cubicBezTo>
                  <a:pt x="15" y="19"/>
                  <a:pt x="15" y="19"/>
                  <a:pt x="15" y="19"/>
                </a:cubicBezTo>
                <a:cubicBezTo>
                  <a:pt x="15" y="20"/>
                  <a:pt x="15" y="20"/>
                  <a:pt x="14" y="20"/>
                </a:cubicBezTo>
                <a:cubicBezTo>
                  <a:pt x="13" y="20"/>
                  <a:pt x="13" y="20"/>
                  <a:pt x="13" y="19"/>
                </a:cubicBezTo>
                <a:cubicBezTo>
                  <a:pt x="13" y="15"/>
                  <a:pt x="13" y="15"/>
                  <a:pt x="13" y="15"/>
                </a:cubicBezTo>
                <a:cubicBezTo>
                  <a:pt x="9" y="15"/>
                  <a:pt x="9" y="15"/>
                  <a:pt x="9" y="15"/>
                </a:cubicBezTo>
                <a:cubicBezTo>
                  <a:pt x="8" y="15"/>
                  <a:pt x="8" y="14"/>
                  <a:pt x="8" y="14"/>
                </a:cubicBezTo>
                <a:cubicBezTo>
                  <a:pt x="8" y="13"/>
                  <a:pt x="8" y="12"/>
                  <a:pt x="9" y="12"/>
                </a:cubicBezTo>
                <a:cubicBezTo>
                  <a:pt x="13" y="12"/>
                  <a:pt x="13" y="12"/>
                  <a:pt x="13" y="12"/>
                </a:cubicBezTo>
                <a:cubicBezTo>
                  <a:pt x="13" y="8"/>
                  <a:pt x="13" y="8"/>
                  <a:pt x="13" y="8"/>
                </a:cubicBezTo>
                <a:close/>
                <a:moveTo>
                  <a:pt x="17" y="31"/>
                </a:moveTo>
                <a:cubicBezTo>
                  <a:pt x="17" y="31"/>
                  <a:pt x="17" y="31"/>
                  <a:pt x="17" y="31"/>
                </a:cubicBezTo>
                <a:cubicBezTo>
                  <a:pt x="18" y="31"/>
                  <a:pt x="18" y="31"/>
                  <a:pt x="19" y="31"/>
                </a:cubicBezTo>
                <a:cubicBezTo>
                  <a:pt x="19" y="32"/>
                  <a:pt x="19" y="32"/>
                  <a:pt x="19" y="33"/>
                </a:cubicBezTo>
                <a:cubicBezTo>
                  <a:pt x="16" y="36"/>
                  <a:pt x="16" y="36"/>
                  <a:pt x="16" y="36"/>
                </a:cubicBezTo>
                <a:cubicBezTo>
                  <a:pt x="19" y="39"/>
                  <a:pt x="19" y="39"/>
                  <a:pt x="19" y="39"/>
                </a:cubicBezTo>
                <a:cubicBezTo>
                  <a:pt x="19" y="39"/>
                  <a:pt x="19" y="40"/>
                  <a:pt x="19" y="40"/>
                </a:cubicBezTo>
                <a:cubicBezTo>
                  <a:pt x="18" y="41"/>
                  <a:pt x="18" y="41"/>
                  <a:pt x="17" y="40"/>
                </a:cubicBezTo>
                <a:cubicBezTo>
                  <a:pt x="14" y="37"/>
                  <a:pt x="14" y="37"/>
                  <a:pt x="14" y="37"/>
                </a:cubicBezTo>
                <a:cubicBezTo>
                  <a:pt x="11" y="40"/>
                  <a:pt x="11" y="40"/>
                  <a:pt x="11" y="40"/>
                </a:cubicBezTo>
                <a:cubicBezTo>
                  <a:pt x="11" y="41"/>
                  <a:pt x="10" y="41"/>
                  <a:pt x="9" y="40"/>
                </a:cubicBezTo>
                <a:cubicBezTo>
                  <a:pt x="9" y="40"/>
                  <a:pt x="9" y="39"/>
                  <a:pt x="9" y="39"/>
                </a:cubicBezTo>
                <a:cubicBezTo>
                  <a:pt x="12" y="36"/>
                  <a:pt x="12" y="36"/>
                  <a:pt x="12" y="36"/>
                </a:cubicBezTo>
                <a:cubicBezTo>
                  <a:pt x="9" y="33"/>
                  <a:pt x="9" y="33"/>
                  <a:pt x="9" y="33"/>
                </a:cubicBezTo>
                <a:cubicBezTo>
                  <a:pt x="9" y="32"/>
                  <a:pt x="9" y="32"/>
                  <a:pt x="9" y="31"/>
                </a:cubicBezTo>
                <a:cubicBezTo>
                  <a:pt x="10" y="31"/>
                  <a:pt x="11" y="31"/>
                  <a:pt x="11" y="31"/>
                </a:cubicBezTo>
                <a:cubicBezTo>
                  <a:pt x="14" y="34"/>
                  <a:pt x="14" y="34"/>
                  <a:pt x="14" y="34"/>
                </a:cubicBezTo>
                <a:cubicBezTo>
                  <a:pt x="17" y="31"/>
                  <a:pt x="17" y="31"/>
                  <a:pt x="17" y="31"/>
                </a:cubicBezTo>
                <a:close/>
                <a:moveTo>
                  <a:pt x="42" y="12"/>
                </a:moveTo>
                <a:cubicBezTo>
                  <a:pt x="42" y="12"/>
                  <a:pt x="42" y="12"/>
                  <a:pt x="42" y="12"/>
                </a:cubicBezTo>
                <a:cubicBezTo>
                  <a:pt x="42" y="12"/>
                  <a:pt x="43" y="13"/>
                  <a:pt x="43" y="14"/>
                </a:cubicBezTo>
                <a:cubicBezTo>
                  <a:pt x="43" y="14"/>
                  <a:pt x="42" y="15"/>
                  <a:pt x="42" y="15"/>
                </a:cubicBezTo>
                <a:cubicBezTo>
                  <a:pt x="31" y="15"/>
                  <a:pt x="31" y="15"/>
                  <a:pt x="31" y="15"/>
                </a:cubicBezTo>
                <a:cubicBezTo>
                  <a:pt x="30" y="15"/>
                  <a:pt x="30" y="14"/>
                  <a:pt x="30" y="14"/>
                </a:cubicBezTo>
                <a:cubicBezTo>
                  <a:pt x="30" y="13"/>
                  <a:pt x="30" y="12"/>
                  <a:pt x="31" y="12"/>
                </a:cubicBezTo>
                <a:cubicBezTo>
                  <a:pt x="42" y="12"/>
                  <a:pt x="42" y="12"/>
                  <a:pt x="42" y="12"/>
                </a:cubicBezTo>
                <a:close/>
                <a:moveTo>
                  <a:pt x="42" y="32"/>
                </a:moveTo>
                <a:cubicBezTo>
                  <a:pt x="42" y="32"/>
                  <a:pt x="42" y="32"/>
                  <a:pt x="42" y="32"/>
                </a:cubicBezTo>
                <a:cubicBezTo>
                  <a:pt x="42" y="32"/>
                  <a:pt x="43" y="33"/>
                  <a:pt x="43" y="34"/>
                </a:cubicBezTo>
                <a:cubicBezTo>
                  <a:pt x="43" y="34"/>
                  <a:pt x="42" y="35"/>
                  <a:pt x="42" y="35"/>
                </a:cubicBezTo>
                <a:cubicBezTo>
                  <a:pt x="31" y="35"/>
                  <a:pt x="31" y="35"/>
                  <a:pt x="31" y="35"/>
                </a:cubicBezTo>
                <a:cubicBezTo>
                  <a:pt x="30" y="35"/>
                  <a:pt x="30" y="34"/>
                  <a:pt x="30" y="34"/>
                </a:cubicBezTo>
                <a:cubicBezTo>
                  <a:pt x="30" y="33"/>
                  <a:pt x="30" y="32"/>
                  <a:pt x="31" y="32"/>
                </a:cubicBezTo>
                <a:cubicBezTo>
                  <a:pt x="42" y="32"/>
                  <a:pt x="42" y="32"/>
                  <a:pt x="42"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89" name="Freeform 595"/>
          <p:cNvSpPr>
            <a:spLocks noEditPoints="1"/>
          </p:cNvSpPr>
          <p:nvPr/>
        </p:nvSpPr>
        <p:spPr bwMode="auto">
          <a:xfrm>
            <a:off x="6123714" y="4030155"/>
            <a:ext cx="167996" cy="124316"/>
          </a:xfrm>
          <a:custGeom>
            <a:avLst/>
            <a:gdLst>
              <a:gd name="T0" fmla="*/ 42 w 50"/>
              <a:gd name="T1" fmla="*/ 12 h 37"/>
              <a:gd name="T2" fmla="*/ 44 w 50"/>
              <a:gd name="T3" fmla="*/ 13 h 37"/>
              <a:gd name="T4" fmla="*/ 42 w 50"/>
              <a:gd name="T5" fmla="*/ 14 h 37"/>
              <a:gd name="T6" fmla="*/ 39 w 50"/>
              <a:gd name="T7" fmla="*/ 14 h 37"/>
              <a:gd name="T8" fmla="*/ 38 w 50"/>
              <a:gd name="T9" fmla="*/ 13 h 37"/>
              <a:gd name="T10" fmla="*/ 39 w 50"/>
              <a:gd name="T11" fmla="*/ 12 h 37"/>
              <a:gd name="T12" fmla="*/ 42 w 50"/>
              <a:gd name="T13" fmla="*/ 12 h 37"/>
              <a:gd name="T14" fmla="*/ 34 w 50"/>
              <a:gd name="T15" fmla="*/ 2 h 37"/>
              <a:gd name="T16" fmla="*/ 34 w 50"/>
              <a:gd name="T17" fmla="*/ 2 h 37"/>
              <a:gd name="T18" fmla="*/ 34 w 50"/>
              <a:gd name="T19" fmla="*/ 2 h 37"/>
              <a:gd name="T20" fmla="*/ 34 w 50"/>
              <a:gd name="T21" fmla="*/ 6 h 37"/>
              <a:gd name="T22" fmla="*/ 48 w 50"/>
              <a:gd name="T23" fmla="*/ 6 h 37"/>
              <a:gd name="T24" fmla="*/ 50 w 50"/>
              <a:gd name="T25" fmla="*/ 7 h 37"/>
              <a:gd name="T26" fmla="*/ 50 w 50"/>
              <a:gd name="T27" fmla="*/ 7 h 37"/>
              <a:gd name="T28" fmla="*/ 50 w 50"/>
              <a:gd name="T29" fmla="*/ 30 h 37"/>
              <a:gd name="T30" fmla="*/ 48 w 50"/>
              <a:gd name="T31" fmla="*/ 32 h 37"/>
              <a:gd name="T32" fmla="*/ 48 w 50"/>
              <a:gd name="T33" fmla="*/ 32 h 37"/>
              <a:gd name="T34" fmla="*/ 34 w 50"/>
              <a:gd name="T35" fmla="*/ 32 h 37"/>
              <a:gd name="T36" fmla="*/ 34 w 50"/>
              <a:gd name="T37" fmla="*/ 35 h 37"/>
              <a:gd name="T38" fmla="*/ 32 w 50"/>
              <a:gd name="T39" fmla="*/ 37 h 37"/>
              <a:gd name="T40" fmla="*/ 32 w 50"/>
              <a:gd name="T41" fmla="*/ 37 h 37"/>
              <a:gd name="T42" fmla="*/ 2 w 50"/>
              <a:gd name="T43" fmla="*/ 37 h 37"/>
              <a:gd name="T44" fmla="*/ 0 w 50"/>
              <a:gd name="T45" fmla="*/ 35 h 37"/>
              <a:gd name="T46" fmla="*/ 0 w 50"/>
              <a:gd name="T47" fmla="*/ 35 h 37"/>
              <a:gd name="T48" fmla="*/ 0 w 50"/>
              <a:gd name="T49" fmla="*/ 2 h 37"/>
              <a:gd name="T50" fmla="*/ 2 w 50"/>
              <a:gd name="T51" fmla="*/ 0 h 37"/>
              <a:gd name="T52" fmla="*/ 2 w 50"/>
              <a:gd name="T53" fmla="*/ 0 h 37"/>
              <a:gd name="T54" fmla="*/ 32 w 50"/>
              <a:gd name="T55" fmla="*/ 0 h 37"/>
              <a:gd name="T56" fmla="*/ 34 w 50"/>
              <a:gd name="T57" fmla="*/ 2 h 37"/>
              <a:gd name="T58" fmla="*/ 30 w 50"/>
              <a:gd name="T59" fmla="*/ 33 h 37"/>
              <a:gd name="T60" fmla="*/ 30 w 50"/>
              <a:gd name="T61" fmla="*/ 33 h 37"/>
              <a:gd name="T62" fmla="*/ 30 w 50"/>
              <a:gd name="T63" fmla="*/ 30 h 37"/>
              <a:gd name="T64" fmla="*/ 30 w 50"/>
              <a:gd name="T65" fmla="*/ 30 h 37"/>
              <a:gd name="T66" fmla="*/ 30 w 50"/>
              <a:gd name="T67" fmla="*/ 30 h 37"/>
              <a:gd name="T68" fmla="*/ 30 w 50"/>
              <a:gd name="T69" fmla="*/ 7 h 37"/>
              <a:gd name="T70" fmla="*/ 30 w 50"/>
              <a:gd name="T71" fmla="*/ 7 h 37"/>
              <a:gd name="T72" fmla="*/ 30 w 50"/>
              <a:gd name="T73" fmla="*/ 4 h 37"/>
              <a:gd name="T74" fmla="*/ 4 w 50"/>
              <a:gd name="T75" fmla="*/ 4 h 37"/>
              <a:gd name="T76" fmla="*/ 4 w 50"/>
              <a:gd name="T77" fmla="*/ 33 h 37"/>
              <a:gd name="T78" fmla="*/ 30 w 50"/>
              <a:gd name="T79" fmla="*/ 33 h 37"/>
              <a:gd name="T80" fmla="*/ 46 w 50"/>
              <a:gd name="T81" fmla="*/ 28 h 37"/>
              <a:gd name="T82" fmla="*/ 46 w 50"/>
              <a:gd name="T83" fmla="*/ 28 h 37"/>
              <a:gd name="T84" fmla="*/ 46 w 50"/>
              <a:gd name="T85" fmla="*/ 9 h 37"/>
              <a:gd name="T86" fmla="*/ 34 w 50"/>
              <a:gd name="T87" fmla="*/ 9 h 37"/>
              <a:gd name="T88" fmla="*/ 34 w 50"/>
              <a:gd name="T89" fmla="*/ 28 h 37"/>
              <a:gd name="T90" fmla="*/ 46 w 50"/>
              <a:gd name="T91" fmla="*/ 28 h 37"/>
              <a:gd name="T92" fmla="*/ 42 w 50"/>
              <a:gd name="T93" fmla="*/ 23 h 37"/>
              <a:gd name="T94" fmla="*/ 42 w 50"/>
              <a:gd name="T95" fmla="*/ 23 h 37"/>
              <a:gd name="T96" fmla="*/ 44 w 50"/>
              <a:gd name="T97" fmla="*/ 24 h 37"/>
              <a:gd name="T98" fmla="*/ 42 w 50"/>
              <a:gd name="T99" fmla="*/ 25 h 37"/>
              <a:gd name="T100" fmla="*/ 39 w 50"/>
              <a:gd name="T101" fmla="*/ 25 h 37"/>
              <a:gd name="T102" fmla="*/ 38 w 50"/>
              <a:gd name="T103" fmla="*/ 24 h 37"/>
              <a:gd name="T104" fmla="*/ 39 w 50"/>
              <a:gd name="T105" fmla="*/ 23 h 37"/>
              <a:gd name="T106" fmla="*/ 42 w 50"/>
              <a:gd name="T107"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37">
                <a:moveTo>
                  <a:pt x="42" y="12"/>
                </a:moveTo>
                <a:cubicBezTo>
                  <a:pt x="43" y="12"/>
                  <a:pt x="44" y="13"/>
                  <a:pt x="44" y="13"/>
                </a:cubicBezTo>
                <a:cubicBezTo>
                  <a:pt x="44" y="14"/>
                  <a:pt x="43" y="14"/>
                  <a:pt x="42" y="14"/>
                </a:cubicBezTo>
                <a:cubicBezTo>
                  <a:pt x="39" y="14"/>
                  <a:pt x="39" y="14"/>
                  <a:pt x="39" y="14"/>
                </a:cubicBezTo>
                <a:cubicBezTo>
                  <a:pt x="38" y="14"/>
                  <a:pt x="38" y="14"/>
                  <a:pt x="38" y="13"/>
                </a:cubicBezTo>
                <a:cubicBezTo>
                  <a:pt x="38" y="13"/>
                  <a:pt x="38" y="12"/>
                  <a:pt x="39" y="12"/>
                </a:cubicBezTo>
                <a:cubicBezTo>
                  <a:pt x="42" y="12"/>
                  <a:pt x="42" y="12"/>
                  <a:pt x="42" y="12"/>
                </a:cubicBezTo>
                <a:close/>
                <a:moveTo>
                  <a:pt x="34" y="2"/>
                </a:moveTo>
                <a:cubicBezTo>
                  <a:pt x="34" y="2"/>
                  <a:pt x="34" y="2"/>
                  <a:pt x="34" y="2"/>
                </a:cubicBezTo>
                <a:cubicBezTo>
                  <a:pt x="34" y="2"/>
                  <a:pt x="34" y="2"/>
                  <a:pt x="34" y="2"/>
                </a:cubicBezTo>
                <a:cubicBezTo>
                  <a:pt x="34" y="6"/>
                  <a:pt x="34" y="6"/>
                  <a:pt x="34" y="6"/>
                </a:cubicBezTo>
                <a:cubicBezTo>
                  <a:pt x="48" y="6"/>
                  <a:pt x="48" y="6"/>
                  <a:pt x="48" y="6"/>
                </a:cubicBezTo>
                <a:cubicBezTo>
                  <a:pt x="49" y="6"/>
                  <a:pt x="50" y="6"/>
                  <a:pt x="50" y="7"/>
                </a:cubicBezTo>
                <a:cubicBezTo>
                  <a:pt x="50" y="7"/>
                  <a:pt x="50" y="7"/>
                  <a:pt x="50" y="7"/>
                </a:cubicBezTo>
                <a:cubicBezTo>
                  <a:pt x="50" y="30"/>
                  <a:pt x="50" y="30"/>
                  <a:pt x="50" y="30"/>
                </a:cubicBezTo>
                <a:cubicBezTo>
                  <a:pt x="50" y="31"/>
                  <a:pt x="49" y="32"/>
                  <a:pt x="48" y="32"/>
                </a:cubicBezTo>
                <a:cubicBezTo>
                  <a:pt x="48" y="32"/>
                  <a:pt x="48" y="32"/>
                  <a:pt x="48" y="32"/>
                </a:cubicBezTo>
                <a:cubicBezTo>
                  <a:pt x="34" y="32"/>
                  <a:pt x="34" y="32"/>
                  <a:pt x="34" y="32"/>
                </a:cubicBezTo>
                <a:cubicBezTo>
                  <a:pt x="34" y="35"/>
                  <a:pt x="34" y="35"/>
                  <a:pt x="34" y="35"/>
                </a:cubicBezTo>
                <a:cubicBezTo>
                  <a:pt x="34" y="36"/>
                  <a:pt x="33" y="37"/>
                  <a:pt x="32" y="37"/>
                </a:cubicBezTo>
                <a:cubicBezTo>
                  <a:pt x="32" y="37"/>
                  <a:pt x="32" y="37"/>
                  <a:pt x="32" y="37"/>
                </a:cubicBezTo>
                <a:cubicBezTo>
                  <a:pt x="2" y="37"/>
                  <a:pt x="2" y="37"/>
                  <a:pt x="2" y="37"/>
                </a:cubicBezTo>
                <a:cubicBezTo>
                  <a:pt x="1" y="37"/>
                  <a:pt x="0" y="36"/>
                  <a:pt x="0" y="35"/>
                </a:cubicBezTo>
                <a:cubicBezTo>
                  <a:pt x="0" y="35"/>
                  <a:pt x="0" y="35"/>
                  <a:pt x="0" y="35"/>
                </a:cubicBezTo>
                <a:cubicBezTo>
                  <a:pt x="0" y="2"/>
                  <a:pt x="0" y="2"/>
                  <a:pt x="0" y="2"/>
                </a:cubicBezTo>
                <a:cubicBezTo>
                  <a:pt x="0" y="1"/>
                  <a:pt x="1" y="0"/>
                  <a:pt x="2" y="0"/>
                </a:cubicBezTo>
                <a:cubicBezTo>
                  <a:pt x="2" y="0"/>
                  <a:pt x="2" y="0"/>
                  <a:pt x="2" y="0"/>
                </a:cubicBezTo>
                <a:cubicBezTo>
                  <a:pt x="32" y="0"/>
                  <a:pt x="32" y="0"/>
                  <a:pt x="32" y="0"/>
                </a:cubicBezTo>
                <a:cubicBezTo>
                  <a:pt x="33" y="0"/>
                  <a:pt x="34" y="1"/>
                  <a:pt x="34" y="2"/>
                </a:cubicBezTo>
                <a:close/>
                <a:moveTo>
                  <a:pt x="30" y="33"/>
                </a:moveTo>
                <a:cubicBezTo>
                  <a:pt x="30" y="33"/>
                  <a:pt x="30" y="33"/>
                  <a:pt x="30" y="33"/>
                </a:cubicBezTo>
                <a:cubicBezTo>
                  <a:pt x="30" y="30"/>
                  <a:pt x="30" y="30"/>
                  <a:pt x="30" y="30"/>
                </a:cubicBezTo>
                <a:cubicBezTo>
                  <a:pt x="30" y="30"/>
                  <a:pt x="30" y="30"/>
                  <a:pt x="30" y="30"/>
                </a:cubicBezTo>
                <a:cubicBezTo>
                  <a:pt x="30" y="30"/>
                  <a:pt x="30" y="30"/>
                  <a:pt x="30" y="30"/>
                </a:cubicBezTo>
                <a:cubicBezTo>
                  <a:pt x="30" y="7"/>
                  <a:pt x="30" y="7"/>
                  <a:pt x="30" y="7"/>
                </a:cubicBezTo>
                <a:cubicBezTo>
                  <a:pt x="30" y="7"/>
                  <a:pt x="30" y="7"/>
                  <a:pt x="30" y="7"/>
                </a:cubicBezTo>
                <a:cubicBezTo>
                  <a:pt x="30" y="4"/>
                  <a:pt x="30" y="4"/>
                  <a:pt x="30" y="4"/>
                </a:cubicBezTo>
                <a:cubicBezTo>
                  <a:pt x="4" y="4"/>
                  <a:pt x="4" y="4"/>
                  <a:pt x="4" y="4"/>
                </a:cubicBezTo>
                <a:cubicBezTo>
                  <a:pt x="4" y="33"/>
                  <a:pt x="4" y="33"/>
                  <a:pt x="4" y="33"/>
                </a:cubicBezTo>
                <a:cubicBezTo>
                  <a:pt x="30" y="33"/>
                  <a:pt x="30" y="33"/>
                  <a:pt x="30" y="33"/>
                </a:cubicBezTo>
                <a:close/>
                <a:moveTo>
                  <a:pt x="46" y="28"/>
                </a:moveTo>
                <a:cubicBezTo>
                  <a:pt x="46" y="28"/>
                  <a:pt x="46" y="28"/>
                  <a:pt x="46" y="28"/>
                </a:cubicBezTo>
                <a:cubicBezTo>
                  <a:pt x="46" y="9"/>
                  <a:pt x="46" y="9"/>
                  <a:pt x="46" y="9"/>
                </a:cubicBezTo>
                <a:cubicBezTo>
                  <a:pt x="34" y="9"/>
                  <a:pt x="34" y="9"/>
                  <a:pt x="34" y="9"/>
                </a:cubicBezTo>
                <a:cubicBezTo>
                  <a:pt x="34" y="28"/>
                  <a:pt x="34" y="28"/>
                  <a:pt x="34" y="28"/>
                </a:cubicBezTo>
                <a:cubicBezTo>
                  <a:pt x="46" y="28"/>
                  <a:pt x="46" y="28"/>
                  <a:pt x="46" y="28"/>
                </a:cubicBezTo>
                <a:close/>
                <a:moveTo>
                  <a:pt x="42" y="23"/>
                </a:moveTo>
                <a:cubicBezTo>
                  <a:pt x="42" y="23"/>
                  <a:pt x="42" y="23"/>
                  <a:pt x="42" y="23"/>
                </a:cubicBezTo>
                <a:cubicBezTo>
                  <a:pt x="43" y="23"/>
                  <a:pt x="44" y="23"/>
                  <a:pt x="44" y="24"/>
                </a:cubicBezTo>
                <a:cubicBezTo>
                  <a:pt x="44" y="25"/>
                  <a:pt x="43" y="25"/>
                  <a:pt x="42" y="25"/>
                </a:cubicBezTo>
                <a:cubicBezTo>
                  <a:pt x="39" y="25"/>
                  <a:pt x="39" y="25"/>
                  <a:pt x="39" y="25"/>
                </a:cubicBezTo>
                <a:cubicBezTo>
                  <a:pt x="38" y="25"/>
                  <a:pt x="38" y="25"/>
                  <a:pt x="38" y="24"/>
                </a:cubicBezTo>
                <a:cubicBezTo>
                  <a:pt x="38" y="23"/>
                  <a:pt x="38" y="23"/>
                  <a:pt x="39" y="23"/>
                </a:cubicBezTo>
                <a:cubicBezTo>
                  <a:pt x="42" y="23"/>
                  <a:pt x="42" y="23"/>
                  <a:pt x="42"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0" name="Freeform 596"/>
          <p:cNvSpPr>
            <a:spLocks noEditPoints="1"/>
          </p:cNvSpPr>
          <p:nvPr/>
        </p:nvSpPr>
        <p:spPr bwMode="auto">
          <a:xfrm>
            <a:off x="7022492" y="4009996"/>
            <a:ext cx="169675" cy="164635"/>
          </a:xfrm>
          <a:custGeom>
            <a:avLst/>
            <a:gdLst>
              <a:gd name="T0" fmla="*/ 25 w 50"/>
              <a:gd name="T1" fmla="*/ 0 h 49"/>
              <a:gd name="T2" fmla="*/ 43 w 50"/>
              <a:gd name="T3" fmla="*/ 7 h 49"/>
              <a:gd name="T4" fmla="*/ 50 w 50"/>
              <a:gd name="T5" fmla="*/ 25 h 49"/>
              <a:gd name="T6" fmla="*/ 43 w 50"/>
              <a:gd name="T7" fmla="*/ 42 h 49"/>
              <a:gd name="T8" fmla="*/ 25 w 50"/>
              <a:gd name="T9" fmla="*/ 49 h 49"/>
              <a:gd name="T10" fmla="*/ 7 w 50"/>
              <a:gd name="T11" fmla="*/ 42 h 49"/>
              <a:gd name="T12" fmla="*/ 7 w 50"/>
              <a:gd name="T13" fmla="*/ 42 h 49"/>
              <a:gd name="T14" fmla="*/ 7 w 50"/>
              <a:gd name="T15" fmla="*/ 42 h 49"/>
              <a:gd name="T16" fmla="*/ 0 w 50"/>
              <a:gd name="T17" fmla="*/ 25 h 49"/>
              <a:gd name="T18" fmla="*/ 7 w 50"/>
              <a:gd name="T19" fmla="*/ 7 h 49"/>
              <a:gd name="T20" fmla="*/ 7 w 50"/>
              <a:gd name="T21" fmla="*/ 7 h 49"/>
              <a:gd name="T22" fmla="*/ 25 w 50"/>
              <a:gd name="T23" fmla="*/ 0 h 49"/>
              <a:gd name="T24" fmla="*/ 26 w 50"/>
              <a:gd name="T25" fmla="*/ 4 h 49"/>
              <a:gd name="T26" fmla="*/ 26 w 50"/>
              <a:gd name="T27" fmla="*/ 4 h 49"/>
              <a:gd name="T28" fmla="*/ 26 w 50"/>
              <a:gd name="T29" fmla="*/ 24 h 49"/>
              <a:gd name="T30" fmla="*/ 41 w 50"/>
              <a:gd name="T31" fmla="*/ 39 h 49"/>
              <a:gd name="T32" fmla="*/ 46 w 50"/>
              <a:gd name="T33" fmla="*/ 25 h 49"/>
              <a:gd name="T34" fmla="*/ 40 w 50"/>
              <a:gd name="T35" fmla="*/ 10 h 49"/>
              <a:gd name="T36" fmla="*/ 40 w 50"/>
              <a:gd name="T37" fmla="*/ 10 h 49"/>
              <a:gd name="T38" fmla="*/ 26 w 50"/>
              <a:gd name="T39" fmla="*/ 4 h 49"/>
              <a:gd name="T40" fmla="*/ 39 w 50"/>
              <a:gd name="T41" fmla="*/ 40 h 49"/>
              <a:gd name="T42" fmla="*/ 39 w 50"/>
              <a:gd name="T43" fmla="*/ 40 h 49"/>
              <a:gd name="T44" fmla="*/ 24 w 50"/>
              <a:gd name="T45" fmla="*/ 25 h 49"/>
              <a:gd name="T46" fmla="*/ 24 w 50"/>
              <a:gd name="T47" fmla="*/ 25 h 49"/>
              <a:gd name="T48" fmla="*/ 24 w 50"/>
              <a:gd name="T49" fmla="*/ 25 h 49"/>
              <a:gd name="T50" fmla="*/ 24 w 50"/>
              <a:gd name="T51" fmla="*/ 4 h 49"/>
              <a:gd name="T52" fmla="*/ 10 w 50"/>
              <a:gd name="T53" fmla="*/ 10 h 49"/>
              <a:gd name="T54" fmla="*/ 10 w 50"/>
              <a:gd name="T55" fmla="*/ 10 h 49"/>
              <a:gd name="T56" fmla="*/ 4 w 50"/>
              <a:gd name="T57" fmla="*/ 25 h 49"/>
              <a:gd name="T58" fmla="*/ 10 w 50"/>
              <a:gd name="T59" fmla="*/ 39 h 49"/>
              <a:gd name="T60" fmla="*/ 10 w 50"/>
              <a:gd name="T61" fmla="*/ 39 h 49"/>
              <a:gd name="T62" fmla="*/ 25 w 50"/>
              <a:gd name="T63" fmla="*/ 46 h 49"/>
              <a:gd name="T64" fmla="*/ 39 w 50"/>
              <a:gd name="T65"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49">
                <a:moveTo>
                  <a:pt x="25" y="0"/>
                </a:moveTo>
                <a:cubicBezTo>
                  <a:pt x="32" y="0"/>
                  <a:pt x="38" y="2"/>
                  <a:pt x="43" y="7"/>
                </a:cubicBezTo>
                <a:cubicBezTo>
                  <a:pt x="47" y="11"/>
                  <a:pt x="50" y="18"/>
                  <a:pt x="50" y="25"/>
                </a:cubicBezTo>
                <a:cubicBezTo>
                  <a:pt x="50" y="31"/>
                  <a:pt x="47" y="38"/>
                  <a:pt x="43" y="42"/>
                </a:cubicBezTo>
                <a:cubicBezTo>
                  <a:pt x="38" y="47"/>
                  <a:pt x="32" y="49"/>
                  <a:pt x="25" y="49"/>
                </a:cubicBezTo>
                <a:cubicBezTo>
                  <a:pt x="18" y="49"/>
                  <a:pt x="12" y="47"/>
                  <a:pt x="7" y="42"/>
                </a:cubicBezTo>
                <a:cubicBezTo>
                  <a:pt x="7" y="42"/>
                  <a:pt x="7" y="42"/>
                  <a:pt x="7" y="42"/>
                </a:cubicBezTo>
                <a:cubicBezTo>
                  <a:pt x="7" y="42"/>
                  <a:pt x="7" y="42"/>
                  <a:pt x="7" y="42"/>
                </a:cubicBezTo>
                <a:cubicBezTo>
                  <a:pt x="3" y="38"/>
                  <a:pt x="0" y="31"/>
                  <a:pt x="0" y="25"/>
                </a:cubicBezTo>
                <a:cubicBezTo>
                  <a:pt x="0" y="18"/>
                  <a:pt x="3" y="11"/>
                  <a:pt x="7" y="7"/>
                </a:cubicBezTo>
                <a:cubicBezTo>
                  <a:pt x="7" y="7"/>
                  <a:pt x="7" y="7"/>
                  <a:pt x="7" y="7"/>
                </a:cubicBezTo>
                <a:cubicBezTo>
                  <a:pt x="12" y="2"/>
                  <a:pt x="18" y="0"/>
                  <a:pt x="25" y="0"/>
                </a:cubicBezTo>
                <a:close/>
                <a:moveTo>
                  <a:pt x="26" y="4"/>
                </a:moveTo>
                <a:cubicBezTo>
                  <a:pt x="26" y="4"/>
                  <a:pt x="26" y="4"/>
                  <a:pt x="26" y="4"/>
                </a:cubicBezTo>
                <a:cubicBezTo>
                  <a:pt x="26" y="24"/>
                  <a:pt x="26" y="24"/>
                  <a:pt x="26" y="24"/>
                </a:cubicBezTo>
                <a:cubicBezTo>
                  <a:pt x="41" y="39"/>
                  <a:pt x="41" y="39"/>
                  <a:pt x="41" y="39"/>
                </a:cubicBezTo>
                <a:cubicBezTo>
                  <a:pt x="44" y="35"/>
                  <a:pt x="46" y="30"/>
                  <a:pt x="46" y="25"/>
                </a:cubicBezTo>
                <a:cubicBezTo>
                  <a:pt x="46" y="19"/>
                  <a:pt x="44" y="14"/>
                  <a:pt x="40" y="10"/>
                </a:cubicBezTo>
                <a:cubicBezTo>
                  <a:pt x="40" y="10"/>
                  <a:pt x="40" y="10"/>
                  <a:pt x="40" y="10"/>
                </a:cubicBezTo>
                <a:cubicBezTo>
                  <a:pt x="36" y="6"/>
                  <a:pt x="32" y="4"/>
                  <a:pt x="26" y="4"/>
                </a:cubicBezTo>
                <a:close/>
                <a:moveTo>
                  <a:pt x="39" y="40"/>
                </a:moveTo>
                <a:cubicBezTo>
                  <a:pt x="39" y="40"/>
                  <a:pt x="39" y="40"/>
                  <a:pt x="39" y="40"/>
                </a:cubicBezTo>
                <a:cubicBezTo>
                  <a:pt x="24" y="25"/>
                  <a:pt x="24" y="25"/>
                  <a:pt x="24" y="25"/>
                </a:cubicBezTo>
                <a:cubicBezTo>
                  <a:pt x="24" y="25"/>
                  <a:pt x="24" y="25"/>
                  <a:pt x="24" y="25"/>
                </a:cubicBezTo>
                <a:cubicBezTo>
                  <a:pt x="24" y="25"/>
                  <a:pt x="24" y="25"/>
                  <a:pt x="24" y="25"/>
                </a:cubicBezTo>
                <a:cubicBezTo>
                  <a:pt x="24" y="4"/>
                  <a:pt x="24" y="4"/>
                  <a:pt x="24" y="4"/>
                </a:cubicBezTo>
                <a:cubicBezTo>
                  <a:pt x="19" y="4"/>
                  <a:pt x="14" y="6"/>
                  <a:pt x="10" y="10"/>
                </a:cubicBezTo>
                <a:cubicBezTo>
                  <a:pt x="10" y="10"/>
                  <a:pt x="10" y="10"/>
                  <a:pt x="10" y="10"/>
                </a:cubicBezTo>
                <a:cubicBezTo>
                  <a:pt x="6" y="14"/>
                  <a:pt x="4" y="19"/>
                  <a:pt x="4" y="25"/>
                </a:cubicBezTo>
                <a:cubicBezTo>
                  <a:pt x="4" y="30"/>
                  <a:pt x="6" y="36"/>
                  <a:pt x="10" y="39"/>
                </a:cubicBezTo>
                <a:cubicBezTo>
                  <a:pt x="10" y="39"/>
                  <a:pt x="10" y="39"/>
                  <a:pt x="10" y="39"/>
                </a:cubicBezTo>
                <a:cubicBezTo>
                  <a:pt x="14" y="43"/>
                  <a:pt x="19" y="46"/>
                  <a:pt x="25" y="46"/>
                </a:cubicBezTo>
                <a:cubicBezTo>
                  <a:pt x="30" y="46"/>
                  <a:pt x="35" y="44"/>
                  <a:pt x="39" y="4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1" name="Freeform 597"/>
          <p:cNvSpPr>
            <a:spLocks noEditPoints="1"/>
          </p:cNvSpPr>
          <p:nvPr/>
        </p:nvSpPr>
        <p:spPr bwMode="auto">
          <a:xfrm>
            <a:off x="7319842" y="4009996"/>
            <a:ext cx="167996" cy="164635"/>
          </a:xfrm>
          <a:custGeom>
            <a:avLst/>
            <a:gdLst>
              <a:gd name="T0" fmla="*/ 2 w 50"/>
              <a:gd name="T1" fmla="*/ 0 h 49"/>
              <a:gd name="T2" fmla="*/ 50 w 50"/>
              <a:gd name="T3" fmla="*/ 2 h 49"/>
              <a:gd name="T4" fmla="*/ 50 w 50"/>
              <a:gd name="T5" fmla="*/ 48 h 49"/>
              <a:gd name="T6" fmla="*/ 48 w 50"/>
              <a:gd name="T7" fmla="*/ 49 h 49"/>
              <a:gd name="T8" fmla="*/ 0 w 50"/>
              <a:gd name="T9" fmla="*/ 48 h 49"/>
              <a:gd name="T10" fmla="*/ 0 w 50"/>
              <a:gd name="T11" fmla="*/ 2 h 49"/>
              <a:gd name="T12" fmla="*/ 4 w 50"/>
              <a:gd name="T13" fmla="*/ 23 h 49"/>
              <a:gd name="T14" fmla="*/ 46 w 50"/>
              <a:gd name="T15" fmla="*/ 23 h 49"/>
              <a:gd name="T16" fmla="*/ 4 w 50"/>
              <a:gd name="T17" fmla="*/ 4 h 49"/>
              <a:gd name="T18" fmla="*/ 46 w 50"/>
              <a:gd name="T19" fmla="*/ 26 h 49"/>
              <a:gd name="T20" fmla="*/ 4 w 50"/>
              <a:gd name="T21" fmla="*/ 26 h 49"/>
              <a:gd name="T22" fmla="*/ 46 w 50"/>
              <a:gd name="T23" fmla="*/ 46 h 49"/>
              <a:gd name="T24" fmla="*/ 32 w 50"/>
              <a:gd name="T25" fmla="*/ 33 h 49"/>
              <a:gd name="T26" fmla="*/ 33 w 50"/>
              <a:gd name="T27" fmla="*/ 32 h 49"/>
              <a:gd name="T28" fmla="*/ 34 w 50"/>
              <a:gd name="T29" fmla="*/ 35 h 49"/>
              <a:gd name="T30" fmla="*/ 30 w 50"/>
              <a:gd name="T31" fmla="*/ 40 h 49"/>
              <a:gd name="T32" fmla="*/ 17 w 50"/>
              <a:gd name="T33" fmla="*/ 38 h 49"/>
              <a:gd name="T34" fmla="*/ 16 w 50"/>
              <a:gd name="T35" fmla="*/ 33 h 49"/>
              <a:gd name="T36" fmla="*/ 18 w 50"/>
              <a:gd name="T37" fmla="*/ 33 h 49"/>
              <a:gd name="T38" fmla="*/ 19 w 50"/>
              <a:gd name="T39" fmla="*/ 37 h 49"/>
              <a:gd name="T40" fmla="*/ 30 w 50"/>
              <a:gd name="T41" fmla="*/ 38 h 49"/>
              <a:gd name="T42" fmla="*/ 32 w 50"/>
              <a:gd name="T43" fmla="*/ 35 h 49"/>
              <a:gd name="T44" fmla="*/ 32 w 50"/>
              <a:gd name="T45" fmla="*/ 10 h 49"/>
              <a:gd name="T46" fmla="*/ 33 w 50"/>
              <a:gd name="T47" fmla="*/ 9 h 49"/>
              <a:gd name="T48" fmla="*/ 34 w 50"/>
              <a:gd name="T49" fmla="*/ 13 h 49"/>
              <a:gd name="T50" fmla="*/ 30 w 50"/>
              <a:gd name="T51" fmla="*/ 17 h 49"/>
              <a:gd name="T52" fmla="*/ 17 w 50"/>
              <a:gd name="T53" fmla="*/ 16 h 49"/>
              <a:gd name="T54" fmla="*/ 16 w 50"/>
              <a:gd name="T55" fmla="*/ 10 h 49"/>
              <a:gd name="T56" fmla="*/ 18 w 50"/>
              <a:gd name="T57" fmla="*/ 10 h 49"/>
              <a:gd name="T58" fmla="*/ 19 w 50"/>
              <a:gd name="T59" fmla="*/ 15 h 49"/>
              <a:gd name="T60" fmla="*/ 30 w 50"/>
              <a:gd name="T61" fmla="*/ 15 h 49"/>
              <a:gd name="T62" fmla="*/ 32 w 50"/>
              <a:gd name="T63"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9">
                <a:moveTo>
                  <a:pt x="2" y="0"/>
                </a:moveTo>
                <a:cubicBezTo>
                  <a:pt x="2" y="0"/>
                  <a:pt x="2" y="0"/>
                  <a:pt x="2" y="0"/>
                </a:cubicBezTo>
                <a:cubicBezTo>
                  <a:pt x="48" y="0"/>
                  <a:pt x="48" y="0"/>
                  <a:pt x="48" y="0"/>
                </a:cubicBezTo>
                <a:cubicBezTo>
                  <a:pt x="49" y="0"/>
                  <a:pt x="50" y="1"/>
                  <a:pt x="50" y="2"/>
                </a:cubicBezTo>
                <a:cubicBezTo>
                  <a:pt x="50" y="2"/>
                  <a:pt x="50" y="2"/>
                  <a:pt x="50" y="2"/>
                </a:cubicBezTo>
                <a:cubicBezTo>
                  <a:pt x="50" y="48"/>
                  <a:pt x="50" y="48"/>
                  <a:pt x="50" y="48"/>
                </a:cubicBezTo>
                <a:cubicBezTo>
                  <a:pt x="50" y="49"/>
                  <a:pt x="49" y="49"/>
                  <a:pt x="48" y="49"/>
                </a:cubicBezTo>
                <a:cubicBezTo>
                  <a:pt x="48" y="49"/>
                  <a:pt x="48" y="49"/>
                  <a:pt x="48" y="49"/>
                </a:cubicBezTo>
                <a:cubicBezTo>
                  <a:pt x="2" y="49"/>
                  <a:pt x="2" y="49"/>
                  <a:pt x="2" y="49"/>
                </a:cubicBezTo>
                <a:cubicBezTo>
                  <a:pt x="1" y="49"/>
                  <a:pt x="0" y="49"/>
                  <a:pt x="0" y="48"/>
                </a:cubicBezTo>
                <a:cubicBezTo>
                  <a:pt x="0" y="48"/>
                  <a:pt x="0" y="48"/>
                  <a:pt x="0" y="48"/>
                </a:cubicBezTo>
                <a:cubicBezTo>
                  <a:pt x="0" y="2"/>
                  <a:pt x="0" y="2"/>
                  <a:pt x="0" y="2"/>
                </a:cubicBezTo>
                <a:cubicBezTo>
                  <a:pt x="0" y="1"/>
                  <a:pt x="1" y="0"/>
                  <a:pt x="2" y="0"/>
                </a:cubicBezTo>
                <a:close/>
                <a:moveTo>
                  <a:pt x="4" y="23"/>
                </a:moveTo>
                <a:cubicBezTo>
                  <a:pt x="4" y="23"/>
                  <a:pt x="4" y="23"/>
                  <a:pt x="4" y="23"/>
                </a:cubicBezTo>
                <a:cubicBezTo>
                  <a:pt x="46" y="23"/>
                  <a:pt x="46" y="23"/>
                  <a:pt x="46" y="23"/>
                </a:cubicBezTo>
                <a:cubicBezTo>
                  <a:pt x="46" y="4"/>
                  <a:pt x="46" y="4"/>
                  <a:pt x="46" y="4"/>
                </a:cubicBezTo>
                <a:cubicBezTo>
                  <a:pt x="4" y="4"/>
                  <a:pt x="4" y="4"/>
                  <a:pt x="4" y="4"/>
                </a:cubicBezTo>
                <a:cubicBezTo>
                  <a:pt x="4" y="23"/>
                  <a:pt x="4" y="23"/>
                  <a:pt x="4" y="23"/>
                </a:cubicBezTo>
                <a:close/>
                <a:moveTo>
                  <a:pt x="46" y="26"/>
                </a:moveTo>
                <a:cubicBezTo>
                  <a:pt x="46" y="26"/>
                  <a:pt x="46" y="26"/>
                  <a:pt x="46" y="26"/>
                </a:cubicBezTo>
                <a:cubicBezTo>
                  <a:pt x="4" y="26"/>
                  <a:pt x="4" y="26"/>
                  <a:pt x="4" y="26"/>
                </a:cubicBezTo>
                <a:cubicBezTo>
                  <a:pt x="4" y="46"/>
                  <a:pt x="4" y="46"/>
                  <a:pt x="4" y="46"/>
                </a:cubicBezTo>
                <a:cubicBezTo>
                  <a:pt x="46" y="46"/>
                  <a:pt x="46" y="46"/>
                  <a:pt x="46" y="46"/>
                </a:cubicBezTo>
                <a:cubicBezTo>
                  <a:pt x="46" y="26"/>
                  <a:pt x="46" y="26"/>
                  <a:pt x="46" y="26"/>
                </a:cubicBezTo>
                <a:close/>
                <a:moveTo>
                  <a:pt x="32" y="33"/>
                </a:moveTo>
                <a:cubicBezTo>
                  <a:pt x="32" y="33"/>
                  <a:pt x="32" y="33"/>
                  <a:pt x="32" y="33"/>
                </a:cubicBezTo>
                <a:cubicBezTo>
                  <a:pt x="32" y="32"/>
                  <a:pt x="33" y="32"/>
                  <a:pt x="33" y="32"/>
                </a:cubicBezTo>
                <a:cubicBezTo>
                  <a:pt x="34" y="32"/>
                  <a:pt x="34" y="32"/>
                  <a:pt x="34" y="33"/>
                </a:cubicBezTo>
                <a:cubicBezTo>
                  <a:pt x="34" y="35"/>
                  <a:pt x="34" y="35"/>
                  <a:pt x="34" y="35"/>
                </a:cubicBezTo>
                <a:cubicBezTo>
                  <a:pt x="34" y="37"/>
                  <a:pt x="34" y="38"/>
                  <a:pt x="33" y="38"/>
                </a:cubicBezTo>
                <a:cubicBezTo>
                  <a:pt x="32" y="39"/>
                  <a:pt x="31" y="40"/>
                  <a:pt x="30" y="40"/>
                </a:cubicBezTo>
                <a:cubicBezTo>
                  <a:pt x="20" y="40"/>
                  <a:pt x="20" y="40"/>
                  <a:pt x="20" y="40"/>
                </a:cubicBezTo>
                <a:cubicBezTo>
                  <a:pt x="19" y="40"/>
                  <a:pt x="18" y="39"/>
                  <a:pt x="17" y="38"/>
                </a:cubicBezTo>
                <a:cubicBezTo>
                  <a:pt x="16" y="38"/>
                  <a:pt x="16" y="37"/>
                  <a:pt x="16" y="35"/>
                </a:cubicBezTo>
                <a:cubicBezTo>
                  <a:pt x="16" y="33"/>
                  <a:pt x="16" y="33"/>
                  <a:pt x="16" y="33"/>
                </a:cubicBezTo>
                <a:cubicBezTo>
                  <a:pt x="16" y="32"/>
                  <a:pt x="16" y="32"/>
                  <a:pt x="17" y="32"/>
                </a:cubicBezTo>
                <a:cubicBezTo>
                  <a:pt x="17" y="32"/>
                  <a:pt x="18" y="32"/>
                  <a:pt x="18" y="33"/>
                </a:cubicBezTo>
                <a:cubicBezTo>
                  <a:pt x="18" y="35"/>
                  <a:pt x="18" y="35"/>
                  <a:pt x="18" y="35"/>
                </a:cubicBezTo>
                <a:cubicBezTo>
                  <a:pt x="18" y="36"/>
                  <a:pt x="18" y="37"/>
                  <a:pt x="19" y="37"/>
                </a:cubicBezTo>
                <a:cubicBezTo>
                  <a:pt x="19" y="37"/>
                  <a:pt x="19" y="38"/>
                  <a:pt x="20" y="38"/>
                </a:cubicBezTo>
                <a:cubicBezTo>
                  <a:pt x="30" y="38"/>
                  <a:pt x="30" y="38"/>
                  <a:pt x="30" y="38"/>
                </a:cubicBezTo>
                <a:cubicBezTo>
                  <a:pt x="30" y="38"/>
                  <a:pt x="31" y="37"/>
                  <a:pt x="31" y="37"/>
                </a:cubicBezTo>
                <a:cubicBezTo>
                  <a:pt x="32" y="37"/>
                  <a:pt x="32" y="36"/>
                  <a:pt x="32" y="35"/>
                </a:cubicBezTo>
                <a:cubicBezTo>
                  <a:pt x="32" y="33"/>
                  <a:pt x="32" y="33"/>
                  <a:pt x="32" y="33"/>
                </a:cubicBezTo>
                <a:close/>
                <a:moveTo>
                  <a:pt x="32" y="10"/>
                </a:moveTo>
                <a:cubicBezTo>
                  <a:pt x="32" y="10"/>
                  <a:pt x="32" y="10"/>
                  <a:pt x="32" y="10"/>
                </a:cubicBezTo>
                <a:cubicBezTo>
                  <a:pt x="32" y="10"/>
                  <a:pt x="33" y="9"/>
                  <a:pt x="33" y="9"/>
                </a:cubicBezTo>
                <a:cubicBezTo>
                  <a:pt x="34" y="9"/>
                  <a:pt x="34" y="10"/>
                  <a:pt x="34" y="10"/>
                </a:cubicBezTo>
                <a:cubicBezTo>
                  <a:pt x="34" y="13"/>
                  <a:pt x="34" y="13"/>
                  <a:pt x="34" y="13"/>
                </a:cubicBezTo>
                <a:cubicBezTo>
                  <a:pt x="34" y="14"/>
                  <a:pt x="34" y="15"/>
                  <a:pt x="33" y="16"/>
                </a:cubicBezTo>
                <a:cubicBezTo>
                  <a:pt x="32" y="17"/>
                  <a:pt x="31" y="17"/>
                  <a:pt x="30" y="17"/>
                </a:cubicBezTo>
                <a:cubicBezTo>
                  <a:pt x="20" y="17"/>
                  <a:pt x="20" y="17"/>
                  <a:pt x="20" y="17"/>
                </a:cubicBezTo>
                <a:cubicBezTo>
                  <a:pt x="19" y="17"/>
                  <a:pt x="18" y="17"/>
                  <a:pt x="17" y="16"/>
                </a:cubicBezTo>
                <a:cubicBezTo>
                  <a:pt x="16" y="15"/>
                  <a:pt x="16" y="14"/>
                  <a:pt x="16" y="13"/>
                </a:cubicBezTo>
                <a:cubicBezTo>
                  <a:pt x="16" y="10"/>
                  <a:pt x="16" y="10"/>
                  <a:pt x="16" y="10"/>
                </a:cubicBezTo>
                <a:cubicBezTo>
                  <a:pt x="16" y="10"/>
                  <a:pt x="16" y="9"/>
                  <a:pt x="17" y="9"/>
                </a:cubicBezTo>
                <a:cubicBezTo>
                  <a:pt x="17" y="9"/>
                  <a:pt x="18" y="10"/>
                  <a:pt x="18" y="10"/>
                </a:cubicBezTo>
                <a:cubicBezTo>
                  <a:pt x="18" y="13"/>
                  <a:pt x="18" y="13"/>
                  <a:pt x="18" y="13"/>
                </a:cubicBezTo>
                <a:cubicBezTo>
                  <a:pt x="18" y="14"/>
                  <a:pt x="18" y="14"/>
                  <a:pt x="19" y="15"/>
                </a:cubicBezTo>
                <a:cubicBezTo>
                  <a:pt x="19" y="15"/>
                  <a:pt x="19" y="15"/>
                  <a:pt x="20" y="15"/>
                </a:cubicBezTo>
                <a:cubicBezTo>
                  <a:pt x="30" y="15"/>
                  <a:pt x="30" y="15"/>
                  <a:pt x="30" y="15"/>
                </a:cubicBezTo>
                <a:cubicBezTo>
                  <a:pt x="30" y="15"/>
                  <a:pt x="31" y="15"/>
                  <a:pt x="31" y="15"/>
                </a:cubicBezTo>
                <a:cubicBezTo>
                  <a:pt x="32" y="14"/>
                  <a:pt x="32" y="14"/>
                  <a:pt x="32" y="13"/>
                </a:cubicBezTo>
                <a:cubicBezTo>
                  <a:pt x="32" y="10"/>
                  <a:pt x="32" y="10"/>
                  <a:pt x="32"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2" name="Freeform 598"/>
          <p:cNvSpPr>
            <a:spLocks noEditPoints="1"/>
          </p:cNvSpPr>
          <p:nvPr/>
        </p:nvSpPr>
        <p:spPr bwMode="auto">
          <a:xfrm>
            <a:off x="7612154" y="4009996"/>
            <a:ext cx="167996" cy="164635"/>
          </a:xfrm>
          <a:custGeom>
            <a:avLst/>
            <a:gdLst>
              <a:gd name="T0" fmla="*/ 23 w 50"/>
              <a:gd name="T1" fmla="*/ 23 h 49"/>
              <a:gd name="T2" fmla="*/ 21 w 50"/>
              <a:gd name="T3" fmla="*/ 22 h 49"/>
              <a:gd name="T4" fmla="*/ 18 w 50"/>
              <a:gd name="T5" fmla="*/ 27 h 49"/>
              <a:gd name="T6" fmla="*/ 19 w 50"/>
              <a:gd name="T7" fmla="*/ 27 h 49"/>
              <a:gd name="T8" fmla="*/ 23 w 50"/>
              <a:gd name="T9" fmla="*/ 23 h 49"/>
              <a:gd name="T10" fmla="*/ 2 w 50"/>
              <a:gd name="T11" fmla="*/ 0 h 49"/>
              <a:gd name="T12" fmla="*/ 50 w 50"/>
              <a:gd name="T13" fmla="*/ 2 h 49"/>
              <a:gd name="T14" fmla="*/ 48 w 50"/>
              <a:gd name="T15" fmla="*/ 49 h 49"/>
              <a:gd name="T16" fmla="*/ 0 w 50"/>
              <a:gd name="T17" fmla="*/ 48 h 49"/>
              <a:gd name="T18" fmla="*/ 46 w 50"/>
              <a:gd name="T19" fmla="*/ 4 h 49"/>
              <a:gd name="T20" fmla="*/ 4 w 50"/>
              <a:gd name="T21" fmla="*/ 46 h 49"/>
              <a:gd name="T22" fmla="*/ 23 w 50"/>
              <a:gd name="T23" fmla="*/ 20 h 49"/>
              <a:gd name="T24" fmla="*/ 29 w 50"/>
              <a:gd name="T25" fmla="*/ 16 h 49"/>
              <a:gd name="T26" fmla="*/ 26 w 50"/>
              <a:gd name="T27" fmla="*/ 25 h 49"/>
              <a:gd name="T28" fmla="*/ 29 w 50"/>
              <a:gd name="T29" fmla="*/ 33 h 49"/>
              <a:gd name="T30" fmla="*/ 21 w 50"/>
              <a:gd name="T31" fmla="*/ 30 h 49"/>
              <a:gd name="T32" fmla="*/ 12 w 50"/>
              <a:gd name="T33" fmla="*/ 33 h 49"/>
              <a:gd name="T34" fmla="*/ 15 w 50"/>
              <a:gd name="T35" fmla="*/ 25 h 49"/>
              <a:gd name="T36" fmla="*/ 12 w 50"/>
              <a:gd name="T37" fmla="*/ 16 h 49"/>
              <a:gd name="T38" fmla="*/ 21 w 50"/>
              <a:gd name="T39" fmla="*/ 19 h 49"/>
              <a:gd name="T40" fmla="*/ 7 w 50"/>
              <a:gd name="T41" fmla="*/ 6 h 49"/>
              <a:gd name="T42" fmla="*/ 42 w 50"/>
              <a:gd name="T43" fmla="*/ 7 h 49"/>
              <a:gd name="T44" fmla="*/ 42 w 50"/>
              <a:gd name="T45" fmla="*/ 11 h 49"/>
              <a:gd name="T46" fmla="*/ 44 w 50"/>
              <a:gd name="T47" fmla="*/ 16 h 49"/>
              <a:gd name="T48" fmla="*/ 42 w 50"/>
              <a:gd name="T49" fmla="*/ 21 h 49"/>
              <a:gd name="T50" fmla="*/ 42 w 50"/>
              <a:gd name="T51" fmla="*/ 28 h 49"/>
              <a:gd name="T52" fmla="*/ 44 w 50"/>
              <a:gd name="T53" fmla="*/ 33 h 49"/>
              <a:gd name="T54" fmla="*/ 42 w 50"/>
              <a:gd name="T55" fmla="*/ 38 h 49"/>
              <a:gd name="T56" fmla="*/ 40 w 50"/>
              <a:gd name="T57" fmla="*/ 43 h 49"/>
              <a:gd name="T58" fmla="*/ 6 w 50"/>
              <a:gd name="T59" fmla="*/ 42 h 49"/>
              <a:gd name="T60" fmla="*/ 7 w 50"/>
              <a:gd name="T61" fmla="*/ 6 h 49"/>
              <a:gd name="T62" fmla="*/ 8 w 50"/>
              <a:gd name="T63" fmla="*/ 8 h 49"/>
              <a:gd name="T64" fmla="*/ 39 w 50"/>
              <a:gd name="T65" fmla="*/ 38 h 49"/>
              <a:gd name="T66" fmla="*/ 37 w 50"/>
              <a:gd name="T67" fmla="*/ 37 h 49"/>
              <a:gd name="T68" fmla="*/ 37 w 50"/>
              <a:gd name="T69" fmla="*/ 29 h 49"/>
              <a:gd name="T70" fmla="*/ 39 w 50"/>
              <a:gd name="T71" fmla="*/ 28 h 49"/>
              <a:gd name="T72" fmla="*/ 38 w 50"/>
              <a:gd name="T73" fmla="*/ 21 h 49"/>
              <a:gd name="T74" fmla="*/ 37 w 50"/>
              <a:gd name="T75" fmla="*/ 16 h 49"/>
              <a:gd name="T76" fmla="*/ 38 w 50"/>
              <a:gd name="T77" fmla="*/ 11 h 49"/>
              <a:gd name="T78" fmla="*/ 40 w 50"/>
              <a:gd name="T79" fmla="*/ 13 h 49"/>
              <a:gd name="T80" fmla="*/ 40 w 50"/>
              <a:gd name="T81" fmla="*/ 16 h 49"/>
              <a:gd name="T82" fmla="*/ 40 w 50"/>
              <a:gd name="T83" fmla="*/ 19 h 49"/>
              <a:gd name="T84" fmla="*/ 41 w 50"/>
              <a:gd name="T85" fmla="*/ 13 h 49"/>
              <a:gd name="T86" fmla="*/ 40 w 50"/>
              <a:gd name="T87" fmla="*/ 30 h 49"/>
              <a:gd name="T88" fmla="*/ 40 w 50"/>
              <a:gd name="T89" fmla="*/ 33 h 49"/>
              <a:gd name="T90" fmla="*/ 40 w 50"/>
              <a:gd name="T91" fmla="*/ 36 h 49"/>
              <a:gd name="T92" fmla="*/ 41 w 50"/>
              <a:gd name="T93" fmla="*/ 3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9">
                <a:moveTo>
                  <a:pt x="23" y="23"/>
                </a:moveTo>
                <a:cubicBezTo>
                  <a:pt x="23" y="23"/>
                  <a:pt x="23" y="23"/>
                  <a:pt x="23" y="23"/>
                </a:cubicBezTo>
                <a:cubicBezTo>
                  <a:pt x="23" y="23"/>
                  <a:pt x="23" y="23"/>
                  <a:pt x="23" y="23"/>
                </a:cubicBezTo>
                <a:cubicBezTo>
                  <a:pt x="23" y="23"/>
                  <a:pt x="23" y="23"/>
                  <a:pt x="23" y="23"/>
                </a:cubicBezTo>
                <a:cubicBezTo>
                  <a:pt x="23" y="22"/>
                  <a:pt x="23" y="22"/>
                  <a:pt x="23" y="22"/>
                </a:cubicBezTo>
                <a:cubicBezTo>
                  <a:pt x="22" y="22"/>
                  <a:pt x="21" y="22"/>
                  <a:pt x="21" y="22"/>
                </a:cubicBezTo>
                <a:cubicBezTo>
                  <a:pt x="19" y="22"/>
                  <a:pt x="18" y="23"/>
                  <a:pt x="18" y="25"/>
                </a:cubicBezTo>
                <a:cubicBezTo>
                  <a:pt x="18" y="25"/>
                  <a:pt x="18" y="26"/>
                  <a:pt x="18" y="27"/>
                </a:cubicBezTo>
                <a:cubicBezTo>
                  <a:pt x="18" y="27"/>
                  <a:pt x="18" y="27"/>
                  <a:pt x="18" y="27"/>
                </a:cubicBezTo>
                <a:cubicBezTo>
                  <a:pt x="19" y="27"/>
                  <a:pt x="19" y="27"/>
                  <a:pt x="19" y="27"/>
                </a:cubicBezTo>
                <a:cubicBezTo>
                  <a:pt x="19" y="27"/>
                  <a:pt x="19" y="27"/>
                  <a:pt x="19" y="27"/>
                </a:cubicBezTo>
                <a:cubicBezTo>
                  <a:pt x="19" y="27"/>
                  <a:pt x="19" y="27"/>
                  <a:pt x="19" y="27"/>
                </a:cubicBezTo>
                <a:cubicBezTo>
                  <a:pt x="19" y="27"/>
                  <a:pt x="20" y="27"/>
                  <a:pt x="21" y="27"/>
                </a:cubicBezTo>
                <a:cubicBezTo>
                  <a:pt x="22" y="27"/>
                  <a:pt x="23" y="26"/>
                  <a:pt x="23" y="25"/>
                </a:cubicBezTo>
                <a:cubicBezTo>
                  <a:pt x="23" y="24"/>
                  <a:pt x="23" y="23"/>
                  <a:pt x="23" y="23"/>
                </a:cubicBezTo>
                <a:close/>
                <a:moveTo>
                  <a:pt x="2" y="0"/>
                </a:moveTo>
                <a:cubicBezTo>
                  <a:pt x="2" y="0"/>
                  <a:pt x="2" y="0"/>
                  <a:pt x="2" y="0"/>
                </a:cubicBezTo>
                <a:cubicBezTo>
                  <a:pt x="2" y="0"/>
                  <a:pt x="2" y="0"/>
                  <a:pt x="2" y="0"/>
                </a:cubicBezTo>
                <a:cubicBezTo>
                  <a:pt x="48" y="0"/>
                  <a:pt x="48" y="0"/>
                  <a:pt x="48" y="0"/>
                </a:cubicBezTo>
                <a:cubicBezTo>
                  <a:pt x="49" y="0"/>
                  <a:pt x="50" y="1"/>
                  <a:pt x="50" y="2"/>
                </a:cubicBezTo>
                <a:cubicBezTo>
                  <a:pt x="50" y="2"/>
                  <a:pt x="50" y="2"/>
                  <a:pt x="50" y="2"/>
                </a:cubicBezTo>
                <a:cubicBezTo>
                  <a:pt x="50" y="48"/>
                  <a:pt x="50" y="48"/>
                  <a:pt x="50" y="48"/>
                </a:cubicBezTo>
                <a:cubicBezTo>
                  <a:pt x="50" y="49"/>
                  <a:pt x="49" y="49"/>
                  <a:pt x="48" y="49"/>
                </a:cubicBezTo>
                <a:cubicBezTo>
                  <a:pt x="48" y="49"/>
                  <a:pt x="48" y="49"/>
                  <a:pt x="48" y="49"/>
                </a:cubicBezTo>
                <a:cubicBezTo>
                  <a:pt x="2" y="49"/>
                  <a:pt x="2" y="49"/>
                  <a:pt x="2" y="49"/>
                </a:cubicBezTo>
                <a:cubicBezTo>
                  <a:pt x="1" y="49"/>
                  <a:pt x="0" y="49"/>
                  <a:pt x="0" y="48"/>
                </a:cubicBezTo>
                <a:cubicBezTo>
                  <a:pt x="0" y="48"/>
                  <a:pt x="0" y="48"/>
                  <a:pt x="0" y="48"/>
                </a:cubicBezTo>
                <a:cubicBezTo>
                  <a:pt x="0" y="2"/>
                  <a:pt x="0" y="2"/>
                  <a:pt x="0" y="2"/>
                </a:cubicBezTo>
                <a:cubicBezTo>
                  <a:pt x="0" y="1"/>
                  <a:pt x="1" y="0"/>
                  <a:pt x="2" y="0"/>
                </a:cubicBezTo>
                <a:close/>
                <a:moveTo>
                  <a:pt x="46" y="4"/>
                </a:moveTo>
                <a:cubicBezTo>
                  <a:pt x="46" y="4"/>
                  <a:pt x="46" y="4"/>
                  <a:pt x="46" y="4"/>
                </a:cubicBezTo>
                <a:cubicBezTo>
                  <a:pt x="4" y="4"/>
                  <a:pt x="4" y="4"/>
                  <a:pt x="4" y="4"/>
                </a:cubicBezTo>
                <a:cubicBezTo>
                  <a:pt x="4" y="46"/>
                  <a:pt x="4" y="46"/>
                  <a:pt x="4" y="46"/>
                </a:cubicBezTo>
                <a:cubicBezTo>
                  <a:pt x="46" y="46"/>
                  <a:pt x="46" y="46"/>
                  <a:pt x="46" y="46"/>
                </a:cubicBezTo>
                <a:cubicBezTo>
                  <a:pt x="46" y="4"/>
                  <a:pt x="46" y="4"/>
                  <a:pt x="46" y="4"/>
                </a:cubicBezTo>
                <a:close/>
                <a:moveTo>
                  <a:pt x="23" y="20"/>
                </a:moveTo>
                <a:cubicBezTo>
                  <a:pt x="23" y="20"/>
                  <a:pt x="23" y="20"/>
                  <a:pt x="23" y="20"/>
                </a:cubicBezTo>
                <a:cubicBezTo>
                  <a:pt x="28" y="16"/>
                  <a:pt x="28" y="16"/>
                  <a:pt x="28" y="16"/>
                </a:cubicBezTo>
                <a:cubicBezTo>
                  <a:pt x="28" y="15"/>
                  <a:pt x="29" y="15"/>
                  <a:pt x="29" y="16"/>
                </a:cubicBezTo>
                <a:cubicBezTo>
                  <a:pt x="30" y="16"/>
                  <a:pt x="30" y="17"/>
                  <a:pt x="29" y="18"/>
                </a:cubicBezTo>
                <a:cubicBezTo>
                  <a:pt x="25" y="22"/>
                  <a:pt x="25" y="22"/>
                  <a:pt x="25" y="22"/>
                </a:cubicBezTo>
                <a:cubicBezTo>
                  <a:pt x="25" y="23"/>
                  <a:pt x="26" y="24"/>
                  <a:pt x="26" y="25"/>
                </a:cubicBezTo>
                <a:cubicBezTo>
                  <a:pt x="26" y="26"/>
                  <a:pt x="25" y="26"/>
                  <a:pt x="25" y="27"/>
                </a:cubicBezTo>
                <a:cubicBezTo>
                  <a:pt x="29" y="32"/>
                  <a:pt x="29" y="32"/>
                  <a:pt x="29" y="32"/>
                </a:cubicBezTo>
                <a:cubicBezTo>
                  <a:pt x="30" y="32"/>
                  <a:pt x="30" y="33"/>
                  <a:pt x="29" y="33"/>
                </a:cubicBezTo>
                <a:cubicBezTo>
                  <a:pt x="29" y="34"/>
                  <a:pt x="28" y="34"/>
                  <a:pt x="28" y="33"/>
                </a:cubicBezTo>
                <a:cubicBezTo>
                  <a:pt x="23" y="29"/>
                  <a:pt x="23" y="29"/>
                  <a:pt x="23" y="29"/>
                </a:cubicBezTo>
                <a:cubicBezTo>
                  <a:pt x="22" y="29"/>
                  <a:pt x="22" y="30"/>
                  <a:pt x="21" y="30"/>
                </a:cubicBezTo>
                <a:cubicBezTo>
                  <a:pt x="20" y="30"/>
                  <a:pt x="19" y="29"/>
                  <a:pt x="18" y="29"/>
                </a:cubicBezTo>
                <a:cubicBezTo>
                  <a:pt x="14" y="33"/>
                  <a:pt x="14" y="33"/>
                  <a:pt x="14" y="33"/>
                </a:cubicBezTo>
                <a:cubicBezTo>
                  <a:pt x="13" y="34"/>
                  <a:pt x="12" y="34"/>
                  <a:pt x="12" y="33"/>
                </a:cubicBezTo>
                <a:cubicBezTo>
                  <a:pt x="11" y="33"/>
                  <a:pt x="11" y="32"/>
                  <a:pt x="12" y="32"/>
                </a:cubicBezTo>
                <a:cubicBezTo>
                  <a:pt x="16" y="27"/>
                  <a:pt x="16" y="27"/>
                  <a:pt x="16" y="27"/>
                </a:cubicBezTo>
                <a:cubicBezTo>
                  <a:pt x="16" y="26"/>
                  <a:pt x="15" y="26"/>
                  <a:pt x="15" y="25"/>
                </a:cubicBezTo>
                <a:cubicBezTo>
                  <a:pt x="15" y="24"/>
                  <a:pt x="16" y="23"/>
                  <a:pt x="16" y="22"/>
                </a:cubicBezTo>
                <a:cubicBezTo>
                  <a:pt x="12" y="18"/>
                  <a:pt x="12" y="18"/>
                  <a:pt x="12" y="18"/>
                </a:cubicBezTo>
                <a:cubicBezTo>
                  <a:pt x="11" y="17"/>
                  <a:pt x="11" y="16"/>
                  <a:pt x="12" y="16"/>
                </a:cubicBezTo>
                <a:cubicBezTo>
                  <a:pt x="12" y="15"/>
                  <a:pt x="13" y="15"/>
                  <a:pt x="14" y="16"/>
                </a:cubicBezTo>
                <a:cubicBezTo>
                  <a:pt x="18" y="20"/>
                  <a:pt x="18" y="20"/>
                  <a:pt x="18" y="20"/>
                </a:cubicBezTo>
                <a:cubicBezTo>
                  <a:pt x="19" y="20"/>
                  <a:pt x="20" y="19"/>
                  <a:pt x="21" y="19"/>
                </a:cubicBezTo>
                <a:cubicBezTo>
                  <a:pt x="22" y="19"/>
                  <a:pt x="22" y="20"/>
                  <a:pt x="23" y="20"/>
                </a:cubicBezTo>
                <a:close/>
                <a:moveTo>
                  <a:pt x="7" y="6"/>
                </a:moveTo>
                <a:cubicBezTo>
                  <a:pt x="7" y="6"/>
                  <a:pt x="7" y="6"/>
                  <a:pt x="7" y="6"/>
                </a:cubicBezTo>
                <a:cubicBezTo>
                  <a:pt x="7" y="6"/>
                  <a:pt x="7" y="6"/>
                  <a:pt x="7" y="6"/>
                </a:cubicBezTo>
                <a:cubicBezTo>
                  <a:pt x="40" y="6"/>
                  <a:pt x="40" y="6"/>
                  <a:pt x="40" y="6"/>
                </a:cubicBezTo>
                <a:cubicBezTo>
                  <a:pt x="41" y="6"/>
                  <a:pt x="42" y="6"/>
                  <a:pt x="42" y="7"/>
                </a:cubicBezTo>
                <a:cubicBezTo>
                  <a:pt x="42" y="7"/>
                  <a:pt x="42" y="7"/>
                  <a:pt x="42" y="7"/>
                </a:cubicBezTo>
                <a:cubicBezTo>
                  <a:pt x="42" y="11"/>
                  <a:pt x="42" y="11"/>
                  <a:pt x="42" y="11"/>
                </a:cubicBezTo>
                <a:cubicBezTo>
                  <a:pt x="42" y="11"/>
                  <a:pt x="42" y="11"/>
                  <a:pt x="42" y="11"/>
                </a:cubicBezTo>
                <a:cubicBezTo>
                  <a:pt x="43" y="11"/>
                  <a:pt x="44" y="11"/>
                  <a:pt x="44" y="12"/>
                </a:cubicBezTo>
                <a:cubicBezTo>
                  <a:pt x="44" y="12"/>
                  <a:pt x="44" y="12"/>
                  <a:pt x="44" y="12"/>
                </a:cubicBezTo>
                <a:cubicBezTo>
                  <a:pt x="44" y="16"/>
                  <a:pt x="44" y="16"/>
                  <a:pt x="44" y="16"/>
                </a:cubicBezTo>
                <a:cubicBezTo>
                  <a:pt x="44" y="20"/>
                  <a:pt x="44" y="20"/>
                  <a:pt x="44" y="20"/>
                </a:cubicBezTo>
                <a:cubicBezTo>
                  <a:pt x="44" y="21"/>
                  <a:pt x="43" y="21"/>
                  <a:pt x="42" y="21"/>
                </a:cubicBezTo>
                <a:cubicBezTo>
                  <a:pt x="42" y="21"/>
                  <a:pt x="42" y="21"/>
                  <a:pt x="42" y="21"/>
                </a:cubicBezTo>
                <a:cubicBezTo>
                  <a:pt x="42" y="21"/>
                  <a:pt x="42" y="21"/>
                  <a:pt x="42" y="21"/>
                </a:cubicBezTo>
                <a:cubicBezTo>
                  <a:pt x="42" y="28"/>
                  <a:pt x="42" y="28"/>
                  <a:pt x="42" y="28"/>
                </a:cubicBezTo>
                <a:cubicBezTo>
                  <a:pt x="42" y="28"/>
                  <a:pt x="42" y="28"/>
                  <a:pt x="42" y="28"/>
                </a:cubicBezTo>
                <a:cubicBezTo>
                  <a:pt x="43" y="28"/>
                  <a:pt x="44" y="28"/>
                  <a:pt x="44" y="29"/>
                </a:cubicBezTo>
                <a:cubicBezTo>
                  <a:pt x="44" y="29"/>
                  <a:pt x="44" y="29"/>
                  <a:pt x="44" y="29"/>
                </a:cubicBezTo>
                <a:cubicBezTo>
                  <a:pt x="44" y="33"/>
                  <a:pt x="44" y="33"/>
                  <a:pt x="44" y="33"/>
                </a:cubicBezTo>
                <a:cubicBezTo>
                  <a:pt x="44" y="37"/>
                  <a:pt x="44" y="37"/>
                  <a:pt x="44" y="37"/>
                </a:cubicBezTo>
                <a:cubicBezTo>
                  <a:pt x="44" y="38"/>
                  <a:pt x="43" y="38"/>
                  <a:pt x="42" y="38"/>
                </a:cubicBezTo>
                <a:cubicBezTo>
                  <a:pt x="42" y="38"/>
                  <a:pt x="42" y="38"/>
                  <a:pt x="42" y="38"/>
                </a:cubicBezTo>
                <a:cubicBezTo>
                  <a:pt x="42" y="38"/>
                  <a:pt x="42" y="38"/>
                  <a:pt x="42" y="38"/>
                </a:cubicBezTo>
                <a:cubicBezTo>
                  <a:pt x="42" y="42"/>
                  <a:pt x="42" y="42"/>
                  <a:pt x="42" y="42"/>
                </a:cubicBezTo>
                <a:cubicBezTo>
                  <a:pt x="42" y="43"/>
                  <a:pt x="41" y="43"/>
                  <a:pt x="40" y="43"/>
                </a:cubicBezTo>
                <a:cubicBezTo>
                  <a:pt x="40" y="43"/>
                  <a:pt x="40" y="43"/>
                  <a:pt x="40" y="43"/>
                </a:cubicBezTo>
                <a:cubicBezTo>
                  <a:pt x="7" y="43"/>
                  <a:pt x="7" y="43"/>
                  <a:pt x="7" y="43"/>
                </a:cubicBezTo>
                <a:cubicBezTo>
                  <a:pt x="6" y="43"/>
                  <a:pt x="6" y="43"/>
                  <a:pt x="6" y="42"/>
                </a:cubicBezTo>
                <a:cubicBezTo>
                  <a:pt x="6" y="42"/>
                  <a:pt x="6" y="42"/>
                  <a:pt x="6" y="42"/>
                </a:cubicBezTo>
                <a:cubicBezTo>
                  <a:pt x="6" y="7"/>
                  <a:pt x="6" y="7"/>
                  <a:pt x="6" y="7"/>
                </a:cubicBezTo>
                <a:cubicBezTo>
                  <a:pt x="6" y="6"/>
                  <a:pt x="6" y="6"/>
                  <a:pt x="7" y="6"/>
                </a:cubicBezTo>
                <a:close/>
                <a:moveTo>
                  <a:pt x="39" y="8"/>
                </a:moveTo>
                <a:cubicBezTo>
                  <a:pt x="39" y="8"/>
                  <a:pt x="39" y="8"/>
                  <a:pt x="39" y="8"/>
                </a:cubicBezTo>
                <a:cubicBezTo>
                  <a:pt x="8" y="8"/>
                  <a:pt x="8" y="8"/>
                  <a:pt x="8" y="8"/>
                </a:cubicBezTo>
                <a:cubicBezTo>
                  <a:pt x="8" y="41"/>
                  <a:pt x="8" y="41"/>
                  <a:pt x="8" y="41"/>
                </a:cubicBezTo>
                <a:cubicBezTo>
                  <a:pt x="39" y="41"/>
                  <a:pt x="39" y="41"/>
                  <a:pt x="39" y="41"/>
                </a:cubicBezTo>
                <a:cubicBezTo>
                  <a:pt x="39" y="38"/>
                  <a:pt x="39" y="38"/>
                  <a:pt x="39" y="38"/>
                </a:cubicBezTo>
                <a:cubicBezTo>
                  <a:pt x="38" y="38"/>
                  <a:pt x="38" y="38"/>
                  <a:pt x="38" y="38"/>
                </a:cubicBezTo>
                <a:cubicBezTo>
                  <a:pt x="38" y="38"/>
                  <a:pt x="38" y="38"/>
                  <a:pt x="38" y="38"/>
                </a:cubicBezTo>
                <a:cubicBezTo>
                  <a:pt x="38" y="38"/>
                  <a:pt x="37" y="38"/>
                  <a:pt x="37" y="37"/>
                </a:cubicBezTo>
                <a:cubicBezTo>
                  <a:pt x="37" y="37"/>
                  <a:pt x="37" y="37"/>
                  <a:pt x="37" y="37"/>
                </a:cubicBezTo>
                <a:cubicBezTo>
                  <a:pt x="37" y="33"/>
                  <a:pt x="37" y="33"/>
                  <a:pt x="37" y="33"/>
                </a:cubicBezTo>
                <a:cubicBezTo>
                  <a:pt x="37" y="29"/>
                  <a:pt x="37" y="29"/>
                  <a:pt x="37" y="29"/>
                </a:cubicBezTo>
                <a:cubicBezTo>
                  <a:pt x="37" y="28"/>
                  <a:pt x="38" y="28"/>
                  <a:pt x="38" y="28"/>
                </a:cubicBezTo>
                <a:cubicBezTo>
                  <a:pt x="38" y="28"/>
                  <a:pt x="38" y="28"/>
                  <a:pt x="38" y="28"/>
                </a:cubicBezTo>
                <a:cubicBezTo>
                  <a:pt x="39" y="28"/>
                  <a:pt x="39" y="28"/>
                  <a:pt x="39" y="28"/>
                </a:cubicBezTo>
                <a:cubicBezTo>
                  <a:pt x="39" y="21"/>
                  <a:pt x="39" y="21"/>
                  <a:pt x="39" y="21"/>
                </a:cubicBezTo>
                <a:cubicBezTo>
                  <a:pt x="38" y="21"/>
                  <a:pt x="38" y="21"/>
                  <a:pt x="38" y="21"/>
                </a:cubicBezTo>
                <a:cubicBezTo>
                  <a:pt x="38" y="21"/>
                  <a:pt x="38" y="21"/>
                  <a:pt x="38" y="21"/>
                </a:cubicBezTo>
                <a:cubicBezTo>
                  <a:pt x="38" y="21"/>
                  <a:pt x="37" y="21"/>
                  <a:pt x="37" y="20"/>
                </a:cubicBezTo>
                <a:cubicBezTo>
                  <a:pt x="37" y="20"/>
                  <a:pt x="37" y="20"/>
                  <a:pt x="37" y="20"/>
                </a:cubicBezTo>
                <a:cubicBezTo>
                  <a:pt x="37" y="16"/>
                  <a:pt x="37" y="16"/>
                  <a:pt x="37" y="16"/>
                </a:cubicBezTo>
                <a:cubicBezTo>
                  <a:pt x="37" y="12"/>
                  <a:pt x="37" y="12"/>
                  <a:pt x="37" y="12"/>
                </a:cubicBezTo>
                <a:cubicBezTo>
                  <a:pt x="37" y="11"/>
                  <a:pt x="38" y="11"/>
                  <a:pt x="38" y="11"/>
                </a:cubicBezTo>
                <a:cubicBezTo>
                  <a:pt x="38" y="11"/>
                  <a:pt x="38" y="11"/>
                  <a:pt x="38" y="11"/>
                </a:cubicBezTo>
                <a:cubicBezTo>
                  <a:pt x="39" y="11"/>
                  <a:pt x="39" y="11"/>
                  <a:pt x="39" y="11"/>
                </a:cubicBezTo>
                <a:cubicBezTo>
                  <a:pt x="39" y="8"/>
                  <a:pt x="39" y="8"/>
                  <a:pt x="39" y="8"/>
                </a:cubicBezTo>
                <a:close/>
                <a:moveTo>
                  <a:pt x="40" y="13"/>
                </a:moveTo>
                <a:cubicBezTo>
                  <a:pt x="40" y="13"/>
                  <a:pt x="40" y="13"/>
                  <a:pt x="40" y="13"/>
                </a:cubicBezTo>
                <a:cubicBezTo>
                  <a:pt x="40" y="13"/>
                  <a:pt x="40" y="13"/>
                  <a:pt x="40" y="13"/>
                </a:cubicBezTo>
                <a:cubicBezTo>
                  <a:pt x="40" y="16"/>
                  <a:pt x="40" y="16"/>
                  <a:pt x="40" y="16"/>
                </a:cubicBezTo>
                <a:cubicBezTo>
                  <a:pt x="40" y="19"/>
                  <a:pt x="40" y="19"/>
                  <a:pt x="40" y="19"/>
                </a:cubicBezTo>
                <a:cubicBezTo>
                  <a:pt x="40" y="19"/>
                  <a:pt x="40" y="19"/>
                  <a:pt x="40" y="19"/>
                </a:cubicBezTo>
                <a:cubicBezTo>
                  <a:pt x="40" y="19"/>
                  <a:pt x="40" y="19"/>
                  <a:pt x="40" y="19"/>
                </a:cubicBezTo>
                <a:cubicBezTo>
                  <a:pt x="41" y="19"/>
                  <a:pt x="41" y="19"/>
                  <a:pt x="41" y="19"/>
                </a:cubicBezTo>
                <a:cubicBezTo>
                  <a:pt x="41" y="16"/>
                  <a:pt x="41" y="16"/>
                  <a:pt x="41" y="16"/>
                </a:cubicBezTo>
                <a:cubicBezTo>
                  <a:pt x="41" y="13"/>
                  <a:pt x="41" y="13"/>
                  <a:pt x="41" y="13"/>
                </a:cubicBezTo>
                <a:cubicBezTo>
                  <a:pt x="40" y="13"/>
                  <a:pt x="40" y="13"/>
                  <a:pt x="40" y="13"/>
                </a:cubicBezTo>
                <a:cubicBezTo>
                  <a:pt x="40" y="13"/>
                  <a:pt x="40" y="13"/>
                  <a:pt x="40" y="13"/>
                </a:cubicBezTo>
                <a:close/>
                <a:moveTo>
                  <a:pt x="40" y="30"/>
                </a:moveTo>
                <a:cubicBezTo>
                  <a:pt x="40" y="30"/>
                  <a:pt x="40" y="30"/>
                  <a:pt x="40" y="30"/>
                </a:cubicBezTo>
                <a:cubicBezTo>
                  <a:pt x="40" y="30"/>
                  <a:pt x="40" y="30"/>
                  <a:pt x="40" y="30"/>
                </a:cubicBezTo>
                <a:cubicBezTo>
                  <a:pt x="40" y="33"/>
                  <a:pt x="40" y="33"/>
                  <a:pt x="40" y="33"/>
                </a:cubicBezTo>
                <a:cubicBezTo>
                  <a:pt x="40" y="36"/>
                  <a:pt x="40" y="36"/>
                  <a:pt x="40" y="36"/>
                </a:cubicBezTo>
                <a:cubicBezTo>
                  <a:pt x="40" y="36"/>
                  <a:pt x="40" y="36"/>
                  <a:pt x="40" y="36"/>
                </a:cubicBezTo>
                <a:cubicBezTo>
                  <a:pt x="40" y="36"/>
                  <a:pt x="40" y="36"/>
                  <a:pt x="40" y="36"/>
                </a:cubicBezTo>
                <a:cubicBezTo>
                  <a:pt x="41" y="36"/>
                  <a:pt x="41" y="36"/>
                  <a:pt x="41" y="36"/>
                </a:cubicBezTo>
                <a:cubicBezTo>
                  <a:pt x="41" y="33"/>
                  <a:pt x="41" y="33"/>
                  <a:pt x="41" y="33"/>
                </a:cubicBezTo>
                <a:cubicBezTo>
                  <a:pt x="41" y="30"/>
                  <a:pt x="41" y="30"/>
                  <a:pt x="41" y="30"/>
                </a:cubicBezTo>
                <a:cubicBezTo>
                  <a:pt x="40" y="30"/>
                  <a:pt x="40" y="30"/>
                  <a:pt x="40" y="30"/>
                </a:cubicBezTo>
                <a:cubicBezTo>
                  <a:pt x="40" y="30"/>
                  <a:pt x="40" y="30"/>
                  <a:pt x="40"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3" name="Freeform 599"/>
          <p:cNvSpPr>
            <a:spLocks noEditPoints="1"/>
          </p:cNvSpPr>
          <p:nvPr/>
        </p:nvSpPr>
        <p:spPr bwMode="auto">
          <a:xfrm>
            <a:off x="7904468" y="4006635"/>
            <a:ext cx="173036" cy="171356"/>
          </a:xfrm>
          <a:custGeom>
            <a:avLst/>
            <a:gdLst>
              <a:gd name="T0" fmla="*/ 36 w 51"/>
              <a:gd name="T1" fmla="*/ 19 h 51"/>
              <a:gd name="T2" fmla="*/ 27 w 51"/>
              <a:gd name="T3" fmla="*/ 19 h 51"/>
              <a:gd name="T4" fmla="*/ 15 w 51"/>
              <a:gd name="T5" fmla="*/ 9 h 51"/>
              <a:gd name="T6" fmla="*/ 16 w 51"/>
              <a:gd name="T7" fmla="*/ 6 h 51"/>
              <a:gd name="T8" fmla="*/ 14 w 51"/>
              <a:gd name="T9" fmla="*/ 4 h 51"/>
              <a:gd name="T10" fmla="*/ 4 w 51"/>
              <a:gd name="T11" fmla="*/ 15 h 51"/>
              <a:gd name="T12" fmla="*/ 6 w 51"/>
              <a:gd name="T13" fmla="*/ 16 h 51"/>
              <a:gd name="T14" fmla="*/ 6 w 51"/>
              <a:gd name="T15" fmla="*/ 15 h 51"/>
              <a:gd name="T16" fmla="*/ 18 w 51"/>
              <a:gd name="T17" fmla="*/ 27 h 51"/>
              <a:gd name="T18" fmla="*/ 19 w 51"/>
              <a:gd name="T19" fmla="*/ 36 h 51"/>
              <a:gd name="T20" fmla="*/ 40 w 51"/>
              <a:gd name="T21" fmla="*/ 21 h 51"/>
              <a:gd name="T22" fmla="*/ 36 w 51"/>
              <a:gd name="T23" fmla="*/ 21 h 51"/>
              <a:gd name="T24" fmla="*/ 36 w 51"/>
              <a:gd name="T25" fmla="*/ 23 h 51"/>
              <a:gd name="T26" fmla="*/ 30 w 51"/>
              <a:gd name="T27" fmla="*/ 23 h 51"/>
              <a:gd name="T28" fmla="*/ 29 w 51"/>
              <a:gd name="T29" fmla="*/ 21 h 51"/>
              <a:gd name="T30" fmla="*/ 36 w 51"/>
              <a:gd name="T31" fmla="*/ 21 h 51"/>
              <a:gd name="T32" fmla="*/ 35 w 51"/>
              <a:gd name="T33" fmla="*/ 32 h 51"/>
              <a:gd name="T34" fmla="*/ 50 w 51"/>
              <a:gd name="T35" fmla="*/ 50 h 51"/>
              <a:gd name="T36" fmla="*/ 32 w 51"/>
              <a:gd name="T37" fmla="*/ 35 h 51"/>
              <a:gd name="T38" fmla="*/ 20 w 51"/>
              <a:gd name="T39" fmla="*/ 45 h 51"/>
              <a:gd name="T40" fmla="*/ 15 w 51"/>
              <a:gd name="T41" fmla="*/ 37 h 51"/>
              <a:gd name="T42" fmla="*/ 7 w 51"/>
              <a:gd name="T43" fmla="*/ 20 h 51"/>
              <a:gd name="T44" fmla="*/ 3 w 51"/>
              <a:gd name="T45" fmla="*/ 19 h 51"/>
              <a:gd name="T46" fmla="*/ 3 w 51"/>
              <a:gd name="T47" fmla="*/ 19 h 51"/>
              <a:gd name="T48" fmla="*/ 1 w 51"/>
              <a:gd name="T49" fmla="*/ 17 h 51"/>
              <a:gd name="T50" fmla="*/ 0 w 51"/>
              <a:gd name="T51" fmla="*/ 15 h 51"/>
              <a:gd name="T52" fmla="*/ 12 w 51"/>
              <a:gd name="T53" fmla="*/ 1 h 51"/>
              <a:gd name="T54" fmla="*/ 17 w 51"/>
              <a:gd name="T55" fmla="*/ 1 h 51"/>
              <a:gd name="T56" fmla="*/ 19 w 51"/>
              <a:gd name="T57" fmla="*/ 3 h 51"/>
              <a:gd name="T58" fmla="*/ 19 w 51"/>
              <a:gd name="T59" fmla="*/ 3 h 51"/>
              <a:gd name="T60" fmla="*/ 19 w 51"/>
              <a:gd name="T61" fmla="*/ 3 h 51"/>
              <a:gd name="T62" fmla="*/ 19 w 51"/>
              <a:gd name="T63" fmla="*/ 7 h 51"/>
              <a:gd name="T64" fmla="*/ 37 w 51"/>
              <a:gd name="T65" fmla="*/ 15 h 51"/>
              <a:gd name="T66" fmla="*/ 45 w 51"/>
              <a:gd name="T67" fmla="*/ 2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1">
                <a:moveTo>
                  <a:pt x="40" y="21"/>
                </a:moveTo>
                <a:cubicBezTo>
                  <a:pt x="39" y="20"/>
                  <a:pt x="37" y="20"/>
                  <a:pt x="36" y="19"/>
                </a:cubicBezTo>
                <a:cubicBezTo>
                  <a:pt x="33" y="19"/>
                  <a:pt x="31" y="19"/>
                  <a:pt x="29" y="19"/>
                </a:cubicBezTo>
                <a:cubicBezTo>
                  <a:pt x="28" y="19"/>
                  <a:pt x="27" y="19"/>
                  <a:pt x="27" y="19"/>
                </a:cubicBezTo>
                <a:cubicBezTo>
                  <a:pt x="15" y="9"/>
                  <a:pt x="15" y="9"/>
                  <a:pt x="15" y="9"/>
                </a:cubicBezTo>
                <a:cubicBezTo>
                  <a:pt x="15" y="9"/>
                  <a:pt x="15" y="9"/>
                  <a:pt x="15" y="9"/>
                </a:cubicBezTo>
                <a:cubicBezTo>
                  <a:pt x="15" y="8"/>
                  <a:pt x="15" y="7"/>
                  <a:pt x="15" y="6"/>
                </a:cubicBezTo>
                <a:cubicBezTo>
                  <a:pt x="16" y="6"/>
                  <a:pt x="16" y="6"/>
                  <a:pt x="16" y="6"/>
                </a:cubicBezTo>
                <a:cubicBezTo>
                  <a:pt x="16" y="6"/>
                  <a:pt x="16" y="6"/>
                  <a:pt x="16" y="6"/>
                </a:cubicBezTo>
                <a:cubicBezTo>
                  <a:pt x="14" y="4"/>
                  <a:pt x="14" y="4"/>
                  <a:pt x="14" y="4"/>
                </a:cubicBezTo>
                <a:cubicBezTo>
                  <a:pt x="14" y="4"/>
                  <a:pt x="14" y="4"/>
                  <a:pt x="14" y="4"/>
                </a:cubicBezTo>
                <a:cubicBezTo>
                  <a:pt x="4" y="15"/>
                  <a:pt x="4" y="15"/>
                  <a:pt x="4" y="15"/>
                </a:cubicBezTo>
                <a:cubicBezTo>
                  <a:pt x="5" y="16"/>
                  <a:pt x="5" y="16"/>
                  <a:pt x="5" y="16"/>
                </a:cubicBezTo>
                <a:cubicBezTo>
                  <a:pt x="6" y="16"/>
                  <a:pt x="6" y="16"/>
                  <a:pt x="6" y="16"/>
                </a:cubicBezTo>
                <a:cubicBezTo>
                  <a:pt x="6" y="16"/>
                  <a:pt x="6" y="16"/>
                  <a:pt x="6" y="16"/>
                </a:cubicBezTo>
                <a:cubicBezTo>
                  <a:pt x="6" y="15"/>
                  <a:pt x="6" y="15"/>
                  <a:pt x="6" y="15"/>
                </a:cubicBezTo>
                <a:cubicBezTo>
                  <a:pt x="7" y="15"/>
                  <a:pt x="8" y="15"/>
                  <a:pt x="9" y="16"/>
                </a:cubicBezTo>
                <a:cubicBezTo>
                  <a:pt x="18" y="27"/>
                  <a:pt x="18" y="27"/>
                  <a:pt x="18" y="27"/>
                </a:cubicBezTo>
                <a:cubicBezTo>
                  <a:pt x="19" y="27"/>
                  <a:pt x="19" y="28"/>
                  <a:pt x="19" y="29"/>
                </a:cubicBezTo>
                <a:cubicBezTo>
                  <a:pt x="18" y="31"/>
                  <a:pt x="18" y="34"/>
                  <a:pt x="19" y="36"/>
                </a:cubicBezTo>
                <a:cubicBezTo>
                  <a:pt x="19" y="38"/>
                  <a:pt x="20" y="39"/>
                  <a:pt x="21" y="41"/>
                </a:cubicBezTo>
                <a:cubicBezTo>
                  <a:pt x="28" y="34"/>
                  <a:pt x="34" y="28"/>
                  <a:pt x="40" y="21"/>
                </a:cubicBezTo>
                <a:close/>
                <a:moveTo>
                  <a:pt x="36" y="21"/>
                </a:moveTo>
                <a:cubicBezTo>
                  <a:pt x="36" y="21"/>
                  <a:pt x="36" y="21"/>
                  <a:pt x="36" y="21"/>
                </a:cubicBezTo>
                <a:cubicBezTo>
                  <a:pt x="37" y="21"/>
                  <a:pt x="37" y="22"/>
                  <a:pt x="37" y="22"/>
                </a:cubicBezTo>
                <a:cubicBezTo>
                  <a:pt x="37" y="23"/>
                  <a:pt x="36" y="23"/>
                  <a:pt x="36" y="23"/>
                </a:cubicBezTo>
                <a:cubicBezTo>
                  <a:pt x="35" y="23"/>
                  <a:pt x="34" y="23"/>
                  <a:pt x="33" y="22"/>
                </a:cubicBezTo>
                <a:cubicBezTo>
                  <a:pt x="32" y="22"/>
                  <a:pt x="31" y="23"/>
                  <a:pt x="30" y="23"/>
                </a:cubicBezTo>
                <a:cubicBezTo>
                  <a:pt x="29" y="23"/>
                  <a:pt x="28" y="23"/>
                  <a:pt x="28" y="22"/>
                </a:cubicBezTo>
                <a:cubicBezTo>
                  <a:pt x="28" y="21"/>
                  <a:pt x="28" y="21"/>
                  <a:pt x="29" y="21"/>
                </a:cubicBezTo>
                <a:cubicBezTo>
                  <a:pt x="30" y="20"/>
                  <a:pt x="31" y="20"/>
                  <a:pt x="33" y="20"/>
                </a:cubicBezTo>
                <a:cubicBezTo>
                  <a:pt x="34" y="20"/>
                  <a:pt x="35" y="21"/>
                  <a:pt x="36" y="21"/>
                </a:cubicBezTo>
                <a:close/>
                <a:moveTo>
                  <a:pt x="35" y="32"/>
                </a:moveTo>
                <a:cubicBezTo>
                  <a:pt x="35" y="32"/>
                  <a:pt x="35" y="32"/>
                  <a:pt x="35" y="32"/>
                </a:cubicBezTo>
                <a:cubicBezTo>
                  <a:pt x="50" y="48"/>
                  <a:pt x="50" y="48"/>
                  <a:pt x="50" y="48"/>
                </a:cubicBezTo>
                <a:cubicBezTo>
                  <a:pt x="51" y="48"/>
                  <a:pt x="51" y="50"/>
                  <a:pt x="50" y="50"/>
                </a:cubicBezTo>
                <a:cubicBezTo>
                  <a:pt x="49" y="51"/>
                  <a:pt x="48" y="51"/>
                  <a:pt x="47" y="50"/>
                </a:cubicBezTo>
                <a:cubicBezTo>
                  <a:pt x="32" y="35"/>
                  <a:pt x="32" y="35"/>
                  <a:pt x="32" y="35"/>
                </a:cubicBezTo>
                <a:cubicBezTo>
                  <a:pt x="22" y="45"/>
                  <a:pt x="22" y="45"/>
                  <a:pt x="22" y="45"/>
                </a:cubicBezTo>
                <a:cubicBezTo>
                  <a:pt x="22" y="46"/>
                  <a:pt x="21" y="46"/>
                  <a:pt x="20" y="45"/>
                </a:cubicBezTo>
                <a:cubicBezTo>
                  <a:pt x="20" y="45"/>
                  <a:pt x="20" y="45"/>
                  <a:pt x="20" y="45"/>
                </a:cubicBezTo>
                <a:cubicBezTo>
                  <a:pt x="17" y="43"/>
                  <a:pt x="16" y="40"/>
                  <a:pt x="15" y="37"/>
                </a:cubicBezTo>
                <a:cubicBezTo>
                  <a:pt x="14" y="34"/>
                  <a:pt x="14" y="32"/>
                  <a:pt x="15" y="29"/>
                </a:cubicBezTo>
                <a:cubicBezTo>
                  <a:pt x="7" y="20"/>
                  <a:pt x="7" y="20"/>
                  <a:pt x="7" y="20"/>
                </a:cubicBezTo>
                <a:cubicBezTo>
                  <a:pt x="6" y="20"/>
                  <a:pt x="6" y="20"/>
                  <a:pt x="5" y="20"/>
                </a:cubicBezTo>
                <a:cubicBezTo>
                  <a:pt x="4" y="20"/>
                  <a:pt x="3" y="20"/>
                  <a:pt x="3" y="19"/>
                </a:cubicBezTo>
                <a:cubicBezTo>
                  <a:pt x="3" y="19"/>
                  <a:pt x="3" y="19"/>
                  <a:pt x="3" y="19"/>
                </a:cubicBezTo>
                <a:cubicBezTo>
                  <a:pt x="3" y="19"/>
                  <a:pt x="3" y="19"/>
                  <a:pt x="3" y="19"/>
                </a:cubicBezTo>
                <a:cubicBezTo>
                  <a:pt x="3" y="19"/>
                  <a:pt x="3" y="19"/>
                  <a:pt x="3" y="19"/>
                </a:cubicBezTo>
                <a:cubicBezTo>
                  <a:pt x="1" y="17"/>
                  <a:pt x="1" y="17"/>
                  <a:pt x="1" y="17"/>
                </a:cubicBezTo>
                <a:cubicBezTo>
                  <a:pt x="1" y="17"/>
                  <a:pt x="1" y="17"/>
                  <a:pt x="1" y="17"/>
                </a:cubicBezTo>
                <a:cubicBezTo>
                  <a:pt x="0" y="16"/>
                  <a:pt x="0" y="16"/>
                  <a:pt x="0" y="15"/>
                </a:cubicBezTo>
                <a:cubicBezTo>
                  <a:pt x="0" y="14"/>
                  <a:pt x="0" y="13"/>
                  <a:pt x="1" y="12"/>
                </a:cubicBezTo>
                <a:cubicBezTo>
                  <a:pt x="12" y="1"/>
                  <a:pt x="12" y="1"/>
                  <a:pt x="12" y="1"/>
                </a:cubicBezTo>
                <a:cubicBezTo>
                  <a:pt x="13" y="1"/>
                  <a:pt x="13" y="0"/>
                  <a:pt x="14" y="0"/>
                </a:cubicBezTo>
                <a:cubicBezTo>
                  <a:pt x="15" y="0"/>
                  <a:pt x="16" y="1"/>
                  <a:pt x="17" y="1"/>
                </a:cubicBezTo>
                <a:cubicBezTo>
                  <a:pt x="17" y="1"/>
                  <a:pt x="17" y="1"/>
                  <a:pt x="17" y="1"/>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4"/>
                  <a:pt x="20" y="5"/>
                  <a:pt x="20" y="6"/>
                </a:cubicBezTo>
                <a:cubicBezTo>
                  <a:pt x="20" y="6"/>
                  <a:pt x="20" y="7"/>
                  <a:pt x="19" y="7"/>
                </a:cubicBezTo>
                <a:cubicBezTo>
                  <a:pt x="29" y="15"/>
                  <a:pt x="29" y="15"/>
                  <a:pt x="29" y="15"/>
                </a:cubicBezTo>
                <a:cubicBezTo>
                  <a:pt x="31" y="15"/>
                  <a:pt x="34" y="15"/>
                  <a:pt x="37" y="15"/>
                </a:cubicBezTo>
                <a:cubicBezTo>
                  <a:pt x="40" y="16"/>
                  <a:pt x="42" y="18"/>
                  <a:pt x="45" y="20"/>
                </a:cubicBezTo>
                <a:cubicBezTo>
                  <a:pt x="45" y="21"/>
                  <a:pt x="45" y="22"/>
                  <a:pt x="45" y="23"/>
                </a:cubicBezTo>
                <a:cubicBezTo>
                  <a:pt x="35" y="32"/>
                  <a:pt x="35" y="32"/>
                  <a:pt x="35"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4" name="Freeform 600"/>
          <p:cNvSpPr>
            <a:spLocks noEditPoints="1"/>
          </p:cNvSpPr>
          <p:nvPr/>
        </p:nvSpPr>
        <p:spPr bwMode="auto">
          <a:xfrm>
            <a:off x="6733539" y="4009996"/>
            <a:ext cx="164635" cy="164635"/>
          </a:xfrm>
          <a:custGeom>
            <a:avLst/>
            <a:gdLst>
              <a:gd name="T0" fmla="*/ 2 w 49"/>
              <a:gd name="T1" fmla="*/ 26 h 49"/>
              <a:gd name="T2" fmla="*/ 26 w 49"/>
              <a:gd name="T3" fmla="*/ 2 h 49"/>
              <a:gd name="T4" fmla="*/ 30 w 49"/>
              <a:gd name="T5" fmla="*/ 0 h 49"/>
              <a:gd name="T6" fmla="*/ 34 w 49"/>
              <a:gd name="T7" fmla="*/ 2 h 49"/>
              <a:gd name="T8" fmla="*/ 34 w 49"/>
              <a:gd name="T9" fmla="*/ 2 h 49"/>
              <a:gd name="T10" fmla="*/ 34 w 49"/>
              <a:gd name="T11" fmla="*/ 2 h 49"/>
              <a:gd name="T12" fmla="*/ 47 w 49"/>
              <a:gd name="T13" fmla="*/ 15 h 49"/>
              <a:gd name="T14" fmla="*/ 47 w 49"/>
              <a:gd name="T15" fmla="*/ 15 h 49"/>
              <a:gd name="T16" fmla="*/ 49 w 49"/>
              <a:gd name="T17" fmla="*/ 19 h 49"/>
              <a:gd name="T18" fmla="*/ 47 w 49"/>
              <a:gd name="T19" fmla="*/ 23 h 49"/>
              <a:gd name="T20" fmla="*/ 47 w 49"/>
              <a:gd name="T21" fmla="*/ 23 h 49"/>
              <a:gd name="T22" fmla="*/ 23 w 49"/>
              <a:gd name="T23" fmla="*/ 47 h 49"/>
              <a:gd name="T24" fmla="*/ 23 w 49"/>
              <a:gd name="T25" fmla="*/ 47 h 49"/>
              <a:gd name="T26" fmla="*/ 19 w 49"/>
              <a:gd name="T27" fmla="*/ 49 h 49"/>
              <a:gd name="T28" fmla="*/ 15 w 49"/>
              <a:gd name="T29" fmla="*/ 47 h 49"/>
              <a:gd name="T30" fmla="*/ 2 w 49"/>
              <a:gd name="T31" fmla="*/ 34 h 49"/>
              <a:gd name="T32" fmla="*/ 0 w 49"/>
              <a:gd name="T33" fmla="*/ 30 h 49"/>
              <a:gd name="T34" fmla="*/ 2 w 49"/>
              <a:gd name="T35" fmla="*/ 26 h 49"/>
              <a:gd name="T36" fmla="*/ 41 w 49"/>
              <a:gd name="T37" fmla="*/ 45 h 49"/>
              <a:gd name="T38" fmla="*/ 41 w 49"/>
              <a:gd name="T39" fmla="*/ 45 h 49"/>
              <a:gd name="T40" fmla="*/ 43 w 49"/>
              <a:gd name="T41" fmla="*/ 47 h 49"/>
              <a:gd name="T42" fmla="*/ 41 w 49"/>
              <a:gd name="T43" fmla="*/ 49 h 49"/>
              <a:gd name="T44" fmla="*/ 40 w 49"/>
              <a:gd name="T45" fmla="*/ 47 h 49"/>
              <a:gd name="T46" fmla="*/ 41 w 49"/>
              <a:gd name="T47" fmla="*/ 45 h 49"/>
              <a:gd name="T48" fmla="*/ 35 w 49"/>
              <a:gd name="T49" fmla="*/ 45 h 49"/>
              <a:gd name="T50" fmla="*/ 35 w 49"/>
              <a:gd name="T51" fmla="*/ 45 h 49"/>
              <a:gd name="T52" fmla="*/ 37 w 49"/>
              <a:gd name="T53" fmla="*/ 47 h 49"/>
              <a:gd name="T54" fmla="*/ 35 w 49"/>
              <a:gd name="T55" fmla="*/ 49 h 49"/>
              <a:gd name="T56" fmla="*/ 33 w 49"/>
              <a:gd name="T57" fmla="*/ 47 h 49"/>
              <a:gd name="T58" fmla="*/ 35 w 49"/>
              <a:gd name="T59" fmla="*/ 45 h 49"/>
              <a:gd name="T60" fmla="*/ 29 w 49"/>
              <a:gd name="T61" fmla="*/ 45 h 49"/>
              <a:gd name="T62" fmla="*/ 29 w 49"/>
              <a:gd name="T63" fmla="*/ 45 h 49"/>
              <a:gd name="T64" fmla="*/ 31 w 49"/>
              <a:gd name="T65" fmla="*/ 47 h 49"/>
              <a:gd name="T66" fmla="*/ 29 w 49"/>
              <a:gd name="T67" fmla="*/ 49 h 49"/>
              <a:gd name="T68" fmla="*/ 27 w 49"/>
              <a:gd name="T69" fmla="*/ 47 h 49"/>
              <a:gd name="T70" fmla="*/ 29 w 49"/>
              <a:gd name="T71" fmla="*/ 45 h 49"/>
              <a:gd name="T72" fmla="*/ 11 w 49"/>
              <a:gd name="T73" fmla="*/ 22 h 49"/>
              <a:gd name="T74" fmla="*/ 11 w 49"/>
              <a:gd name="T75" fmla="*/ 22 h 49"/>
              <a:gd name="T76" fmla="*/ 27 w 49"/>
              <a:gd name="T77" fmla="*/ 38 h 49"/>
              <a:gd name="T78" fmla="*/ 45 w 49"/>
              <a:gd name="T79" fmla="*/ 21 h 49"/>
              <a:gd name="T80" fmla="*/ 45 w 49"/>
              <a:gd name="T81" fmla="*/ 19 h 49"/>
              <a:gd name="T82" fmla="*/ 45 w 49"/>
              <a:gd name="T83" fmla="*/ 18 h 49"/>
              <a:gd name="T84" fmla="*/ 45 w 49"/>
              <a:gd name="T85" fmla="*/ 18 h 49"/>
              <a:gd name="T86" fmla="*/ 31 w 49"/>
              <a:gd name="T87" fmla="*/ 4 h 49"/>
              <a:gd name="T88" fmla="*/ 30 w 49"/>
              <a:gd name="T89" fmla="*/ 4 h 49"/>
              <a:gd name="T90" fmla="*/ 28 w 49"/>
              <a:gd name="T91" fmla="*/ 4 h 49"/>
              <a:gd name="T92" fmla="*/ 11 w 49"/>
              <a:gd name="T93" fmla="*/ 22 h 49"/>
              <a:gd name="T94" fmla="*/ 26 w 49"/>
              <a:gd name="T95" fmla="*/ 40 h 49"/>
              <a:gd name="T96" fmla="*/ 26 w 49"/>
              <a:gd name="T97" fmla="*/ 40 h 49"/>
              <a:gd name="T98" fmla="*/ 9 w 49"/>
              <a:gd name="T99" fmla="*/ 24 h 49"/>
              <a:gd name="T100" fmla="*/ 4 w 49"/>
              <a:gd name="T101" fmla="*/ 29 h 49"/>
              <a:gd name="T102" fmla="*/ 4 w 49"/>
              <a:gd name="T103" fmla="*/ 30 h 49"/>
              <a:gd name="T104" fmla="*/ 4 w 49"/>
              <a:gd name="T105" fmla="*/ 31 h 49"/>
              <a:gd name="T106" fmla="*/ 18 w 49"/>
              <a:gd name="T107" fmla="*/ 45 h 49"/>
              <a:gd name="T108" fmla="*/ 19 w 49"/>
              <a:gd name="T109" fmla="*/ 45 h 49"/>
              <a:gd name="T110" fmla="*/ 20 w 49"/>
              <a:gd name="T111" fmla="*/ 45 h 49"/>
              <a:gd name="T112" fmla="*/ 20 w 49"/>
              <a:gd name="T113" fmla="*/ 45 h 49"/>
              <a:gd name="T114" fmla="*/ 26 w 49"/>
              <a:gd name="T115"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9" h="49">
                <a:moveTo>
                  <a:pt x="2" y="26"/>
                </a:moveTo>
                <a:cubicBezTo>
                  <a:pt x="26" y="2"/>
                  <a:pt x="26" y="2"/>
                  <a:pt x="26" y="2"/>
                </a:cubicBezTo>
                <a:cubicBezTo>
                  <a:pt x="27" y="1"/>
                  <a:pt x="28" y="0"/>
                  <a:pt x="30" y="0"/>
                </a:cubicBezTo>
                <a:cubicBezTo>
                  <a:pt x="31" y="0"/>
                  <a:pt x="33" y="1"/>
                  <a:pt x="34" y="2"/>
                </a:cubicBezTo>
                <a:cubicBezTo>
                  <a:pt x="34" y="2"/>
                  <a:pt x="34" y="2"/>
                  <a:pt x="34" y="2"/>
                </a:cubicBezTo>
                <a:cubicBezTo>
                  <a:pt x="34" y="2"/>
                  <a:pt x="34" y="2"/>
                  <a:pt x="34" y="2"/>
                </a:cubicBezTo>
                <a:cubicBezTo>
                  <a:pt x="47" y="15"/>
                  <a:pt x="47" y="15"/>
                  <a:pt x="47" y="15"/>
                </a:cubicBezTo>
                <a:cubicBezTo>
                  <a:pt x="47" y="15"/>
                  <a:pt x="47" y="15"/>
                  <a:pt x="47" y="15"/>
                </a:cubicBezTo>
                <a:cubicBezTo>
                  <a:pt x="48" y="17"/>
                  <a:pt x="49" y="18"/>
                  <a:pt x="49" y="19"/>
                </a:cubicBezTo>
                <a:cubicBezTo>
                  <a:pt x="49" y="21"/>
                  <a:pt x="48" y="22"/>
                  <a:pt x="47" y="23"/>
                </a:cubicBezTo>
                <a:cubicBezTo>
                  <a:pt x="47" y="23"/>
                  <a:pt x="47" y="23"/>
                  <a:pt x="47" y="23"/>
                </a:cubicBezTo>
                <a:cubicBezTo>
                  <a:pt x="23" y="47"/>
                  <a:pt x="23" y="47"/>
                  <a:pt x="23" y="47"/>
                </a:cubicBezTo>
                <a:cubicBezTo>
                  <a:pt x="23" y="47"/>
                  <a:pt x="23" y="47"/>
                  <a:pt x="23" y="47"/>
                </a:cubicBezTo>
                <a:cubicBezTo>
                  <a:pt x="22" y="48"/>
                  <a:pt x="21" y="49"/>
                  <a:pt x="19" y="49"/>
                </a:cubicBezTo>
                <a:cubicBezTo>
                  <a:pt x="18" y="49"/>
                  <a:pt x="16" y="48"/>
                  <a:pt x="15" y="47"/>
                </a:cubicBezTo>
                <a:cubicBezTo>
                  <a:pt x="2" y="34"/>
                  <a:pt x="2" y="34"/>
                  <a:pt x="2" y="34"/>
                </a:cubicBezTo>
                <a:cubicBezTo>
                  <a:pt x="1" y="33"/>
                  <a:pt x="0" y="31"/>
                  <a:pt x="0" y="30"/>
                </a:cubicBezTo>
                <a:cubicBezTo>
                  <a:pt x="0" y="28"/>
                  <a:pt x="1" y="27"/>
                  <a:pt x="2" y="26"/>
                </a:cubicBezTo>
                <a:close/>
                <a:moveTo>
                  <a:pt x="41" y="45"/>
                </a:moveTo>
                <a:cubicBezTo>
                  <a:pt x="41" y="45"/>
                  <a:pt x="41" y="45"/>
                  <a:pt x="41" y="45"/>
                </a:cubicBezTo>
                <a:cubicBezTo>
                  <a:pt x="42" y="45"/>
                  <a:pt x="43" y="46"/>
                  <a:pt x="43" y="47"/>
                </a:cubicBezTo>
                <a:cubicBezTo>
                  <a:pt x="43" y="48"/>
                  <a:pt x="42" y="49"/>
                  <a:pt x="41" y="49"/>
                </a:cubicBezTo>
                <a:cubicBezTo>
                  <a:pt x="40" y="49"/>
                  <a:pt x="40" y="48"/>
                  <a:pt x="40" y="47"/>
                </a:cubicBezTo>
                <a:cubicBezTo>
                  <a:pt x="40" y="46"/>
                  <a:pt x="40" y="45"/>
                  <a:pt x="41" y="45"/>
                </a:cubicBezTo>
                <a:close/>
                <a:moveTo>
                  <a:pt x="35" y="45"/>
                </a:moveTo>
                <a:cubicBezTo>
                  <a:pt x="35" y="45"/>
                  <a:pt x="35" y="45"/>
                  <a:pt x="35" y="45"/>
                </a:cubicBezTo>
                <a:cubicBezTo>
                  <a:pt x="36" y="45"/>
                  <a:pt x="37" y="46"/>
                  <a:pt x="37" y="47"/>
                </a:cubicBezTo>
                <a:cubicBezTo>
                  <a:pt x="37" y="48"/>
                  <a:pt x="36" y="49"/>
                  <a:pt x="35" y="49"/>
                </a:cubicBezTo>
                <a:cubicBezTo>
                  <a:pt x="34" y="49"/>
                  <a:pt x="33" y="48"/>
                  <a:pt x="33" y="47"/>
                </a:cubicBezTo>
                <a:cubicBezTo>
                  <a:pt x="33" y="46"/>
                  <a:pt x="34" y="45"/>
                  <a:pt x="35" y="45"/>
                </a:cubicBezTo>
                <a:close/>
                <a:moveTo>
                  <a:pt x="29" y="45"/>
                </a:moveTo>
                <a:cubicBezTo>
                  <a:pt x="29" y="45"/>
                  <a:pt x="29" y="45"/>
                  <a:pt x="29" y="45"/>
                </a:cubicBezTo>
                <a:cubicBezTo>
                  <a:pt x="30" y="45"/>
                  <a:pt x="31" y="46"/>
                  <a:pt x="31" y="47"/>
                </a:cubicBezTo>
                <a:cubicBezTo>
                  <a:pt x="31" y="48"/>
                  <a:pt x="30" y="49"/>
                  <a:pt x="29" y="49"/>
                </a:cubicBezTo>
                <a:cubicBezTo>
                  <a:pt x="28" y="49"/>
                  <a:pt x="27" y="48"/>
                  <a:pt x="27" y="47"/>
                </a:cubicBezTo>
                <a:cubicBezTo>
                  <a:pt x="27" y="46"/>
                  <a:pt x="28" y="45"/>
                  <a:pt x="29" y="45"/>
                </a:cubicBezTo>
                <a:close/>
                <a:moveTo>
                  <a:pt x="11" y="22"/>
                </a:moveTo>
                <a:cubicBezTo>
                  <a:pt x="11" y="22"/>
                  <a:pt x="11" y="22"/>
                  <a:pt x="11" y="22"/>
                </a:cubicBezTo>
                <a:cubicBezTo>
                  <a:pt x="27" y="38"/>
                  <a:pt x="27" y="38"/>
                  <a:pt x="27" y="38"/>
                </a:cubicBezTo>
                <a:cubicBezTo>
                  <a:pt x="45" y="21"/>
                  <a:pt x="45" y="21"/>
                  <a:pt x="45" y="21"/>
                </a:cubicBezTo>
                <a:cubicBezTo>
                  <a:pt x="45" y="20"/>
                  <a:pt x="45" y="20"/>
                  <a:pt x="45" y="19"/>
                </a:cubicBezTo>
                <a:cubicBezTo>
                  <a:pt x="45" y="19"/>
                  <a:pt x="45" y="18"/>
                  <a:pt x="45" y="18"/>
                </a:cubicBezTo>
                <a:cubicBezTo>
                  <a:pt x="45" y="18"/>
                  <a:pt x="45" y="18"/>
                  <a:pt x="45" y="18"/>
                </a:cubicBezTo>
                <a:cubicBezTo>
                  <a:pt x="31" y="4"/>
                  <a:pt x="31" y="4"/>
                  <a:pt x="31" y="4"/>
                </a:cubicBezTo>
                <a:cubicBezTo>
                  <a:pt x="31" y="4"/>
                  <a:pt x="30" y="4"/>
                  <a:pt x="30" y="4"/>
                </a:cubicBezTo>
                <a:cubicBezTo>
                  <a:pt x="29" y="4"/>
                  <a:pt x="29" y="4"/>
                  <a:pt x="28" y="4"/>
                </a:cubicBezTo>
                <a:cubicBezTo>
                  <a:pt x="11" y="22"/>
                  <a:pt x="11" y="22"/>
                  <a:pt x="11" y="22"/>
                </a:cubicBezTo>
                <a:close/>
                <a:moveTo>
                  <a:pt x="26" y="40"/>
                </a:moveTo>
                <a:cubicBezTo>
                  <a:pt x="26" y="40"/>
                  <a:pt x="26" y="40"/>
                  <a:pt x="26" y="40"/>
                </a:cubicBezTo>
                <a:cubicBezTo>
                  <a:pt x="9" y="24"/>
                  <a:pt x="9" y="24"/>
                  <a:pt x="9" y="24"/>
                </a:cubicBezTo>
                <a:cubicBezTo>
                  <a:pt x="4" y="29"/>
                  <a:pt x="4" y="29"/>
                  <a:pt x="4" y="29"/>
                </a:cubicBezTo>
                <a:cubicBezTo>
                  <a:pt x="4" y="29"/>
                  <a:pt x="4" y="29"/>
                  <a:pt x="4" y="30"/>
                </a:cubicBezTo>
                <a:cubicBezTo>
                  <a:pt x="4" y="30"/>
                  <a:pt x="4" y="31"/>
                  <a:pt x="4" y="31"/>
                </a:cubicBezTo>
                <a:cubicBezTo>
                  <a:pt x="18" y="45"/>
                  <a:pt x="18" y="45"/>
                  <a:pt x="18" y="45"/>
                </a:cubicBezTo>
                <a:cubicBezTo>
                  <a:pt x="18" y="45"/>
                  <a:pt x="19" y="45"/>
                  <a:pt x="19" y="45"/>
                </a:cubicBezTo>
                <a:cubicBezTo>
                  <a:pt x="20" y="45"/>
                  <a:pt x="20" y="45"/>
                  <a:pt x="20" y="45"/>
                </a:cubicBezTo>
                <a:cubicBezTo>
                  <a:pt x="20" y="45"/>
                  <a:pt x="20" y="45"/>
                  <a:pt x="20" y="45"/>
                </a:cubicBezTo>
                <a:cubicBezTo>
                  <a:pt x="26" y="40"/>
                  <a:pt x="26" y="40"/>
                  <a:pt x="26" y="4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5" name="Freeform 601"/>
          <p:cNvSpPr>
            <a:spLocks noEditPoints="1"/>
          </p:cNvSpPr>
          <p:nvPr/>
        </p:nvSpPr>
        <p:spPr bwMode="auto">
          <a:xfrm>
            <a:off x="9379468" y="4009994"/>
            <a:ext cx="159596" cy="161276"/>
          </a:xfrm>
          <a:custGeom>
            <a:avLst/>
            <a:gdLst>
              <a:gd name="T0" fmla="*/ 30 w 47"/>
              <a:gd name="T1" fmla="*/ 23 h 48"/>
              <a:gd name="T2" fmla="*/ 22 w 47"/>
              <a:gd name="T3" fmla="*/ 16 h 48"/>
              <a:gd name="T4" fmla="*/ 16 w 47"/>
              <a:gd name="T5" fmla="*/ 10 h 48"/>
              <a:gd name="T6" fmla="*/ 13 w 47"/>
              <a:gd name="T7" fmla="*/ 9 h 48"/>
              <a:gd name="T8" fmla="*/ 8 w 47"/>
              <a:gd name="T9" fmla="*/ 10 h 48"/>
              <a:gd name="T10" fmla="*/ 13 w 47"/>
              <a:gd name="T11" fmla="*/ 6 h 48"/>
              <a:gd name="T12" fmla="*/ 13 w 47"/>
              <a:gd name="T13" fmla="*/ 6 h 48"/>
              <a:gd name="T14" fmla="*/ 23 w 47"/>
              <a:gd name="T15" fmla="*/ 15 h 48"/>
              <a:gd name="T16" fmla="*/ 30 w 47"/>
              <a:gd name="T17" fmla="*/ 21 h 48"/>
              <a:gd name="T18" fmla="*/ 21 w 47"/>
              <a:gd name="T19" fmla="*/ 5 h 48"/>
              <a:gd name="T20" fmla="*/ 33 w 47"/>
              <a:gd name="T21" fmla="*/ 14 h 48"/>
              <a:gd name="T22" fmla="*/ 37 w 47"/>
              <a:gd name="T23" fmla="*/ 16 h 48"/>
              <a:gd name="T24" fmla="*/ 37 w 47"/>
              <a:gd name="T25" fmla="*/ 16 h 48"/>
              <a:gd name="T26" fmla="*/ 37 w 47"/>
              <a:gd name="T27" fmla="*/ 23 h 48"/>
              <a:gd name="T28" fmla="*/ 44 w 47"/>
              <a:gd name="T29" fmla="*/ 32 h 48"/>
              <a:gd name="T30" fmla="*/ 45 w 47"/>
              <a:gd name="T31" fmla="*/ 37 h 48"/>
              <a:gd name="T32" fmla="*/ 45 w 47"/>
              <a:gd name="T33" fmla="*/ 46 h 48"/>
              <a:gd name="T34" fmla="*/ 36 w 47"/>
              <a:gd name="T35" fmla="*/ 46 h 48"/>
              <a:gd name="T36" fmla="*/ 31 w 47"/>
              <a:gd name="T37" fmla="*/ 45 h 48"/>
              <a:gd name="T38" fmla="*/ 22 w 47"/>
              <a:gd name="T39" fmla="*/ 38 h 48"/>
              <a:gd name="T40" fmla="*/ 15 w 47"/>
              <a:gd name="T41" fmla="*/ 37 h 48"/>
              <a:gd name="T42" fmla="*/ 14 w 47"/>
              <a:gd name="T43" fmla="*/ 31 h 48"/>
              <a:gd name="T44" fmla="*/ 1 w 47"/>
              <a:gd name="T45" fmla="*/ 9 h 48"/>
              <a:gd name="T46" fmla="*/ 4 w 47"/>
              <a:gd name="T47" fmla="*/ 5 h 48"/>
              <a:gd name="T48" fmla="*/ 21 w 47"/>
              <a:gd name="T49" fmla="*/ 5 h 48"/>
              <a:gd name="T50" fmla="*/ 29 w 47"/>
              <a:gd name="T51" fmla="*/ 18 h 48"/>
              <a:gd name="T52" fmla="*/ 10 w 47"/>
              <a:gd name="T53" fmla="*/ 6 h 48"/>
              <a:gd name="T54" fmla="*/ 7 w 47"/>
              <a:gd name="T55" fmla="*/ 7 h 48"/>
              <a:gd name="T56" fmla="*/ 7 w 47"/>
              <a:gd name="T57" fmla="*/ 19 h 48"/>
              <a:gd name="T58" fmla="*/ 18 w 47"/>
              <a:gd name="T59" fmla="*/ 30 h 48"/>
              <a:gd name="T60" fmla="*/ 18 w 47"/>
              <a:gd name="T61" fmla="*/ 33 h 48"/>
              <a:gd name="T62" fmla="*/ 18 w 47"/>
              <a:gd name="T63" fmla="*/ 35 h 48"/>
              <a:gd name="T64" fmla="*/ 19 w 47"/>
              <a:gd name="T65" fmla="*/ 35 h 48"/>
              <a:gd name="T66" fmla="*/ 21 w 47"/>
              <a:gd name="T67" fmla="*/ 34 h 48"/>
              <a:gd name="T68" fmla="*/ 33 w 47"/>
              <a:gd name="T69" fmla="*/ 22 h 48"/>
              <a:gd name="T70" fmla="*/ 33 w 47"/>
              <a:gd name="T71" fmla="*/ 22 h 48"/>
              <a:gd name="T72" fmla="*/ 34 w 47"/>
              <a:gd name="T73" fmla="*/ 20 h 48"/>
              <a:gd name="T74" fmla="*/ 34 w 47"/>
              <a:gd name="T75" fmla="*/ 18 h 48"/>
              <a:gd name="T76" fmla="*/ 34 w 47"/>
              <a:gd name="T77" fmla="*/ 18 h 48"/>
              <a:gd name="T78" fmla="*/ 32 w 47"/>
              <a:gd name="T79" fmla="*/ 18 h 48"/>
              <a:gd name="T80" fmla="*/ 32 w 47"/>
              <a:gd name="T81" fmla="*/ 18 h 48"/>
              <a:gd name="T82" fmla="*/ 34 w 47"/>
              <a:gd name="T83" fmla="*/ 26 h 48"/>
              <a:gd name="T84" fmla="*/ 25 w 47"/>
              <a:gd name="T85" fmla="*/ 35 h 48"/>
              <a:gd name="T86" fmla="*/ 32 w 47"/>
              <a:gd name="T87" fmla="*/ 41 h 48"/>
              <a:gd name="T88" fmla="*/ 37 w 47"/>
              <a:gd name="T89" fmla="*/ 42 h 48"/>
              <a:gd name="T90" fmla="*/ 39 w 47"/>
              <a:gd name="T91" fmla="*/ 43 h 48"/>
              <a:gd name="T92" fmla="*/ 43 w 47"/>
              <a:gd name="T93" fmla="*/ 43 h 48"/>
              <a:gd name="T94" fmla="*/ 43 w 47"/>
              <a:gd name="T95" fmla="*/ 40 h 48"/>
              <a:gd name="T96" fmla="*/ 41 w 47"/>
              <a:gd name="T97" fmla="*/ 36 h 48"/>
              <a:gd name="T98" fmla="*/ 39 w 47"/>
              <a:gd name="T99" fmla="*/ 30 h 48"/>
              <a:gd name="T100" fmla="*/ 21 w 47"/>
              <a:gd name="T101" fmla="*/ 34 h 48"/>
              <a:gd name="T102" fmla="*/ 33 w 47"/>
              <a:gd name="T103" fmla="*/ 22 h 48"/>
              <a:gd name="T104" fmla="*/ 33 w 47"/>
              <a:gd name="T105" fmla="*/ 22 h 48"/>
              <a:gd name="T106" fmla="*/ 33 w 47"/>
              <a:gd name="T107" fmla="*/ 22 h 48"/>
              <a:gd name="T108" fmla="*/ 4 w 47"/>
              <a:gd name="T109" fmla="*/ 5 h 48"/>
              <a:gd name="T110" fmla="*/ 7 w 47"/>
              <a:gd name="T111"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 h="48">
                <a:moveTo>
                  <a:pt x="30" y="21"/>
                </a:moveTo>
                <a:cubicBezTo>
                  <a:pt x="30" y="21"/>
                  <a:pt x="30" y="22"/>
                  <a:pt x="30" y="23"/>
                </a:cubicBezTo>
                <a:cubicBezTo>
                  <a:pt x="29" y="23"/>
                  <a:pt x="28" y="23"/>
                  <a:pt x="28" y="23"/>
                </a:cubicBezTo>
                <a:cubicBezTo>
                  <a:pt x="22" y="16"/>
                  <a:pt x="22" y="16"/>
                  <a:pt x="22" y="16"/>
                </a:cubicBezTo>
                <a:cubicBezTo>
                  <a:pt x="22" y="16"/>
                  <a:pt x="22" y="16"/>
                  <a:pt x="22" y="16"/>
                </a:cubicBezTo>
                <a:cubicBezTo>
                  <a:pt x="16" y="10"/>
                  <a:pt x="16" y="10"/>
                  <a:pt x="16" y="10"/>
                </a:cubicBezTo>
                <a:cubicBezTo>
                  <a:pt x="15" y="9"/>
                  <a:pt x="14" y="9"/>
                  <a:pt x="13" y="9"/>
                </a:cubicBezTo>
                <a:cubicBezTo>
                  <a:pt x="13" y="9"/>
                  <a:pt x="13" y="9"/>
                  <a:pt x="13" y="9"/>
                </a:cubicBezTo>
                <a:cubicBezTo>
                  <a:pt x="11" y="9"/>
                  <a:pt x="10" y="9"/>
                  <a:pt x="9" y="10"/>
                </a:cubicBezTo>
                <a:cubicBezTo>
                  <a:pt x="9" y="11"/>
                  <a:pt x="8" y="11"/>
                  <a:pt x="8" y="10"/>
                </a:cubicBezTo>
                <a:cubicBezTo>
                  <a:pt x="7" y="10"/>
                  <a:pt x="7" y="9"/>
                  <a:pt x="8" y="9"/>
                </a:cubicBezTo>
                <a:cubicBezTo>
                  <a:pt x="9" y="7"/>
                  <a:pt x="11" y="6"/>
                  <a:pt x="13" y="6"/>
                </a:cubicBezTo>
                <a:cubicBezTo>
                  <a:pt x="13" y="6"/>
                  <a:pt x="13" y="6"/>
                  <a:pt x="13" y="6"/>
                </a:cubicBezTo>
                <a:cubicBezTo>
                  <a:pt x="13" y="6"/>
                  <a:pt x="13" y="6"/>
                  <a:pt x="13" y="6"/>
                </a:cubicBezTo>
                <a:cubicBezTo>
                  <a:pt x="14" y="6"/>
                  <a:pt x="16" y="7"/>
                  <a:pt x="17" y="9"/>
                </a:cubicBezTo>
                <a:cubicBezTo>
                  <a:pt x="23" y="15"/>
                  <a:pt x="23" y="15"/>
                  <a:pt x="23" y="15"/>
                </a:cubicBezTo>
                <a:cubicBezTo>
                  <a:pt x="23" y="15"/>
                  <a:pt x="23" y="15"/>
                  <a:pt x="23" y="15"/>
                </a:cubicBezTo>
                <a:cubicBezTo>
                  <a:pt x="30" y="21"/>
                  <a:pt x="30" y="21"/>
                  <a:pt x="30" y="21"/>
                </a:cubicBezTo>
                <a:close/>
                <a:moveTo>
                  <a:pt x="21" y="5"/>
                </a:moveTo>
                <a:cubicBezTo>
                  <a:pt x="21" y="5"/>
                  <a:pt x="21" y="5"/>
                  <a:pt x="21" y="5"/>
                </a:cubicBezTo>
                <a:cubicBezTo>
                  <a:pt x="31" y="14"/>
                  <a:pt x="31" y="14"/>
                  <a:pt x="31" y="14"/>
                </a:cubicBezTo>
                <a:cubicBezTo>
                  <a:pt x="31" y="14"/>
                  <a:pt x="32" y="14"/>
                  <a:pt x="33" y="14"/>
                </a:cubicBezTo>
                <a:cubicBezTo>
                  <a:pt x="34" y="14"/>
                  <a:pt x="36" y="14"/>
                  <a:pt x="37" y="15"/>
                </a:cubicBezTo>
                <a:cubicBezTo>
                  <a:pt x="37" y="16"/>
                  <a:pt x="37" y="16"/>
                  <a:pt x="37" y="16"/>
                </a:cubicBezTo>
                <a:cubicBezTo>
                  <a:pt x="37" y="15"/>
                  <a:pt x="37" y="15"/>
                  <a:pt x="37" y="15"/>
                </a:cubicBezTo>
                <a:cubicBezTo>
                  <a:pt x="37" y="16"/>
                  <a:pt x="37" y="16"/>
                  <a:pt x="37" y="16"/>
                </a:cubicBezTo>
                <a:cubicBezTo>
                  <a:pt x="38" y="17"/>
                  <a:pt x="38" y="18"/>
                  <a:pt x="38" y="19"/>
                </a:cubicBezTo>
                <a:cubicBezTo>
                  <a:pt x="38" y="21"/>
                  <a:pt x="38" y="22"/>
                  <a:pt x="37" y="23"/>
                </a:cubicBezTo>
                <a:cubicBezTo>
                  <a:pt x="42" y="28"/>
                  <a:pt x="42" y="28"/>
                  <a:pt x="42" y="28"/>
                </a:cubicBezTo>
                <a:cubicBezTo>
                  <a:pt x="43" y="29"/>
                  <a:pt x="44" y="30"/>
                  <a:pt x="44" y="32"/>
                </a:cubicBezTo>
                <a:cubicBezTo>
                  <a:pt x="44" y="33"/>
                  <a:pt x="45" y="34"/>
                  <a:pt x="44" y="36"/>
                </a:cubicBezTo>
                <a:cubicBezTo>
                  <a:pt x="45" y="37"/>
                  <a:pt x="45" y="37"/>
                  <a:pt x="45" y="37"/>
                </a:cubicBezTo>
                <a:cubicBezTo>
                  <a:pt x="47" y="38"/>
                  <a:pt x="47" y="40"/>
                  <a:pt x="47" y="41"/>
                </a:cubicBezTo>
                <a:cubicBezTo>
                  <a:pt x="47" y="43"/>
                  <a:pt x="47" y="45"/>
                  <a:pt x="45" y="46"/>
                </a:cubicBezTo>
                <a:cubicBezTo>
                  <a:pt x="44" y="47"/>
                  <a:pt x="43" y="48"/>
                  <a:pt x="41" y="48"/>
                </a:cubicBezTo>
                <a:cubicBezTo>
                  <a:pt x="39" y="48"/>
                  <a:pt x="37" y="47"/>
                  <a:pt x="36" y="46"/>
                </a:cubicBezTo>
                <a:cubicBezTo>
                  <a:pt x="35" y="45"/>
                  <a:pt x="35" y="45"/>
                  <a:pt x="35" y="45"/>
                </a:cubicBezTo>
                <a:cubicBezTo>
                  <a:pt x="34" y="45"/>
                  <a:pt x="32" y="45"/>
                  <a:pt x="31" y="45"/>
                </a:cubicBezTo>
                <a:cubicBezTo>
                  <a:pt x="30" y="44"/>
                  <a:pt x="28" y="43"/>
                  <a:pt x="27" y="42"/>
                </a:cubicBezTo>
                <a:cubicBezTo>
                  <a:pt x="22" y="38"/>
                  <a:pt x="22" y="38"/>
                  <a:pt x="22" y="38"/>
                </a:cubicBezTo>
                <a:cubicBezTo>
                  <a:pt x="21" y="39"/>
                  <a:pt x="20" y="39"/>
                  <a:pt x="19" y="39"/>
                </a:cubicBezTo>
                <a:cubicBezTo>
                  <a:pt x="17" y="39"/>
                  <a:pt x="16" y="39"/>
                  <a:pt x="15" y="37"/>
                </a:cubicBezTo>
                <a:cubicBezTo>
                  <a:pt x="14" y="36"/>
                  <a:pt x="13" y="35"/>
                  <a:pt x="13" y="34"/>
                </a:cubicBezTo>
                <a:cubicBezTo>
                  <a:pt x="13" y="33"/>
                  <a:pt x="13" y="32"/>
                  <a:pt x="14" y="31"/>
                </a:cubicBezTo>
                <a:cubicBezTo>
                  <a:pt x="4" y="22"/>
                  <a:pt x="4" y="22"/>
                  <a:pt x="4" y="22"/>
                </a:cubicBezTo>
                <a:cubicBezTo>
                  <a:pt x="0" y="18"/>
                  <a:pt x="0" y="13"/>
                  <a:pt x="1" y="9"/>
                </a:cubicBezTo>
                <a:cubicBezTo>
                  <a:pt x="2" y="7"/>
                  <a:pt x="3" y="6"/>
                  <a:pt x="4" y="5"/>
                </a:cubicBezTo>
                <a:cubicBezTo>
                  <a:pt x="4" y="5"/>
                  <a:pt x="4" y="5"/>
                  <a:pt x="4" y="5"/>
                </a:cubicBezTo>
                <a:cubicBezTo>
                  <a:pt x="5" y="4"/>
                  <a:pt x="7" y="3"/>
                  <a:pt x="8" y="2"/>
                </a:cubicBezTo>
                <a:cubicBezTo>
                  <a:pt x="12" y="0"/>
                  <a:pt x="17" y="1"/>
                  <a:pt x="21" y="5"/>
                </a:cubicBezTo>
                <a:close/>
                <a:moveTo>
                  <a:pt x="29" y="18"/>
                </a:moveTo>
                <a:cubicBezTo>
                  <a:pt x="29" y="18"/>
                  <a:pt x="29" y="18"/>
                  <a:pt x="29" y="18"/>
                </a:cubicBezTo>
                <a:cubicBezTo>
                  <a:pt x="18" y="7"/>
                  <a:pt x="18" y="7"/>
                  <a:pt x="18" y="7"/>
                </a:cubicBezTo>
                <a:cubicBezTo>
                  <a:pt x="16" y="5"/>
                  <a:pt x="12" y="4"/>
                  <a:pt x="10" y="6"/>
                </a:cubicBezTo>
                <a:cubicBezTo>
                  <a:pt x="9" y="6"/>
                  <a:pt x="8" y="7"/>
                  <a:pt x="7" y="7"/>
                </a:cubicBezTo>
                <a:cubicBezTo>
                  <a:pt x="7" y="7"/>
                  <a:pt x="7" y="7"/>
                  <a:pt x="7" y="7"/>
                </a:cubicBezTo>
                <a:cubicBezTo>
                  <a:pt x="6" y="8"/>
                  <a:pt x="5" y="9"/>
                  <a:pt x="5" y="10"/>
                </a:cubicBezTo>
                <a:cubicBezTo>
                  <a:pt x="4" y="13"/>
                  <a:pt x="4" y="16"/>
                  <a:pt x="7" y="19"/>
                </a:cubicBezTo>
                <a:cubicBezTo>
                  <a:pt x="18" y="30"/>
                  <a:pt x="18" y="30"/>
                  <a:pt x="18" y="30"/>
                </a:cubicBezTo>
                <a:cubicBezTo>
                  <a:pt x="18" y="30"/>
                  <a:pt x="18" y="30"/>
                  <a:pt x="18" y="30"/>
                </a:cubicBezTo>
                <a:cubicBezTo>
                  <a:pt x="18" y="31"/>
                  <a:pt x="18" y="32"/>
                  <a:pt x="18" y="33"/>
                </a:cubicBezTo>
                <a:cubicBezTo>
                  <a:pt x="18" y="33"/>
                  <a:pt x="18" y="33"/>
                  <a:pt x="18" y="33"/>
                </a:cubicBezTo>
                <a:cubicBezTo>
                  <a:pt x="17" y="33"/>
                  <a:pt x="17" y="33"/>
                  <a:pt x="17" y="34"/>
                </a:cubicBezTo>
                <a:cubicBezTo>
                  <a:pt x="17" y="34"/>
                  <a:pt x="17" y="34"/>
                  <a:pt x="18" y="35"/>
                </a:cubicBezTo>
                <a:cubicBezTo>
                  <a:pt x="18" y="35"/>
                  <a:pt x="18" y="35"/>
                  <a:pt x="18" y="35"/>
                </a:cubicBezTo>
                <a:cubicBezTo>
                  <a:pt x="18" y="35"/>
                  <a:pt x="18" y="35"/>
                  <a:pt x="19" y="35"/>
                </a:cubicBezTo>
                <a:cubicBezTo>
                  <a:pt x="19" y="35"/>
                  <a:pt x="19" y="35"/>
                  <a:pt x="20" y="35"/>
                </a:cubicBezTo>
                <a:cubicBezTo>
                  <a:pt x="21" y="34"/>
                  <a:pt x="21" y="34"/>
                  <a:pt x="21" y="34"/>
                </a:cubicBezTo>
                <a:cubicBezTo>
                  <a:pt x="21" y="34"/>
                  <a:pt x="21" y="34"/>
                  <a:pt x="21" y="34"/>
                </a:cubicBezTo>
                <a:cubicBezTo>
                  <a:pt x="33" y="22"/>
                  <a:pt x="33" y="22"/>
                  <a:pt x="33" y="22"/>
                </a:cubicBezTo>
                <a:cubicBezTo>
                  <a:pt x="33" y="22"/>
                  <a:pt x="33" y="22"/>
                  <a:pt x="33" y="22"/>
                </a:cubicBezTo>
                <a:cubicBezTo>
                  <a:pt x="33" y="22"/>
                  <a:pt x="33" y="22"/>
                  <a:pt x="33" y="22"/>
                </a:cubicBezTo>
                <a:cubicBezTo>
                  <a:pt x="34" y="20"/>
                  <a:pt x="34" y="20"/>
                  <a:pt x="34" y="20"/>
                </a:cubicBezTo>
                <a:cubicBezTo>
                  <a:pt x="34" y="20"/>
                  <a:pt x="34" y="20"/>
                  <a:pt x="34" y="20"/>
                </a:cubicBezTo>
                <a:cubicBezTo>
                  <a:pt x="34" y="20"/>
                  <a:pt x="35" y="20"/>
                  <a:pt x="35" y="19"/>
                </a:cubicBezTo>
                <a:cubicBezTo>
                  <a:pt x="35" y="19"/>
                  <a:pt x="34" y="18"/>
                  <a:pt x="34" y="18"/>
                </a:cubicBezTo>
                <a:cubicBezTo>
                  <a:pt x="34" y="18"/>
                  <a:pt x="34" y="18"/>
                  <a:pt x="34" y="18"/>
                </a:cubicBezTo>
                <a:cubicBezTo>
                  <a:pt x="34" y="18"/>
                  <a:pt x="34" y="18"/>
                  <a:pt x="34" y="18"/>
                </a:cubicBezTo>
                <a:cubicBezTo>
                  <a:pt x="34" y="18"/>
                  <a:pt x="33" y="18"/>
                  <a:pt x="33" y="18"/>
                </a:cubicBezTo>
                <a:cubicBezTo>
                  <a:pt x="33" y="18"/>
                  <a:pt x="32" y="18"/>
                  <a:pt x="32" y="18"/>
                </a:cubicBezTo>
                <a:cubicBezTo>
                  <a:pt x="32" y="18"/>
                  <a:pt x="32" y="18"/>
                  <a:pt x="32" y="18"/>
                </a:cubicBezTo>
                <a:cubicBezTo>
                  <a:pt x="32" y="18"/>
                  <a:pt x="32" y="18"/>
                  <a:pt x="32" y="18"/>
                </a:cubicBezTo>
                <a:cubicBezTo>
                  <a:pt x="31" y="19"/>
                  <a:pt x="30" y="19"/>
                  <a:pt x="29" y="18"/>
                </a:cubicBezTo>
                <a:close/>
                <a:moveTo>
                  <a:pt x="34" y="26"/>
                </a:moveTo>
                <a:cubicBezTo>
                  <a:pt x="34" y="26"/>
                  <a:pt x="34" y="26"/>
                  <a:pt x="34" y="26"/>
                </a:cubicBezTo>
                <a:cubicBezTo>
                  <a:pt x="25" y="35"/>
                  <a:pt x="25" y="35"/>
                  <a:pt x="25" y="35"/>
                </a:cubicBezTo>
                <a:cubicBezTo>
                  <a:pt x="30" y="40"/>
                  <a:pt x="30" y="40"/>
                  <a:pt x="30" y="40"/>
                </a:cubicBezTo>
                <a:cubicBezTo>
                  <a:pt x="30" y="40"/>
                  <a:pt x="31" y="41"/>
                  <a:pt x="32" y="41"/>
                </a:cubicBezTo>
                <a:cubicBezTo>
                  <a:pt x="33" y="41"/>
                  <a:pt x="34" y="41"/>
                  <a:pt x="35" y="41"/>
                </a:cubicBezTo>
                <a:cubicBezTo>
                  <a:pt x="36" y="41"/>
                  <a:pt x="37" y="41"/>
                  <a:pt x="37" y="42"/>
                </a:cubicBezTo>
                <a:cubicBezTo>
                  <a:pt x="39" y="43"/>
                  <a:pt x="39" y="43"/>
                  <a:pt x="39" y="43"/>
                </a:cubicBezTo>
                <a:cubicBezTo>
                  <a:pt x="39" y="43"/>
                  <a:pt x="39" y="43"/>
                  <a:pt x="39" y="43"/>
                </a:cubicBezTo>
                <a:cubicBezTo>
                  <a:pt x="39" y="44"/>
                  <a:pt x="40" y="44"/>
                  <a:pt x="41" y="44"/>
                </a:cubicBezTo>
                <a:cubicBezTo>
                  <a:pt x="42" y="44"/>
                  <a:pt x="42" y="44"/>
                  <a:pt x="43" y="43"/>
                </a:cubicBezTo>
                <a:cubicBezTo>
                  <a:pt x="43" y="43"/>
                  <a:pt x="44" y="42"/>
                  <a:pt x="44" y="41"/>
                </a:cubicBezTo>
                <a:cubicBezTo>
                  <a:pt x="44" y="41"/>
                  <a:pt x="43" y="40"/>
                  <a:pt x="43" y="40"/>
                </a:cubicBezTo>
                <a:cubicBezTo>
                  <a:pt x="41" y="38"/>
                  <a:pt x="41" y="38"/>
                  <a:pt x="41" y="38"/>
                </a:cubicBezTo>
                <a:cubicBezTo>
                  <a:pt x="41" y="37"/>
                  <a:pt x="40" y="37"/>
                  <a:pt x="41" y="36"/>
                </a:cubicBezTo>
                <a:cubicBezTo>
                  <a:pt x="41" y="35"/>
                  <a:pt x="41" y="34"/>
                  <a:pt x="40" y="33"/>
                </a:cubicBezTo>
                <a:cubicBezTo>
                  <a:pt x="40" y="32"/>
                  <a:pt x="40" y="31"/>
                  <a:pt x="39" y="30"/>
                </a:cubicBezTo>
                <a:cubicBezTo>
                  <a:pt x="34" y="26"/>
                  <a:pt x="34" y="26"/>
                  <a:pt x="34" y="26"/>
                </a:cubicBezTo>
                <a:close/>
                <a:moveTo>
                  <a:pt x="21" y="34"/>
                </a:moveTo>
                <a:cubicBezTo>
                  <a:pt x="21" y="34"/>
                  <a:pt x="21" y="34"/>
                  <a:pt x="21" y="34"/>
                </a:cubicBezTo>
                <a:cubicBezTo>
                  <a:pt x="33" y="22"/>
                  <a:pt x="33" y="22"/>
                  <a:pt x="33" y="22"/>
                </a:cubicBezTo>
                <a:cubicBezTo>
                  <a:pt x="21" y="34"/>
                  <a:pt x="21" y="34"/>
                  <a:pt x="21" y="34"/>
                </a:cubicBezTo>
                <a:close/>
                <a:moveTo>
                  <a:pt x="33" y="22"/>
                </a:moveTo>
                <a:cubicBezTo>
                  <a:pt x="33" y="22"/>
                  <a:pt x="33" y="22"/>
                  <a:pt x="33" y="22"/>
                </a:cubicBezTo>
                <a:cubicBezTo>
                  <a:pt x="33" y="22"/>
                  <a:pt x="33" y="22"/>
                  <a:pt x="33" y="22"/>
                </a:cubicBezTo>
                <a:cubicBezTo>
                  <a:pt x="33" y="22"/>
                  <a:pt x="33" y="22"/>
                  <a:pt x="33" y="22"/>
                </a:cubicBezTo>
                <a:close/>
                <a:moveTo>
                  <a:pt x="4" y="5"/>
                </a:moveTo>
                <a:cubicBezTo>
                  <a:pt x="4" y="5"/>
                  <a:pt x="4" y="5"/>
                  <a:pt x="4" y="5"/>
                </a:cubicBezTo>
                <a:cubicBezTo>
                  <a:pt x="5" y="4"/>
                  <a:pt x="6" y="4"/>
                  <a:pt x="7" y="5"/>
                </a:cubicBezTo>
                <a:cubicBezTo>
                  <a:pt x="4" y="5"/>
                  <a:pt x="4" y="5"/>
                  <a:pt x="4" y="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6" name="Freeform 602"/>
          <p:cNvSpPr>
            <a:spLocks noEditPoints="1"/>
          </p:cNvSpPr>
          <p:nvPr/>
        </p:nvSpPr>
        <p:spPr bwMode="auto">
          <a:xfrm>
            <a:off x="9989294" y="4016715"/>
            <a:ext cx="169675" cy="154556"/>
          </a:xfrm>
          <a:custGeom>
            <a:avLst/>
            <a:gdLst>
              <a:gd name="T0" fmla="*/ 5 w 50"/>
              <a:gd name="T1" fmla="*/ 0 h 46"/>
              <a:gd name="T2" fmla="*/ 45 w 50"/>
              <a:gd name="T3" fmla="*/ 0 h 46"/>
              <a:gd name="T4" fmla="*/ 50 w 50"/>
              <a:gd name="T5" fmla="*/ 5 h 46"/>
              <a:gd name="T6" fmla="*/ 45 w 50"/>
              <a:gd name="T7" fmla="*/ 10 h 46"/>
              <a:gd name="T8" fmla="*/ 44 w 50"/>
              <a:gd name="T9" fmla="*/ 10 h 46"/>
              <a:gd name="T10" fmla="*/ 31 w 50"/>
              <a:gd name="T11" fmla="*/ 24 h 46"/>
              <a:gd name="T12" fmla="*/ 31 w 50"/>
              <a:gd name="T13" fmla="*/ 36 h 46"/>
              <a:gd name="T14" fmla="*/ 30 w 50"/>
              <a:gd name="T15" fmla="*/ 38 h 46"/>
              <a:gd name="T16" fmla="*/ 23 w 50"/>
              <a:gd name="T17" fmla="*/ 45 h 46"/>
              <a:gd name="T18" fmla="*/ 20 w 50"/>
              <a:gd name="T19" fmla="*/ 45 h 46"/>
              <a:gd name="T20" fmla="*/ 20 w 50"/>
              <a:gd name="T21" fmla="*/ 44 h 46"/>
              <a:gd name="T22" fmla="*/ 20 w 50"/>
              <a:gd name="T23" fmla="*/ 44 h 46"/>
              <a:gd name="T24" fmla="*/ 20 w 50"/>
              <a:gd name="T25" fmla="*/ 24 h 46"/>
              <a:gd name="T26" fmla="*/ 6 w 50"/>
              <a:gd name="T27" fmla="*/ 10 h 46"/>
              <a:gd name="T28" fmla="*/ 5 w 50"/>
              <a:gd name="T29" fmla="*/ 10 h 46"/>
              <a:gd name="T30" fmla="*/ 0 w 50"/>
              <a:gd name="T31" fmla="*/ 5 h 46"/>
              <a:gd name="T32" fmla="*/ 5 w 50"/>
              <a:gd name="T33" fmla="*/ 0 h 46"/>
              <a:gd name="T34" fmla="*/ 45 w 50"/>
              <a:gd name="T35" fmla="*/ 6 h 46"/>
              <a:gd name="T36" fmla="*/ 45 w 50"/>
              <a:gd name="T37" fmla="*/ 6 h 46"/>
              <a:gd name="T38" fmla="*/ 45 w 50"/>
              <a:gd name="T39" fmla="*/ 3 h 46"/>
              <a:gd name="T40" fmla="*/ 5 w 50"/>
              <a:gd name="T41" fmla="*/ 3 h 46"/>
              <a:gd name="T42" fmla="*/ 5 w 50"/>
              <a:gd name="T43" fmla="*/ 6 h 46"/>
              <a:gd name="T44" fmla="*/ 45 w 50"/>
              <a:gd name="T45" fmla="*/ 6 h 46"/>
              <a:gd name="T46" fmla="*/ 40 w 50"/>
              <a:gd name="T47" fmla="*/ 9 h 46"/>
              <a:gd name="T48" fmla="*/ 40 w 50"/>
              <a:gd name="T49" fmla="*/ 9 h 46"/>
              <a:gd name="T50" fmla="*/ 10 w 50"/>
              <a:gd name="T51" fmla="*/ 9 h 46"/>
              <a:gd name="T52" fmla="*/ 23 w 50"/>
              <a:gd name="T53" fmla="*/ 22 h 46"/>
              <a:gd name="T54" fmla="*/ 23 w 50"/>
              <a:gd name="T55" fmla="*/ 23 h 46"/>
              <a:gd name="T56" fmla="*/ 23 w 50"/>
              <a:gd name="T57" fmla="*/ 39 h 46"/>
              <a:gd name="T58" fmla="*/ 27 w 50"/>
              <a:gd name="T59" fmla="*/ 36 h 46"/>
              <a:gd name="T60" fmla="*/ 27 w 50"/>
              <a:gd name="T61" fmla="*/ 23 h 46"/>
              <a:gd name="T62" fmla="*/ 27 w 50"/>
              <a:gd name="T63" fmla="*/ 23 h 46"/>
              <a:gd name="T64" fmla="*/ 27 w 50"/>
              <a:gd name="T65" fmla="*/ 22 h 46"/>
              <a:gd name="T66" fmla="*/ 40 w 50"/>
              <a:gd name="T67" fmla="*/ 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46">
                <a:moveTo>
                  <a:pt x="5" y="0"/>
                </a:moveTo>
                <a:cubicBezTo>
                  <a:pt x="45" y="0"/>
                  <a:pt x="45" y="0"/>
                  <a:pt x="45" y="0"/>
                </a:cubicBezTo>
                <a:cubicBezTo>
                  <a:pt x="48" y="0"/>
                  <a:pt x="50" y="2"/>
                  <a:pt x="50" y="5"/>
                </a:cubicBezTo>
                <a:cubicBezTo>
                  <a:pt x="50" y="8"/>
                  <a:pt x="48" y="10"/>
                  <a:pt x="45" y="10"/>
                </a:cubicBezTo>
                <a:cubicBezTo>
                  <a:pt x="44" y="10"/>
                  <a:pt x="44" y="10"/>
                  <a:pt x="44" y="10"/>
                </a:cubicBezTo>
                <a:cubicBezTo>
                  <a:pt x="31" y="24"/>
                  <a:pt x="31" y="24"/>
                  <a:pt x="31" y="24"/>
                </a:cubicBezTo>
                <a:cubicBezTo>
                  <a:pt x="31" y="36"/>
                  <a:pt x="31" y="36"/>
                  <a:pt x="31" y="36"/>
                </a:cubicBezTo>
                <a:cubicBezTo>
                  <a:pt x="31" y="37"/>
                  <a:pt x="30" y="38"/>
                  <a:pt x="30" y="38"/>
                </a:cubicBezTo>
                <a:cubicBezTo>
                  <a:pt x="23" y="45"/>
                  <a:pt x="23" y="45"/>
                  <a:pt x="23" y="45"/>
                </a:cubicBezTo>
                <a:cubicBezTo>
                  <a:pt x="22" y="46"/>
                  <a:pt x="21" y="46"/>
                  <a:pt x="20" y="45"/>
                </a:cubicBezTo>
                <a:cubicBezTo>
                  <a:pt x="20" y="45"/>
                  <a:pt x="20" y="44"/>
                  <a:pt x="20" y="44"/>
                </a:cubicBezTo>
                <a:cubicBezTo>
                  <a:pt x="20" y="44"/>
                  <a:pt x="20" y="44"/>
                  <a:pt x="20" y="44"/>
                </a:cubicBezTo>
                <a:cubicBezTo>
                  <a:pt x="20" y="24"/>
                  <a:pt x="20" y="24"/>
                  <a:pt x="20" y="24"/>
                </a:cubicBezTo>
                <a:cubicBezTo>
                  <a:pt x="6" y="10"/>
                  <a:pt x="6" y="10"/>
                  <a:pt x="6" y="10"/>
                </a:cubicBezTo>
                <a:cubicBezTo>
                  <a:pt x="5" y="10"/>
                  <a:pt x="5" y="10"/>
                  <a:pt x="5" y="10"/>
                </a:cubicBezTo>
                <a:cubicBezTo>
                  <a:pt x="3" y="10"/>
                  <a:pt x="0" y="8"/>
                  <a:pt x="0" y="5"/>
                </a:cubicBezTo>
                <a:cubicBezTo>
                  <a:pt x="0" y="2"/>
                  <a:pt x="3" y="0"/>
                  <a:pt x="5" y="0"/>
                </a:cubicBezTo>
                <a:close/>
                <a:moveTo>
                  <a:pt x="45" y="6"/>
                </a:moveTo>
                <a:cubicBezTo>
                  <a:pt x="45" y="6"/>
                  <a:pt x="45" y="6"/>
                  <a:pt x="45" y="6"/>
                </a:cubicBezTo>
                <a:cubicBezTo>
                  <a:pt x="46" y="6"/>
                  <a:pt x="47" y="3"/>
                  <a:pt x="45" y="3"/>
                </a:cubicBezTo>
                <a:cubicBezTo>
                  <a:pt x="5" y="3"/>
                  <a:pt x="5" y="3"/>
                  <a:pt x="5" y="3"/>
                </a:cubicBezTo>
                <a:cubicBezTo>
                  <a:pt x="4" y="3"/>
                  <a:pt x="4" y="6"/>
                  <a:pt x="5" y="6"/>
                </a:cubicBezTo>
                <a:cubicBezTo>
                  <a:pt x="18" y="6"/>
                  <a:pt x="32" y="6"/>
                  <a:pt x="45" y="6"/>
                </a:cubicBezTo>
                <a:close/>
                <a:moveTo>
                  <a:pt x="40" y="9"/>
                </a:moveTo>
                <a:cubicBezTo>
                  <a:pt x="40" y="9"/>
                  <a:pt x="40" y="9"/>
                  <a:pt x="40" y="9"/>
                </a:cubicBezTo>
                <a:cubicBezTo>
                  <a:pt x="10" y="9"/>
                  <a:pt x="10" y="9"/>
                  <a:pt x="10" y="9"/>
                </a:cubicBezTo>
                <a:cubicBezTo>
                  <a:pt x="23" y="22"/>
                  <a:pt x="23" y="22"/>
                  <a:pt x="23" y="22"/>
                </a:cubicBezTo>
                <a:cubicBezTo>
                  <a:pt x="23" y="22"/>
                  <a:pt x="23" y="22"/>
                  <a:pt x="23" y="23"/>
                </a:cubicBezTo>
                <a:cubicBezTo>
                  <a:pt x="23" y="39"/>
                  <a:pt x="23" y="39"/>
                  <a:pt x="23" y="39"/>
                </a:cubicBezTo>
                <a:cubicBezTo>
                  <a:pt x="27" y="36"/>
                  <a:pt x="27" y="36"/>
                  <a:pt x="27" y="36"/>
                </a:cubicBezTo>
                <a:cubicBezTo>
                  <a:pt x="27" y="23"/>
                  <a:pt x="27" y="23"/>
                  <a:pt x="27" y="23"/>
                </a:cubicBezTo>
                <a:cubicBezTo>
                  <a:pt x="27" y="23"/>
                  <a:pt x="27" y="23"/>
                  <a:pt x="27" y="23"/>
                </a:cubicBezTo>
                <a:cubicBezTo>
                  <a:pt x="27" y="22"/>
                  <a:pt x="27" y="22"/>
                  <a:pt x="27" y="22"/>
                </a:cubicBezTo>
                <a:cubicBezTo>
                  <a:pt x="40" y="9"/>
                  <a:pt x="40" y="9"/>
                  <a:pt x="40"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7" name="Freeform 603"/>
          <p:cNvSpPr>
            <a:spLocks noEditPoints="1"/>
          </p:cNvSpPr>
          <p:nvPr/>
        </p:nvSpPr>
        <p:spPr bwMode="auto">
          <a:xfrm>
            <a:off x="9686901" y="4013355"/>
            <a:ext cx="167996" cy="157916"/>
          </a:xfrm>
          <a:custGeom>
            <a:avLst/>
            <a:gdLst>
              <a:gd name="T0" fmla="*/ 36 w 50"/>
              <a:gd name="T1" fmla="*/ 16 h 47"/>
              <a:gd name="T2" fmla="*/ 37 w 50"/>
              <a:gd name="T3" fmla="*/ 16 h 47"/>
              <a:gd name="T4" fmla="*/ 36 w 50"/>
              <a:gd name="T5" fmla="*/ 11 h 47"/>
              <a:gd name="T6" fmla="*/ 33 w 50"/>
              <a:gd name="T7" fmla="*/ 7 h 47"/>
              <a:gd name="T8" fmla="*/ 30 w 50"/>
              <a:gd name="T9" fmla="*/ 5 h 47"/>
              <a:gd name="T10" fmla="*/ 25 w 50"/>
              <a:gd name="T11" fmla="*/ 4 h 47"/>
              <a:gd name="T12" fmla="*/ 20 w 50"/>
              <a:gd name="T13" fmla="*/ 5 h 47"/>
              <a:gd name="T14" fmla="*/ 14 w 50"/>
              <a:gd name="T15" fmla="*/ 11 h 47"/>
              <a:gd name="T16" fmla="*/ 13 w 50"/>
              <a:gd name="T17" fmla="*/ 16 h 47"/>
              <a:gd name="T18" fmla="*/ 25 w 50"/>
              <a:gd name="T19" fmla="*/ 19 h 47"/>
              <a:gd name="T20" fmla="*/ 40 w 50"/>
              <a:gd name="T21" fmla="*/ 17 h 47"/>
              <a:gd name="T22" fmla="*/ 47 w 50"/>
              <a:gd name="T23" fmla="*/ 22 h 47"/>
              <a:gd name="T24" fmla="*/ 50 w 50"/>
              <a:gd name="T25" fmla="*/ 34 h 47"/>
              <a:gd name="T26" fmla="*/ 38 w 50"/>
              <a:gd name="T27" fmla="*/ 47 h 47"/>
              <a:gd name="T28" fmla="*/ 26 w 50"/>
              <a:gd name="T29" fmla="*/ 45 h 47"/>
              <a:gd name="T30" fmla="*/ 24 w 50"/>
              <a:gd name="T31" fmla="*/ 45 h 47"/>
              <a:gd name="T32" fmla="*/ 18 w 50"/>
              <a:gd name="T33" fmla="*/ 47 h 47"/>
              <a:gd name="T34" fmla="*/ 6 w 50"/>
              <a:gd name="T35" fmla="*/ 44 h 47"/>
              <a:gd name="T36" fmla="*/ 0 w 50"/>
              <a:gd name="T37" fmla="*/ 34 h 47"/>
              <a:gd name="T38" fmla="*/ 3 w 50"/>
              <a:gd name="T39" fmla="*/ 22 h 47"/>
              <a:gd name="T40" fmla="*/ 9 w 50"/>
              <a:gd name="T41" fmla="*/ 16 h 47"/>
              <a:gd name="T42" fmla="*/ 14 w 50"/>
              <a:gd name="T43" fmla="*/ 5 h 47"/>
              <a:gd name="T44" fmla="*/ 25 w 50"/>
              <a:gd name="T45" fmla="*/ 0 h 47"/>
              <a:gd name="T46" fmla="*/ 31 w 50"/>
              <a:gd name="T47" fmla="*/ 1 h 47"/>
              <a:gd name="T48" fmla="*/ 36 w 50"/>
              <a:gd name="T49" fmla="*/ 5 h 47"/>
              <a:gd name="T50" fmla="*/ 41 w 50"/>
              <a:gd name="T51" fmla="*/ 16 h 47"/>
              <a:gd name="T52" fmla="*/ 31 w 50"/>
              <a:gd name="T53" fmla="*/ 30 h 47"/>
              <a:gd name="T54" fmla="*/ 31 w 50"/>
              <a:gd name="T55" fmla="*/ 36 h 47"/>
              <a:gd name="T56" fmla="*/ 28 w 50"/>
              <a:gd name="T57" fmla="*/ 41 h 47"/>
              <a:gd name="T58" fmla="*/ 33 w 50"/>
              <a:gd name="T59" fmla="*/ 43 h 47"/>
              <a:gd name="T60" fmla="*/ 41 w 50"/>
              <a:gd name="T61" fmla="*/ 41 h 47"/>
              <a:gd name="T62" fmla="*/ 46 w 50"/>
              <a:gd name="T63" fmla="*/ 29 h 47"/>
              <a:gd name="T64" fmla="*/ 40 w 50"/>
              <a:gd name="T65" fmla="*/ 21 h 47"/>
              <a:gd name="T66" fmla="*/ 40 w 50"/>
              <a:gd name="T67" fmla="*/ 21 h 47"/>
              <a:gd name="T68" fmla="*/ 39 w 50"/>
              <a:gd name="T69" fmla="*/ 22 h 47"/>
              <a:gd name="T70" fmla="*/ 27 w 50"/>
              <a:gd name="T71" fmla="*/ 31 h 47"/>
              <a:gd name="T72" fmla="*/ 22 w 50"/>
              <a:gd name="T73" fmla="*/ 31 h 47"/>
              <a:gd name="T74" fmla="*/ 25 w 50"/>
              <a:gd name="T75" fmla="*/ 39 h 47"/>
              <a:gd name="T76" fmla="*/ 25 w 50"/>
              <a:gd name="T77" fmla="*/ 39 h 47"/>
              <a:gd name="T78" fmla="*/ 27 w 50"/>
              <a:gd name="T79" fmla="*/ 31 h 47"/>
              <a:gd name="T80" fmla="*/ 19 w 50"/>
              <a:gd name="T81" fmla="*/ 30 h 47"/>
              <a:gd name="T82" fmla="*/ 10 w 50"/>
              <a:gd name="T83" fmla="*/ 22 h 47"/>
              <a:gd name="T84" fmla="*/ 10 w 50"/>
              <a:gd name="T85" fmla="*/ 21 h 47"/>
              <a:gd name="T86" fmla="*/ 6 w 50"/>
              <a:gd name="T87" fmla="*/ 24 h 47"/>
              <a:gd name="T88" fmla="*/ 4 w 50"/>
              <a:gd name="T89" fmla="*/ 33 h 47"/>
              <a:gd name="T90" fmla="*/ 8 w 50"/>
              <a:gd name="T91" fmla="*/ 41 h 47"/>
              <a:gd name="T92" fmla="*/ 17 w 50"/>
              <a:gd name="T93" fmla="*/ 43 h 47"/>
              <a:gd name="T94" fmla="*/ 22 w 50"/>
              <a:gd name="T95" fmla="*/ 42 h 47"/>
              <a:gd name="T96" fmla="*/ 22 w 50"/>
              <a:gd name="T97" fmla="*/ 41 h 47"/>
              <a:gd name="T98" fmla="*/ 19 w 50"/>
              <a:gd name="T99" fmla="*/ 30 h 47"/>
              <a:gd name="T100" fmla="*/ 30 w 50"/>
              <a:gd name="T101" fmla="*/ 26 h 47"/>
              <a:gd name="T102" fmla="*/ 36 w 50"/>
              <a:gd name="T103" fmla="*/ 20 h 47"/>
              <a:gd name="T104" fmla="*/ 36 w 50"/>
              <a:gd name="T105" fmla="*/ 20 h 47"/>
              <a:gd name="T106" fmla="*/ 30 w 50"/>
              <a:gd name="T107" fmla="*/ 26 h 47"/>
              <a:gd name="T108" fmla="*/ 14 w 50"/>
              <a:gd name="T109" fmla="*/ 20 h 47"/>
              <a:gd name="T110" fmla="*/ 20 w 50"/>
              <a:gd name="T111" fmla="*/ 26 h 47"/>
              <a:gd name="T112" fmla="*/ 14 w 50"/>
              <a:gd name="T113" fmla="*/ 20 h 47"/>
              <a:gd name="T114" fmla="*/ 23 w 50"/>
              <a:gd name="T115" fmla="*/ 27 h 47"/>
              <a:gd name="T116" fmla="*/ 27 w 50"/>
              <a:gd name="T117" fmla="*/ 27 h 47"/>
              <a:gd name="T118" fmla="*/ 23 w 50"/>
              <a:gd name="T119"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47">
                <a:moveTo>
                  <a:pt x="25" y="19"/>
                </a:moveTo>
                <a:cubicBezTo>
                  <a:pt x="28" y="17"/>
                  <a:pt x="32" y="16"/>
                  <a:pt x="36" y="16"/>
                </a:cubicBezTo>
                <a:cubicBezTo>
                  <a:pt x="37" y="16"/>
                  <a:pt x="37" y="16"/>
                  <a:pt x="37" y="16"/>
                </a:cubicBezTo>
                <a:cubicBezTo>
                  <a:pt x="37" y="16"/>
                  <a:pt x="37" y="16"/>
                  <a:pt x="37" y="16"/>
                </a:cubicBezTo>
                <a:cubicBezTo>
                  <a:pt x="37" y="14"/>
                  <a:pt x="36" y="12"/>
                  <a:pt x="36" y="11"/>
                </a:cubicBezTo>
                <a:cubicBezTo>
                  <a:pt x="36" y="11"/>
                  <a:pt x="36" y="11"/>
                  <a:pt x="36" y="11"/>
                </a:cubicBezTo>
                <a:cubicBezTo>
                  <a:pt x="36" y="11"/>
                  <a:pt x="36" y="11"/>
                  <a:pt x="36" y="11"/>
                </a:cubicBezTo>
                <a:cubicBezTo>
                  <a:pt x="35" y="10"/>
                  <a:pt x="34" y="8"/>
                  <a:pt x="33" y="7"/>
                </a:cubicBezTo>
                <a:cubicBezTo>
                  <a:pt x="33" y="7"/>
                  <a:pt x="33" y="7"/>
                  <a:pt x="33" y="7"/>
                </a:cubicBezTo>
                <a:cubicBezTo>
                  <a:pt x="32" y="6"/>
                  <a:pt x="31" y="5"/>
                  <a:pt x="30" y="5"/>
                </a:cubicBezTo>
                <a:cubicBezTo>
                  <a:pt x="29" y="5"/>
                  <a:pt x="29" y="5"/>
                  <a:pt x="29" y="5"/>
                </a:cubicBezTo>
                <a:cubicBezTo>
                  <a:pt x="28" y="4"/>
                  <a:pt x="26" y="4"/>
                  <a:pt x="25" y="4"/>
                </a:cubicBezTo>
                <a:cubicBezTo>
                  <a:pt x="23" y="4"/>
                  <a:pt x="22" y="4"/>
                  <a:pt x="20" y="5"/>
                </a:cubicBezTo>
                <a:cubicBezTo>
                  <a:pt x="20" y="5"/>
                  <a:pt x="20" y="5"/>
                  <a:pt x="20" y="5"/>
                </a:cubicBezTo>
                <a:cubicBezTo>
                  <a:pt x="19" y="5"/>
                  <a:pt x="18" y="6"/>
                  <a:pt x="17" y="7"/>
                </a:cubicBezTo>
                <a:cubicBezTo>
                  <a:pt x="15" y="8"/>
                  <a:pt x="15" y="10"/>
                  <a:pt x="14" y="11"/>
                </a:cubicBezTo>
                <a:cubicBezTo>
                  <a:pt x="13" y="12"/>
                  <a:pt x="13" y="14"/>
                  <a:pt x="13" y="16"/>
                </a:cubicBezTo>
                <a:cubicBezTo>
                  <a:pt x="13" y="16"/>
                  <a:pt x="13" y="16"/>
                  <a:pt x="13" y="16"/>
                </a:cubicBezTo>
                <a:cubicBezTo>
                  <a:pt x="14" y="16"/>
                  <a:pt x="14" y="16"/>
                  <a:pt x="14" y="16"/>
                </a:cubicBezTo>
                <a:cubicBezTo>
                  <a:pt x="18" y="16"/>
                  <a:pt x="22" y="17"/>
                  <a:pt x="25" y="19"/>
                </a:cubicBezTo>
                <a:close/>
                <a:moveTo>
                  <a:pt x="40" y="17"/>
                </a:moveTo>
                <a:cubicBezTo>
                  <a:pt x="40" y="17"/>
                  <a:pt x="40" y="17"/>
                  <a:pt x="40" y="17"/>
                </a:cubicBezTo>
                <a:cubicBezTo>
                  <a:pt x="41" y="18"/>
                  <a:pt x="41" y="18"/>
                  <a:pt x="42" y="18"/>
                </a:cubicBezTo>
                <a:cubicBezTo>
                  <a:pt x="44" y="19"/>
                  <a:pt x="45" y="20"/>
                  <a:pt x="47" y="22"/>
                </a:cubicBezTo>
                <a:cubicBezTo>
                  <a:pt x="48" y="24"/>
                  <a:pt x="49" y="25"/>
                  <a:pt x="49" y="28"/>
                </a:cubicBezTo>
                <a:cubicBezTo>
                  <a:pt x="50" y="30"/>
                  <a:pt x="50" y="32"/>
                  <a:pt x="50" y="34"/>
                </a:cubicBezTo>
                <a:cubicBezTo>
                  <a:pt x="49" y="38"/>
                  <a:pt x="47" y="41"/>
                  <a:pt x="44" y="44"/>
                </a:cubicBezTo>
                <a:cubicBezTo>
                  <a:pt x="42" y="45"/>
                  <a:pt x="40" y="46"/>
                  <a:pt x="38" y="47"/>
                </a:cubicBezTo>
                <a:cubicBezTo>
                  <a:pt x="36" y="47"/>
                  <a:pt x="34" y="47"/>
                  <a:pt x="32" y="47"/>
                </a:cubicBezTo>
                <a:cubicBezTo>
                  <a:pt x="30" y="47"/>
                  <a:pt x="28" y="46"/>
                  <a:pt x="26" y="45"/>
                </a:cubicBezTo>
                <a:cubicBezTo>
                  <a:pt x="26" y="45"/>
                  <a:pt x="25" y="45"/>
                  <a:pt x="25" y="44"/>
                </a:cubicBezTo>
                <a:cubicBezTo>
                  <a:pt x="24" y="45"/>
                  <a:pt x="24" y="45"/>
                  <a:pt x="24" y="45"/>
                </a:cubicBezTo>
                <a:cubicBezTo>
                  <a:pt x="23" y="45"/>
                  <a:pt x="23" y="45"/>
                  <a:pt x="23" y="45"/>
                </a:cubicBezTo>
                <a:cubicBezTo>
                  <a:pt x="22" y="46"/>
                  <a:pt x="20" y="47"/>
                  <a:pt x="18" y="47"/>
                </a:cubicBezTo>
                <a:cubicBezTo>
                  <a:pt x="16" y="47"/>
                  <a:pt x="14" y="47"/>
                  <a:pt x="12" y="47"/>
                </a:cubicBezTo>
                <a:cubicBezTo>
                  <a:pt x="10" y="46"/>
                  <a:pt x="8" y="45"/>
                  <a:pt x="6" y="44"/>
                </a:cubicBezTo>
                <a:cubicBezTo>
                  <a:pt x="5" y="43"/>
                  <a:pt x="3" y="41"/>
                  <a:pt x="2" y="39"/>
                </a:cubicBezTo>
                <a:cubicBezTo>
                  <a:pt x="1" y="38"/>
                  <a:pt x="0" y="36"/>
                  <a:pt x="0" y="34"/>
                </a:cubicBezTo>
                <a:cubicBezTo>
                  <a:pt x="0" y="32"/>
                  <a:pt x="0" y="30"/>
                  <a:pt x="1" y="28"/>
                </a:cubicBezTo>
                <a:cubicBezTo>
                  <a:pt x="1" y="25"/>
                  <a:pt x="2" y="24"/>
                  <a:pt x="3" y="22"/>
                </a:cubicBezTo>
                <a:cubicBezTo>
                  <a:pt x="5" y="20"/>
                  <a:pt x="7" y="18"/>
                  <a:pt x="9" y="17"/>
                </a:cubicBezTo>
                <a:cubicBezTo>
                  <a:pt x="9" y="17"/>
                  <a:pt x="9" y="16"/>
                  <a:pt x="9" y="16"/>
                </a:cubicBezTo>
                <a:cubicBezTo>
                  <a:pt x="9" y="14"/>
                  <a:pt x="10" y="11"/>
                  <a:pt x="10" y="10"/>
                </a:cubicBezTo>
                <a:cubicBezTo>
                  <a:pt x="11" y="8"/>
                  <a:pt x="12" y="6"/>
                  <a:pt x="14" y="5"/>
                </a:cubicBezTo>
                <a:cubicBezTo>
                  <a:pt x="15" y="3"/>
                  <a:pt x="17" y="2"/>
                  <a:pt x="19" y="1"/>
                </a:cubicBezTo>
                <a:cubicBezTo>
                  <a:pt x="21" y="0"/>
                  <a:pt x="23" y="0"/>
                  <a:pt x="25" y="0"/>
                </a:cubicBezTo>
                <a:cubicBezTo>
                  <a:pt x="27" y="0"/>
                  <a:pt x="29" y="0"/>
                  <a:pt x="31" y="1"/>
                </a:cubicBezTo>
                <a:cubicBezTo>
                  <a:pt x="31" y="1"/>
                  <a:pt x="31" y="1"/>
                  <a:pt x="31" y="1"/>
                </a:cubicBezTo>
                <a:cubicBezTo>
                  <a:pt x="33" y="2"/>
                  <a:pt x="35" y="3"/>
                  <a:pt x="36" y="5"/>
                </a:cubicBezTo>
                <a:cubicBezTo>
                  <a:pt x="36" y="5"/>
                  <a:pt x="36" y="5"/>
                  <a:pt x="36" y="5"/>
                </a:cubicBezTo>
                <a:cubicBezTo>
                  <a:pt x="38" y="6"/>
                  <a:pt x="39" y="8"/>
                  <a:pt x="39" y="10"/>
                </a:cubicBezTo>
                <a:cubicBezTo>
                  <a:pt x="40" y="11"/>
                  <a:pt x="41" y="14"/>
                  <a:pt x="41" y="16"/>
                </a:cubicBezTo>
                <a:cubicBezTo>
                  <a:pt x="41" y="16"/>
                  <a:pt x="41" y="17"/>
                  <a:pt x="40" y="17"/>
                </a:cubicBezTo>
                <a:close/>
                <a:moveTo>
                  <a:pt x="31" y="30"/>
                </a:moveTo>
                <a:cubicBezTo>
                  <a:pt x="31" y="30"/>
                  <a:pt x="31" y="30"/>
                  <a:pt x="31" y="30"/>
                </a:cubicBezTo>
                <a:cubicBezTo>
                  <a:pt x="31" y="32"/>
                  <a:pt x="31" y="34"/>
                  <a:pt x="31" y="36"/>
                </a:cubicBezTo>
                <a:cubicBezTo>
                  <a:pt x="30" y="38"/>
                  <a:pt x="29" y="40"/>
                  <a:pt x="28" y="41"/>
                </a:cubicBezTo>
                <a:cubicBezTo>
                  <a:pt x="28" y="41"/>
                  <a:pt x="28" y="41"/>
                  <a:pt x="28" y="41"/>
                </a:cubicBezTo>
                <a:cubicBezTo>
                  <a:pt x="28" y="42"/>
                  <a:pt x="28" y="42"/>
                  <a:pt x="28" y="42"/>
                </a:cubicBezTo>
                <a:cubicBezTo>
                  <a:pt x="30" y="43"/>
                  <a:pt x="31" y="43"/>
                  <a:pt x="33" y="43"/>
                </a:cubicBezTo>
                <a:cubicBezTo>
                  <a:pt x="34" y="44"/>
                  <a:pt x="36" y="43"/>
                  <a:pt x="37" y="43"/>
                </a:cubicBezTo>
                <a:cubicBezTo>
                  <a:pt x="39" y="43"/>
                  <a:pt x="40" y="42"/>
                  <a:pt x="41" y="41"/>
                </a:cubicBezTo>
                <a:cubicBezTo>
                  <a:pt x="44" y="39"/>
                  <a:pt x="45" y="36"/>
                  <a:pt x="46" y="33"/>
                </a:cubicBezTo>
                <a:cubicBezTo>
                  <a:pt x="46" y="32"/>
                  <a:pt x="46" y="30"/>
                  <a:pt x="46" y="29"/>
                </a:cubicBezTo>
                <a:cubicBezTo>
                  <a:pt x="45" y="27"/>
                  <a:pt x="44" y="26"/>
                  <a:pt x="44" y="24"/>
                </a:cubicBezTo>
                <a:cubicBezTo>
                  <a:pt x="43" y="23"/>
                  <a:pt x="41" y="22"/>
                  <a:pt x="40" y="21"/>
                </a:cubicBezTo>
                <a:cubicBezTo>
                  <a:pt x="40" y="21"/>
                  <a:pt x="40" y="21"/>
                  <a:pt x="40" y="21"/>
                </a:cubicBezTo>
                <a:cubicBezTo>
                  <a:pt x="40" y="21"/>
                  <a:pt x="40" y="21"/>
                  <a:pt x="40" y="21"/>
                </a:cubicBezTo>
                <a:cubicBezTo>
                  <a:pt x="39" y="22"/>
                  <a:pt x="39" y="22"/>
                  <a:pt x="39" y="22"/>
                </a:cubicBezTo>
                <a:cubicBezTo>
                  <a:pt x="39" y="22"/>
                  <a:pt x="39" y="22"/>
                  <a:pt x="39" y="22"/>
                </a:cubicBezTo>
                <a:cubicBezTo>
                  <a:pt x="38" y="25"/>
                  <a:pt x="35" y="28"/>
                  <a:pt x="31" y="30"/>
                </a:cubicBezTo>
                <a:close/>
                <a:moveTo>
                  <a:pt x="27" y="31"/>
                </a:moveTo>
                <a:cubicBezTo>
                  <a:pt x="27" y="31"/>
                  <a:pt x="27" y="31"/>
                  <a:pt x="27" y="31"/>
                </a:cubicBezTo>
                <a:cubicBezTo>
                  <a:pt x="26" y="31"/>
                  <a:pt x="24" y="31"/>
                  <a:pt x="22" y="31"/>
                </a:cubicBezTo>
                <a:cubicBezTo>
                  <a:pt x="22" y="32"/>
                  <a:pt x="22" y="33"/>
                  <a:pt x="23" y="35"/>
                </a:cubicBezTo>
                <a:cubicBezTo>
                  <a:pt x="23" y="36"/>
                  <a:pt x="24" y="38"/>
                  <a:pt x="25" y="39"/>
                </a:cubicBezTo>
                <a:cubicBezTo>
                  <a:pt x="25" y="39"/>
                  <a:pt x="25" y="39"/>
                  <a:pt x="25" y="39"/>
                </a:cubicBezTo>
                <a:cubicBezTo>
                  <a:pt x="25" y="39"/>
                  <a:pt x="25" y="39"/>
                  <a:pt x="25" y="39"/>
                </a:cubicBezTo>
                <a:cubicBezTo>
                  <a:pt x="26" y="38"/>
                  <a:pt x="27" y="36"/>
                  <a:pt x="27" y="35"/>
                </a:cubicBezTo>
                <a:cubicBezTo>
                  <a:pt x="27" y="33"/>
                  <a:pt x="28" y="32"/>
                  <a:pt x="27" y="31"/>
                </a:cubicBezTo>
                <a:close/>
                <a:moveTo>
                  <a:pt x="19" y="30"/>
                </a:moveTo>
                <a:cubicBezTo>
                  <a:pt x="19" y="30"/>
                  <a:pt x="19" y="30"/>
                  <a:pt x="19" y="30"/>
                </a:cubicBezTo>
                <a:cubicBezTo>
                  <a:pt x="17" y="29"/>
                  <a:pt x="15" y="28"/>
                  <a:pt x="14" y="27"/>
                </a:cubicBezTo>
                <a:cubicBezTo>
                  <a:pt x="12" y="25"/>
                  <a:pt x="11" y="23"/>
                  <a:pt x="10" y="22"/>
                </a:cubicBezTo>
                <a:cubicBezTo>
                  <a:pt x="10" y="21"/>
                  <a:pt x="10" y="21"/>
                  <a:pt x="10" y="21"/>
                </a:cubicBezTo>
                <a:cubicBezTo>
                  <a:pt x="10" y="21"/>
                  <a:pt x="10" y="21"/>
                  <a:pt x="10" y="21"/>
                </a:cubicBezTo>
                <a:cubicBezTo>
                  <a:pt x="10" y="21"/>
                  <a:pt x="10" y="21"/>
                  <a:pt x="10" y="21"/>
                </a:cubicBezTo>
                <a:cubicBezTo>
                  <a:pt x="8" y="22"/>
                  <a:pt x="7" y="23"/>
                  <a:pt x="6" y="24"/>
                </a:cubicBezTo>
                <a:cubicBezTo>
                  <a:pt x="5" y="26"/>
                  <a:pt x="5" y="27"/>
                  <a:pt x="4" y="29"/>
                </a:cubicBezTo>
                <a:cubicBezTo>
                  <a:pt x="4" y="30"/>
                  <a:pt x="4" y="32"/>
                  <a:pt x="4" y="33"/>
                </a:cubicBezTo>
                <a:cubicBezTo>
                  <a:pt x="4" y="35"/>
                  <a:pt x="5" y="36"/>
                  <a:pt x="5" y="37"/>
                </a:cubicBezTo>
                <a:cubicBezTo>
                  <a:pt x="6" y="39"/>
                  <a:pt x="7" y="40"/>
                  <a:pt x="8" y="41"/>
                </a:cubicBezTo>
                <a:cubicBezTo>
                  <a:pt x="10" y="42"/>
                  <a:pt x="11" y="43"/>
                  <a:pt x="13" y="43"/>
                </a:cubicBezTo>
                <a:cubicBezTo>
                  <a:pt x="14" y="43"/>
                  <a:pt x="16" y="44"/>
                  <a:pt x="17" y="43"/>
                </a:cubicBezTo>
                <a:cubicBezTo>
                  <a:pt x="19" y="43"/>
                  <a:pt x="20" y="43"/>
                  <a:pt x="22" y="42"/>
                </a:cubicBezTo>
                <a:cubicBezTo>
                  <a:pt x="22" y="42"/>
                  <a:pt x="22" y="42"/>
                  <a:pt x="22" y="42"/>
                </a:cubicBezTo>
                <a:cubicBezTo>
                  <a:pt x="22" y="42"/>
                  <a:pt x="22" y="42"/>
                  <a:pt x="22" y="41"/>
                </a:cubicBezTo>
                <a:cubicBezTo>
                  <a:pt x="22" y="41"/>
                  <a:pt x="22" y="41"/>
                  <a:pt x="22" y="41"/>
                </a:cubicBezTo>
                <a:cubicBezTo>
                  <a:pt x="21" y="40"/>
                  <a:pt x="20" y="38"/>
                  <a:pt x="19" y="36"/>
                </a:cubicBezTo>
                <a:cubicBezTo>
                  <a:pt x="19" y="34"/>
                  <a:pt x="18" y="32"/>
                  <a:pt x="19" y="30"/>
                </a:cubicBezTo>
                <a:close/>
                <a:moveTo>
                  <a:pt x="30" y="26"/>
                </a:moveTo>
                <a:cubicBezTo>
                  <a:pt x="30" y="26"/>
                  <a:pt x="30" y="26"/>
                  <a:pt x="30" y="26"/>
                </a:cubicBezTo>
                <a:cubicBezTo>
                  <a:pt x="33" y="25"/>
                  <a:pt x="35" y="23"/>
                  <a:pt x="36" y="20"/>
                </a:cubicBezTo>
                <a:cubicBezTo>
                  <a:pt x="36" y="20"/>
                  <a:pt x="36" y="20"/>
                  <a:pt x="36" y="20"/>
                </a:cubicBezTo>
                <a:cubicBezTo>
                  <a:pt x="36" y="20"/>
                  <a:pt x="36" y="20"/>
                  <a:pt x="36" y="20"/>
                </a:cubicBezTo>
                <a:cubicBezTo>
                  <a:pt x="36" y="20"/>
                  <a:pt x="36" y="20"/>
                  <a:pt x="36" y="20"/>
                </a:cubicBezTo>
                <a:cubicBezTo>
                  <a:pt x="33" y="19"/>
                  <a:pt x="30" y="20"/>
                  <a:pt x="28" y="22"/>
                </a:cubicBezTo>
                <a:cubicBezTo>
                  <a:pt x="29" y="23"/>
                  <a:pt x="30" y="24"/>
                  <a:pt x="30" y="26"/>
                </a:cubicBezTo>
                <a:close/>
                <a:moveTo>
                  <a:pt x="14" y="20"/>
                </a:moveTo>
                <a:cubicBezTo>
                  <a:pt x="14" y="20"/>
                  <a:pt x="14" y="20"/>
                  <a:pt x="14" y="20"/>
                </a:cubicBezTo>
                <a:cubicBezTo>
                  <a:pt x="15" y="21"/>
                  <a:pt x="15" y="23"/>
                  <a:pt x="17" y="24"/>
                </a:cubicBezTo>
                <a:cubicBezTo>
                  <a:pt x="17" y="25"/>
                  <a:pt x="18" y="26"/>
                  <a:pt x="20" y="26"/>
                </a:cubicBezTo>
                <a:cubicBezTo>
                  <a:pt x="20" y="24"/>
                  <a:pt x="21" y="23"/>
                  <a:pt x="22" y="22"/>
                </a:cubicBezTo>
                <a:cubicBezTo>
                  <a:pt x="20" y="20"/>
                  <a:pt x="17" y="19"/>
                  <a:pt x="14" y="20"/>
                </a:cubicBezTo>
                <a:cubicBezTo>
                  <a:pt x="14" y="20"/>
                  <a:pt x="14" y="20"/>
                  <a:pt x="14" y="20"/>
                </a:cubicBezTo>
                <a:close/>
                <a:moveTo>
                  <a:pt x="23" y="27"/>
                </a:moveTo>
                <a:cubicBezTo>
                  <a:pt x="23" y="27"/>
                  <a:pt x="23" y="27"/>
                  <a:pt x="23" y="27"/>
                </a:cubicBezTo>
                <a:cubicBezTo>
                  <a:pt x="24" y="27"/>
                  <a:pt x="26" y="27"/>
                  <a:pt x="27" y="27"/>
                </a:cubicBezTo>
                <a:cubicBezTo>
                  <a:pt x="26" y="26"/>
                  <a:pt x="26" y="25"/>
                  <a:pt x="25" y="24"/>
                </a:cubicBezTo>
                <a:cubicBezTo>
                  <a:pt x="24" y="25"/>
                  <a:pt x="24" y="26"/>
                  <a:pt x="23"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8" name="Freeform 604"/>
          <p:cNvSpPr>
            <a:spLocks noEditPoints="1"/>
          </p:cNvSpPr>
          <p:nvPr/>
        </p:nvSpPr>
        <p:spPr bwMode="auto">
          <a:xfrm>
            <a:off x="7612154" y="4369505"/>
            <a:ext cx="167996" cy="149517"/>
          </a:xfrm>
          <a:custGeom>
            <a:avLst/>
            <a:gdLst>
              <a:gd name="T0" fmla="*/ 4 w 50"/>
              <a:gd name="T1" fmla="*/ 7 h 44"/>
              <a:gd name="T2" fmla="*/ 4 w 50"/>
              <a:gd name="T3" fmla="*/ 13 h 44"/>
              <a:gd name="T4" fmla="*/ 9 w 50"/>
              <a:gd name="T5" fmla="*/ 13 h 44"/>
              <a:gd name="T6" fmla="*/ 4 w 50"/>
              <a:gd name="T7" fmla="*/ 7 h 44"/>
              <a:gd name="T8" fmla="*/ 8 w 50"/>
              <a:gd name="T9" fmla="*/ 6 h 44"/>
              <a:gd name="T10" fmla="*/ 8 w 50"/>
              <a:gd name="T11" fmla="*/ 6 h 44"/>
              <a:gd name="T12" fmla="*/ 24 w 50"/>
              <a:gd name="T13" fmla="*/ 0 h 44"/>
              <a:gd name="T14" fmla="*/ 42 w 50"/>
              <a:gd name="T15" fmla="*/ 7 h 44"/>
              <a:gd name="T16" fmla="*/ 50 w 50"/>
              <a:gd name="T17" fmla="*/ 25 h 44"/>
              <a:gd name="T18" fmla="*/ 42 w 50"/>
              <a:gd name="T19" fmla="*/ 43 h 44"/>
              <a:gd name="T20" fmla="*/ 40 w 50"/>
              <a:gd name="T21" fmla="*/ 43 h 44"/>
              <a:gd name="T22" fmla="*/ 40 w 50"/>
              <a:gd name="T23" fmla="*/ 40 h 44"/>
              <a:gd name="T24" fmla="*/ 46 w 50"/>
              <a:gd name="T25" fmla="*/ 25 h 44"/>
              <a:gd name="T26" fmla="*/ 40 w 50"/>
              <a:gd name="T27" fmla="*/ 10 h 44"/>
              <a:gd name="T28" fmla="*/ 24 w 50"/>
              <a:gd name="T29" fmla="*/ 4 h 44"/>
              <a:gd name="T30" fmla="*/ 11 w 50"/>
              <a:gd name="T31" fmla="*/ 9 h 44"/>
              <a:gd name="T32" fmla="*/ 15 w 50"/>
              <a:gd name="T33" fmla="*/ 13 h 44"/>
              <a:gd name="T34" fmla="*/ 15 w 50"/>
              <a:gd name="T35" fmla="*/ 16 h 44"/>
              <a:gd name="T36" fmla="*/ 14 w 50"/>
              <a:gd name="T37" fmla="*/ 17 h 44"/>
              <a:gd name="T38" fmla="*/ 2 w 50"/>
              <a:gd name="T39" fmla="*/ 17 h 44"/>
              <a:gd name="T40" fmla="*/ 0 w 50"/>
              <a:gd name="T41" fmla="*/ 15 h 44"/>
              <a:gd name="T42" fmla="*/ 0 w 50"/>
              <a:gd name="T43" fmla="*/ 15 h 44"/>
              <a:gd name="T44" fmla="*/ 0 w 50"/>
              <a:gd name="T45" fmla="*/ 3 h 44"/>
              <a:gd name="T46" fmla="*/ 2 w 50"/>
              <a:gd name="T47" fmla="*/ 1 h 44"/>
              <a:gd name="T48" fmla="*/ 3 w 50"/>
              <a:gd name="T49" fmla="*/ 1 h 44"/>
              <a:gd name="T50" fmla="*/ 8 w 50"/>
              <a:gd name="T51"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44">
                <a:moveTo>
                  <a:pt x="4" y="7"/>
                </a:moveTo>
                <a:cubicBezTo>
                  <a:pt x="4" y="13"/>
                  <a:pt x="4" y="13"/>
                  <a:pt x="4" y="13"/>
                </a:cubicBezTo>
                <a:cubicBezTo>
                  <a:pt x="6" y="13"/>
                  <a:pt x="7" y="13"/>
                  <a:pt x="9" y="13"/>
                </a:cubicBezTo>
                <a:cubicBezTo>
                  <a:pt x="7" y="11"/>
                  <a:pt x="6" y="9"/>
                  <a:pt x="4" y="7"/>
                </a:cubicBezTo>
                <a:close/>
                <a:moveTo>
                  <a:pt x="8" y="6"/>
                </a:moveTo>
                <a:cubicBezTo>
                  <a:pt x="8" y="6"/>
                  <a:pt x="8" y="6"/>
                  <a:pt x="8" y="6"/>
                </a:cubicBezTo>
                <a:cubicBezTo>
                  <a:pt x="13" y="2"/>
                  <a:pt x="18" y="0"/>
                  <a:pt x="24" y="0"/>
                </a:cubicBezTo>
                <a:cubicBezTo>
                  <a:pt x="31" y="0"/>
                  <a:pt x="37" y="2"/>
                  <a:pt x="42" y="7"/>
                </a:cubicBezTo>
                <a:cubicBezTo>
                  <a:pt x="47" y="12"/>
                  <a:pt x="50" y="19"/>
                  <a:pt x="50" y="25"/>
                </a:cubicBezTo>
                <a:cubicBezTo>
                  <a:pt x="50" y="32"/>
                  <a:pt x="47" y="38"/>
                  <a:pt x="42" y="43"/>
                </a:cubicBezTo>
                <a:cubicBezTo>
                  <a:pt x="41" y="44"/>
                  <a:pt x="40" y="44"/>
                  <a:pt x="40" y="43"/>
                </a:cubicBezTo>
                <a:cubicBezTo>
                  <a:pt x="39" y="42"/>
                  <a:pt x="39" y="41"/>
                  <a:pt x="40" y="40"/>
                </a:cubicBezTo>
                <a:cubicBezTo>
                  <a:pt x="44" y="36"/>
                  <a:pt x="46" y="31"/>
                  <a:pt x="46" y="25"/>
                </a:cubicBezTo>
                <a:cubicBezTo>
                  <a:pt x="46" y="20"/>
                  <a:pt x="44" y="14"/>
                  <a:pt x="40" y="10"/>
                </a:cubicBezTo>
                <a:cubicBezTo>
                  <a:pt x="35" y="6"/>
                  <a:pt x="30" y="4"/>
                  <a:pt x="24" y="4"/>
                </a:cubicBezTo>
                <a:cubicBezTo>
                  <a:pt x="19" y="4"/>
                  <a:pt x="15" y="5"/>
                  <a:pt x="11" y="9"/>
                </a:cubicBezTo>
                <a:cubicBezTo>
                  <a:pt x="15" y="13"/>
                  <a:pt x="15" y="13"/>
                  <a:pt x="15" y="13"/>
                </a:cubicBezTo>
                <a:cubicBezTo>
                  <a:pt x="16" y="14"/>
                  <a:pt x="16" y="15"/>
                  <a:pt x="15" y="16"/>
                </a:cubicBezTo>
                <a:cubicBezTo>
                  <a:pt x="15" y="16"/>
                  <a:pt x="14" y="17"/>
                  <a:pt x="14" y="17"/>
                </a:cubicBezTo>
                <a:cubicBezTo>
                  <a:pt x="10" y="17"/>
                  <a:pt x="6" y="17"/>
                  <a:pt x="2" y="17"/>
                </a:cubicBezTo>
                <a:cubicBezTo>
                  <a:pt x="1" y="17"/>
                  <a:pt x="0" y="16"/>
                  <a:pt x="0" y="15"/>
                </a:cubicBezTo>
                <a:cubicBezTo>
                  <a:pt x="0" y="15"/>
                  <a:pt x="0" y="15"/>
                  <a:pt x="0" y="15"/>
                </a:cubicBezTo>
                <a:cubicBezTo>
                  <a:pt x="0" y="3"/>
                  <a:pt x="0" y="3"/>
                  <a:pt x="0" y="3"/>
                </a:cubicBezTo>
                <a:cubicBezTo>
                  <a:pt x="0" y="2"/>
                  <a:pt x="1" y="1"/>
                  <a:pt x="2" y="1"/>
                </a:cubicBezTo>
                <a:cubicBezTo>
                  <a:pt x="2" y="1"/>
                  <a:pt x="3" y="1"/>
                  <a:pt x="3" y="1"/>
                </a:cubicBezTo>
                <a:cubicBezTo>
                  <a:pt x="8" y="6"/>
                  <a:pt x="8" y="6"/>
                  <a:pt x="8" y="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599" name="Freeform 605"/>
          <p:cNvSpPr>
            <a:spLocks noEditPoints="1"/>
          </p:cNvSpPr>
          <p:nvPr/>
        </p:nvSpPr>
        <p:spPr bwMode="auto">
          <a:xfrm>
            <a:off x="7904466" y="4369505"/>
            <a:ext cx="169676" cy="149517"/>
          </a:xfrm>
          <a:custGeom>
            <a:avLst/>
            <a:gdLst>
              <a:gd name="T0" fmla="*/ 46 w 50"/>
              <a:gd name="T1" fmla="*/ 7 h 44"/>
              <a:gd name="T2" fmla="*/ 46 w 50"/>
              <a:gd name="T3" fmla="*/ 13 h 44"/>
              <a:gd name="T4" fmla="*/ 41 w 50"/>
              <a:gd name="T5" fmla="*/ 13 h 44"/>
              <a:gd name="T6" fmla="*/ 46 w 50"/>
              <a:gd name="T7" fmla="*/ 7 h 44"/>
              <a:gd name="T8" fmla="*/ 42 w 50"/>
              <a:gd name="T9" fmla="*/ 6 h 44"/>
              <a:gd name="T10" fmla="*/ 42 w 50"/>
              <a:gd name="T11" fmla="*/ 6 h 44"/>
              <a:gd name="T12" fmla="*/ 26 w 50"/>
              <a:gd name="T13" fmla="*/ 0 h 44"/>
              <a:gd name="T14" fmla="*/ 8 w 50"/>
              <a:gd name="T15" fmla="*/ 7 h 44"/>
              <a:gd name="T16" fmla="*/ 0 w 50"/>
              <a:gd name="T17" fmla="*/ 25 h 44"/>
              <a:gd name="T18" fmla="*/ 8 w 50"/>
              <a:gd name="T19" fmla="*/ 43 h 44"/>
              <a:gd name="T20" fmla="*/ 11 w 50"/>
              <a:gd name="T21" fmla="*/ 43 h 44"/>
              <a:gd name="T22" fmla="*/ 11 w 50"/>
              <a:gd name="T23" fmla="*/ 40 h 44"/>
              <a:gd name="T24" fmla="*/ 4 w 50"/>
              <a:gd name="T25" fmla="*/ 25 h 44"/>
              <a:gd name="T26" fmla="*/ 11 w 50"/>
              <a:gd name="T27" fmla="*/ 10 h 44"/>
              <a:gd name="T28" fmla="*/ 26 w 50"/>
              <a:gd name="T29" fmla="*/ 4 h 44"/>
              <a:gd name="T30" fmla="*/ 40 w 50"/>
              <a:gd name="T31" fmla="*/ 9 h 44"/>
              <a:gd name="T32" fmla="*/ 35 w 50"/>
              <a:gd name="T33" fmla="*/ 13 h 44"/>
              <a:gd name="T34" fmla="*/ 35 w 50"/>
              <a:gd name="T35" fmla="*/ 16 h 44"/>
              <a:gd name="T36" fmla="*/ 36 w 50"/>
              <a:gd name="T37" fmla="*/ 17 h 44"/>
              <a:gd name="T38" fmla="*/ 48 w 50"/>
              <a:gd name="T39" fmla="*/ 17 h 44"/>
              <a:gd name="T40" fmla="*/ 50 w 50"/>
              <a:gd name="T41" fmla="*/ 15 h 44"/>
              <a:gd name="T42" fmla="*/ 50 w 50"/>
              <a:gd name="T43" fmla="*/ 15 h 44"/>
              <a:gd name="T44" fmla="*/ 50 w 50"/>
              <a:gd name="T45" fmla="*/ 3 h 44"/>
              <a:gd name="T46" fmla="*/ 48 w 50"/>
              <a:gd name="T47" fmla="*/ 1 h 44"/>
              <a:gd name="T48" fmla="*/ 47 w 50"/>
              <a:gd name="T49" fmla="*/ 1 h 44"/>
              <a:gd name="T50" fmla="*/ 42 w 50"/>
              <a:gd name="T51"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44">
                <a:moveTo>
                  <a:pt x="46" y="7"/>
                </a:moveTo>
                <a:cubicBezTo>
                  <a:pt x="46" y="13"/>
                  <a:pt x="46" y="13"/>
                  <a:pt x="46" y="13"/>
                </a:cubicBezTo>
                <a:cubicBezTo>
                  <a:pt x="45" y="13"/>
                  <a:pt x="43" y="13"/>
                  <a:pt x="41" y="13"/>
                </a:cubicBezTo>
                <a:cubicBezTo>
                  <a:pt x="43" y="11"/>
                  <a:pt x="45" y="9"/>
                  <a:pt x="46" y="7"/>
                </a:cubicBezTo>
                <a:close/>
                <a:moveTo>
                  <a:pt x="42" y="6"/>
                </a:moveTo>
                <a:cubicBezTo>
                  <a:pt x="42" y="6"/>
                  <a:pt x="42" y="6"/>
                  <a:pt x="42" y="6"/>
                </a:cubicBezTo>
                <a:cubicBezTo>
                  <a:pt x="38" y="2"/>
                  <a:pt x="32" y="0"/>
                  <a:pt x="26" y="0"/>
                </a:cubicBezTo>
                <a:cubicBezTo>
                  <a:pt x="19" y="0"/>
                  <a:pt x="13" y="2"/>
                  <a:pt x="8" y="7"/>
                </a:cubicBezTo>
                <a:cubicBezTo>
                  <a:pt x="3" y="12"/>
                  <a:pt x="0" y="19"/>
                  <a:pt x="0" y="25"/>
                </a:cubicBezTo>
                <a:cubicBezTo>
                  <a:pt x="0" y="32"/>
                  <a:pt x="3" y="38"/>
                  <a:pt x="8" y="43"/>
                </a:cubicBezTo>
                <a:cubicBezTo>
                  <a:pt x="9" y="44"/>
                  <a:pt x="10" y="44"/>
                  <a:pt x="11" y="43"/>
                </a:cubicBezTo>
                <a:cubicBezTo>
                  <a:pt x="11" y="42"/>
                  <a:pt x="11" y="41"/>
                  <a:pt x="11" y="40"/>
                </a:cubicBezTo>
                <a:cubicBezTo>
                  <a:pt x="6" y="36"/>
                  <a:pt x="4" y="31"/>
                  <a:pt x="4" y="25"/>
                </a:cubicBezTo>
                <a:cubicBezTo>
                  <a:pt x="4" y="20"/>
                  <a:pt x="6" y="14"/>
                  <a:pt x="11" y="10"/>
                </a:cubicBezTo>
                <a:cubicBezTo>
                  <a:pt x="15" y="6"/>
                  <a:pt x="20" y="4"/>
                  <a:pt x="26" y="4"/>
                </a:cubicBezTo>
                <a:cubicBezTo>
                  <a:pt x="31" y="4"/>
                  <a:pt x="36" y="5"/>
                  <a:pt x="40" y="9"/>
                </a:cubicBezTo>
                <a:cubicBezTo>
                  <a:pt x="35" y="13"/>
                  <a:pt x="35" y="13"/>
                  <a:pt x="35" y="13"/>
                </a:cubicBezTo>
                <a:cubicBezTo>
                  <a:pt x="34" y="14"/>
                  <a:pt x="34" y="15"/>
                  <a:pt x="35" y="16"/>
                </a:cubicBezTo>
                <a:cubicBezTo>
                  <a:pt x="35" y="16"/>
                  <a:pt x="36" y="17"/>
                  <a:pt x="36" y="17"/>
                </a:cubicBezTo>
                <a:cubicBezTo>
                  <a:pt x="40" y="17"/>
                  <a:pt x="44" y="17"/>
                  <a:pt x="48" y="17"/>
                </a:cubicBezTo>
                <a:cubicBezTo>
                  <a:pt x="49" y="17"/>
                  <a:pt x="50" y="16"/>
                  <a:pt x="50" y="15"/>
                </a:cubicBezTo>
                <a:cubicBezTo>
                  <a:pt x="50" y="15"/>
                  <a:pt x="50" y="15"/>
                  <a:pt x="50" y="15"/>
                </a:cubicBezTo>
                <a:cubicBezTo>
                  <a:pt x="50" y="3"/>
                  <a:pt x="50" y="3"/>
                  <a:pt x="50" y="3"/>
                </a:cubicBezTo>
                <a:cubicBezTo>
                  <a:pt x="50" y="2"/>
                  <a:pt x="49" y="1"/>
                  <a:pt x="48" y="1"/>
                </a:cubicBezTo>
                <a:cubicBezTo>
                  <a:pt x="48" y="1"/>
                  <a:pt x="47" y="1"/>
                  <a:pt x="47" y="1"/>
                </a:cubicBezTo>
                <a:cubicBezTo>
                  <a:pt x="42" y="6"/>
                  <a:pt x="42" y="6"/>
                  <a:pt x="42" y="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0" name="Freeform 606"/>
          <p:cNvSpPr/>
          <p:nvPr/>
        </p:nvSpPr>
        <p:spPr bwMode="auto">
          <a:xfrm>
            <a:off x="1695350" y="4730697"/>
            <a:ext cx="167996" cy="167996"/>
          </a:xfrm>
          <a:custGeom>
            <a:avLst/>
            <a:gdLst>
              <a:gd name="T0" fmla="*/ 17 w 50"/>
              <a:gd name="T1" fmla="*/ 11 h 50"/>
              <a:gd name="T2" fmla="*/ 24 w 50"/>
              <a:gd name="T3" fmla="*/ 1 h 50"/>
              <a:gd name="T4" fmla="*/ 27 w 50"/>
              <a:gd name="T5" fmla="*/ 1 h 50"/>
              <a:gd name="T6" fmla="*/ 34 w 50"/>
              <a:gd name="T7" fmla="*/ 11 h 50"/>
              <a:gd name="T8" fmla="*/ 27 w 50"/>
              <a:gd name="T9" fmla="*/ 7 h 50"/>
              <a:gd name="T10" fmla="*/ 27 w 50"/>
              <a:gd name="T11" fmla="*/ 27 h 50"/>
              <a:gd name="T12" fmla="*/ 44 w 50"/>
              <a:gd name="T13" fmla="*/ 23 h 50"/>
              <a:gd name="T14" fmla="*/ 40 w 50"/>
              <a:gd name="T15" fmla="*/ 16 h 50"/>
              <a:gd name="T16" fmla="*/ 50 w 50"/>
              <a:gd name="T17" fmla="*/ 24 h 50"/>
              <a:gd name="T18" fmla="*/ 50 w 50"/>
              <a:gd name="T19" fmla="*/ 26 h 50"/>
              <a:gd name="T20" fmla="*/ 40 w 50"/>
              <a:gd name="T21" fmla="*/ 34 h 50"/>
              <a:gd name="T22" fmla="*/ 44 w 50"/>
              <a:gd name="T23" fmla="*/ 27 h 50"/>
              <a:gd name="T24" fmla="*/ 30 w 50"/>
              <a:gd name="T25" fmla="*/ 30 h 50"/>
              <a:gd name="T26" fmla="*/ 27 w 50"/>
              <a:gd name="T27" fmla="*/ 48 h 50"/>
              <a:gd name="T28" fmla="*/ 26 w 50"/>
              <a:gd name="T29" fmla="*/ 50 h 50"/>
              <a:gd name="T30" fmla="*/ 26 w 50"/>
              <a:gd name="T31" fmla="*/ 50 h 50"/>
              <a:gd name="T32" fmla="*/ 26 w 50"/>
              <a:gd name="T33" fmla="*/ 50 h 50"/>
              <a:gd name="T34" fmla="*/ 26 w 50"/>
              <a:gd name="T35" fmla="*/ 50 h 50"/>
              <a:gd name="T36" fmla="*/ 26 w 50"/>
              <a:gd name="T37" fmla="*/ 50 h 50"/>
              <a:gd name="T38" fmla="*/ 26 w 50"/>
              <a:gd name="T39" fmla="*/ 50 h 50"/>
              <a:gd name="T40" fmla="*/ 26 w 50"/>
              <a:gd name="T41" fmla="*/ 50 h 50"/>
              <a:gd name="T42" fmla="*/ 26 w 50"/>
              <a:gd name="T43" fmla="*/ 50 h 50"/>
              <a:gd name="T44" fmla="*/ 26 w 50"/>
              <a:gd name="T45" fmla="*/ 50 h 50"/>
              <a:gd name="T46" fmla="*/ 25 w 50"/>
              <a:gd name="T47" fmla="*/ 50 h 50"/>
              <a:gd name="T48" fmla="*/ 25 w 50"/>
              <a:gd name="T49" fmla="*/ 50 h 50"/>
              <a:gd name="T50" fmla="*/ 25 w 50"/>
              <a:gd name="T51" fmla="*/ 50 h 50"/>
              <a:gd name="T52" fmla="*/ 25 w 50"/>
              <a:gd name="T53" fmla="*/ 50 h 50"/>
              <a:gd name="T54" fmla="*/ 25 w 50"/>
              <a:gd name="T55" fmla="*/ 50 h 50"/>
              <a:gd name="T56" fmla="*/ 25 w 50"/>
              <a:gd name="T57" fmla="*/ 50 h 50"/>
              <a:gd name="T58" fmla="*/ 25 w 50"/>
              <a:gd name="T59" fmla="*/ 50 h 50"/>
              <a:gd name="T60" fmla="*/ 25 w 50"/>
              <a:gd name="T61" fmla="*/ 50 h 50"/>
              <a:gd name="T62" fmla="*/ 25 w 50"/>
              <a:gd name="T63" fmla="*/ 50 h 50"/>
              <a:gd name="T64" fmla="*/ 25 w 50"/>
              <a:gd name="T65" fmla="*/ 50 h 50"/>
              <a:gd name="T66" fmla="*/ 25 w 50"/>
              <a:gd name="T67" fmla="*/ 50 h 50"/>
              <a:gd name="T68" fmla="*/ 25 w 50"/>
              <a:gd name="T69" fmla="*/ 50 h 50"/>
              <a:gd name="T70" fmla="*/ 25 w 50"/>
              <a:gd name="T71" fmla="*/ 50 h 50"/>
              <a:gd name="T72" fmla="*/ 25 w 50"/>
              <a:gd name="T73" fmla="*/ 50 h 50"/>
              <a:gd name="T74" fmla="*/ 25 w 50"/>
              <a:gd name="T75" fmla="*/ 50 h 50"/>
              <a:gd name="T76" fmla="*/ 24 w 50"/>
              <a:gd name="T77" fmla="*/ 50 h 50"/>
              <a:gd name="T78" fmla="*/ 24 w 50"/>
              <a:gd name="T79" fmla="*/ 50 h 50"/>
              <a:gd name="T80" fmla="*/ 24 w 50"/>
              <a:gd name="T81" fmla="*/ 50 h 50"/>
              <a:gd name="T82" fmla="*/ 23 w 50"/>
              <a:gd name="T83" fmla="*/ 48 h 50"/>
              <a:gd name="T84" fmla="*/ 21 w 50"/>
              <a:gd name="T85" fmla="*/ 30 h 50"/>
              <a:gd name="T86" fmla="*/ 7 w 50"/>
              <a:gd name="T87" fmla="*/ 27 h 50"/>
              <a:gd name="T88" fmla="*/ 11 w 50"/>
              <a:gd name="T89" fmla="*/ 34 h 50"/>
              <a:gd name="T90" fmla="*/ 1 w 50"/>
              <a:gd name="T91" fmla="*/ 26 h 50"/>
              <a:gd name="T92" fmla="*/ 1 w 50"/>
              <a:gd name="T93" fmla="*/ 24 h 50"/>
              <a:gd name="T94" fmla="*/ 11 w 50"/>
              <a:gd name="T95" fmla="*/ 16 h 50"/>
              <a:gd name="T96" fmla="*/ 7 w 50"/>
              <a:gd name="T97" fmla="*/ 23 h 50"/>
              <a:gd name="T98" fmla="*/ 23 w 50"/>
              <a:gd name="T99" fmla="*/ 27 h 50"/>
              <a:gd name="T100" fmla="*/ 23 w 50"/>
              <a:gd name="T101"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50">
                <a:moveTo>
                  <a:pt x="19" y="11"/>
                </a:moveTo>
                <a:cubicBezTo>
                  <a:pt x="19" y="12"/>
                  <a:pt x="17" y="12"/>
                  <a:pt x="17" y="11"/>
                </a:cubicBezTo>
                <a:cubicBezTo>
                  <a:pt x="16" y="10"/>
                  <a:pt x="16" y="9"/>
                  <a:pt x="17" y="8"/>
                </a:cubicBezTo>
                <a:cubicBezTo>
                  <a:pt x="24" y="1"/>
                  <a:pt x="24" y="1"/>
                  <a:pt x="24" y="1"/>
                </a:cubicBezTo>
                <a:cubicBezTo>
                  <a:pt x="25" y="0"/>
                  <a:pt x="26" y="0"/>
                  <a:pt x="27" y="1"/>
                </a:cubicBezTo>
                <a:cubicBezTo>
                  <a:pt x="27" y="1"/>
                  <a:pt x="27" y="1"/>
                  <a:pt x="27" y="1"/>
                </a:cubicBezTo>
                <a:cubicBezTo>
                  <a:pt x="34" y="8"/>
                  <a:pt x="34" y="8"/>
                  <a:pt x="34" y="8"/>
                </a:cubicBezTo>
                <a:cubicBezTo>
                  <a:pt x="35" y="9"/>
                  <a:pt x="35" y="10"/>
                  <a:pt x="34" y="11"/>
                </a:cubicBezTo>
                <a:cubicBezTo>
                  <a:pt x="33" y="12"/>
                  <a:pt x="32" y="12"/>
                  <a:pt x="31" y="11"/>
                </a:cubicBezTo>
                <a:cubicBezTo>
                  <a:pt x="27" y="7"/>
                  <a:pt x="27" y="7"/>
                  <a:pt x="27" y="7"/>
                </a:cubicBezTo>
                <a:cubicBezTo>
                  <a:pt x="27" y="27"/>
                  <a:pt x="27" y="27"/>
                  <a:pt x="27" y="27"/>
                </a:cubicBezTo>
                <a:cubicBezTo>
                  <a:pt x="27" y="27"/>
                  <a:pt x="27" y="27"/>
                  <a:pt x="27" y="27"/>
                </a:cubicBezTo>
                <a:cubicBezTo>
                  <a:pt x="30" y="25"/>
                  <a:pt x="33" y="23"/>
                  <a:pt x="37" y="23"/>
                </a:cubicBezTo>
                <a:cubicBezTo>
                  <a:pt x="44" y="23"/>
                  <a:pt x="44" y="23"/>
                  <a:pt x="44" y="23"/>
                </a:cubicBezTo>
                <a:cubicBezTo>
                  <a:pt x="40" y="19"/>
                  <a:pt x="40" y="19"/>
                  <a:pt x="40" y="19"/>
                </a:cubicBezTo>
                <a:cubicBezTo>
                  <a:pt x="39" y="18"/>
                  <a:pt x="39" y="17"/>
                  <a:pt x="40" y="16"/>
                </a:cubicBezTo>
                <a:cubicBezTo>
                  <a:pt x="40" y="16"/>
                  <a:pt x="42" y="16"/>
                  <a:pt x="42" y="16"/>
                </a:cubicBezTo>
                <a:cubicBezTo>
                  <a:pt x="50" y="24"/>
                  <a:pt x="50" y="24"/>
                  <a:pt x="50" y="24"/>
                </a:cubicBezTo>
                <a:cubicBezTo>
                  <a:pt x="50" y="24"/>
                  <a:pt x="50" y="24"/>
                  <a:pt x="50" y="24"/>
                </a:cubicBezTo>
                <a:cubicBezTo>
                  <a:pt x="50" y="24"/>
                  <a:pt x="50" y="26"/>
                  <a:pt x="50" y="26"/>
                </a:cubicBezTo>
                <a:cubicBezTo>
                  <a:pt x="42" y="34"/>
                  <a:pt x="42" y="34"/>
                  <a:pt x="42" y="34"/>
                </a:cubicBezTo>
                <a:cubicBezTo>
                  <a:pt x="42" y="34"/>
                  <a:pt x="40" y="34"/>
                  <a:pt x="40" y="34"/>
                </a:cubicBezTo>
                <a:cubicBezTo>
                  <a:pt x="39" y="33"/>
                  <a:pt x="39" y="32"/>
                  <a:pt x="40" y="31"/>
                </a:cubicBezTo>
                <a:cubicBezTo>
                  <a:pt x="44" y="27"/>
                  <a:pt x="44" y="27"/>
                  <a:pt x="44" y="27"/>
                </a:cubicBezTo>
                <a:cubicBezTo>
                  <a:pt x="37" y="27"/>
                  <a:pt x="37" y="27"/>
                  <a:pt x="37" y="27"/>
                </a:cubicBezTo>
                <a:cubicBezTo>
                  <a:pt x="34" y="27"/>
                  <a:pt x="32" y="28"/>
                  <a:pt x="30" y="30"/>
                </a:cubicBezTo>
                <a:cubicBezTo>
                  <a:pt x="28" y="31"/>
                  <a:pt x="27" y="34"/>
                  <a:pt x="27" y="36"/>
                </a:cubicBezTo>
                <a:cubicBezTo>
                  <a:pt x="27" y="48"/>
                  <a:pt x="27" y="48"/>
                  <a:pt x="27" y="48"/>
                </a:cubicBezTo>
                <a:cubicBezTo>
                  <a:pt x="27" y="49"/>
                  <a:pt x="27" y="49"/>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49"/>
                  <a:pt x="23" y="49"/>
                  <a:pt x="23" y="48"/>
                </a:cubicBezTo>
                <a:cubicBezTo>
                  <a:pt x="23" y="37"/>
                  <a:pt x="23" y="37"/>
                  <a:pt x="23" y="37"/>
                </a:cubicBezTo>
                <a:cubicBezTo>
                  <a:pt x="23" y="34"/>
                  <a:pt x="22" y="32"/>
                  <a:pt x="21" y="30"/>
                </a:cubicBezTo>
                <a:cubicBezTo>
                  <a:pt x="19" y="28"/>
                  <a:pt x="16" y="27"/>
                  <a:pt x="14" y="27"/>
                </a:cubicBezTo>
                <a:cubicBezTo>
                  <a:pt x="7" y="27"/>
                  <a:pt x="7" y="27"/>
                  <a:pt x="7" y="27"/>
                </a:cubicBezTo>
                <a:cubicBezTo>
                  <a:pt x="11" y="31"/>
                  <a:pt x="11" y="31"/>
                  <a:pt x="11" y="31"/>
                </a:cubicBezTo>
                <a:cubicBezTo>
                  <a:pt x="12" y="32"/>
                  <a:pt x="12" y="33"/>
                  <a:pt x="11" y="34"/>
                </a:cubicBezTo>
                <a:cubicBezTo>
                  <a:pt x="10" y="34"/>
                  <a:pt x="9" y="34"/>
                  <a:pt x="8" y="34"/>
                </a:cubicBezTo>
                <a:cubicBezTo>
                  <a:pt x="1" y="26"/>
                  <a:pt x="1" y="26"/>
                  <a:pt x="1" y="26"/>
                </a:cubicBezTo>
                <a:cubicBezTo>
                  <a:pt x="0" y="26"/>
                  <a:pt x="0" y="24"/>
                  <a:pt x="1" y="24"/>
                </a:cubicBezTo>
                <a:cubicBezTo>
                  <a:pt x="1" y="24"/>
                  <a:pt x="1" y="24"/>
                  <a:pt x="1" y="24"/>
                </a:cubicBezTo>
                <a:cubicBezTo>
                  <a:pt x="8" y="16"/>
                  <a:pt x="8" y="16"/>
                  <a:pt x="8" y="16"/>
                </a:cubicBezTo>
                <a:cubicBezTo>
                  <a:pt x="9" y="16"/>
                  <a:pt x="10" y="16"/>
                  <a:pt x="11" y="16"/>
                </a:cubicBezTo>
                <a:cubicBezTo>
                  <a:pt x="12" y="17"/>
                  <a:pt x="12" y="18"/>
                  <a:pt x="11" y="19"/>
                </a:cubicBezTo>
                <a:cubicBezTo>
                  <a:pt x="7" y="23"/>
                  <a:pt x="7" y="23"/>
                  <a:pt x="7" y="23"/>
                </a:cubicBezTo>
                <a:cubicBezTo>
                  <a:pt x="14" y="23"/>
                  <a:pt x="14" y="23"/>
                  <a:pt x="14" y="23"/>
                </a:cubicBezTo>
                <a:cubicBezTo>
                  <a:pt x="17" y="23"/>
                  <a:pt x="21" y="25"/>
                  <a:pt x="23" y="27"/>
                </a:cubicBezTo>
                <a:cubicBezTo>
                  <a:pt x="23" y="27"/>
                  <a:pt x="23" y="27"/>
                  <a:pt x="23" y="27"/>
                </a:cubicBezTo>
                <a:cubicBezTo>
                  <a:pt x="23" y="7"/>
                  <a:pt x="23" y="7"/>
                  <a:pt x="23" y="7"/>
                </a:cubicBezTo>
                <a:cubicBezTo>
                  <a:pt x="19" y="11"/>
                  <a:pt x="19" y="11"/>
                  <a:pt x="19"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1" name="Freeform 607"/>
          <p:cNvSpPr/>
          <p:nvPr/>
        </p:nvSpPr>
        <p:spPr bwMode="auto">
          <a:xfrm>
            <a:off x="8191740" y="4359425"/>
            <a:ext cx="171356" cy="169676"/>
          </a:xfrm>
          <a:custGeom>
            <a:avLst/>
            <a:gdLst>
              <a:gd name="T0" fmla="*/ 24 w 51"/>
              <a:gd name="T1" fmla="*/ 0 h 50"/>
              <a:gd name="T2" fmla="*/ 24 w 51"/>
              <a:gd name="T3" fmla="*/ 0 h 50"/>
              <a:gd name="T4" fmla="*/ 27 w 51"/>
              <a:gd name="T5" fmla="*/ 0 h 50"/>
              <a:gd name="T6" fmla="*/ 27 w 51"/>
              <a:gd name="T7" fmla="*/ 0 h 50"/>
              <a:gd name="T8" fmla="*/ 27 w 51"/>
              <a:gd name="T9" fmla="*/ 0 h 50"/>
              <a:gd name="T10" fmla="*/ 34 w 51"/>
              <a:gd name="T11" fmla="*/ 10 h 50"/>
              <a:gd name="T12" fmla="*/ 27 w 51"/>
              <a:gd name="T13" fmla="*/ 6 h 50"/>
              <a:gd name="T14" fmla="*/ 44 w 51"/>
              <a:gd name="T15" fmla="*/ 23 h 50"/>
              <a:gd name="T16" fmla="*/ 40 w 51"/>
              <a:gd name="T17" fmla="*/ 16 h 50"/>
              <a:gd name="T18" fmla="*/ 50 w 51"/>
              <a:gd name="T19" fmla="*/ 23 h 50"/>
              <a:gd name="T20" fmla="*/ 50 w 51"/>
              <a:gd name="T21" fmla="*/ 26 h 50"/>
              <a:gd name="T22" fmla="*/ 40 w 51"/>
              <a:gd name="T23" fmla="*/ 33 h 50"/>
              <a:gd name="T24" fmla="*/ 44 w 51"/>
              <a:gd name="T25" fmla="*/ 27 h 50"/>
              <a:gd name="T26" fmla="*/ 27 w 51"/>
              <a:gd name="T27" fmla="*/ 43 h 50"/>
              <a:gd name="T28" fmla="*/ 34 w 51"/>
              <a:gd name="T29" fmla="*/ 39 h 50"/>
              <a:gd name="T30" fmla="*/ 27 w 51"/>
              <a:gd name="T31" fmla="*/ 49 h 50"/>
              <a:gd name="T32" fmla="*/ 27 w 51"/>
              <a:gd name="T33" fmla="*/ 49 h 50"/>
              <a:gd name="T34" fmla="*/ 27 w 51"/>
              <a:gd name="T35" fmla="*/ 49 h 50"/>
              <a:gd name="T36" fmla="*/ 24 w 51"/>
              <a:gd name="T37" fmla="*/ 49 h 50"/>
              <a:gd name="T38" fmla="*/ 17 w 51"/>
              <a:gd name="T39" fmla="*/ 39 h 50"/>
              <a:gd name="T40" fmla="*/ 24 w 51"/>
              <a:gd name="T41" fmla="*/ 43 h 50"/>
              <a:gd name="T42" fmla="*/ 7 w 51"/>
              <a:gd name="T43" fmla="*/ 27 h 50"/>
              <a:gd name="T44" fmla="*/ 11 w 51"/>
              <a:gd name="T45" fmla="*/ 33 h 50"/>
              <a:gd name="T46" fmla="*/ 1 w 51"/>
              <a:gd name="T47" fmla="*/ 26 h 50"/>
              <a:gd name="T48" fmla="*/ 1 w 51"/>
              <a:gd name="T49" fmla="*/ 26 h 50"/>
              <a:gd name="T50" fmla="*/ 1 w 51"/>
              <a:gd name="T51" fmla="*/ 26 h 50"/>
              <a:gd name="T52" fmla="*/ 1 w 51"/>
              <a:gd name="T53" fmla="*/ 24 h 50"/>
              <a:gd name="T54" fmla="*/ 1 w 51"/>
              <a:gd name="T55" fmla="*/ 23 h 50"/>
              <a:gd name="T56" fmla="*/ 8 w 51"/>
              <a:gd name="T57" fmla="*/ 16 h 50"/>
              <a:gd name="T58" fmla="*/ 11 w 51"/>
              <a:gd name="T59" fmla="*/ 19 h 50"/>
              <a:gd name="T60" fmla="*/ 24 w 51"/>
              <a:gd name="T61" fmla="*/ 23 h 50"/>
              <a:gd name="T62" fmla="*/ 20 w 51"/>
              <a:gd name="T63" fmla="*/ 10 h 50"/>
              <a:gd name="T64" fmla="*/ 17 w 51"/>
              <a:gd name="T65"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50">
                <a:moveTo>
                  <a:pt x="24" y="0"/>
                </a:moveTo>
                <a:cubicBezTo>
                  <a:pt x="24" y="0"/>
                  <a:pt x="24" y="0"/>
                  <a:pt x="24" y="0"/>
                </a:cubicBezTo>
                <a:cubicBezTo>
                  <a:pt x="24" y="0"/>
                  <a:pt x="24" y="0"/>
                  <a:pt x="24" y="0"/>
                </a:cubicBezTo>
                <a:cubicBezTo>
                  <a:pt x="24" y="0"/>
                  <a:pt x="24" y="0"/>
                  <a:pt x="24" y="0"/>
                </a:cubicBezTo>
                <a:cubicBezTo>
                  <a:pt x="25" y="0"/>
                  <a:pt x="26"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34" y="8"/>
                  <a:pt x="34" y="8"/>
                  <a:pt x="34" y="8"/>
                </a:cubicBezTo>
                <a:cubicBezTo>
                  <a:pt x="35" y="8"/>
                  <a:pt x="35" y="10"/>
                  <a:pt x="34" y="10"/>
                </a:cubicBezTo>
                <a:cubicBezTo>
                  <a:pt x="33" y="11"/>
                  <a:pt x="32" y="11"/>
                  <a:pt x="31" y="10"/>
                </a:cubicBezTo>
                <a:cubicBezTo>
                  <a:pt x="27" y="6"/>
                  <a:pt x="27" y="6"/>
                  <a:pt x="27" y="6"/>
                </a:cubicBezTo>
                <a:cubicBezTo>
                  <a:pt x="27" y="23"/>
                  <a:pt x="27" y="23"/>
                  <a:pt x="27" y="23"/>
                </a:cubicBezTo>
                <a:cubicBezTo>
                  <a:pt x="44" y="23"/>
                  <a:pt x="44" y="23"/>
                  <a:pt x="44" y="23"/>
                </a:cubicBezTo>
                <a:cubicBezTo>
                  <a:pt x="40" y="19"/>
                  <a:pt x="40" y="19"/>
                  <a:pt x="40" y="19"/>
                </a:cubicBezTo>
                <a:cubicBezTo>
                  <a:pt x="39" y="18"/>
                  <a:pt x="39" y="17"/>
                  <a:pt x="40" y="16"/>
                </a:cubicBezTo>
                <a:cubicBezTo>
                  <a:pt x="41" y="15"/>
                  <a:pt x="42" y="15"/>
                  <a:pt x="43" y="16"/>
                </a:cubicBezTo>
                <a:cubicBezTo>
                  <a:pt x="50" y="23"/>
                  <a:pt x="50" y="23"/>
                  <a:pt x="50" y="23"/>
                </a:cubicBezTo>
                <a:cubicBezTo>
                  <a:pt x="51" y="24"/>
                  <a:pt x="51" y="25"/>
                  <a:pt x="50" y="26"/>
                </a:cubicBezTo>
                <a:cubicBezTo>
                  <a:pt x="50" y="26"/>
                  <a:pt x="50" y="26"/>
                  <a:pt x="50" y="26"/>
                </a:cubicBezTo>
                <a:cubicBezTo>
                  <a:pt x="43" y="33"/>
                  <a:pt x="43" y="33"/>
                  <a:pt x="43" y="33"/>
                </a:cubicBezTo>
                <a:cubicBezTo>
                  <a:pt x="42" y="34"/>
                  <a:pt x="41" y="34"/>
                  <a:pt x="40" y="33"/>
                </a:cubicBezTo>
                <a:cubicBezTo>
                  <a:pt x="39" y="33"/>
                  <a:pt x="39" y="31"/>
                  <a:pt x="40" y="31"/>
                </a:cubicBezTo>
                <a:cubicBezTo>
                  <a:pt x="44" y="27"/>
                  <a:pt x="44" y="27"/>
                  <a:pt x="44" y="27"/>
                </a:cubicBezTo>
                <a:cubicBezTo>
                  <a:pt x="27" y="27"/>
                  <a:pt x="27" y="27"/>
                  <a:pt x="27" y="27"/>
                </a:cubicBezTo>
                <a:cubicBezTo>
                  <a:pt x="27" y="43"/>
                  <a:pt x="27" y="43"/>
                  <a:pt x="27" y="43"/>
                </a:cubicBezTo>
                <a:cubicBezTo>
                  <a:pt x="31" y="39"/>
                  <a:pt x="31" y="39"/>
                  <a:pt x="31" y="39"/>
                </a:cubicBezTo>
                <a:cubicBezTo>
                  <a:pt x="32" y="38"/>
                  <a:pt x="33" y="38"/>
                  <a:pt x="34" y="39"/>
                </a:cubicBezTo>
                <a:cubicBezTo>
                  <a:pt x="35" y="40"/>
                  <a:pt x="35" y="41"/>
                  <a:pt x="34" y="42"/>
                </a:cubicBezTo>
                <a:cubicBezTo>
                  <a:pt x="27" y="49"/>
                  <a:pt x="27" y="49"/>
                  <a:pt x="27" y="49"/>
                </a:cubicBezTo>
                <a:cubicBezTo>
                  <a:pt x="27" y="49"/>
                  <a:pt x="27" y="49"/>
                  <a:pt x="27" y="49"/>
                </a:cubicBezTo>
                <a:cubicBezTo>
                  <a:pt x="27" y="49"/>
                  <a:pt x="27" y="49"/>
                  <a:pt x="27" y="49"/>
                </a:cubicBezTo>
                <a:cubicBezTo>
                  <a:pt x="27" y="49"/>
                  <a:pt x="27" y="49"/>
                  <a:pt x="27" y="49"/>
                </a:cubicBezTo>
                <a:cubicBezTo>
                  <a:pt x="27" y="49"/>
                  <a:pt x="27" y="49"/>
                  <a:pt x="27" y="49"/>
                </a:cubicBezTo>
                <a:cubicBezTo>
                  <a:pt x="26" y="50"/>
                  <a:pt x="25" y="50"/>
                  <a:pt x="24" y="49"/>
                </a:cubicBezTo>
                <a:cubicBezTo>
                  <a:pt x="24" y="49"/>
                  <a:pt x="24" y="49"/>
                  <a:pt x="24" y="49"/>
                </a:cubicBezTo>
                <a:cubicBezTo>
                  <a:pt x="17" y="42"/>
                  <a:pt x="17" y="42"/>
                  <a:pt x="17" y="42"/>
                </a:cubicBezTo>
                <a:cubicBezTo>
                  <a:pt x="16" y="41"/>
                  <a:pt x="16" y="40"/>
                  <a:pt x="17" y="39"/>
                </a:cubicBezTo>
                <a:cubicBezTo>
                  <a:pt x="18" y="38"/>
                  <a:pt x="19" y="38"/>
                  <a:pt x="20" y="39"/>
                </a:cubicBezTo>
                <a:cubicBezTo>
                  <a:pt x="24" y="43"/>
                  <a:pt x="24" y="43"/>
                  <a:pt x="24" y="43"/>
                </a:cubicBezTo>
                <a:cubicBezTo>
                  <a:pt x="24" y="27"/>
                  <a:pt x="24" y="27"/>
                  <a:pt x="24" y="27"/>
                </a:cubicBezTo>
                <a:cubicBezTo>
                  <a:pt x="7" y="27"/>
                  <a:pt x="7" y="27"/>
                  <a:pt x="7" y="27"/>
                </a:cubicBezTo>
                <a:cubicBezTo>
                  <a:pt x="11" y="31"/>
                  <a:pt x="11" y="31"/>
                  <a:pt x="11" y="31"/>
                </a:cubicBezTo>
                <a:cubicBezTo>
                  <a:pt x="12" y="31"/>
                  <a:pt x="12" y="33"/>
                  <a:pt x="11" y="33"/>
                </a:cubicBezTo>
                <a:cubicBezTo>
                  <a:pt x="10" y="34"/>
                  <a:pt x="9" y="34"/>
                  <a:pt x="8" y="33"/>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0" y="25"/>
                  <a:pt x="0" y="24"/>
                  <a:pt x="1" y="24"/>
                </a:cubicBezTo>
                <a:cubicBezTo>
                  <a:pt x="1" y="24"/>
                  <a:pt x="1" y="24"/>
                  <a:pt x="1" y="24"/>
                </a:cubicBezTo>
                <a:cubicBezTo>
                  <a:pt x="1" y="23"/>
                  <a:pt x="1" y="23"/>
                  <a:pt x="1" y="23"/>
                </a:cubicBezTo>
                <a:cubicBezTo>
                  <a:pt x="1" y="23"/>
                  <a:pt x="1" y="23"/>
                  <a:pt x="1" y="23"/>
                </a:cubicBezTo>
                <a:cubicBezTo>
                  <a:pt x="1" y="23"/>
                  <a:pt x="1" y="23"/>
                  <a:pt x="1" y="23"/>
                </a:cubicBezTo>
                <a:cubicBezTo>
                  <a:pt x="8" y="16"/>
                  <a:pt x="8" y="16"/>
                  <a:pt x="8" y="16"/>
                </a:cubicBezTo>
                <a:cubicBezTo>
                  <a:pt x="9" y="15"/>
                  <a:pt x="10" y="15"/>
                  <a:pt x="11" y="16"/>
                </a:cubicBezTo>
                <a:cubicBezTo>
                  <a:pt x="12" y="17"/>
                  <a:pt x="12" y="18"/>
                  <a:pt x="11" y="19"/>
                </a:cubicBezTo>
                <a:cubicBezTo>
                  <a:pt x="7" y="23"/>
                  <a:pt x="7" y="23"/>
                  <a:pt x="7" y="23"/>
                </a:cubicBezTo>
                <a:cubicBezTo>
                  <a:pt x="24" y="23"/>
                  <a:pt x="24" y="23"/>
                  <a:pt x="24" y="23"/>
                </a:cubicBezTo>
                <a:cubicBezTo>
                  <a:pt x="24" y="6"/>
                  <a:pt x="24" y="6"/>
                  <a:pt x="24" y="6"/>
                </a:cubicBezTo>
                <a:cubicBezTo>
                  <a:pt x="20" y="10"/>
                  <a:pt x="20" y="10"/>
                  <a:pt x="20" y="10"/>
                </a:cubicBezTo>
                <a:cubicBezTo>
                  <a:pt x="19" y="11"/>
                  <a:pt x="18" y="11"/>
                  <a:pt x="17" y="10"/>
                </a:cubicBezTo>
                <a:cubicBezTo>
                  <a:pt x="16" y="10"/>
                  <a:pt x="16" y="8"/>
                  <a:pt x="17" y="8"/>
                </a:cubicBezTo>
                <a:cubicBezTo>
                  <a:pt x="24" y="0"/>
                  <a:pt x="24" y="0"/>
                  <a:pt x="24" y="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2" name="Freeform 608"/>
          <p:cNvSpPr>
            <a:spLocks noEditPoints="1"/>
          </p:cNvSpPr>
          <p:nvPr/>
        </p:nvSpPr>
        <p:spPr bwMode="auto">
          <a:xfrm>
            <a:off x="2888120" y="4730697"/>
            <a:ext cx="164635" cy="167996"/>
          </a:xfrm>
          <a:custGeom>
            <a:avLst/>
            <a:gdLst>
              <a:gd name="T0" fmla="*/ 23 w 49"/>
              <a:gd name="T1" fmla="*/ 9 h 50"/>
              <a:gd name="T2" fmla="*/ 11 w 49"/>
              <a:gd name="T3" fmla="*/ 4 h 50"/>
              <a:gd name="T4" fmla="*/ 25 w 49"/>
              <a:gd name="T5" fmla="*/ 9 h 50"/>
              <a:gd name="T6" fmla="*/ 43 w 49"/>
              <a:gd name="T7" fmla="*/ 9 h 50"/>
              <a:gd name="T8" fmla="*/ 25 w 49"/>
              <a:gd name="T9" fmla="*/ 4 h 50"/>
              <a:gd name="T10" fmla="*/ 31 w 49"/>
              <a:gd name="T11" fmla="*/ 30 h 50"/>
              <a:gd name="T12" fmla="*/ 33 w 49"/>
              <a:gd name="T13" fmla="*/ 30 h 50"/>
              <a:gd name="T14" fmla="*/ 25 w 49"/>
              <a:gd name="T15" fmla="*/ 20 h 50"/>
              <a:gd name="T16" fmla="*/ 16 w 49"/>
              <a:gd name="T17" fmla="*/ 28 h 50"/>
              <a:gd name="T18" fmla="*/ 18 w 49"/>
              <a:gd name="T19" fmla="*/ 30 h 50"/>
              <a:gd name="T20" fmla="*/ 23 w 49"/>
              <a:gd name="T21" fmla="*/ 38 h 50"/>
              <a:gd name="T22" fmla="*/ 25 w 49"/>
              <a:gd name="T23" fmla="*/ 38 h 50"/>
              <a:gd name="T24" fmla="*/ 31 w 49"/>
              <a:gd name="T25" fmla="*/ 30 h 50"/>
              <a:gd name="T26" fmla="*/ 49 w 49"/>
              <a:gd name="T27" fmla="*/ 11 h 50"/>
              <a:gd name="T28" fmla="*/ 47 w 49"/>
              <a:gd name="T29" fmla="*/ 50 h 50"/>
              <a:gd name="T30" fmla="*/ 2 w 49"/>
              <a:gd name="T31" fmla="*/ 50 h 50"/>
              <a:gd name="T32" fmla="*/ 0 w 49"/>
              <a:gd name="T33" fmla="*/ 48 h 50"/>
              <a:gd name="T34" fmla="*/ 0 w 49"/>
              <a:gd name="T35" fmla="*/ 10 h 50"/>
              <a:gd name="T36" fmla="*/ 0 w 49"/>
              <a:gd name="T37" fmla="*/ 10 h 50"/>
              <a:gd name="T38" fmla="*/ 0 w 49"/>
              <a:gd name="T39" fmla="*/ 10 h 50"/>
              <a:gd name="T40" fmla="*/ 0 w 49"/>
              <a:gd name="T41" fmla="*/ 10 h 50"/>
              <a:gd name="T42" fmla="*/ 0 w 49"/>
              <a:gd name="T43" fmla="*/ 10 h 50"/>
              <a:gd name="T44" fmla="*/ 0 w 49"/>
              <a:gd name="T45" fmla="*/ 10 h 50"/>
              <a:gd name="T46" fmla="*/ 8 w 49"/>
              <a:gd name="T47" fmla="*/ 1 h 50"/>
              <a:gd name="T48" fmla="*/ 39 w 49"/>
              <a:gd name="T49" fmla="*/ 0 h 50"/>
              <a:gd name="T50" fmla="*/ 48 w 49"/>
              <a:gd name="T51" fmla="*/ 10 h 50"/>
              <a:gd name="T52" fmla="*/ 48 w 49"/>
              <a:gd name="T53" fmla="*/ 10 h 50"/>
              <a:gd name="T54" fmla="*/ 48 w 49"/>
              <a:gd name="T55" fmla="*/ 10 h 50"/>
              <a:gd name="T56" fmla="*/ 48 w 49"/>
              <a:gd name="T57" fmla="*/ 10 h 50"/>
              <a:gd name="T58" fmla="*/ 48 w 49"/>
              <a:gd name="T59" fmla="*/ 10 h 50"/>
              <a:gd name="T60" fmla="*/ 48 w 49"/>
              <a:gd name="T61" fmla="*/ 10 h 50"/>
              <a:gd name="T62" fmla="*/ 48 w 49"/>
              <a:gd name="T63" fmla="*/ 10 h 50"/>
              <a:gd name="T64" fmla="*/ 48 w 49"/>
              <a:gd name="T65" fmla="*/ 10 h 50"/>
              <a:gd name="T66" fmla="*/ 48 w 49"/>
              <a:gd name="T67" fmla="*/ 10 h 50"/>
              <a:gd name="T68" fmla="*/ 49 w 49"/>
              <a:gd name="T69" fmla="*/ 10 h 50"/>
              <a:gd name="T70" fmla="*/ 49 w 49"/>
              <a:gd name="T71" fmla="*/ 10 h 50"/>
              <a:gd name="T72" fmla="*/ 49 w 49"/>
              <a:gd name="T73" fmla="*/ 10 h 50"/>
              <a:gd name="T74" fmla="*/ 49 w 49"/>
              <a:gd name="T75" fmla="*/ 10 h 50"/>
              <a:gd name="T76" fmla="*/ 49 w 49"/>
              <a:gd name="T77" fmla="*/ 10 h 50"/>
              <a:gd name="T78" fmla="*/ 49 w 49"/>
              <a:gd name="T79" fmla="*/ 10 h 50"/>
              <a:gd name="T80" fmla="*/ 49 w 49"/>
              <a:gd name="T81" fmla="*/ 10 h 50"/>
              <a:gd name="T82" fmla="*/ 49 w 49"/>
              <a:gd name="T83" fmla="*/ 10 h 50"/>
              <a:gd name="T84" fmla="*/ 49 w 49"/>
              <a:gd name="T85" fmla="*/ 10 h 50"/>
              <a:gd name="T86" fmla="*/ 49 w 49"/>
              <a:gd name="T87" fmla="*/ 10 h 50"/>
              <a:gd name="T88" fmla="*/ 49 w 49"/>
              <a:gd name="T89" fmla="*/ 10 h 50"/>
              <a:gd name="T90" fmla="*/ 49 w 49"/>
              <a:gd name="T91" fmla="*/ 10 h 50"/>
              <a:gd name="T92" fmla="*/ 49 w 49"/>
              <a:gd name="T93" fmla="*/ 10 h 50"/>
              <a:gd name="T94" fmla="*/ 49 w 49"/>
              <a:gd name="T95" fmla="*/ 10 h 50"/>
              <a:gd name="T96" fmla="*/ 49 w 49"/>
              <a:gd name="T97" fmla="*/ 10 h 50"/>
              <a:gd name="T98" fmla="*/ 49 w 49"/>
              <a:gd name="T99" fmla="*/ 11 h 50"/>
              <a:gd name="T100" fmla="*/ 49 w 49"/>
              <a:gd name="T101" fmla="*/ 11 h 50"/>
              <a:gd name="T102" fmla="*/ 49 w 49"/>
              <a:gd name="T103" fmla="*/ 11 h 50"/>
              <a:gd name="T104" fmla="*/ 49 w 49"/>
              <a:gd name="T105" fmla="*/ 11 h 50"/>
              <a:gd name="T106" fmla="*/ 49 w 49"/>
              <a:gd name="T107" fmla="*/ 11 h 50"/>
              <a:gd name="T108" fmla="*/ 49 w 49"/>
              <a:gd name="T109" fmla="*/ 11 h 50"/>
              <a:gd name="T110" fmla="*/ 49 w 49"/>
              <a:gd name="T111" fmla="*/ 11 h 50"/>
              <a:gd name="T112" fmla="*/ 49 w 49"/>
              <a:gd name="T113" fmla="*/ 11 h 50"/>
              <a:gd name="T114" fmla="*/ 49 w 49"/>
              <a:gd name="T115" fmla="*/ 11 h 50"/>
              <a:gd name="T116" fmla="*/ 49 w 49"/>
              <a:gd name="T117" fmla="*/ 11 h 50"/>
              <a:gd name="T118" fmla="*/ 49 w 49"/>
              <a:gd name="T119" fmla="*/ 11 h 50"/>
              <a:gd name="T120" fmla="*/ 4 w 49"/>
              <a:gd name="T121" fmla="*/ 13 h 50"/>
              <a:gd name="T122" fmla="*/ 45 w 49"/>
              <a:gd name="T123" fmla="*/ 46 h 50"/>
              <a:gd name="T124" fmla="*/ 4 w 49"/>
              <a:gd name="T125" fmla="*/ 1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 h="50">
                <a:moveTo>
                  <a:pt x="6" y="9"/>
                </a:moveTo>
                <a:cubicBezTo>
                  <a:pt x="23" y="9"/>
                  <a:pt x="23" y="9"/>
                  <a:pt x="23" y="9"/>
                </a:cubicBezTo>
                <a:cubicBezTo>
                  <a:pt x="23" y="4"/>
                  <a:pt x="23" y="4"/>
                  <a:pt x="23" y="4"/>
                </a:cubicBezTo>
                <a:cubicBezTo>
                  <a:pt x="11" y="4"/>
                  <a:pt x="11" y="4"/>
                  <a:pt x="11" y="4"/>
                </a:cubicBezTo>
                <a:cubicBezTo>
                  <a:pt x="6" y="9"/>
                  <a:pt x="6" y="9"/>
                  <a:pt x="6" y="9"/>
                </a:cubicBezTo>
                <a:close/>
                <a:moveTo>
                  <a:pt x="25" y="9"/>
                </a:moveTo>
                <a:cubicBezTo>
                  <a:pt x="25" y="9"/>
                  <a:pt x="25" y="9"/>
                  <a:pt x="25" y="9"/>
                </a:cubicBezTo>
                <a:cubicBezTo>
                  <a:pt x="43" y="9"/>
                  <a:pt x="43" y="9"/>
                  <a:pt x="43" y="9"/>
                </a:cubicBezTo>
                <a:cubicBezTo>
                  <a:pt x="38" y="4"/>
                  <a:pt x="38" y="4"/>
                  <a:pt x="38" y="4"/>
                </a:cubicBezTo>
                <a:cubicBezTo>
                  <a:pt x="25" y="4"/>
                  <a:pt x="25" y="4"/>
                  <a:pt x="25" y="4"/>
                </a:cubicBezTo>
                <a:cubicBezTo>
                  <a:pt x="25" y="9"/>
                  <a:pt x="25" y="9"/>
                  <a:pt x="25" y="9"/>
                </a:cubicBezTo>
                <a:close/>
                <a:moveTo>
                  <a:pt x="31" y="30"/>
                </a:moveTo>
                <a:cubicBezTo>
                  <a:pt x="31" y="30"/>
                  <a:pt x="31" y="30"/>
                  <a:pt x="31" y="30"/>
                </a:cubicBezTo>
                <a:cubicBezTo>
                  <a:pt x="32" y="30"/>
                  <a:pt x="32" y="30"/>
                  <a:pt x="33" y="30"/>
                </a:cubicBezTo>
                <a:cubicBezTo>
                  <a:pt x="33" y="29"/>
                  <a:pt x="33" y="28"/>
                  <a:pt x="33" y="28"/>
                </a:cubicBezTo>
                <a:cubicBezTo>
                  <a:pt x="25" y="20"/>
                  <a:pt x="25" y="20"/>
                  <a:pt x="25" y="20"/>
                </a:cubicBezTo>
                <a:cubicBezTo>
                  <a:pt x="25" y="20"/>
                  <a:pt x="24" y="20"/>
                  <a:pt x="24" y="20"/>
                </a:cubicBezTo>
                <a:cubicBezTo>
                  <a:pt x="16" y="28"/>
                  <a:pt x="16" y="28"/>
                  <a:pt x="16" y="28"/>
                </a:cubicBezTo>
                <a:cubicBezTo>
                  <a:pt x="16" y="28"/>
                  <a:pt x="16" y="29"/>
                  <a:pt x="16" y="30"/>
                </a:cubicBezTo>
                <a:cubicBezTo>
                  <a:pt x="16" y="30"/>
                  <a:pt x="17" y="30"/>
                  <a:pt x="18" y="30"/>
                </a:cubicBezTo>
                <a:cubicBezTo>
                  <a:pt x="23" y="24"/>
                  <a:pt x="23" y="24"/>
                  <a:pt x="23" y="24"/>
                </a:cubicBezTo>
                <a:cubicBezTo>
                  <a:pt x="23" y="38"/>
                  <a:pt x="23" y="38"/>
                  <a:pt x="23" y="38"/>
                </a:cubicBezTo>
                <a:cubicBezTo>
                  <a:pt x="23" y="39"/>
                  <a:pt x="24" y="39"/>
                  <a:pt x="24" y="39"/>
                </a:cubicBezTo>
                <a:cubicBezTo>
                  <a:pt x="25" y="39"/>
                  <a:pt x="25" y="39"/>
                  <a:pt x="25" y="38"/>
                </a:cubicBezTo>
                <a:cubicBezTo>
                  <a:pt x="25" y="24"/>
                  <a:pt x="25" y="24"/>
                  <a:pt x="25" y="24"/>
                </a:cubicBezTo>
                <a:cubicBezTo>
                  <a:pt x="31" y="30"/>
                  <a:pt x="31" y="30"/>
                  <a:pt x="31" y="30"/>
                </a:cubicBezTo>
                <a:close/>
                <a:moveTo>
                  <a:pt x="49" y="11"/>
                </a:moveTo>
                <a:cubicBezTo>
                  <a:pt x="49" y="11"/>
                  <a:pt x="49" y="11"/>
                  <a:pt x="49" y="11"/>
                </a:cubicBezTo>
                <a:cubicBezTo>
                  <a:pt x="49" y="48"/>
                  <a:pt x="49" y="48"/>
                  <a:pt x="49" y="48"/>
                </a:cubicBezTo>
                <a:cubicBezTo>
                  <a:pt x="49" y="49"/>
                  <a:pt x="48" y="50"/>
                  <a:pt x="47" y="50"/>
                </a:cubicBezTo>
                <a:cubicBezTo>
                  <a:pt x="47" y="50"/>
                  <a:pt x="47" y="50"/>
                  <a:pt x="47" y="50"/>
                </a:cubicBezTo>
                <a:cubicBezTo>
                  <a:pt x="2" y="50"/>
                  <a:pt x="2" y="50"/>
                  <a:pt x="2" y="50"/>
                </a:cubicBezTo>
                <a:cubicBezTo>
                  <a:pt x="1" y="50"/>
                  <a:pt x="0" y="49"/>
                  <a:pt x="0" y="48"/>
                </a:cubicBezTo>
                <a:cubicBezTo>
                  <a:pt x="0" y="48"/>
                  <a:pt x="0" y="48"/>
                  <a:pt x="0" y="48"/>
                </a:cubicBezTo>
                <a:cubicBezTo>
                  <a:pt x="0" y="11"/>
                  <a:pt x="0" y="11"/>
                  <a:pt x="0" y="11"/>
                </a:cubicBezTo>
                <a:cubicBezTo>
                  <a:pt x="0" y="11"/>
                  <a:pt x="0" y="11"/>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8" y="1"/>
                  <a:pt x="8" y="1"/>
                  <a:pt x="8" y="1"/>
                </a:cubicBezTo>
                <a:cubicBezTo>
                  <a:pt x="9" y="0"/>
                  <a:pt x="9" y="0"/>
                  <a:pt x="10" y="0"/>
                </a:cubicBezTo>
                <a:cubicBezTo>
                  <a:pt x="39" y="0"/>
                  <a:pt x="39" y="0"/>
                  <a:pt x="39" y="0"/>
                </a:cubicBezTo>
                <a:cubicBezTo>
                  <a:pt x="40" y="0"/>
                  <a:pt x="40" y="0"/>
                  <a:pt x="40" y="1"/>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lose/>
                <a:moveTo>
                  <a:pt x="4" y="13"/>
                </a:moveTo>
                <a:cubicBezTo>
                  <a:pt x="4" y="13"/>
                  <a:pt x="4" y="13"/>
                  <a:pt x="4" y="13"/>
                </a:cubicBezTo>
                <a:cubicBezTo>
                  <a:pt x="4" y="46"/>
                  <a:pt x="4" y="46"/>
                  <a:pt x="4" y="46"/>
                </a:cubicBezTo>
                <a:cubicBezTo>
                  <a:pt x="45" y="46"/>
                  <a:pt x="45" y="46"/>
                  <a:pt x="45" y="46"/>
                </a:cubicBezTo>
                <a:cubicBezTo>
                  <a:pt x="45" y="13"/>
                  <a:pt x="45" y="13"/>
                  <a:pt x="45" y="13"/>
                </a:cubicBezTo>
                <a:cubicBezTo>
                  <a:pt x="4" y="13"/>
                  <a:pt x="4" y="13"/>
                  <a:pt x="4"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3" name="Freeform 609"/>
          <p:cNvSpPr>
            <a:spLocks noEditPoints="1"/>
          </p:cNvSpPr>
          <p:nvPr/>
        </p:nvSpPr>
        <p:spPr bwMode="auto">
          <a:xfrm>
            <a:off x="2597487" y="4730697"/>
            <a:ext cx="166315" cy="167996"/>
          </a:xfrm>
          <a:custGeom>
            <a:avLst/>
            <a:gdLst>
              <a:gd name="T0" fmla="*/ 43 w 49"/>
              <a:gd name="T1" fmla="*/ 9 h 50"/>
              <a:gd name="T2" fmla="*/ 48 w 49"/>
              <a:gd name="T3" fmla="*/ 10 h 50"/>
              <a:gd name="T4" fmla="*/ 48 w 49"/>
              <a:gd name="T5" fmla="*/ 10 h 50"/>
              <a:gd name="T6" fmla="*/ 48 w 49"/>
              <a:gd name="T7" fmla="*/ 10 h 50"/>
              <a:gd name="T8" fmla="*/ 49 w 49"/>
              <a:gd name="T9" fmla="*/ 10 h 50"/>
              <a:gd name="T10" fmla="*/ 49 w 49"/>
              <a:gd name="T11" fmla="*/ 10 h 50"/>
              <a:gd name="T12" fmla="*/ 49 w 49"/>
              <a:gd name="T13" fmla="*/ 10 h 50"/>
              <a:gd name="T14" fmla="*/ 49 w 49"/>
              <a:gd name="T15" fmla="*/ 10 h 50"/>
              <a:gd name="T16" fmla="*/ 49 w 49"/>
              <a:gd name="T17" fmla="*/ 10 h 50"/>
              <a:gd name="T18" fmla="*/ 49 w 49"/>
              <a:gd name="T19" fmla="*/ 10 h 50"/>
              <a:gd name="T20" fmla="*/ 49 w 49"/>
              <a:gd name="T21" fmla="*/ 10 h 50"/>
              <a:gd name="T22" fmla="*/ 49 w 49"/>
              <a:gd name="T23" fmla="*/ 10 h 50"/>
              <a:gd name="T24" fmla="*/ 49 w 49"/>
              <a:gd name="T25" fmla="*/ 10 h 50"/>
              <a:gd name="T26" fmla="*/ 49 w 49"/>
              <a:gd name="T27" fmla="*/ 10 h 50"/>
              <a:gd name="T28" fmla="*/ 49 w 49"/>
              <a:gd name="T29" fmla="*/ 10 h 50"/>
              <a:gd name="T30" fmla="*/ 49 w 49"/>
              <a:gd name="T31" fmla="*/ 10 h 50"/>
              <a:gd name="T32" fmla="*/ 49 w 49"/>
              <a:gd name="T33" fmla="*/ 10 h 50"/>
              <a:gd name="T34" fmla="*/ 49 w 49"/>
              <a:gd name="T35" fmla="*/ 11 h 50"/>
              <a:gd name="T36" fmla="*/ 49 w 49"/>
              <a:gd name="T37" fmla="*/ 11 h 50"/>
              <a:gd name="T38" fmla="*/ 49 w 49"/>
              <a:gd name="T39" fmla="*/ 11 h 50"/>
              <a:gd name="T40" fmla="*/ 49 w 49"/>
              <a:gd name="T41" fmla="*/ 11 h 50"/>
              <a:gd name="T42" fmla="*/ 49 w 49"/>
              <a:gd name="T43" fmla="*/ 11 h 50"/>
              <a:gd name="T44" fmla="*/ 49 w 49"/>
              <a:gd name="T45" fmla="*/ 11 h 50"/>
              <a:gd name="T46" fmla="*/ 49 w 49"/>
              <a:gd name="T47" fmla="*/ 11 h 50"/>
              <a:gd name="T48" fmla="*/ 49 w 49"/>
              <a:gd name="T49" fmla="*/ 11 h 50"/>
              <a:gd name="T50" fmla="*/ 47 w 49"/>
              <a:gd name="T51" fmla="*/ 50 h 50"/>
              <a:gd name="T52" fmla="*/ 0 w 49"/>
              <a:gd name="T53" fmla="*/ 48 h 50"/>
              <a:gd name="T54" fmla="*/ 0 w 49"/>
              <a:gd name="T55" fmla="*/ 10 h 50"/>
              <a:gd name="T56" fmla="*/ 0 w 49"/>
              <a:gd name="T57" fmla="*/ 10 h 50"/>
              <a:gd name="T58" fmla="*/ 1 w 49"/>
              <a:gd name="T59" fmla="*/ 10 h 50"/>
              <a:gd name="T60" fmla="*/ 1 w 49"/>
              <a:gd name="T61" fmla="*/ 10 h 50"/>
              <a:gd name="T62" fmla="*/ 10 w 49"/>
              <a:gd name="T63" fmla="*/ 0 h 50"/>
              <a:gd name="T64" fmla="*/ 48 w 49"/>
              <a:gd name="T65" fmla="*/ 10 h 50"/>
              <a:gd name="T66" fmla="*/ 23 w 49"/>
              <a:gd name="T67" fmla="*/ 9 h 50"/>
              <a:gd name="T68" fmla="*/ 6 w 49"/>
              <a:gd name="T69" fmla="*/ 9 h 50"/>
              <a:gd name="T70" fmla="*/ 4 w 49"/>
              <a:gd name="T71" fmla="*/ 13 h 50"/>
              <a:gd name="T72" fmla="*/ 45 w 49"/>
              <a:gd name="T73" fmla="*/ 13 h 50"/>
              <a:gd name="T74" fmla="*/ 33 w 49"/>
              <a:gd name="T75" fmla="*/ 30 h 50"/>
              <a:gd name="T76" fmla="*/ 25 w 49"/>
              <a:gd name="T77" fmla="*/ 39 h 50"/>
              <a:gd name="T78" fmla="*/ 24 w 49"/>
              <a:gd name="T79" fmla="*/ 39 h 50"/>
              <a:gd name="T80" fmla="*/ 18 w 49"/>
              <a:gd name="T81" fmla="*/ 30 h 50"/>
              <a:gd name="T82" fmla="*/ 25 w 49"/>
              <a:gd name="T83" fmla="*/ 20 h 50"/>
              <a:gd name="T84" fmla="*/ 31 w 49"/>
              <a:gd name="T85"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 h="50">
                <a:moveTo>
                  <a:pt x="26" y="4"/>
                </a:moveTo>
                <a:cubicBezTo>
                  <a:pt x="26" y="9"/>
                  <a:pt x="26" y="9"/>
                  <a:pt x="26" y="9"/>
                </a:cubicBezTo>
                <a:cubicBezTo>
                  <a:pt x="43" y="9"/>
                  <a:pt x="43" y="9"/>
                  <a:pt x="43" y="9"/>
                </a:cubicBezTo>
                <a:cubicBezTo>
                  <a:pt x="38" y="4"/>
                  <a:pt x="38" y="4"/>
                  <a:pt x="38" y="4"/>
                </a:cubicBezTo>
                <a:cubicBezTo>
                  <a:pt x="26" y="4"/>
                  <a:pt x="26" y="4"/>
                  <a:pt x="26" y="4"/>
                </a:cubicBezTo>
                <a:close/>
                <a:moveTo>
                  <a:pt x="48" y="10"/>
                </a:move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8" y="10"/>
                  <a:pt x="48" y="10"/>
                  <a:pt x="48"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0"/>
                  <a:pt x="49" y="10"/>
                  <a:pt x="49" y="10"/>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11"/>
                  <a:pt x="49" y="11"/>
                  <a:pt x="49" y="11"/>
                </a:cubicBezTo>
                <a:cubicBezTo>
                  <a:pt x="49" y="48"/>
                  <a:pt x="49" y="48"/>
                  <a:pt x="49" y="48"/>
                </a:cubicBezTo>
                <a:cubicBezTo>
                  <a:pt x="49" y="49"/>
                  <a:pt x="48" y="50"/>
                  <a:pt x="47" y="50"/>
                </a:cubicBezTo>
                <a:cubicBezTo>
                  <a:pt x="47" y="50"/>
                  <a:pt x="47" y="50"/>
                  <a:pt x="47" y="50"/>
                </a:cubicBezTo>
                <a:cubicBezTo>
                  <a:pt x="2" y="50"/>
                  <a:pt x="2" y="50"/>
                  <a:pt x="2" y="50"/>
                </a:cubicBezTo>
                <a:cubicBezTo>
                  <a:pt x="1" y="50"/>
                  <a:pt x="0" y="49"/>
                  <a:pt x="0" y="48"/>
                </a:cubicBezTo>
                <a:cubicBezTo>
                  <a:pt x="0" y="48"/>
                  <a:pt x="0" y="48"/>
                  <a:pt x="0" y="48"/>
                </a:cubicBezTo>
                <a:cubicBezTo>
                  <a:pt x="0" y="11"/>
                  <a:pt x="0" y="11"/>
                  <a:pt x="0" y="11"/>
                </a:cubicBezTo>
                <a:cubicBezTo>
                  <a:pt x="0" y="11"/>
                  <a:pt x="0" y="11"/>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0" y="10"/>
                  <a:pt x="0" y="10"/>
                  <a:pt x="0" y="10"/>
                </a:cubicBezTo>
                <a:cubicBezTo>
                  <a:pt x="1" y="10"/>
                  <a:pt x="1" y="10"/>
                  <a:pt x="1" y="10"/>
                </a:cubicBezTo>
                <a:cubicBezTo>
                  <a:pt x="1" y="10"/>
                  <a:pt x="1" y="10"/>
                  <a:pt x="1" y="10"/>
                </a:cubicBezTo>
                <a:cubicBezTo>
                  <a:pt x="1" y="10"/>
                  <a:pt x="1" y="10"/>
                  <a:pt x="1" y="10"/>
                </a:cubicBezTo>
                <a:cubicBezTo>
                  <a:pt x="1" y="10"/>
                  <a:pt x="1" y="10"/>
                  <a:pt x="1" y="10"/>
                </a:cubicBezTo>
                <a:cubicBezTo>
                  <a:pt x="1" y="10"/>
                  <a:pt x="1" y="10"/>
                  <a:pt x="1" y="10"/>
                </a:cubicBezTo>
                <a:cubicBezTo>
                  <a:pt x="8" y="1"/>
                  <a:pt x="8" y="1"/>
                  <a:pt x="8" y="1"/>
                </a:cubicBezTo>
                <a:cubicBezTo>
                  <a:pt x="9" y="0"/>
                  <a:pt x="9" y="0"/>
                  <a:pt x="10" y="0"/>
                </a:cubicBezTo>
                <a:cubicBezTo>
                  <a:pt x="39" y="0"/>
                  <a:pt x="39" y="0"/>
                  <a:pt x="39" y="0"/>
                </a:cubicBezTo>
                <a:cubicBezTo>
                  <a:pt x="40" y="0"/>
                  <a:pt x="40" y="0"/>
                  <a:pt x="41" y="1"/>
                </a:cubicBezTo>
                <a:cubicBezTo>
                  <a:pt x="48" y="10"/>
                  <a:pt x="48" y="10"/>
                  <a:pt x="48" y="10"/>
                </a:cubicBezTo>
                <a:close/>
                <a:moveTo>
                  <a:pt x="6" y="9"/>
                </a:moveTo>
                <a:cubicBezTo>
                  <a:pt x="6" y="9"/>
                  <a:pt x="6" y="9"/>
                  <a:pt x="6" y="9"/>
                </a:cubicBezTo>
                <a:cubicBezTo>
                  <a:pt x="23" y="9"/>
                  <a:pt x="23" y="9"/>
                  <a:pt x="23" y="9"/>
                </a:cubicBezTo>
                <a:cubicBezTo>
                  <a:pt x="23" y="4"/>
                  <a:pt x="23" y="4"/>
                  <a:pt x="23" y="4"/>
                </a:cubicBezTo>
                <a:cubicBezTo>
                  <a:pt x="11" y="4"/>
                  <a:pt x="11" y="4"/>
                  <a:pt x="11" y="4"/>
                </a:cubicBezTo>
                <a:cubicBezTo>
                  <a:pt x="6" y="9"/>
                  <a:pt x="6" y="9"/>
                  <a:pt x="6" y="9"/>
                </a:cubicBezTo>
                <a:close/>
                <a:moveTo>
                  <a:pt x="45" y="13"/>
                </a:moveTo>
                <a:cubicBezTo>
                  <a:pt x="45" y="13"/>
                  <a:pt x="45" y="13"/>
                  <a:pt x="45" y="13"/>
                </a:cubicBezTo>
                <a:cubicBezTo>
                  <a:pt x="4" y="13"/>
                  <a:pt x="4" y="13"/>
                  <a:pt x="4" y="13"/>
                </a:cubicBezTo>
                <a:cubicBezTo>
                  <a:pt x="4" y="46"/>
                  <a:pt x="4" y="46"/>
                  <a:pt x="4" y="46"/>
                </a:cubicBezTo>
                <a:cubicBezTo>
                  <a:pt x="45" y="46"/>
                  <a:pt x="45" y="46"/>
                  <a:pt x="45" y="46"/>
                </a:cubicBezTo>
                <a:cubicBezTo>
                  <a:pt x="45" y="13"/>
                  <a:pt x="45" y="13"/>
                  <a:pt x="45" y="13"/>
                </a:cubicBezTo>
                <a:close/>
                <a:moveTo>
                  <a:pt x="31" y="30"/>
                </a:moveTo>
                <a:cubicBezTo>
                  <a:pt x="31" y="30"/>
                  <a:pt x="31" y="30"/>
                  <a:pt x="31" y="30"/>
                </a:cubicBezTo>
                <a:cubicBezTo>
                  <a:pt x="32" y="29"/>
                  <a:pt x="32" y="29"/>
                  <a:pt x="33" y="30"/>
                </a:cubicBezTo>
                <a:cubicBezTo>
                  <a:pt x="33" y="30"/>
                  <a:pt x="33" y="31"/>
                  <a:pt x="33" y="31"/>
                </a:cubicBezTo>
                <a:cubicBezTo>
                  <a:pt x="25" y="39"/>
                  <a:pt x="25" y="39"/>
                  <a:pt x="25" y="39"/>
                </a:cubicBezTo>
                <a:cubicBezTo>
                  <a:pt x="25" y="39"/>
                  <a:pt x="25" y="39"/>
                  <a:pt x="25" y="39"/>
                </a:cubicBezTo>
                <a:cubicBezTo>
                  <a:pt x="25" y="39"/>
                  <a:pt x="25" y="39"/>
                  <a:pt x="25" y="39"/>
                </a:cubicBezTo>
                <a:cubicBezTo>
                  <a:pt x="25" y="39"/>
                  <a:pt x="24" y="39"/>
                  <a:pt x="24" y="39"/>
                </a:cubicBezTo>
                <a:cubicBezTo>
                  <a:pt x="24" y="39"/>
                  <a:pt x="24" y="39"/>
                  <a:pt x="24" y="39"/>
                </a:cubicBezTo>
                <a:cubicBezTo>
                  <a:pt x="16" y="31"/>
                  <a:pt x="16" y="31"/>
                  <a:pt x="16" y="31"/>
                </a:cubicBezTo>
                <a:cubicBezTo>
                  <a:pt x="16" y="31"/>
                  <a:pt x="16" y="30"/>
                  <a:pt x="16" y="30"/>
                </a:cubicBezTo>
                <a:cubicBezTo>
                  <a:pt x="17" y="29"/>
                  <a:pt x="17" y="29"/>
                  <a:pt x="18" y="30"/>
                </a:cubicBezTo>
                <a:cubicBezTo>
                  <a:pt x="23" y="35"/>
                  <a:pt x="23" y="35"/>
                  <a:pt x="23" y="35"/>
                </a:cubicBezTo>
                <a:cubicBezTo>
                  <a:pt x="23" y="21"/>
                  <a:pt x="23" y="21"/>
                  <a:pt x="23" y="21"/>
                </a:cubicBezTo>
                <a:cubicBezTo>
                  <a:pt x="23" y="21"/>
                  <a:pt x="24" y="20"/>
                  <a:pt x="25" y="20"/>
                </a:cubicBezTo>
                <a:cubicBezTo>
                  <a:pt x="25" y="20"/>
                  <a:pt x="26" y="21"/>
                  <a:pt x="26" y="21"/>
                </a:cubicBezTo>
                <a:cubicBezTo>
                  <a:pt x="26" y="35"/>
                  <a:pt x="26" y="35"/>
                  <a:pt x="26" y="35"/>
                </a:cubicBezTo>
                <a:cubicBezTo>
                  <a:pt x="31" y="30"/>
                  <a:pt x="31" y="30"/>
                  <a:pt x="31"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4" name="Freeform 610"/>
          <p:cNvSpPr>
            <a:spLocks noEditPoints="1"/>
          </p:cNvSpPr>
          <p:nvPr/>
        </p:nvSpPr>
        <p:spPr bwMode="auto">
          <a:xfrm>
            <a:off x="3180432" y="4730697"/>
            <a:ext cx="164635" cy="167996"/>
          </a:xfrm>
          <a:custGeom>
            <a:avLst/>
            <a:gdLst>
              <a:gd name="T0" fmla="*/ 1 w 49"/>
              <a:gd name="T1" fmla="*/ 0 h 50"/>
              <a:gd name="T2" fmla="*/ 1 w 49"/>
              <a:gd name="T3" fmla="*/ 0 h 50"/>
              <a:gd name="T4" fmla="*/ 28 w 49"/>
              <a:gd name="T5" fmla="*/ 0 h 50"/>
              <a:gd name="T6" fmla="*/ 30 w 49"/>
              <a:gd name="T7" fmla="*/ 2 h 50"/>
              <a:gd name="T8" fmla="*/ 30 w 49"/>
              <a:gd name="T9" fmla="*/ 2 h 50"/>
              <a:gd name="T10" fmla="*/ 30 w 49"/>
              <a:gd name="T11" fmla="*/ 23 h 50"/>
              <a:gd name="T12" fmla="*/ 47 w 49"/>
              <a:gd name="T13" fmla="*/ 23 h 50"/>
              <a:gd name="T14" fmla="*/ 49 w 49"/>
              <a:gd name="T15" fmla="*/ 25 h 50"/>
              <a:gd name="T16" fmla="*/ 47 w 49"/>
              <a:gd name="T17" fmla="*/ 27 h 50"/>
              <a:gd name="T18" fmla="*/ 30 w 49"/>
              <a:gd name="T19" fmla="*/ 27 h 50"/>
              <a:gd name="T20" fmla="*/ 30 w 49"/>
              <a:gd name="T21" fmla="*/ 48 h 50"/>
              <a:gd name="T22" fmla="*/ 28 w 49"/>
              <a:gd name="T23" fmla="*/ 50 h 50"/>
              <a:gd name="T24" fmla="*/ 28 w 49"/>
              <a:gd name="T25" fmla="*/ 50 h 50"/>
              <a:gd name="T26" fmla="*/ 1 w 49"/>
              <a:gd name="T27" fmla="*/ 50 h 50"/>
              <a:gd name="T28" fmla="*/ 0 w 49"/>
              <a:gd name="T29" fmla="*/ 48 h 50"/>
              <a:gd name="T30" fmla="*/ 0 w 49"/>
              <a:gd name="T31" fmla="*/ 48 h 50"/>
              <a:gd name="T32" fmla="*/ 0 w 49"/>
              <a:gd name="T33" fmla="*/ 2 h 50"/>
              <a:gd name="T34" fmla="*/ 1 w 49"/>
              <a:gd name="T35" fmla="*/ 0 h 50"/>
              <a:gd name="T36" fmla="*/ 19 w 49"/>
              <a:gd name="T37" fmla="*/ 16 h 50"/>
              <a:gd name="T38" fmla="*/ 19 w 49"/>
              <a:gd name="T39" fmla="*/ 16 h 50"/>
              <a:gd name="T40" fmla="*/ 22 w 49"/>
              <a:gd name="T41" fmla="*/ 16 h 50"/>
              <a:gd name="T42" fmla="*/ 22 w 49"/>
              <a:gd name="T43" fmla="*/ 19 h 50"/>
              <a:gd name="T44" fmla="*/ 18 w 49"/>
              <a:gd name="T45" fmla="*/ 23 h 50"/>
              <a:gd name="T46" fmla="*/ 26 w 49"/>
              <a:gd name="T47" fmla="*/ 23 h 50"/>
              <a:gd name="T48" fmla="*/ 26 w 49"/>
              <a:gd name="T49" fmla="*/ 4 h 50"/>
              <a:gd name="T50" fmla="*/ 3 w 49"/>
              <a:gd name="T51" fmla="*/ 4 h 50"/>
              <a:gd name="T52" fmla="*/ 3 w 49"/>
              <a:gd name="T53" fmla="*/ 46 h 50"/>
              <a:gd name="T54" fmla="*/ 26 w 49"/>
              <a:gd name="T55" fmla="*/ 46 h 50"/>
              <a:gd name="T56" fmla="*/ 26 w 49"/>
              <a:gd name="T57" fmla="*/ 27 h 50"/>
              <a:gd name="T58" fmla="*/ 18 w 49"/>
              <a:gd name="T59" fmla="*/ 27 h 50"/>
              <a:gd name="T60" fmla="*/ 22 w 49"/>
              <a:gd name="T61" fmla="*/ 31 h 50"/>
              <a:gd name="T62" fmla="*/ 22 w 49"/>
              <a:gd name="T63" fmla="*/ 34 h 50"/>
              <a:gd name="T64" fmla="*/ 19 w 49"/>
              <a:gd name="T65" fmla="*/ 34 h 50"/>
              <a:gd name="T66" fmla="*/ 12 w 49"/>
              <a:gd name="T67" fmla="*/ 26 h 50"/>
              <a:gd name="T68" fmla="*/ 12 w 49"/>
              <a:gd name="T69" fmla="*/ 26 h 50"/>
              <a:gd name="T70" fmla="*/ 12 w 49"/>
              <a:gd name="T71" fmla="*/ 24 h 50"/>
              <a:gd name="T72" fmla="*/ 19 w 49"/>
              <a:gd name="T73" fmla="*/ 1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50">
                <a:moveTo>
                  <a:pt x="1" y="0"/>
                </a:moveTo>
                <a:cubicBezTo>
                  <a:pt x="1" y="0"/>
                  <a:pt x="1" y="0"/>
                  <a:pt x="1" y="0"/>
                </a:cubicBezTo>
                <a:cubicBezTo>
                  <a:pt x="28" y="0"/>
                  <a:pt x="28" y="0"/>
                  <a:pt x="28" y="0"/>
                </a:cubicBezTo>
                <a:cubicBezTo>
                  <a:pt x="29" y="0"/>
                  <a:pt x="30" y="1"/>
                  <a:pt x="30" y="2"/>
                </a:cubicBezTo>
                <a:cubicBezTo>
                  <a:pt x="30" y="2"/>
                  <a:pt x="30" y="2"/>
                  <a:pt x="30" y="2"/>
                </a:cubicBezTo>
                <a:cubicBezTo>
                  <a:pt x="30" y="23"/>
                  <a:pt x="30" y="23"/>
                  <a:pt x="30" y="23"/>
                </a:cubicBezTo>
                <a:cubicBezTo>
                  <a:pt x="47" y="23"/>
                  <a:pt x="47" y="23"/>
                  <a:pt x="47" y="23"/>
                </a:cubicBezTo>
                <a:cubicBezTo>
                  <a:pt x="48" y="23"/>
                  <a:pt x="49" y="24"/>
                  <a:pt x="49" y="25"/>
                </a:cubicBezTo>
                <a:cubicBezTo>
                  <a:pt x="49" y="26"/>
                  <a:pt x="48" y="27"/>
                  <a:pt x="47" y="27"/>
                </a:cubicBezTo>
                <a:cubicBezTo>
                  <a:pt x="30" y="27"/>
                  <a:pt x="30" y="27"/>
                  <a:pt x="30" y="27"/>
                </a:cubicBezTo>
                <a:cubicBezTo>
                  <a:pt x="30" y="48"/>
                  <a:pt x="30" y="48"/>
                  <a:pt x="30" y="48"/>
                </a:cubicBezTo>
                <a:cubicBezTo>
                  <a:pt x="30" y="49"/>
                  <a:pt x="29" y="50"/>
                  <a:pt x="28" y="50"/>
                </a:cubicBezTo>
                <a:cubicBezTo>
                  <a:pt x="28" y="50"/>
                  <a:pt x="28" y="50"/>
                  <a:pt x="28" y="50"/>
                </a:cubicBezTo>
                <a:cubicBezTo>
                  <a:pt x="1" y="50"/>
                  <a:pt x="1" y="50"/>
                  <a:pt x="1" y="50"/>
                </a:cubicBezTo>
                <a:cubicBezTo>
                  <a:pt x="0" y="50"/>
                  <a:pt x="0" y="49"/>
                  <a:pt x="0" y="48"/>
                </a:cubicBezTo>
                <a:cubicBezTo>
                  <a:pt x="0" y="48"/>
                  <a:pt x="0" y="48"/>
                  <a:pt x="0" y="48"/>
                </a:cubicBezTo>
                <a:cubicBezTo>
                  <a:pt x="0" y="2"/>
                  <a:pt x="0" y="2"/>
                  <a:pt x="0" y="2"/>
                </a:cubicBezTo>
                <a:cubicBezTo>
                  <a:pt x="0" y="1"/>
                  <a:pt x="0" y="0"/>
                  <a:pt x="1" y="0"/>
                </a:cubicBezTo>
                <a:close/>
                <a:moveTo>
                  <a:pt x="19" y="16"/>
                </a:moveTo>
                <a:cubicBezTo>
                  <a:pt x="19" y="16"/>
                  <a:pt x="19" y="16"/>
                  <a:pt x="19" y="16"/>
                </a:cubicBezTo>
                <a:cubicBezTo>
                  <a:pt x="20" y="16"/>
                  <a:pt x="21" y="16"/>
                  <a:pt x="22" y="16"/>
                </a:cubicBezTo>
                <a:cubicBezTo>
                  <a:pt x="23" y="17"/>
                  <a:pt x="23" y="18"/>
                  <a:pt x="22" y="19"/>
                </a:cubicBezTo>
                <a:cubicBezTo>
                  <a:pt x="18" y="23"/>
                  <a:pt x="18" y="23"/>
                  <a:pt x="18" y="23"/>
                </a:cubicBezTo>
                <a:cubicBezTo>
                  <a:pt x="26" y="23"/>
                  <a:pt x="26" y="23"/>
                  <a:pt x="26" y="23"/>
                </a:cubicBezTo>
                <a:cubicBezTo>
                  <a:pt x="26" y="4"/>
                  <a:pt x="26" y="4"/>
                  <a:pt x="26" y="4"/>
                </a:cubicBezTo>
                <a:cubicBezTo>
                  <a:pt x="3" y="4"/>
                  <a:pt x="3" y="4"/>
                  <a:pt x="3" y="4"/>
                </a:cubicBezTo>
                <a:cubicBezTo>
                  <a:pt x="3" y="46"/>
                  <a:pt x="3" y="46"/>
                  <a:pt x="3" y="46"/>
                </a:cubicBezTo>
                <a:cubicBezTo>
                  <a:pt x="26" y="46"/>
                  <a:pt x="26" y="46"/>
                  <a:pt x="26" y="46"/>
                </a:cubicBezTo>
                <a:cubicBezTo>
                  <a:pt x="26" y="27"/>
                  <a:pt x="26" y="27"/>
                  <a:pt x="26" y="27"/>
                </a:cubicBezTo>
                <a:cubicBezTo>
                  <a:pt x="18" y="27"/>
                  <a:pt x="18" y="27"/>
                  <a:pt x="18" y="27"/>
                </a:cubicBezTo>
                <a:cubicBezTo>
                  <a:pt x="22" y="31"/>
                  <a:pt x="22" y="31"/>
                  <a:pt x="22" y="31"/>
                </a:cubicBezTo>
                <a:cubicBezTo>
                  <a:pt x="23" y="32"/>
                  <a:pt x="23" y="33"/>
                  <a:pt x="22" y="34"/>
                </a:cubicBezTo>
                <a:cubicBezTo>
                  <a:pt x="21" y="34"/>
                  <a:pt x="20" y="34"/>
                  <a:pt x="19" y="34"/>
                </a:cubicBezTo>
                <a:cubicBezTo>
                  <a:pt x="12" y="26"/>
                  <a:pt x="12" y="26"/>
                  <a:pt x="12" y="26"/>
                </a:cubicBezTo>
                <a:cubicBezTo>
                  <a:pt x="12" y="26"/>
                  <a:pt x="12" y="26"/>
                  <a:pt x="12" y="26"/>
                </a:cubicBezTo>
                <a:cubicBezTo>
                  <a:pt x="11" y="26"/>
                  <a:pt x="11" y="24"/>
                  <a:pt x="12" y="24"/>
                </a:cubicBezTo>
                <a:cubicBezTo>
                  <a:pt x="19" y="16"/>
                  <a:pt x="19" y="16"/>
                  <a:pt x="19" y="1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5" name="Freeform 611"/>
          <p:cNvSpPr>
            <a:spLocks noEditPoints="1"/>
          </p:cNvSpPr>
          <p:nvPr/>
        </p:nvSpPr>
        <p:spPr bwMode="auto">
          <a:xfrm>
            <a:off x="3466023" y="4730697"/>
            <a:ext cx="169676" cy="167996"/>
          </a:xfrm>
          <a:custGeom>
            <a:avLst/>
            <a:gdLst>
              <a:gd name="T0" fmla="*/ 2 w 50"/>
              <a:gd name="T1" fmla="*/ 0 h 50"/>
              <a:gd name="T2" fmla="*/ 2 w 50"/>
              <a:gd name="T3" fmla="*/ 0 h 50"/>
              <a:gd name="T4" fmla="*/ 29 w 50"/>
              <a:gd name="T5" fmla="*/ 0 h 50"/>
              <a:gd name="T6" fmla="*/ 31 w 50"/>
              <a:gd name="T7" fmla="*/ 2 h 50"/>
              <a:gd name="T8" fmla="*/ 31 w 50"/>
              <a:gd name="T9" fmla="*/ 2 h 50"/>
              <a:gd name="T10" fmla="*/ 31 w 50"/>
              <a:gd name="T11" fmla="*/ 23 h 50"/>
              <a:gd name="T12" fmla="*/ 43 w 50"/>
              <a:gd name="T13" fmla="*/ 23 h 50"/>
              <a:gd name="T14" fmla="*/ 39 w 50"/>
              <a:gd name="T15" fmla="*/ 19 h 50"/>
              <a:gd name="T16" fmla="*/ 39 w 50"/>
              <a:gd name="T17" fmla="*/ 16 h 50"/>
              <a:gd name="T18" fmla="*/ 42 w 50"/>
              <a:gd name="T19" fmla="*/ 16 h 50"/>
              <a:gd name="T20" fmla="*/ 49 w 50"/>
              <a:gd name="T21" fmla="*/ 24 h 50"/>
              <a:gd name="T22" fmla="*/ 49 w 50"/>
              <a:gd name="T23" fmla="*/ 26 h 50"/>
              <a:gd name="T24" fmla="*/ 49 w 50"/>
              <a:gd name="T25" fmla="*/ 26 h 50"/>
              <a:gd name="T26" fmla="*/ 42 w 50"/>
              <a:gd name="T27" fmla="*/ 34 h 50"/>
              <a:gd name="T28" fmla="*/ 39 w 50"/>
              <a:gd name="T29" fmla="*/ 34 h 50"/>
              <a:gd name="T30" fmla="*/ 39 w 50"/>
              <a:gd name="T31" fmla="*/ 31 h 50"/>
              <a:gd name="T32" fmla="*/ 43 w 50"/>
              <a:gd name="T33" fmla="*/ 27 h 50"/>
              <a:gd name="T34" fmla="*/ 31 w 50"/>
              <a:gd name="T35" fmla="*/ 27 h 50"/>
              <a:gd name="T36" fmla="*/ 31 w 50"/>
              <a:gd name="T37" fmla="*/ 48 h 50"/>
              <a:gd name="T38" fmla="*/ 29 w 50"/>
              <a:gd name="T39" fmla="*/ 50 h 50"/>
              <a:gd name="T40" fmla="*/ 29 w 50"/>
              <a:gd name="T41" fmla="*/ 50 h 50"/>
              <a:gd name="T42" fmla="*/ 2 w 50"/>
              <a:gd name="T43" fmla="*/ 50 h 50"/>
              <a:gd name="T44" fmla="*/ 0 w 50"/>
              <a:gd name="T45" fmla="*/ 48 h 50"/>
              <a:gd name="T46" fmla="*/ 0 w 50"/>
              <a:gd name="T47" fmla="*/ 48 h 50"/>
              <a:gd name="T48" fmla="*/ 0 w 50"/>
              <a:gd name="T49" fmla="*/ 2 h 50"/>
              <a:gd name="T50" fmla="*/ 2 w 50"/>
              <a:gd name="T51" fmla="*/ 0 h 50"/>
              <a:gd name="T52" fmla="*/ 14 w 50"/>
              <a:gd name="T53" fmla="*/ 27 h 50"/>
              <a:gd name="T54" fmla="*/ 14 w 50"/>
              <a:gd name="T55" fmla="*/ 27 h 50"/>
              <a:gd name="T56" fmla="*/ 12 w 50"/>
              <a:gd name="T57" fmla="*/ 25 h 50"/>
              <a:gd name="T58" fmla="*/ 14 w 50"/>
              <a:gd name="T59" fmla="*/ 23 h 50"/>
              <a:gd name="T60" fmla="*/ 27 w 50"/>
              <a:gd name="T61" fmla="*/ 23 h 50"/>
              <a:gd name="T62" fmla="*/ 27 w 50"/>
              <a:gd name="T63" fmla="*/ 4 h 50"/>
              <a:gd name="T64" fmla="*/ 4 w 50"/>
              <a:gd name="T65" fmla="*/ 4 h 50"/>
              <a:gd name="T66" fmla="*/ 4 w 50"/>
              <a:gd name="T67" fmla="*/ 46 h 50"/>
              <a:gd name="T68" fmla="*/ 27 w 50"/>
              <a:gd name="T69" fmla="*/ 46 h 50"/>
              <a:gd name="T70" fmla="*/ 27 w 50"/>
              <a:gd name="T71" fmla="*/ 27 h 50"/>
              <a:gd name="T72" fmla="*/ 14 w 50"/>
              <a:gd name="T73" fmla="*/ 2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50">
                <a:moveTo>
                  <a:pt x="2" y="0"/>
                </a:moveTo>
                <a:cubicBezTo>
                  <a:pt x="2" y="0"/>
                  <a:pt x="2" y="0"/>
                  <a:pt x="2" y="0"/>
                </a:cubicBezTo>
                <a:cubicBezTo>
                  <a:pt x="29" y="0"/>
                  <a:pt x="29" y="0"/>
                  <a:pt x="29" y="0"/>
                </a:cubicBezTo>
                <a:cubicBezTo>
                  <a:pt x="30" y="0"/>
                  <a:pt x="31" y="1"/>
                  <a:pt x="31" y="2"/>
                </a:cubicBezTo>
                <a:cubicBezTo>
                  <a:pt x="31" y="2"/>
                  <a:pt x="31" y="2"/>
                  <a:pt x="31" y="2"/>
                </a:cubicBezTo>
                <a:cubicBezTo>
                  <a:pt x="31" y="23"/>
                  <a:pt x="31" y="23"/>
                  <a:pt x="31" y="23"/>
                </a:cubicBezTo>
                <a:cubicBezTo>
                  <a:pt x="43" y="23"/>
                  <a:pt x="43" y="23"/>
                  <a:pt x="43" y="23"/>
                </a:cubicBezTo>
                <a:cubicBezTo>
                  <a:pt x="39" y="19"/>
                  <a:pt x="39" y="19"/>
                  <a:pt x="39" y="19"/>
                </a:cubicBezTo>
                <a:cubicBezTo>
                  <a:pt x="38" y="18"/>
                  <a:pt x="38" y="17"/>
                  <a:pt x="39" y="16"/>
                </a:cubicBezTo>
                <a:cubicBezTo>
                  <a:pt x="40" y="16"/>
                  <a:pt x="41" y="16"/>
                  <a:pt x="42" y="16"/>
                </a:cubicBezTo>
                <a:cubicBezTo>
                  <a:pt x="49" y="24"/>
                  <a:pt x="49" y="24"/>
                  <a:pt x="49" y="24"/>
                </a:cubicBezTo>
                <a:cubicBezTo>
                  <a:pt x="50" y="24"/>
                  <a:pt x="50" y="26"/>
                  <a:pt x="49" y="26"/>
                </a:cubicBezTo>
                <a:cubicBezTo>
                  <a:pt x="49" y="26"/>
                  <a:pt x="49" y="26"/>
                  <a:pt x="49" y="26"/>
                </a:cubicBezTo>
                <a:cubicBezTo>
                  <a:pt x="42" y="34"/>
                  <a:pt x="42" y="34"/>
                  <a:pt x="42" y="34"/>
                </a:cubicBezTo>
                <a:cubicBezTo>
                  <a:pt x="41" y="34"/>
                  <a:pt x="40" y="34"/>
                  <a:pt x="39" y="34"/>
                </a:cubicBezTo>
                <a:cubicBezTo>
                  <a:pt x="38" y="33"/>
                  <a:pt x="38" y="32"/>
                  <a:pt x="39" y="31"/>
                </a:cubicBezTo>
                <a:cubicBezTo>
                  <a:pt x="43" y="27"/>
                  <a:pt x="43" y="27"/>
                  <a:pt x="43" y="27"/>
                </a:cubicBezTo>
                <a:cubicBezTo>
                  <a:pt x="31" y="27"/>
                  <a:pt x="31" y="27"/>
                  <a:pt x="31" y="27"/>
                </a:cubicBezTo>
                <a:cubicBezTo>
                  <a:pt x="31" y="48"/>
                  <a:pt x="31" y="48"/>
                  <a:pt x="31" y="48"/>
                </a:cubicBezTo>
                <a:cubicBezTo>
                  <a:pt x="31" y="49"/>
                  <a:pt x="30" y="50"/>
                  <a:pt x="29" y="50"/>
                </a:cubicBezTo>
                <a:cubicBezTo>
                  <a:pt x="29" y="50"/>
                  <a:pt x="29" y="50"/>
                  <a:pt x="29" y="50"/>
                </a:cubicBezTo>
                <a:cubicBezTo>
                  <a:pt x="2" y="50"/>
                  <a:pt x="2" y="50"/>
                  <a:pt x="2" y="50"/>
                </a:cubicBezTo>
                <a:cubicBezTo>
                  <a:pt x="1" y="50"/>
                  <a:pt x="0" y="49"/>
                  <a:pt x="0" y="48"/>
                </a:cubicBezTo>
                <a:cubicBezTo>
                  <a:pt x="0" y="48"/>
                  <a:pt x="0" y="48"/>
                  <a:pt x="0" y="48"/>
                </a:cubicBezTo>
                <a:cubicBezTo>
                  <a:pt x="0" y="2"/>
                  <a:pt x="0" y="2"/>
                  <a:pt x="0" y="2"/>
                </a:cubicBezTo>
                <a:cubicBezTo>
                  <a:pt x="0" y="1"/>
                  <a:pt x="1" y="0"/>
                  <a:pt x="2" y="0"/>
                </a:cubicBezTo>
                <a:close/>
                <a:moveTo>
                  <a:pt x="14" y="27"/>
                </a:moveTo>
                <a:cubicBezTo>
                  <a:pt x="14" y="27"/>
                  <a:pt x="14" y="27"/>
                  <a:pt x="14" y="27"/>
                </a:cubicBezTo>
                <a:cubicBezTo>
                  <a:pt x="12" y="27"/>
                  <a:pt x="12" y="26"/>
                  <a:pt x="12" y="25"/>
                </a:cubicBezTo>
                <a:cubicBezTo>
                  <a:pt x="12" y="24"/>
                  <a:pt x="12" y="23"/>
                  <a:pt x="14" y="23"/>
                </a:cubicBezTo>
                <a:cubicBezTo>
                  <a:pt x="27" y="23"/>
                  <a:pt x="27" y="23"/>
                  <a:pt x="27" y="23"/>
                </a:cubicBezTo>
                <a:cubicBezTo>
                  <a:pt x="27" y="4"/>
                  <a:pt x="27" y="4"/>
                  <a:pt x="27" y="4"/>
                </a:cubicBezTo>
                <a:cubicBezTo>
                  <a:pt x="4" y="4"/>
                  <a:pt x="4" y="4"/>
                  <a:pt x="4" y="4"/>
                </a:cubicBezTo>
                <a:cubicBezTo>
                  <a:pt x="4" y="46"/>
                  <a:pt x="4" y="46"/>
                  <a:pt x="4" y="46"/>
                </a:cubicBezTo>
                <a:cubicBezTo>
                  <a:pt x="27" y="46"/>
                  <a:pt x="27" y="46"/>
                  <a:pt x="27" y="46"/>
                </a:cubicBezTo>
                <a:cubicBezTo>
                  <a:pt x="27" y="27"/>
                  <a:pt x="27" y="27"/>
                  <a:pt x="27" y="27"/>
                </a:cubicBezTo>
                <a:cubicBezTo>
                  <a:pt x="14" y="27"/>
                  <a:pt x="14" y="27"/>
                  <a:pt x="14"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6" name="Freeform 612"/>
          <p:cNvSpPr>
            <a:spLocks noEditPoints="1"/>
          </p:cNvSpPr>
          <p:nvPr/>
        </p:nvSpPr>
        <p:spPr bwMode="auto">
          <a:xfrm>
            <a:off x="3763377" y="4730697"/>
            <a:ext cx="167996" cy="167996"/>
          </a:xfrm>
          <a:custGeom>
            <a:avLst/>
            <a:gdLst>
              <a:gd name="T0" fmla="*/ 39 w 50"/>
              <a:gd name="T1" fmla="*/ 26 h 50"/>
              <a:gd name="T2" fmla="*/ 25 w 50"/>
              <a:gd name="T3" fmla="*/ 26 h 50"/>
              <a:gd name="T4" fmla="*/ 11 w 50"/>
              <a:gd name="T5" fmla="*/ 26 h 50"/>
              <a:gd name="T6" fmla="*/ 17 w 50"/>
              <a:gd name="T7" fmla="*/ 31 h 50"/>
              <a:gd name="T8" fmla="*/ 19 w 50"/>
              <a:gd name="T9" fmla="*/ 33 h 50"/>
              <a:gd name="T10" fmla="*/ 17 w 50"/>
              <a:gd name="T11" fmla="*/ 50 h 50"/>
              <a:gd name="T12" fmla="*/ 2 w 50"/>
              <a:gd name="T13" fmla="*/ 50 h 50"/>
              <a:gd name="T14" fmla="*/ 0 w 50"/>
              <a:gd name="T15" fmla="*/ 48 h 50"/>
              <a:gd name="T16" fmla="*/ 2 w 50"/>
              <a:gd name="T17" fmla="*/ 31 h 50"/>
              <a:gd name="T18" fmla="*/ 8 w 50"/>
              <a:gd name="T19" fmla="*/ 31 h 50"/>
              <a:gd name="T20" fmla="*/ 8 w 50"/>
              <a:gd name="T21" fmla="*/ 25 h 50"/>
              <a:gd name="T22" fmla="*/ 10 w 50"/>
              <a:gd name="T23" fmla="*/ 24 h 50"/>
              <a:gd name="T24" fmla="*/ 24 w 50"/>
              <a:gd name="T25" fmla="*/ 19 h 50"/>
              <a:gd name="T26" fmla="*/ 15 w 50"/>
              <a:gd name="T27" fmla="*/ 17 h 50"/>
              <a:gd name="T28" fmla="*/ 15 w 50"/>
              <a:gd name="T29" fmla="*/ 2 h 50"/>
              <a:gd name="T30" fmla="*/ 17 w 50"/>
              <a:gd name="T31" fmla="*/ 0 h 50"/>
              <a:gd name="T32" fmla="*/ 34 w 50"/>
              <a:gd name="T33" fmla="*/ 2 h 50"/>
              <a:gd name="T34" fmla="*/ 34 w 50"/>
              <a:gd name="T35" fmla="*/ 17 h 50"/>
              <a:gd name="T36" fmla="*/ 32 w 50"/>
              <a:gd name="T37" fmla="*/ 19 h 50"/>
              <a:gd name="T38" fmla="*/ 26 w 50"/>
              <a:gd name="T39" fmla="*/ 24 h 50"/>
              <a:gd name="T40" fmla="*/ 40 w 50"/>
              <a:gd name="T41" fmla="*/ 24 h 50"/>
              <a:gd name="T42" fmla="*/ 41 w 50"/>
              <a:gd name="T43" fmla="*/ 25 h 50"/>
              <a:gd name="T44" fmla="*/ 48 w 50"/>
              <a:gd name="T45" fmla="*/ 31 h 50"/>
              <a:gd name="T46" fmla="*/ 50 w 50"/>
              <a:gd name="T47" fmla="*/ 33 h 50"/>
              <a:gd name="T48" fmla="*/ 48 w 50"/>
              <a:gd name="T49" fmla="*/ 50 h 50"/>
              <a:gd name="T50" fmla="*/ 32 w 50"/>
              <a:gd name="T51" fmla="*/ 50 h 50"/>
              <a:gd name="T52" fmla="*/ 31 w 50"/>
              <a:gd name="T53" fmla="*/ 48 h 50"/>
              <a:gd name="T54" fmla="*/ 32 w 50"/>
              <a:gd name="T55" fmla="*/ 31 h 50"/>
              <a:gd name="T56" fmla="*/ 39 w 50"/>
              <a:gd name="T57" fmla="*/ 31 h 50"/>
              <a:gd name="T58" fmla="*/ 31 w 50"/>
              <a:gd name="T59" fmla="*/ 4 h 50"/>
              <a:gd name="T60" fmla="*/ 19 w 50"/>
              <a:gd name="T61" fmla="*/ 16 h 50"/>
              <a:gd name="T62" fmla="*/ 31 w 50"/>
              <a:gd name="T63" fmla="*/ 4 h 50"/>
              <a:gd name="T64" fmla="*/ 15 w 50"/>
              <a:gd name="T65" fmla="*/ 35 h 50"/>
              <a:gd name="T66" fmla="*/ 4 w 50"/>
              <a:gd name="T67" fmla="*/ 46 h 50"/>
              <a:gd name="T68" fmla="*/ 15 w 50"/>
              <a:gd name="T69" fmla="*/ 35 h 50"/>
              <a:gd name="T70" fmla="*/ 46 w 50"/>
              <a:gd name="T71" fmla="*/ 35 h 50"/>
              <a:gd name="T72" fmla="*/ 34 w 50"/>
              <a:gd name="T73" fmla="*/ 46 h 50"/>
              <a:gd name="T74" fmla="*/ 46 w 50"/>
              <a:gd name="T75" fmla="*/ 3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39" y="31"/>
                </a:moveTo>
                <a:cubicBezTo>
                  <a:pt x="39" y="26"/>
                  <a:pt x="39" y="26"/>
                  <a:pt x="39" y="26"/>
                </a:cubicBezTo>
                <a:cubicBezTo>
                  <a:pt x="25" y="26"/>
                  <a:pt x="25" y="26"/>
                  <a:pt x="25" y="26"/>
                </a:cubicBezTo>
                <a:cubicBezTo>
                  <a:pt x="25" y="26"/>
                  <a:pt x="25" y="26"/>
                  <a:pt x="25" y="26"/>
                </a:cubicBezTo>
                <a:cubicBezTo>
                  <a:pt x="25" y="26"/>
                  <a:pt x="25" y="26"/>
                  <a:pt x="25" y="26"/>
                </a:cubicBezTo>
                <a:cubicBezTo>
                  <a:pt x="11" y="26"/>
                  <a:pt x="11" y="26"/>
                  <a:pt x="11" y="26"/>
                </a:cubicBezTo>
                <a:cubicBezTo>
                  <a:pt x="11" y="31"/>
                  <a:pt x="11" y="31"/>
                  <a:pt x="11" y="31"/>
                </a:cubicBezTo>
                <a:cubicBezTo>
                  <a:pt x="17" y="31"/>
                  <a:pt x="17" y="31"/>
                  <a:pt x="17" y="31"/>
                </a:cubicBezTo>
                <a:cubicBezTo>
                  <a:pt x="18" y="31"/>
                  <a:pt x="19" y="32"/>
                  <a:pt x="19" y="33"/>
                </a:cubicBezTo>
                <a:cubicBezTo>
                  <a:pt x="19" y="33"/>
                  <a:pt x="19" y="33"/>
                  <a:pt x="19" y="33"/>
                </a:cubicBezTo>
                <a:cubicBezTo>
                  <a:pt x="19" y="48"/>
                  <a:pt x="19" y="48"/>
                  <a:pt x="19" y="48"/>
                </a:cubicBezTo>
                <a:cubicBezTo>
                  <a:pt x="19" y="49"/>
                  <a:pt x="18" y="50"/>
                  <a:pt x="17" y="50"/>
                </a:cubicBezTo>
                <a:cubicBezTo>
                  <a:pt x="17" y="50"/>
                  <a:pt x="17" y="50"/>
                  <a:pt x="17" y="50"/>
                </a:cubicBezTo>
                <a:cubicBezTo>
                  <a:pt x="2" y="50"/>
                  <a:pt x="2" y="50"/>
                  <a:pt x="2" y="50"/>
                </a:cubicBezTo>
                <a:cubicBezTo>
                  <a:pt x="1" y="50"/>
                  <a:pt x="0" y="49"/>
                  <a:pt x="0" y="48"/>
                </a:cubicBezTo>
                <a:cubicBezTo>
                  <a:pt x="0" y="48"/>
                  <a:pt x="0" y="48"/>
                  <a:pt x="0" y="48"/>
                </a:cubicBezTo>
                <a:cubicBezTo>
                  <a:pt x="0" y="33"/>
                  <a:pt x="0" y="33"/>
                  <a:pt x="0" y="33"/>
                </a:cubicBezTo>
                <a:cubicBezTo>
                  <a:pt x="0" y="32"/>
                  <a:pt x="1" y="31"/>
                  <a:pt x="2" y="31"/>
                </a:cubicBezTo>
                <a:cubicBezTo>
                  <a:pt x="2" y="31"/>
                  <a:pt x="2" y="31"/>
                  <a:pt x="2" y="31"/>
                </a:cubicBezTo>
                <a:cubicBezTo>
                  <a:pt x="8" y="31"/>
                  <a:pt x="8" y="31"/>
                  <a:pt x="8" y="31"/>
                </a:cubicBezTo>
                <a:cubicBezTo>
                  <a:pt x="8" y="25"/>
                  <a:pt x="8" y="25"/>
                  <a:pt x="8" y="25"/>
                </a:cubicBezTo>
                <a:cubicBezTo>
                  <a:pt x="8" y="25"/>
                  <a:pt x="8" y="25"/>
                  <a:pt x="8" y="25"/>
                </a:cubicBezTo>
                <a:cubicBezTo>
                  <a:pt x="8" y="24"/>
                  <a:pt x="9" y="24"/>
                  <a:pt x="9" y="24"/>
                </a:cubicBezTo>
                <a:cubicBezTo>
                  <a:pt x="10" y="24"/>
                  <a:pt x="10" y="24"/>
                  <a:pt x="10" y="24"/>
                </a:cubicBezTo>
                <a:cubicBezTo>
                  <a:pt x="24" y="24"/>
                  <a:pt x="24" y="24"/>
                  <a:pt x="24" y="24"/>
                </a:cubicBezTo>
                <a:cubicBezTo>
                  <a:pt x="24" y="19"/>
                  <a:pt x="24" y="19"/>
                  <a:pt x="24" y="19"/>
                </a:cubicBezTo>
                <a:cubicBezTo>
                  <a:pt x="17" y="19"/>
                  <a:pt x="17" y="19"/>
                  <a:pt x="17" y="19"/>
                </a:cubicBezTo>
                <a:cubicBezTo>
                  <a:pt x="16" y="19"/>
                  <a:pt x="15" y="18"/>
                  <a:pt x="15" y="17"/>
                </a:cubicBezTo>
                <a:cubicBezTo>
                  <a:pt x="15" y="17"/>
                  <a:pt x="15" y="17"/>
                  <a:pt x="15" y="17"/>
                </a:cubicBezTo>
                <a:cubicBezTo>
                  <a:pt x="15" y="2"/>
                  <a:pt x="15" y="2"/>
                  <a:pt x="15" y="2"/>
                </a:cubicBezTo>
                <a:cubicBezTo>
                  <a:pt x="15" y="1"/>
                  <a:pt x="16" y="0"/>
                  <a:pt x="17" y="0"/>
                </a:cubicBezTo>
                <a:cubicBezTo>
                  <a:pt x="17" y="0"/>
                  <a:pt x="17" y="0"/>
                  <a:pt x="17" y="0"/>
                </a:cubicBezTo>
                <a:cubicBezTo>
                  <a:pt x="32" y="0"/>
                  <a:pt x="32" y="0"/>
                  <a:pt x="32" y="0"/>
                </a:cubicBezTo>
                <a:cubicBezTo>
                  <a:pt x="34" y="0"/>
                  <a:pt x="34" y="1"/>
                  <a:pt x="34" y="2"/>
                </a:cubicBezTo>
                <a:cubicBezTo>
                  <a:pt x="34" y="2"/>
                  <a:pt x="34" y="2"/>
                  <a:pt x="34" y="2"/>
                </a:cubicBezTo>
                <a:cubicBezTo>
                  <a:pt x="34" y="17"/>
                  <a:pt x="34" y="17"/>
                  <a:pt x="34" y="17"/>
                </a:cubicBezTo>
                <a:cubicBezTo>
                  <a:pt x="34" y="18"/>
                  <a:pt x="34" y="19"/>
                  <a:pt x="32" y="19"/>
                </a:cubicBezTo>
                <a:cubicBezTo>
                  <a:pt x="32" y="19"/>
                  <a:pt x="32" y="19"/>
                  <a:pt x="32" y="19"/>
                </a:cubicBezTo>
                <a:cubicBezTo>
                  <a:pt x="26" y="19"/>
                  <a:pt x="26" y="19"/>
                  <a:pt x="26" y="19"/>
                </a:cubicBezTo>
                <a:cubicBezTo>
                  <a:pt x="26" y="24"/>
                  <a:pt x="26" y="24"/>
                  <a:pt x="26" y="24"/>
                </a:cubicBezTo>
                <a:cubicBezTo>
                  <a:pt x="40" y="24"/>
                  <a:pt x="40" y="24"/>
                  <a:pt x="40" y="24"/>
                </a:cubicBezTo>
                <a:cubicBezTo>
                  <a:pt x="40" y="24"/>
                  <a:pt x="40" y="24"/>
                  <a:pt x="40" y="24"/>
                </a:cubicBezTo>
                <a:cubicBezTo>
                  <a:pt x="41" y="24"/>
                  <a:pt x="41" y="24"/>
                  <a:pt x="41" y="25"/>
                </a:cubicBezTo>
                <a:cubicBezTo>
                  <a:pt x="41" y="25"/>
                  <a:pt x="41" y="25"/>
                  <a:pt x="41" y="25"/>
                </a:cubicBezTo>
                <a:cubicBezTo>
                  <a:pt x="41" y="31"/>
                  <a:pt x="41" y="31"/>
                  <a:pt x="41" y="31"/>
                </a:cubicBezTo>
                <a:cubicBezTo>
                  <a:pt x="48" y="31"/>
                  <a:pt x="48" y="31"/>
                  <a:pt x="48" y="31"/>
                </a:cubicBezTo>
                <a:cubicBezTo>
                  <a:pt x="49" y="31"/>
                  <a:pt x="50" y="32"/>
                  <a:pt x="50" y="33"/>
                </a:cubicBezTo>
                <a:cubicBezTo>
                  <a:pt x="50" y="33"/>
                  <a:pt x="50" y="33"/>
                  <a:pt x="50" y="33"/>
                </a:cubicBezTo>
                <a:cubicBezTo>
                  <a:pt x="50" y="48"/>
                  <a:pt x="50" y="48"/>
                  <a:pt x="50" y="48"/>
                </a:cubicBezTo>
                <a:cubicBezTo>
                  <a:pt x="50" y="49"/>
                  <a:pt x="49" y="50"/>
                  <a:pt x="48" y="50"/>
                </a:cubicBezTo>
                <a:cubicBezTo>
                  <a:pt x="48" y="50"/>
                  <a:pt x="48" y="50"/>
                  <a:pt x="48" y="50"/>
                </a:cubicBezTo>
                <a:cubicBezTo>
                  <a:pt x="32" y="50"/>
                  <a:pt x="32" y="50"/>
                  <a:pt x="32" y="50"/>
                </a:cubicBezTo>
                <a:cubicBezTo>
                  <a:pt x="31" y="50"/>
                  <a:pt x="31" y="49"/>
                  <a:pt x="31" y="48"/>
                </a:cubicBezTo>
                <a:cubicBezTo>
                  <a:pt x="31" y="48"/>
                  <a:pt x="31" y="48"/>
                  <a:pt x="31" y="48"/>
                </a:cubicBezTo>
                <a:cubicBezTo>
                  <a:pt x="31" y="33"/>
                  <a:pt x="31" y="33"/>
                  <a:pt x="31" y="33"/>
                </a:cubicBezTo>
                <a:cubicBezTo>
                  <a:pt x="31" y="32"/>
                  <a:pt x="31" y="31"/>
                  <a:pt x="32" y="31"/>
                </a:cubicBezTo>
                <a:cubicBezTo>
                  <a:pt x="33" y="31"/>
                  <a:pt x="33" y="31"/>
                  <a:pt x="33" y="31"/>
                </a:cubicBezTo>
                <a:cubicBezTo>
                  <a:pt x="39" y="31"/>
                  <a:pt x="39" y="31"/>
                  <a:pt x="39" y="31"/>
                </a:cubicBezTo>
                <a:close/>
                <a:moveTo>
                  <a:pt x="31" y="4"/>
                </a:moveTo>
                <a:cubicBezTo>
                  <a:pt x="31" y="4"/>
                  <a:pt x="31" y="4"/>
                  <a:pt x="31" y="4"/>
                </a:cubicBezTo>
                <a:cubicBezTo>
                  <a:pt x="19" y="4"/>
                  <a:pt x="19" y="4"/>
                  <a:pt x="19" y="4"/>
                </a:cubicBezTo>
                <a:cubicBezTo>
                  <a:pt x="19" y="16"/>
                  <a:pt x="19" y="16"/>
                  <a:pt x="19" y="16"/>
                </a:cubicBezTo>
                <a:cubicBezTo>
                  <a:pt x="31" y="16"/>
                  <a:pt x="31" y="16"/>
                  <a:pt x="31" y="16"/>
                </a:cubicBezTo>
                <a:cubicBezTo>
                  <a:pt x="31" y="4"/>
                  <a:pt x="31" y="4"/>
                  <a:pt x="31" y="4"/>
                </a:cubicBezTo>
                <a:close/>
                <a:moveTo>
                  <a:pt x="15" y="35"/>
                </a:moveTo>
                <a:cubicBezTo>
                  <a:pt x="15" y="35"/>
                  <a:pt x="15" y="35"/>
                  <a:pt x="15" y="35"/>
                </a:cubicBezTo>
                <a:cubicBezTo>
                  <a:pt x="4" y="35"/>
                  <a:pt x="4" y="35"/>
                  <a:pt x="4" y="35"/>
                </a:cubicBezTo>
                <a:cubicBezTo>
                  <a:pt x="4" y="46"/>
                  <a:pt x="4" y="46"/>
                  <a:pt x="4" y="46"/>
                </a:cubicBezTo>
                <a:cubicBezTo>
                  <a:pt x="15" y="46"/>
                  <a:pt x="15" y="46"/>
                  <a:pt x="15" y="46"/>
                </a:cubicBezTo>
                <a:cubicBezTo>
                  <a:pt x="15" y="35"/>
                  <a:pt x="15" y="35"/>
                  <a:pt x="15" y="35"/>
                </a:cubicBezTo>
                <a:close/>
                <a:moveTo>
                  <a:pt x="46" y="35"/>
                </a:moveTo>
                <a:cubicBezTo>
                  <a:pt x="46" y="35"/>
                  <a:pt x="46" y="35"/>
                  <a:pt x="46" y="35"/>
                </a:cubicBezTo>
                <a:cubicBezTo>
                  <a:pt x="34" y="35"/>
                  <a:pt x="34" y="35"/>
                  <a:pt x="34" y="35"/>
                </a:cubicBezTo>
                <a:cubicBezTo>
                  <a:pt x="34" y="46"/>
                  <a:pt x="34" y="46"/>
                  <a:pt x="34" y="46"/>
                </a:cubicBezTo>
                <a:cubicBezTo>
                  <a:pt x="46" y="46"/>
                  <a:pt x="46" y="46"/>
                  <a:pt x="46" y="46"/>
                </a:cubicBezTo>
                <a:cubicBezTo>
                  <a:pt x="46" y="35"/>
                  <a:pt x="46" y="35"/>
                  <a:pt x="46" y="3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7" name="Freeform 613"/>
          <p:cNvSpPr>
            <a:spLocks noEditPoints="1"/>
          </p:cNvSpPr>
          <p:nvPr/>
        </p:nvSpPr>
        <p:spPr bwMode="auto">
          <a:xfrm>
            <a:off x="4069128" y="4730697"/>
            <a:ext cx="141116" cy="167996"/>
          </a:xfrm>
          <a:custGeom>
            <a:avLst/>
            <a:gdLst>
              <a:gd name="T0" fmla="*/ 10 w 42"/>
              <a:gd name="T1" fmla="*/ 30 h 50"/>
              <a:gd name="T2" fmla="*/ 23 w 42"/>
              <a:gd name="T3" fmla="*/ 43 h 50"/>
              <a:gd name="T4" fmla="*/ 24 w 42"/>
              <a:gd name="T5" fmla="*/ 38 h 50"/>
              <a:gd name="T6" fmla="*/ 40 w 42"/>
              <a:gd name="T7" fmla="*/ 38 h 50"/>
              <a:gd name="T8" fmla="*/ 42 w 42"/>
              <a:gd name="T9" fmla="*/ 40 h 50"/>
              <a:gd name="T10" fmla="*/ 40 w 42"/>
              <a:gd name="T11" fmla="*/ 50 h 50"/>
              <a:gd name="T12" fmla="*/ 24 w 42"/>
              <a:gd name="T13" fmla="*/ 50 h 50"/>
              <a:gd name="T14" fmla="*/ 23 w 42"/>
              <a:gd name="T15" fmla="*/ 48 h 50"/>
              <a:gd name="T16" fmla="*/ 9 w 42"/>
              <a:gd name="T17" fmla="*/ 45 h 50"/>
              <a:gd name="T18" fmla="*/ 8 w 42"/>
              <a:gd name="T19" fmla="*/ 44 h 50"/>
              <a:gd name="T20" fmla="*/ 8 w 42"/>
              <a:gd name="T21" fmla="*/ 29 h 50"/>
              <a:gd name="T22" fmla="*/ 8 w 42"/>
              <a:gd name="T23" fmla="*/ 19 h 50"/>
              <a:gd name="T24" fmla="*/ 0 w 42"/>
              <a:gd name="T25" fmla="*/ 17 h 50"/>
              <a:gd name="T26" fmla="*/ 0 w 42"/>
              <a:gd name="T27" fmla="*/ 2 h 50"/>
              <a:gd name="T28" fmla="*/ 2 w 42"/>
              <a:gd name="T29" fmla="*/ 0 h 50"/>
              <a:gd name="T30" fmla="*/ 19 w 42"/>
              <a:gd name="T31" fmla="*/ 2 h 50"/>
              <a:gd name="T32" fmla="*/ 19 w 42"/>
              <a:gd name="T33" fmla="*/ 17 h 50"/>
              <a:gd name="T34" fmla="*/ 17 w 42"/>
              <a:gd name="T35" fmla="*/ 19 h 50"/>
              <a:gd name="T36" fmla="*/ 10 w 42"/>
              <a:gd name="T37" fmla="*/ 28 h 50"/>
              <a:gd name="T38" fmla="*/ 23 w 42"/>
              <a:gd name="T39" fmla="*/ 25 h 50"/>
              <a:gd name="T40" fmla="*/ 24 w 42"/>
              <a:gd name="T41" fmla="*/ 23 h 50"/>
              <a:gd name="T42" fmla="*/ 42 w 42"/>
              <a:gd name="T43" fmla="*/ 25 h 50"/>
              <a:gd name="T44" fmla="*/ 42 w 42"/>
              <a:gd name="T45" fmla="*/ 33 h 50"/>
              <a:gd name="T46" fmla="*/ 40 w 42"/>
              <a:gd name="T47" fmla="*/ 35 h 50"/>
              <a:gd name="T48" fmla="*/ 23 w 42"/>
              <a:gd name="T49" fmla="*/ 33 h 50"/>
              <a:gd name="T50" fmla="*/ 23 w 42"/>
              <a:gd name="T51" fmla="*/ 30 h 50"/>
              <a:gd name="T52" fmla="*/ 38 w 42"/>
              <a:gd name="T53" fmla="*/ 42 h 50"/>
              <a:gd name="T54" fmla="*/ 26 w 42"/>
              <a:gd name="T55" fmla="*/ 46 h 50"/>
              <a:gd name="T56" fmla="*/ 38 w 42"/>
              <a:gd name="T57" fmla="*/ 42 h 50"/>
              <a:gd name="T58" fmla="*/ 38 w 42"/>
              <a:gd name="T59" fmla="*/ 27 h 50"/>
              <a:gd name="T60" fmla="*/ 26 w 42"/>
              <a:gd name="T61" fmla="*/ 31 h 50"/>
              <a:gd name="T62" fmla="*/ 38 w 42"/>
              <a:gd name="T63" fmla="*/ 27 h 50"/>
              <a:gd name="T64" fmla="*/ 15 w 42"/>
              <a:gd name="T65" fmla="*/ 4 h 50"/>
              <a:gd name="T66" fmla="*/ 3 w 42"/>
              <a:gd name="T67" fmla="*/ 16 h 50"/>
              <a:gd name="T68" fmla="*/ 15 w 42"/>
              <a:gd name="T69"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50">
                <a:moveTo>
                  <a:pt x="23" y="30"/>
                </a:moveTo>
                <a:cubicBezTo>
                  <a:pt x="10" y="30"/>
                  <a:pt x="10" y="30"/>
                  <a:pt x="10" y="30"/>
                </a:cubicBezTo>
                <a:cubicBezTo>
                  <a:pt x="10" y="43"/>
                  <a:pt x="10" y="43"/>
                  <a:pt x="10" y="43"/>
                </a:cubicBezTo>
                <a:cubicBezTo>
                  <a:pt x="23" y="43"/>
                  <a:pt x="23" y="43"/>
                  <a:pt x="23" y="43"/>
                </a:cubicBezTo>
                <a:cubicBezTo>
                  <a:pt x="23" y="40"/>
                  <a:pt x="23" y="40"/>
                  <a:pt x="23" y="40"/>
                </a:cubicBezTo>
                <a:cubicBezTo>
                  <a:pt x="23" y="39"/>
                  <a:pt x="23" y="38"/>
                  <a:pt x="24" y="38"/>
                </a:cubicBezTo>
                <a:cubicBezTo>
                  <a:pt x="24" y="38"/>
                  <a:pt x="24" y="38"/>
                  <a:pt x="24" y="38"/>
                </a:cubicBezTo>
                <a:cubicBezTo>
                  <a:pt x="40" y="38"/>
                  <a:pt x="40" y="38"/>
                  <a:pt x="40" y="38"/>
                </a:cubicBezTo>
                <a:cubicBezTo>
                  <a:pt x="41" y="38"/>
                  <a:pt x="42" y="39"/>
                  <a:pt x="42" y="40"/>
                </a:cubicBezTo>
                <a:cubicBezTo>
                  <a:pt x="42" y="40"/>
                  <a:pt x="42" y="40"/>
                  <a:pt x="42" y="40"/>
                </a:cubicBezTo>
                <a:cubicBezTo>
                  <a:pt x="42" y="48"/>
                  <a:pt x="42" y="48"/>
                  <a:pt x="42" y="48"/>
                </a:cubicBezTo>
                <a:cubicBezTo>
                  <a:pt x="42" y="49"/>
                  <a:pt x="41" y="50"/>
                  <a:pt x="40" y="50"/>
                </a:cubicBezTo>
                <a:cubicBezTo>
                  <a:pt x="40" y="50"/>
                  <a:pt x="40" y="50"/>
                  <a:pt x="40" y="50"/>
                </a:cubicBezTo>
                <a:cubicBezTo>
                  <a:pt x="24" y="50"/>
                  <a:pt x="24" y="50"/>
                  <a:pt x="24" y="50"/>
                </a:cubicBezTo>
                <a:cubicBezTo>
                  <a:pt x="23" y="50"/>
                  <a:pt x="23" y="49"/>
                  <a:pt x="23" y="48"/>
                </a:cubicBezTo>
                <a:cubicBezTo>
                  <a:pt x="23" y="48"/>
                  <a:pt x="23" y="48"/>
                  <a:pt x="23" y="48"/>
                </a:cubicBezTo>
                <a:cubicBezTo>
                  <a:pt x="23" y="45"/>
                  <a:pt x="23" y="45"/>
                  <a:pt x="23" y="45"/>
                </a:cubicBezTo>
                <a:cubicBezTo>
                  <a:pt x="9" y="45"/>
                  <a:pt x="9" y="45"/>
                  <a:pt x="9" y="45"/>
                </a:cubicBezTo>
                <a:cubicBezTo>
                  <a:pt x="8" y="45"/>
                  <a:pt x="8" y="45"/>
                  <a:pt x="8" y="44"/>
                </a:cubicBezTo>
                <a:cubicBezTo>
                  <a:pt x="8" y="44"/>
                  <a:pt x="8" y="44"/>
                  <a:pt x="8" y="44"/>
                </a:cubicBezTo>
                <a:cubicBezTo>
                  <a:pt x="8" y="29"/>
                  <a:pt x="8" y="29"/>
                  <a:pt x="8" y="29"/>
                </a:cubicBezTo>
                <a:cubicBezTo>
                  <a:pt x="8" y="29"/>
                  <a:pt x="8" y="29"/>
                  <a:pt x="8" y="29"/>
                </a:cubicBezTo>
                <a:cubicBezTo>
                  <a:pt x="8" y="29"/>
                  <a:pt x="8" y="29"/>
                  <a:pt x="8" y="29"/>
                </a:cubicBezTo>
                <a:cubicBezTo>
                  <a:pt x="8" y="19"/>
                  <a:pt x="8" y="19"/>
                  <a:pt x="8" y="19"/>
                </a:cubicBezTo>
                <a:cubicBezTo>
                  <a:pt x="1" y="19"/>
                  <a:pt x="1" y="19"/>
                  <a:pt x="1" y="19"/>
                </a:cubicBezTo>
                <a:cubicBezTo>
                  <a:pt x="0" y="19"/>
                  <a:pt x="0" y="18"/>
                  <a:pt x="0" y="17"/>
                </a:cubicBezTo>
                <a:cubicBezTo>
                  <a:pt x="0" y="17"/>
                  <a:pt x="0" y="17"/>
                  <a:pt x="0" y="17"/>
                </a:cubicBezTo>
                <a:cubicBezTo>
                  <a:pt x="0" y="2"/>
                  <a:pt x="0" y="2"/>
                  <a:pt x="0" y="2"/>
                </a:cubicBezTo>
                <a:cubicBezTo>
                  <a:pt x="0" y="1"/>
                  <a:pt x="0" y="0"/>
                  <a:pt x="1" y="0"/>
                </a:cubicBezTo>
                <a:cubicBezTo>
                  <a:pt x="2" y="0"/>
                  <a:pt x="2" y="0"/>
                  <a:pt x="2" y="0"/>
                </a:cubicBezTo>
                <a:cubicBezTo>
                  <a:pt x="17" y="0"/>
                  <a:pt x="17" y="0"/>
                  <a:pt x="17" y="0"/>
                </a:cubicBezTo>
                <a:cubicBezTo>
                  <a:pt x="18" y="0"/>
                  <a:pt x="19" y="1"/>
                  <a:pt x="19" y="2"/>
                </a:cubicBezTo>
                <a:cubicBezTo>
                  <a:pt x="19" y="2"/>
                  <a:pt x="19" y="2"/>
                  <a:pt x="19" y="2"/>
                </a:cubicBezTo>
                <a:cubicBezTo>
                  <a:pt x="19" y="17"/>
                  <a:pt x="19" y="17"/>
                  <a:pt x="19" y="17"/>
                </a:cubicBezTo>
                <a:cubicBezTo>
                  <a:pt x="19" y="18"/>
                  <a:pt x="18" y="19"/>
                  <a:pt x="17" y="19"/>
                </a:cubicBezTo>
                <a:cubicBezTo>
                  <a:pt x="17" y="19"/>
                  <a:pt x="17" y="19"/>
                  <a:pt x="17" y="19"/>
                </a:cubicBezTo>
                <a:cubicBezTo>
                  <a:pt x="10" y="19"/>
                  <a:pt x="10" y="19"/>
                  <a:pt x="10" y="19"/>
                </a:cubicBezTo>
                <a:cubicBezTo>
                  <a:pt x="10" y="28"/>
                  <a:pt x="10" y="28"/>
                  <a:pt x="10" y="28"/>
                </a:cubicBezTo>
                <a:cubicBezTo>
                  <a:pt x="23" y="28"/>
                  <a:pt x="23" y="28"/>
                  <a:pt x="23" y="28"/>
                </a:cubicBezTo>
                <a:cubicBezTo>
                  <a:pt x="23" y="25"/>
                  <a:pt x="23" y="25"/>
                  <a:pt x="23" y="25"/>
                </a:cubicBezTo>
                <a:cubicBezTo>
                  <a:pt x="23" y="24"/>
                  <a:pt x="23" y="23"/>
                  <a:pt x="24" y="23"/>
                </a:cubicBezTo>
                <a:cubicBezTo>
                  <a:pt x="24" y="23"/>
                  <a:pt x="24" y="23"/>
                  <a:pt x="24" y="23"/>
                </a:cubicBezTo>
                <a:cubicBezTo>
                  <a:pt x="40" y="23"/>
                  <a:pt x="40" y="23"/>
                  <a:pt x="40" y="23"/>
                </a:cubicBezTo>
                <a:cubicBezTo>
                  <a:pt x="41" y="23"/>
                  <a:pt x="42" y="24"/>
                  <a:pt x="42" y="25"/>
                </a:cubicBezTo>
                <a:cubicBezTo>
                  <a:pt x="42" y="25"/>
                  <a:pt x="42" y="25"/>
                  <a:pt x="42" y="25"/>
                </a:cubicBezTo>
                <a:cubicBezTo>
                  <a:pt x="42" y="33"/>
                  <a:pt x="42" y="33"/>
                  <a:pt x="42" y="33"/>
                </a:cubicBezTo>
                <a:cubicBezTo>
                  <a:pt x="42" y="34"/>
                  <a:pt x="41" y="35"/>
                  <a:pt x="40" y="35"/>
                </a:cubicBezTo>
                <a:cubicBezTo>
                  <a:pt x="40" y="35"/>
                  <a:pt x="40" y="35"/>
                  <a:pt x="40" y="35"/>
                </a:cubicBezTo>
                <a:cubicBezTo>
                  <a:pt x="24" y="35"/>
                  <a:pt x="24" y="35"/>
                  <a:pt x="24" y="35"/>
                </a:cubicBezTo>
                <a:cubicBezTo>
                  <a:pt x="23" y="35"/>
                  <a:pt x="23" y="34"/>
                  <a:pt x="23" y="33"/>
                </a:cubicBezTo>
                <a:cubicBezTo>
                  <a:pt x="23" y="33"/>
                  <a:pt x="23" y="33"/>
                  <a:pt x="23" y="33"/>
                </a:cubicBezTo>
                <a:cubicBezTo>
                  <a:pt x="23" y="30"/>
                  <a:pt x="23" y="30"/>
                  <a:pt x="23" y="30"/>
                </a:cubicBezTo>
                <a:close/>
                <a:moveTo>
                  <a:pt x="38" y="42"/>
                </a:moveTo>
                <a:cubicBezTo>
                  <a:pt x="38" y="42"/>
                  <a:pt x="38" y="42"/>
                  <a:pt x="38" y="42"/>
                </a:cubicBezTo>
                <a:cubicBezTo>
                  <a:pt x="26" y="42"/>
                  <a:pt x="26" y="42"/>
                  <a:pt x="26" y="42"/>
                </a:cubicBezTo>
                <a:cubicBezTo>
                  <a:pt x="26" y="46"/>
                  <a:pt x="26" y="46"/>
                  <a:pt x="26" y="46"/>
                </a:cubicBezTo>
                <a:cubicBezTo>
                  <a:pt x="38" y="46"/>
                  <a:pt x="38" y="46"/>
                  <a:pt x="38" y="46"/>
                </a:cubicBezTo>
                <a:cubicBezTo>
                  <a:pt x="38" y="42"/>
                  <a:pt x="38" y="42"/>
                  <a:pt x="38" y="42"/>
                </a:cubicBezTo>
                <a:close/>
                <a:moveTo>
                  <a:pt x="38" y="27"/>
                </a:moveTo>
                <a:cubicBezTo>
                  <a:pt x="38" y="27"/>
                  <a:pt x="38" y="27"/>
                  <a:pt x="38" y="27"/>
                </a:cubicBezTo>
                <a:cubicBezTo>
                  <a:pt x="26" y="27"/>
                  <a:pt x="26" y="27"/>
                  <a:pt x="26" y="27"/>
                </a:cubicBezTo>
                <a:cubicBezTo>
                  <a:pt x="26" y="31"/>
                  <a:pt x="26" y="31"/>
                  <a:pt x="26" y="31"/>
                </a:cubicBezTo>
                <a:cubicBezTo>
                  <a:pt x="38" y="31"/>
                  <a:pt x="38" y="31"/>
                  <a:pt x="38" y="31"/>
                </a:cubicBezTo>
                <a:cubicBezTo>
                  <a:pt x="38" y="27"/>
                  <a:pt x="38" y="27"/>
                  <a:pt x="38" y="27"/>
                </a:cubicBezTo>
                <a:close/>
                <a:moveTo>
                  <a:pt x="15" y="4"/>
                </a:moveTo>
                <a:cubicBezTo>
                  <a:pt x="15" y="4"/>
                  <a:pt x="15" y="4"/>
                  <a:pt x="15" y="4"/>
                </a:cubicBezTo>
                <a:cubicBezTo>
                  <a:pt x="3" y="4"/>
                  <a:pt x="3" y="4"/>
                  <a:pt x="3" y="4"/>
                </a:cubicBezTo>
                <a:cubicBezTo>
                  <a:pt x="3" y="16"/>
                  <a:pt x="3" y="16"/>
                  <a:pt x="3" y="16"/>
                </a:cubicBezTo>
                <a:cubicBezTo>
                  <a:pt x="15" y="16"/>
                  <a:pt x="15" y="16"/>
                  <a:pt x="15" y="16"/>
                </a:cubicBezTo>
                <a:cubicBezTo>
                  <a:pt x="15" y="4"/>
                  <a:pt x="15" y="4"/>
                  <a:pt x="15"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8" name="Freeform 614"/>
          <p:cNvSpPr>
            <a:spLocks noEditPoints="1"/>
          </p:cNvSpPr>
          <p:nvPr/>
        </p:nvSpPr>
        <p:spPr bwMode="auto">
          <a:xfrm>
            <a:off x="4353040" y="4730697"/>
            <a:ext cx="167996" cy="167996"/>
          </a:xfrm>
          <a:custGeom>
            <a:avLst/>
            <a:gdLst>
              <a:gd name="T0" fmla="*/ 38 w 50"/>
              <a:gd name="T1" fmla="*/ 5 h 50"/>
              <a:gd name="T2" fmla="*/ 44 w 50"/>
              <a:gd name="T3" fmla="*/ 12 h 50"/>
              <a:gd name="T4" fmla="*/ 38 w 50"/>
              <a:gd name="T5" fmla="*/ 19 h 50"/>
              <a:gd name="T6" fmla="*/ 31 w 50"/>
              <a:gd name="T7" fmla="*/ 12 h 50"/>
              <a:gd name="T8" fmla="*/ 38 w 50"/>
              <a:gd name="T9" fmla="*/ 5 h 50"/>
              <a:gd name="T10" fmla="*/ 38 w 50"/>
              <a:gd name="T11" fmla="*/ 30 h 50"/>
              <a:gd name="T12" fmla="*/ 38 w 50"/>
              <a:gd name="T13" fmla="*/ 30 h 50"/>
              <a:gd name="T14" fmla="*/ 12 w 50"/>
              <a:gd name="T15" fmla="*/ 30 h 50"/>
              <a:gd name="T16" fmla="*/ 4 w 50"/>
              <a:gd name="T17" fmla="*/ 38 h 50"/>
              <a:gd name="T18" fmla="*/ 12 w 50"/>
              <a:gd name="T19" fmla="*/ 46 h 50"/>
              <a:gd name="T20" fmla="*/ 38 w 50"/>
              <a:gd name="T21" fmla="*/ 46 h 50"/>
              <a:gd name="T22" fmla="*/ 46 w 50"/>
              <a:gd name="T23" fmla="*/ 38 h 50"/>
              <a:gd name="T24" fmla="*/ 38 w 50"/>
              <a:gd name="T25" fmla="*/ 30 h 50"/>
              <a:gd name="T26" fmla="*/ 12 w 50"/>
              <a:gd name="T27" fmla="*/ 26 h 50"/>
              <a:gd name="T28" fmla="*/ 12 w 50"/>
              <a:gd name="T29" fmla="*/ 26 h 50"/>
              <a:gd name="T30" fmla="*/ 38 w 50"/>
              <a:gd name="T31" fmla="*/ 26 h 50"/>
              <a:gd name="T32" fmla="*/ 50 w 50"/>
              <a:gd name="T33" fmla="*/ 38 h 50"/>
              <a:gd name="T34" fmla="*/ 38 w 50"/>
              <a:gd name="T35" fmla="*/ 50 h 50"/>
              <a:gd name="T36" fmla="*/ 12 w 50"/>
              <a:gd name="T37" fmla="*/ 50 h 50"/>
              <a:gd name="T38" fmla="*/ 0 w 50"/>
              <a:gd name="T39" fmla="*/ 38 h 50"/>
              <a:gd name="T40" fmla="*/ 12 w 50"/>
              <a:gd name="T41" fmla="*/ 26 h 50"/>
              <a:gd name="T42" fmla="*/ 12 w 50"/>
              <a:gd name="T43" fmla="*/ 34 h 50"/>
              <a:gd name="T44" fmla="*/ 12 w 50"/>
              <a:gd name="T45" fmla="*/ 34 h 50"/>
              <a:gd name="T46" fmla="*/ 7 w 50"/>
              <a:gd name="T47" fmla="*/ 38 h 50"/>
              <a:gd name="T48" fmla="*/ 12 w 50"/>
              <a:gd name="T49" fmla="*/ 43 h 50"/>
              <a:gd name="T50" fmla="*/ 15 w 50"/>
              <a:gd name="T51" fmla="*/ 41 h 50"/>
              <a:gd name="T52" fmla="*/ 16 w 50"/>
              <a:gd name="T53" fmla="*/ 38 h 50"/>
              <a:gd name="T54" fmla="*/ 15 w 50"/>
              <a:gd name="T55" fmla="*/ 35 h 50"/>
              <a:gd name="T56" fmla="*/ 12 w 50"/>
              <a:gd name="T57" fmla="*/ 34 h 50"/>
              <a:gd name="T58" fmla="*/ 12 w 50"/>
              <a:gd name="T59" fmla="*/ 31 h 50"/>
              <a:gd name="T60" fmla="*/ 12 w 50"/>
              <a:gd name="T61" fmla="*/ 31 h 50"/>
              <a:gd name="T62" fmla="*/ 16 w 50"/>
              <a:gd name="T63" fmla="*/ 33 h 50"/>
              <a:gd name="T64" fmla="*/ 18 w 50"/>
              <a:gd name="T65" fmla="*/ 38 h 50"/>
              <a:gd name="T66" fmla="*/ 16 w 50"/>
              <a:gd name="T67" fmla="*/ 43 h 50"/>
              <a:gd name="T68" fmla="*/ 12 w 50"/>
              <a:gd name="T69" fmla="*/ 45 h 50"/>
              <a:gd name="T70" fmla="*/ 5 w 50"/>
              <a:gd name="T71" fmla="*/ 38 h 50"/>
              <a:gd name="T72" fmla="*/ 12 w 50"/>
              <a:gd name="T73" fmla="*/ 31 h 50"/>
              <a:gd name="T74" fmla="*/ 12 w 50"/>
              <a:gd name="T75" fmla="*/ 0 h 50"/>
              <a:gd name="T76" fmla="*/ 12 w 50"/>
              <a:gd name="T77" fmla="*/ 0 h 50"/>
              <a:gd name="T78" fmla="*/ 38 w 50"/>
              <a:gd name="T79" fmla="*/ 0 h 50"/>
              <a:gd name="T80" fmla="*/ 50 w 50"/>
              <a:gd name="T81" fmla="*/ 12 h 50"/>
              <a:gd name="T82" fmla="*/ 38 w 50"/>
              <a:gd name="T83" fmla="*/ 24 h 50"/>
              <a:gd name="T84" fmla="*/ 12 w 50"/>
              <a:gd name="T85" fmla="*/ 24 h 50"/>
              <a:gd name="T86" fmla="*/ 0 w 50"/>
              <a:gd name="T87" fmla="*/ 12 h 50"/>
              <a:gd name="T88" fmla="*/ 12 w 50"/>
              <a:gd name="T89" fmla="*/ 0 h 50"/>
              <a:gd name="T90" fmla="*/ 38 w 50"/>
              <a:gd name="T91" fmla="*/ 4 h 50"/>
              <a:gd name="T92" fmla="*/ 38 w 50"/>
              <a:gd name="T93" fmla="*/ 4 h 50"/>
              <a:gd name="T94" fmla="*/ 12 w 50"/>
              <a:gd name="T95" fmla="*/ 4 h 50"/>
              <a:gd name="T96" fmla="*/ 4 w 50"/>
              <a:gd name="T97" fmla="*/ 12 h 50"/>
              <a:gd name="T98" fmla="*/ 12 w 50"/>
              <a:gd name="T99" fmla="*/ 20 h 50"/>
              <a:gd name="T100" fmla="*/ 38 w 50"/>
              <a:gd name="T101" fmla="*/ 20 h 50"/>
              <a:gd name="T102" fmla="*/ 46 w 50"/>
              <a:gd name="T103" fmla="*/ 12 h 50"/>
              <a:gd name="T104" fmla="*/ 38 w 50"/>
              <a:gd name="T105" fmla="*/ 4 h 50"/>
              <a:gd name="T106" fmla="*/ 38 w 50"/>
              <a:gd name="T107" fmla="*/ 8 h 50"/>
              <a:gd name="T108" fmla="*/ 38 w 50"/>
              <a:gd name="T109" fmla="*/ 8 h 50"/>
              <a:gd name="T110" fmla="*/ 33 w 50"/>
              <a:gd name="T111" fmla="*/ 12 h 50"/>
              <a:gd name="T112" fmla="*/ 38 w 50"/>
              <a:gd name="T113" fmla="*/ 16 h 50"/>
              <a:gd name="T114" fmla="*/ 42 w 50"/>
              <a:gd name="T115" fmla="*/ 12 h 50"/>
              <a:gd name="T116" fmla="*/ 38 w 50"/>
              <a:gd name="T117"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 h="50">
                <a:moveTo>
                  <a:pt x="38" y="5"/>
                </a:moveTo>
                <a:cubicBezTo>
                  <a:pt x="41" y="5"/>
                  <a:pt x="44" y="8"/>
                  <a:pt x="44" y="12"/>
                </a:cubicBezTo>
                <a:cubicBezTo>
                  <a:pt x="44" y="16"/>
                  <a:pt x="41" y="19"/>
                  <a:pt x="38" y="19"/>
                </a:cubicBezTo>
                <a:cubicBezTo>
                  <a:pt x="34" y="19"/>
                  <a:pt x="31" y="16"/>
                  <a:pt x="31" y="12"/>
                </a:cubicBezTo>
                <a:cubicBezTo>
                  <a:pt x="31" y="8"/>
                  <a:pt x="34" y="5"/>
                  <a:pt x="38" y="5"/>
                </a:cubicBezTo>
                <a:close/>
                <a:moveTo>
                  <a:pt x="38" y="30"/>
                </a:moveTo>
                <a:cubicBezTo>
                  <a:pt x="38" y="30"/>
                  <a:pt x="38" y="30"/>
                  <a:pt x="38" y="30"/>
                </a:cubicBezTo>
                <a:cubicBezTo>
                  <a:pt x="12" y="30"/>
                  <a:pt x="12" y="30"/>
                  <a:pt x="12" y="30"/>
                </a:cubicBezTo>
                <a:cubicBezTo>
                  <a:pt x="7" y="30"/>
                  <a:pt x="4" y="34"/>
                  <a:pt x="4" y="38"/>
                </a:cubicBezTo>
                <a:cubicBezTo>
                  <a:pt x="4" y="43"/>
                  <a:pt x="7" y="46"/>
                  <a:pt x="12" y="46"/>
                </a:cubicBezTo>
                <a:cubicBezTo>
                  <a:pt x="38" y="46"/>
                  <a:pt x="38" y="46"/>
                  <a:pt x="38" y="46"/>
                </a:cubicBezTo>
                <a:cubicBezTo>
                  <a:pt x="42" y="46"/>
                  <a:pt x="46" y="43"/>
                  <a:pt x="46" y="38"/>
                </a:cubicBezTo>
                <a:cubicBezTo>
                  <a:pt x="46" y="34"/>
                  <a:pt x="42" y="30"/>
                  <a:pt x="38" y="30"/>
                </a:cubicBezTo>
                <a:close/>
                <a:moveTo>
                  <a:pt x="12" y="26"/>
                </a:moveTo>
                <a:cubicBezTo>
                  <a:pt x="12" y="26"/>
                  <a:pt x="12" y="26"/>
                  <a:pt x="12" y="26"/>
                </a:cubicBezTo>
                <a:cubicBezTo>
                  <a:pt x="38" y="26"/>
                  <a:pt x="38" y="26"/>
                  <a:pt x="38" y="26"/>
                </a:cubicBezTo>
                <a:cubicBezTo>
                  <a:pt x="44" y="26"/>
                  <a:pt x="50" y="32"/>
                  <a:pt x="50" y="38"/>
                </a:cubicBezTo>
                <a:cubicBezTo>
                  <a:pt x="50" y="45"/>
                  <a:pt x="44" y="50"/>
                  <a:pt x="38" y="50"/>
                </a:cubicBezTo>
                <a:cubicBezTo>
                  <a:pt x="12" y="50"/>
                  <a:pt x="12" y="50"/>
                  <a:pt x="12" y="50"/>
                </a:cubicBezTo>
                <a:cubicBezTo>
                  <a:pt x="5" y="50"/>
                  <a:pt x="0" y="45"/>
                  <a:pt x="0" y="38"/>
                </a:cubicBezTo>
                <a:cubicBezTo>
                  <a:pt x="0" y="32"/>
                  <a:pt x="5" y="26"/>
                  <a:pt x="12" y="26"/>
                </a:cubicBezTo>
                <a:close/>
                <a:moveTo>
                  <a:pt x="12" y="34"/>
                </a:moveTo>
                <a:cubicBezTo>
                  <a:pt x="12" y="34"/>
                  <a:pt x="12" y="34"/>
                  <a:pt x="12" y="34"/>
                </a:cubicBezTo>
                <a:cubicBezTo>
                  <a:pt x="9" y="34"/>
                  <a:pt x="7" y="36"/>
                  <a:pt x="7" y="38"/>
                </a:cubicBezTo>
                <a:cubicBezTo>
                  <a:pt x="7" y="41"/>
                  <a:pt x="9" y="43"/>
                  <a:pt x="12" y="43"/>
                </a:cubicBezTo>
                <a:cubicBezTo>
                  <a:pt x="13" y="43"/>
                  <a:pt x="14" y="42"/>
                  <a:pt x="15" y="41"/>
                </a:cubicBezTo>
                <a:cubicBezTo>
                  <a:pt x="16" y="40"/>
                  <a:pt x="16" y="39"/>
                  <a:pt x="16" y="38"/>
                </a:cubicBezTo>
                <a:cubicBezTo>
                  <a:pt x="16" y="37"/>
                  <a:pt x="16" y="36"/>
                  <a:pt x="15" y="35"/>
                </a:cubicBezTo>
                <a:cubicBezTo>
                  <a:pt x="14" y="34"/>
                  <a:pt x="13" y="34"/>
                  <a:pt x="12" y="34"/>
                </a:cubicBezTo>
                <a:close/>
                <a:moveTo>
                  <a:pt x="12" y="31"/>
                </a:moveTo>
                <a:cubicBezTo>
                  <a:pt x="12" y="31"/>
                  <a:pt x="12" y="31"/>
                  <a:pt x="12" y="31"/>
                </a:cubicBezTo>
                <a:cubicBezTo>
                  <a:pt x="13" y="31"/>
                  <a:pt x="15" y="32"/>
                  <a:pt x="16" y="33"/>
                </a:cubicBezTo>
                <a:cubicBezTo>
                  <a:pt x="18" y="35"/>
                  <a:pt x="18" y="36"/>
                  <a:pt x="18" y="38"/>
                </a:cubicBezTo>
                <a:cubicBezTo>
                  <a:pt x="18" y="40"/>
                  <a:pt x="18" y="42"/>
                  <a:pt x="16" y="43"/>
                </a:cubicBezTo>
                <a:cubicBezTo>
                  <a:pt x="15" y="44"/>
                  <a:pt x="13" y="45"/>
                  <a:pt x="12" y="45"/>
                </a:cubicBezTo>
                <a:cubicBezTo>
                  <a:pt x="8" y="45"/>
                  <a:pt x="5" y="42"/>
                  <a:pt x="5" y="38"/>
                </a:cubicBezTo>
                <a:cubicBezTo>
                  <a:pt x="5" y="34"/>
                  <a:pt x="8" y="31"/>
                  <a:pt x="12" y="31"/>
                </a:cubicBezTo>
                <a:close/>
                <a:moveTo>
                  <a:pt x="12" y="0"/>
                </a:moveTo>
                <a:cubicBezTo>
                  <a:pt x="12" y="0"/>
                  <a:pt x="12" y="0"/>
                  <a:pt x="12" y="0"/>
                </a:cubicBezTo>
                <a:cubicBezTo>
                  <a:pt x="38" y="0"/>
                  <a:pt x="38" y="0"/>
                  <a:pt x="38" y="0"/>
                </a:cubicBezTo>
                <a:cubicBezTo>
                  <a:pt x="44" y="0"/>
                  <a:pt x="50" y="6"/>
                  <a:pt x="50" y="12"/>
                </a:cubicBezTo>
                <a:cubicBezTo>
                  <a:pt x="50" y="19"/>
                  <a:pt x="44" y="24"/>
                  <a:pt x="38" y="24"/>
                </a:cubicBezTo>
                <a:cubicBezTo>
                  <a:pt x="12" y="24"/>
                  <a:pt x="12" y="24"/>
                  <a:pt x="12" y="24"/>
                </a:cubicBezTo>
                <a:cubicBezTo>
                  <a:pt x="5" y="24"/>
                  <a:pt x="0" y="19"/>
                  <a:pt x="0" y="12"/>
                </a:cubicBezTo>
                <a:cubicBezTo>
                  <a:pt x="0" y="6"/>
                  <a:pt x="5" y="0"/>
                  <a:pt x="12" y="0"/>
                </a:cubicBezTo>
                <a:close/>
                <a:moveTo>
                  <a:pt x="38" y="4"/>
                </a:moveTo>
                <a:cubicBezTo>
                  <a:pt x="38" y="4"/>
                  <a:pt x="38" y="4"/>
                  <a:pt x="38" y="4"/>
                </a:cubicBezTo>
                <a:cubicBezTo>
                  <a:pt x="12" y="4"/>
                  <a:pt x="12" y="4"/>
                  <a:pt x="12" y="4"/>
                </a:cubicBezTo>
                <a:cubicBezTo>
                  <a:pt x="7" y="4"/>
                  <a:pt x="4" y="8"/>
                  <a:pt x="4" y="12"/>
                </a:cubicBezTo>
                <a:cubicBezTo>
                  <a:pt x="4" y="16"/>
                  <a:pt x="7" y="20"/>
                  <a:pt x="12" y="20"/>
                </a:cubicBezTo>
                <a:cubicBezTo>
                  <a:pt x="38" y="20"/>
                  <a:pt x="38" y="20"/>
                  <a:pt x="38" y="20"/>
                </a:cubicBezTo>
                <a:cubicBezTo>
                  <a:pt x="42" y="20"/>
                  <a:pt x="46" y="16"/>
                  <a:pt x="46" y="12"/>
                </a:cubicBezTo>
                <a:cubicBezTo>
                  <a:pt x="46" y="8"/>
                  <a:pt x="42" y="4"/>
                  <a:pt x="38" y="4"/>
                </a:cubicBezTo>
                <a:close/>
                <a:moveTo>
                  <a:pt x="38" y="8"/>
                </a:moveTo>
                <a:cubicBezTo>
                  <a:pt x="38" y="8"/>
                  <a:pt x="38" y="8"/>
                  <a:pt x="38" y="8"/>
                </a:cubicBezTo>
                <a:cubicBezTo>
                  <a:pt x="35" y="8"/>
                  <a:pt x="33" y="10"/>
                  <a:pt x="33" y="12"/>
                </a:cubicBezTo>
                <a:cubicBezTo>
                  <a:pt x="33" y="14"/>
                  <a:pt x="35" y="16"/>
                  <a:pt x="38" y="16"/>
                </a:cubicBezTo>
                <a:cubicBezTo>
                  <a:pt x="40" y="16"/>
                  <a:pt x="42" y="14"/>
                  <a:pt x="42" y="12"/>
                </a:cubicBezTo>
                <a:cubicBezTo>
                  <a:pt x="42" y="10"/>
                  <a:pt x="40" y="8"/>
                  <a:pt x="38" y="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09" name="Freeform 615"/>
          <p:cNvSpPr>
            <a:spLocks noEditPoints="1"/>
          </p:cNvSpPr>
          <p:nvPr/>
        </p:nvSpPr>
        <p:spPr bwMode="auto">
          <a:xfrm>
            <a:off x="4652073" y="4754217"/>
            <a:ext cx="167996" cy="117597"/>
          </a:xfrm>
          <a:custGeom>
            <a:avLst/>
            <a:gdLst>
              <a:gd name="T0" fmla="*/ 6 w 50"/>
              <a:gd name="T1" fmla="*/ 16 h 35"/>
              <a:gd name="T2" fmla="*/ 19 w 50"/>
              <a:gd name="T3" fmla="*/ 16 h 35"/>
              <a:gd name="T4" fmla="*/ 22 w 50"/>
              <a:gd name="T5" fmla="*/ 17 h 35"/>
              <a:gd name="T6" fmla="*/ 25 w 50"/>
              <a:gd name="T7" fmla="*/ 16 h 35"/>
              <a:gd name="T8" fmla="*/ 28 w 50"/>
              <a:gd name="T9" fmla="*/ 17 h 35"/>
              <a:gd name="T10" fmla="*/ 31 w 50"/>
              <a:gd name="T11" fmla="*/ 16 h 35"/>
              <a:gd name="T12" fmla="*/ 43 w 50"/>
              <a:gd name="T13" fmla="*/ 16 h 35"/>
              <a:gd name="T14" fmla="*/ 38 w 50"/>
              <a:gd name="T15" fmla="*/ 7 h 35"/>
              <a:gd name="T16" fmla="*/ 36 w 50"/>
              <a:gd name="T17" fmla="*/ 8 h 35"/>
              <a:gd name="T18" fmla="*/ 35 w 50"/>
              <a:gd name="T19" fmla="*/ 10 h 35"/>
              <a:gd name="T20" fmla="*/ 33 w 50"/>
              <a:gd name="T21" fmla="*/ 8 h 35"/>
              <a:gd name="T22" fmla="*/ 38 w 50"/>
              <a:gd name="T23" fmla="*/ 2 h 35"/>
              <a:gd name="T24" fmla="*/ 41 w 50"/>
              <a:gd name="T25" fmla="*/ 5 h 35"/>
              <a:gd name="T26" fmla="*/ 48 w 50"/>
              <a:gd name="T27" fmla="*/ 17 h 35"/>
              <a:gd name="T28" fmla="*/ 50 w 50"/>
              <a:gd name="T29" fmla="*/ 21 h 35"/>
              <a:gd name="T30" fmla="*/ 50 w 50"/>
              <a:gd name="T31" fmla="*/ 24 h 35"/>
              <a:gd name="T32" fmla="*/ 39 w 50"/>
              <a:gd name="T33" fmla="*/ 35 h 35"/>
              <a:gd name="T34" fmla="*/ 37 w 50"/>
              <a:gd name="T35" fmla="*/ 35 h 35"/>
              <a:gd name="T36" fmla="*/ 26 w 50"/>
              <a:gd name="T37" fmla="*/ 24 h 35"/>
              <a:gd name="T38" fmla="*/ 26 w 50"/>
              <a:gd name="T39" fmla="*/ 21 h 35"/>
              <a:gd name="T40" fmla="*/ 23 w 50"/>
              <a:gd name="T41" fmla="*/ 21 h 35"/>
              <a:gd name="T42" fmla="*/ 23 w 50"/>
              <a:gd name="T43" fmla="*/ 24 h 35"/>
              <a:gd name="T44" fmla="*/ 12 w 50"/>
              <a:gd name="T45" fmla="*/ 35 h 35"/>
              <a:gd name="T46" fmla="*/ 11 w 50"/>
              <a:gd name="T47" fmla="*/ 35 h 35"/>
              <a:gd name="T48" fmla="*/ 0 w 50"/>
              <a:gd name="T49" fmla="*/ 24 h 35"/>
              <a:gd name="T50" fmla="*/ 0 w 50"/>
              <a:gd name="T51" fmla="*/ 21 h 35"/>
              <a:gd name="T52" fmla="*/ 1 w 50"/>
              <a:gd name="T53" fmla="*/ 17 h 35"/>
              <a:gd name="T54" fmla="*/ 8 w 50"/>
              <a:gd name="T55" fmla="*/ 5 h 35"/>
              <a:gd name="T56" fmla="*/ 12 w 50"/>
              <a:gd name="T57" fmla="*/ 2 h 35"/>
              <a:gd name="T58" fmla="*/ 17 w 50"/>
              <a:gd name="T59" fmla="*/ 8 h 35"/>
              <a:gd name="T60" fmla="*/ 15 w 50"/>
              <a:gd name="T61" fmla="*/ 10 h 35"/>
              <a:gd name="T62" fmla="*/ 13 w 50"/>
              <a:gd name="T63" fmla="*/ 8 h 35"/>
              <a:gd name="T64" fmla="*/ 11 w 50"/>
              <a:gd name="T65" fmla="*/ 7 h 35"/>
              <a:gd name="T66" fmla="*/ 6 w 50"/>
              <a:gd name="T67" fmla="*/ 16 h 35"/>
              <a:gd name="T68" fmla="*/ 19 w 50"/>
              <a:gd name="T69" fmla="*/ 20 h 35"/>
              <a:gd name="T70" fmla="*/ 19 w 50"/>
              <a:gd name="T71" fmla="*/ 20 h 35"/>
              <a:gd name="T72" fmla="*/ 4 w 50"/>
              <a:gd name="T73" fmla="*/ 20 h 35"/>
              <a:gd name="T74" fmla="*/ 4 w 50"/>
              <a:gd name="T75" fmla="*/ 20 h 35"/>
              <a:gd name="T76" fmla="*/ 4 w 50"/>
              <a:gd name="T77" fmla="*/ 20 h 35"/>
              <a:gd name="T78" fmla="*/ 4 w 50"/>
              <a:gd name="T79" fmla="*/ 21 h 35"/>
              <a:gd name="T80" fmla="*/ 4 w 50"/>
              <a:gd name="T81" fmla="*/ 24 h 35"/>
              <a:gd name="T82" fmla="*/ 11 w 50"/>
              <a:gd name="T83" fmla="*/ 31 h 35"/>
              <a:gd name="T84" fmla="*/ 12 w 50"/>
              <a:gd name="T85" fmla="*/ 31 h 35"/>
              <a:gd name="T86" fmla="*/ 20 w 50"/>
              <a:gd name="T87" fmla="*/ 24 h 35"/>
              <a:gd name="T88" fmla="*/ 20 w 50"/>
              <a:gd name="T89" fmla="*/ 21 h 35"/>
              <a:gd name="T90" fmla="*/ 19 w 50"/>
              <a:gd name="T91" fmla="*/ 20 h 35"/>
              <a:gd name="T92" fmla="*/ 45 w 50"/>
              <a:gd name="T93" fmla="*/ 20 h 35"/>
              <a:gd name="T94" fmla="*/ 45 w 50"/>
              <a:gd name="T95" fmla="*/ 20 h 35"/>
              <a:gd name="T96" fmla="*/ 31 w 50"/>
              <a:gd name="T97" fmla="*/ 20 h 35"/>
              <a:gd name="T98" fmla="*/ 30 w 50"/>
              <a:gd name="T99" fmla="*/ 21 h 35"/>
              <a:gd name="T100" fmla="*/ 30 w 50"/>
              <a:gd name="T101" fmla="*/ 24 h 35"/>
              <a:gd name="T102" fmla="*/ 37 w 50"/>
              <a:gd name="T103" fmla="*/ 31 h 35"/>
              <a:gd name="T104" fmla="*/ 39 w 50"/>
              <a:gd name="T105" fmla="*/ 31 h 35"/>
              <a:gd name="T106" fmla="*/ 46 w 50"/>
              <a:gd name="T107" fmla="*/ 24 h 35"/>
              <a:gd name="T108" fmla="*/ 46 w 50"/>
              <a:gd name="T109" fmla="*/ 21 h 35"/>
              <a:gd name="T110" fmla="*/ 46 w 50"/>
              <a:gd name="T111" fmla="*/ 20 h 35"/>
              <a:gd name="T112" fmla="*/ 45 w 50"/>
              <a:gd name="T113" fmla="*/ 20 h 35"/>
              <a:gd name="T114" fmla="*/ 45 w 50"/>
              <a:gd name="T11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35">
                <a:moveTo>
                  <a:pt x="6" y="16"/>
                </a:moveTo>
                <a:cubicBezTo>
                  <a:pt x="19" y="16"/>
                  <a:pt x="19" y="16"/>
                  <a:pt x="19" y="16"/>
                </a:cubicBezTo>
                <a:cubicBezTo>
                  <a:pt x="20" y="16"/>
                  <a:pt x="21" y="16"/>
                  <a:pt x="22" y="17"/>
                </a:cubicBezTo>
                <a:cubicBezTo>
                  <a:pt x="23" y="16"/>
                  <a:pt x="24" y="16"/>
                  <a:pt x="25" y="16"/>
                </a:cubicBezTo>
                <a:cubicBezTo>
                  <a:pt x="26" y="16"/>
                  <a:pt x="27" y="16"/>
                  <a:pt x="28" y="17"/>
                </a:cubicBezTo>
                <a:cubicBezTo>
                  <a:pt x="29" y="16"/>
                  <a:pt x="30" y="16"/>
                  <a:pt x="31" y="16"/>
                </a:cubicBezTo>
                <a:cubicBezTo>
                  <a:pt x="43" y="16"/>
                  <a:pt x="43" y="16"/>
                  <a:pt x="43" y="16"/>
                </a:cubicBezTo>
                <a:cubicBezTo>
                  <a:pt x="38" y="7"/>
                  <a:pt x="38" y="7"/>
                  <a:pt x="38" y="7"/>
                </a:cubicBezTo>
                <a:cubicBezTo>
                  <a:pt x="37" y="5"/>
                  <a:pt x="36" y="5"/>
                  <a:pt x="36" y="8"/>
                </a:cubicBezTo>
                <a:cubicBezTo>
                  <a:pt x="37" y="9"/>
                  <a:pt x="36" y="10"/>
                  <a:pt x="35" y="10"/>
                </a:cubicBezTo>
                <a:cubicBezTo>
                  <a:pt x="34" y="10"/>
                  <a:pt x="33" y="9"/>
                  <a:pt x="33" y="8"/>
                </a:cubicBezTo>
                <a:cubicBezTo>
                  <a:pt x="32" y="5"/>
                  <a:pt x="33" y="0"/>
                  <a:pt x="38" y="2"/>
                </a:cubicBezTo>
                <a:cubicBezTo>
                  <a:pt x="39" y="2"/>
                  <a:pt x="40" y="3"/>
                  <a:pt x="41" y="5"/>
                </a:cubicBezTo>
                <a:cubicBezTo>
                  <a:pt x="48" y="17"/>
                  <a:pt x="48" y="17"/>
                  <a:pt x="48" y="17"/>
                </a:cubicBezTo>
                <a:cubicBezTo>
                  <a:pt x="49" y="18"/>
                  <a:pt x="50" y="19"/>
                  <a:pt x="50" y="21"/>
                </a:cubicBezTo>
                <a:cubicBezTo>
                  <a:pt x="50" y="24"/>
                  <a:pt x="50" y="24"/>
                  <a:pt x="50" y="24"/>
                </a:cubicBezTo>
                <a:cubicBezTo>
                  <a:pt x="50" y="30"/>
                  <a:pt x="45" y="35"/>
                  <a:pt x="39" y="35"/>
                </a:cubicBezTo>
                <a:cubicBezTo>
                  <a:pt x="37" y="35"/>
                  <a:pt x="37" y="35"/>
                  <a:pt x="37" y="35"/>
                </a:cubicBezTo>
                <a:cubicBezTo>
                  <a:pt x="31" y="35"/>
                  <a:pt x="26" y="30"/>
                  <a:pt x="26" y="24"/>
                </a:cubicBezTo>
                <a:cubicBezTo>
                  <a:pt x="26" y="21"/>
                  <a:pt x="26" y="21"/>
                  <a:pt x="26" y="21"/>
                </a:cubicBezTo>
                <a:cubicBezTo>
                  <a:pt x="26" y="19"/>
                  <a:pt x="23" y="19"/>
                  <a:pt x="23" y="21"/>
                </a:cubicBezTo>
                <a:cubicBezTo>
                  <a:pt x="23" y="24"/>
                  <a:pt x="23" y="24"/>
                  <a:pt x="23" y="24"/>
                </a:cubicBezTo>
                <a:cubicBezTo>
                  <a:pt x="23" y="30"/>
                  <a:pt x="18" y="35"/>
                  <a:pt x="12" y="35"/>
                </a:cubicBezTo>
                <a:cubicBezTo>
                  <a:pt x="11" y="35"/>
                  <a:pt x="11" y="35"/>
                  <a:pt x="11" y="35"/>
                </a:cubicBezTo>
                <a:cubicBezTo>
                  <a:pt x="5" y="35"/>
                  <a:pt x="0" y="30"/>
                  <a:pt x="0" y="24"/>
                </a:cubicBezTo>
                <a:cubicBezTo>
                  <a:pt x="0" y="21"/>
                  <a:pt x="0" y="21"/>
                  <a:pt x="0" y="21"/>
                </a:cubicBezTo>
                <a:cubicBezTo>
                  <a:pt x="0" y="19"/>
                  <a:pt x="0" y="18"/>
                  <a:pt x="1" y="17"/>
                </a:cubicBezTo>
                <a:cubicBezTo>
                  <a:pt x="8" y="5"/>
                  <a:pt x="8" y="5"/>
                  <a:pt x="8" y="5"/>
                </a:cubicBezTo>
                <a:cubicBezTo>
                  <a:pt x="9" y="3"/>
                  <a:pt x="10" y="2"/>
                  <a:pt x="12" y="2"/>
                </a:cubicBezTo>
                <a:cubicBezTo>
                  <a:pt x="16" y="0"/>
                  <a:pt x="17" y="5"/>
                  <a:pt x="17" y="8"/>
                </a:cubicBezTo>
                <a:cubicBezTo>
                  <a:pt x="17" y="9"/>
                  <a:pt x="16" y="10"/>
                  <a:pt x="15" y="10"/>
                </a:cubicBezTo>
                <a:cubicBezTo>
                  <a:pt x="14" y="10"/>
                  <a:pt x="13" y="9"/>
                  <a:pt x="13" y="8"/>
                </a:cubicBezTo>
                <a:cubicBezTo>
                  <a:pt x="13" y="5"/>
                  <a:pt x="13" y="5"/>
                  <a:pt x="11" y="7"/>
                </a:cubicBezTo>
                <a:cubicBezTo>
                  <a:pt x="6" y="16"/>
                  <a:pt x="6" y="16"/>
                  <a:pt x="6" y="16"/>
                </a:cubicBezTo>
                <a:close/>
                <a:moveTo>
                  <a:pt x="19" y="20"/>
                </a:moveTo>
                <a:cubicBezTo>
                  <a:pt x="19" y="20"/>
                  <a:pt x="19" y="20"/>
                  <a:pt x="19" y="20"/>
                </a:cubicBezTo>
                <a:cubicBezTo>
                  <a:pt x="4" y="20"/>
                  <a:pt x="4" y="20"/>
                  <a:pt x="4" y="20"/>
                </a:cubicBezTo>
                <a:cubicBezTo>
                  <a:pt x="4" y="20"/>
                  <a:pt x="4" y="20"/>
                  <a:pt x="4" y="20"/>
                </a:cubicBezTo>
                <a:cubicBezTo>
                  <a:pt x="4" y="20"/>
                  <a:pt x="4" y="20"/>
                  <a:pt x="4" y="20"/>
                </a:cubicBezTo>
                <a:cubicBezTo>
                  <a:pt x="4" y="20"/>
                  <a:pt x="4" y="20"/>
                  <a:pt x="4" y="21"/>
                </a:cubicBezTo>
                <a:cubicBezTo>
                  <a:pt x="4" y="24"/>
                  <a:pt x="4" y="24"/>
                  <a:pt x="4" y="24"/>
                </a:cubicBezTo>
                <a:cubicBezTo>
                  <a:pt x="4" y="28"/>
                  <a:pt x="7" y="31"/>
                  <a:pt x="11" y="31"/>
                </a:cubicBezTo>
                <a:cubicBezTo>
                  <a:pt x="12" y="31"/>
                  <a:pt x="12" y="31"/>
                  <a:pt x="12" y="31"/>
                </a:cubicBezTo>
                <a:cubicBezTo>
                  <a:pt x="16" y="31"/>
                  <a:pt x="20" y="28"/>
                  <a:pt x="20" y="24"/>
                </a:cubicBezTo>
                <a:cubicBezTo>
                  <a:pt x="20" y="23"/>
                  <a:pt x="20" y="22"/>
                  <a:pt x="20" y="21"/>
                </a:cubicBezTo>
                <a:cubicBezTo>
                  <a:pt x="20" y="20"/>
                  <a:pt x="19" y="20"/>
                  <a:pt x="19" y="20"/>
                </a:cubicBezTo>
                <a:close/>
                <a:moveTo>
                  <a:pt x="45" y="20"/>
                </a:moveTo>
                <a:cubicBezTo>
                  <a:pt x="45" y="20"/>
                  <a:pt x="45" y="20"/>
                  <a:pt x="45" y="20"/>
                </a:cubicBezTo>
                <a:cubicBezTo>
                  <a:pt x="31" y="20"/>
                  <a:pt x="31" y="20"/>
                  <a:pt x="31" y="20"/>
                </a:cubicBezTo>
                <a:cubicBezTo>
                  <a:pt x="30" y="20"/>
                  <a:pt x="30" y="20"/>
                  <a:pt x="30" y="21"/>
                </a:cubicBezTo>
                <a:cubicBezTo>
                  <a:pt x="30" y="22"/>
                  <a:pt x="30" y="23"/>
                  <a:pt x="30" y="24"/>
                </a:cubicBezTo>
                <a:cubicBezTo>
                  <a:pt x="30" y="28"/>
                  <a:pt x="33" y="31"/>
                  <a:pt x="37" y="31"/>
                </a:cubicBezTo>
                <a:cubicBezTo>
                  <a:pt x="39" y="31"/>
                  <a:pt x="39" y="31"/>
                  <a:pt x="39" y="31"/>
                </a:cubicBezTo>
                <a:cubicBezTo>
                  <a:pt x="43" y="31"/>
                  <a:pt x="46" y="28"/>
                  <a:pt x="46" y="24"/>
                </a:cubicBezTo>
                <a:cubicBezTo>
                  <a:pt x="46" y="21"/>
                  <a:pt x="46" y="21"/>
                  <a:pt x="46" y="21"/>
                </a:cubicBezTo>
                <a:cubicBezTo>
                  <a:pt x="46" y="20"/>
                  <a:pt x="46" y="20"/>
                  <a:pt x="46" y="20"/>
                </a:cubicBezTo>
                <a:cubicBezTo>
                  <a:pt x="46" y="20"/>
                  <a:pt x="46" y="20"/>
                  <a:pt x="45" y="20"/>
                </a:cubicBezTo>
                <a:cubicBezTo>
                  <a:pt x="45" y="20"/>
                  <a:pt x="45" y="20"/>
                  <a:pt x="45"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0" name="Freeform 616"/>
          <p:cNvSpPr>
            <a:spLocks noEditPoints="1"/>
          </p:cNvSpPr>
          <p:nvPr/>
        </p:nvSpPr>
        <p:spPr bwMode="auto">
          <a:xfrm>
            <a:off x="5834761" y="5389239"/>
            <a:ext cx="167996" cy="188155"/>
          </a:xfrm>
          <a:custGeom>
            <a:avLst/>
            <a:gdLst>
              <a:gd name="T0" fmla="*/ 41 w 50"/>
              <a:gd name="T1" fmla="*/ 13 h 56"/>
              <a:gd name="T2" fmla="*/ 46 w 50"/>
              <a:gd name="T3" fmla="*/ 11 h 56"/>
              <a:gd name="T4" fmla="*/ 44 w 50"/>
              <a:gd name="T5" fmla="*/ 15 h 56"/>
              <a:gd name="T6" fmla="*/ 43 w 50"/>
              <a:gd name="T7" fmla="*/ 49 h 56"/>
              <a:gd name="T8" fmla="*/ 25 w 50"/>
              <a:gd name="T9" fmla="*/ 56 h 56"/>
              <a:gd name="T10" fmla="*/ 7 w 50"/>
              <a:gd name="T11" fmla="*/ 49 h 56"/>
              <a:gd name="T12" fmla="*/ 7 w 50"/>
              <a:gd name="T13" fmla="*/ 14 h 56"/>
              <a:gd name="T14" fmla="*/ 23 w 50"/>
              <a:gd name="T15" fmla="*/ 7 h 56"/>
              <a:gd name="T16" fmla="*/ 21 w 50"/>
              <a:gd name="T17" fmla="*/ 4 h 56"/>
              <a:gd name="T18" fmla="*/ 21 w 50"/>
              <a:gd name="T19" fmla="*/ 0 h 56"/>
              <a:gd name="T20" fmla="*/ 31 w 50"/>
              <a:gd name="T21" fmla="*/ 2 h 56"/>
              <a:gd name="T22" fmla="*/ 27 w 50"/>
              <a:gd name="T23" fmla="*/ 4 h 56"/>
              <a:gd name="T24" fmla="*/ 32 w 50"/>
              <a:gd name="T25" fmla="*/ 32 h 56"/>
              <a:gd name="T26" fmla="*/ 32 w 50"/>
              <a:gd name="T27" fmla="*/ 32 h 56"/>
              <a:gd name="T28" fmla="*/ 33 w 50"/>
              <a:gd name="T29" fmla="*/ 17 h 56"/>
              <a:gd name="T30" fmla="*/ 21 w 50"/>
              <a:gd name="T31" fmla="*/ 26 h 56"/>
              <a:gd name="T32" fmla="*/ 21 w 50"/>
              <a:gd name="T33" fmla="*/ 27 h 56"/>
              <a:gd name="T34" fmla="*/ 19 w 50"/>
              <a:gd name="T35" fmla="*/ 32 h 56"/>
              <a:gd name="T36" fmla="*/ 19 w 50"/>
              <a:gd name="T37" fmla="*/ 33 h 56"/>
              <a:gd name="T38" fmla="*/ 19 w 50"/>
              <a:gd name="T39" fmla="*/ 34 h 56"/>
              <a:gd name="T40" fmla="*/ 22 w 50"/>
              <a:gd name="T41" fmla="*/ 37 h 56"/>
              <a:gd name="T42" fmla="*/ 23 w 50"/>
              <a:gd name="T43" fmla="*/ 38 h 56"/>
              <a:gd name="T44" fmla="*/ 24 w 50"/>
              <a:gd name="T45" fmla="*/ 38 h 56"/>
              <a:gd name="T46" fmla="*/ 25 w 50"/>
              <a:gd name="T47" fmla="*/ 38 h 56"/>
              <a:gd name="T48" fmla="*/ 26 w 50"/>
              <a:gd name="T49" fmla="*/ 38 h 56"/>
              <a:gd name="T50" fmla="*/ 27 w 50"/>
              <a:gd name="T51" fmla="*/ 38 h 56"/>
              <a:gd name="T52" fmla="*/ 31 w 50"/>
              <a:gd name="T53" fmla="*/ 35 h 56"/>
              <a:gd name="T54" fmla="*/ 32 w 50"/>
              <a:gd name="T55" fmla="*/ 32 h 56"/>
              <a:gd name="T56" fmla="*/ 27 w 50"/>
              <a:gd name="T57" fmla="*/ 28 h 56"/>
              <a:gd name="T58" fmla="*/ 23 w 50"/>
              <a:gd name="T59" fmla="*/ 35 h 56"/>
              <a:gd name="T60" fmla="*/ 27 w 50"/>
              <a:gd name="T61" fmla="*/ 28 h 56"/>
              <a:gd name="T62" fmla="*/ 26 w 50"/>
              <a:gd name="T63" fmla="*/ 30 h 56"/>
              <a:gd name="T64" fmla="*/ 24 w 50"/>
              <a:gd name="T65" fmla="*/ 33 h 56"/>
              <a:gd name="T66" fmla="*/ 26 w 50"/>
              <a:gd name="T67" fmla="*/ 30 h 56"/>
              <a:gd name="T68" fmla="*/ 36 w 50"/>
              <a:gd name="T69" fmla="*/ 18 h 56"/>
              <a:gd name="T70" fmla="*/ 33 w 50"/>
              <a:gd name="T71" fmla="*/ 35 h 56"/>
              <a:gd name="T72" fmla="*/ 26 w 50"/>
              <a:gd name="T73" fmla="*/ 40 h 56"/>
              <a:gd name="T74" fmla="*/ 25 w 50"/>
              <a:gd name="T75" fmla="*/ 40 h 56"/>
              <a:gd name="T76" fmla="*/ 24 w 50"/>
              <a:gd name="T77" fmla="*/ 40 h 56"/>
              <a:gd name="T78" fmla="*/ 22 w 50"/>
              <a:gd name="T79" fmla="*/ 40 h 56"/>
              <a:gd name="T80" fmla="*/ 17 w 50"/>
              <a:gd name="T81" fmla="*/ 34 h 56"/>
              <a:gd name="T82" fmla="*/ 16 w 50"/>
              <a:gd name="T83" fmla="*/ 32 h 56"/>
              <a:gd name="T84" fmla="*/ 19 w 50"/>
              <a:gd name="T85" fmla="*/ 26 h 56"/>
              <a:gd name="T86" fmla="*/ 19 w 50"/>
              <a:gd name="T87" fmla="*/ 25 h 56"/>
              <a:gd name="T88" fmla="*/ 31 w 50"/>
              <a:gd name="T89" fmla="*/ 15 h 56"/>
              <a:gd name="T90" fmla="*/ 32 w 50"/>
              <a:gd name="T91" fmla="*/ 15 h 56"/>
              <a:gd name="T92" fmla="*/ 34 w 50"/>
              <a:gd name="T93" fmla="*/ 15 h 56"/>
              <a:gd name="T94" fmla="*/ 35 w 50"/>
              <a:gd name="T95" fmla="*/ 15 h 56"/>
              <a:gd name="T96" fmla="*/ 36 w 50"/>
              <a:gd name="T97" fmla="*/ 18 h 56"/>
              <a:gd name="T98" fmla="*/ 40 w 50"/>
              <a:gd name="T99" fmla="*/ 17 h 56"/>
              <a:gd name="T100" fmla="*/ 10 w 50"/>
              <a:gd name="T101" fmla="*/ 17 h 56"/>
              <a:gd name="T102" fmla="*/ 4 w 50"/>
              <a:gd name="T103" fmla="*/ 32 h 56"/>
              <a:gd name="T104" fmla="*/ 25 w 50"/>
              <a:gd name="T105" fmla="*/ 53 h 56"/>
              <a:gd name="T106" fmla="*/ 40 w 50"/>
              <a:gd name="T107" fmla="*/ 46 h 56"/>
              <a:gd name="T108" fmla="*/ 40 w 50"/>
              <a:gd name="T109" fmla="*/ 1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56">
                <a:moveTo>
                  <a:pt x="27" y="7"/>
                </a:moveTo>
                <a:cubicBezTo>
                  <a:pt x="32" y="7"/>
                  <a:pt x="37" y="9"/>
                  <a:pt x="41" y="13"/>
                </a:cubicBezTo>
                <a:cubicBezTo>
                  <a:pt x="43" y="11"/>
                  <a:pt x="43" y="11"/>
                  <a:pt x="43" y="11"/>
                </a:cubicBezTo>
                <a:cubicBezTo>
                  <a:pt x="44" y="10"/>
                  <a:pt x="45" y="10"/>
                  <a:pt x="46" y="11"/>
                </a:cubicBezTo>
                <a:cubicBezTo>
                  <a:pt x="47" y="11"/>
                  <a:pt x="47" y="13"/>
                  <a:pt x="46" y="13"/>
                </a:cubicBezTo>
                <a:cubicBezTo>
                  <a:pt x="44" y="15"/>
                  <a:pt x="44" y="15"/>
                  <a:pt x="44" y="15"/>
                </a:cubicBezTo>
                <a:cubicBezTo>
                  <a:pt x="48" y="20"/>
                  <a:pt x="50" y="25"/>
                  <a:pt x="50" y="32"/>
                </a:cubicBezTo>
                <a:cubicBezTo>
                  <a:pt x="50" y="38"/>
                  <a:pt x="47" y="45"/>
                  <a:pt x="43" y="49"/>
                </a:cubicBezTo>
                <a:cubicBezTo>
                  <a:pt x="43" y="49"/>
                  <a:pt x="43" y="49"/>
                  <a:pt x="43" y="49"/>
                </a:cubicBezTo>
                <a:cubicBezTo>
                  <a:pt x="38" y="54"/>
                  <a:pt x="32" y="56"/>
                  <a:pt x="25" y="56"/>
                </a:cubicBezTo>
                <a:cubicBezTo>
                  <a:pt x="18" y="56"/>
                  <a:pt x="12" y="54"/>
                  <a:pt x="7" y="49"/>
                </a:cubicBezTo>
                <a:cubicBezTo>
                  <a:pt x="7" y="49"/>
                  <a:pt x="7" y="49"/>
                  <a:pt x="7" y="49"/>
                </a:cubicBezTo>
                <a:cubicBezTo>
                  <a:pt x="3" y="45"/>
                  <a:pt x="0" y="38"/>
                  <a:pt x="0" y="32"/>
                </a:cubicBezTo>
                <a:cubicBezTo>
                  <a:pt x="0" y="25"/>
                  <a:pt x="3" y="18"/>
                  <a:pt x="7" y="14"/>
                </a:cubicBezTo>
                <a:cubicBezTo>
                  <a:pt x="7" y="14"/>
                  <a:pt x="7" y="14"/>
                  <a:pt x="7" y="14"/>
                </a:cubicBezTo>
                <a:cubicBezTo>
                  <a:pt x="12" y="10"/>
                  <a:pt x="17" y="7"/>
                  <a:pt x="23" y="7"/>
                </a:cubicBezTo>
                <a:cubicBezTo>
                  <a:pt x="23" y="4"/>
                  <a:pt x="23" y="4"/>
                  <a:pt x="23" y="4"/>
                </a:cubicBezTo>
                <a:cubicBezTo>
                  <a:pt x="21" y="4"/>
                  <a:pt x="21" y="4"/>
                  <a:pt x="21" y="4"/>
                </a:cubicBezTo>
                <a:cubicBezTo>
                  <a:pt x="20" y="4"/>
                  <a:pt x="19" y="3"/>
                  <a:pt x="19" y="2"/>
                </a:cubicBezTo>
                <a:cubicBezTo>
                  <a:pt x="19" y="1"/>
                  <a:pt x="20" y="0"/>
                  <a:pt x="21" y="0"/>
                </a:cubicBezTo>
                <a:cubicBezTo>
                  <a:pt x="29" y="0"/>
                  <a:pt x="29" y="0"/>
                  <a:pt x="29" y="0"/>
                </a:cubicBezTo>
                <a:cubicBezTo>
                  <a:pt x="30" y="0"/>
                  <a:pt x="31" y="1"/>
                  <a:pt x="31" y="2"/>
                </a:cubicBezTo>
                <a:cubicBezTo>
                  <a:pt x="31" y="3"/>
                  <a:pt x="30" y="4"/>
                  <a:pt x="29" y="4"/>
                </a:cubicBezTo>
                <a:cubicBezTo>
                  <a:pt x="27" y="4"/>
                  <a:pt x="27" y="4"/>
                  <a:pt x="27" y="4"/>
                </a:cubicBezTo>
                <a:cubicBezTo>
                  <a:pt x="27" y="7"/>
                  <a:pt x="27" y="7"/>
                  <a:pt x="27" y="7"/>
                </a:cubicBezTo>
                <a:close/>
                <a:moveTo>
                  <a:pt x="32" y="32"/>
                </a:moveTo>
                <a:cubicBezTo>
                  <a:pt x="32" y="32"/>
                  <a:pt x="32" y="32"/>
                  <a:pt x="32" y="32"/>
                </a:cubicBezTo>
                <a:cubicBezTo>
                  <a:pt x="32" y="32"/>
                  <a:pt x="32" y="32"/>
                  <a:pt x="32" y="32"/>
                </a:cubicBezTo>
                <a:cubicBezTo>
                  <a:pt x="34" y="18"/>
                  <a:pt x="34" y="18"/>
                  <a:pt x="34" y="18"/>
                </a:cubicBezTo>
                <a:cubicBezTo>
                  <a:pt x="34" y="17"/>
                  <a:pt x="33" y="17"/>
                  <a:pt x="33" y="17"/>
                </a:cubicBezTo>
                <a:cubicBezTo>
                  <a:pt x="21" y="26"/>
                  <a:pt x="21" y="26"/>
                  <a:pt x="21" y="26"/>
                </a:cubicBezTo>
                <a:cubicBezTo>
                  <a:pt x="21" y="26"/>
                  <a:pt x="21" y="26"/>
                  <a:pt x="21" y="26"/>
                </a:cubicBezTo>
                <a:cubicBezTo>
                  <a:pt x="21" y="26"/>
                  <a:pt x="21" y="26"/>
                  <a:pt x="21" y="26"/>
                </a:cubicBezTo>
                <a:cubicBezTo>
                  <a:pt x="21" y="27"/>
                  <a:pt x="21" y="27"/>
                  <a:pt x="21" y="27"/>
                </a:cubicBezTo>
                <a:cubicBezTo>
                  <a:pt x="21" y="27"/>
                  <a:pt x="21" y="27"/>
                  <a:pt x="21" y="27"/>
                </a:cubicBezTo>
                <a:cubicBezTo>
                  <a:pt x="19" y="28"/>
                  <a:pt x="18" y="30"/>
                  <a:pt x="19" y="32"/>
                </a:cubicBezTo>
                <a:cubicBezTo>
                  <a:pt x="19" y="32"/>
                  <a:pt x="19" y="32"/>
                  <a:pt x="19" y="33"/>
                </a:cubicBezTo>
                <a:cubicBezTo>
                  <a:pt x="19" y="33"/>
                  <a:pt x="19" y="33"/>
                  <a:pt x="19" y="33"/>
                </a:cubicBezTo>
                <a:cubicBezTo>
                  <a:pt x="19" y="33"/>
                  <a:pt x="19" y="34"/>
                  <a:pt x="19" y="34"/>
                </a:cubicBezTo>
                <a:cubicBezTo>
                  <a:pt x="19" y="34"/>
                  <a:pt x="19" y="34"/>
                  <a:pt x="19" y="34"/>
                </a:cubicBezTo>
                <a:cubicBezTo>
                  <a:pt x="19" y="34"/>
                  <a:pt x="20" y="35"/>
                  <a:pt x="20" y="35"/>
                </a:cubicBezTo>
                <a:cubicBezTo>
                  <a:pt x="20" y="36"/>
                  <a:pt x="21" y="37"/>
                  <a:pt x="22" y="37"/>
                </a:cubicBezTo>
                <a:cubicBezTo>
                  <a:pt x="22" y="37"/>
                  <a:pt x="22" y="37"/>
                  <a:pt x="22" y="37"/>
                </a:cubicBezTo>
                <a:cubicBezTo>
                  <a:pt x="23" y="38"/>
                  <a:pt x="23" y="38"/>
                  <a:pt x="23" y="38"/>
                </a:cubicBezTo>
                <a:cubicBezTo>
                  <a:pt x="23" y="38"/>
                  <a:pt x="23" y="38"/>
                  <a:pt x="24" y="38"/>
                </a:cubicBezTo>
                <a:cubicBezTo>
                  <a:pt x="24" y="38"/>
                  <a:pt x="24" y="38"/>
                  <a:pt x="24" y="38"/>
                </a:cubicBezTo>
                <a:cubicBezTo>
                  <a:pt x="24" y="38"/>
                  <a:pt x="24" y="38"/>
                  <a:pt x="24" y="38"/>
                </a:cubicBezTo>
                <a:cubicBezTo>
                  <a:pt x="25" y="38"/>
                  <a:pt x="25" y="38"/>
                  <a:pt x="25" y="38"/>
                </a:cubicBezTo>
                <a:cubicBezTo>
                  <a:pt x="25" y="38"/>
                  <a:pt x="25" y="38"/>
                  <a:pt x="25" y="38"/>
                </a:cubicBezTo>
                <a:cubicBezTo>
                  <a:pt x="25" y="38"/>
                  <a:pt x="25" y="38"/>
                  <a:pt x="26" y="38"/>
                </a:cubicBezTo>
                <a:cubicBezTo>
                  <a:pt x="26" y="38"/>
                  <a:pt x="26" y="38"/>
                  <a:pt x="26" y="38"/>
                </a:cubicBezTo>
                <a:cubicBezTo>
                  <a:pt x="26" y="38"/>
                  <a:pt x="27" y="38"/>
                  <a:pt x="27" y="38"/>
                </a:cubicBezTo>
                <a:cubicBezTo>
                  <a:pt x="28" y="37"/>
                  <a:pt x="30" y="37"/>
                  <a:pt x="30" y="35"/>
                </a:cubicBezTo>
                <a:cubicBezTo>
                  <a:pt x="30" y="35"/>
                  <a:pt x="31" y="35"/>
                  <a:pt x="31" y="35"/>
                </a:cubicBezTo>
                <a:cubicBezTo>
                  <a:pt x="31" y="34"/>
                  <a:pt x="31" y="33"/>
                  <a:pt x="32" y="32"/>
                </a:cubicBezTo>
                <a:cubicBezTo>
                  <a:pt x="32" y="32"/>
                  <a:pt x="32" y="32"/>
                  <a:pt x="32" y="32"/>
                </a:cubicBezTo>
                <a:close/>
                <a:moveTo>
                  <a:pt x="27" y="28"/>
                </a:moveTo>
                <a:cubicBezTo>
                  <a:pt x="27" y="28"/>
                  <a:pt x="27" y="28"/>
                  <a:pt x="27" y="28"/>
                </a:cubicBezTo>
                <a:cubicBezTo>
                  <a:pt x="29" y="29"/>
                  <a:pt x="30" y="32"/>
                  <a:pt x="29" y="34"/>
                </a:cubicBezTo>
                <a:cubicBezTo>
                  <a:pt x="28" y="36"/>
                  <a:pt x="25" y="36"/>
                  <a:pt x="23" y="35"/>
                </a:cubicBezTo>
                <a:cubicBezTo>
                  <a:pt x="21" y="34"/>
                  <a:pt x="20" y="31"/>
                  <a:pt x="21" y="29"/>
                </a:cubicBezTo>
                <a:cubicBezTo>
                  <a:pt x="23" y="27"/>
                  <a:pt x="25" y="27"/>
                  <a:pt x="27" y="28"/>
                </a:cubicBezTo>
                <a:close/>
                <a:moveTo>
                  <a:pt x="26" y="30"/>
                </a:moveTo>
                <a:cubicBezTo>
                  <a:pt x="26" y="30"/>
                  <a:pt x="26" y="30"/>
                  <a:pt x="26" y="30"/>
                </a:cubicBezTo>
                <a:cubicBezTo>
                  <a:pt x="25" y="29"/>
                  <a:pt x="24" y="30"/>
                  <a:pt x="23" y="31"/>
                </a:cubicBezTo>
                <a:cubicBezTo>
                  <a:pt x="23" y="32"/>
                  <a:pt x="23" y="33"/>
                  <a:pt x="24" y="33"/>
                </a:cubicBezTo>
                <a:cubicBezTo>
                  <a:pt x="25" y="34"/>
                  <a:pt x="26" y="33"/>
                  <a:pt x="27" y="33"/>
                </a:cubicBezTo>
                <a:cubicBezTo>
                  <a:pt x="27" y="32"/>
                  <a:pt x="27" y="30"/>
                  <a:pt x="26" y="30"/>
                </a:cubicBezTo>
                <a:close/>
                <a:moveTo>
                  <a:pt x="36" y="18"/>
                </a:moveTo>
                <a:cubicBezTo>
                  <a:pt x="36" y="18"/>
                  <a:pt x="36" y="18"/>
                  <a:pt x="36" y="18"/>
                </a:cubicBezTo>
                <a:cubicBezTo>
                  <a:pt x="34" y="33"/>
                  <a:pt x="34" y="33"/>
                  <a:pt x="34" y="33"/>
                </a:cubicBezTo>
                <a:cubicBezTo>
                  <a:pt x="34" y="34"/>
                  <a:pt x="34" y="34"/>
                  <a:pt x="33" y="35"/>
                </a:cubicBezTo>
                <a:cubicBezTo>
                  <a:pt x="32" y="38"/>
                  <a:pt x="29" y="40"/>
                  <a:pt x="27" y="40"/>
                </a:cubicBezTo>
                <a:cubicBezTo>
                  <a:pt x="26" y="40"/>
                  <a:pt x="26" y="40"/>
                  <a:pt x="26" y="40"/>
                </a:cubicBezTo>
                <a:cubicBezTo>
                  <a:pt x="25" y="40"/>
                  <a:pt x="25" y="40"/>
                  <a:pt x="25" y="40"/>
                </a:cubicBezTo>
                <a:cubicBezTo>
                  <a:pt x="25" y="40"/>
                  <a:pt x="25" y="40"/>
                  <a:pt x="25" y="40"/>
                </a:cubicBezTo>
                <a:cubicBezTo>
                  <a:pt x="25" y="40"/>
                  <a:pt x="24" y="40"/>
                  <a:pt x="24" y="40"/>
                </a:cubicBezTo>
                <a:cubicBezTo>
                  <a:pt x="24" y="40"/>
                  <a:pt x="24" y="40"/>
                  <a:pt x="24" y="40"/>
                </a:cubicBezTo>
                <a:cubicBezTo>
                  <a:pt x="24" y="40"/>
                  <a:pt x="23" y="40"/>
                  <a:pt x="23" y="40"/>
                </a:cubicBezTo>
                <a:cubicBezTo>
                  <a:pt x="23" y="40"/>
                  <a:pt x="23" y="40"/>
                  <a:pt x="22" y="40"/>
                </a:cubicBezTo>
                <a:cubicBezTo>
                  <a:pt x="20" y="39"/>
                  <a:pt x="18" y="37"/>
                  <a:pt x="17" y="35"/>
                </a:cubicBezTo>
                <a:cubicBezTo>
                  <a:pt x="17" y="34"/>
                  <a:pt x="17" y="34"/>
                  <a:pt x="17" y="34"/>
                </a:cubicBezTo>
                <a:cubicBezTo>
                  <a:pt x="17" y="34"/>
                  <a:pt x="16" y="33"/>
                  <a:pt x="16" y="33"/>
                </a:cubicBezTo>
                <a:cubicBezTo>
                  <a:pt x="16" y="33"/>
                  <a:pt x="16" y="32"/>
                  <a:pt x="16" y="32"/>
                </a:cubicBezTo>
                <a:cubicBezTo>
                  <a:pt x="16" y="30"/>
                  <a:pt x="17" y="28"/>
                  <a:pt x="18" y="26"/>
                </a:cubicBezTo>
                <a:cubicBezTo>
                  <a:pt x="18" y="26"/>
                  <a:pt x="18" y="26"/>
                  <a:pt x="19" y="26"/>
                </a:cubicBezTo>
                <a:cubicBezTo>
                  <a:pt x="19" y="26"/>
                  <a:pt x="19" y="25"/>
                  <a:pt x="19" y="25"/>
                </a:cubicBezTo>
                <a:cubicBezTo>
                  <a:pt x="19" y="25"/>
                  <a:pt x="19" y="25"/>
                  <a:pt x="19" y="25"/>
                </a:cubicBezTo>
                <a:cubicBezTo>
                  <a:pt x="19" y="25"/>
                  <a:pt x="20" y="25"/>
                  <a:pt x="20" y="25"/>
                </a:cubicBezTo>
                <a:cubicBezTo>
                  <a:pt x="31" y="15"/>
                  <a:pt x="31" y="15"/>
                  <a:pt x="31" y="15"/>
                </a:cubicBezTo>
                <a:cubicBezTo>
                  <a:pt x="31" y="15"/>
                  <a:pt x="31" y="15"/>
                  <a:pt x="31" y="15"/>
                </a:cubicBezTo>
                <a:cubicBezTo>
                  <a:pt x="32" y="15"/>
                  <a:pt x="32" y="15"/>
                  <a:pt x="32" y="15"/>
                </a:cubicBezTo>
                <a:cubicBezTo>
                  <a:pt x="32" y="15"/>
                  <a:pt x="33" y="15"/>
                  <a:pt x="34" y="15"/>
                </a:cubicBezTo>
                <a:cubicBezTo>
                  <a:pt x="34" y="15"/>
                  <a:pt x="34" y="15"/>
                  <a:pt x="34" y="15"/>
                </a:cubicBezTo>
                <a:cubicBezTo>
                  <a:pt x="35" y="15"/>
                  <a:pt x="35" y="15"/>
                  <a:pt x="35" y="15"/>
                </a:cubicBezTo>
                <a:cubicBezTo>
                  <a:pt x="35" y="15"/>
                  <a:pt x="35" y="15"/>
                  <a:pt x="35" y="15"/>
                </a:cubicBezTo>
                <a:cubicBezTo>
                  <a:pt x="35" y="15"/>
                  <a:pt x="35" y="15"/>
                  <a:pt x="35" y="15"/>
                </a:cubicBezTo>
                <a:cubicBezTo>
                  <a:pt x="36" y="16"/>
                  <a:pt x="36" y="17"/>
                  <a:pt x="36" y="18"/>
                </a:cubicBezTo>
                <a:close/>
                <a:moveTo>
                  <a:pt x="40" y="17"/>
                </a:moveTo>
                <a:cubicBezTo>
                  <a:pt x="40" y="17"/>
                  <a:pt x="40" y="17"/>
                  <a:pt x="40" y="17"/>
                </a:cubicBezTo>
                <a:cubicBezTo>
                  <a:pt x="36" y="13"/>
                  <a:pt x="31" y="11"/>
                  <a:pt x="25" y="11"/>
                </a:cubicBezTo>
                <a:cubicBezTo>
                  <a:pt x="19" y="11"/>
                  <a:pt x="14" y="13"/>
                  <a:pt x="10" y="17"/>
                </a:cubicBezTo>
                <a:cubicBezTo>
                  <a:pt x="10" y="17"/>
                  <a:pt x="10" y="17"/>
                  <a:pt x="10" y="17"/>
                </a:cubicBezTo>
                <a:cubicBezTo>
                  <a:pt x="6" y="20"/>
                  <a:pt x="4" y="26"/>
                  <a:pt x="4" y="32"/>
                </a:cubicBezTo>
                <a:cubicBezTo>
                  <a:pt x="4" y="37"/>
                  <a:pt x="6" y="43"/>
                  <a:pt x="10" y="46"/>
                </a:cubicBezTo>
                <a:cubicBezTo>
                  <a:pt x="14" y="50"/>
                  <a:pt x="19" y="53"/>
                  <a:pt x="25" y="53"/>
                </a:cubicBezTo>
                <a:cubicBezTo>
                  <a:pt x="31" y="53"/>
                  <a:pt x="36" y="50"/>
                  <a:pt x="40" y="47"/>
                </a:cubicBezTo>
                <a:cubicBezTo>
                  <a:pt x="40" y="46"/>
                  <a:pt x="40" y="46"/>
                  <a:pt x="40" y="46"/>
                </a:cubicBezTo>
                <a:cubicBezTo>
                  <a:pt x="44" y="43"/>
                  <a:pt x="46" y="37"/>
                  <a:pt x="46" y="32"/>
                </a:cubicBezTo>
                <a:cubicBezTo>
                  <a:pt x="46" y="26"/>
                  <a:pt x="44" y="21"/>
                  <a:pt x="40" y="17"/>
                </a:cubicBezTo>
                <a:cubicBezTo>
                  <a:pt x="40" y="17"/>
                  <a:pt x="40" y="17"/>
                  <a:pt x="40" y="1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1" name="Freeform 617"/>
          <p:cNvSpPr>
            <a:spLocks noEditPoints="1"/>
          </p:cNvSpPr>
          <p:nvPr/>
        </p:nvSpPr>
        <p:spPr bwMode="auto">
          <a:xfrm>
            <a:off x="4052329" y="5389240"/>
            <a:ext cx="183115" cy="178076"/>
          </a:xfrm>
          <a:custGeom>
            <a:avLst/>
            <a:gdLst>
              <a:gd name="T0" fmla="*/ 43 w 54"/>
              <a:gd name="T1" fmla="*/ 8 h 53"/>
              <a:gd name="T2" fmla="*/ 34 w 54"/>
              <a:gd name="T3" fmla="*/ 16 h 53"/>
              <a:gd name="T4" fmla="*/ 8 w 54"/>
              <a:gd name="T5" fmla="*/ 15 h 53"/>
              <a:gd name="T6" fmla="*/ 26 w 54"/>
              <a:gd name="T7" fmla="*/ 22 h 53"/>
              <a:gd name="T8" fmla="*/ 18 w 54"/>
              <a:gd name="T9" fmla="*/ 33 h 53"/>
              <a:gd name="T10" fmla="*/ 8 w 54"/>
              <a:gd name="T11" fmla="*/ 32 h 53"/>
              <a:gd name="T12" fmla="*/ 15 w 54"/>
              <a:gd name="T13" fmla="*/ 39 h 53"/>
              <a:gd name="T14" fmla="*/ 16 w 54"/>
              <a:gd name="T15" fmla="*/ 39 h 53"/>
              <a:gd name="T16" fmla="*/ 22 w 54"/>
              <a:gd name="T17" fmla="*/ 46 h 53"/>
              <a:gd name="T18" fmla="*/ 21 w 54"/>
              <a:gd name="T19" fmla="*/ 36 h 53"/>
              <a:gd name="T20" fmla="*/ 29 w 54"/>
              <a:gd name="T21" fmla="*/ 28 h 53"/>
              <a:gd name="T22" fmla="*/ 32 w 54"/>
              <a:gd name="T23" fmla="*/ 28 h 53"/>
              <a:gd name="T24" fmla="*/ 41 w 54"/>
              <a:gd name="T25" fmla="*/ 44 h 53"/>
              <a:gd name="T26" fmla="*/ 39 w 54"/>
              <a:gd name="T27" fmla="*/ 18 h 53"/>
              <a:gd name="T28" fmla="*/ 43 w 54"/>
              <a:gd name="T29" fmla="*/ 8 h 53"/>
              <a:gd name="T30" fmla="*/ 40 w 54"/>
              <a:gd name="T31" fmla="*/ 5 h 53"/>
              <a:gd name="T32" fmla="*/ 40 w 54"/>
              <a:gd name="T33" fmla="*/ 5 h 53"/>
              <a:gd name="T34" fmla="*/ 49 w 54"/>
              <a:gd name="T35" fmla="*/ 13 h 53"/>
              <a:gd name="T36" fmla="*/ 45 w 54"/>
              <a:gd name="T37" fmla="*/ 45 h 53"/>
              <a:gd name="T38" fmla="*/ 40 w 54"/>
              <a:gd name="T39" fmla="*/ 51 h 53"/>
              <a:gd name="T40" fmla="*/ 37 w 54"/>
              <a:gd name="T41" fmla="*/ 50 h 53"/>
              <a:gd name="T42" fmla="*/ 24 w 54"/>
              <a:gd name="T43" fmla="*/ 38 h 53"/>
              <a:gd name="T44" fmla="*/ 25 w 54"/>
              <a:gd name="T45" fmla="*/ 48 h 53"/>
              <a:gd name="T46" fmla="*/ 18 w 54"/>
              <a:gd name="T47" fmla="*/ 53 h 53"/>
              <a:gd name="T48" fmla="*/ 12 w 54"/>
              <a:gd name="T49" fmla="*/ 42 h 53"/>
              <a:gd name="T50" fmla="*/ 1 w 54"/>
              <a:gd name="T51" fmla="*/ 34 h 53"/>
              <a:gd name="T52" fmla="*/ 6 w 54"/>
              <a:gd name="T53" fmla="*/ 29 h 53"/>
              <a:gd name="T54" fmla="*/ 16 w 54"/>
              <a:gd name="T55" fmla="*/ 29 h 53"/>
              <a:gd name="T56" fmla="*/ 4 w 54"/>
              <a:gd name="T57" fmla="*/ 17 h 53"/>
              <a:gd name="T58" fmla="*/ 3 w 54"/>
              <a:gd name="T59" fmla="*/ 14 h 53"/>
              <a:gd name="T60" fmla="*/ 8 w 54"/>
              <a:gd name="T61" fmla="*/ 10 h 53"/>
              <a:gd name="T62" fmla="*/ 34 w 54"/>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53">
                <a:moveTo>
                  <a:pt x="43" y="8"/>
                </a:moveTo>
                <a:cubicBezTo>
                  <a:pt x="43" y="8"/>
                  <a:pt x="43" y="8"/>
                  <a:pt x="43" y="8"/>
                </a:cubicBezTo>
                <a:cubicBezTo>
                  <a:pt x="36" y="15"/>
                  <a:pt x="36" y="15"/>
                  <a:pt x="36" y="15"/>
                </a:cubicBezTo>
                <a:cubicBezTo>
                  <a:pt x="35" y="16"/>
                  <a:pt x="35" y="16"/>
                  <a:pt x="34" y="16"/>
                </a:cubicBezTo>
                <a:cubicBezTo>
                  <a:pt x="10" y="13"/>
                  <a:pt x="10" y="13"/>
                  <a:pt x="10" y="13"/>
                </a:cubicBezTo>
                <a:cubicBezTo>
                  <a:pt x="8" y="15"/>
                  <a:pt x="8" y="15"/>
                  <a:pt x="8" y="15"/>
                </a:cubicBezTo>
                <a:cubicBezTo>
                  <a:pt x="25" y="22"/>
                  <a:pt x="25" y="22"/>
                  <a:pt x="25" y="22"/>
                </a:cubicBezTo>
                <a:cubicBezTo>
                  <a:pt x="26" y="22"/>
                  <a:pt x="26" y="22"/>
                  <a:pt x="26" y="22"/>
                </a:cubicBezTo>
                <a:cubicBezTo>
                  <a:pt x="27" y="23"/>
                  <a:pt x="27" y="24"/>
                  <a:pt x="26" y="25"/>
                </a:cubicBezTo>
                <a:cubicBezTo>
                  <a:pt x="18" y="33"/>
                  <a:pt x="18" y="33"/>
                  <a:pt x="18" y="33"/>
                </a:cubicBezTo>
                <a:cubicBezTo>
                  <a:pt x="18" y="33"/>
                  <a:pt x="17" y="33"/>
                  <a:pt x="16" y="33"/>
                </a:cubicBezTo>
                <a:cubicBezTo>
                  <a:pt x="8" y="32"/>
                  <a:pt x="8" y="32"/>
                  <a:pt x="8" y="32"/>
                </a:cubicBezTo>
                <a:cubicBezTo>
                  <a:pt x="6" y="34"/>
                  <a:pt x="6" y="34"/>
                  <a:pt x="6" y="34"/>
                </a:cubicBezTo>
                <a:cubicBezTo>
                  <a:pt x="15" y="39"/>
                  <a:pt x="15" y="39"/>
                  <a:pt x="15" y="39"/>
                </a:cubicBezTo>
                <a:cubicBezTo>
                  <a:pt x="15" y="39"/>
                  <a:pt x="15" y="39"/>
                  <a:pt x="15" y="39"/>
                </a:cubicBezTo>
                <a:cubicBezTo>
                  <a:pt x="15" y="39"/>
                  <a:pt x="15" y="39"/>
                  <a:pt x="16" y="39"/>
                </a:cubicBezTo>
                <a:cubicBezTo>
                  <a:pt x="20" y="48"/>
                  <a:pt x="20" y="48"/>
                  <a:pt x="20" y="48"/>
                </a:cubicBezTo>
                <a:cubicBezTo>
                  <a:pt x="22" y="46"/>
                  <a:pt x="22" y="46"/>
                  <a:pt x="22" y="46"/>
                </a:cubicBezTo>
                <a:cubicBezTo>
                  <a:pt x="20" y="38"/>
                  <a:pt x="20" y="38"/>
                  <a:pt x="20" y="38"/>
                </a:cubicBezTo>
                <a:cubicBezTo>
                  <a:pt x="20" y="37"/>
                  <a:pt x="21" y="36"/>
                  <a:pt x="21" y="36"/>
                </a:cubicBezTo>
                <a:cubicBezTo>
                  <a:pt x="29" y="28"/>
                  <a:pt x="29" y="28"/>
                  <a:pt x="29" y="28"/>
                </a:cubicBezTo>
                <a:cubicBezTo>
                  <a:pt x="29" y="28"/>
                  <a:pt x="29" y="28"/>
                  <a:pt x="29" y="28"/>
                </a:cubicBezTo>
                <a:cubicBezTo>
                  <a:pt x="29" y="27"/>
                  <a:pt x="29" y="27"/>
                  <a:pt x="30" y="27"/>
                </a:cubicBezTo>
                <a:cubicBezTo>
                  <a:pt x="31" y="27"/>
                  <a:pt x="32" y="27"/>
                  <a:pt x="32" y="28"/>
                </a:cubicBezTo>
                <a:cubicBezTo>
                  <a:pt x="39" y="46"/>
                  <a:pt x="39" y="46"/>
                  <a:pt x="39" y="46"/>
                </a:cubicBezTo>
                <a:cubicBezTo>
                  <a:pt x="41" y="44"/>
                  <a:pt x="41" y="44"/>
                  <a:pt x="41" y="44"/>
                </a:cubicBezTo>
                <a:cubicBezTo>
                  <a:pt x="38" y="20"/>
                  <a:pt x="38" y="20"/>
                  <a:pt x="38" y="20"/>
                </a:cubicBezTo>
                <a:cubicBezTo>
                  <a:pt x="38" y="19"/>
                  <a:pt x="38" y="19"/>
                  <a:pt x="39" y="18"/>
                </a:cubicBezTo>
                <a:cubicBezTo>
                  <a:pt x="46" y="11"/>
                  <a:pt x="46" y="11"/>
                  <a:pt x="46" y="11"/>
                </a:cubicBezTo>
                <a:cubicBezTo>
                  <a:pt x="48" y="9"/>
                  <a:pt x="45" y="6"/>
                  <a:pt x="43" y="8"/>
                </a:cubicBezTo>
                <a:cubicBezTo>
                  <a:pt x="43" y="8"/>
                  <a:pt x="43" y="8"/>
                  <a:pt x="43" y="8"/>
                </a:cubicBezTo>
                <a:close/>
                <a:moveTo>
                  <a:pt x="40" y="5"/>
                </a:moveTo>
                <a:cubicBezTo>
                  <a:pt x="40" y="5"/>
                  <a:pt x="40" y="5"/>
                  <a:pt x="40" y="5"/>
                </a:cubicBezTo>
                <a:cubicBezTo>
                  <a:pt x="40" y="5"/>
                  <a:pt x="40" y="5"/>
                  <a:pt x="40" y="5"/>
                </a:cubicBezTo>
                <a:cubicBezTo>
                  <a:pt x="40" y="5"/>
                  <a:pt x="40" y="5"/>
                  <a:pt x="40" y="5"/>
                </a:cubicBezTo>
                <a:cubicBezTo>
                  <a:pt x="46" y="0"/>
                  <a:pt x="54" y="8"/>
                  <a:pt x="49" y="13"/>
                </a:cubicBezTo>
                <a:cubicBezTo>
                  <a:pt x="42" y="20"/>
                  <a:pt x="42" y="20"/>
                  <a:pt x="42" y="20"/>
                </a:cubicBezTo>
                <a:cubicBezTo>
                  <a:pt x="45" y="45"/>
                  <a:pt x="45" y="45"/>
                  <a:pt x="45" y="45"/>
                </a:cubicBezTo>
                <a:cubicBezTo>
                  <a:pt x="45" y="45"/>
                  <a:pt x="45" y="46"/>
                  <a:pt x="44" y="46"/>
                </a:cubicBezTo>
                <a:cubicBezTo>
                  <a:pt x="40" y="51"/>
                  <a:pt x="40" y="51"/>
                  <a:pt x="40" y="51"/>
                </a:cubicBezTo>
                <a:cubicBezTo>
                  <a:pt x="39" y="51"/>
                  <a:pt x="38" y="51"/>
                  <a:pt x="37" y="51"/>
                </a:cubicBezTo>
                <a:cubicBezTo>
                  <a:pt x="37" y="50"/>
                  <a:pt x="37" y="50"/>
                  <a:pt x="37" y="50"/>
                </a:cubicBezTo>
                <a:cubicBezTo>
                  <a:pt x="30" y="32"/>
                  <a:pt x="30" y="32"/>
                  <a:pt x="30" y="32"/>
                </a:cubicBezTo>
                <a:cubicBezTo>
                  <a:pt x="24" y="38"/>
                  <a:pt x="24" y="38"/>
                  <a:pt x="24" y="38"/>
                </a:cubicBezTo>
                <a:cubicBezTo>
                  <a:pt x="26" y="46"/>
                  <a:pt x="26" y="46"/>
                  <a:pt x="26" y="46"/>
                </a:cubicBezTo>
                <a:cubicBezTo>
                  <a:pt x="26" y="47"/>
                  <a:pt x="25" y="48"/>
                  <a:pt x="25" y="48"/>
                </a:cubicBezTo>
                <a:cubicBezTo>
                  <a:pt x="20" y="53"/>
                  <a:pt x="20" y="53"/>
                  <a:pt x="20" y="53"/>
                </a:cubicBezTo>
                <a:cubicBezTo>
                  <a:pt x="20" y="53"/>
                  <a:pt x="18" y="53"/>
                  <a:pt x="18" y="53"/>
                </a:cubicBezTo>
                <a:cubicBezTo>
                  <a:pt x="18" y="52"/>
                  <a:pt x="17" y="52"/>
                  <a:pt x="17" y="52"/>
                </a:cubicBezTo>
                <a:cubicBezTo>
                  <a:pt x="12" y="42"/>
                  <a:pt x="12" y="42"/>
                  <a:pt x="12" y="42"/>
                </a:cubicBezTo>
                <a:cubicBezTo>
                  <a:pt x="2" y="36"/>
                  <a:pt x="2" y="36"/>
                  <a:pt x="2" y="36"/>
                </a:cubicBezTo>
                <a:cubicBezTo>
                  <a:pt x="1" y="36"/>
                  <a:pt x="0" y="35"/>
                  <a:pt x="1" y="34"/>
                </a:cubicBezTo>
                <a:cubicBezTo>
                  <a:pt x="1" y="34"/>
                  <a:pt x="1" y="34"/>
                  <a:pt x="1" y="33"/>
                </a:cubicBezTo>
                <a:cubicBezTo>
                  <a:pt x="6" y="29"/>
                  <a:pt x="6" y="29"/>
                  <a:pt x="6" y="29"/>
                </a:cubicBezTo>
                <a:cubicBezTo>
                  <a:pt x="6" y="28"/>
                  <a:pt x="7" y="28"/>
                  <a:pt x="8" y="28"/>
                </a:cubicBezTo>
                <a:cubicBezTo>
                  <a:pt x="16" y="29"/>
                  <a:pt x="16" y="29"/>
                  <a:pt x="16" y="29"/>
                </a:cubicBezTo>
                <a:cubicBezTo>
                  <a:pt x="21" y="24"/>
                  <a:pt x="21" y="24"/>
                  <a:pt x="21" y="24"/>
                </a:cubicBezTo>
                <a:cubicBezTo>
                  <a:pt x="4" y="17"/>
                  <a:pt x="4" y="17"/>
                  <a:pt x="4" y="17"/>
                </a:cubicBezTo>
                <a:cubicBezTo>
                  <a:pt x="3" y="17"/>
                  <a:pt x="2" y="16"/>
                  <a:pt x="3" y="15"/>
                </a:cubicBezTo>
                <a:cubicBezTo>
                  <a:pt x="3" y="14"/>
                  <a:pt x="3" y="14"/>
                  <a:pt x="3" y="14"/>
                </a:cubicBezTo>
                <a:cubicBezTo>
                  <a:pt x="3" y="14"/>
                  <a:pt x="3" y="14"/>
                  <a:pt x="3" y="14"/>
                </a:cubicBezTo>
                <a:cubicBezTo>
                  <a:pt x="8" y="10"/>
                  <a:pt x="8" y="10"/>
                  <a:pt x="8" y="10"/>
                </a:cubicBezTo>
                <a:cubicBezTo>
                  <a:pt x="8" y="9"/>
                  <a:pt x="9" y="9"/>
                  <a:pt x="9" y="9"/>
                </a:cubicBezTo>
                <a:cubicBezTo>
                  <a:pt x="34" y="12"/>
                  <a:pt x="34" y="12"/>
                  <a:pt x="34" y="12"/>
                </a:cubicBezTo>
                <a:cubicBezTo>
                  <a:pt x="40" y="5"/>
                  <a:pt x="40" y="5"/>
                  <a:pt x="40" y="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2" name="Freeform 618"/>
          <p:cNvSpPr>
            <a:spLocks noEditPoints="1"/>
          </p:cNvSpPr>
          <p:nvPr/>
        </p:nvSpPr>
        <p:spPr bwMode="auto">
          <a:xfrm>
            <a:off x="8195101" y="5073407"/>
            <a:ext cx="164635" cy="161276"/>
          </a:xfrm>
          <a:custGeom>
            <a:avLst/>
            <a:gdLst>
              <a:gd name="T0" fmla="*/ 26 w 49"/>
              <a:gd name="T1" fmla="*/ 5 h 48"/>
              <a:gd name="T2" fmla="*/ 38 w 49"/>
              <a:gd name="T3" fmla="*/ 11 h 48"/>
              <a:gd name="T4" fmla="*/ 43 w 49"/>
              <a:gd name="T5" fmla="*/ 23 h 48"/>
              <a:gd name="T6" fmla="*/ 48 w 49"/>
              <a:gd name="T7" fmla="*/ 23 h 48"/>
              <a:gd name="T8" fmla="*/ 49 w 49"/>
              <a:gd name="T9" fmla="*/ 24 h 48"/>
              <a:gd name="T10" fmla="*/ 48 w 49"/>
              <a:gd name="T11" fmla="*/ 25 h 48"/>
              <a:gd name="T12" fmla="*/ 43 w 49"/>
              <a:gd name="T13" fmla="*/ 25 h 48"/>
              <a:gd name="T14" fmla="*/ 38 w 49"/>
              <a:gd name="T15" fmla="*/ 37 h 48"/>
              <a:gd name="T16" fmla="*/ 26 w 49"/>
              <a:gd name="T17" fmla="*/ 43 h 48"/>
              <a:gd name="T18" fmla="*/ 26 w 49"/>
              <a:gd name="T19" fmla="*/ 47 h 48"/>
              <a:gd name="T20" fmla="*/ 25 w 49"/>
              <a:gd name="T21" fmla="*/ 48 h 48"/>
              <a:gd name="T22" fmla="*/ 23 w 49"/>
              <a:gd name="T23" fmla="*/ 47 h 48"/>
              <a:gd name="T24" fmla="*/ 23 w 49"/>
              <a:gd name="T25" fmla="*/ 43 h 48"/>
              <a:gd name="T26" fmla="*/ 11 w 49"/>
              <a:gd name="T27" fmla="*/ 37 h 48"/>
              <a:gd name="T28" fmla="*/ 6 w 49"/>
              <a:gd name="T29" fmla="*/ 25 h 48"/>
              <a:gd name="T30" fmla="*/ 2 w 49"/>
              <a:gd name="T31" fmla="*/ 25 h 48"/>
              <a:gd name="T32" fmla="*/ 0 w 49"/>
              <a:gd name="T33" fmla="*/ 24 h 48"/>
              <a:gd name="T34" fmla="*/ 2 w 49"/>
              <a:gd name="T35" fmla="*/ 23 h 48"/>
              <a:gd name="T36" fmla="*/ 6 w 49"/>
              <a:gd name="T37" fmla="*/ 23 h 48"/>
              <a:gd name="T38" fmla="*/ 11 w 49"/>
              <a:gd name="T39" fmla="*/ 11 h 48"/>
              <a:gd name="T40" fmla="*/ 23 w 49"/>
              <a:gd name="T41" fmla="*/ 5 h 48"/>
              <a:gd name="T42" fmla="*/ 23 w 49"/>
              <a:gd name="T43" fmla="*/ 1 h 48"/>
              <a:gd name="T44" fmla="*/ 25 w 49"/>
              <a:gd name="T45" fmla="*/ 0 h 48"/>
              <a:gd name="T46" fmla="*/ 26 w 49"/>
              <a:gd name="T47" fmla="*/ 1 h 48"/>
              <a:gd name="T48" fmla="*/ 26 w 49"/>
              <a:gd name="T49" fmla="*/ 5 h 48"/>
              <a:gd name="T50" fmla="*/ 25 w 49"/>
              <a:gd name="T51" fmla="*/ 22 h 48"/>
              <a:gd name="T52" fmla="*/ 25 w 49"/>
              <a:gd name="T53" fmla="*/ 22 h 48"/>
              <a:gd name="T54" fmla="*/ 26 w 49"/>
              <a:gd name="T55" fmla="*/ 24 h 48"/>
              <a:gd name="T56" fmla="*/ 25 w 49"/>
              <a:gd name="T57" fmla="*/ 26 h 48"/>
              <a:gd name="T58" fmla="*/ 23 w 49"/>
              <a:gd name="T59" fmla="*/ 24 h 48"/>
              <a:gd name="T60" fmla="*/ 25 w 49"/>
              <a:gd name="T61" fmla="*/ 22 h 48"/>
              <a:gd name="T62" fmla="*/ 25 w 49"/>
              <a:gd name="T63" fmla="*/ 15 h 48"/>
              <a:gd name="T64" fmla="*/ 25 w 49"/>
              <a:gd name="T65" fmla="*/ 15 h 48"/>
              <a:gd name="T66" fmla="*/ 31 w 49"/>
              <a:gd name="T67" fmla="*/ 18 h 48"/>
              <a:gd name="T68" fmla="*/ 33 w 49"/>
              <a:gd name="T69" fmla="*/ 24 h 48"/>
              <a:gd name="T70" fmla="*/ 31 w 49"/>
              <a:gd name="T71" fmla="*/ 30 h 48"/>
              <a:gd name="T72" fmla="*/ 31 w 49"/>
              <a:gd name="T73" fmla="*/ 30 h 48"/>
              <a:gd name="T74" fmla="*/ 25 w 49"/>
              <a:gd name="T75" fmla="*/ 33 h 48"/>
              <a:gd name="T76" fmla="*/ 18 w 49"/>
              <a:gd name="T77" fmla="*/ 30 h 48"/>
              <a:gd name="T78" fmla="*/ 18 w 49"/>
              <a:gd name="T79" fmla="*/ 30 h 48"/>
              <a:gd name="T80" fmla="*/ 16 w 49"/>
              <a:gd name="T81" fmla="*/ 24 h 48"/>
              <a:gd name="T82" fmla="*/ 18 w 49"/>
              <a:gd name="T83" fmla="*/ 18 h 48"/>
              <a:gd name="T84" fmla="*/ 25 w 49"/>
              <a:gd name="T85" fmla="*/ 15 h 48"/>
              <a:gd name="T86" fmla="*/ 29 w 49"/>
              <a:gd name="T87" fmla="*/ 19 h 48"/>
              <a:gd name="T88" fmla="*/ 29 w 49"/>
              <a:gd name="T89" fmla="*/ 19 h 48"/>
              <a:gd name="T90" fmla="*/ 25 w 49"/>
              <a:gd name="T91" fmla="*/ 17 h 48"/>
              <a:gd name="T92" fmla="*/ 20 w 49"/>
              <a:gd name="T93" fmla="*/ 19 h 48"/>
              <a:gd name="T94" fmla="*/ 18 w 49"/>
              <a:gd name="T95" fmla="*/ 24 h 48"/>
              <a:gd name="T96" fmla="*/ 20 w 49"/>
              <a:gd name="T97" fmla="*/ 29 h 48"/>
              <a:gd name="T98" fmla="*/ 25 w 49"/>
              <a:gd name="T99" fmla="*/ 31 h 48"/>
              <a:gd name="T100" fmla="*/ 29 w 49"/>
              <a:gd name="T101" fmla="*/ 29 h 48"/>
              <a:gd name="T102" fmla="*/ 31 w 49"/>
              <a:gd name="T103" fmla="*/ 24 h 48"/>
              <a:gd name="T104" fmla="*/ 29 w 49"/>
              <a:gd name="T105" fmla="*/ 19 h 48"/>
              <a:gd name="T106" fmla="*/ 35 w 49"/>
              <a:gd name="T107" fmla="*/ 13 h 48"/>
              <a:gd name="T108" fmla="*/ 35 w 49"/>
              <a:gd name="T109" fmla="*/ 13 h 48"/>
              <a:gd name="T110" fmla="*/ 25 w 49"/>
              <a:gd name="T111" fmla="*/ 9 h 48"/>
              <a:gd name="T112" fmla="*/ 14 w 49"/>
              <a:gd name="T113" fmla="*/ 13 h 48"/>
              <a:gd name="T114" fmla="*/ 10 w 49"/>
              <a:gd name="T115" fmla="*/ 24 h 48"/>
              <a:gd name="T116" fmla="*/ 14 w 49"/>
              <a:gd name="T117" fmla="*/ 34 h 48"/>
              <a:gd name="T118" fmla="*/ 25 w 49"/>
              <a:gd name="T119" fmla="*/ 39 h 48"/>
              <a:gd name="T120" fmla="*/ 35 w 49"/>
              <a:gd name="T121" fmla="*/ 34 h 48"/>
              <a:gd name="T122" fmla="*/ 39 w 49"/>
              <a:gd name="T123" fmla="*/ 24 h 48"/>
              <a:gd name="T124" fmla="*/ 35 w 49"/>
              <a:gd name="T125" fmla="*/ 1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 h="48">
                <a:moveTo>
                  <a:pt x="26" y="5"/>
                </a:moveTo>
                <a:cubicBezTo>
                  <a:pt x="30" y="6"/>
                  <a:pt x="35" y="8"/>
                  <a:pt x="38" y="11"/>
                </a:cubicBezTo>
                <a:cubicBezTo>
                  <a:pt x="41" y="14"/>
                  <a:pt x="43" y="18"/>
                  <a:pt x="43" y="23"/>
                </a:cubicBezTo>
                <a:cubicBezTo>
                  <a:pt x="48" y="23"/>
                  <a:pt x="48" y="23"/>
                  <a:pt x="48" y="23"/>
                </a:cubicBezTo>
                <a:cubicBezTo>
                  <a:pt x="48" y="23"/>
                  <a:pt x="49" y="23"/>
                  <a:pt x="49" y="24"/>
                </a:cubicBezTo>
                <a:cubicBezTo>
                  <a:pt x="49" y="25"/>
                  <a:pt x="48" y="25"/>
                  <a:pt x="48" y="25"/>
                </a:cubicBezTo>
                <a:cubicBezTo>
                  <a:pt x="43" y="25"/>
                  <a:pt x="43" y="25"/>
                  <a:pt x="43" y="25"/>
                </a:cubicBezTo>
                <a:cubicBezTo>
                  <a:pt x="43" y="30"/>
                  <a:pt x="41" y="34"/>
                  <a:pt x="38" y="37"/>
                </a:cubicBezTo>
                <a:cubicBezTo>
                  <a:pt x="35" y="40"/>
                  <a:pt x="30" y="42"/>
                  <a:pt x="26" y="43"/>
                </a:cubicBezTo>
                <a:cubicBezTo>
                  <a:pt x="26" y="47"/>
                  <a:pt x="26" y="47"/>
                  <a:pt x="26" y="47"/>
                </a:cubicBezTo>
                <a:cubicBezTo>
                  <a:pt x="26" y="48"/>
                  <a:pt x="25" y="48"/>
                  <a:pt x="25" y="48"/>
                </a:cubicBezTo>
                <a:cubicBezTo>
                  <a:pt x="24" y="48"/>
                  <a:pt x="23" y="48"/>
                  <a:pt x="23" y="47"/>
                </a:cubicBezTo>
                <a:cubicBezTo>
                  <a:pt x="23" y="43"/>
                  <a:pt x="23" y="43"/>
                  <a:pt x="23" y="43"/>
                </a:cubicBezTo>
                <a:cubicBezTo>
                  <a:pt x="19" y="42"/>
                  <a:pt x="14" y="40"/>
                  <a:pt x="11" y="37"/>
                </a:cubicBezTo>
                <a:cubicBezTo>
                  <a:pt x="8" y="34"/>
                  <a:pt x="6" y="30"/>
                  <a:pt x="6" y="25"/>
                </a:cubicBezTo>
                <a:cubicBezTo>
                  <a:pt x="2" y="25"/>
                  <a:pt x="2" y="25"/>
                  <a:pt x="2" y="25"/>
                </a:cubicBezTo>
                <a:cubicBezTo>
                  <a:pt x="1" y="25"/>
                  <a:pt x="0" y="25"/>
                  <a:pt x="0" y="24"/>
                </a:cubicBezTo>
                <a:cubicBezTo>
                  <a:pt x="0" y="23"/>
                  <a:pt x="1" y="23"/>
                  <a:pt x="2" y="23"/>
                </a:cubicBezTo>
                <a:cubicBezTo>
                  <a:pt x="6" y="23"/>
                  <a:pt x="6" y="23"/>
                  <a:pt x="6" y="23"/>
                </a:cubicBezTo>
                <a:cubicBezTo>
                  <a:pt x="6" y="18"/>
                  <a:pt x="8" y="14"/>
                  <a:pt x="11" y="11"/>
                </a:cubicBezTo>
                <a:cubicBezTo>
                  <a:pt x="14" y="8"/>
                  <a:pt x="19" y="6"/>
                  <a:pt x="23" y="5"/>
                </a:cubicBezTo>
                <a:cubicBezTo>
                  <a:pt x="23" y="1"/>
                  <a:pt x="23" y="1"/>
                  <a:pt x="23" y="1"/>
                </a:cubicBezTo>
                <a:cubicBezTo>
                  <a:pt x="23" y="0"/>
                  <a:pt x="24" y="0"/>
                  <a:pt x="25" y="0"/>
                </a:cubicBezTo>
                <a:cubicBezTo>
                  <a:pt x="25" y="0"/>
                  <a:pt x="26" y="0"/>
                  <a:pt x="26" y="1"/>
                </a:cubicBezTo>
                <a:cubicBezTo>
                  <a:pt x="26" y="5"/>
                  <a:pt x="26" y="5"/>
                  <a:pt x="26" y="5"/>
                </a:cubicBezTo>
                <a:close/>
                <a:moveTo>
                  <a:pt x="25" y="22"/>
                </a:moveTo>
                <a:cubicBezTo>
                  <a:pt x="25" y="22"/>
                  <a:pt x="25" y="22"/>
                  <a:pt x="25" y="22"/>
                </a:cubicBezTo>
                <a:cubicBezTo>
                  <a:pt x="26" y="22"/>
                  <a:pt x="26" y="23"/>
                  <a:pt x="26" y="24"/>
                </a:cubicBezTo>
                <a:cubicBezTo>
                  <a:pt x="26" y="25"/>
                  <a:pt x="26" y="26"/>
                  <a:pt x="25" y="26"/>
                </a:cubicBezTo>
                <a:cubicBezTo>
                  <a:pt x="23" y="26"/>
                  <a:pt x="23" y="25"/>
                  <a:pt x="23" y="24"/>
                </a:cubicBezTo>
                <a:cubicBezTo>
                  <a:pt x="23" y="23"/>
                  <a:pt x="23" y="22"/>
                  <a:pt x="25" y="22"/>
                </a:cubicBezTo>
                <a:close/>
                <a:moveTo>
                  <a:pt x="25" y="15"/>
                </a:moveTo>
                <a:cubicBezTo>
                  <a:pt x="25" y="15"/>
                  <a:pt x="25" y="15"/>
                  <a:pt x="25" y="15"/>
                </a:cubicBezTo>
                <a:cubicBezTo>
                  <a:pt x="27" y="15"/>
                  <a:pt x="29" y="16"/>
                  <a:pt x="31" y="18"/>
                </a:cubicBezTo>
                <a:cubicBezTo>
                  <a:pt x="32" y="19"/>
                  <a:pt x="33" y="21"/>
                  <a:pt x="33" y="24"/>
                </a:cubicBezTo>
                <a:cubicBezTo>
                  <a:pt x="33" y="26"/>
                  <a:pt x="32" y="29"/>
                  <a:pt x="31" y="30"/>
                </a:cubicBezTo>
                <a:cubicBezTo>
                  <a:pt x="31" y="30"/>
                  <a:pt x="31" y="30"/>
                  <a:pt x="31" y="30"/>
                </a:cubicBezTo>
                <a:cubicBezTo>
                  <a:pt x="29" y="32"/>
                  <a:pt x="27" y="33"/>
                  <a:pt x="25" y="33"/>
                </a:cubicBezTo>
                <a:cubicBezTo>
                  <a:pt x="22" y="33"/>
                  <a:pt x="20" y="32"/>
                  <a:pt x="18" y="30"/>
                </a:cubicBezTo>
                <a:cubicBezTo>
                  <a:pt x="18" y="30"/>
                  <a:pt x="18" y="30"/>
                  <a:pt x="18" y="30"/>
                </a:cubicBezTo>
                <a:cubicBezTo>
                  <a:pt x="17" y="29"/>
                  <a:pt x="16" y="26"/>
                  <a:pt x="16" y="24"/>
                </a:cubicBezTo>
                <a:cubicBezTo>
                  <a:pt x="16" y="21"/>
                  <a:pt x="17" y="19"/>
                  <a:pt x="18" y="18"/>
                </a:cubicBezTo>
                <a:cubicBezTo>
                  <a:pt x="20" y="16"/>
                  <a:pt x="22" y="15"/>
                  <a:pt x="25" y="15"/>
                </a:cubicBezTo>
                <a:close/>
                <a:moveTo>
                  <a:pt x="29" y="19"/>
                </a:moveTo>
                <a:cubicBezTo>
                  <a:pt x="29" y="19"/>
                  <a:pt x="29" y="19"/>
                  <a:pt x="29" y="19"/>
                </a:cubicBezTo>
                <a:cubicBezTo>
                  <a:pt x="28" y="18"/>
                  <a:pt x="26" y="17"/>
                  <a:pt x="25" y="17"/>
                </a:cubicBezTo>
                <a:cubicBezTo>
                  <a:pt x="23" y="17"/>
                  <a:pt x="21" y="18"/>
                  <a:pt x="20" y="19"/>
                </a:cubicBezTo>
                <a:cubicBezTo>
                  <a:pt x="19" y="20"/>
                  <a:pt x="18" y="22"/>
                  <a:pt x="18" y="24"/>
                </a:cubicBezTo>
                <a:cubicBezTo>
                  <a:pt x="18" y="26"/>
                  <a:pt x="19" y="27"/>
                  <a:pt x="20" y="29"/>
                </a:cubicBezTo>
                <a:cubicBezTo>
                  <a:pt x="21" y="30"/>
                  <a:pt x="23" y="31"/>
                  <a:pt x="25" y="31"/>
                </a:cubicBezTo>
                <a:cubicBezTo>
                  <a:pt x="26" y="31"/>
                  <a:pt x="28" y="30"/>
                  <a:pt x="29" y="29"/>
                </a:cubicBezTo>
                <a:cubicBezTo>
                  <a:pt x="30" y="27"/>
                  <a:pt x="31" y="26"/>
                  <a:pt x="31" y="24"/>
                </a:cubicBezTo>
                <a:cubicBezTo>
                  <a:pt x="31" y="22"/>
                  <a:pt x="30" y="20"/>
                  <a:pt x="29" y="19"/>
                </a:cubicBezTo>
                <a:close/>
                <a:moveTo>
                  <a:pt x="35" y="13"/>
                </a:moveTo>
                <a:cubicBezTo>
                  <a:pt x="35" y="13"/>
                  <a:pt x="35" y="13"/>
                  <a:pt x="35" y="13"/>
                </a:cubicBezTo>
                <a:cubicBezTo>
                  <a:pt x="32" y="11"/>
                  <a:pt x="29" y="9"/>
                  <a:pt x="25" y="9"/>
                </a:cubicBezTo>
                <a:cubicBezTo>
                  <a:pt x="20" y="9"/>
                  <a:pt x="17" y="11"/>
                  <a:pt x="14" y="13"/>
                </a:cubicBezTo>
                <a:cubicBezTo>
                  <a:pt x="11" y="16"/>
                  <a:pt x="10" y="20"/>
                  <a:pt x="10" y="24"/>
                </a:cubicBezTo>
                <a:cubicBezTo>
                  <a:pt x="10" y="28"/>
                  <a:pt x="11" y="32"/>
                  <a:pt x="14" y="34"/>
                </a:cubicBezTo>
                <a:cubicBezTo>
                  <a:pt x="17" y="37"/>
                  <a:pt x="20" y="39"/>
                  <a:pt x="25" y="39"/>
                </a:cubicBezTo>
                <a:cubicBezTo>
                  <a:pt x="29" y="39"/>
                  <a:pt x="32" y="37"/>
                  <a:pt x="35" y="34"/>
                </a:cubicBezTo>
                <a:cubicBezTo>
                  <a:pt x="38" y="32"/>
                  <a:pt x="39" y="28"/>
                  <a:pt x="39" y="24"/>
                </a:cubicBezTo>
                <a:cubicBezTo>
                  <a:pt x="39" y="20"/>
                  <a:pt x="38" y="16"/>
                  <a:pt x="35"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3" name="Freeform 619"/>
          <p:cNvSpPr>
            <a:spLocks noEditPoints="1"/>
          </p:cNvSpPr>
          <p:nvPr/>
        </p:nvSpPr>
        <p:spPr bwMode="auto">
          <a:xfrm>
            <a:off x="6720099" y="5059968"/>
            <a:ext cx="188155" cy="191515"/>
          </a:xfrm>
          <a:custGeom>
            <a:avLst/>
            <a:gdLst>
              <a:gd name="T0" fmla="*/ 20 w 56"/>
              <a:gd name="T1" fmla="*/ 53 h 57"/>
              <a:gd name="T2" fmla="*/ 4 w 56"/>
              <a:gd name="T3" fmla="*/ 15 h 57"/>
              <a:gd name="T4" fmla="*/ 7 w 56"/>
              <a:gd name="T5" fmla="*/ 14 h 57"/>
              <a:gd name="T6" fmla="*/ 21 w 56"/>
              <a:gd name="T7" fmla="*/ 29 h 57"/>
              <a:gd name="T8" fmla="*/ 31 w 56"/>
              <a:gd name="T9" fmla="*/ 19 h 57"/>
              <a:gd name="T10" fmla="*/ 37 w 56"/>
              <a:gd name="T11" fmla="*/ 13 h 57"/>
              <a:gd name="T12" fmla="*/ 41 w 56"/>
              <a:gd name="T13" fmla="*/ 15 h 57"/>
              <a:gd name="T14" fmla="*/ 41 w 56"/>
              <a:gd name="T15" fmla="*/ 23 h 57"/>
              <a:gd name="T16" fmla="*/ 34 w 56"/>
              <a:gd name="T17" fmla="*/ 24 h 57"/>
              <a:gd name="T18" fmla="*/ 42 w 56"/>
              <a:gd name="T19" fmla="*/ 50 h 57"/>
              <a:gd name="T20" fmla="*/ 42 w 56"/>
              <a:gd name="T21" fmla="*/ 54 h 57"/>
              <a:gd name="T22" fmla="*/ 28 w 56"/>
              <a:gd name="T23" fmla="*/ 5 h 57"/>
              <a:gd name="T24" fmla="*/ 27 w 56"/>
              <a:gd name="T25" fmla="*/ 3 h 57"/>
              <a:gd name="T26" fmla="*/ 37 w 56"/>
              <a:gd name="T27" fmla="*/ 0 h 57"/>
              <a:gd name="T28" fmla="*/ 54 w 56"/>
              <a:gd name="T29" fmla="*/ 12 h 57"/>
              <a:gd name="T30" fmla="*/ 54 w 56"/>
              <a:gd name="T31" fmla="*/ 26 h 57"/>
              <a:gd name="T32" fmla="*/ 51 w 56"/>
              <a:gd name="T33" fmla="*/ 29 h 57"/>
              <a:gd name="T34" fmla="*/ 52 w 56"/>
              <a:gd name="T35" fmla="*/ 25 h 57"/>
              <a:gd name="T36" fmla="*/ 52 w 56"/>
              <a:gd name="T37" fmla="*/ 12 h 57"/>
              <a:gd name="T38" fmla="*/ 37 w 56"/>
              <a:gd name="T39" fmla="*/ 2 h 57"/>
              <a:gd name="T40" fmla="*/ 34 w 56"/>
              <a:gd name="T41" fmla="*/ 11 h 57"/>
              <a:gd name="T42" fmla="*/ 33 w 56"/>
              <a:gd name="T43" fmla="*/ 10 h 57"/>
              <a:gd name="T44" fmla="*/ 34 w 56"/>
              <a:gd name="T45" fmla="*/ 8 h 57"/>
              <a:gd name="T46" fmla="*/ 36 w 56"/>
              <a:gd name="T47" fmla="*/ 8 h 57"/>
              <a:gd name="T48" fmla="*/ 41 w 56"/>
              <a:gd name="T49" fmla="*/ 9 h 57"/>
              <a:gd name="T50" fmla="*/ 47 w 56"/>
              <a:gd name="T51" fmla="*/ 15 h 57"/>
              <a:gd name="T52" fmla="*/ 47 w 56"/>
              <a:gd name="T53" fmla="*/ 22 h 57"/>
              <a:gd name="T54" fmla="*/ 46 w 56"/>
              <a:gd name="T55" fmla="*/ 23 h 57"/>
              <a:gd name="T56" fmla="*/ 45 w 56"/>
              <a:gd name="T57" fmla="*/ 15 h 57"/>
              <a:gd name="T58" fmla="*/ 43 w 56"/>
              <a:gd name="T59" fmla="*/ 13 h 57"/>
              <a:gd name="T60" fmla="*/ 37 w 56"/>
              <a:gd name="T61" fmla="*/ 10 h 57"/>
              <a:gd name="T62" fmla="*/ 36 w 56"/>
              <a:gd name="T63" fmla="*/ 10 h 57"/>
              <a:gd name="T64" fmla="*/ 37 w 56"/>
              <a:gd name="T65" fmla="*/ 15 h 57"/>
              <a:gd name="T66" fmla="*/ 34 w 56"/>
              <a:gd name="T67" fmla="*/ 17 h 57"/>
              <a:gd name="T68" fmla="*/ 34 w 56"/>
              <a:gd name="T69" fmla="*/ 22 h 57"/>
              <a:gd name="T70" fmla="*/ 39 w 56"/>
              <a:gd name="T71" fmla="*/ 22 h 57"/>
              <a:gd name="T72" fmla="*/ 39 w 56"/>
              <a:gd name="T73" fmla="*/ 17 h 57"/>
              <a:gd name="T74" fmla="*/ 22 w 56"/>
              <a:gd name="T75" fmla="*/ 30 h 57"/>
              <a:gd name="T76" fmla="*/ 26 w 56"/>
              <a:gd name="T77" fmla="*/ 34 h 57"/>
              <a:gd name="T78" fmla="*/ 22 w 56"/>
              <a:gd name="T79" fmla="*/ 30 h 57"/>
              <a:gd name="T80" fmla="*/ 21 w 56"/>
              <a:gd name="T81" fmla="*/ 50 h 57"/>
              <a:gd name="T82" fmla="*/ 6 w 56"/>
              <a:gd name="T83" fmla="*/ 19 h 57"/>
              <a:gd name="T84" fmla="*/ 21 w 56"/>
              <a:gd name="T85"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 h="57">
                <a:moveTo>
                  <a:pt x="42" y="54"/>
                </a:moveTo>
                <a:cubicBezTo>
                  <a:pt x="34" y="57"/>
                  <a:pt x="26" y="56"/>
                  <a:pt x="20" y="53"/>
                </a:cubicBezTo>
                <a:cubicBezTo>
                  <a:pt x="13" y="50"/>
                  <a:pt x="7" y="44"/>
                  <a:pt x="4" y="37"/>
                </a:cubicBezTo>
                <a:cubicBezTo>
                  <a:pt x="1" y="31"/>
                  <a:pt x="0" y="23"/>
                  <a:pt x="4" y="15"/>
                </a:cubicBezTo>
                <a:cubicBezTo>
                  <a:pt x="4" y="14"/>
                  <a:pt x="5" y="14"/>
                  <a:pt x="6" y="14"/>
                </a:cubicBezTo>
                <a:cubicBezTo>
                  <a:pt x="6" y="14"/>
                  <a:pt x="6" y="14"/>
                  <a:pt x="7" y="14"/>
                </a:cubicBezTo>
                <a:cubicBezTo>
                  <a:pt x="7" y="14"/>
                  <a:pt x="7" y="14"/>
                  <a:pt x="7" y="14"/>
                </a:cubicBezTo>
                <a:cubicBezTo>
                  <a:pt x="21" y="29"/>
                  <a:pt x="21" y="29"/>
                  <a:pt x="21" y="29"/>
                </a:cubicBezTo>
                <a:cubicBezTo>
                  <a:pt x="31" y="22"/>
                  <a:pt x="31" y="22"/>
                  <a:pt x="31" y="22"/>
                </a:cubicBezTo>
                <a:cubicBezTo>
                  <a:pt x="31" y="21"/>
                  <a:pt x="31" y="20"/>
                  <a:pt x="31" y="19"/>
                </a:cubicBezTo>
                <a:cubicBezTo>
                  <a:pt x="31" y="18"/>
                  <a:pt x="31" y="16"/>
                  <a:pt x="32" y="15"/>
                </a:cubicBezTo>
                <a:cubicBezTo>
                  <a:pt x="34" y="14"/>
                  <a:pt x="35" y="13"/>
                  <a:pt x="37" y="13"/>
                </a:cubicBezTo>
                <a:cubicBezTo>
                  <a:pt x="37" y="13"/>
                  <a:pt x="37" y="13"/>
                  <a:pt x="37" y="13"/>
                </a:cubicBezTo>
                <a:cubicBezTo>
                  <a:pt x="38" y="13"/>
                  <a:pt x="40" y="14"/>
                  <a:pt x="41" y="15"/>
                </a:cubicBezTo>
                <a:cubicBezTo>
                  <a:pt x="42" y="16"/>
                  <a:pt x="43" y="18"/>
                  <a:pt x="43" y="19"/>
                </a:cubicBezTo>
                <a:cubicBezTo>
                  <a:pt x="43" y="21"/>
                  <a:pt x="42" y="22"/>
                  <a:pt x="41" y="23"/>
                </a:cubicBezTo>
                <a:cubicBezTo>
                  <a:pt x="40" y="25"/>
                  <a:pt x="38" y="25"/>
                  <a:pt x="37" y="25"/>
                </a:cubicBezTo>
                <a:cubicBezTo>
                  <a:pt x="36" y="25"/>
                  <a:pt x="35" y="25"/>
                  <a:pt x="34" y="24"/>
                </a:cubicBezTo>
                <a:cubicBezTo>
                  <a:pt x="27" y="35"/>
                  <a:pt x="27" y="35"/>
                  <a:pt x="27" y="35"/>
                </a:cubicBezTo>
                <a:cubicBezTo>
                  <a:pt x="42" y="50"/>
                  <a:pt x="42" y="50"/>
                  <a:pt x="42" y="50"/>
                </a:cubicBezTo>
                <a:cubicBezTo>
                  <a:pt x="43" y="51"/>
                  <a:pt x="43" y="52"/>
                  <a:pt x="42" y="53"/>
                </a:cubicBezTo>
                <a:cubicBezTo>
                  <a:pt x="42" y="53"/>
                  <a:pt x="42" y="53"/>
                  <a:pt x="42" y="54"/>
                </a:cubicBezTo>
                <a:close/>
                <a:moveTo>
                  <a:pt x="28" y="5"/>
                </a:moveTo>
                <a:cubicBezTo>
                  <a:pt x="28" y="5"/>
                  <a:pt x="28" y="5"/>
                  <a:pt x="28" y="5"/>
                </a:cubicBezTo>
                <a:cubicBezTo>
                  <a:pt x="28" y="5"/>
                  <a:pt x="27" y="5"/>
                  <a:pt x="27" y="5"/>
                </a:cubicBezTo>
                <a:cubicBezTo>
                  <a:pt x="27" y="4"/>
                  <a:pt x="27" y="3"/>
                  <a:pt x="27" y="3"/>
                </a:cubicBezTo>
                <a:cubicBezTo>
                  <a:pt x="27" y="3"/>
                  <a:pt x="29" y="2"/>
                  <a:pt x="29" y="2"/>
                </a:cubicBezTo>
                <a:cubicBezTo>
                  <a:pt x="32" y="1"/>
                  <a:pt x="35" y="0"/>
                  <a:pt x="37" y="0"/>
                </a:cubicBezTo>
                <a:cubicBezTo>
                  <a:pt x="40" y="0"/>
                  <a:pt x="42" y="1"/>
                  <a:pt x="44" y="2"/>
                </a:cubicBezTo>
                <a:cubicBezTo>
                  <a:pt x="49" y="3"/>
                  <a:pt x="52" y="7"/>
                  <a:pt x="54" y="12"/>
                </a:cubicBezTo>
                <a:cubicBezTo>
                  <a:pt x="55" y="14"/>
                  <a:pt x="56" y="16"/>
                  <a:pt x="56" y="19"/>
                </a:cubicBezTo>
                <a:cubicBezTo>
                  <a:pt x="56" y="21"/>
                  <a:pt x="55" y="24"/>
                  <a:pt x="54" y="26"/>
                </a:cubicBezTo>
                <a:cubicBezTo>
                  <a:pt x="54" y="27"/>
                  <a:pt x="53" y="28"/>
                  <a:pt x="53" y="29"/>
                </a:cubicBezTo>
                <a:cubicBezTo>
                  <a:pt x="52" y="29"/>
                  <a:pt x="52" y="29"/>
                  <a:pt x="51" y="29"/>
                </a:cubicBezTo>
                <a:cubicBezTo>
                  <a:pt x="51" y="29"/>
                  <a:pt x="51" y="28"/>
                  <a:pt x="51" y="27"/>
                </a:cubicBezTo>
                <a:cubicBezTo>
                  <a:pt x="51" y="27"/>
                  <a:pt x="52" y="26"/>
                  <a:pt x="52" y="25"/>
                </a:cubicBezTo>
                <a:cubicBezTo>
                  <a:pt x="53" y="23"/>
                  <a:pt x="53" y="21"/>
                  <a:pt x="53" y="19"/>
                </a:cubicBezTo>
                <a:cubicBezTo>
                  <a:pt x="53" y="16"/>
                  <a:pt x="53" y="14"/>
                  <a:pt x="52" y="12"/>
                </a:cubicBezTo>
                <a:cubicBezTo>
                  <a:pt x="51" y="8"/>
                  <a:pt x="47" y="5"/>
                  <a:pt x="43" y="4"/>
                </a:cubicBezTo>
                <a:cubicBezTo>
                  <a:pt x="42" y="3"/>
                  <a:pt x="39" y="2"/>
                  <a:pt x="37" y="2"/>
                </a:cubicBezTo>
                <a:cubicBezTo>
                  <a:pt x="34" y="2"/>
                  <a:pt x="31" y="3"/>
                  <a:pt x="28" y="5"/>
                </a:cubicBezTo>
                <a:close/>
                <a:moveTo>
                  <a:pt x="34" y="11"/>
                </a:moveTo>
                <a:cubicBezTo>
                  <a:pt x="34" y="11"/>
                  <a:pt x="34" y="11"/>
                  <a:pt x="34" y="11"/>
                </a:cubicBezTo>
                <a:cubicBezTo>
                  <a:pt x="33" y="11"/>
                  <a:pt x="33" y="11"/>
                  <a:pt x="33" y="10"/>
                </a:cubicBezTo>
                <a:cubicBezTo>
                  <a:pt x="32" y="10"/>
                  <a:pt x="33" y="9"/>
                  <a:pt x="33" y="9"/>
                </a:cubicBezTo>
                <a:cubicBezTo>
                  <a:pt x="33" y="9"/>
                  <a:pt x="34" y="9"/>
                  <a:pt x="34" y="8"/>
                </a:cubicBezTo>
                <a:cubicBezTo>
                  <a:pt x="35" y="8"/>
                  <a:pt x="35" y="8"/>
                  <a:pt x="36" y="8"/>
                </a:cubicBezTo>
                <a:cubicBezTo>
                  <a:pt x="36" y="8"/>
                  <a:pt x="36" y="8"/>
                  <a:pt x="36" y="8"/>
                </a:cubicBezTo>
                <a:cubicBezTo>
                  <a:pt x="37" y="8"/>
                  <a:pt x="37" y="8"/>
                  <a:pt x="37" y="8"/>
                </a:cubicBezTo>
                <a:cubicBezTo>
                  <a:pt x="39" y="8"/>
                  <a:pt x="40" y="8"/>
                  <a:pt x="41" y="9"/>
                </a:cubicBezTo>
                <a:cubicBezTo>
                  <a:pt x="43" y="9"/>
                  <a:pt x="44" y="10"/>
                  <a:pt x="45" y="11"/>
                </a:cubicBezTo>
                <a:cubicBezTo>
                  <a:pt x="46" y="12"/>
                  <a:pt x="47" y="13"/>
                  <a:pt x="47" y="15"/>
                </a:cubicBezTo>
                <a:cubicBezTo>
                  <a:pt x="47" y="15"/>
                  <a:pt x="47" y="15"/>
                  <a:pt x="47" y="15"/>
                </a:cubicBezTo>
                <a:cubicBezTo>
                  <a:pt x="48" y="17"/>
                  <a:pt x="48" y="19"/>
                  <a:pt x="47" y="22"/>
                </a:cubicBezTo>
                <a:cubicBezTo>
                  <a:pt x="47" y="22"/>
                  <a:pt x="47" y="22"/>
                  <a:pt x="47" y="23"/>
                </a:cubicBezTo>
                <a:cubicBezTo>
                  <a:pt x="47" y="23"/>
                  <a:pt x="46" y="24"/>
                  <a:pt x="46" y="23"/>
                </a:cubicBezTo>
                <a:cubicBezTo>
                  <a:pt x="45" y="23"/>
                  <a:pt x="45" y="22"/>
                  <a:pt x="45" y="22"/>
                </a:cubicBezTo>
                <a:cubicBezTo>
                  <a:pt x="46" y="20"/>
                  <a:pt x="46" y="18"/>
                  <a:pt x="45" y="15"/>
                </a:cubicBezTo>
                <a:cubicBezTo>
                  <a:pt x="45" y="15"/>
                  <a:pt x="45" y="15"/>
                  <a:pt x="45" y="15"/>
                </a:cubicBezTo>
                <a:cubicBezTo>
                  <a:pt x="45" y="14"/>
                  <a:pt x="44" y="13"/>
                  <a:pt x="43" y="13"/>
                </a:cubicBezTo>
                <a:cubicBezTo>
                  <a:pt x="42" y="12"/>
                  <a:pt x="42" y="11"/>
                  <a:pt x="40" y="11"/>
                </a:cubicBezTo>
                <a:cubicBezTo>
                  <a:pt x="39" y="10"/>
                  <a:pt x="38" y="10"/>
                  <a:pt x="37" y="10"/>
                </a:cubicBezTo>
                <a:cubicBezTo>
                  <a:pt x="37" y="10"/>
                  <a:pt x="37" y="10"/>
                  <a:pt x="36" y="10"/>
                </a:cubicBezTo>
                <a:cubicBezTo>
                  <a:pt x="36" y="10"/>
                  <a:pt x="36" y="10"/>
                  <a:pt x="36" y="10"/>
                </a:cubicBezTo>
                <a:cubicBezTo>
                  <a:pt x="36" y="10"/>
                  <a:pt x="35" y="11"/>
                  <a:pt x="34" y="11"/>
                </a:cubicBezTo>
                <a:close/>
                <a:moveTo>
                  <a:pt x="37" y="15"/>
                </a:moveTo>
                <a:cubicBezTo>
                  <a:pt x="37" y="15"/>
                  <a:pt x="37" y="15"/>
                  <a:pt x="37" y="15"/>
                </a:cubicBezTo>
                <a:cubicBezTo>
                  <a:pt x="36" y="15"/>
                  <a:pt x="35" y="16"/>
                  <a:pt x="34" y="17"/>
                </a:cubicBezTo>
                <a:cubicBezTo>
                  <a:pt x="33" y="17"/>
                  <a:pt x="33" y="18"/>
                  <a:pt x="33" y="19"/>
                </a:cubicBezTo>
                <a:cubicBezTo>
                  <a:pt x="33" y="20"/>
                  <a:pt x="33" y="21"/>
                  <a:pt x="34" y="22"/>
                </a:cubicBezTo>
                <a:cubicBezTo>
                  <a:pt x="35" y="22"/>
                  <a:pt x="36" y="23"/>
                  <a:pt x="37" y="23"/>
                </a:cubicBezTo>
                <a:cubicBezTo>
                  <a:pt x="38" y="23"/>
                  <a:pt x="39" y="22"/>
                  <a:pt x="39" y="22"/>
                </a:cubicBezTo>
                <a:cubicBezTo>
                  <a:pt x="40" y="21"/>
                  <a:pt x="40" y="20"/>
                  <a:pt x="40" y="19"/>
                </a:cubicBezTo>
                <a:cubicBezTo>
                  <a:pt x="40" y="18"/>
                  <a:pt x="40" y="17"/>
                  <a:pt x="39" y="17"/>
                </a:cubicBezTo>
                <a:cubicBezTo>
                  <a:pt x="39" y="16"/>
                  <a:pt x="38" y="15"/>
                  <a:pt x="37" y="15"/>
                </a:cubicBezTo>
                <a:close/>
                <a:moveTo>
                  <a:pt x="22" y="30"/>
                </a:moveTo>
                <a:cubicBezTo>
                  <a:pt x="22" y="30"/>
                  <a:pt x="22" y="30"/>
                  <a:pt x="22" y="30"/>
                </a:cubicBezTo>
                <a:cubicBezTo>
                  <a:pt x="26" y="34"/>
                  <a:pt x="26" y="34"/>
                  <a:pt x="26" y="34"/>
                </a:cubicBezTo>
                <a:cubicBezTo>
                  <a:pt x="31" y="25"/>
                  <a:pt x="31" y="25"/>
                  <a:pt x="31" y="25"/>
                </a:cubicBezTo>
                <a:cubicBezTo>
                  <a:pt x="22" y="30"/>
                  <a:pt x="22" y="30"/>
                  <a:pt x="22" y="30"/>
                </a:cubicBezTo>
                <a:close/>
                <a:moveTo>
                  <a:pt x="21" y="50"/>
                </a:moveTo>
                <a:cubicBezTo>
                  <a:pt x="21" y="50"/>
                  <a:pt x="21" y="50"/>
                  <a:pt x="21" y="50"/>
                </a:cubicBezTo>
                <a:cubicBezTo>
                  <a:pt x="26" y="52"/>
                  <a:pt x="32" y="53"/>
                  <a:pt x="38" y="51"/>
                </a:cubicBezTo>
                <a:cubicBezTo>
                  <a:pt x="6" y="19"/>
                  <a:pt x="6" y="19"/>
                  <a:pt x="6" y="19"/>
                </a:cubicBezTo>
                <a:cubicBezTo>
                  <a:pt x="4" y="25"/>
                  <a:pt x="5" y="31"/>
                  <a:pt x="7" y="36"/>
                </a:cubicBezTo>
                <a:cubicBezTo>
                  <a:pt x="10" y="42"/>
                  <a:pt x="15" y="47"/>
                  <a:pt x="21" y="5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4" name="Freeform 620"/>
          <p:cNvSpPr>
            <a:spLocks noEditPoints="1"/>
          </p:cNvSpPr>
          <p:nvPr/>
        </p:nvSpPr>
        <p:spPr bwMode="auto">
          <a:xfrm>
            <a:off x="5238377" y="4730697"/>
            <a:ext cx="161276" cy="167996"/>
          </a:xfrm>
          <a:custGeom>
            <a:avLst/>
            <a:gdLst>
              <a:gd name="T0" fmla="*/ 24 w 48"/>
              <a:gd name="T1" fmla="*/ 0 h 50"/>
              <a:gd name="T2" fmla="*/ 40 w 48"/>
              <a:gd name="T3" fmla="*/ 7 h 50"/>
              <a:gd name="T4" fmla="*/ 42 w 48"/>
              <a:gd name="T5" fmla="*/ 34 h 50"/>
              <a:gd name="T6" fmla="*/ 33 w 48"/>
              <a:gd name="T7" fmla="*/ 42 h 50"/>
              <a:gd name="T8" fmla="*/ 26 w 48"/>
              <a:gd name="T9" fmla="*/ 49 h 50"/>
              <a:gd name="T10" fmla="*/ 23 w 48"/>
              <a:gd name="T11" fmla="*/ 49 h 50"/>
              <a:gd name="T12" fmla="*/ 23 w 48"/>
              <a:gd name="T13" fmla="*/ 49 h 50"/>
              <a:gd name="T14" fmla="*/ 23 w 48"/>
              <a:gd name="T15" fmla="*/ 49 h 50"/>
              <a:gd name="T16" fmla="*/ 16 w 48"/>
              <a:gd name="T17" fmla="*/ 42 h 50"/>
              <a:gd name="T18" fmla="*/ 6 w 48"/>
              <a:gd name="T19" fmla="*/ 34 h 50"/>
              <a:gd name="T20" fmla="*/ 9 w 48"/>
              <a:gd name="T21" fmla="*/ 7 h 50"/>
              <a:gd name="T22" fmla="*/ 24 w 48"/>
              <a:gd name="T23" fmla="*/ 0 h 50"/>
              <a:gd name="T24" fmla="*/ 24 w 48"/>
              <a:gd name="T25" fmla="*/ 11 h 50"/>
              <a:gd name="T26" fmla="*/ 24 w 48"/>
              <a:gd name="T27" fmla="*/ 11 h 50"/>
              <a:gd name="T28" fmla="*/ 32 w 48"/>
              <a:gd name="T29" fmla="*/ 14 h 50"/>
              <a:gd name="T30" fmla="*/ 35 w 48"/>
              <a:gd name="T31" fmla="*/ 22 h 50"/>
              <a:gd name="T32" fmla="*/ 32 w 48"/>
              <a:gd name="T33" fmla="*/ 30 h 50"/>
              <a:gd name="T34" fmla="*/ 24 w 48"/>
              <a:gd name="T35" fmla="*/ 33 h 50"/>
              <a:gd name="T36" fmla="*/ 17 w 48"/>
              <a:gd name="T37" fmla="*/ 30 h 50"/>
              <a:gd name="T38" fmla="*/ 13 w 48"/>
              <a:gd name="T39" fmla="*/ 22 h 50"/>
              <a:gd name="T40" fmla="*/ 17 w 48"/>
              <a:gd name="T41" fmla="*/ 14 h 50"/>
              <a:gd name="T42" fmla="*/ 24 w 48"/>
              <a:gd name="T43" fmla="*/ 11 h 50"/>
              <a:gd name="T44" fmla="*/ 30 w 48"/>
              <a:gd name="T45" fmla="*/ 16 h 50"/>
              <a:gd name="T46" fmla="*/ 30 w 48"/>
              <a:gd name="T47" fmla="*/ 16 h 50"/>
              <a:gd name="T48" fmla="*/ 24 w 48"/>
              <a:gd name="T49" fmla="*/ 13 h 50"/>
              <a:gd name="T50" fmla="*/ 18 w 48"/>
              <a:gd name="T51" fmla="*/ 16 h 50"/>
              <a:gd name="T52" fmla="*/ 16 w 48"/>
              <a:gd name="T53" fmla="*/ 22 h 50"/>
              <a:gd name="T54" fmla="*/ 18 w 48"/>
              <a:gd name="T55" fmla="*/ 28 h 50"/>
              <a:gd name="T56" fmla="*/ 24 w 48"/>
              <a:gd name="T57" fmla="*/ 31 h 50"/>
              <a:gd name="T58" fmla="*/ 30 w 48"/>
              <a:gd name="T59" fmla="*/ 28 h 50"/>
              <a:gd name="T60" fmla="*/ 33 w 48"/>
              <a:gd name="T61" fmla="*/ 22 h 50"/>
              <a:gd name="T62" fmla="*/ 30 w 48"/>
              <a:gd name="T63" fmla="*/ 16 h 50"/>
              <a:gd name="T64" fmla="*/ 37 w 48"/>
              <a:gd name="T65" fmla="*/ 9 h 50"/>
              <a:gd name="T66" fmla="*/ 37 w 48"/>
              <a:gd name="T67" fmla="*/ 9 h 50"/>
              <a:gd name="T68" fmla="*/ 24 w 48"/>
              <a:gd name="T69" fmla="*/ 4 h 50"/>
              <a:gd name="T70" fmla="*/ 12 w 48"/>
              <a:gd name="T71" fmla="*/ 9 h 50"/>
              <a:gd name="T72" fmla="*/ 9 w 48"/>
              <a:gd name="T73" fmla="*/ 32 h 50"/>
              <a:gd name="T74" fmla="*/ 18 w 48"/>
              <a:gd name="T75" fmla="*/ 39 h 50"/>
              <a:gd name="T76" fmla="*/ 18 w 48"/>
              <a:gd name="T77" fmla="*/ 39 h 50"/>
              <a:gd name="T78" fmla="*/ 24 w 48"/>
              <a:gd name="T79" fmla="*/ 45 h 50"/>
              <a:gd name="T80" fmla="*/ 30 w 48"/>
              <a:gd name="T81" fmla="*/ 39 h 50"/>
              <a:gd name="T82" fmla="*/ 30 w 48"/>
              <a:gd name="T83" fmla="*/ 39 h 50"/>
              <a:gd name="T84" fmla="*/ 31 w 48"/>
              <a:gd name="T85" fmla="*/ 39 h 50"/>
              <a:gd name="T86" fmla="*/ 39 w 48"/>
              <a:gd name="T87" fmla="*/ 32 h 50"/>
              <a:gd name="T88" fmla="*/ 37 w 48"/>
              <a:gd name="T89"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50">
                <a:moveTo>
                  <a:pt x="24" y="0"/>
                </a:moveTo>
                <a:cubicBezTo>
                  <a:pt x="30" y="0"/>
                  <a:pt x="36" y="3"/>
                  <a:pt x="40" y="7"/>
                </a:cubicBezTo>
                <a:cubicBezTo>
                  <a:pt x="47" y="14"/>
                  <a:pt x="48" y="26"/>
                  <a:pt x="42" y="34"/>
                </a:cubicBezTo>
                <a:cubicBezTo>
                  <a:pt x="40" y="38"/>
                  <a:pt x="37" y="41"/>
                  <a:pt x="33" y="42"/>
                </a:cubicBezTo>
                <a:cubicBezTo>
                  <a:pt x="26" y="49"/>
                  <a:pt x="26" y="49"/>
                  <a:pt x="26" y="49"/>
                </a:cubicBezTo>
                <a:cubicBezTo>
                  <a:pt x="25" y="50"/>
                  <a:pt x="24" y="50"/>
                  <a:pt x="23" y="49"/>
                </a:cubicBezTo>
                <a:cubicBezTo>
                  <a:pt x="23" y="49"/>
                  <a:pt x="23" y="49"/>
                  <a:pt x="23" y="49"/>
                </a:cubicBezTo>
                <a:cubicBezTo>
                  <a:pt x="23" y="49"/>
                  <a:pt x="23" y="49"/>
                  <a:pt x="23" y="49"/>
                </a:cubicBezTo>
                <a:cubicBezTo>
                  <a:pt x="16" y="42"/>
                  <a:pt x="16" y="42"/>
                  <a:pt x="16" y="42"/>
                </a:cubicBezTo>
                <a:cubicBezTo>
                  <a:pt x="12" y="41"/>
                  <a:pt x="9" y="38"/>
                  <a:pt x="6" y="34"/>
                </a:cubicBezTo>
                <a:cubicBezTo>
                  <a:pt x="0" y="26"/>
                  <a:pt x="1" y="14"/>
                  <a:pt x="9" y="7"/>
                </a:cubicBezTo>
                <a:cubicBezTo>
                  <a:pt x="13" y="3"/>
                  <a:pt x="18" y="0"/>
                  <a:pt x="24" y="0"/>
                </a:cubicBezTo>
                <a:close/>
                <a:moveTo>
                  <a:pt x="24" y="11"/>
                </a:moveTo>
                <a:cubicBezTo>
                  <a:pt x="24" y="11"/>
                  <a:pt x="24" y="11"/>
                  <a:pt x="24" y="11"/>
                </a:cubicBezTo>
                <a:cubicBezTo>
                  <a:pt x="27" y="11"/>
                  <a:pt x="30" y="12"/>
                  <a:pt x="32" y="14"/>
                </a:cubicBezTo>
                <a:cubicBezTo>
                  <a:pt x="34" y="16"/>
                  <a:pt x="35" y="19"/>
                  <a:pt x="35" y="22"/>
                </a:cubicBezTo>
                <a:cubicBezTo>
                  <a:pt x="35" y="25"/>
                  <a:pt x="34" y="28"/>
                  <a:pt x="32" y="30"/>
                </a:cubicBezTo>
                <a:cubicBezTo>
                  <a:pt x="30" y="32"/>
                  <a:pt x="27" y="33"/>
                  <a:pt x="24" y="33"/>
                </a:cubicBezTo>
                <a:cubicBezTo>
                  <a:pt x="21" y="33"/>
                  <a:pt x="19" y="32"/>
                  <a:pt x="17" y="30"/>
                </a:cubicBezTo>
                <a:cubicBezTo>
                  <a:pt x="15" y="28"/>
                  <a:pt x="13" y="25"/>
                  <a:pt x="13" y="22"/>
                </a:cubicBezTo>
                <a:cubicBezTo>
                  <a:pt x="13" y="19"/>
                  <a:pt x="15" y="16"/>
                  <a:pt x="17" y="14"/>
                </a:cubicBezTo>
                <a:cubicBezTo>
                  <a:pt x="19" y="12"/>
                  <a:pt x="21" y="11"/>
                  <a:pt x="24" y="11"/>
                </a:cubicBezTo>
                <a:close/>
                <a:moveTo>
                  <a:pt x="30" y="16"/>
                </a:moveTo>
                <a:cubicBezTo>
                  <a:pt x="30" y="16"/>
                  <a:pt x="30" y="16"/>
                  <a:pt x="30" y="16"/>
                </a:cubicBezTo>
                <a:cubicBezTo>
                  <a:pt x="29" y="14"/>
                  <a:pt x="27" y="13"/>
                  <a:pt x="24" y="13"/>
                </a:cubicBezTo>
                <a:cubicBezTo>
                  <a:pt x="22" y="13"/>
                  <a:pt x="20" y="14"/>
                  <a:pt x="18" y="16"/>
                </a:cubicBezTo>
                <a:cubicBezTo>
                  <a:pt x="17" y="17"/>
                  <a:pt x="16" y="20"/>
                  <a:pt x="16" y="22"/>
                </a:cubicBezTo>
                <a:cubicBezTo>
                  <a:pt x="16" y="24"/>
                  <a:pt x="17" y="27"/>
                  <a:pt x="18" y="28"/>
                </a:cubicBezTo>
                <a:cubicBezTo>
                  <a:pt x="20" y="30"/>
                  <a:pt x="22" y="31"/>
                  <a:pt x="24" y="31"/>
                </a:cubicBezTo>
                <a:cubicBezTo>
                  <a:pt x="27" y="31"/>
                  <a:pt x="29" y="30"/>
                  <a:pt x="30" y="28"/>
                </a:cubicBezTo>
                <a:cubicBezTo>
                  <a:pt x="32" y="27"/>
                  <a:pt x="33" y="24"/>
                  <a:pt x="33" y="22"/>
                </a:cubicBezTo>
                <a:cubicBezTo>
                  <a:pt x="33" y="20"/>
                  <a:pt x="32" y="17"/>
                  <a:pt x="30" y="16"/>
                </a:cubicBezTo>
                <a:close/>
                <a:moveTo>
                  <a:pt x="37" y="9"/>
                </a:moveTo>
                <a:cubicBezTo>
                  <a:pt x="37" y="9"/>
                  <a:pt x="37" y="9"/>
                  <a:pt x="37" y="9"/>
                </a:cubicBezTo>
                <a:cubicBezTo>
                  <a:pt x="34" y="6"/>
                  <a:pt x="29" y="4"/>
                  <a:pt x="24" y="4"/>
                </a:cubicBezTo>
                <a:cubicBezTo>
                  <a:pt x="19" y="4"/>
                  <a:pt x="15" y="6"/>
                  <a:pt x="12" y="9"/>
                </a:cubicBezTo>
                <a:cubicBezTo>
                  <a:pt x="5" y="15"/>
                  <a:pt x="5" y="25"/>
                  <a:pt x="9" y="32"/>
                </a:cubicBezTo>
                <a:cubicBezTo>
                  <a:pt x="11" y="35"/>
                  <a:pt x="14" y="38"/>
                  <a:pt x="18" y="39"/>
                </a:cubicBezTo>
                <a:cubicBezTo>
                  <a:pt x="18" y="39"/>
                  <a:pt x="18" y="39"/>
                  <a:pt x="18" y="39"/>
                </a:cubicBezTo>
                <a:cubicBezTo>
                  <a:pt x="24" y="45"/>
                  <a:pt x="24" y="45"/>
                  <a:pt x="24" y="45"/>
                </a:cubicBezTo>
                <a:cubicBezTo>
                  <a:pt x="30" y="39"/>
                  <a:pt x="30" y="39"/>
                  <a:pt x="30" y="39"/>
                </a:cubicBezTo>
                <a:cubicBezTo>
                  <a:pt x="30" y="39"/>
                  <a:pt x="30" y="39"/>
                  <a:pt x="30" y="39"/>
                </a:cubicBezTo>
                <a:cubicBezTo>
                  <a:pt x="30" y="39"/>
                  <a:pt x="31" y="39"/>
                  <a:pt x="31" y="39"/>
                </a:cubicBezTo>
                <a:cubicBezTo>
                  <a:pt x="34" y="38"/>
                  <a:pt x="37" y="35"/>
                  <a:pt x="39" y="32"/>
                </a:cubicBezTo>
                <a:cubicBezTo>
                  <a:pt x="44" y="25"/>
                  <a:pt x="43" y="15"/>
                  <a:pt x="37"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5" name="Freeform 621"/>
          <p:cNvSpPr>
            <a:spLocks noEditPoints="1"/>
          </p:cNvSpPr>
          <p:nvPr/>
        </p:nvSpPr>
        <p:spPr bwMode="auto">
          <a:xfrm>
            <a:off x="7015771" y="4730697"/>
            <a:ext cx="176395" cy="167996"/>
          </a:xfrm>
          <a:custGeom>
            <a:avLst/>
            <a:gdLst>
              <a:gd name="T0" fmla="*/ 24 w 52"/>
              <a:gd name="T1" fmla="*/ 0 h 50"/>
              <a:gd name="T2" fmla="*/ 40 w 52"/>
              <a:gd name="T3" fmla="*/ 7 h 50"/>
              <a:gd name="T4" fmla="*/ 42 w 52"/>
              <a:gd name="T5" fmla="*/ 34 h 50"/>
              <a:gd name="T6" fmla="*/ 33 w 52"/>
              <a:gd name="T7" fmla="*/ 42 h 50"/>
              <a:gd name="T8" fmla="*/ 26 w 52"/>
              <a:gd name="T9" fmla="*/ 49 h 50"/>
              <a:gd name="T10" fmla="*/ 23 w 52"/>
              <a:gd name="T11" fmla="*/ 49 h 50"/>
              <a:gd name="T12" fmla="*/ 23 w 52"/>
              <a:gd name="T13" fmla="*/ 49 h 50"/>
              <a:gd name="T14" fmla="*/ 23 w 52"/>
              <a:gd name="T15" fmla="*/ 49 h 50"/>
              <a:gd name="T16" fmla="*/ 16 w 52"/>
              <a:gd name="T17" fmla="*/ 42 h 50"/>
              <a:gd name="T18" fmla="*/ 6 w 52"/>
              <a:gd name="T19" fmla="*/ 34 h 50"/>
              <a:gd name="T20" fmla="*/ 9 w 52"/>
              <a:gd name="T21" fmla="*/ 7 h 50"/>
              <a:gd name="T22" fmla="*/ 24 w 52"/>
              <a:gd name="T23" fmla="*/ 0 h 50"/>
              <a:gd name="T24" fmla="*/ 43 w 52"/>
              <a:gd name="T25" fmla="*/ 38 h 50"/>
              <a:gd name="T26" fmla="*/ 43 w 52"/>
              <a:gd name="T27" fmla="*/ 38 h 50"/>
              <a:gd name="T28" fmla="*/ 45 w 52"/>
              <a:gd name="T29" fmla="*/ 36 h 50"/>
              <a:gd name="T30" fmla="*/ 47 w 52"/>
              <a:gd name="T31" fmla="*/ 38 h 50"/>
              <a:gd name="T32" fmla="*/ 47 w 52"/>
              <a:gd name="T33" fmla="*/ 41 h 50"/>
              <a:gd name="T34" fmla="*/ 50 w 52"/>
              <a:gd name="T35" fmla="*/ 41 h 50"/>
              <a:gd name="T36" fmla="*/ 52 w 52"/>
              <a:gd name="T37" fmla="*/ 43 h 50"/>
              <a:gd name="T38" fmla="*/ 50 w 52"/>
              <a:gd name="T39" fmla="*/ 45 h 50"/>
              <a:gd name="T40" fmla="*/ 47 w 52"/>
              <a:gd name="T41" fmla="*/ 45 h 50"/>
              <a:gd name="T42" fmla="*/ 47 w 52"/>
              <a:gd name="T43" fmla="*/ 48 h 50"/>
              <a:gd name="T44" fmla="*/ 45 w 52"/>
              <a:gd name="T45" fmla="*/ 50 h 50"/>
              <a:gd name="T46" fmla="*/ 43 w 52"/>
              <a:gd name="T47" fmla="*/ 48 h 50"/>
              <a:gd name="T48" fmla="*/ 43 w 52"/>
              <a:gd name="T49" fmla="*/ 45 h 50"/>
              <a:gd name="T50" fmla="*/ 40 w 52"/>
              <a:gd name="T51" fmla="*/ 45 h 50"/>
              <a:gd name="T52" fmla="*/ 38 w 52"/>
              <a:gd name="T53" fmla="*/ 43 h 50"/>
              <a:gd name="T54" fmla="*/ 40 w 52"/>
              <a:gd name="T55" fmla="*/ 41 h 50"/>
              <a:gd name="T56" fmla="*/ 43 w 52"/>
              <a:gd name="T57" fmla="*/ 41 h 50"/>
              <a:gd name="T58" fmla="*/ 43 w 52"/>
              <a:gd name="T59" fmla="*/ 38 h 50"/>
              <a:gd name="T60" fmla="*/ 24 w 52"/>
              <a:gd name="T61" fmla="*/ 11 h 50"/>
              <a:gd name="T62" fmla="*/ 24 w 52"/>
              <a:gd name="T63" fmla="*/ 11 h 50"/>
              <a:gd name="T64" fmla="*/ 32 w 52"/>
              <a:gd name="T65" fmla="*/ 14 h 50"/>
              <a:gd name="T66" fmla="*/ 35 w 52"/>
              <a:gd name="T67" fmla="*/ 22 h 50"/>
              <a:gd name="T68" fmla="*/ 32 w 52"/>
              <a:gd name="T69" fmla="*/ 30 h 50"/>
              <a:gd name="T70" fmla="*/ 24 w 52"/>
              <a:gd name="T71" fmla="*/ 33 h 50"/>
              <a:gd name="T72" fmla="*/ 16 w 52"/>
              <a:gd name="T73" fmla="*/ 30 h 50"/>
              <a:gd name="T74" fmla="*/ 13 w 52"/>
              <a:gd name="T75" fmla="*/ 22 h 50"/>
              <a:gd name="T76" fmla="*/ 16 w 52"/>
              <a:gd name="T77" fmla="*/ 14 h 50"/>
              <a:gd name="T78" fmla="*/ 24 w 52"/>
              <a:gd name="T79" fmla="*/ 11 h 50"/>
              <a:gd name="T80" fmla="*/ 30 w 52"/>
              <a:gd name="T81" fmla="*/ 16 h 50"/>
              <a:gd name="T82" fmla="*/ 30 w 52"/>
              <a:gd name="T83" fmla="*/ 16 h 50"/>
              <a:gd name="T84" fmla="*/ 24 w 52"/>
              <a:gd name="T85" fmla="*/ 13 h 50"/>
              <a:gd name="T86" fmla="*/ 18 w 52"/>
              <a:gd name="T87" fmla="*/ 16 h 50"/>
              <a:gd name="T88" fmla="*/ 16 w 52"/>
              <a:gd name="T89" fmla="*/ 22 h 50"/>
              <a:gd name="T90" fmla="*/ 18 w 52"/>
              <a:gd name="T91" fmla="*/ 28 h 50"/>
              <a:gd name="T92" fmla="*/ 24 w 52"/>
              <a:gd name="T93" fmla="*/ 31 h 50"/>
              <a:gd name="T94" fmla="*/ 30 w 52"/>
              <a:gd name="T95" fmla="*/ 28 h 50"/>
              <a:gd name="T96" fmla="*/ 33 w 52"/>
              <a:gd name="T97" fmla="*/ 22 h 50"/>
              <a:gd name="T98" fmla="*/ 30 w 52"/>
              <a:gd name="T99" fmla="*/ 16 h 50"/>
              <a:gd name="T100" fmla="*/ 37 w 52"/>
              <a:gd name="T101" fmla="*/ 9 h 50"/>
              <a:gd name="T102" fmla="*/ 37 w 52"/>
              <a:gd name="T103" fmla="*/ 9 h 50"/>
              <a:gd name="T104" fmla="*/ 24 w 52"/>
              <a:gd name="T105" fmla="*/ 4 h 50"/>
              <a:gd name="T106" fmla="*/ 11 w 52"/>
              <a:gd name="T107" fmla="*/ 9 h 50"/>
              <a:gd name="T108" fmla="*/ 9 w 52"/>
              <a:gd name="T109" fmla="*/ 32 h 50"/>
              <a:gd name="T110" fmla="*/ 18 w 52"/>
              <a:gd name="T111" fmla="*/ 39 h 50"/>
              <a:gd name="T112" fmla="*/ 18 w 52"/>
              <a:gd name="T113" fmla="*/ 39 h 50"/>
              <a:gd name="T114" fmla="*/ 24 w 52"/>
              <a:gd name="T115" fmla="*/ 45 h 50"/>
              <a:gd name="T116" fmla="*/ 30 w 52"/>
              <a:gd name="T117" fmla="*/ 39 h 50"/>
              <a:gd name="T118" fmla="*/ 30 w 52"/>
              <a:gd name="T119" fmla="*/ 39 h 50"/>
              <a:gd name="T120" fmla="*/ 31 w 52"/>
              <a:gd name="T121" fmla="*/ 39 h 50"/>
              <a:gd name="T122" fmla="*/ 39 w 52"/>
              <a:gd name="T123" fmla="*/ 32 h 50"/>
              <a:gd name="T124" fmla="*/ 37 w 52"/>
              <a:gd name="T125"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 h="50">
                <a:moveTo>
                  <a:pt x="24" y="0"/>
                </a:moveTo>
                <a:cubicBezTo>
                  <a:pt x="30" y="0"/>
                  <a:pt x="36" y="3"/>
                  <a:pt x="40" y="7"/>
                </a:cubicBezTo>
                <a:cubicBezTo>
                  <a:pt x="47" y="14"/>
                  <a:pt x="48" y="26"/>
                  <a:pt x="42" y="34"/>
                </a:cubicBezTo>
                <a:cubicBezTo>
                  <a:pt x="40" y="38"/>
                  <a:pt x="37" y="41"/>
                  <a:pt x="33" y="42"/>
                </a:cubicBezTo>
                <a:cubicBezTo>
                  <a:pt x="26" y="49"/>
                  <a:pt x="26" y="49"/>
                  <a:pt x="26" y="49"/>
                </a:cubicBezTo>
                <a:cubicBezTo>
                  <a:pt x="25" y="50"/>
                  <a:pt x="24" y="50"/>
                  <a:pt x="23" y="49"/>
                </a:cubicBezTo>
                <a:cubicBezTo>
                  <a:pt x="23" y="49"/>
                  <a:pt x="23" y="49"/>
                  <a:pt x="23" y="49"/>
                </a:cubicBezTo>
                <a:cubicBezTo>
                  <a:pt x="23" y="49"/>
                  <a:pt x="23" y="49"/>
                  <a:pt x="23" y="49"/>
                </a:cubicBezTo>
                <a:cubicBezTo>
                  <a:pt x="16" y="42"/>
                  <a:pt x="16" y="42"/>
                  <a:pt x="16" y="42"/>
                </a:cubicBezTo>
                <a:cubicBezTo>
                  <a:pt x="12" y="41"/>
                  <a:pt x="9" y="38"/>
                  <a:pt x="6" y="34"/>
                </a:cubicBezTo>
                <a:cubicBezTo>
                  <a:pt x="0" y="26"/>
                  <a:pt x="1" y="14"/>
                  <a:pt x="9" y="7"/>
                </a:cubicBezTo>
                <a:cubicBezTo>
                  <a:pt x="13" y="3"/>
                  <a:pt x="18" y="0"/>
                  <a:pt x="24" y="0"/>
                </a:cubicBezTo>
                <a:close/>
                <a:moveTo>
                  <a:pt x="43" y="38"/>
                </a:moveTo>
                <a:cubicBezTo>
                  <a:pt x="43" y="38"/>
                  <a:pt x="43" y="38"/>
                  <a:pt x="43" y="38"/>
                </a:cubicBezTo>
                <a:cubicBezTo>
                  <a:pt x="43" y="37"/>
                  <a:pt x="44" y="36"/>
                  <a:pt x="45" y="36"/>
                </a:cubicBezTo>
                <a:cubicBezTo>
                  <a:pt x="46" y="36"/>
                  <a:pt x="47" y="37"/>
                  <a:pt x="47" y="38"/>
                </a:cubicBezTo>
                <a:cubicBezTo>
                  <a:pt x="47" y="41"/>
                  <a:pt x="47" y="41"/>
                  <a:pt x="47" y="41"/>
                </a:cubicBezTo>
                <a:cubicBezTo>
                  <a:pt x="50" y="41"/>
                  <a:pt x="50" y="41"/>
                  <a:pt x="50" y="41"/>
                </a:cubicBezTo>
                <a:cubicBezTo>
                  <a:pt x="51" y="41"/>
                  <a:pt x="52" y="42"/>
                  <a:pt x="52" y="43"/>
                </a:cubicBezTo>
                <a:cubicBezTo>
                  <a:pt x="52" y="44"/>
                  <a:pt x="51" y="45"/>
                  <a:pt x="50" y="45"/>
                </a:cubicBezTo>
                <a:cubicBezTo>
                  <a:pt x="47" y="45"/>
                  <a:pt x="47" y="45"/>
                  <a:pt x="47" y="45"/>
                </a:cubicBezTo>
                <a:cubicBezTo>
                  <a:pt x="47" y="48"/>
                  <a:pt x="47" y="48"/>
                  <a:pt x="47" y="48"/>
                </a:cubicBezTo>
                <a:cubicBezTo>
                  <a:pt x="47" y="49"/>
                  <a:pt x="46" y="50"/>
                  <a:pt x="45" y="50"/>
                </a:cubicBezTo>
                <a:cubicBezTo>
                  <a:pt x="44" y="50"/>
                  <a:pt x="43" y="49"/>
                  <a:pt x="43" y="48"/>
                </a:cubicBezTo>
                <a:cubicBezTo>
                  <a:pt x="43" y="45"/>
                  <a:pt x="43" y="45"/>
                  <a:pt x="43" y="45"/>
                </a:cubicBezTo>
                <a:cubicBezTo>
                  <a:pt x="40" y="45"/>
                  <a:pt x="40" y="45"/>
                  <a:pt x="40" y="45"/>
                </a:cubicBezTo>
                <a:cubicBezTo>
                  <a:pt x="39" y="45"/>
                  <a:pt x="38" y="44"/>
                  <a:pt x="38" y="43"/>
                </a:cubicBezTo>
                <a:cubicBezTo>
                  <a:pt x="38" y="42"/>
                  <a:pt x="39" y="41"/>
                  <a:pt x="40" y="41"/>
                </a:cubicBezTo>
                <a:cubicBezTo>
                  <a:pt x="43" y="41"/>
                  <a:pt x="43" y="41"/>
                  <a:pt x="43" y="41"/>
                </a:cubicBezTo>
                <a:cubicBezTo>
                  <a:pt x="43" y="38"/>
                  <a:pt x="43" y="38"/>
                  <a:pt x="43" y="38"/>
                </a:cubicBezTo>
                <a:close/>
                <a:moveTo>
                  <a:pt x="24" y="11"/>
                </a:moveTo>
                <a:cubicBezTo>
                  <a:pt x="24" y="11"/>
                  <a:pt x="24" y="11"/>
                  <a:pt x="24" y="11"/>
                </a:cubicBezTo>
                <a:cubicBezTo>
                  <a:pt x="27" y="11"/>
                  <a:pt x="30" y="12"/>
                  <a:pt x="32" y="14"/>
                </a:cubicBezTo>
                <a:cubicBezTo>
                  <a:pt x="34" y="16"/>
                  <a:pt x="35" y="19"/>
                  <a:pt x="35" y="22"/>
                </a:cubicBezTo>
                <a:cubicBezTo>
                  <a:pt x="35" y="25"/>
                  <a:pt x="34" y="28"/>
                  <a:pt x="32" y="30"/>
                </a:cubicBezTo>
                <a:cubicBezTo>
                  <a:pt x="30" y="32"/>
                  <a:pt x="27" y="33"/>
                  <a:pt x="24" y="33"/>
                </a:cubicBezTo>
                <a:cubicBezTo>
                  <a:pt x="21" y="33"/>
                  <a:pt x="18" y="32"/>
                  <a:pt x="16" y="30"/>
                </a:cubicBezTo>
                <a:cubicBezTo>
                  <a:pt x="14" y="28"/>
                  <a:pt x="13" y="25"/>
                  <a:pt x="13" y="22"/>
                </a:cubicBezTo>
                <a:cubicBezTo>
                  <a:pt x="13" y="19"/>
                  <a:pt x="14" y="16"/>
                  <a:pt x="16" y="14"/>
                </a:cubicBezTo>
                <a:cubicBezTo>
                  <a:pt x="18" y="12"/>
                  <a:pt x="21" y="11"/>
                  <a:pt x="24" y="11"/>
                </a:cubicBezTo>
                <a:close/>
                <a:moveTo>
                  <a:pt x="30" y="16"/>
                </a:moveTo>
                <a:cubicBezTo>
                  <a:pt x="30" y="16"/>
                  <a:pt x="30" y="16"/>
                  <a:pt x="30" y="16"/>
                </a:cubicBezTo>
                <a:cubicBezTo>
                  <a:pt x="29" y="14"/>
                  <a:pt x="27" y="13"/>
                  <a:pt x="24" y="13"/>
                </a:cubicBezTo>
                <a:cubicBezTo>
                  <a:pt x="22" y="13"/>
                  <a:pt x="20" y="14"/>
                  <a:pt x="18" y="16"/>
                </a:cubicBezTo>
                <a:cubicBezTo>
                  <a:pt x="17" y="17"/>
                  <a:pt x="16" y="20"/>
                  <a:pt x="16" y="22"/>
                </a:cubicBezTo>
                <a:cubicBezTo>
                  <a:pt x="16" y="24"/>
                  <a:pt x="17" y="27"/>
                  <a:pt x="18" y="28"/>
                </a:cubicBezTo>
                <a:cubicBezTo>
                  <a:pt x="20" y="30"/>
                  <a:pt x="22" y="31"/>
                  <a:pt x="24" y="31"/>
                </a:cubicBezTo>
                <a:cubicBezTo>
                  <a:pt x="27" y="31"/>
                  <a:pt x="29" y="30"/>
                  <a:pt x="30" y="28"/>
                </a:cubicBezTo>
                <a:cubicBezTo>
                  <a:pt x="32" y="27"/>
                  <a:pt x="33" y="24"/>
                  <a:pt x="33" y="22"/>
                </a:cubicBezTo>
                <a:cubicBezTo>
                  <a:pt x="33" y="20"/>
                  <a:pt x="32" y="17"/>
                  <a:pt x="30" y="16"/>
                </a:cubicBezTo>
                <a:close/>
                <a:moveTo>
                  <a:pt x="37" y="9"/>
                </a:moveTo>
                <a:cubicBezTo>
                  <a:pt x="37" y="9"/>
                  <a:pt x="37" y="9"/>
                  <a:pt x="37" y="9"/>
                </a:cubicBezTo>
                <a:cubicBezTo>
                  <a:pt x="34" y="6"/>
                  <a:pt x="29" y="4"/>
                  <a:pt x="24" y="4"/>
                </a:cubicBezTo>
                <a:cubicBezTo>
                  <a:pt x="19" y="4"/>
                  <a:pt x="15" y="6"/>
                  <a:pt x="11" y="9"/>
                </a:cubicBezTo>
                <a:cubicBezTo>
                  <a:pt x="5" y="15"/>
                  <a:pt x="4" y="25"/>
                  <a:pt x="9" y="32"/>
                </a:cubicBezTo>
                <a:cubicBezTo>
                  <a:pt x="11" y="35"/>
                  <a:pt x="14" y="38"/>
                  <a:pt x="18" y="39"/>
                </a:cubicBezTo>
                <a:cubicBezTo>
                  <a:pt x="18" y="39"/>
                  <a:pt x="18" y="39"/>
                  <a:pt x="18" y="39"/>
                </a:cubicBezTo>
                <a:cubicBezTo>
                  <a:pt x="24" y="45"/>
                  <a:pt x="24" y="45"/>
                  <a:pt x="24" y="45"/>
                </a:cubicBezTo>
                <a:cubicBezTo>
                  <a:pt x="30" y="39"/>
                  <a:pt x="30" y="39"/>
                  <a:pt x="30" y="39"/>
                </a:cubicBezTo>
                <a:cubicBezTo>
                  <a:pt x="30" y="39"/>
                  <a:pt x="30" y="39"/>
                  <a:pt x="30" y="39"/>
                </a:cubicBezTo>
                <a:cubicBezTo>
                  <a:pt x="30" y="39"/>
                  <a:pt x="31" y="39"/>
                  <a:pt x="31" y="39"/>
                </a:cubicBezTo>
                <a:cubicBezTo>
                  <a:pt x="34" y="38"/>
                  <a:pt x="37" y="35"/>
                  <a:pt x="39" y="32"/>
                </a:cubicBezTo>
                <a:cubicBezTo>
                  <a:pt x="44" y="25"/>
                  <a:pt x="43" y="15"/>
                  <a:pt x="37"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6" name="Freeform 622"/>
          <p:cNvSpPr>
            <a:spLocks noEditPoints="1"/>
          </p:cNvSpPr>
          <p:nvPr/>
        </p:nvSpPr>
        <p:spPr bwMode="auto">
          <a:xfrm>
            <a:off x="7316482" y="4730697"/>
            <a:ext cx="167996" cy="167996"/>
          </a:xfrm>
          <a:custGeom>
            <a:avLst/>
            <a:gdLst>
              <a:gd name="T0" fmla="*/ 24 w 50"/>
              <a:gd name="T1" fmla="*/ 0 h 50"/>
              <a:gd name="T2" fmla="*/ 39 w 50"/>
              <a:gd name="T3" fmla="*/ 7 h 50"/>
              <a:gd name="T4" fmla="*/ 42 w 50"/>
              <a:gd name="T5" fmla="*/ 34 h 50"/>
              <a:gd name="T6" fmla="*/ 32 w 50"/>
              <a:gd name="T7" fmla="*/ 42 h 50"/>
              <a:gd name="T8" fmla="*/ 25 w 50"/>
              <a:gd name="T9" fmla="*/ 49 h 50"/>
              <a:gd name="T10" fmla="*/ 22 w 50"/>
              <a:gd name="T11" fmla="*/ 49 h 50"/>
              <a:gd name="T12" fmla="*/ 22 w 50"/>
              <a:gd name="T13" fmla="*/ 49 h 50"/>
              <a:gd name="T14" fmla="*/ 22 w 50"/>
              <a:gd name="T15" fmla="*/ 49 h 50"/>
              <a:gd name="T16" fmla="*/ 16 w 50"/>
              <a:gd name="T17" fmla="*/ 42 h 50"/>
              <a:gd name="T18" fmla="*/ 6 w 50"/>
              <a:gd name="T19" fmla="*/ 34 h 50"/>
              <a:gd name="T20" fmla="*/ 8 w 50"/>
              <a:gd name="T21" fmla="*/ 7 h 50"/>
              <a:gd name="T22" fmla="*/ 24 w 50"/>
              <a:gd name="T23" fmla="*/ 0 h 50"/>
              <a:gd name="T24" fmla="*/ 47 w 50"/>
              <a:gd name="T25" fmla="*/ 40 h 50"/>
              <a:gd name="T26" fmla="*/ 47 w 50"/>
              <a:gd name="T27" fmla="*/ 40 h 50"/>
              <a:gd name="T28" fmla="*/ 49 w 50"/>
              <a:gd name="T29" fmla="*/ 40 h 50"/>
              <a:gd name="T30" fmla="*/ 49 w 50"/>
              <a:gd name="T31" fmla="*/ 42 h 50"/>
              <a:gd name="T32" fmla="*/ 47 w 50"/>
              <a:gd name="T33" fmla="*/ 45 h 50"/>
              <a:gd name="T34" fmla="*/ 49 w 50"/>
              <a:gd name="T35" fmla="*/ 47 h 50"/>
              <a:gd name="T36" fmla="*/ 49 w 50"/>
              <a:gd name="T37" fmla="*/ 49 h 50"/>
              <a:gd name="T38" fmla="*/ 47 w 50"/>
              <a:gd name="T39" fmla="*/ 49 h 50"/>
              <a:gd name="T40" fmla="*/ 45 w 50"/>
              <a:gd name="T41" fmla="*/ 47 h 50"/>
              <a:gd name="T42" fmla="*/ 42 w 50"/>
              <a:gd name="T43" fmla="*/ 49 h 50"/>
              <a:gd name="T44" fmla="*/ 40 w 50"/>
              <a:gd name="T45" fmla="*/ 49 h 50"/>
              <a:gd name="T46" fmla="*/ 40 w 50"/>
              <a:gd name="T47" fmla="*/ 47 h 50"/>
              <a:gd name="T48" fmla="*/ 42 w 50"/>
              <a:gd name="T49" fmla="*/ 45 h 50"/>
              <a:gd name="T50" fmla="*/ 40 w 50"/>
              <a:gd name="T51" fmla="*/ 42 h 50"/>
              <a:gd name="T52" fmla="*/ 40 w 50"/>
              <a:gd name="T53" fmla="*/ 40 h 50"/>
              <a:gd name="T54" fmla="*/ 42 w 50"/>
              <a:gd name="T55" fmla="*/ 40 h 50"/>
              <a:gd name="T56" fmla="*/ 45 w 50"/>
              <a:gd name="T57" fmla="*/ 42 h 50"/>
              <a:gd name="T58" fmla="*/ 47 w 50"/>
              <a:gd name="T59" fmla="*/ 40 h 50"/>
              <a:gd name="T60" fmla="*/ 24 w 50"/>
              <a:gd name="T61" fmla="*/ 11 h 50"/>
              <a:gd name="T62" fmla="*/ 24 w 50"/>
              <a:gd name="T63" fmla="*/ 11 h 50"/>
              <a:gd name="T64" fmla="*/ 32 w 50"/>
              <a:gd name="T65" fmla="*/ 14 h 50"/>
              <a:gd name="T66" fmla="*/ 35 w 50"/>
              <a:gd name="T67" fmla="*/ 22 h 50"/>
              <a:gd name="T68" fmla="*/ 32 w 50"/>
              <a:gd name="T69" fmla="*/ 30 h 50"/>
              <a:gd name="T70" fmla="*/ 24 w 50"/>
              <a:gd name="T71" fmla="*/ 33 h 50"/>
              <a:gd name="T72" fmla="*/ 16 w 50"/>
              <a:gd name="T73" fmla="*/ 30 h 50"/>
              <a:gd name="T74" fmla="*/ 13 w 50"/>
              <a:gd name="T75" fmla="*/ 22 h 50"/>
              <a:gd name="T76" fmla="*/ 16 w 50"/>
              <a:gd name="T77" fmla="*/ 14 h 50"/>
              <a:gd name="T78" fmla="*/ 24 w 50"/>
              <a:gd name="T79" fmla="*/ 11 h 50"/>
              <a:gd name="T80" fmla="*/ 30 w 50"/>
              <a:gd name="T81" fmla="*/ 16 h 50"/>
              <a:gd name="T82" fmla="*/ 30 w 50"/>
              <a:gd name="T83" fmla="*/ 16 h 50"/>
              <a:gd name="T84" fmla="*/ 24 w 50"/>
              <a:gd name="T85" fmla="*/ 13 h 50"/>
              <a:gd name="T86" fmla="*/ 18 w 50"/>
              <a:gd name="T87" fmla="*/ 16 h 50"/>
              <a:gd name="T88" fmla="*/ 15 w 50"/>
              <a:gd name="T89" fmla="*/ 22 h 50"/>
              <a:gd name="T90" fmla="*/ 18 w 50"/>
              <a:gd name="T91" fmla="*/ 28 h 50"/>
              <a:gd name="T92" fmla="*/ 24 w 50"/>
              <a:gd name="T93" fmla="*/ 31 h 50"/>
              <a:gd name="T94" fmla="*/ 30 w 50"/>
              <a:gd name="T95" fmla="*/ 28 h 50"/>
              <a:gd name="T96" fmla="*/ 33 w 50"/>
              <a:gd name="T97" fmla="*/ 22 h 50"/>
              <a:gd name="T98" fmla="*/ 30 w 50"/>
              <a:gd name="T99" fmla="*/ 16 h 50"/>
              <a:gd name="T100" fmla="*/ 37 w 50"/>
              <a:gd name="T101" fmla="*/ 9 h 50"/>
              <a:gd name="T102" fmla="*/ 37 w 50"/>
              <a:gd name="T103" fmla="*/ 9 h 50"/>
              <a:gd name="T104" fmla="*/ 24 w 50"/>
              <a:gd name="T105" fmla="*/ 4 h 50"/>
              <a:gd name="T106" fmla="*/ 11 w 50"/>
              <a:gd name="T107" fmla="*/ 9 h 50"/>
              <a:gd name="T108" fmla="*/ 9 w 50"/>
              <a:gd name="T109" fmla="*/ 32 h 50"/>
              <a:gd name="T110" fmla="*/ 17 w 50"/>
              <a:gd name="T111" fmla="*/ 39 h 50"/>
              <a:gd name="T112" fmla="*/ 18 w 50"/>
              <a:gd name="T113" fmla="*/ 39 h 50"/>
              <a:gd name="T114" fmla="*/ 24 w 50"/>
              <a:gd name="T115" fmla="*/ 45 h 50"/>
              <a:gd name="T116" fmla="*/ 30 w 50"/>
              <a:gd name="T117" fmla="*/ 39 h 50"/>
              <a:gd name="T118" fmla="*/ 30 w 50"/>
              <a:gd name="T119" fmla="*/ 39 h 50"/>
              <a:gd name="T120" fmla="*/ 30 w 50"/>
              <a:gd name="T121" fmla="*/ 39 h 50"/>
              <a:gd name="T122" fmla="*/ 39 w 50"/>
              <a:gd name="T123" fmla="*/ 32 h 50"/>
              <a:gd name="T124" fmla="*/ 37 w 50"/>
              <a:gd name="T125"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 h="50">
                <a:moveTo>
                  <a:pt x="24" y="0"/>
                </a:moveTo>
                <a:cubicBezTo>
                  <a:pt x="30" y="0"/>
                  <a:pt x="35" y="3"/>
                  <a:pt x="39" y="7"/>
                </a:cubicBezTo>
                <a:cubicBezTo>
                  <a:pt x="47" y="14"/>
                  <a:pt x="48" y="26"/>
                  <a:pt x="42" y="34"/>
                </a:cubicBezTo>
                <a:cubicBezTo>
                  <a:pt x="40" y="38"/>
                  <a:pt x="36" y="41"/>
                  <a:pt x="32" y="42"/>
                </a:cubicBezTo>
                <a:cubicBezTo>
                  <a:pt x="25" y="49"/>
                  <a:pt x="25" y="49"/>
                  <a:pt x="25" y="49"/>
                </a:cubicBezTo>
                <a:cubicBezTo>
                  <a:pt x="24" y="50"/>
                  <a:pt x="23" y="50"/>
                  <a:pt x="22" y="49"/>
                </a:cubicBezTo>
                <a:cubicBezTo>
                  <a:pt x="22" y="49"/>
                  <a:pt x="22" y="49"/>
                  <a:pt x="22" y="49"/>
                </a:cubicBezTo>
                <a:cubicBezTo>
                  <a:pt x="22" y="49"/>
                  <a:pt x="22" y="49"/>
                  <a:pt x="22" y="49"/>
                </a:cubicBezTo>
                <a:cubicBezTo>
                  <a:pt x="16" y="42"/>
                  <a:pt x="16" y="42"/>
                  <a:pt x="16" y="42"/>
                </a:cubicBezTo>
                <a:cubicBezTo>
                  <a:pt x="12" y="41"/>
                  <a:pt x="8" y="38"/>
                  <a:pt x="6" y="34"/>
                </a:cubicBezTo>
                <a:cubicBezTo>
                  <a:pt x="0" y="26"/>
                  <a:pt x="1" y="14"/>
                  <a:pt x="8" y="7"/>
                </a:cubicBezTo>
                <a:cubicBezTo>
                  <a:pt x="12" y="3"/>
                  <a:pt x="18" y="0"/>
                  <a:pt x="24" y="0"/>
                </a:cubicBezTo>
                <a:close/>
                <a:moveTo>
                  <a:pt x="47" y="40"/>
                </a:moveTo>
                <a:cubicBezTo>
                  <a:pt x="47" y="40"/>
                  <a:pt x="47" y="40"/>
                  <a:pt x="47" y="40"/>
                </a:cubicBezTo>
                <a:cubicBezTo>
                  <a:pt x="47" y="39"/>
                  <a:pt x="49" y="39"/>
                  <a:pt x="49" y="40"/>
                </a:cubicBezTo>
                <a:cubicBezTo>
                  <a:pt x="50" y="41"/>
                  <a:pt x="50" y="42"/>
                  <a:pt x="49" y="42"/>
                </a:cubicBezTo>
                <a:cubicBezTo>
                  <a:pt x="47" y="45"/>
                  <a:pt x="47" y="45"/>
                  <a:pt x="47" y="45"/>
                </a:cubicBezTo>
                <a:cubicBezTo>
                  <a:pt x="49" y="47"/>
                  <a:pt x="49" y="47"/>
                  <a:pt x="49" y="47"/>
                </a:cubicBezTo>
                <a:cubicBezTo>
                  <a:pt x="50" y="47"/>
                  <a:pt x="50" y="49"/>
                  <a:pt x="49" y="49"/>
                </a:cubicBezTo>
                <a:cubicBezTo>
                  <a:pt x="49" y="50"/>
                  <a:pt x="47" y="50"/>
                  <a:pt x="47" y="49"/>
                </a:cubicBezTo>
                <a:cubicBezTo>
                  <a:pt x="45" y="47"/>
                  <a:pt x="45" y="47"/>
                  <a:pt x="45" y="47"/>
                </a:cubicBezTo>
                <a:cubicBezTo>
                  <a:pt x="42" y="49"/>
                  <a:pt x="42" y="49"/>
                  <a:pt x="42" y="49"/>
                </a:cubicBezTo>
                <a:cubicBezTo>
                  <a:pt x="42" y="50"/>
                  <a:pt x="40" y="50"/>
                  <a:pt x="40" y="49"/>
                </a:cubicBezTo>
                <a:cubicBezTo>
                  <a:pt x="39" y="49"/>
                  <a:pt x="39" y="47"/>
                  <a:pt x="40" y="47"/>
                </a:cubicBezTo>
                <a:cubicBezTo>
                  <a:pt x="42" y="45"/>
                  <a:pt x="42" y="45"/>
                  <a:pt x="42" y="45"/>
                </a:cubicBezTo>
                <a:cubicBezTo>
                  <a:pt x="40" y="42"/>
                  <a:pt x="40" y="42"/>
                  <a:pt x="40" y="42"/>
                </a:cubicBezTo>
                <a:cubicBezTo>
                  <a:pt x="39" y="42"/>
                  <a:pt x="39" y="41"/>
                  <a:pt x="40" y="40"/>
                </a:cubicBezTo>
                <a:cubicBezTo>
                  <a:pt x="40" y="39"/>
                  <a:pt x="42" y="39"/>
                  <a:pt x="42" y="40"/>
                </a:cubicBezTo>
                <a:cubicBezTo>
                  <a:pt x="45" y="42"/>
                  <a:pt x="45" y="42"/>
                  <a:pt x="45" y="42"/>
                </a:cubicBezTo>
                <a:cubicBezTo>
                  <a:pt x="47" y="40"/>
                  <a:pt x="47" y="40"/>
                  <a:pt x="47" y="40"/>
                </a:cubicBezTo>
                <a:close/>
                <a:moveTo>
                  <a:pt x="24" y="11"/>
                </a:moveTo>
                <a:cubicBezTo>
                  <a:pt x="24" y="11"/>
                  <a:pt x="24" y="11"/>
                  <a:pt x="24" y="11"/>
                </a:cubicBezTo>
                <a:cubicBezTo>
                  <a:pt x="27" y="11"/>
                  <a:pt x="30" y="12"/>
                  <a:pt x="32" y="14"/>
                </a:cubicBezTo>
                <a:cubicBezTo>
                  <a:pt x="34" y="16"/>
                  <a:pt x="35" y="19"/>
                  <a:pt x="35" y="22"/>
                </a:cubicBezTo>
                <a:cubicBezTo>
                  <a:pt x="35" y="25"/>
                  <a:pt x="34" y="28"/>
                  <a:pt x="32" y="30"/>
                </a:cubicBezTo>
                <a:cubicBezTo>
                  <a:pt x="30" y="32"/>
                  <a:pt x="27" y="33"/>
                  <a:pt x="24" y="33"/>
                </a:cubicBezTo>
                <a:cubicBezTo>
                  <a:pt x="21" y="33"/>
                  <a:pt x="18" y="32"/>
                  <a:pt x="16" y="30"/>
                </a:cubicBezTo>
                <a:cubicBezTo>
                  <a:pt x="14" y="28"/>
                  <a:pt x="13" y="25"/>
                  <a:pt x="13" y="22"/>
                </a:cubicBezTo>
                <a:cubicBezTo>
                  <a:pt x="13" y="19"/>
                  <a:pt x="14" y="16"/>
                  <a:pt x="16" y="14"/>
                </a:cubicBezTo>
                <a:cubicBezTo>
                  <a:pt x="18" y="12"/>
                  <a:pt x="21" y="11"/>
                  <a:pt x="24" y="11"/>
                </a:cubicBezTo>
                <a:close/>
                <a:moveTo>
                  <a:pt x="30" y="16"/>
                </a:moveTo>
                <a:cubicBezTo>
                  <a:pt x="30" y="16"/>
                  <a:pt x="30" y="16"/>
                  <a:pt x="30" y="16"/>
                </a:cubicBezTo>
                <a:cubicBezTo>
                  <a:pt x="28" y="14"/>
                  <a:pt x="26" y="13"/>
                  <a:pt x="24" y="13"/>
                </a:cubicBezTo>
                <a:cubicBezTo>
                  <a:pt x="21" y="13"/>
                  <a:pt x="19" y="14"/>
                  <a:pt x="18" y="16"/>
                </a:cubicBezTo>
                <a:cubicBezTo>
                  <a:pt x="16" y="17"/>
                  <a:pt x="15" y="20"/>
                  <a:pt x="15" y="22"/>
                </a:cubicBezTo>
                <a:cubicBezTo>
                  <a:pt x="15" y="24"/>
                  <a:pt x="16" y="27"/>
                  <a:pt x="18" y="28"/>
                </a:cubicBezTo>
                <a:cubicBezTo>
                  <a:pt x="19" y="30"/>
                  <a:pt x="21" y="31"/>
                  <a:pt x="24" y="31"/>
                </a:cubicBezTo>
                <a:cubicBezTo>
                  <a:pt x="26" y="31"/>
                  <a:pt x="28" y="30"/>
                  <a:pt x="30" y="28"/>
                </a:cubicBezTo>
                <a:cubicBezTo>
                  <a:pt x="32" y="27"/>
                  <a:pt x="33" y="24"/>
                  <a:pt x="33" y="22"/>
                </a:cubicBezTo>
                <a:cubicBezTo>
                  <a:pt x="33" y="20"/>
                  <a:pt x="32" y="17"/>
                  <a:pt x="30" y="16"/>
                </a:cubicBezTo>
                <a:close/>
                <a:moveTo>
                  <a:pt x="37" y="9"/>
                </a:moveTo>
                <a:cubicBezTo>
                  <a:pt x="37" y="9"/>
                  <a:pt x="37" y="9"/>
                  <a:pt x="37" y="9"/>
                </a:cubicBezTo>
                <a:cubicBezTo>
                  <a:pt x="33" y="6"/>
                  <a:pt x="29" y="4"/>
                  <a:pt x="24" y="4"/>
                </a:cubicBezTo>
                <a:cubicBezTo>
                  <a:pt x="19" y="4"/>
                  <a:pt x="14" y="6"/>
                  <a:pt x="11" y="9"/>
                </a:cubicBezTo>
                <a:cubicBezTo>
                  <a:pt x="5" y="15"/>
                  <a:pt x="4" y="25"/>
                  <a:pt x="9" y="32"/>
                </a:cubicBezTo>
                <a:cubicBezTo>
                  <a:pt x="11" y="35"/>
                  <a:pt x="14" y="38"/>
                  <a:pt x="17" y="39"/>
                </a:cubicBezTo>
                <a:cubicBezTo>
                  <a:pt x="17" y="39"/>
                  <a:pt x="18" y="39"/>
                  <a:pt x="18" y="39"/>
                </a:cubicBezTo>
                <a:cubicBezTo>
                  <a:pt x="24" y="45"/>
                  <a:pt x="24" y="45"/>
                  <a:pt x="24" y="45"/>
                </a:cubicBezTo>
                <a:cubicBezTo>
                  <a:pt x="30" y="39"/>
                  <a:pt x="30" y="39"/>
                  <a:pt x="30" y="39"/>
                </a:cubicBezTo>
                <a:cubicBezTo>
                  <a:pt x="30" y="39"/>
                  <a:pt x="30" y="39"/>
                  <a:pt x="30" y="39"/>
                </a:cubicBezTo>
                <a:cubicBezTo>
                  <a:pt x="30" y="39"/>
                  <a:pt x="30" y="39"/>
                  <a:pt x="30" y="39"/>
                </a:cubicBezTo>
                <a:cubicBezTo>
                  <a:pt x="34" y="38"/>
                  <a:pt x="37" y="35"/>
                  <a:pt x="39" y="32"/>
                </a:cubicBezTo>
                <a:cubicBezTo>
                  <a:pt x="44" y="25"/>
                  <a:pt x="43" y="15"/>
                  <a:pt x="37"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7" name="Freeform 623"/>
          <p:cNvSpPr>
            <a:spLocks noEditPoints="1"/>
          </p:cNvSpPr>
          <p:nvPr/>
        </p:nvSpPr>
        <p:spPr bwMode="auto">
          <a:xfrm>
            <a:off x="7615514" y="4730697"/>
            <a:ext cx="161276" cy="167996"/>
          </a:xfrm>
          <a:custGeom>
            <a:avLst/>
            <a:gdLst>
              <a:gd name="T0" fmla="*/ 24 w 48"/>
              <a:gd name="T1" fmla="*/ 0 h 50"/>
              <a:gd name="T2" fmla="*/ 39 w 48"/>
              <a:gd name="T3" fmla="*/ 7 h 50"/>
              <a:gd name="T4" fmla="*/ 42 w 48"/>
              <a:gd name="T5" fmla="*/ 34 h 50"/>
              <a:gd name="T6" fmla="*/ 32 w 48"/>
              <a:gd name="T7" fmla="*/ 42 h 50"/>
              <a:gd name="T8" fmla="*/ 25 w 48"/>
              <a:gd name="T9" fmla="*/ 49 h 50"/>
              <a:gd name="T10" fmla="*/ 22 w 48"/>
              <a:gd name="T11" fmla="*/ 49 h 50"/>
              <a:gd name="T12" fmla="*/ 22 w 48"/>
              <a:gd name="T13" fmla="*/ 49 h 50"/>
              <a:gd name="T14" fmla="*/ 22 w 48"/>
              <a:gd name="T15" fmla="*/ 49 h 50"/>
              <a:gd name="T16" fmla="*/ 15 w 48"/>
              <a:gd name="T17" fmla="*/ 42 h 50"/>
              <a:gd name="T18" fmla="*/ 6 w 48"/>
              <a:gd name="T19" fmla="*/ 34 h 50"/>
              <a:gd name="T20" fmla="*/ 8 w 48"/>
              <a:gd name="T21" fmla="*/ 7 h 50"/>
              <a:gd name="T22" fmla="*/ 24 w 48"/>
              <a:gd name="T23" fmla="*/ 0 h 50"/>
              <a:gd name="T24" fmla="*/ 15 w 48"/>
              <a:gd name="T25" fmla="*/ 22 h 50"/>
              <a:gd name="T26" fmla="*/ 15 w 48"/>
              <a:gd name="T27" fmla="*/ 22 h 50"/>
              <a:gd name="T28" fmla="*/ 14 w 48"/>
              <a:gd name="T29" fmla="*/ 22 h 50"/>
              <a:gd name="T30" fmla="*/ 14 w 48"/>
              <a:gd name="T31" fmla="*/ 21 h 50"/>
              <a:gd name="T32" fmla="*/ 23 w 48"/>
              <a:gd name="T33" fmla="*/ 11 h 50"/>
              <a:gd name="T34" fmla="*/ 25 w 48"/>
              <a:gd name="T35" fmla="*/ 11 h 50"/>
              <a:gd name="T36" fmla="*/ 34 w 48"/>
              <a:gd name="T37" fmla="*/ 21 h 50"/>
              <a:gd name="T38" fmla="*/ 34 w 48"/>
              <a:gd name="T39" fmla="*/ 22 h 50"/>
              <a:gd name="T40" fmla="*/ 32 w 48"/>
              <a:gd name="T41" fmla="*/ 22 h 50"/>
              <a:gd name="T42" fmla="*/ 24 w 48"/>
              <a:gd name="T43" fmla="*/ 14 h 50"/>
              <a:gd name="T44" fmla="*/ 15 w 48"/>
              <a:gd name="T45" fmla="*/ 22 h 50"/>
              <a:gd name="T46" fmla="*/ 29 w 48"/>
              <a:gd name="T47" fmla="*/ 24 h 50"/>
              <a:gd name="T48" fmla="*/ 29 w 48"/>
              <a:gd name="T49" fmla="*/ 24 h 50"/>
              <a:gd name="T50" fmla="*/ 30 w 48"/>
              <a:gd name="T51" fmla="*/ 22 h 50"/>
              <a:gd name="T52" fmla="*/ 31 w 48"/>
              <a:gd name="T53" fmla="*/ 24 h 50"/>
              <a:gd name="T54" fmla="*/ 31 w 48"/>
              <a:gd name="T55" fmla="*/ 31 h 50"/>
              <a:gd name="T56" fmla="*/ 30 w 48"/>
              <a:gd name="T57" fmla="*/ 32 h 50"/>
              <a:gd name="T58" fmla="*/ 30 w 48"/>
              <a:gd name="T59" fmla="*/ 32 h 50"/>
              <a:gd name="T60" fmla="*/ 17 w 48"/>
              <a:gd name="T61" fmla="*/ 32 h 50"/>
              <a:gd name="T62" fmla="*/ 16 w 48"/>
              <a:gd name="T63" fmla="*/ 31 h 50"/>
              <a:gd name="T64" fmla="*/ 16 w 48"/>
              <a:gd name="T65" fmla="*/ 31 h 50"/>
              <a:gd name="T66" fmla="*/ 16 w 48"/>
              <a:gd name="T67" fmla="*/ 24 h 50"/>
              <a:gd name="T68" fmla="*/ 17 w 48"/>
              <a:gd name="T69" fmla="*/ 22 h 50"/>
              <a:gd name="T70" fmla="*/ 19 w 48"/>
              <a:gd name="T71" fmla="*/ 24 h 50"/>
              <a:gd name="T72" fmla="*/ 19 w 48"/>
              <a:gd name="T73" fmla="*/ 30 h 50"/>
              <a:gd name="T74" fmla="*/ 29 w 48"/>
              <a:gd name="T75" fmla="*/ 30 h 50"/>
              <a:gd name="T76" fmla="*/ 29 w 48"/>
              <a:gd name="T77" fmla="*/ 24 h 50"/>
              <a:gd name="T78" fmla="*/ 37 w 48"/>
              <a:gd name="T79" fmla="*/ 9 h 50"/>
              <a:gd name="T80" fmla="*/ 37 w 48"/>
              <a:gd name="T81" fmla="*/ 9 h 50"/>
              <a:gd name="T82" fmla="*/ 24 w 48"/>
              <a:gd name="T83" fmla="*/ 4 h 50"/>
              <a:gd name="T84" fmla="*/ 11 w 48"/>
              <a:gd name="T85" fmla="*/ 9 h 50"/>
              <a:gd name="T86" fmla="*/ 9 w 48"/>
              <a:gd name="T87" fmla="*/ 32 h 50"/>
              <a:gd name="T88" fmla="*/ 17 w 48"/>
              <a:gd name="T89" fmla="*/ 39 h 50"/>
              <a:gd name="T90" fmla="*/ 18 w 48"/>
              <a:gd name="T91" fmla="*/ 39 h 50"/>
              <a:gd name="T92" fmla="*/ 24 w 48"/>
              <a:gd name="T93" fmla="*/ 45 h 50"/>
              <a:gd name="T94" fmla="*/ 30 w 48"/>
              <a:gd name="T95" fmla="*/ 39 h 50"/>
              <a:gd name="T96" fmla="*/ 30 w 48"/>
              <a:gd name="T97" fmla="*/ 39 h 50"/>
              <a:gd name="T98" fmla="*/ 30 w 48"/>
              <a:gd name="T99" fmla="*/ 39 h 50"/>
              <a:gd name="T100" fmla="*/ 39 w 48"/>
              <a:gd name="T101" fmla="*/ 32 h 50"/>
              <a:gd name="T102" fmla="*/ 37 w 48"/>
              <a:gd name="T103"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50">
                <a:moveTo>
                  <a:pt x="24" y="0"/>
                </a:moveTo>
                <a:cubicBezTo>
                  <a:pt x="30" y="0"/>
                  <a:pt x="35" y="3"/>
                  <a:pt x="39" y="7"/>
                </a:cubicBezTo>
                <a:cubicBezTo>
                  <a:pt x="47" y="14"/>
                  <a:pt x="48" y="26"/>
                  <a:pt x="42" y="34"/>
                </a:cubicBezTo>
                <a:cubicBezTo>
                  <a:pt x="39" y="38"/>
                  <a:pt x="36" y="41"/>
                  <a:pt x="32" y="42"/>
                </a:cubicBezTo>
                <a:cubicBezTo>
                  <a:pt x="25" y="49"/>
                  <a:pt x="25" y="49"/>
                  <a:pt x="25" y="49"/>
                </a:cubicBezTo>
                <a:cubicBezTo>
                  <a:pt x="24" y="50"/>
                  <a:pt x="23" y="50"/>
                  <a:pt x="22" y="49"/>
                </a:cubicBezTo>
                <a:cubicBezTo>
                  <a:pt x="22" y="49"/>
                  <a:pt x="22" y="49"/>
                  <a:pt x="22" y="49"/>
                </a:cubicBezTo>
                <a:cubicBezTo>
                  <a:pt x="22" y="49"/>
                  <a:pt x="22" y="49"/>
                  <a:pt x="22" y="49"/>
                </a:cubicBezTo>
                <a:cubicBezTo>
                  <a:pt x="15" y="42"/>
                  <a:pt x="15" y="42"/>
                  <a:pt x="15" y="42"/>
                </a:cubicBezTo>
                <a:cubicBezTo>
                  <a:pt x="11" y="41"/>
                  <a:pt x="8" y="38"/>
                  <a:pt x="6" y="34"/>
                </a:cubicBezTo>
                <a:cubicBezTo>
                  <a:pt x="0" y="26"/>
                  <a:pt x="1" y="14"/>
                  <a:pt x="8" y="7"/>
                </a:cubicBezTo>
                <a:cubicBezTo>
                  <a:pt x="12" y="3"/>
                  <a:pt x="18" y="0"/>
                  <a:pt x="24" y="0"/>
                </a:cubicBezTo>
                <a:close/>
                <a:moveTo>
                  <a:pt x="15" y="22"/>
                </a:moveTo>
                <a:cubicBezTo>
                  <a:pt x="15" y="22"/>
                  <a:pt x="15" y="22"/>
                  <a:pt x="15" y="22"/>
                </a:cubicBezTo>
                <a:cubicBezTo>
                  <a:pt x="15" y="23"/>
                  <a:pt x="14" y="23"/>
                  <a:pt x="14" y="22"/>
                </a:cubicBezTo>
                <a:cubicBezTo>
                  <a:pt x="13" y="22"/>
                  <a:pt x="13" y="21"/>
                  <a:pt x="14" y="21"/>
                </a:cubicBezTo>
                <a:cubicBezTo>
                  <a:pt x="23" y="11"/>
                  <a:pt x="23" y="11"/>
                  <a:pt x="23" y="11"/>
                </a:cubicBezTo>
                <a:cubicBezTo>
                  <a:pt x="23" y="11"/>
                  <a:pt x="24" y="11"/>
                  <a:pt x="25" y="11"/>
                </a:cubicBezTo>
                <a:cubicBezTo>
                  <a:pt x="34" y="21"/>
                  <a:pt x="34" y="21"/>
                  <a:pt x="34" y="21"/>
                </a:cubicBezTo>
                <a:cubicBezTo>
                  <a:pt x="34" y="21"/>
                  <a:pt x="34" y="22"/>
                  <a:pt x="34" y="22"/>
                </a:cubicBezTo>
                <a:cubicBezTo>
                  <a:pt x="33" y="23"/>
                  <a:pt x="33" y="23"/>
                  <a:pt x="32" y="22"/>
                </a:cubicBezTo>
                <a:cubicBezTo>
                  <a:pt x="24" y="14"/>
                  <a:pt x="24" y="14"/>
                  <a:pt x="24" y="14"/>
                </a:cubicBezTo>
                <a:cubicBezTo>
                  <a:pt x="15" y="22"/>
                  <a:pt x="15" y="22"/>
                  <a:pt x="15" y="22"/>
                </a:cubicBezTo>
                <a:close/>
                <a:moveTo>
                  <a:pt x="29" y="24"/>
                </a:moveTo>
                <a:cubicBezTo>
                  <a:pt x="29" y="24"/>
                  <a:pt x="29" y="24"/>
                  <a:pt x="29" y="24"/>
                </a:cubicBezTo>
                <a:cubicBezTo>
                  <a:pt x="29" y="23"/>
                  <a:pt x="30" y="22"/>
                  <a:pt x="30" y="22"/>
                </a:cubicBezTo>
                <a:cubicBezTo>
                  <a:pt x="31" y="22"/>
                  <a:pt x="31" y="23"/>
                  <a:pt x="31" y="24"/>
                </a:cubicBezTo>
                <a:cubicBezTo>
                  <a:pt x="31" y="31"/>
                  <a:pt x="31" y="31"/>
                  <a:pt x="31" y="31"/>
                </a:cubicBezTo>
                <a:cubicBezTo>
                  <a:pt x="31" y="31"/>
                  <a:pt x="31" y="32"/>
                  <a:pt x="30" y="32"/>
                </a:cubicBezTo>
                <a:cubicBezTo>
                  <a:pt x="30" y="32"/>
                  <a:pt x="30" y="32"/>
                  <a:pt x="30" y="32"/>
                </a:cubicBezTo>
                <a:cubicBezTo>
                  <a:pt x="17" y="32"/>
                  <a:pt x="17" y="32"/>
                  <a:pt x="17" y="32"/>
                </a:cubicBezTo>
                <a:cubicBezTo>
                  <a:pt x="17" y="32"/>
                  <a:pt x="16" y="31"/>
                  <a:pt x="16" y="31"/>
                </a:cubicBezTo>
                <a:cubicBezTo>
                  <a:pt x="16" y="31"/>
                  <a:pt x="16" y="31"/>
                  <a:pt x="16" y="31"/>
                </a:cubicBezTo>
                <a:cubicBezTo>
                  <a:pt x="16" y="24"/>
                  <a:pt x="16" y="24"/>
                  <a:pt x="16" y="24"/>
                </a:cubicBezTo>
                <a:cubicBezTo>
                  <a:pt x="16" y="23"/>
                  <a:pt x="17" y="22"/>
                  <a:pt x="17" y="22"/>
                </a:cubicBezTo>
                <a:cubicBezTo>
                  <a:pt x="18" y="22"/>
                  <a:pt x="19" y="23"/>
                  <a:pt x="19" y="24"/>
                </a:cubicBezTo>
                <a:cubicBezTo>
                  <a:pt x="19" y="30"/>
                  <a:pt x="19" y="30"/>
                  <a:pt x="19" y="30"/>
                </a:cubicBezTo>
                <a:cubicBezTo>
                  <a:pt x="29" y="30"/>
                  <a:pt x="29" y="30"/>
                  <a:pt x="29" y="30"/>
                </a:cubicBezTo>
                <a:cubicBezTo>
                  <a:pt x="29" y="24"/>
                  <a:pt x="29" y="24"/>
                  <a:pt x="29" y="24"/>
                </a:cubicBezTo>
                <a:close/>
                <a:moveTo>
                  <a:pt x="37" y="9"/>
                </a:moveTo>
                <a:cubicBezTo>
                  <a:pt x="37" y="9"/>
                  <a:pt x="37" y="9"/>
                  <a:pt x="37" y="9"/>
                </a:cubicBezTo>
                <a:cubicBezTo>
                  <a:pt x="33" y="6"/>
                  <a:pt x="29" y="4"/>
                  <a:pt x="24" y="4"/>
                </a:cubicBezTo>
                <a:cubicBezTo>
                  <a:pt x="19" y="4"/>
                  <a:pt x="14" y="6"/>
                  <a:pt x="11" y="9"/>
                </a:cubicBezTo>
                <a:cubicBezTo>
                  <a:pt x="5" y="15"/>
                  <a:pt x="4" y="25"/>
                  <a:pt x="9" y="32"/>
                </a:cubicBezTo>
                <a:cubicBezTo>
                  <a:pt x="11" y="35"/>
                  <a:pt x="14" y="38"/>
                  <a:pt x="17" y="39"/>
                </a:cubicBezTo>
                <a:cubicBezTo>
                  <a:pt x="17" y="39"/>
                  <a:pt x="18" y="39"/>
                  <a:pt x="18" y="39"/>
                </a:cubicBezTo>
                <a:cubicBezTo>
                  <a:pt x="24" y="45"/>
                  <a:pt x="24" y="45"/>
                  <a:pt x="24" y="45"/>
                </a:cubicBezTo>
                <a:cubicBezTo>
                  <a:pt x="30" y="39"/>
                  <a:pt x="30" y="39"/>
                  <a:pt x="30" y="39"/>
                </a:cubicBezTo>
                <a:cubicBezTo>
                  <a:pt x="30" y="39"/>
                  <a:pt x="30" y="39"/>
                  <a:pt x="30" y="39"/>
                </a:cubicBezTo>
                <a:cubicBezTo>
                  <a:pt x="30" y="39"/>
                  <a:pt x="30" y="39"/>
                  <a:pt x="30" y="39"/>
                </a:cubicBezTo>
                <a:cubicBezTo>
                  <a:pt x="34" y="38"/>
                  <a:pt x="37" y="35"/>
                  <a:pt x="39" y="32"/>
                </a:cubicBezTo>
                <a:cubicBezTo>
                  <a:pt x="44" y="25"/>
                  <a:pt x="43" y="15"/>
                  <a:pt x="37"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8" name="Freeform 624"/>
          <p:cNvSpPr>
            <a:spLocks noEditPoints="1"/>
          </p:cNvSpPr>
          <p:nvPr/>
        </p:nvSpPr>
        <p:spPr bwMode="auto">
          <a:xfrm>
            <a:off x="7907827" y="4730697"/>
            <a:ext cx="162956" cy="167996"/>
          </a:xfrm>
          <a:custGeom>
            <a:avLst/>
            <a:gdLst>
              <a:gd name="T0" fmla="*/ 24 w 48"/>
              <a:gd name="T1" fmla="*/ 0 h 50"/>
              <a:gd name="T2" fmla="*/ 40 w 48"/>
              <a:gd name="T3" fmla="*/ 7 h 50"/>
              <a:gd name="T4" fmla="*/ 42 w 48"/>
              <a:gd name="T5" fmla="*/ 34 h 50"/>
              <a:gd name="T6" fmla="*/ 33 w 48"/>
              <a:gd name="T7" fmla="*/ 42 h 50"/>
              <a:gd name="T8" fmla="*/ 26 w 48"/>
              <a:gd name="T9" fmla="*/ 49 h 50"/>
              <a:gd name="T10" fmla="*/ 23 w 48"/>
              <a:gd name="T11" fmla="*/ 49 h 50"/>
              <a:gd name="T12" fmla="*/ 23 w 48"/>
              <a:gd name="T13" fmla="*/ 49 h 50"/>
              <a:gd name="T14" fmla="*/ 23 w 48"/>
              <a:gd name="T15" fmla="*/ 49 h 50"/>
              <a:gd name="T16" fmla="*/ 16 w 48"/>
              <a:gd name="T17" fmla="*/ 42 h 50"/>
              <a:gd name="T18" fmla="*/ 6 w 48"/>
              <a:gd name="T19" fmla="*/ 34 h 50"/>
              <a:gd name="T20" fmla="*/ 9 w 48"/>
              <a:gd name="T21" fmla="*/ 7 h 50"/>
              <a:gd name="T22" fmla="*/ 24 w 48"/>
              <a:gd name="T23" fmla="*/ 0 h 50"/>
              <a:gd name="T24" fmla="*/ 21 w 48"/>
              <a:gd name="T25" fmla="*/ 29 h 50"/>
              <a:gd name="T26" fmla="*/ 21 w 48"/>
              <a:gd name="T27" fmla="*/ 29 h 50"/>
              <a:gd name="T28" fmla="*/ 19 w 48"/>
              <a:gd name="T29" fmla="*/ 30 h 50"/>
              <a:gd name="T30" fmla="*/ 19 w 48"/>
              <a:gd name="T31" fmla="*/ 29 h 50"/>
              <a:gd name="T32" fmla="*/ 23 w 48"/>
              <a:gd name="T33" fmla="*/ 16 h 50"/>
              <a:gd name="T34" fmla="*/ 25 w 48"/>
              <a:gd name="T35" fmla="*/ 15 h 50"/>
              <a:gd name="T36" fmla="*/ 25 w 48"/>
              <a:gd name="T37" fmla="*/ 16 h 50"/>
              <a:gd name="T38" fmla="*/ 30 w 48"/>
              <a:gd name="T39" fmla="*/ 29 h 50"/>
              <a:gd name="T40" fmla="*/ 29 w 48"/>
              <a:gd name="T41" fmla="*/ 30 h 50"/>
              <a:gd name="T42" fmla="*/ 28 w 48"/>
              <a:gd name="T43" fmla="*/ 29 h 50"/>
              <a:gd name="T44" fmla="*/ 27 w 48"/>
              <a:gd name="T45" fmla="*/ 27 h 50"/>
              <a:gd name="T46" fmla="*/ 22 w 48"/>
              <a:gd name="T47" fmla="*/ 27 h 50"/>
              <a:gd name="T48" fmla="*/ 21 w 48"/>
              <a:gd name="T49" fmla="*/ 29 h 50"/>
              <a:gd name="T50" fmla="*/ 24 w 48"/>
              <a:gd name="T51" fmla="*/ 20 h 50"/>
              <a:gd name="T52" fmla="*/ 24 w 48"/>
              <a:gd name="T53" fmla="*/ 20 h 50"/>
              <a:gd name="T54" fmla="*/ 23 w 48"/>
              <a:gd name="T55" fmla="*/ 25 h 50"/>
              <a:gd name="T56" fmla="*/ 26 w 48"/>
              <a:gd name="T57" fmla="*/ 25 h 50"/>
              <a:gd name="T58" fmla="*/ 24 w 48"/>
              <a:gd name="T59" fmla="*/ 20 h 50"/>
              <a:gd name="T60" fmla="*/ 37 w 48"/>
              <a:gd name="T61" fmla="*/ 9 h 50"/>
              <a:gd name="T62" fmla="*/ 37 w 48"/>
              <a:gd name="T63" fmla="*/ 9 h 50"/>
              <a:gd name="T64" fmla="*/ 24 w 48"/>
              <a:gd name="T65" fmla="*/ 4 h 50"/>
              <a:gd name="T66" fmla="*/ 12 w 48"/>
              <a:gd name="T67" fmla="*/ 9 h 50"/>
              <a:gd name="T68" fmla="*/ 9 w 48"/>
              <a:gd name="T69" fmla="*/ 32 h 50"/>
              <a:gd name="T70" fmla="*/ 18 w 48"/>
              <a:gd name="T71" fmla="*/ 39 h 50"/>
              <a:gd name="T72" fmla="*/ 18 w 48"/>
              <a:gd name="T73" fmla="*/ 39 h 50"/>
              <a:gd name="T74" fmla="*/ 24 w 48"/>
              <a:gd name="T75" fmla="*/ 45 h 50"/>
              <a:gd name="T76" fmla="*/ 30 w 48"/>
              <a:gd name="T77" fmla="*/ 39 h 50"/>
              <a:gd name="T78" fmla="*/ 30 w 48"/>
              <a:gd name="T79" fmla="*/ 39 h 50"/>
              <a:gd name="T80" fmla="*/ 31 w 48"/>
              <a:gd name="T81" fmla="*/ 39 h 50"/>
              <a:gd name="T82" fmla="*/ 39 w 48"/>
              <a:gd name="T83" fmla="*/ 32 h 50"/>
              <a:gd name="T84" fmla="*/ 37 w 48"/>
              <a:gd name="T85"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 h="50">
                <a:moveTo>
                  <a:pt x="24" y="0"/>
                </a:moveTo>
                <a:cubicBezTo>
                  <a:pt x="30" y="0"/>
                  <a:pt x="36" y="3"/>
                  <a:pt x="40" y="7"/>
                </a:cubicBezTo>
                <a:cubicBezTo>
                  <a:pt x="47" y="14"/>
                  <a:pt x="48" y="26"/>
                  <a:pt x="42" y="34"/>
                </a:cubicBezTo>
                <a:cubicBezTo>
                  <a:pt x="40" y="38"/>
                  <a:pt x="37" y="41"/>
                  <a:pt x="33" y="42"/>
                </a:cubicBezTo>
                <a:cubicBezTo>
                  <a:pt x="26" y="49"/>
                  <a:pt x="26" y="49"/>
                  <a:pt x="26" y="49"/>
                </a:cubicBezTo>
                <a:cubicBezTo>
                  <a:pt x="25" y="50"/>
                  <a:pt x="24" y="50"/>
                  <a:pt x="23" y="49"/>
                </a:cubicBezTo>
                <a:cubicBezTo>
                  <a:pt x="23" y="49"/>
                  <a:pt x="23" y="49"/>
                  <a:pt x="23" y="49"/>
                </a:cubicBezTo>
                <a:cubicBezTo>
                  <a:pt x="23" y="49"/>
                  <a:pt x="23" y="49"/>
                  <a:pt x="23" y="49"/>
                </a:cubicBezTo>
                <a:cubicBezTo>
                  <a:pt x="16" y="42"/>
                  <a:pt x="16" y="42"/>
                  <a:pt x="16" y="42"/>
                </a:cubicBezTo>
                <a:cubicBezTo>
                  <a:pt x="12" y="41"/>
                  <a:pt x="9" y="38"/>
                  <a:pt x="6" y="34"/>
                </a:cubicBezTo>
                <a:cubicBezTo>
                  <a:pt x="0" y="26"/>
                  <a:pt x="1" y="14"/>
                  <a:pt x="9" y="7"/>
                </a:cubicBezTo>
                <a:cubicBezTo>
                  <a:pt x="13" y="3"/>
                  <a:pt x="18" y="0"/>
                  <a:pt x="24" y="0"/>
                </a:cubicBezTo>
                <a:close/>
                <a:moveTo>
                  <a:pt x="21" y="29"/>
                </a:moveTo>
                <a:cubicBezTo>
                  <a:pt x="21" y="29"/>
                  <a:pt x="21" y="29"/>
                  <a:pt x="21" y="29"/>
                </a:cubicBezTo>
                <a:cubicBezTo>
                  <a:pt x="21" y="30"/>
                  <a:pt x="20" y="30"/>
                  <a:pt x="19" y="30"/>
                </a:cubicBezTo>
                <a:cubicBezTo>
                  <a:pt x="19" y="30"/>
                  <a:pt x="19" y="29"/>
                  <a:pt x="19" y="29"/>
                </a:cubicBezTo>
                <a:cubicBezTo>
                  <a:pt x="23" y="16"/>
                  <a:pt x="23" y="16"/>
                  <a:pt x="23" y="16"/>
                </a:cubicBezTo>
                <a:cubicBezTo>
                  <a:pt x="23" y="15"/>
                  <a:pt x="24" y="15"/>
                  <a:pt x="25" y="15"/>
                </a:cubicBezTo>
                <a:cubicBezTo>
                  <a:pt x="25" y="15"/>
                  <a:pt x="25" y="16"/>
                  <a:pt x="25" y="16"/>
                </a:cubicBezTo>
                <a:cubicBezTo>
                  <a:pt x="30" y="29"/>
                  <a:pt x="30" y="29"/>
                  <a:pt x="30" y="29"/>
                </a:cubicBezTo>
                <a:cubicBezTo>
                  <a:pt x="30" y="29"/>
                  <a:pt x="30" y="30"/>
                  <a:pt x="29" y="30"/>
                </a:cubicBezTo>
                <a:cubicBezTo>
                  <a:pt x="29" y="30"/>
                  <a:pt x="28" y="30"/>
                  <a:pt x="28" y="29"/>
                </a:cubicBezTo>
                <a:cubicBezTo>
                  <a:pt x="27" y="27"/>
                  <a:pt x="27" y="27"/>
                  <a:pt x="27" y="27"/>
                </a:cubicBezTo>
                <a:cubicBezTo>
                  <a:pt x="22" y="27"/>
                  <a:pt x="22" y="27"/>
                  <a:pt x="22" y="27"/>
                </a:cubicBezTo>
                <a:cubicBezTo>
                  <a:pt x="21" y="29"/>
                  <a:pt x="21" y="29"/>
                  <a:pt x="21" y="29"/>
                </a:cubicBezTo>
                <a:close/>
                <a:moveTo>
                  <a:pt x="24" y="20"/>
                </a:moveTo>
                <a:cubicBezTo>
                  <a:pt x="24" y="20"/>
                  <a:pt x="24" y="20"/>
                  <a:pt x="24" y="20"/>
                </a:cubicBezTo>
                <a:cubicBezTo>
                  <a:pt x="23" y="25"/>
                  <a:pt x="23" y="25"/>
                  <a:pt x="23" y="25"/>
                </a:cubicBezTo>
                <a:cubicBezTo>
                  <a:pt x="26" y="25"/>
                  <a:pt x="26" y="25"/>
                  <a:pt x="26" y="25"/>
                </a:cubicBezTo>
                <a:cubicBezTo>
                  <a:pt x="24" y="20"/>
                  <a:pt x="24" y="20"/>
                  <a:pt x="24" y="20"/>
                </a:cubicBezTo>
                <a:close/>
                <a:moveTo>
                  <a:pt x="37" y="9"/>
                </a:moveTo>
                <a:cubicBezTo>
                  <a:pt x="37" y="9"/>
                  <a:pt x="37" y="9"/>
                  <a:pt x="37" y="9"/>
                </a:cubicBezTo>
                <a:cubicBezTo>
                  <a:pt x="34" y="6"/>
                  <a:pt x="29" y="4"/>
                  <a:pt x="24" y="4"/>
                </a:cubicBezTo>
                <a:cubicBezTo>
                  <a:pt x="19" y="4"/>
                  <a:pt x="15" y="6"/>
                  <a:pt x="12" y="9"/>
                </a:cubicBezTo>
                <a:cubicBezTo>
                  <a:pt x="5" y="15"/>
                  <a:pt x="5" y="25"/>
                  <a:pt x="9" y="32"/>
                </a:cubicBezTo>
                <a:cubicBezTo>
                  <a:pt x="11" y="35"/>
                  <a:pt x="14" y="38"/>
                  <a:pt x="18" y="39"/>
                </a:cubicBezTo>
                <a:cubicBezTo>
                  <a:pt x="18" y="39"/>
                  <a:pt x="18" y="39"/>
                  <a:pt x="18" y="39"/>
                </a:cubicBezTo>
                <a:cubicBezTo>
                  <a:pt x="24" y="45"/>
                  <a:pt x="24" y="45"/>
                  <a:pt x="24" y="45"/>
                </a:cubicBezTo>
                <a:cubicBezTo>
                  <a:pt x="30" y="39"/>
                  <a:pt x="30" y="39"/>
                  <a:pt x="30" y="39"/>
                </a:cubicBezTo>
                <a:cubicBezTo>
                  <a:pt x="30" y="39"/>
                  <a:pt x="30" y="39"/>
                  <a:pt x="30" y="39"/>
                </a:cubicBezTo>
                <a:cubicBezTo>
                  <a:pt x="30" y="39"/>
                  <a:pt x="31" y="39"/>
                  <a:pt x="31" y="39"/>
                </a:cubicBezTo>
                <a:cubicBezTo>
                  <a:pt x="34" y="38"/>
                  <a:pt x="37" y="35"/>
                  <a:pt x="39" y="32"/>
                </a:cubicBezTo>
                <a:cubicBezTo>
                  <a:pt x="44" y="25"/>
                  <a:pt x="43" y="15"/>
                  <a:pt x="37"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19" name="Freeform 625"/>
          <p:cNvSpPr>
            <a:spLocks noEditPoints="1"/>
          </p:cNvSpPr>
          <p:nvPr/>
        </p:nvSpPr>
        <p:spPr bwMode="auto">
          <a:xfrm>
            <a:off x="8198460" y="4730697"/>
            <a:ext cx="157916" cy="167996"/>
          </a:xfrm>
          <a:custGeom>
            <a:avLst/>
            <a:gdLst>
              <a:gd name="T0" fmla="*/ 39 w 47"/>
              <a:gd name="T1" fmla="*/ 7 h 50"/>
              <a:gd name="T2" fmla="*/ 32 w 47"/>
              <a:gd name="T3" fmla="*/ 42 h 50"/>
              <a:gd name="T4" fmla="*/ 22 w 47"/>
              <a:gd name="T5" fmla="*/ 49 h 50"/>
              <a:gd name="T6" fmla="*/ 22 w 47"/>
              <a:gd name="T7" fmla="*/ 49 h 50"/>
              <a:gd name="T8" fmla="*/ 5 w 47"/>
              <a:gd name="T9" fmla="*/ 34 h 50"/>
              <a:gd name="T10" fmla="*/ 24 w 47"/>
              <a:gd name="T11" fmla="*/ 0 h 50"/>
              <a:gd name="T12" fmla="*/ 21 w 47"/>
              <a:gd name="T13" fmla="*/ 22 h 50"/>
              <a:gd name="T14" fmla="*/ 26 w 47"/>
              <a:gd name="T15" fmla="*/ 22 h 50"/>
              <a:gd name="T16" fmla="*/ 26 w 47"/>
              <a:gd name="T17" fmla="*/ 22 h 50"/>
              <a:gd name="T18" fmla="*/ 26 w 47"/>
              <a:gd name="T19" fmla="*/ 21 h 50"/>
              <a:gd name="T20" fmla="*/ 26 w 47"/>
              <a:gd name="T21" fmla="*/ 21 h 50"/>
              <a:gd name="T22" fmla="*/ 26 w 47"/>
              <a:gd name="T23" fmla="*/ 18 h 50"/>
              <a:gd name="T24" fmla="*/ 26 w 47"/>
              <a:gd name="T25" fmla="*/ 18 h 50"/>
              <a:gd name="T26" fmla="*/ 26 w 47"/>
              <a:gd name="T27" fmla="*/ 18 h 50"/>
              <a:gd name="T28" fmla="*/ 21 w 47"/>
              <a:gd name="T29" fmla="*/ 18 h 50"/>
              <a:gd name="T30" fmla="*/ 23 w 47"/>
              <a:gd name="T31" fmla="*/ 24 h 50"/>
              <a:gd name="T32" fmla="*/ 21 w 47"/>
              <a:gd name="T33" fmla="*/ 24 h 50"/>
              <a:gd name="T34" fmla="*/ 23 w 47"/>
              <a:gd name="T35" fmla="*/ 28 h 50"/>
              <a:gd name="T36" fmla="*/ 26 w 47"/>
              <a:gd name="T37" fmla="*/ 28 h 50"/>
              <a:gd name="T38" fmla="*/ 26 w 47"/>
              <a:gd name="T39" fmla="*/ 28 h 50"/>
              <a:gd name="T40" fmla="*/ 26 w 47"/>
              <a:gd name="T41" fmla="*/ 27 h 50"/>
              <a:gd name="T42" fmla="*/ 26 w 47"/>
              <a:gd name="T43" fmla="*/ 24 h 50"/>
              <a:gd name="T44" fmla="*/ 26 w 47"/>
              <a:gd name="T45" fmla="*/ 24 h 50"/>
              <a:gd name="T46" fmla="*/ 26 w 47"/>
              <a:gd name="T47" fmla="*/ 24 h 50"/>
              <a:gd name="T48" fmla="*/ 26 w 47"/>
              <a:gd name="T49" fmla="*/ 24 h 50"/>
              <a:gd name="T50" fmla="*/ 28 w 47"/>
              <a:gd name="T51" fmla="*/ 23 h 50"/>
              <a:gd name="T52" fmla="*/ 28 w 47"/>
              <a:gd name="T53" fmla="*/ 23 h 50"/>
              <a:gd name="T54" fmla="*/ 29 w 47"/>
              <a:gd name="T55" fmla="*/ 25 h 50"/>
              <a:gd name="T56" fmla="*/ 28 w 47"/>
              <a:gd name="T57" fmla="*/ 28 h 50"/>
              <a:gd name="T58" fmla="*/ 28 w 47"/>
              <a:gd name="T59" fmla="*/ 29 h 50"/>
              <a:gd name="T60" fmla="*/ 26 w 47"/>
              <a:gd name="T61" fmla="*/ 30 h 50"/>
              <a:gd name="T62" fmla="*/ 20 w 47"/>
              <a:gd name="T63" fmla="*/ 30 h 50"/>
              <a:gd name="T64" fmla="*/ 18 w 47"/>
              <a:gd name="T65" fmla="*/ 29 h 50"/>
              <a:gd name="T66" fmla="*/ 18 w 47"/>
              <a:gd name="T67" fmla="*/ 23 h 50"/>
              <a:gd name="T68" fmla="*/ 18 w 47"/>
              <a:gd name="T69" fmla="*/ 16 h 50"/>
              <a:gd name="T70" fmla="*/ 20 w 47"/>
              <a:gd name="T71" fmla="*/ 15 h 50"/>
              <a:gd name="T72" fmla="*/ 26 w 47"/>
              <a:gd name="T73" fmla="*/ 15 h 50"/>
              <a:gd name="T74" fmla="*/ 28 w 47"/>
              <a:gd name="T75" fmla="*/ 16 h 50"/>
              <a:gd name="T76" fmla="*/ 28 w 47"/>
              <a:gd name="T77" fmla="*/ 17 h 50"/>
              <a:gd name="T78" fmla="*/ 29 w 47"/>
              <a:gd name="T79" fmla="*/ 21 h 50"/>
              <a:gd name="T80" fmla="*/ 28 w 47"/>
              <a:gd name="T81" fmla="*/ 22 h 50"/>
              <a:gd name="T82" fmla="*/ 36 w 47"/>
              <a:gd name="T83" fmla="*/ 9 h 50"/>
              <a:gd name="T84" fmla="*/ 24 w 47"/>
              <a:gd name="T85" fmla="*/ 4 h 50"/>
              <a:gd name="T86" fmla="*/ 9 w 47"/>
              <a:gd name="T87" fmla="*/ 32 h 50"/>
              <a:gd name="T88" fmla="*/ 18 w 47"/>
              <a:gd name="T89" fmla="*/ 39 h 50"/>
              <a:gd name="T90" fmla="*/ 29 w 47"/>
              <a:gd name="T91" fmla="*/ 39 h 50"/>
              <a:gd name="T92" fmla="*/ 30 w 47"/>
              <a:gd name="T93" fmla="*/ 39 h 50"/>
              <a:gd name="T94" fmla="*/ 36 w 47"/>
              <a:gd name="T95"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7" h="50">
                <a:moveTo>
                  <a:pt x="24" y="0"/>
                </a:moveTo>
                <a:cubicBezTo>
                  <a:pt x="30" y="0"/>
                  <a:pt x="35" y="3"/>
                  <a:pt x="39" y="7"/>
                </a:cubicBezTo>
                <a:cubicBezTo>
                  <a:pt x="46" y="14"/>
                  <a:pt x="47" y="26"/>
                  <a:pt x="42" y="34"/>
                </a:cubicBezTo>
                <a:cubicBezTo>
                  <a:pt x="39" y="38"/>
                  <a:pt x="36" y="41"/>
                  <a:pt x="32" y="42"/>
                </a:cubicBezTo>
                <a:cubicBezTo>
                  <a:pt x="25" y="49"/>
                  <a:pt x="25" y="49"/>
                  <a:pt x="25" y="49"/>
                </a:cubicBezTo>
                <a:cubicBezTo>
                  <a:pt x="24" y="50"/>
                  <a:pt x="23" y="50"/>
                  <a:pt x="22" y="49"/>
                </a:cubicBezTo>
                <a:cubicBezTo>
                  <a:pt x="22" y="49"/>
                  <a:pt x="22" y="49"/>
                  <a:pt x="22" y="49"/>
                </a:cubicBezTo>
                <a:cubicBezTo>
                  <a:pt x="22" y="49"/>
                  <a:pt x="22" y="49"/>
                  <a:pt x="22" y="49"/>
                </a:cubicBezTo>
                <a:cubicBezTo>
                  <a:pt x="15" y="42"/>
                  <a:pt x="15" y="42"/>
                  <a:pt x="15" y="42"/>
                </a:cubicBezTo>
                <a:cubicBezTo>
                  <a:pt x="11" y="41"/>
                  <a:pt x="8" y="38"/>
                  <a:pt x="5" y="34"/>
                </a:cubicBezTo>
                <a:cubicBezTo>
                  <a:pt x="0" y="26"/>
                  <a:pt x="1" y="14"/>
                  <a:pt x="8" y="7"/>
                </a:cubicBezTo>
                <a:cubicBezTo>
                  <a:pt x="12" y="3"/>
                  <a:pt x="18" y="0"/>
                  <a:pt x="24" y="0"/>
                </a:cubicBezTo>
                <a:close/>
                <a:moveTo>
                  <a:pt x="21" y="22"/>
                </a:moveTo>
                <a:cubicBezTo>
                  <a:pt x="21" y="22"/>
                  <a:pt x="21" y="22"/>
                  <a:pt x="21" y="22"/>
                </a:cubicBezTo>
                <a:cubicBezTo>
                  <a:pt x="23" y="22"/>
                  <a:pt x="23" y="22"/>
                  <a:pt x="23" y="22"/>
                </a:cubicBezTo>
                <a:cubicBezTo>
                  <a:pt x="26" y="22"/>
                  <a:pt x="26" y="22"/>
                  <a:pt x="26" y="22"/>
                </a:cubicBezTo>
                <a:cubicBezTo>
                  <a:pt x="26" y="22"/>
                  <a:pt x="26" y="22"/>
                  <a:pt x="26" y="22"/>
                </a:cubicBezTo>
                <a:cubicBezTo>
                  <a:pt x="26" y="22"/>
                  <a:pt x="26" y="22"/>
                  <a:pt x="26" y="22"/>
                </a:cubicBezTo>
                <a:cubicBezTo>
                  <a:pt x="26" y="22"/>
                  <a:pt x="26" y="21"/>
                  <a:pt x="26" y="21"/>
                </a:cubicBezTo>
                <a:cubicBezTo>
                  <a:pt x="26" y="21"/>
                  <a:pt x="26" y="21"/>
                  <a:pt x="26" y="21"/>
                </a:cubicBezTo>
                <a:cubicBezTo>
                  <a:pt x="26" y="21"/>
                  <a:pt x="26" y="21"/>
                  <a:pt x="26" y="21"/>
                </a:cubicBezTo>
                <a:cubicBezTo>
                  <a:pt x="26" y="21"/>
                  <a:pt x="26" y="21"/>
                  <a:pt x="26" y="21"/>
                </a:cubicBezTo>
                <a:cubicBezTo>
                  <a:pt x="26" y="18"/>
                  <a:pt x="26" y="18"/>
                  <a:pt x="26" y="18"/>
                </a:cubicBezTo>
                <a:cubicBezTo>
                  <a:pt x="26" y="18"/>
                  <a:pt x="26" y="18"/>
                  <a:pt x="26" y="18"/>
                </a:cubicBezTo>
                <a:cubicBezTo>
                  <a:pt x="26" y="18"/>
                  <a:pt x="26" y="18"/>
                  <a:pt x="26" y="18"/>
                </a:cubicBezTo>
                <a:cubicBezTo>
                  <a:pt x="26" y="18"/>
                  <a:pt x="26" y="18"/>
                  <a:pt x="26" y="18"/>
                </a:cubicBezTo>
                <a:cubicBezTo>
                  <a:pt x="26" y="18"/>
                  <a:pt x="26" y="18"/>
                  <a:pt x="26" y="18"/>
                </a:cubicBezTo>
                <a:cubicBezTo>
                  <a:pt x="26" y="18"/>
                  <a:pt x="26" y="18"/>
                  <a:pt x="26" y="18"/>
                </a:cubicBezTo>
                <a:cubicBezTo>
                  <a:pt x="23" y="18"/>
                  <a:pt x="23" y="18"/>
                  <a:pt x="23" y="18"/>
                </a:cubicBezTo>
                <a:cubicBezTo>
                  <a:pt x="21" y="18"/>
                  <a:pt x="21" y="18"/>
                  <a:pt x="21" y="18"/>
                </a:cubicBezTo>
                <a:cubicBezTo>
                  <a:pt x="21" y="22"/>
                  <a:pt x="21" y="22"/>
                  <a:pt x="21" y="22"/>
                </a:cubicBezTo>
                <a:close/>
                <a:moveTo>
                  <a:pt x="23" y="24"/>
                </a:moveTo>
                <a:cubicBezTo>
                  <a:pt x="23" y="24"/>
                  <a:pt x="23" y="24"/>
                  <a:pt x="23" y="24"/>
                </a:cubicBezTo>
                <a:cubicBezTo>
                  <a:pt x="21" y="24"/>
                  <a:pt x="21" y="24"/>
                  <a:pt x="21" y="24"/>
                </a:cubicBezTo>
                <a:cubicBezTo>
                  <a:pt x="21" y="28"/>
                  <a:pt x="21" y="28"/>
                  <a:pt x="21" y="28"/>
                </a:cubicBezTo>
                <a:cubicBezTo>
                  <a:pt x="23" y="28"/>
                  <a:pt x="23" y="28"/>
                  <a:pt x="23" y="28"/>
                </a:cubicBezTo>
                <a:cubicBezTo>
                  <a:pt x="26" y="28"/>
                  <a:pt x="26" y="28"/>
                  <a:pt x="26" y="28"/>
                </a:cubicBezTo>
                <a:cubicBezTo>
                  <a:pt x="26" y="28"/>
                  <a:pt x="26" y="28"/>
                  <a:pt x="26" y="28"/>
                </a:cubicBezTo>
                <a:cubicBezTo>
                  <a:pt x="26" y="28"/>
                  <a:pt x="26" y="28"/>
                  <a:pt x="26" y="28"/>
                </a:cubicBezTo>
                <a:cubicBezTo>
                  <a:pt x="26" y="28"/>
                  <a:pt x="26" y="28"/>
                  <a:pt x="26" y="28"/>
                </a:cubicBezTo>
                <a:cubicBezTo>
                  <a:pt x="26" y="28"/>
                  <a:pt x="26" y="28"/>
                  <a:pt x="26" y="28"/>
                </a:cubicBezTo>
                <a:cubicBezTo>
                  <a:pt x="26" y="28"/>
                  <a:pt x="26" y="27"/>
                  <a:pt x="26" y="27"/>
                </a:cubicBezTo>
                <a:cubicBezTo>
                  <a:pt x="26" y="25"/>
                  <a:pt x="26" y="25"/>
                  <a:pt x="26" y="25"/>
                </a:cubicBezTo>
                <a:cubicBezTo>
                  <a:pt x="26" y="24"/>
                  <a:pt x="26" y="24"/>
                  <a:pt x="26" y="24"/>
                </a:cubicBezTo>
                <a:cubicBezTo>
                  <a:pt x="26" y="24"/>
                  <a:pt x="26" y="24"/>
                  <a:pt x="26" y="24"/>
                </a:cubicBezTo>
                <a:cubicBezTo>
                  <a:pt x="26" y="24"/>
                  <a:pt x="26" y="24"/>
                  <a:pt x="26" y="24"/>
                </a:cubicBezTo>
                <a:cubicBezTo>
                  <a:pt x="26" y="24"/>
                  <a:pt x="26" y="24"/>
                  <a:pt x="26" y="24"/>
                </a:cubicBezTo>
                <a:cubicBezTo>
                  <a:pt x="26" y="24"/>
                  <a:pt x="26" y="24"/>
                  <a:pt x="26" y="24"/>
                </a:cubicBezTo>
                <a:cubicBezTo>
                  <a:pt x="26" y="24"/>
                  <a:pt x="26" y="24"/>
                  <a:pt x="26" y="24"/>
                </a:cubicBezTo>
                <a:cubicBezTo>
                  <a:pt x="26" y="24"/>
                  <a:pt x="26" y="24"/>
                  <a:pt x="26" y="24"/>
                </a:cubicBezTo>
                <a:cubicBezTo>
                  <a:pt x="23" y="24"/>
                  <a:pt x="23" y="24"/>
                  <a:pt x="23" y="24"/>
                </a:cubicBezTo>
                <a:close/>
                <a:moveTo>
                  <a:pt x="28" y="23"/>
                </a:moveTo>
                <a:cubicBezTo>
                  <a:pt x="28" y="23"/>
                  <a:pt x="28" y="23"/>
                  <a:pt x="28" y="23"/>
                </a:cubicBezTo>
                <a:cubicBezTo>
                  <a:pt x="28" y="23"/>
                  <a:pt x="28" y="23"/>
                  <a:pt x="28" y="23"/>
                </a:cubicBezTo>
                <a:cubicBezTo>
                  <a:pt x="28" y="23"/>
                  <a:pt x="28" y="23"/>
                  <a:pt x="28" y="23"/>
                </a:cubicBezTo>
                <a:cubicBezTo>
                  <a:pt x="29" y="24"/>
                  <a:pt x="29" y="24"/>
                  <a:pt x="29" y="25"/>
                </a:cubicBezTo>
                <a:cubicBezTo>
                  <a:pt x="29" y="27"/>
                  <a:pt x="29" y="27"/>
                  <a:pt x="29" y="27"/>
                </a:cubicBezTo>
                <a:cubicBezTo>
                  <a:pt x="29" y="28"/>
                  <a:pt x="29" y="28"/>
                  <a:pt x="28" y="28"/>
                </a:cubicBezTo>
                <a:cubicBezTo>
                  <a:pt x="28" y="29"/>
                  <a:pt x="28" y="29"/>
                  <a:pt x="28" y="29"/>
                </a:cubicBezTo>
                <a:cubicBezTo>
                  <a:pt x="28" y="29"/>
                  <a:pt x="28" y="29"/>
                  <a:pt x="28" y="29"/>
                </a:cubicBezTo>
                <a:cubicBezTo>
                  <a:pt x="27" y="30"/>
                  <a:pt x="27" y="30"/>
                  <a:pt x="27" y="30"/>
                </a:cubicBezTo>
                <a:cubicBezTo>
                  <a:pt x="26" y="30"/>
                  <a:pt x="26" y="30"/>
                  <a:pt x="26" y="30"/>
                </a:cubicBezTo>
                <a:cubicBezTo>
                  <a:pt x="23" y="30"/>
                  <a:pt x="23" y="30"/>
                  <a:pt x="23" y="30"/>
                </a:cubicBezTo>
                <a:cubicBezTo>
                  <a:pt x="20" y="30"/>
                  <a:pt x="20" y="30"/>
                  <a:pt x="20" y="30"/>
                </a:cubicBezTo>
                <a:cubicBezTo>
                  <a:pt x="19" y="30"/>
                  <a:pt x="18" y="30"/>
                  <a:pt x="18" y="29"/>
                </a:cubicBezTo>
                <a:cubicBezTo>
                  <a:pt x="18" y="29"/>
                  <a:pt x="18" y="29"/>
                  <a:pt x="18" y="29"/>
                </a:cubicBezTo>
                <a:cubicBezTo>
                  <a:pt x="18" y="23"/>
                  <a:pt x="18" y="23"/>
                  <a:pt x="18" y="23"/>
                </a:cubicBezTo>
                <a:cubicBezTo>
                  <a:pt x="18" y="23"/>
                  <a:pt x="18" y="23"/>
                  <a:pt x="18" y="23"/>
                </a:cubicBezTo>
                <a:cubicBezTo>
                  <a:pt x="18" y="23"/>
                  <a:pt x="18" y="23"/>
                  <a:pt x="18" y="23"/>
                </a:cubicBezTo>
                <a:cubicBezTo>
                  <a:pt x="18" y="16"/>
                  <a:pt x="18" y="16"/>
                  <a:pt x="18" y="16"/>
                </a:cubicBezTo>
                <a:cubicBezTo>
                  <a:pt x="18" y="16"/>
                  <a:pt x="18" y="16"/>
                  <a:pt x="18" y="16"/>
                </a:cubicBezTo>
                <a:cubicBezTo>
                  <a:pt x="18" y="16"/>
                  <a:pt x="19" y="15"/>
                  <a:pt x="20" y="15"/>
                </a:cubicBezTo>
                <a:cubicBezTo>
                  <a:pt x="23" y="15"/>
                  <a:pt x="23" y="15"/>
                  <a:pt x="23" y="15"/>
                </a:cubicBezTo>
                <a:cubicBezTo>
                  <a:pt x="26" y="15"/>
                  <a:pt x="26" y="15"/>
                  <a:pt x="26" y="15"/>
                </a:cubicBezTo>
                <a:cubicBezTo>
                  <a:pt x="26" y="15"/>
                  <a:pt x="26" y="15"/>
                  <a:pt x="27" y="15"/>
                </a:cubicBezTo>
                <a:cubicBezTo>
                  <a:pt x="27" y="16"/>
                  <a:pt x="27" y="16"/>
                  <a:pt x="28" y="16"/>
                </a:cubicBezTo>
                <a:cubicBezTo>
                  <a:pt x="28" y="16"/>
                  <a:pt x="28" y="16"/>
                  <a:pt x="28" y="16"/>
                </a:cubicBezTo>
                <a:cubicBezTo>
                  <a:pt x="28" y="16"/>
                  <a:pt x="28" y="17"/>
                  <a:pt x="28" y="17"/>
                </a:cubicBezTo>
                <a:cubicBezTo>
                  <a:pt x="29" y="17"/>
                  <a:pt x="29" y="18"/>
                  <a:pt x="29" y="18"/>
                </a:cubicBezTo>
                <a:cubicBezTo>
                  <a:pt x="29" y="21"/>
                  <a:pt x="29" y="21"/>
                  <a:pt x="29" y="21"/>
                </a:cubicBezTo>
                <a:cubicBezTo>
                  <a:pt x="29" y="21"/>
                  <a:pt x="29" y="22"/>
                  <a:pt x="28" y="22"/>
                </a:cubicBezTo>
                <a:cubicBezTo>
                  <a:pt x="28" y="22"/>
                  <a:pt x="28" y="22"/>
                  <a:pt x="28" y="22"/>
                </a:cubicBezTo>
                <a:cubicBezTo>
                  <a:pt x="28" y="22"/>
                  <a:pt x="28" y="23"/>
                  <a:pt x="28" y="23"/>
                </a:cubicBezTo>
                <a:close/>
                <a:moveTo>
                  <a:pt x="36" y="9"/>
                </a:moveTo>
                <a:cubicBezTo>
                  <a:pt x="36" y="9"/>
                  <a:pt x="36" y="9"/>
                  <a:pt x="36" y="9"/>
                </a:cubicBezTo>
                <a:cubicBezTo>
                  <a:pt x="33" y="6"/>
                  <a:pt x="29" y="4"/>
                  <a:pt x="24" y="4"/>
                </a:cubicBezTo>
                <a:cubicBezTo>
                  <a:pt x="19" y="4"/>
                  <a:pt x="14" y="6"/>
                  <a:pt x="11" y="9"/>
                </a:cubicBezTo>
                <a:cubicBezTo>
                  <a:pt x="5" y="15"/>
                  <a:pt x="4" y="25"/>
                  <a:pt x="9" y="32"/>
                </a:cubicBezTo>
                <a:cubicBezTo>
                  <a:pt x="11" y="35"/>
                  <a:pt x="14" y="38"/>
                  <a:pt x="17" y="39"/>
                </a:cubicBezTo>
                <a:cubicBezTo>
                  <a:pt x="17" y="39"/>
                  <a:pt x="17" y="39"/>
                  <a:pt x="18" y="39"/>
                </a:cubicBezTo>
                <a:cubicBezTo>
                  <a:pt x="24" y="45"/>
                  <a:pt x="24" y="45"/>
                  <a:pt x="24" y="45"/>
                </a:cubicBezTo>
                <a:cubicBezTo>
                  <a:pt x="29" y="39"/>
                  <a:pt x="29" y="39"/>
                  <a:pt x="29" y="39"/>
                </a:cubicBezTo>
                <a:cubicBezTo>
                  <a:pt x="29" y="39"/>
                  <a:pt x="29" y="39"/>
                  <a:pt x="29" y="39"/>
                </a:cubicBezTo>
                <a:cubicBezTo>
                  <a:pt x="30" y="39"/>
                  <a:pt x="30" y="39"/>
                  <a:pt x="30" y="39"/>
                </a:cubicBezTo>
                <a:cubicBezTo>
                  <a:pt x="33" y="38"/>
                  <a:pt x="36" y="35"/>
                  <a:pt x="38" y="32"/>
                </a:cubicBezTo>
                <a:cubicBezTo>
                  <a:pt x="43" y="25"/>
                  <a:pt x="42" y="15"/>
                  <a:pt x="36"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0" name="Freeform 626"/>
          <p:cNvSpPr>
            <a:spLocks noEditPoints="1"/>
          </p:cNvSpPr>
          <p:nvPr/>
        </p:nvSpPr>
        <p:spPr bwMode="auto">
          <a:xfrm>
            <a:off x="9083797" y="4737417"/>
            <a:ext cx="154556" cy="154556"/>
          </a:xfrm>
          <a:custGeom>
            <a:avLst/>
            <a:gdLst>
              <a:gd name="T0" fmla="*/ 9 w 46"/>
              <a:gd name="T1" fmla="*/ 17 h 46"/>
              <a:gd name="T2" fmla="*/ 10 w 46"/>
              <a:gd name="T3" fmla="*/ 14 h 46"/>
              <a:gd name="T4" fmla="*/ 13 w 46"/>
              <a:gd name="T5" fmla="*/ 10 h 46"/>
              <a:gd name="T6" fmla="*/ 17 w 46"/>
              <a:gd name="T7" fmla="*/ 9 h 46"/>
              <a:gd name="T8" fmla="*/ 15 w 46"/>
              <a:gd name="T9" fmla="*/ 12 h 46"/>
              <a:gd name="T10" fmla="*/ 13 w 46"/>
              <a:gd name="T11" fmla="*/ 13 h 46"/>
              <a:gd name="T12" fmla="*/ 11 w 46"/>
              <a:gd name="T13" fmla="*/ 17 h 46"/>
              <a:gd name="T14" fmla="*/ 37 w 46"/>
              <a:gd name="T15" fmla="*/ 34 h 46"/>
              <a:gd name="T16" fmla="*/ 45 w 46"/>
              <a:gd name="T17" fmla="*/ 45 h 46"/>
              <a:gd name="T18" fmla="*/ 34 w 46"/>
              <a:gd name="T19" fmla="*/ 37 h 46"/>
              <a:gd name="T20" fmla="*/ 21 w 46"/>
              <a:gd name="T21" fmla="*/ 42 h 46"/>
              <a:gd name="T22" fmla="*/ 13 w 46"/>
              <a:gd name="T23" fmla="*/ 40 h 46"/>
              <a:gd name="T24" fmla="*/ 2 w 46"/>
              <a:gd name="T25" fmla="*/ 29 h 46"/>
              <a:gd name="T26" fmla="*/ 0 w 46"/>
              <a:gd name="T27" fmla="*/ 21 h 46"/>
              <a:gd name="T28" fmla="*/ 6 w 46"/>
              <a:gd name="T29" fmla="*/ 6 h 46"/>
              <a:gd name="T30" fmla="*/ 29 w 46"/>
              <a:gd name="T31" fmla="*/ 2 h 46"/>
              <a:gd name="T32" fmla="*/ 36 w 46"/>
              <a:gd name="T33" fmla="*/ 6 h 46"/>
              <a:gd name="T34" fmla="*/ 40 w 46"/>
              <a:gd name="T35" fmla="*/ 13 h 46"/>
              <a:gd name="T36" fmla="*/ 42 w 46"/>
              <a:gd name="T37" fmla="*/ 21 h 46"/>
              <a:gd name="T38" fmla="*/ 37 w 46"/>
              <a:gd name="T39" fmla="*/ 34 h 46"/>
              <a:gd name="T40" fmla="*/ 27 w 46"/>
              <a:gd name="T41" fmla="*/ 5 h 46"/>
              <a:gd name="T42" fmla="*/ 9 w 46"/>
              <a:gd name="T43" fmla="*/ 9 h 46"/>
              <a:gd name="T44" fmla="*/ 4 w 46"/>
              <a:gd name="T45" fmla="*/ 21 h 46"/>
              <a:gd name="T46" fmla="*/ 5 w 46"/>
              <a:gd name="T47" fmla="*/ 28 h 46"/>
              <a:gd name="T48" fmla="*/ 9 w 46"/>
              <a:gd name="T49" fmla="*/ 33 h 46"/>
              <a:gd name="T50" fmla="*/ 21 w 46"/>
              <a:gd name="T51" fmla="*/ 38 h 46"/>
              <a:gd name="T52" fmla="*/ 33 w 46"/>
              <a:gd name="T53" fmla="*/ 33 h 46"/>
              <a:gd name="T54" fmla="*/ 33 w 46"/>
              <a:gd name="T55" fmla="*/ 33 h 46"/>
              <a:gd name="T56" fmla="*/ 38 w 46"/>
              <a:gd name="T57" fmla="*/ 21 h 46"/>
              <a:gd name="T58" fmla="*/ 37 w 46"/>
              <a:gd name="T59" fmla="*/ 15 h 46"/>
              <a:gd name="T60" fmla="*/ 33 w 46"/>
              <a:gd name="T61" fmla="*/ 9 h 46"/>
              <a:gd name="T62" fmla="*/ 27 w 46"/>
              <a:gd name="T63" fmla="*/ 5 h 46"/>
              <a:gd name="T64" fmla="*/ 32 w 46"/>
              <a:gd name="T65" fmla="*/ 21 h 46"/>
              <a:gd name="T66" fmla="*/ 34 w 46"/>
              <a:gd name="T67" fmla="*/ 21 h 46"/>
              <a:gd name="T68" fmla="*/ 33 w 46"/>
              <a:gd name="T69" fmla="*/ 26 h 46"/>
              <a:gd name="T70" fmla="*/ 26 w 46"/>
              <a:gd name="T71" fmla="*/ 34 h 46"/>
              <a:gd name="T72" fmla="*/ 20 w 46"/>
              <a:gd name="T73" fmla="*/ 33 h 46"/>
              <a:gd name="T74" fmla="*/ 25 w 46"/>
              <a:gd name="T75" fmla="*/ 31 h 46"/>
              <a:gd name="T76" fmla="*/ 31 w 46"/>
              <a:gd name="T77" fmla="*/ 25 h 46"/>
              <a:gd name="T78" fmla="*/ 32 w 46"/>
              <a:gd name="T79" fmla="*/ 2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 h="46">
                <a:moveTo>
                  <a:pt x="11" y="17"/>
                </a:moveTo>
                <a:cubicBezTo>
                  <a:pt x="10" y="17"/>
                  <a:pt x="10" y="18"/>
                  <a:pt x="9" y="17"/>
                </a:cubicBezTo>
                <a:cubicBezTo>
                  <a:pt x="9" y="17"/>
                  <a:pt x="8" y="16"/>
                  <a:pt x="9" y="16"/>
                </a:cubicBezTo>
                <a:cubicBezTo>
                  <a:pt x="9" y="15"/>
                  <a:pt x="9" y="14"/>
                  <a:pt x="10" y="14"/>
                </a:cubicBezTo>
                <a:cubicBezTo>
                  <a:pt x="10" y="13"/>
                  <a:pt x="11" y="12"/>
                  <a:pt x="11" y="12"/>
                </a:cubicBezTo>
                <a:cubicBezTo>
                  <a:pt x="12" y="11"/>
                  <a:pt x="13" y="10"/>
                  <a:pt x="13" y="10"/>
                </a:cubicBezTo>
                <a:cubicBezTo>
                  <a:pt x="14" y="9"/>
                  <a:pt x="15" y="9"/>
                  <a:pt x="16" y="9"/>
                </a:cubicBezTo>
                <a:cubicBezTo>
                  <a:pt x="16" y="8"/>
                  <a:pt x="17" y="9"/>
                  <a:pt x="17" y="9"/>
                </a:cubicBezTo>
                <a:cubicBezTo>
                  <a:pt x="17" y="10"/>
                  <a:pt x="17" y="11"/>
                  <a:pt x="17" y="11"/>
                </a:cubicBezTo>
                <a:cubicBezTo>
                  <a:pt x="16" y="11"/>
                  <a:pt x="15" y="11"/>
                  <a:pt x="15" y="12"/>
                </a:cubicBezTo>
                <a:cubicBezTo>
                  <a:pt x="14" y="12"/>
                  <a:pt x="14" y="13"/>
                  <a:pt x="13" y="13"/>
                </a:cubicBezTo>
                <a:cubicBezTo>
                  <a:pt x="13" y="13"/>
                  <a:pt x="13" y="13"/>
                  <a:pt x="13" y="13"/>
                </a:cubicBezTo>
                <a:cubicBezTo>
                  <a:pt x="13" y="14"/>
                  <a:pt x="12" y="14"/>
                  <a:pt x="12" y="15"/>
                </a:cubicBezTo>
                <a:cubicBezTo>
                  <a:pt x="11" y="15"/>
                  <a:pt x="11" y="16"/>
                  <a:pt x="11" y="17"/>
                </a:cubicBezTo>
                <a:close/>
                <a:moveTo>
                  <a:pt x="37" y="34"/>
                </a:moveTo>
                <a:cubicBezTo>
                  <a:pt x="37" y="34"/>
                  <a:pt x="37" y="34"/>
                  <a:pt x="37" y="34"/>
                </a:cubicBezTo>
                <a:cubicBezTo>
                  <a:pt x="45" y="43"/>
                  <a:pt x="45" y="43"/>
                  <a:pt x="45" y="43"/>
                </a:cubicBezTo>
                <a:cubicBezTo>
                  <a:pt x="46" y="43"/>
                  <a:pt x="46" y="45"/>
                  <a:pt x="45" y="45"/>
                </a:cubicBezTo>
                <a:cubicBezTo>
                  <a:pt x="45" y="46"/>
                  <a:pt x="43" y="46"/>
                  <a:pt x="43" y="45"/>
                </a:cubicBezTo>
                <a:cubicBezTo>
                  <a:pt x="34" y="37"/>
                  <a:pt x="34" y="37"/>
                  <a:pt x="34" y="37"/>
                </a:cubicBezTo>
                <a:cubicBezTo>
                  <a:pt x="33" y="38"/>
                  <a:pt x="31" y="40"/>
                  <a:pt x="29" y="40"/>
                </a:cubicBezTo>
                <a:cubicBezTo>
                  <a:pt x="26" y="41"/>
                  <a:pt x="24" y="42"/>
                  <a:pt x="21" y="42"/>
                </a:cubicBezTo>
                <a:cubicBezTo>
                  <a:pt x="18" y="42"/>
                  <a:pt x="15" y="41"/>
                  <a:pt x="13" y="40"/>
                </a:cubicBezTo>
                <a:cubicBezTo>
                  <a:pt x="13" y="40"/>
                  <a:pt x="13" y="40"/>
                  <a:pt x="13" y="40"/>
                </a:cubicBezTo>
                <a:cubicBezTo>
                  <a:pt x="10" y="39"/>
                  <a:pt x="8" y="38"/>
                  <a:pt x="6" y="36"/>
                </a:cubicBezTo>
                <a:cubicBezTo>
                  <a:pt x="4" y="34"/>
                  <a:pt x="3" y="32"/>
                  <a:pt x="2" y="29"/>
                </a:cubicBezTo>
                <a:cubicBezTo>
                  <a:pt x="2" y="29"/>
                  <a:pt x="2" y="29"/>
                  <a:pt x="2" y="29"/>
                </a:cubicBezTo>
                <a:cubicBezTo>
                  <a:pt x="1" y="27"/>
                  <a:pt x="0" y="24"/>
                  <a:pt x="0" y="21"/>
                </a:cubicBezTo>
                <a:cubicBezTo>
                  <a:pt x="0" y="18"/>
                  <a:pt x="1" y="16"/>
                  <a:pt x="2" y="13"/>
                </a:cubicBezTo>
                <a:cubicBezTo>
                  <a:pt x="3" y="11"/>
                  <a:pt x="4" y="8"/>
                  <a:pt x="6" y="6"/>
                </a:cubicBezTo>
                <a:cubicBezTo>
                  <a:pt x="10" y="3"/>
                  <a:pt x="15" y="0"/>
                  <a:pt x="21" y="0"/>
                </a:cubicBezTo>
                <a:cubicBezTo>
                  <a:pt x="24" y="0"/>
                  <a:pt x="26" y="1"/>
                  <a:pt x="29" y="2"/>
                </a:cubicBezTo>
                <a:cubicBezTo>
                  <a:pt x="29" y="2"/>
                  <a:pt x="29" y="2"/>
                  <a:pt x="29" y="2"/>
                </a:cubicBezTo>
                <a:cubicBezTo>
                  <a:pt x="31" y="3"/>
                  <a:pt x="34" y="4"/>
                  <a:pt x="36" y="6"/>
                </a:cubicBezTo>
                <a:cubicBezTo>
                  <a:pt x="36" y="6"/>
                  <a:pt x="36" y="6"/>
                  <a:pt x="36" y="6"/>
                </a:cubicBezTo>
                <a:cubicBezTo>
                  <a:pt x="38" y="8"/>
                  <a:pt x="39" y="11"/>
                  <a:pt x="40" y="13"/>
                </a:cubicBezTo>
                <a:cubicBezTo>
                  <a:pt x="40" y="13"/>
                  <a:pt x="40" y="13"/>
                  <a:pt x="40" y="13"/>
                </a:cubicBezTo>
                <a:cubicBezTo>
                  <a:pt x="41" y="16"/>
                  <a:pt x="42" y="18"/>
                  <a:pt x="42" y="21"/>
                </a:cubicBezTo>
                <a:cubicBezTo>
                  <a:pt x="42" y="24"/>
                  <a:pt x="41" y="27"/>
                  <a:pt x="40" y="29"/>
                </a:cubicBezTo>
                <a:cubicBezTo>
                  <a:pt x="39" y="31"/>
                  <a:pt x="38" y="33"/>
                  <a:pt x="37" y="34"/>
                </a:cubicBezTo>
                <a:close/>
                <a:moveTo>
                  <a:pt x="27" y="5"/>
                </a:moveTo>
                <a:cubicBezTo>
                  <a:pt x="27" y="5"/>
                  <a:pt x="27" y="5"/>
                  <a:pt x="27" y="5"/>
                </a:cubicBezTo>
                <a:cubicBezTo>
                  <a:pt x="26" y="5"/>
                  <a:pt x="23" y="4"/>
                  <a:pt x="21" y="4"/>
                </a:cubicBezTo>
                <a:cubicBezTo>
                  <a:pt x="16" y="4"/>
                  <a:pt x="12" y="6"/>
                  <a:pt x="9" y="9"/>
                </a:cubicBezTo>
                <a:cubicBezTo>
                  <a:pt x="7" y="11"/>
                  <a:pt x="6" y="13"/>
                  <a:pt x="5" y="15"/>
                </a:cubicBezTo>
                <a:cubicBezTo>
                  <a:pt x="4" y="17"/>
                  <a:pt x="4" y="19"/>
                  <a:pt x="4" y="21"/>
                </a:cubicBezTo>
                <a:cubicBezTo>
                  <a:pt x="4" y="23"/>
                  <a:pt x="4" y="26"/>
                  <a:pt x="5" y="28"/>
                </a:cubicBezTo>
                <a:cubicBezTo>
                  <a:pt x="5" y="28"/>
                  <a:pt x="5" y="28"/>
                  <a:pt x="5" y="28"/>
                </a:cubicBezTo>
                <a:cubicBezTo>
                  <a:pt x="6" y="30"/>
                  <a:pt x="7" y="32"/>
                  <a:pt x="9" y="33"/>
                </a:cubicBezTo>
                <a:cubicBezTo>
                  <a:pt x="9" y="33"/>
                  <a:pt x="9" y="33"/>
                  <a:pt x="9" y="33"/>
                </a:cubicBezTo>
                <a:cubicBezTo>
                  <a:pt x="10" y="35"/>
                  <a:pt x="12" y="36"/>
                  <a:pt x="14" y="37"/>
                </a:cubicBezTo>
                <a:cubicBezTo>
                  <a:pt x="16" y="38"/>
                  <a:pt x="19" y="38"/>
                  <a:pt x="21" y="38"/>
                </a:cubicBezTo>
                <a:cubicBezTo>
                  <a:pt x="23" y="38"/>
                  <a:pt x="25" y="38"/>
                  <a:pt x="27" y="37"/>
                </a:cubicBezTo>
                <a:cubicBezTo>
                  <a:pt x="30" y="36"/>
                  <a:pt x="31" y="35"/>
                  <a:pt x="33" y="33"/>
                </a:cubicBezTo>
                <a:cubicBezTo>
                  <a:pt x="33" y="33"/>
                  <a:pt x="33" y="33"/>
                  <a:pt x="33" y="33"/>
                </a:cubicBezTo>
                <a:cubicBezTo>
                  <a:pt x="33" y="33"/>
                  <a:pt x="33" y="33"/>
                  <a:pt x="33" y="33"/>
                </a:cubicBezTo>
                <a:cubicBezTo>
                  <a:pt x="35" y="32"/>
                  <a:pt x="36" y="30"/>
                  <a:pt x="37" y="28"/>
                </a:cubicBezTo>
                <a:cubicBezTo>
                  <a:pt x="38" y="26"/>
                  <a:pt x="38" y="23"/>
                  <a:pt x="38" y="21"/>
                </a:cubicBezTo>
                <a:cubicBezTo>
                  <a:pt x="38" y="19"/>
                  <a:pt x="38" y="17"/>
                  <a:pt x="37" y="15"/>
                </a:cubicBezTo>
                <a:cubicBezTo>
                  <a:pt x="37" y="15"/>
                  <a:pt x="37" y="15"/>
                  <a:pt x="37" y="15"/>
                </a:cubicBezTo>
                <a:cubicBezTo>
                  <a:pt x="36" y="13"/>
                  <a:pt x="35" y="11"/>
                  <a:pt x="33" y="9"/>
                </a:cubicBezTo>
                <a:cubicBezTo>
                  <a:pt x="33" y="9"/>
                  <a:pt x="33" y="9"/>
                  <a:pt x="33" y="9"/>
                </a:cubicBezTo>
                <a:cubicBezTo>
                  <a:pt x="31" y="7"/>
                  <a:pt x="30" y="6"/>
                  <a:pt x="27" y="5"/>
                </a:cubicBezTo>
                <a:cubicBezTo>
                  <a:pt x="27" y="5"/>
                  <a:pt x="27" y="5"/>
                  <a:pt x="27" y="5"/>
                </a:cubicBezTo>
                <a:close/>
                <a:moveTo>
                  <a:pt x="32" y="21"/>
                </a:moveTo>
                <a:cubicBezTo>
                  <a:pt x="32" y="21"/>
                  <a:pt x="32" y="21"/>
                  <a:pt x="32" y="21"/>
                </a:cubicBezTo>
                <a:cubicBezTo>
                  <a:pt x="32" y="20"/>
                  <a:pt x="33" y="20"/>
                  <a:pt x="33" y="20"/>
                </a:cubicBezTo>
                <a:cubicBezTo>
                  <a:pt x="34" y="20"/>
                  <a:pt x="34" y="20"/>
                  <a:pt x="34" y="21"/>
                </a:cubicBezTo>
                <a:cubicBezTo>
                  <a:pt x="34" y="23"/>
                  <a:pt x="34" y="25"/>
                  <a:pt x="33" y="26"/>
                </a:cubicBezTo>
                <a:cubicBezTo>
                  <a:pt x="33" y="26"/>
                  <a:pt x="33" y="26"/>
                  <a:pt x="33" y="26"/>
                </a:cubicBezTo>
                <a:cubicBezTo>
                  <a:pt x="33" y="28"/>
                  <a:pt x="32" y="29"/>
                  <a:pt x="31" y="31"/>
                </a:cubicBezTo>
                <a:cubicBezTo>
                  <a:pt x="29" y="32"/>
                  <a:pt x="28" y="33"/>
                  <a:pt x="26" y="34"/>
                </a:cubicBezTo>
                <a:cubicBezTo>
                  <a:pt x="25" y="34"/>
                  <a:pt x="23" y="35"/>
                  <a:pt x="21" y="35"/>
                </a:cubicBezTo>
                <a:cubicBezTo>
                  <a:pt x="20" y="35"/>
                  <a:pt x="20" y="34"/>
                  <a:pt x="20" y="33"/>
                </a:cubicBezTo>
                <a:cubicBezTo>
                  <a:pt x="20" y="33"/>
                  <a:pt x="20" y="32"/>
                  <a:pt x="21" y="32"/>
                </a:cubicBezTo>
                <a:cubicBezTo>
                  <a:pt x="22" y="32"/>
                  <a:pt x="24" y="32"/>
                  <a:pt x="25" y="31"/>
                </a:cubicBezTo>
                <a:cubicBezTo>
                  <a:pt x="27" y="31"/>
                  <a:pt x="28" y="30"/>
                  <a:pt x="29" y="29"/>
                </a:cubicBezTo>
                <a:cubicBezTo>
                  <a:pt x="30" y="28"/>
                  <a:pt x="31" y="27"/>
                  <a:pt x="31" y="25"/>
                </a:cubicBezTo>
                <a:cubicBezTo>
                  <a:pt x="31" y="25"/>
                  <a:pt x="31" y="25"/>
                  <a:pt x="31" y="25"/>
                </a:cubicBezTo>
                <a:cubicBezTo>
                  <a:pt x="32" y="24"/>
                  <a:pt x="32" y="23"/>
                  <a:pt x="32" y="2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1" name="Freeform 627"/>
          <p:cNvSpPr>
            <a:spLocks noEditPoints="1"/>
          </p:cNvSpPr>
          <p:nvPr/>
        </p:nvSpPr>
        <p:spPr bwMode="auto">
          <a:xfrm>
            <a:off x="6123714" y="5395959"/>
            <a:ext cx="167996" cy="174715"/>
          </a:xfrm>
          <a:custGeom>
            <a:avLst/>
            <a:gdLst>
              <a:gd name="T0" fmla="*/ 2 w 50"/>
              <a:gd name="T1" fmla="*/ 19 h 52"/>
              <a:gd name="T2" fmla="*/ 17 w 50"/>
              <a:gd name="T3" fmla="*/ 21 h 52"/>
              <a:gd name="T4" fmla="*/ 4 w 50"/>
              <a:gd name="T5" fmla="*/ 23 h 52"/>
              <a:gd name="T6" fmla="*/ 46 w 50"/>
              <a:gd name="T7" fmla="*/ 26 h 52"/>
              <a:gd name="T8" fmla="*/ 35 w 50"/>
              <a:gd name="T9" fmla="*/ 23 h 52"/>
              <a:gd name="T10" fmla="*/ 35 w 50"/>
              <a:gd name="T11" fmla="*/ 19 h 52"/>
              <a:gd name="T12" fmla="*/ 50 w 50"/>
              <a:gd name="T13" fmla="*/ 21 h 52"/>
              <a:gd name="T14" fmla="*/ 50 w 50"/>
              <a:gd name="T15" fmla="*/ 28 h 52"/>
              <a:gd name="T16" fmla="*/ 48 w 50"/>
              <a:gd name="T17" fmla="*/ 30 h 52"/>
              <a:gd name="T18" fmla="*/ 43 w 50"/>
              <a:gd name="T19" fmla="*/ 50 h 52"/>
              <a:gd name="T20" fmla="*/ 9 w 50"/>
              <a:gd name="T21" fmla="*/ 52 h 52"/>
              <a:gd name="T22" fmla="*/ 5 w 50"/>
              <a:gd name="T23" fmla="*/ 30 h 52"/>
              <a:gd name="T24" fmla="*/ 0 w 50"/>
              <a:gd name="T25" fmla="*/ 28 h 52"/>
              <a:gd name="T26" fmla="*/ 0 w 50"/>
              <a:gd name="T27" fmla="*/ 21 h 52"/>
              <a:gd name="T28" fmla="*/ 14 w 50"/>
              <a:gd name="T29" fmla="*/ 33 h 52"/>
              <a:gd name="T30" fmla="*/ 15 w 50"/>
              <a:gd name="T31" fmla="*/ 32 h 52"/>
              <a:gd name="T32" fmla="*/ 16 w 50"/>
              <a:gd name="T33" fmla="*/ 44 h 52"/>
              <a:gd name="T34" fmla="*/ 14 w 50"/>
              <a:gd name="T35" fmla="*/ 44 h 52"/>
              <a:gd name="T36" fmla="*/ 21 w 50"/>
              <a:gd name="T37" fmla="*/ 33 h 52"/>
              <a:gd name="T38" fmla="*/ 22 w 50"/>
              <a:gd name="T39" fmla="*/ 32 h 52"/>
              <a:gd name="T40" fmla="*/ 23 w 50"/>
              <a:gd name="T41" fmla="*/ 44 h 52"/>
              <a:gd name="T42" fmla="*/ 21 w 50"/>
              <a:gd name="T43" fmla="*/ 44 h 52"/>
              <a:gd name="T44" fmla="*/ 28 w 50"/>
              <a:gd name="T45" fmla="*/ 33 h 52"/>
              <a:gd name="T46" fmla="*/ 29 w 50"/>
              <a:gd name="T47" fmla="*/ 32 h 52"/>
              <a:gd name="T48" fmla="*/ 30 w 50"/>
              <a:gd name="T49" fmla="*/ 44 h 52"/>
              <a:gd name="T50" fmla="*/ 28 w 50"/>
              <a:gd name="T51" fmla="*/ 44 h 52"/>
              <a:gd name="T52" fmla="*/ 35 w 50"/>
              <a:gd name="T53" fmla="*/ 33 h 52"/>
              <a:gd name="T54" fmla="*/ 36 w 50"/>
              <a:gd name="T55" fmla="*/ 32 h 52"/>
              <a:gd name="T56" fmla="*/ 37 w 50"/>
              <a:gd name="T57" fmla="*/ 44 h 52"/>
              <a:gd name="T58" fmla="*/ 35 w 50"/>
              <a:gd name="T59" fmla="*/ 44 h 52"/>
              <a:gd name="T60" fmla="*/ 42 w 50"/>
              <a:gd name="T61" fmla="*/ 1 h 52"/>
              <a:gd name="T62" fmla="*/ 45 w 50"/>
              <a:gd name="T63" fmla="*/ 1 h 52"/>
              <a:gd name="T64" fmla="*/ 27 w 50"/>
              <a:gd name="T65" fmla="*/ 25 h 52"/>
              <a:gd name="T66" fmla="*/ 24 w 50"/>
              <a:gd name="T67" fmla="*/ 25 h 52"/>
              <a:gd name="T68" fmla="*/ 6 w 50"/>
              <a:gd name="T69" fmla="*/ 1 h 52"/>
              <a:gd name="T70" fmla="*/ 25 w 50"/>
              <a:gd name="T71" fmla="*/ 20 h 52"/>
              <a:gd name="T72" fmla="*/ 42 w 50"/>
              <a:gd name="T73" fmla="*/ 29 h 52"/>
              <a:gd name="T74" fmla="*/ 8 w 50"/>
              <a:gd name="T75" fmla="*/ 29 h 52"/>
              <a:gd name="T76" fmla="*/ 39 w 50"/>
              <a:gd name="T7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 h="52">
                <a:moveTo>
                  <a:pt x="2" y="19"/>
                </a:moveTo>
                <a:cubicBezTo>
                  <a:pt x="2" y="19"/>
                  <a:pt x="2" y="19"/>
                  <a:pt x="2" y="19"/>
                </a:cubicBezTo>
                <a:cubicBezTo>
                  <a:pt x="7" y="19"/>
                  <a:pt x="11" y="19"/>
                  <a:pt x="15" y="19"/>
                </a:cubicBezTo>
                <a:cubicBezTo>
                  <a:pt x="17" y="19"/>
                  <a:pt x="17" y="20"/>
                  <a:pt x="17" y="21"/>
                </a:cubicBezTo>
                <a:cubicBezTo>
                  <a:pt x="17" y="22"/>
                  <a:pt x="17" y="23"/>
                  <a:pt x="15" y="23"/>
                </a:cubicBezTo>
                <a:cubicBezTo>
                  <a:pt x="12" y="23"/>
                  <a:pt x="8" y="23"/>
                  <a:pt x="4" y="23"/>
                </a:cubicBezTo>
                <a:cubicBezTo>
                  <a:pt x="4" y="26"/>
                  <a:pt x="4" y="26"/>
                  <a:pt x="4" y="26"/>
                </a:cubicBezTo>
                <a:cubicBezTo>
                  <a:pt x="18" y="26"/>
                  <a:pt x="32" y="26"/>
                  <a:pt x="46" y="26"/>
                </a:cubicBezTo>
                <a:cubicBezTo>
                  <a:pt x="46" y="23"/>
                  <a:pt x="46" y="23"/>
                  <a:pt x="46" y="23"/>
                </a:cubicBezTo>
                <a:cubicBezTo>
                  <a:pt x="43" y="23"/>
                  <a:pt x="39" y="23"/>
                  <a:pt x="35" y="23"/>
                </a:cubicBezTo>
                <a:cubicBezTo>
                  <a:pt x="34" y="23"/>
                  <a:pt x="33" y="22"/>
                  <a:pt x="33" y="21"/>
                </a:cubicBezTo>
                <a:cubicBezTo>
                  <a:pt x="33" y="20"/>
                  <a:pt x="34" y="19"/>
                  <a:pt x="35" y="19"/>
                </a:cubicBezTo>
                <a:cubicBezTo>
                  <a:pt x="39" y="19"/>
                  <a:pt x="44" y="19"/>
                  <a:pt x="48" y="19"/>
                </a:cubicBezTo>
                <a:cubicBezTo>
                  <a:pt x="49" y="19"/>
                  <a:pt x="50" y="20"/>
                  <a:pt x="50" y="21"/>
                </a:cubicBezTo>
                <a:cubicBezTo>
                  <a:pt x="50" y="21"/>
                  <a:pt x="50" y="21"/>
                  <a:pt x="50" y="21"/>
                </a:cubicBezTo>
                <a:cubicBezTo>
                  <a:pt x="50" y="28"/>
                  <a:pt x="50" y="28"/>
                  <a:pt x="50" y="28"/>
                </a:cubicBezTo>
                <a:cubicBezTo>
                  <a:pt x="50" y="29"/>
                  <a:pt x="49" y="30"/>
                  <a:pt x="48" y="30"/>
                </a:cubicBezTo>
                <a:cubicBezTo>
                  <a:pt x="48" y="30"/>
                  <a:pt x="48" y="30"/>
                  <a:pt x="48" y="30"/>
                </a:cubicBezTo>
                <a:cubicBezTo>
                  <a:pt x="46" y="30"/>
                  <a:pt x="46" y="30"/>
                  <a:pt x="46" y="30"/>
                </a:cubicBezTo>
                <a:cubicBezTo>
                  <a:pt x="43" y="50"/>
                  <a:pt x="43" y="50"/>
                  <a:pt x="43" y="50"/>
                </a:cubicBezTo>
                <a:cubicBezTo>
                  <a:pt x="43" y="51"/>
                  <a:pt x="42" y="52"/>
                  <a:pt x="41" y="52"/>
                </a:cubicBezTo>
                <a:cubicBezTo>
                  <a:pt x="9" y="52"/>
                  <a:pt x="9" y="52"/>
                  <a:pt x="9" y="52"/>
                </a:cubicBezTo>
                <a:cubicBezTo>
                  <a:pt x="8" y="52"/>
                  <a:pt x="8" y="51"/>
                  <a:pt x="8" y="50"/>
                </a:cubicBezTo>
                <a:cubicBezTo>
                  <a:pt x="5" y="30"/>
                  <a:pt x="5" y="30"/>
                  <a:pt x="5" y="30"/>
                </a:cubicBezTo>
                <a:cubicBezTo>
                  <a:pt x="2" y="30"/>
                  <a:pt x="2" y="30"/>
                  <a:pt x="2" y="30"/>
                </a:cubicBezTo>
                <a:cubicBezTo>
                  <a:pt x="1" y="30"/>
                  <a:pt x="0" y="29"/>
                  <a:pt x="0" y="28"/>
                </a:cubicBezTo>
                <a:cubicBezTo>
                  <a:pt x="0" y="28"/>
                  <a:pt x="0" y="28"/>
                  <a:pt x="0" y="28"/>
                </a:cubicBezTo>
                <a:cubicBezTo>
                  <a:pt x="0" y="21"/>
                  <a:pt x="0" y="21"/>
                  <a:pt x="0" y="21"/>
                </a:cubicBezTo>
                <a:cubicBezTo>
                  <a:pt x="0" y="20"/>
                  <a:pt x="1" y="19"/>
                  <a:pt x="2" y="19"/>
                </a:cubicBezTo>
                <a:close/>
                <a:moveTo>
                  <a:pt x="14" y="33"/>
                </a:moveTo>
                <a:cubicBezTo>
                  <a:pt x="14" y="33"/>
                  <a:pt x="14" y="33"/>
                  <a:pt x="14" y="33"/>
                </a:cubicBezTo>
                <a:cubicBezTo>
                  <a:pt x="14" y="33"/>
                  <a:pt x="14" y="32"/>
                  <a:pt x="15" y="32"/>
                </a:cubicBezTo>
                <a:cubicBezTo>
                  <a:pt x="15" y="32"/>
                  <a:pt x="16" y="33"/>
                  <a:pt x="16" y="33"/>
                </a:cubicBezTo>
                <a:cubicBezTo>
                  <a:pt x="16" y="44"/>
                  <a:pt x="16" y="44"/>
                  <a:pt x="16" y="44"/>
                </a:cubicBezTo>
                <a:cubicBezTo>
                  <a:pt x="16" y="45"/>
                  <a:pt x="15" y="45"/>
                  <a:pt x="15" y="45"/>
                </a:cubicBezTo>
                <a:cubicBezTo>
                  <a:pt x="14" y="45"/>
                  <a:pt x="14" y="45"/>
                  <a:pt x="14" y="44"/>
                </a:cubicBezTo>
                <a:cubicBezTo>
                  <a:pt x="14" y="33"/>
                  <a:pt x="14" y="33"/>
                  <a:pt x="14" y="33"/>
                </a:cubicBezTo>
                <a:close/>
                <a:moveTo>
                  <a:pt x="21" y="33"/>
                </a:moveTo>
                <a:cubicBezTo>
                  <a:pt x="21" y="33"/>
                  <a:pt x="21" y="33"/>
                  <a:pt x="21" y="33"/>
                </a:cubicBezTo>
                <a:cubicBezTo>
                  <a:pt x="21" y="33"/>
                  <a:pt x="21" y="32"/>
                  <a:pt x="22" y="32"/>
                </a:cubicBezTo>
                <a:cubicBezTo>
                  <a:pt x="22" y="32"/>
                  <a:pt x="23" y="33"/>
                  <a:pt x="23" y="33"/>
                </a:cubicBezTo>
                <a:cubicBezTo>
                  <a:pt x="23" y="44"/>
                  <a:pt x="23" y="44"/>
                  <a:pt x="23" y="44"/>
                </a:cubicBezTo>
                <a:cubicBezTo>
                  <a:pt x="23" y="45"/>
                  <a:pt x="22" y="45"/>
                  <a:pt x="22" y="45"/>
                </a:cubicBezTo>
                <a:cubicBezTo>
                  <a:pt x="21" y="45"/>
                  <a:pt x="21" y="45"/>
                  <a:pt x="21" y="44"/>
                </a:cubicBezTo>
                <a:cubicBezTo>
                  <a:pt x="21" y="33"/>
                  <a:pt x="21" y="33"/>
                  <a:pt x="21" y="33"/>
                </a:cubicBezTo>
                <a:close/>
                <a:moveTo>
                  <a:pt x="28" y="33"/>
                </a:moveTo>
                <a:cubicBezTo>
                  <a:pt x="28" y="33"/>
                  <a:pt x="28" y="33"/>
                  <a:pt x="28" y="33"/>
                </a:cubicBezTo>
                <a:cubicBezTo>
                  <a:pt x="28" y="33"/>
                  <a:pt x="28" y="32"/>
                  <a:pt x="29" y="32"/>
                </a:cubicBezTo>
                <a:cubicBezTo>
                  <a:pt x="29" y="32"/>
                  <a:pt x="30" y="33"/>
                  <a:pt x="30" y="33"/>
                </a:cubicBezTo>
                <a:cubicBezTo>
                  <a:pt x="30" y="44"/>
                  <a:pt x="30" y="44"/>
                  <a:pt x="30" y="44"/>
                </a:cubicBezTo>
                <a:cubicBezTo>
                  <a:pt x="30" y="45"/>
                  <a:pt x="29" y="45"/>
                  <a:pt x="29" y="45"/>
                </a:cubicBezTo>
                <a:cubicBezTo>
                  <a:pt x="28" y="45"/>
                  <a:pt x="28" y="45"/>
                  <a:pt x="28" y="44"/>
                </a:cubicBezTo>
                <a:cubicBezTo>
                  <a:pt x="28" y="33"/>
                  <a:pt x="28" y="33"/>
                  <a:pt x="28" y="33"/>
                </a:cubicBezTo>
                <a:close/>
                <a:moveTo>
                  <a:pt x="35" y="33"/>
                </a:moveTo>
                <a:cubicBezTo>
                  <a:pt x="35" y="33"/>
                  <a:pt x="35" y="33"/>
                  <a:pt x="35" y="33"/>
                </a:cubicBezTo>
                <a:cubicBezTo>
                  <a:pt x="35" y="33"/>
                  <a:pt x="35" y="32"/>
                  <a:pt x="36" y="32"/>
                </a:cubicBezTo>
                <a:cubicBezTo>
                  <a:pt x="36" y="32"/>
                  <a:pt x="37" y="33"/>
                  <a:pt x="37" y="33"/>
                </a:cubicBezTo>
                <a:cubicBezTo>
                  <a:pt x="37" y="44"/>
                  <a:pt x="37" y="44"/>
                  <a:pt x="37" y="44"/>
                </a:cubicBezTo>
                <a:cubicBezTo>
                  <a:pt x="37" y="45"/>
                  <a:pt x="36" y="45"/>
                  <a:pt x="36" y="45"/>
                </a:cubicBezTo>
                <a:cubicBezTo>
                  <a:pt x="35" y="45"/>
                  <a:pt x="35" y="45"/>
                  <a:pt x="35" y="44"/>
                </a:cubicBezTo>
                <a:cubicBezTo>
                  <a:pt x="35" y="33"/>
                  <a:pt x="35" y="33"/>
                  <a:pt x="35" y="33"/>
                </a:cubicBezTo>
                <a:close/>
                <a:moveTo>
                  <a:pt x="42" y="1"/>
                </a:moveTo>
                <a:cubicBezTo>
                  <a:pt x="42" y="1"/>
                  <a:pt x="42" y="1"/>
                  <a:pt x="42" y="1"/>
                </a:cubicBezTo>
                <a:cubicBezTo>
                  <a:pt x="43" y="0"/>
                  <a:pt x="44" y="0"/>
                  <a:pt x="45" y="1"/>
                </a:cubicBezTo>
                <a:cubicBezTo>
                  <a:pt x="46" y="2"/>
                  <a:pt x="46" y="3"/>
                  <a:pt x="45" y="4"/>
                </a:cubicBezTo>
                <a:cubicBezTo>
                  <a:pt x="27" y="25"/>
                  <a:pt x="27" y="25"/>
                  <a:pt x="27" y="25"/>
                </a:cubicBezTo>
                <a:cubicBezTo>
                  <a:pt x="26" y="25"/>
                  <a:pt x="25" y="25"/>
                  <a:pt x="24" y="25"/>
                </a:cubicBezTo>
                <a:cubicBezTo>
                  <a:pt x="24" y="25"/>
                  <a:pt x="24" y="25"/>
                  <a:pt x="24" y="25"/>
                </a:cubicBezTo>
                <a:cubicBezTo>
                  <a:pt x="6" y="4"/>
                  <a:pt x="6" y="4"/>
                  <a:pt x="6" y="4"/>
                </a:cubicBezTo>
                <a:cubicBezTo>
                  <a:pt x="5" y="3"/>
                  <a:pt x="5" y="2"/>
                  <a:pt x="6" y="1"/>
                </a:cubicBezTo>
                <a:cubicBezTo>
                  <a:pt x="7" y="0"/>
                  <a:pt x="8" y="0"/>
                  <a:pt x="9" y="1"/>
                </a:cubicBezTo>
                <a:cubicBezTo>
                  <a:pt x="25" y="20"/>
                  <a:pt x="25" y="20"/>
                  <a:pt x="25" y="20"/>
                </a:cubicBezTo>
                <a:cubicBezTo>
                  <a:pt x="42" y="1"/>
                  <a:pt x="42" y="1"/>
                  <a:pt x="42" y="1"/>
                </a:cubicBezTo>
                <a:close/>
                <a:moveTo>
                  <a:pt x="42" y="29"/>
                </a:moveTo>
                <a:cubicBezTo>
                  <a:pt x="42" y="29"/>
                  <a:pt x="42" y="29"/>
                  <a:pt x="42" y="29"/>
                </a:cubicBezTo>
                <a:cubicBezTo>
                  <a:pt x="8" y="29"/>
                  <a:pt x="8" y="29"/>
                  <a:pt x="8" y="29"/>
                </a:cubicBezTo>
                <a:cubicBezTo>
                  <a:pt x="11" y="48"/>
                  <a:pt x="11" y="48"/>
                  <a:pt x="11" y="48"/>
                </a:cubicBezTo>
                <a:cubicBezTo>
                  <a:pt x="39" y="48"/>
                  <a:pt x="39" y="48"/>
                  <a:pt x="39" y="48"/>
                </a:cubicBezTo>
                <a:cubicBezTo>
                  <a:pt x="42" y="29"/>
                  <a:pt x="42" y="29"/>
                  <a:pt x="42" y="2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2" name="Freeform 628"/>
          <p:cNvSpPr>
            <a:spLocks noEditPoints="1"/>
          </p:cNvSpPr>
          <p:nvPr/>
        </p:nvSpPr>
        <p:spPr bwMode="auto">
          <a:xfrm>
            <a:off x="7615514" y="5086848"/>
            <a:ext cx="161276" cy="134396"/>
          </a:xfrm>
          <a:custGeom>
            <a:avLst/>
            <a:gdLst>
              <a:gd name="T0" fmla="*/ 42 w 48"/>
              <a:gd name="T1" fmla="*/ 0 h 40"/>
              <a:gd name="T2" fmla="*/ 48 w 48"/>
              <a:gd name="T3" fmla="*/ 6 h 40"/>
              <a:gd name="T4" fmla="*/ 46 w 48"/>
              <a:gd name="T5" fmla="*/ 38 h 40"/>
              <a:gd name="T6" fmla="*/ 6 w 48"/>
              <a:gd name="T7" fmla="*/ 40 h 40"/>
              <a:gd name="T8" fmla="*/ 0 w 48"/>
              <a:gd name="T9" fmla="*/ 34 h 40"/>
              <a:gd name="T10" fmla="*/ 2 w 48"/>
              <a:gd name="T11" fmla="*/ 2 h 40"/>
              <a:gd name="T12" fmla="*/ 6 w 48"/>
              <a:gd name="T13" fmla="*/ 0 h 40"/>
              <a:gd name="T14" fmla="*/ 26 w 48"/>
              <a:gd name="T15" fmla="*/ 4 h 40"/>
              <a:gd name="T16" fmla="*/ 44 w 48"/>
              <a:gd name="T17" fmla="*/ 12 h 40"/>
              <a:gd name="T18" fmla="*/ 43 w 48"/>
              <a:gd name="T19" fmla="*/ 4 h 40"/>
              <a:gd name="T20" fmla="*/ 42 w 48"/>
              <a:gd name="T21" fmla="*/ 4 h 40"/>
              <a:gd name="T22" fmla="*/ 44 w 48"/>
              <a:gd name="T23" fmla="*/ 14 h 40"/>
              <a:gd name="T24" fmla="*/ 26 w 48"/>
              <a:gd name="T25" fmla="*/ 14 h 40"/>
              <a:gd name="T26" fmla="*/ 33 w 48"/>
              <a:gd name="T27" fmla="*/ 31 h 40"/>
              <a:gd name="T28" fmla="*/ 32 w 48"/>
              <a:gd name="T29" fmla="*/ 32 h 40"/>
              <a:gd name="T30" fmla="*/ 26 w 48"/>
              <a:gd name="T31" fmla="*/ 32 h 40"/>
              <a:gd name="T32" fmla="*/ 42 w 48"/>
              <a:gd name="T33" fmla="*/ 36 h 40"/>
              <a:gd name="T34" fmla="*/ 44 w 48"/>
              <a:gd name="T35" fmla="*/ 34 h 40"/>
              <a:gd name="T36" fmla="*/ 22 w 48"/>
              <a:gd name="T37" fmla="*/ 36 h 40"/>
              <a:gd name="T38" fmla="*/ 22 w 48"/>
              <a:gd name="T39" fmla="*/ 32 h 40"/>
              <a:gd name="T40" fmla="*/ 15 w 48"/>
              <a:gd name="T41" fmla="*/ 32 h 40"/>
              <a:gd name="T42" fmla="*/ 14 w 48"/>
              <a:gd name="T43" fmla="*/ 31 h 40"/>
              <a:gd name="T44" fmla="*/ 22 w 48"/>
              <a:gd name="T45" fmla="*/ 9 h 40"/>
              <a:gd name="T46" fmla="*/ 4 w 48"/>
              <a:gd name="T47" fmla="*/ 34 h 40"/>
              <a:gd name="T48" fmla="*/ 4 w 48"/>
              <a:gd name="T49" fmla="*/ 36 h 40"/>
              <a:gd name="T50" fmla="*/ 6 w 48"/>
              <a:gd name="T51" fmla="*/ 36 h 40"/>
              <a:gd name="T52" fmla="*/ 4 w 48"/>
              <a:gd name="T53" fmla="*/ 7 h 40"/>
              <a:gd name="T54" fmla="*/ 22 w 48"/>
              <a:gd name="T55" fmla="*/ 7 h 40"/>
              <a:gd name="T56" fmla="*/ 6 w 48"/>
              <a:gd name="T57" fmla="*/ 4 h 40"/>
              <a:gd name="T58" fmla="*/ 4 w 48"/>
              <a:gd name="T59" fmla="*/ 6 h 40"/>
              <a:gd name="T60" fmla="*/ 30 w 48"/>
              <a:gd name="T61" fmla="*/ 30 h 40"/>
              <a:gd name="T62" fmla="*/ 24 w 48"/>
              <a:gd name="T63" fmla="*/ 20 h 40"/>
              <a:gd name="T64" fmla="*/ 30 w 48"/>
              <a:gd name="T6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 h="40">
                <a:moveTo>
                  <a:pt x="6" y="0"/>
                </a:moveTo>
                <a:cubicBezTo>
                  <a:pt x="42" y="0"/>
                  <a:pt x="42" y="0"/>
                  <a:pt x="42" y="0"/>
                </a:cubicBezTo>
                <a:cubicBezTo>
                  <a:pt x="43" y="0"/>
                  <a:pt x="45" y="1"/>
                  <a:pt x="46" y="2"/>
                </a:cubicBezTo>
                <a:cubicBezTo>
                  <a:pt x="47" y="3"/>
                  <a:pt x="48" y="4"/>
                  <a:pt x="48" y="6"/>
                </a:cubicBezTo>
                <a:cubicBezTo>
                  <a:pt x="48" y="34"/>
                  <a:pt x="48" y="34"/>
                  <a:pt x="48" y="34"/>
                </a:cubicBezTo>
                <a:cubicBezTo>
                  <a:pt x="48" y="36"/>
                  <a:pt x="47" y="37"/>
                  <a:pt x="46" y="38"/>
                </a:cubicBezTo>
                <a:cubicBezTo>
                  <a:pt x="45" y="39"/>
                  <a:pt x="43" y="40"/>
                  <a:pt x="42" y="40"/>
                </a:cubicBezTo>
                <a:cubicBezTo>
                  <a:pt x="6" y="40"/>
                  <a:pt x="6" y="40"/>
                  <a:pt x="6" y="40"/>
                </a:cubicBezTo>
                <a:cubicBezTo>
                  <a:pt x="4" y="40"/>
                  <a:pt x="3" y="39"/>
                  <a:pt x="2" y="38"/>
                </a:cubicBezTo>
                <a:cubicBezTo>
                  <a:pt x="1" y="37"/>
                  <a:pt x="0" y="36"/>
                  <a:pt x="0" y="34"/>
                </a:cubicBezTo>
                <a:cubicBezTo>
                  <a:pt x="0" y="6"/>
                  <a:pt x="0" y="6"/>
                  <a:pt x="0" y="6"/>
                </a:cubicBezTo>
                <a:cubicBezTo>
                  <a:pt x="0" y="4"/>
                  <a:pt x="1" y="3"/>
                  <a:pt x="2" y="2"/>
                </a:cubicBezTo>
                <a:cubicBezTo>
                  <a:pt x="2" y="2"/>
                  <a:pt x="2" y="2"/>
                  <a:pt x="2" y="2"/>
                </a:cubicBezTo>
                <a:cubicBezTo>
                  <a:pt x="3" y="1"/>
                  <a:pt x="4" y="0"/>
                  <a:pt x="6" y="0"/>
                </a:cubicBezTo>
                <a:close/>
                <a:moveTo>
                  <a:pt x="26" y="4"/>
                </a:moveTo>
                <a:cubicBezTo>
                  <a:pt x="26" y="4"/>
                  <a:pt x="26" y="4"/>
                  <a:pt x="26" y="4"/>
                </a:cubicBezTo>
                <a:cubicBezTo>
                  <a:pt x="26" y="12"/>
                  <a:pt x="26" y="12"/>
                  <a:pt x="26" y="12"/>
                </a:cubicBezTo>
                <a:cubicBezTo>
                  <a:pt x="44" y="12"/>
                  <a:pt x="44" y="12"/>
                  <a:pt x="44" y="12"/>
                </a:cubicBezTo>
                <a:cubicBezTo>
                  <a:pt x="44" y="6"/>
                  <a:pt x="44" y="6"/>
                  <a:pt x="44" y="6"/>
                </a:cubicBezTo>
                <a:cubicBezTo>
                  <a:pt x="44" y="5"/>
                  <a:pt x="44" y="5"/>
                  <a:pt x="43" y="4"/>
                </a:cubicBezTo>
                <a:cubicBezTo>
                  <a:pt x="43" y="4"/>
                  <a:pt x="43" y="4"/>
                  <a:pt x="43" y="4"/>
                </a:cubicBezTo>
                <a:cubicBezTo>
                  <a:pt x="43" y="4"/>
                  <a:pt x="42" y="4"/>
                  <a:pt x="42" y="4"/>
                </a:cubicBezTo>
                <a:cubicBezTo>
                  <a:pt x="26" y="4"/>
                  <a:pt x="26" y="4"/>
                  <a:pt x="26" y="4"/>
                </a:cubicBezTo>
                <a:close/>
                <a:moveTo>
                  <a:pt x="44" y="14"/>
                </a:moveTo>
                <a:cubicBezTo>
                  <a:pt x="44" y="14"/>
                  <a:pt x="44" y="14"/>
                  <a:pt x="44" y="14"/>
                </a:cubicBezTo>
                <a:cubicBezTo>
                  <a:pt x="26" y="14"/>
                  <a:pt x="26" y="14"/>
                  <a:pt x="26" y="14"/>
                </a:cubicBezTo>
                <a:cubicBezTo>
                  <a:pt x="26" y="18"/>
                  <a:pt x="26" y="18"/>
                  <a:pt x="26" y="18"/>
                </a:cubicBezTo>
                <a:cubicBezTo>
                  <a:pt x="33" y="31"/>
                  <a:pt x="33" y="31"/>
                  <a:pt x="33" y="31"/>
                </a:cubicBezTo>
                <a:cubicBezTo>
                  <a:pt x="34" y="31"/>
                  <a:pt x="33" y="32"/>
                  <a:pt x="33" y="32"/>
                </a:cubicBezTo>
                <a:cubicBezTo>
                  <a:pt x="33" y="32"/>
                  <a:pt x="32" y="32"/>
                  <a:pt x="32" y="32"/>
                </a:cubicBezTo>
                <a:cubicBezTo>
                  <a:pt x="26" y="32"/>
                  <a:pt x="26" y="32"/>
                  <a:pt x="26" y="32"/>
                </a:cubicBezTo>
                <a:cubicBezTo>
                  <a:pt x="26" y="32"/>
                  <a:pt x="26" y="32"/>
                  <a:pt x="26" y="32"/>
                </a:cubicBezTo>
                <a:cubicBezTo>
                  <a:pt x="26" y="36"/>
                  <a:pt x="26" y="36"/>
                  <a:pt x="26" y="36"/>
                </a:cubicBezTo>
                <a:cubicBezTo>
                  <a:pt x="42" y="36"/>
                  <a:pt x="42" y="36"/>
                  <a:pt x="42" y="36"/>
                </a:cubicBezTo>
                <a:cubicBezTo>
                  <a:pt x="42" y="36"/>
                  <a:pt x="43" y="36"/>
                  <a:pt x="43" y="36"/>
                </a:cubicBezTo>
                <a:cubicBezTo>
                  <a:pt x="43" y="35"/>
                  <a:pt x="44" y="35"/>
                  <a:pt x="44" y="34"/>
                </a:cubicBezTo>
                <a:cubicBezTo>
                  <a:pt x="44" y="14"/>
                  <a:pt x="44" y="14"/>
                  <a:pt x="44" y="14"/>
                </a:cubicBezTo>
                <a:close/>
                <a:moveTo>
                  <a:pt x="22" y="36"/>
                </a:moveTo>
                <a:cubicBezTo>
                  <a:pt x="22" y="36"/>
                  <a:pt x="22" y="36"/>
                  <a:pt x="22" y="36"/>
                </a:cubicBezTo>
                <a:cubicBezTo>
                  <a:pt x="22" y="32"/>
                  <a:pt x="22" y="32"/>
                  <a:pt x="22" y="32"/>
                </a:cubicBezTo>
                <a:cubicBezTo>
                  <a:pt x="22" y="32"/>
                  <a:pt x="22" y="32"/>
                  <a:pt x="22" y="32"/>
                </a:cubicBezTo>
                <a:cubicBezTo>
                  <a:pt x="15" y="32"/>
                  <a:pt x="15" y="32"/>
                  <a:pt x="15" y="32"/>
                </a:cubicBezTo>
                <a:cubicBezTo>
                  <a:pt x="15" y="32"/>
                  <a:pt x="14" y="32"/>
                  <a:pt x="14" y="31"/>
                </a:cubicBezTo>
                <a:cubicBezTo>
                  <a:pt x="14" y="31"/>
                  <a:pt x="14" y="31"/>
                  <a:pt x="14" y="31"/>
                </a:cubicBezTo>
                <a:cubicBezTo>
                  <a:pt x="22" y="18"/>
                  <a:pt x="22" y="18"/>
                  <a:pt x="22" y="18"/>
                </a:cubicBezTo>
                <a:cubicBezTo>
                  <a:pt x="22" y="9"/>
                  <a:pt x="22" y="9"/>
                  <a:pt x="22" y="9"/>
                </a:cubicBezTo>
                <a:cubicBezTo>
                  <a:pt x="4" y="9"/>
                  <a:pt x="4" y="9"/>
                  <a:pt x="4" y="9"/>
                </a:cubicBezTo>
                <a:cubicBezTo>
                  <a:pt x="4" y="34"/>
                  <a:pt x="4" y="34"/>
                  <a:pt x="4" y="34"/>
                </a:cubicBezTo>
                <a:cubicBezTo>
                  <a:pt x="4" y="35"/>
                  <a:pt x="4" y="35"/>
                  <a:pt x="4" y="36"/>
                </a:cubicBezTo>
                <a:cubicBezTo>
                  <a:pt x="4" y="36"/>
                  <a:pt x="4" y="36"/>
                  <a:pt x="4" y="36"/>
                </a:cubicBezTo>
                <a:cubicBezTo>
                  <a:pt x="4" y="36"/>
                  <a:pt x="4" y="36"/>
                  <a:pt x="4" y="36"/>
                </a:cubicBezTo>
                <a:cubicBezTo>
                  <a:pt x="5" y="36"/>
                  <a:pt x="5" y="36"/>
                  <a:pt x="6" y="36"/>
                </a:cubicBezTo>
                <a:cubicBezTo>
                  <a:pt x="22" y="36"/>
                  <a:pt x="22" y="36"/>
                  <a:pt x="22" y="36"/>
                </a:cubicBezTo>
                <a:close/>
                <a:moveTo>
                  <a:pt x="4" y="7"/>
                </a:moveTo>
                <a:cubicBezTo>
                  <a:pt x="4" y="7"/>
                  <a:pt x="4" y="7"/>
                  <a:pt x="4" y="7"/>
                </a:cubicBezTo>
                <a:cubicBezTo>
                  <a:pt x="22" y="7"/>
                  <a:pt x="22" y="7"/>
                  <a:pt x="22" y="7"/>
                </a:cubicBezTo>
                <a:cubicBezTo>
                  <a:pt x="22" y="4"/>
                  <a:pt x="22" y="4"/>
                  <a:pt x="22" y="4"/>
                </a:cubicBezTo>
                <a:cubicBezTo>
                  <a:pt x="6" y="4"/>
                  <a:pt x="6" y="4"/>
                  <a:pt x="6" y="4"/>
                </a:cubicBezTo>
                <a:cubicBezTo>
                  <a:pt x="5" y="4"/>
                  <a:pt x="5" y="4"/>
                  <a:pt x="4" y="4"/>
                </a:cubicBezTo>
                <a:cubicBezTo>
                  <a:pt x="4" y="5"/>
                  <a:pt x="4" y="5"/>
                  <a:pt x="4" y="6"/>
                </a:cubicBezTo>
                <a:cubicBezTo>
                  <a:pt x="4" y="7"/>
                  <a:pt x="4" y="7"/>
                  <a:pt x="4" y="7"/>
                </a:cubicBezTo>
                <a:close/>
                <a:moveTo>
                  <a:pt x="30" y="30"/>
                </a:moveTo>
                <a:cubicBezTo>
                  <a:pt x="30" y="30"/>
                  <a:pt x="30" y="30"/>
                  <a:pt x="30" y="30"/>
                </a:cubicBezTo>
                <a:cubicBezTo>
                  <a:pt x="24" y="20"/>
                  <a:pt x="24" y="20"/>
                  <a:pt x="24" y="20"/>
                </a:cubicBezTo>
                <a:cubicBezTo>
                  <a:pt x="17" y="30"/>
                  <a:pt x="17" y="30"/>
                  <a:pt x="17" y="30"/>
                </a:cubicBezTo>
                <a:cubicBezTo>
                  <a:pt x="30" y="30"/>
                  <a:pt x="30" y="30"/>
                  <a:pt x="30"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3" name="Freeform 629"/>
          <p:cNvSpPr>
            <a:spLocks noEditPoints="1"/>
          </p:cNvSpPr>
          <p:nvPr/>
        </p:nvSpPr>
        <p:spPr bwMode="auto">
          <a:xfrm>
            <a:off x="2884759" y="5426199"/>
            <a:ext cx="167996" cy="117597"/>
          </a:xfrm>
          <a:custGeom>
            <a:avLst/>
            <a:gdLst>
              <a:gd name="T0" fmla="*/ 46 w 50"/>
              <a:gd name="T1" fmla="*/ 24 h 35"/>
              <a:gd name="T2" fmla="*/ 45 w 50"/>
              <a:gd name="T3" fmla="*/ 16 h 35"/>
              <a:gd name="T4" fmla="*/ 39 w 50"/>
              <a:gd name="T5" fmla="*/ 16 h 35"/>
              <a:gd name="T6" fmla="*/ 6 w 50"/>
              <a:gd name="T7" fmla="*/ 16 h 35"/>
              <a:gd name="T8" fmla="*/ 4 w 50"/>
              <a:gd name="T9" fmla="*/ 16 h 35"/>
              <a:gd name="T10" fmla="*/ 6 w 50"/>
              <a:gd name="T11" fmla="*/ 24 h 35"/>
              <a:gd name="T12" fmla="*/ 8 w 50"/>
              <a:gd name="T13" fmla="*/ 26 h 35"/>
              <a:gd name="T14" fmla="*/ 9 w 50"/>
              <a:gd name="T15" fmla="*/ 30 h 35"/>
              <a:gd name="T16" fmla="*/ 12 w 50"/>
              <a:gd name="T17" fmla="*/ 31 h 35"/>
              <a:gd name="T18" fmla="*/ 17 w 50"/>
              <a:gd name="T19" fmla="*/ 26 h 35"/>
              <a:gd name="T20" fmla="*/ 17 w 50"/>
              <a:gd name="T21" fmla="*/ 26 h 35"/>
              <a:gd name="T22" fmla="*/ 19 w 50"/>
              <a:gd name="T23" fmla="*/ 24 h 35"/>
              <a:gd name="T24" fmla="*/ 31 w 50"/>
              <a:gd name="T25" fmla="*/ 24 h 35"/>
              <a:gd name="T26" fmla="*/ 33 w 50"/>
              <a:gd name="T27" fmla="*/ 26 h 35"/>
              <a:gd name="T28" fmla="*/ 34 w 50"/>
              <a:gd name="T29" fmla="*/ 30 h 35"/>
              <a:gd name="T30" fmla="*/ 41 w 50"/>
              <a:gd name="T31" fmla="*/ 30 h 35"/>
              <a:gd name="T32" fmla="*/ 43 w 50"/>
              <a:gd name="T33" fmla="*/ 26 h 35"/>
              <a:gd name="T34" fmla="*/ 45 w 50"/>
              <a:gd name="T35" fmla="*/ 24 h 35"/>
              <a:gd name="T36" fmla="*/ 45 w 50"/>
              <a:gd name="T37" fmla="*/ 24 h 35"/>
              <a:gd name="T38" fmla="*/ 38 w 50"/>
              <a:gd name="T39" fmla="*/ 24 h 35"/>
              <a:gd name="T40" fmla="*/ 38 w 50"/>
              <a:gd name="T41" fmla="*/ 28 h 35"/>
              <a:gd name="T42" fmla="*/ 38 w 50"/>
              <a:gd name="T43" fmla="*/ 24 h 35"/>
              <a:gd name="T44" fmla="*/ 12 w 50"/>
              <a:gd name="T45" fmla="*/ 24 h 35"/>
              <a:gd name="T46" fmla="*/ 12 w 50"/>
              <a:gd name="T47" fmla="*/ 28 h 35"/>
              <a:gd name="T48" fmla="*/ 12 w 50"/>
              <a:gd name="T49" fmla="*/ 24 h 35"/>
              <a:gd name="T50" fmla="*/ 37 w 50"/>
              <a:gd name="T51" fmla="*/ 13 h 35"/>
              <a:gd name="T52" fmla="*/ 11 w 50"/>
              <a:gd name="T53" fmla="*/ 4 h 35"/>
              <a:gd name="T54" fmla="*/ 37 w 50"/>
              <a:gd name="T55" fmla="*/ 13 h 35"/>
              <a:gd name="T56" fmla="*/ 48 w 50"/>
              <a:gd name="T57" fmla="*/ 28 h 35"/>
              <a:gd name="T58" fmla="*/ 44 w 50"/>
              <a:gd name="T59" fmla="*/ 32 h 35"/>
              <a:gd name="T60" fmla="*/ 44 w 50"/>
              <a:gd name="T61" fmla="*/ 32 h 35"/>
              <a:gd name="T62" fmla="*/ 32 w 50"/>
              <a:gd name="T63" fmla="*/ 32 h 35"/>
              <a:gd name="T64" fmla="*/ 29 w 50"/>
              <a:gd name="T65" fmla="*/ 28 h 35"/>
              <a:gd name="T66" fmla="*/ 19 w 50"/>
              <a:gd name="T67" fmla="*/ 32 h 35"/>
              <a:gd name="T68" fmla="*/ 18 w 50"/>
              <a:gd name="T69" fmla="*/ 32 h 35"/>
              <a:gd name="T70" fmla="*/ 6 w 50"/>
              <a:gd name="T71" fmla="*/ 32 h 35"/>
              <a:gd name="T72" fmla="*/ 4 w 50"/>
              <a:gd name="T73" fmla="*/ 28 h 35"/>
              <a:gd name="T74" fmla="*/ 2 w 50"/>
              <a:gd name="T75" fmla="*/ 28 h 35"/>
              <a:gd name="T76" fmla="*/ 0 w 50"/>
              <a:gd name="T77" fmla="*/ 14 h 35"/>
              <a:gd name="T78" fmla="*/ 2 w 50"/>
              <a:gd name="T79" fmla="*/ 12 h 35"/>
              <a:gd name="T80" fmla="*/ 8 w 50"/>
              <a:gd name="T81" fmla="*/ 1 h 35"/>
              <a:gd name="T82" fmla="*/ 33 w 50"/>
              <a:gd name="T83" fmla="*/ 0 h 35"/>
              <a:gd name="T84" fmla="*/ 40 w 50"/>
              <a:gd name="T85" fmla="*/ 12 h 35"/>
              <a:gd name="T86" fmla="*/ 48 w 50"/>
              <a:gd name="T87" fmla="*/ 12 h 35"/>
              <a:gd name="T88" fmla="*/ 50 w 50"/>
              <a:gd name="T89" fmla="*/ 26 h 35"/>
              <a:gd name="T90" fmla="*/ 48 w 50"/>
              <a:gd name="T91"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35">
                <a:moveTo>
                  <a:pt x="45" y="24"/>
                </a:moveTo>
                <a:cubicBezTo>
                  <a:pt x="46" y="24"/>
                  <a:pt x="46" y="24"/>
                  <a:pt x="46" y="24"/>
                </a:cubicBezTo>
                <a:cubicBezTo>
                  <a:pt x="46" y="16"/>
                  <a:pt x="46" y="16"/>
                  <a:pt x="46" y="16"/>
                </a:cubicBezTo>
                <a:cubicBezTo>
                  <a:pt x="45" y="16"/>
                  <a:pt x="45" y="16"/>
                  <a:pt x="45" y="16"/>
                </a:cubicBezTo>
                <a:cubicBezTo>
                  <a:pt x="45" y="16"/>
                  <a:pt x="45" y="16"/>
                  <a:pt x="45" y="16"/>
                </a:cubicBezTo>
                <a:cubicBezTo>
                  <a:pt x="39" y="16"/>
                  <a:pt x="39" y="16"/>
                  <a:pt x="39" y="16"/>
                </a:cubicBezTo>
                <a:cubicBezTo>
                  <a:pt x="39" y="16"/>
                  <a:pt x="39" y="16"/>
                  <a:pt x="39" y="16"/>
                </a:cubicBezTo>
                <a:cubicBezTo>
                  <a:pt x="6" y="16"/>
                  <a:pt x="6" y="16"/>
                  <a:pt x="6" y="16"/>
                </a:cubicBezTo>
                <a:cubicBezTo>
                  <a:pt x="5" y="16"/>
                  <a:pt x="5" y="16"/>
                  <a:pt x="5" y="16"/>
                </a:cubicBezTo>
                <a:cubicBezTo>
                  <a:pt x="5" y="16"/>
                  <a:pt x="5" y="16"/>
                  <a:pt x="4" y="16"/>
                </a:cubicBezTo>
                <a:cubicBezTo>
                  <a:pt x="4" y="24"/>
                  <a:pt x="4" y="24"/>
                  <a:pt x="4" y="24"/>
                </a:cubicBezTo>
                <a:cubicBezTo>
                  <a:pt x="6" y="24"/>
                  <a:pt x="6" y="24"/>
                  <a:pt x="6" y="24"/>
                </a:cubicBezTo>
                <a:cubicBezTo>
                  <a:pt x="7" y="24"/>
                  <a:pt x="8" y="25"/>
                  <a:pt x="8" y="26"/>
                </a:cubicBezTo>
                <a:cubicBezTo>
                  <a:pt x="8" y="26"/>
                  <a:pt x="8" y="26"/>
                  <a:pt x="8" y="26"/>
                </a:cubicBezTo>
                <a:cubicBezTo>
                  <a:pt x="8" y="26"/>
                  <a:pt x="8" y="26"/>
                  <a:pt x="8" y="26"/>
                </a:cubicBezTo>
                <a:cubicBezTo>
                  <a:pt x="8" y="28"/>
                  <a:pt x="8" y="29"/>
                  <a:pt x="9" y="30"/>
                </a:cubicBezTo>
                <a:cubicBezTo>
                  <a:pt x="9" y="30"/>
                  <a:pt x="9" y="30"/>
                  <a:pt x="9" y="30"/>
                </a:cubicBezTo>
                <a:cubicBezTo>
                  <a:pt x="10" y="30"/>
                  <a:pt x="11" y="31"/>
                  <a:pt x="12" y="31"/>
                </a:cubicBezTo>
                <a:cubicBezTo>
                  <a:pt x="14" y="31"/>
                  <a:pt x="15" y="30"/>
                  <a:pt x="16" y="30"/>
                </a:cubicBezTo>
                <a:cubicBezTo>
                  <a:pt x="17" y="29"/>
                  <a:pt x="17" y="28"/>
                  <a:pt x="17" y="26"/>
                </a:cubicBezTo>
                <a:cubicBezTo>
                  <a:pt x="17" y="26"/>
                  <a:pt x="17" y="26"/>
                  <a:pt x="17" y="26"/>
                </a:cubicBezTo>
                <a:cubicBezTo>
                  <a:pt x="17" y="26"/>
                  <a:pt x="17" y="26"/>
                  <a:pt x="17" y="26"/>
                </a:cubicBezTo>
                <a:cubicBezTo>
                  <a:pt x="17" y="25"/>
                  <a:pt x="18" y="24"/>
                  <a:pt x="19" y="24"/>
                </a:cubicBezTo>
                <a:cubicBezTo>
                  <a:pt x="19" y="24"/>
                  <a:pt x="19" y="24"/>
                  <a:pt x="19" y="24"/>
                </a:cubicBezTo>
                <a:cubicBezTo>
                  <a:pt x="19" y="24"/>
                  <a:pt x="19" y="24"/>
                  <a:pt x="19" y="24"/>
                </a:cubicBezTo>
                <a:cubicBezTo>
                  <a:pt x="31" y="24"/>
                  <a:pt x="31" y="24"/>
                  <a:pt x="31" y="24"/>
                </a:cubicBezTo>
                <a:cubicBezTo>
                  <a:pt x="32" y="24"/>
                  <a:pt x="33" y="25"/>
                  <a:pt x="33" y="26"/>
                </a:cubicBezTo>
                <a:cubicBezTo>
                  <a:pt x="33" y="26"/>
                  <a:pt x="33" y="26"/>
                  <a:pt x="33" y="26"/>
                </a:cubicBezTo>
                <a:cubicBezTo>
                  <a:pt x="33" y="28"/>
                  <a:pt x="34" y="29"/>
                  <a:pt x="34" y="30"/>
                </a:cubicBezTo>
                <a:cubicBezTo>
                  <a:pt x="34" y="30"/>
                  <a:pt x="34" y="30"/>
                  <a:pt x="34" y="30"/>
                </a:cubicBezTo>
                <a:cubicBezTo>
                  <a:pt x="35" y="30"/>
                  <a:pt x="36" y="31"/>
                  <a:pt x="38" y="31"/>
                </a:cubicBezTo>
                <a:cubicBezTo>
                  <a:pt x="39" y="31"/>
                  <a:pt x="40" y="30"/>
                  <a:pt x="41" y="30"/>
                </a:cubicBezTo>
                <a:cubicBezTo>
                  <a:pt x="42" y="29"/>
                  <a:pt x="43" y="28"/>
                  <a:pt x="43" y="26"/>
                </a:cubicBezTo>
                <a:cubicBezTo>
                  <a:pt x="43" y="26"/>
                  <a:pt x="43" y="26"/>
                  <a:pt x="43" y="26"/>
                </a:cubicBezTo>
                <a:cubicBezTo>
                  <a:pt x="43" y="26"/>
                  <a:pt x="43" y="26"/>
                  <a:pt x="43" y="26"/>
                </a:cubicBezTo>
                <a:cubicBezTo>
                  <a:pt x="43" y="25"/>
                  <a:pt x="43" y="24"/>
                  <a:pt x="45" y="24"/>
                </a:cubicBezTo>
                <a:cubicBezTo>
                  <a:pt x="45" y="24"/>
                  <a:pt x="45" y="24"/>
                  <a:pt x="45" y="24"/>
                </a:cubicBezTo>
                <a:cubicBezTo>
                  <a:pt x="45" y="24"/>
                  <a:pt x="45" y="24"/>
                  <a:pt x="45" y="24"/>
                </a:cubicBezTo>
                <a:close/>
                <a:moveTo>
                  <a:pt x="38" y="24"/>
                </a:moveTo>
                <a:cubicBezTo>
                  <a:pt x="38" y="24"/>
                  <a:pt x="38" y="24"/>
                  <a:pt x="38" y="24"/>
                </a:cubicBezTo>
                <a:cubicBezTo>
                  <a:pt x="39" y="24"/>
                  <a:pt x="40" y="25"/>
                  <a:pt x="40" y="26"/>
                </a:cubicBezTo>
                <a:cubicBezTo>
                  <a:pt x="40" y="27"/>
                  <a:pt x="39" y="28"/>
                  <a:pt x="38" y="28"/>
                </a:cubicBezTo>
                <a:cubicBezTo>
                  <a:pt x="37" y="28"/>
                  <a:pt x="36" y="27"/>
                  <a:pt x="36" y="26"/>
                </a:cubicBezTo>
                <a:cubicBezTo>
                  <a:pt x="36" y="25"/>
                  <a:pt x="37" y="24"/>
                  <a:pt x="38" y="24"/>
                </a:cubicBezTo>
                <a:close/>
                <a:moveTo>
                  <a:pt x="12" y="24"/>
                </a:moveTo>
                <a:cubicBezTo>
                  <a:pt x="12" y="24"/>
                  <a:pt x="12" y="24"/>
                  <a:pt x="12" y="24"/>
                </a:cubicBezTo>
                <a:cubicBezTo>
                  <a:pt x="13" y="24"/>
                  <a:pt x="14" y="25"/>
                  <a:pt x="14" y="26"/>
                </a:cubicBezTo>
                <a:cubicBezTo>
                  <a:pt x="14" y="27"/>
                  <a:pt x="13" y="28"/>
                  <a:pt x="12" y="28"/>
                </a:cubicBezTo>
                <a:cubicBezTo>
                  <a:pt x="11" y="28"/>
                  <a:pt x="10" y="27"/>
                  <a:pt x="10" y="26"/>
                </a:cubicBezTo>
                <a:cubicBezTo>
                  <a:pt x="10" y="25"/>
                  <a:pt x="11" y="24"/>
                  <a:pt x="12" y="24"/>
                </a:cubicBezTo>
                <a:close/>
                <a:moveTo>
                  <a:pt x="37" y="13"/>
                </a:moveTo>
                <a:cubicBezTo>
                  <a:pt x="37" y="13"/>
                  <a:pt x="37" y="13"/>
                  <a:pt x="37" y="13"/>
                </a:cubicBezTo>
                <a:cubicBezTo>
                  <a:pt x="32" y="4"/>
                  <a:pt x="32" y="4"/>
                  <a:pt x="32" y="4"/>
                </a:cubicBezTo>
                <a:cubicBezTo>
                  <a:pt x="11" y="4"/>
                  <a:pt x="11" y="4"/>
                  <a:pt x="11" y="4"/>
                </a:cubicBezTo>
                <a:cubicBezTo>
                  <a:pt x="6" y="13"/>
                  <a:pt x="6" y="13"/>
                  <a:pt x="6" y="13"/>
                </a:cubicBezTo>
                <a:cubicBezTo>
                  <a:pt x="37" y="13"/>
                  <a:pt x="37" y="13"/>
                  <a:pt x="37" y="13"/>
                </a:cubicBezTo>
                <a:close/>
                <a:moveTo>
                  <a:pt x="48" y="28"/>
                </a:moveTo>
                <a:cubicBezTo>
                  <a:pt x="48" y="28"/>
                  <a:pt x="48" y="28"/>
                  <a:pt x="48" y="28"/>
                </a:cubicBezTo>
                <a:cubicBezTo>
                  <a:pt x="46" y="28"/>
                  <a:pt x="46" y="28"/>
                  <a:pt x="46" y="28"/>
                </a:cubicBezTo>
                <a:cubicBezTo>
                  <a:pt x="46" y="30"/>
                  <a:pt x="45" y="31"/>
                  <a:pt x="44" y="32"/>
                </a:cubicBezTo>
                <a:cubicBezTo>
                  <a:pt x="44" y="32"/>
                  <a:pt x="44" y="32"/>
                  <a:pt x="44" y="32"/>
                </a:cubicBezTo>
                <a:cubicBezTo>
                  <a:pt x="44" y="32"/>
                  <a:pt x="44" y="32"/>
                  <a:pt x="44" y="32"/>
                </a:cubicBezTo>
                <a:cubicBezTo>
                  <a:pt x="42" y="34"/>
                  <a:pt x="40" y="35"/>
                  <a:pt x="38" y="35"/>
                </a:cubicBezTo>
                <a:cubicBezTo>
                  <a:pt x="35" y="35"/>
                  <a:pt x="33" y="34"/>
                  <a:pt x="32" y="32"/>
                </a:cubicBezTo>
                <a:cubicBezTo>
                  <a:pt x="32" y="32"/>
                  <a:pt x="32" y="32"/>
                  <a:pt x="32" y="32"/>
                </a:cubicBezTo>
                <a:cubicBezTo>
                  <a:pt x="31" y="31"/>
                  <a:pt x="30" y="30"/>
                  <a:pt x="29" y="28"/>
                </a:cubicBezTo>
                <a:cubicBezTo>
                  <a:pt x="21" y="28"/>
                  <a:pt x="21" y="28"/>
                  <a:pt x="21" y="28"/>
                </a:cubicBezTo>
                <a:cubicBezTo>
                  <a:pt x="21" y="30"/>
                  <a:pt x="20" y="31"/>
                  <a:pt x="19" y="32"/>
                </a:cubicBezTo>
                <a:cubicBezTo>
                  <a:pt x="19" y="32"/>
                  <a:pt x="19" y="32"/>
                  <a:pt x="19" y="32"/>
                </a:cubicBezTo>
                <a:cubicBezTo>
                  <a:pt x="18" y="32"/>
                  <a:pt x="18" y="32"/>
                  <a:pt x="18" y="32"/>
                </a:cubicBezTo>
                <a:cubicBezTo>
                  <a:pt x="17" y="34"/>
                  <a:pt x="15" y="35"/>
                  <a:pt x="12" y="35"/>
                </a:cubicBezTo>
                <a:cubicBezTo>
                  <a:pt x="10" y="35"/>
                  <a:pt x="8" y="34"/>
                  <a:pt x="6" y="32"/>
                </a:cubicBezTo>
                <a:cubicBezTo>
                  <a:pt x="6" y="32"/>
                  <a:pt x="6" y="32"/>
                  <a:pt x="6" y="32"/>
                </a:cubicBezTo>
                <a:cubicBezTo>
                  <a:pt x="5" y="31"/>
                  <a:pt x="4" y="30"/>
                  <a:pt x="4" y="28"/>
                </a:cubicBezTo>
                <a:cubicBezTo>
                  <a:pt x="2" y="28"/>
                  <a:pt x="2" y="28"/>
                  <a:pt x="2" y="28"/>
                </a:cubicBezTo>
                <a:cubicBezTo>
                  <a:pt x="2" y="28"/>
                  <a:pt x="2" y="28"/>
                  <a:pt x="2" y="28"/>
                </a:cubicBezTo>
                <a:cubicBezTo>
                  <a:pt x="1" y="28"/>
                  <a:pt x="0" y="27"/>
                  <a:pt x="0" y="26"/>
                </a:cubicBezTo>
                <a:cubicBezTo>
                  <a:pt x="0" y="14"/>
                  <a:pt x="0" y="14"/>
                  <a:pt x="0" y="14"/>
                </a:cubicBezTo>
                <a:cubicBezTo>
                  <a:pt x="0" y="14"/>
                  <a:pt x="0" y="14"/>
                  <a:pt x="0" y="14"/>
                </a:cubicBezTo>
                <a:cubicBezTo>
                  <a:pt x="0" y="13"/>
                  <a:pt x="1" y="12"/>
                  <a:pt x="2" y="12"/>
                </a:cubicBezTo>
                <a:cubicBezTo>
                  <a:pt x="3" y="12"/>
                  <a:pt x="3" y="12"/>
                  <a:pt x="3" y="12"/>
                </a:cubicBezTo>
                <a:cubicBezTo>
                  <a:pt x="8" y="1"/>
                  <a:pt x="8" y="1"/>
                  <a:pt x="8" y="1"/>
                </a:cubicBezTo>
                <a:cubicBezTo>
                  <a:pt x="8" y="0"/>
                  <a:pt x="9" y="0"/>
                  <a:pt x="10" y="0"/>
                </a:cubicBezTo>
                <a:cubicBezTo>
                  <a:pt x="33" y="0"/>
                  <a:pt x="33" y="0"/>
                  <a:pt x="33" y="0"/>
                </a:cubicBezTo>
                <a:cubicBezTo>
                  <a:pt x="34" y="0"/>
                  <a:pt x="35" y="0"/>
                  <a:pt x="35" y="1"/>
                </a:cubicBezTo>
                <a:cubicBezTo>
                  <a:pt x="40" y="12"/>
                  <a:pt x="40" y="12"/>
                  <a:pt x="40" y="12"/>
                </a:cubicBezTo>
                <a:cubicBezTo>
                  <a:pt x="48" y="12"/>
                  <a:pt x="48" y="12"/>
                  <a:pt x="48" y="12"/>
                </a:cubicBezTo>
                <a:cubicBezTo>
                  <a:pt x="48" y="12"/>
                  <a:pt x="48" y="12"/>
                  <a:pt x="48" y="12"/>
                </a:cubicBezTo>
                <a:cubicBezTo>
                  <a:pt x="49" y="12"/>
                  <a:pt x="50" y="13"/>
                  <a:pt x="50" y="14"/>
                </a:cubicBezTo>
                <a:cubicBezTo>
                  <a:pt x="50" y="26"/>
                  <a:pt x="50" y="26"/>
                  <a:pt x="50" y="26"/>
                </a:cubicBezTo>
                <a:cubicBezTo>
                  <a:pt x="50" y="26"/>
                  <a:pt x="50" y="26"/>
                  <a:pt x="50" y="26"/>
                </a:cubicBezTo>
                <a:cubicBezTo>
                  <a:pt x="50" y="27"/>
                  <a:pt x="49" y="28"/>
                  <a:pt x="48"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4" name="Freeform 630"/>
          <p:cNvSpPr>
            <a:spLocks noEditPoints="1"/>
          </p:cNvSpPr>
          <p:nvPr/>
        </p:nvSpPr>
        <p:spPr bwMode="auto">
          <a:xfrm>
            <a:off x="6736899" y="5412760"/>
            <a:ext cx="157916" cy="144476"/>
          </a:xfrm>
          <a:custGeom>
            <a:avLst/>
            <a:gdLst>
              <a:gd name="T0" fmla="*/ 4 w 47"/>
              <a:gd name="T1" fmla="*/ 38 h 43"/>
              <a:gd name="T2" fmla="*/ 3 w 47"/>
              <a:gd name="T3" fmla="*/ 37 h 43"/>
              <a:gd name="T4" fmla="*/ 4 w 47"/>
              <a:gd name="T5" fmla="*/ 35 h 43"/>
              <a:gd name="T6" fmla="*/ 6 w 47"/>
              <a:gd name="T7" fmla="*/ 35 h 43"/>
              <a:gd name="T8" fmla="*/ 6 w 47"/>
              <a:gd name="T9" fmla="*/ 15 h 43"/>
              <a:gd name="T10" fmla="*/ 2 w 47"/>
              <a:gd name="T11" fmla="*/ 15 h 43"/>
              <a:gd name="T12" fmla="*/ 0 w 47"/>
              <a:gd name="T13" fmla="*/ 13 h 43"/>
              <a:gd name="T14" fmla="*/ 1 w 47"/>
              <a:gd name="T15" fmla="*/ 11 h 43"/>
              <a:gd name="T16" fmla="*/ 23 w 47"/>
              <a:gd name="T17" fmla="*/ 0 h 43"/>
              <a:gd name="T18" fmla="*/ 24 w 47"/>
              <a:gd name="T19" fmla="*/ 0 h 43"/>
              <a:gd name="T20" fmla="*/ 46 w 47"/>
              <a:gd name="T21" fmla="*/ 11 h 43"/>
              <a:gd name="T22" fmla="*/ 47 w 47"/>
              <a:gd name="T23" fmla="*/ 14 h 43"/>
              <a:gd name="T24" fmla="*/ 45 w 47"/>
              <a:gd name="T25" fmla="*/ 15 h 43"/>
              <a:gd name="T26" fmla="*/ 45 w 47"/>
              <a:gd name="T27" fmla="*/ 15 h 43"/>
              <a:gd name="T28" fmla="*/ 41 w 47"/>
              <a:gd name="T29" fmla="*/ 15 h 43"/>
              <a:gd name="T30" fmla="*/ 41 w 47"/>
              <a:gd name="T31" fmla="*/ 35 h 43"/>
              <a:gd name="T32" fmla="*/ 43 w 47"/>
              <a:gd name="T33" fmla="*/ 35 h 43"/>
              <a:gd name="T34" fmla="*/ 44 w 47"/>
              <a:gd name="T35" fmla="*/ 37 h 43"/>
              <a:gd name="T36" fmla="*/ 43 w 47"/>
              <a:gd name="T37" fmla="*/ 38 h 43"/>
              <a:gd name="T38" fmla="*/ 4 w 47"/>
              <a:gd name="T39" fmla="*/ 38 h 43"/>
              <a:gd name="T40" fmla="*/ 10 w 47"/>
              <a:gd name="T41" fmla="*/ 15 h 43"/>
              <a:gd name="T42" fmla="*/ 10 w 47"/>
              <a:gd name="T43" fmla="*/ 15 h 43"/>
              <a:gd name="T44" fmla="*/ 10 w 47"/>
              <a:gd name="T45" fmla="*/ 35 h 43"/>
              <a:gd name="T46" fmla="*/ 16 w 47"/>
              <a:gd name="T47" fmla="*/ 35 h 43"/>
              <a:gd name="T48" fmla="*/ 16 w 47"/>
              <a:gd name="T49" fmla="*/ 15 h 43"/>
              <a:gd name="T50" fmla="*/ 10 w 47"/>
              <a:gd name="T51" fmla="*/ 15 h 43"/>
              <a:gd name="T52" fmla="*/ 20 w 47"/>
              <a:gd name="T53" fmla="*/ 15 h 43"/>
              <a:gd name="T54" fmla="*/ 20 w 47"/>
              <a:gd name="T55" fmla="*/ 15 h 43"/>
              <a:gd name="T56" fmla="*/ 20 w 47"/>
              <a:gd name="T57" fmla="*/ 35 h 43"/>
              <a:gd name="T58" fmla="*/ 27 w 47"/>
              <a:gd name="T59" fmla="*/ 35 h 43"/>
              <a:gd name="T60" fmla="*/ 27 w 47"/>
              <a:gd name="T61" fmla="*/ 15 h 43"/>
              <a:gd name="T62" fmla="*/ 20 w 47"/>
              <a:gd name="T63" fmla="*/ 15 h 43"/>
              <a:gd name="T64" fmla="*/ 31 w 47"/>
              <a:gd name="T65" fmla="*/ 15 h 43"/>
              <a:gd name="T66" fmla="*/ 31 w 47"/>
              <a:gd name="T67" fmla="*/ 15 h 43"/>
              <a:gd name="T68" fmla="*/ 31 w 47"/>
              <a:gd name="T69" fmla="*/ 35 h 43"/>
              <a:gd name="T70" fmla="*/ 37 w 47"/>
              <a:gd name="T71" fmla="*/ 35 h 43"/>
              <a:gd name="T72" fmla="*/ 37 w 47"/>
              <a:gd name="T73" fmla="*/ 15 h 43"/>
              <a:gd name="T74" fmla="*/ 31 w 47"/>
              <a:gd name="T75" fmla="*/ 15 h 43"/>
              <a:gd name="T76" fmla="*/ 37 w 47"/>
              <a:gd name="T77" fmla="*/ 11 h 43"/>
              <a:gd name="T78" fmla="*/ 37 w 47"/>
              <a:gd name="T79" fmla="*/ 11 h 43"/>
              <a:gd name="T80" fmla="*/ 23 w 47"/>
              <a:gd name="T81" fmla="*/ 4 h 43"/>
              <a:gd name="T82" fmla="*/ 10 w 47"/>
              <a:gd name="T83" fmla="*/ 11 h 43"/>
              <a:gd name="T84" fmla="*/ 37 w 47"/>
              <a:gd name="T85" fmla="*/ 11 h 43"/>
              <a:gd name="T86" fmla="*/ 2 w 47"/>
              <a:gd name="T87" fmla="*/ 43 h 43"/>
              <a:gd name="T88" fmla="*/ 2 w 47"/>
              <a:gd name="T89" fmla="*/ 43 h 43"/>
              <a:gd name="T90" fmla="*/ 0 w 47"/>
              <a:gd name="T91" fmla="*/ 41 h 43"/>
              <a:gd name="T92" fmla="*/ 2 w 47"/>
              <a:gd name="T93" fmla="*/ 39 h 43"/>
              <a:gd name="T94" fmla="*/ 45 w 47"/>
              <a:gd name="T95" fmla="*/ 39 h 43"/>
              <a:gd name="T96" fmla="*/ 47 w 47"/>
              <a:gd name="T97" fmla="*/ 41 h 43"/>
              <a:gd name="T98" fmla="*/ 45 w 47"/>
              <a:gd name="T99" fmla="*/ 43 h 43"/>
              <a:gd name="T100" fmla="*/ 2 w 47"/>
              <a:gd name="T10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43">
                <a:moveTo>
                  <a:pt x="4" y="38"/>
                </a:moveTo>
                <a:cubicBezTo>
                  <a:pt x="3" y="38"/>
                  <a:pt x="3" y="37"/>
                  <a:pt x="3" y="37"/>
                </a:cubicBezTo>
                <a:cubicBezTo>
                  <a:pt x="3" y="36"/>
                  <a:pt x="3" y="35"/>
                  <a:pt x="4" y="35"/>
                </a:cubicBezTo>
                <a:cubicBezTo>
                  <a:pt x="6" y="35"/>
                  <a:pt x="6" y="35"/>
                  <a:pt x="6" y="35"/>
                </a:cubicBezTo>
                <a:cubicBezTo>
                  <a:pt x="6" y="15"/>
                  <a:pt x="6" y="15"/>
                  <a:pt x="6" y="15"/>
                </a:cubicBezTo>
                <a:cubicBezTo>
                  <a:pt x="2" y="15"/>
                  <a:pt x="2" y="15"/>
                  <a:pt x="2" y="15"/>
                </a:cubicBezTo>
                <a:cubicBezTo>
                  <a:pt x="1" y="15"/>
                  <a:pt x="0" y="14"/>
                  <a:pt x="0" y="13"/>
                </a:cubicBezTo>
                <a:cubicBezTo>
                  <a:pt x="0" y="12"/>
                  <a:pt x="0" y="11"/>
                  <a:pt x="1" y="11"/>
                </a:cubicBezTo>
                <a:cubicBezTo>
                  <a:pt x="23" y="0"/>
                  <a:pt x="23" y="0"/>
                  <a:pt x="23" y="0"/>
                </a:cubicBezTo>
                <a:cubicBezTo>
                  <a:pt x="23" y="0"/>
                  <a:pt x="24" y="0"/>
                  <a:pt x="24" y="0"/>
                </a:cubicBezTo>
                <a:cubicBezTo>
                  <a:pt x="46" y="11"/>
                  <a:pt x="46" y="11"/>
                  <a:pt x="46" y="11"/>
                </a:cubicBezTo>
                <a:cubicBezTo>
                  <a:pt x="47" y="11"/>
                  <a:pt x="47" y="13"/>
                  <a:pt x="47" y="14"/>
                </a:cubicBezTo>
                <a:cubicBezTo>
                  <a:pt x="47" y="14"/>
                  <a:pt x="46" y="15"/>
                  <a:pt x="45" y="15"/>
                </a:cubicBezTo>
                <a:cubicBezTo>
                  <a:pt x="45" y="15"/>
                  <a:pt x="45" y="15"/>
                  <a:pt x="45" y="15"/>
                </a:cubicBezTo>
                <a:cubicBezTo>
                  <a:pt x="41" y="15"/>
                  <a:pt x="41" y="15"/>
                  <a:pt x="41" y="15"/>
                </a:cubicBezTo>
                <a:cubicBezTo>
                  <a:pt x="41" y="35"/>
                  <a:pt x="41" y="35"/>
                  <a:pt x="41" y="35"/>
                </a:cubicBezTo>
                <a:cubicBezTo>
                  <a:pt x="43" y="35"/>
                  <a:pt x="43" y="35"/>
                  <a:pt x="43" y="35"/>
                </a:cubicBezTo>
                <a:cubicBezTo>
                  <a:pt x="44" y="35"/>
                  <a:pt x="44" y="36"/>
                  <a:pt x="44" y="37"/>
                </a:cubicBezTo>
                <a:cubicBezTo>
                  <a:pt x="44" y="37"/>
                  <a:pt x="44" y="38"/>
                  <a:pt x="43" y="38"/>
                </a:cubicBezTo>
                <a:cubicBezTo>
                  <a:pt x="4" y="38"/>
                  <a:pt x="4" y="38"/>
                  <a:pt x="4" y="38"/>
                </a:cubicBezTo>
                <a:close/>
                <a:moveTo>
                  <a:pt x="10" y="15"/>
                </a:moveTo>
                <a:cubicBezTo>
                  <a:pt x="10" y="15"/>
                  <a:pt x="10" y="15"/>
                  <a:pt x="10" y="15"/>
                </a:cubicBezTo>
                <a:cubicBezTo>
                  <a:pt x="10" y="35"/>
                  <a:pt x="10" y="35"/>
                  <a:pt x="10" y="35"/>
                </a:cubicBezTo>
                <a:cubicBezTo>
                  <a:pt x="16" y="35"/>
                  <a:pt x="16" y="35"/>
                  <a:pt x="16" y="35"/>
                </a:cubicBezTo>
                <a:cubicBezTo>
                  <a:pt x="16" y="15"/>
                  <a:pt x="16" y="15"/>
                  <a:pt x="16" y="15"/>
                </a:cubicBezTo>
                <a:cubicBezTo>
                  <a:pt x="10" y="15"/>
                  <a:pt x="10" y="15"/>
                  <a:pt x="10" y="15"/>
                </a:cubicBezTo>
                <a:close/>
                <a:moveTo>
                  <a:pt x="20" y="15"/>
                </a:moveTo>
                <a:cubicBezTo>
                  <a:pt x="20" y="15"/>
                  <a:pt x="20" y="15"/>
                  <a:pt x="20" y="15"/>
                </a:cubicBezTo>
                <a:cubicBezTo>
                  <a:pt x="20" y="35"/>
                  <a:pt x="20" y="35"/>
                  <a:pt x="20" y="35"/>
                </a:cubicBezTo>
                <a:cubicBezTo>
                  <a:pt x="27" y="35"/>
                  <a:pt x="27" y="35"/>
                  <a:pt x="27" y="35"/>
                </a:cubicBezTo>
                <a:cubicBezTo>
                  <a:pt x="27" y="15"/>
                  <a:pt x="27" y="15"/>
                  <a:pt x="27" y="15"/>
                </a:cubicBezTo>
                <a:cubicBezTo>
                  <a:pt x="20" y="15"/>
                  <a:pt x="20" y="15"/>
                  <a:pt x="20" y="15"/>
                </a:cubicBezTo>
                <a:close/>
                <a:moveTo>
                  <a:pt x="31" y="15"/>
                </a:moveTo>
                <a:cubicBezTo>
                  <a:pt x="31" y="15"/>
                  <a:pt x="31" y="15"/>
                  <a:pt x="31" y="15"/>
                </a:cubicBezTo>
                <a:cubicBezTo>
                  <a:pt x="31" y="35"/>
                  <a:pt x="31" y="35"/>
                  <a:pt x="31" y="35"/>
                </a:cubicBezTo>
                <a:cubicBezTo>
                  <a:pt x="37" y="35"/>
                  <a:pt x="37" y="35"/>
                  <a:pt x="37" y="35"/>
                </a:cubicBezTo>
                <a:cubicBezTo>
                  <a:pt x="37" y="15"/>
                  <a:pt x="37" y="15"/>
                  <a:pt x="37" y="15"/>
                </a:cubicBezTo>
                <a:cubicBezTo>
                  <a:pt x="31" y="15"/>
                  <a:pt x="31" y="15"/>
                  <a:pt x="31" y="15"/>
                </a:cubicBezTo>
                <a:close/>
                <a:moveTo>
                  <a:pt x="37" y="11"/>
                </a:moveTo>
                <a:cubicBezTo>
                  <a:pt x="37" y="11"/>
                  <a:pt x="37" y="11"/>
                  <a:pt x="37" y="11"/>
                </a:cubicBezTo>
                <a:cubicBezTo>
                  <a:pt x="23" y="4"/>
                  <a:pt x="23" y="4"/>
                  <a:pt x="23" y="4"/>
                </a:cubicBezTo>
                <a:cubicBezTo>
                  <a:pt x="10" y="11"/>
                  <a:pt x="10" y="11"/>
                  <a:pt x="10" y="11"/>
                </a:cubicBezTo>
                <a:cubicBezTo>
                  <a:pt x="37" y="11"/>
                  <a:pt x="37" y="11"/>
                  <a:pt x="37" y="11"/>
                </a:cubicBezTo>
                <a:close/>
                <a:moveTo>
                  <a:pt x="2" y="43"/>
                </a:moveTo>
                <a:cubicBezTo>
                  <a:pt x="2" y="43"/>
                  <a:pt x="2" y="43"/>
                  <a:pt x="2" y="43"/>
                </a:cubicBezTo>
                <a:cubicBezTo>
                  <a:pt x="1" y="43"/>
                  <a:pt x="0" y="42"/>
                  <a:pt x="0" y="41"/>
                </a:cubicBezTo>
                <a:cubicBezTo>
                  <a:pt x="0" y="40"/>
                  <a:pt x="1" y="39"/>
                  <a:pt x="2" y="39"/>
                </a:cubicBezTo>
                <a:cubicBezTo>
                  <a:pt x="45" y="39"/>
                  <a:pt x="45" y="39"/>
                  <a:pt x="45" y="39"/>
                </a:cubicBezTo>
                <a:cubicBezTo>
                  <a:pt x="46" y="39"/>
                  <a:pt x="47" y="40"/>
                  <a:pt x="47" y="41"/>
                </a:cubicBezTo>
                <a:cubicBezTo>
                  <a:pt x="47" y="42"/>
                  <a:pt x="46" y="43"/>
                  <a:pt x="45" y="43"/>
                </a:cubicBezTo>
                <a:cubicBezTo>
                  <a:pt x="2" y="43"/>
                  <a:pt x="2" y="43"/>
                  <a:pt x="2" y="4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5" name="Freeform 631"/>
          <p:cNvSpPr>
            <a:spLocks noEditPoints="1"/>
          </p:cNvSpPr>
          <p:nvPr/>
        </p:nvSpPr>
        <p:spPr bwMode="auto">
          <a:xfrm>
            <a:off x="8195101" y="5402679"/>
            <a:ext cx="164635" cy="161276"/>
          </a:xfrm>
          <a:custGeom>
            <a:avLst/>
            <a:gdLst>
              <a:gd name="T0" fmla="*/ 40 w 49"/>
              <a:gd name="T1" fmla="*/ 17 h 48"/>
              <a:gd name="T2" fmla="*/ 48 w 49"/>
              <a:gd name="T3" fmla="*/ 16 h 48"/>
              <a:gd name="T4" fmla="*/ 48 w 49"/>
              <a:gd name="T5" fmla="*/ 23 h 48"/>
              <a:gd name="T6" fmla="*/ 42 w 49"/>
              <a:gd name="T7" fmla="*/ 24 h 48"/>
              <a:gd name="T8" fmla="*/ 40 w 49"/>
              <a:gd name="T9" fmla="*/ 40 h 48"/>
              <a:gd name="T10" fmla="*/ 37 w 49"/>
              <a:gd name="T11" fmla="*/ 48 h 48"/>
              <a:gd name="T12" fmla="*/ 33 w 49"/>
              <a:gd name="T13" fmla="*/ 47 h 48"/>
              <a:gd name="T14" fmla="*/ 32 w 49"/>
              <a:gd name="T15" fmla="*/ 43 h 48"/>
              <a:gd name="T16" fmla="*/ 17 w 49"/>
              <a:gd name="T17" fmla="*/ 43 h 48"/>
              <a:gd name="T18" fmla="*/ 7 w 49"/>
              <a:gd name="T19" fmla="*/ 43 h 48"/>
              <a:gd name="T20" fmla="*/ 13 w 49"/>
              <a:gd name="T21" fmla="*/ 30 h 48"/>
              <a:gd name="T22" fmla="*/ 6 w 49"/>
              <a:gd name="T23" fmla="*/ 24 h 48"/>
              <a:gd name="T24" fmla="*/ 0 w 49"/>
              <a:gd name="T25" fmla="*/ 20 h 48"/>
              <a:gd name="T26" fmla="*/ 8 w 49"/>
              <a:gd name="T27" fmla="*/ 16 h 48"/>
              <a:gd name="T28" fmla="*/ 18 w 49"/>
              <a:gd name="T29" fmla="*/ 17 h 48"/>
              <a:gd name="T30" fmla="*/ 20 w 49"/>
              <a:gd name="T31" fmla="*/ 8 h 48"/>
              <a:gd name="T32" fmla="*/ 25 w 49"/>
              <a:gd name="T33" fmla="*/ 0 h 48"/>
              <a:gd name="T34" fmla="*/ 29 w 49"/>
              <a:gd name="T35" fmla="*/ 5 h 48"/>
              <a:gd name="T36" fmla="*/ 28 w 49"/>
              <a:gd name="T37" fmla="*/ 19 h 48"/>
              <a:gd name="T38" fmla="*/ 21 w 49"/>
              <a:gd name="T39" fmla="*/ 19 h 48"/>
              <a:gd name="T40" fmla="*/ 17 w 49"/>
              <a:gd name="T41" fmla="*/ 28 h 48"/>
              <a:gd name="T42" fmla="*/ 15 w 49"/>
              <a:gd name="T43" fmla="*/ 39 h 48"/>
              <a:gd name="T44" fmla="*/ 34 w 49"/>
              <a:gd name="T45" fmla="*/ 39 h 48"/>
              <a:gd name="T46" fmla="*/ 40 w 49"/>
              <a:gd name="T47" fmla="*/ 21 h 48"/>
              <a:gd name="T48" fmla="*/ 43 w 49"/>
              <a:gd name="T49" fmla="*/ 20 h 48"/>
              <a:gd name="T50" fmla="*/ 43 w 49"/>
              <a:gd name="T51" fmla="*/ 20 h 48"/>
              <a:gd name="T52" fmla="*/ 44 w 49"/>
              <a:gd name="T53" fmla="*/ 21 h 48"/>
              <a:gd name="T54" fmla="*/ 46 w 49"/>
              <a:gd name="T55" fmla="*/ 20 h 48"/>
              <a:gd name="T56" fmla="*/ 44 w 49"/>
              <a:gd name="T57" fmla="*/ 19 h 48"/>
              <a:gd name="T58" fmla="*/ 37 w 49"/>
              <a:gd name="T59" fmla="*/ 42 h 48"/>
              <a:gd name="T60" fmla="*/ 36 w 49"/>
              <a:gd name="T61" fmla="*/ 42 h 48"/>
              <a:gd name="T62" fmla="*/ 36 w 49"/>
              <a:gd name="T63" fmla="*/ 43 h 48"/>
              <a:gd name="T64" fmla="*/ 36 w 49"/>
              <a:gd name="T65" fmla="*/ 44 h 48"/>
              <a:gd name="T66" fmla="*/ 38 w 49"/>
              <a:gd name="T67" fmla="*/ 44 h 48"/>
              <a:gd name="T68" fmla="*/ 38 w 49"/>
              <a:gd name="T69" fmla="*/ 42 h 48"/>
              <a:gd name="T70" fmla="*/ 37 w 49"/>
              <a:gd name="T71" fmla="*/ 42 h 48"/>
              <a:gd name="T72" fmla="*/ 13 w 49"/>
              <a:gd name="T73" fmla="*/ 43 h 48"/>
              <a:gd name="T74" fmla="*/ 12 w 49"/>
              <a:gd name="T75" fmla="*/ 42 h 48"/>
              <a:gd name="T76" fmla="*/ 11 w 49"/>
              <a:gd name="T77" fmla="*/ 44 h 48"/>
              <a:gd name="T78" fmla="*/ 13 w 49"/>
              <a:gd name="T79" fmla="*/ 43 h 48"/>
              <a:gd name="T80" fmla="*/ 5 w 49"/>
              <a:gd name="T81" fmla="*/ 20 h 48"/>
              <a:gd name="T82" fmla="*/ 5 w 49"/>
              <a:gd name="T83" fmla="*/ 19 h 48"/>
              <a:gd name="T84" fmla="*/ 4 w 49"/>
              <a:gd name="T85" fmla="*/ 19 h 48"/>
              <a:gd name="T86" fmla="*/ 5 w 49"/>
              <a:gd name="T87" fmla="*/ 21 h 48"/>
              <a:gd name="T88" fmla="*/ 5 w 49"/>
              <a:gd name="T89" fmla="*/ 21 h 48"/>
              <a:gd name="T90" fmla="*/ 25 w 49"/>
              <a:gd name="T91" fmla="*/ 7 h 48"/>
              <a:gd name="T92" fmla="*/ 26 w 49"/>
              <a:gd name="T93" fmla="*/ 5 h 48"/>
              <a:gd name="T94" fmla="*/ 24 w 49"/>
              <a:gd name="T95" fmla="*/ 6 h 48"/>
              <a:gd name="T96" fmla="*/ 24 w 49"/>
              <a:gd name="T97"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48">
                <a:moveTo>
                  <a:pt x="28" y="9"/>
                </a:moveTo>
                <a:cubicBezTo>
                  <a:pt x="32" y="17"/>
                  <a:pt x="32" y="17"/>
                  <a:pt x="32" y="17"/>
                </a:cubicBezTo>
                <a:cubicBezTo>
                  <a:pt x="40" y="17"/>
                  <a:pt x="40" y="17"/>
                  <a:pt x="40" y="17"/>
                </a:cubicBezTo>
                <a:cubicBezTo>
                  <a:pt x="40" y="17"/>
                  <a:pt x="41" y="16"/>
                  <a:pt x="41" y="16"/>
                </a:cubicBezTo>
                <a:cubicBezTo>
                  <a:pt x="42" y="15"/>
                  <a:pt x="43" y="15"/>
                  <a:pt x="44" y="15"/>
                </a:cubicBezTo>
                <a:cubicBezTo>
                  <a:pt x="46" y="15"/>
                  <a:pt x="47" y="15"/>
                  <a:pt x="48" y="16"/>
                </a:cubicBezTo>
                <a:cubicBezTo>
                  <a:pt x="48" y="16"/>
                  <a:pt x="48" y="16"/>
                  <a:pt x="48" y="16"/>
                </a:cubicBezTo>
                <a:cubicBezTo>
                  <a:pt x="49" y="17"/>
                  <a:pt x="49" y="18"/>
                  <a:pt x="49" y="20"/>
                </a:cubicBezTo>
                <a:cubicBezTo>
                  <a:pt x="49" y="21"/>
                  <a:pt x="49" y="22"/>
                  <a:pt x="48" y="23"/>
                </a:cubicBezTo>
                <a:cubicBezTo>
                  <a:pt x="47" y="24"/>
                  <a:pt x="46" y="25"/>
                  <a:pt x="44" y="25"/>
                </a:cubicBezTo>
                <a:cubicBezTo>
                  <a:pt x="44" y="25"/>
                  <a:pt x="43" y="25"/>
                  <a:pt x="42" y="24"/>
                </a:cubicBezTo>
                <a:cubicBezTo>
                  <a:pt x="42" y="24"/>
                  <a:pt x="42" y="24"/>
                  <a:pt x="42" y="24"/>
                </a:cubicBezTo>
                <a:cubicBezTo>
                  <a:pt x="36" y="30"/>
                  <a:pt x="36" y="30"/>
                  <a:pt x="36" y="30"/>
                </a:cubicBezTo>
                <a:cubicBezTo>
                  <a:pt x="38" y="38"/>
                  <a:pt x="38" y="38"/>
                  <a:pt x="38" y="38"/>
                </a:cubicBezTo>
                <a:cubicBezTo>
                  <a:pt x="39" y="39"/>
                  <a:pt x="40" y="39"/>
                  <a:pt x="40" y="40"/>
                </a:cubicBezTo>
                <a:cubicBezTo>
                  <a:pt x="40" y="40"/>
                  <a:pt x="40" y="40"/>
                  <a:pt x="40" y="40"/>
                </a:cubicBezTo>
                <a:cubicBezTo>
                  <a:pt x="41" y="41"/>
                  <a:pt x="42" y="42"/>
                  <a:pt x="42" y="43"/>
                </a:cubicBezTo>
                <a:cubicBezTo>
                  <a:pt x="42" y="46"/>
                  <a:pt x="40" y="48"/>
                  <a:pt x="37" y="48"/>
                </a:cubicBezTo>
                <a:cubicBezTo>
                  <a:pt x="36" y="48"/>
                  <a:pt x="34" y="48"/>
                  <a:pt x="33" y="47"/>
                </a:cubicBezTo>
                <a:cubicBezTo>
                  <a:pt x="33" y="47"/>
                  <a:pt x="33" y="47"/>
                  <a:pt x="33" y="47"/>
                </a:cubicBezTo>
                <a:cubicBezTo>
                  <a:pt x="33" y="47"/>
                  <a:pt x="33" y="47"/>
                  <a:pt x="33" y="47"/>
                </a:cubicBezTo>
                <a:cubicBezTo>
                  <a:pt x="33" y="47"/>
                  <a:pt x="33" y="47"/>
                  <a:pt x="33" y="47"/>
                </a:cubicBezTo>
                <a:cubicBezTo>
                  <a:pt x="32" y="46"/>
                  <a:pt x="32" y="45"/>
                  <a:pt x="32" y="43"/>
                </a:cubicBezTo>
                <a:cubicBezTo>
                  <a:pt x="32" y="43"/>
                  <a:pt x="32" y="43"/>
                  <a:pt x="32" y="43"/>
                </a:cubicBezTo>
                <a:cubicBezTo>
                  <a:pt x="25" y="38"/>
                  <a:pt x="25" y="38"/>
                  <a:pt x="25" y="38"/>
                </a:cubicBezTo>
                <a:cubicBezTo>
                  <a:pt x="17" y="43"/>
                  <a:pt x="17" y="43"/>
                  <a:pt x="17" y="43"/>
                </a:cubicBezTo>
                <a:cubicBezTo>
                  <a:pt x="17" y="43"/>
                  <a:pt x="17" y="43"/>
                  <a:pt x="17" y="43"/>
                </a:cubicBezTo>
                <a:cubicBezTo>
                  <a:pt x="17" y="46"/>
                  <a:pt x="15" y="48"/>
                  <a:pt x="12" y="48"/>
                </a:cubicBezTo>
                <a:cubicBezTo>
                  <a:pt x="11" y="48"/>
                  <a:pt x="10" y="48"/>
                  <a:pt x="9" y="47"/>
                </a:cubicBezTo>
                <a:cubicBezTo>
                  <a:pt x="8" y="46"/>
                  <a:pt x="7" y="45"/>
                  <a:pt x="7" y="43"/>
                </a:cubicBezTo>
                <a:cubicBezTo>
                  <a:pt x="7" y="42"/>
                  <a:pt x="8" y="41"/>
                  <a:pt x="9" y="40"/>
                </a:cubicBezTo>
                <a:cubicBezTo>
                  <a:pt x="9" y="39"/>
                  <a:pt x="10" y="39"/>
                  <a:pt x="11" y="38"/>
                </a:cubicBezTo>
                <a:cubicBezTo>
                  <a:pt x="13" y="30"/>
                  <a:pt x="13" y="30"/>
                  <a:pt x="13" y="30"/>
                </a:cubicBezTo>
                <a:cubicBezTo>
                  <a:pt x="7" y="24"/>
                  <a:pt x="7" y="24"/>
                  <a:pt x="7" y="24"/>
                </a:cubicBezTo>
                <a:cubicBezTo>
                  <a:pt x="7" y="24"/>
                  <a:pt x="7" y="24"/>
                  <a:pt x="7" y="24"/>
                </a:cubicBezTo>
                <a:cubicBezTo>
                  <a:pt x="6" y="24"/>
                  <a:pt x="6" y="24"/>
                  <a:pt x="6" y="24"/>
                </a:cubicBezTo>
                <a:cubicBezTo>
                  <a:pt x="6" y="25"/>
                  <a:pt x="5" y="25"/>
                  <a:pt x="5" y="25"/>
                </a:cubicBezTo>
                <a:cubicBezTo>
                  <a:pt x="3" y="25"/>
                  <a:pt x="2" y="24"/>
                  <a:pt x="1" y="23"/>
                </a:cubicBezTo>
                <a:cubicBezTo>
                  <a:pt x="0" y="22"/>
                  <a:pt x="0" y="21"/>
                  <a:pt x="0" y="20"/>
                </a:cubicBezTo>
                <a:cubicBezTo>
                  <a:pt x="0" y="18"/>
                  <a:pt x="0" y="17"/>
                  <a:pt x="1" y="16"/>
                </a:cubicBezTo>
                <a:cubicBezTo>
                  <a:pt x="2" y="15"/>
                  <a:pt x="3" y="15"/>
                  <a:pt x="5" y="15"/>
                </a:cubicBezTo>
                <a:cubicBezTo>
                  <a:pt x="6" y="15"/>
                  <a:pt x="7" y="15"/>
                  <a:pt x="8" y="16"/>
                </a:cubicBezTo>
                <a:cubicBezTo>
                  <a:pt x="8" y="16"/>
                  <a:pt x="8" y="16"/>
                  <a:pt x="8" y="16"/>
                </a:cubicBezTo>
                <a:cubicBezTo>
                  <a:pt x="8" y="17"/>
                  <a:pt x="9" y="17"/>
                  <a:pt x="9" y="17"/>
                </a:cubicBezTo>
                <a:cubicBezTo>
                  <a:pt x="18" y="17"/>
                  <a:pt x="18" y="17"/>
                  <a:pt x="18" y="17"/>
                </a:cubicBezTo>
                <a:cubicBezTo>
                  <a:pt x="21" y="9"/>
                  <a:pt x="21" y="9"/>
                  <a:pt x="21" y="9"/>
                </a:cubicBezTo>
                <a:cubicBezTo>
                  <a:pt x="21" y="8"/>
                  <a:pt x="21" y="8"/>
                  <a:pt x="20" y="8"/>
                </a:cubicBezTo>
                <a:cubicBezTo>
                  <a:pt x="20" y="8"/>
                  <a:pt x="20" y="8"/>
                  <a:pt x="20" y="8"/>
                </a:cubicBezTo>
                <a:cubicBezTo>
                  <a:pt x="20" y="8"/>
                  <a:pt x="20" y="8"/>
                  <a:pt x="20" y="8"/>
                </a:cubicBezTo>
                <a:cubicBezTo>
                  <a:pt x="20" y="7"/>
                  <a:pt x="20" y="6"/>
                  <a:pt x="20" y="5"/>
                </a:cubicBezTo>
                <a:cubicBezTo>
                  <a:pt x="20" y="3"/>
                  <a:pt x="22" y="0"/>
                  <a:pt x="25" y="0"/>
                </a:cubicBezTo>
                <a:cubicBezTo>
                  <a:pt x="26" y="0"/>
                  <a:pt x="27" y="1"/>
                  <a:pt x="28" y="2"/>
                </a:cubicBezTo>
                <a:cubicBezTo>
                  <a:pt x="28" y="2"/>
                  <a:pt x="28" y="2"/>
                  <a:pt x="28" y="2"/>
                </a:cubicBezTo>
                <a:cubicBezTo>
                  <a:pt x="29" y="3"/>
                  <a:pt x="29" y="4"/>
                  <a:pt x="29" y="5"/>
                </a:cubicBezTo>
                <a:cubicBezTo>
                  <a:pt x="29" y="6"/>
                  <a:pt x="29" y="7"/>
                  <a:pt x="29" y="8"/>
                </a:cubicBezTo>
                <a:cubicBezTo>
                  <a:pt x="28" y="8"/>
                  <a:pt x="28" y="8"/>
                  <a:pt x="28" y="9"/>
                </a:cubicBezTo>
                <a:close/>
                <a:moveTo>
                  <a:pt x="28" y="19"/>
                </a:moveTo>
                <a:cubicBezTo>
                  <a:pt x="28" y="19"/>
                  <a:pt x="28" y="19"/>
                  <a:pt x="28" y="19"/>
                </a:cubicBezTo>
                <a:cubicBezTo>
                  <a:pt x="25" y="10"/>
                  <a:pt x="25" y="10"/>
                  <a:pt x="25" y="10"/>
                </a:cubicBezTo>
                <a:cubicBezTo>
                  <a:pt x="21" y="19"/>
                  <a:pt x="21" y="19"/>
                  <a:pt x="21" y="19"/>
                </a:cubicBezTo>
                <a:cubicBezTo>
                  <a:pt x="20" y="20"/>
                  <a:pt x="20" y="20"/>
                  <a:pt x="19" y="20"/>
                </a:cubicBezTo>
                <a:cubicBezTo>
                  <a:pt x="9" y="21"/>
                  <a:pt x="9" y="21"/>
                  <a:pt x="9" y="21"/>
                </a:cubicBezTo>
                <a:cubicBezTo>
                  <a:pt x="17" y="28"/>
                  <a:pt x="17" y="28"/>
                  <a:pt x="17" y="28"/>
                </a:cubicBezTo>
                <a:cubicBezTo>
                  <a:pt x="17" y="28"/>
                  <a:pt x="17" y="28"/>
                  <a:pt x="17" y="28"/>
                </a:cubicBezTo>
                <a:cubicBezTo>
                  <a:pt x="17" y="28"/>
                  <a:pt x="17" y="29"/>
                  <a:pt x="17" y="30"/>
                </a:cubicBezTo>
                <a:cubicBezTo>
                  <a:pt x="15" y="39"/>
                  <a:pt x="15" y="39"/>
                  <a:pt x="15" y="39"/>
                </a:cubicBezTo>
                <a:cubicBezTo>
                  <a:pt x="24" y="34"/>
                  <a:pt x="24" y="34"/>
                  <a:pt x="24" y="34"/>
                </a:cubicBezTo>
                <a:cubicBezTo>
                  <a:pt x="24" y="34"/>
                  <a:pt x="25" y="34"/>
                  <a:pt x="26" y="34"/>
                </a:cubicBezTo>
                <a:cubicBezTo>
                  <a:pt x="34" y="39"/>
                  <a:pt x="34" y="39"/>
                  <a:pt x="34" y="39"/>
                </a:cubicBezTo>
                <a:cubicBezTo>
                  <a:pt x="32" y="30"/>
                  <a:pt x="32" y="30"/>
                  <a:pt x="32" y="30"/>
                </a:cubicBezTo>
                <a:cubicBezTo>
                  <a:pt x="32" y="29"/>
                  <a:pt x="32" y="28"/>
                  <a:pt x="32" y="28"/>
                </a:cubicBezTo>
                <a:cubicBezTo>
                  <a:pt x="40" y="21"/>
                  <a:pt x="40" y="21"/>
                  <a:pt x="40" y="21"/>
                </a:cubicBezTo>
                <a:cubicBezTo>
                  <a:pt x="30" y="20"/>
                  <a:pt x="30" y="20"/>
                  <a:pt x="30" y="20"/>
                </a:cubicBezTo>
                <a:cubicBezTo>
                  <a:pt x="29" y="20"/>
                  <a:pt x="29" y="20"/>
                  <a:pt x="28" y="19"/>
                </a:cubicBezTo>
                <a:close/>
                <a:moveTo>
                  <a:pt x="43" y="20"/>
                </a:moveTo>
                <a:cubicBezTo>
                  <a:pt x="43" y="20"/>
                  <a:pt x="43" y="20"/>
                  <a:pt x="43" y="20"/>
                </a:cubicBezTo>
                <a:cubicBezTo>
                  <a:pt x="43" y="20"/>
                  <a:pt x="43" y="20"/>
                  <a:pt x="43" y="20"/>
                </a:cubicBezTo>
                <a:cubicBezTo>
                  <a:pt x="43" y="20"/>
                  <a:pt x="43" y="20"/>
                  <a:pt x="43" y="20"/>
                </a:cubicBezTo>
                <a:cubicBezTo>
                  <a:pt x="43" y="20"/>
                  <a:pt x="44" y="20"/>
                  <a:pt x="44" y="20"/>
                </a:cubicBezTo>
                <a:cubicBezTo>
                  <a:pt x="44" y="21"/>
                  <a:pt x="44" y="21"/>
                  <a:pt x="44" y="21"/>
                </a:cubicBezTo>
                <a:cubicBezTo>
                  <a:pt x="44" y="21"/>
                  <a:pt x="44" y="21"/>
                  <a:pt x="44" y="21"/>
                </a:cubicBezTo>
                <a:cubicBezTo>
                  <a:pt x="44" y="21"/>
                  <a:pt x="44" y="21"/>
                  <a:pt x="44" y="21"/>
                </a:cubicBezTo>
                <a:cubicBezTo>
                  <a:pt x="45" y="21"/>
                  <a:pt x="45" y="21"/>
                  <a:pt x="45" y="21"/>
                </a:cubicBezTo>
                <a:cubicBezTo>
                  <a:pt x="45" y="20"/>
                  <a:pt x="46" y="20"/>
                  <a:pt x="46" y="20"/>
                </a:cubicBezTo>
                <a:cubicBezTo>
                  <a:pt x="46" y="19"/>
                  <a:pt x="45" y="19"/>
                  <a:pt x="45" y="19"/>
                </a:cubicBezTo>
                <a:cubicBezTo>
                  <a:pt x="45" y="19"/>
                  <a:pt x="45" y="19"/>
                  <a:pt x="45" y="19"/>
                </a:cubicBezTo>
                <a:cubicBezTo>
                  <a:pt x="45" y="19"/>
                  <a:pt x="45" y="19"/>
                  <a:pt x="44" y="19"/>
                </a:cubicBezTo>
                <a:cubicBezTo>
                  <a:pt x="44" y="19"/>
                  <a:pt x="44" y="19"/>
                  <a:pt x="44" y="19"/>
                </a:cubicBezTo>
                <a:cubicBezTo>
                  <a:pt x="44" y="19"/>
                  <a:pt x="43" y="19"/>
                  <a:pt x="43" y="20"/>
                </a:cubicBezTo>
                <a:close/>
                <a:moveTo>
                  <a:pt x="37" y="42"/>
                </a:moveTo>
                <a:cubicBezTo>
                  <a:pt x="37" y="42"/>
                  <a:pt x="37" y="42"/>
                  <a:pt x="37" y="42"/>
                </a:cubicBezTo>
                <a:cubicBezTo>
                  <a:pt x="37" y="42"/>
                  <a:pt x="37" y="42"/>
                  <a:pt x="37" y="42"/>
                </a:cubicBezTo>
                <a:cubicBezTo>
                  <a:pt x="36" y="42"/>
                  <a:pt x="36" y="42"/>
                  <a:pt x="36" y="42"/>
                </a:cubicBezTo>
                <a:cubicBezTo>
                  <a:pt x="36" y="42"/>
                  <a:pt x="36" y="42"/>
                  <a:pt x="36" y="43"/>
                </a:cubicBezTo>
                <a:cubicBezTo>
                  <a:pt x="36" y="43"/>
                  <a:pt x="36" y="43"/>
                  <a:pt x="36" y="43"/>
                </a:cubicBezTo>
                <a:cubicBezTo>
                  <a:pt x="36" y="43"/>
                  <a:pt x="36" y="43"/>
                  <a:pt x="36" y="43"/>
                </a:cubicBezTo>
                <a:cubicBezTo>
                  <a:pt x="36" y="43"/>
                  <a:pt x="36" y="44"/>
                  <a:pt x="36" y="44"/>
                </a:cubicBezTo>
                <a:cubicBezTo>
                  <a:pt x="36" y="44"/>
                  <a:pt x="36" y="44"/>
                  <a:pt x="36" y="44"/>
                </a:cubicBezTo>
                <a:cubicBezTo>
                  <a:pt x="36" y="44"/>
                  <a:pt x="36" y="44"/>
                  <a:pt x="36" y="44"/>
                </a:cubicBezTo>
                <a:cubicBezTo>
                  <a:pt x="36" y="44"/>
                  <a:pt x="37" y="44"/>
                  <a:pt x="37" y="44"/>
                </a:cubicBezTo>
                <a:cubicBezTo>
                  <a:pt x="37" y="44"/>
                  <a:pt x="37" y="44"/>
                  <a:pt x="38" y="44"/>
                </a:cubicBezTo>
                <a:cubicBezTo>
                  <a:pt x="38" y="44"/>
                  <a:pt x="38" y="44"/>
                  <a:pt x="38" y="44"/>
                </a:cubicBezTo>
                <a:cubicBezTo>
                  <a:pt x="38" y="44"/>
                  <a:pt x="38" y="44"/>
                  <a:pt x="38" y="43"/>
                </a:cubicBezTo>
                <a:cubicBezTo>
                  <a:pt x="38" y="43"/>
                  <a:pt x="38" y="43"/>
                  <a:pt x="38" y="42"/>
                </a:cubicBezTo>
                <a:cubicBezTo>
                  <a:pt x="38" y="42"/>
                  <a:pt x="38" y="42"/>
                  <a:pt x="38" y="42"/>
                </a:cubicBezTo>
                <a:cubicBezTo>
                  <a:pt x="37" y="42"/>
                  <a:pt x="37" y="42"/>
                  <a:pt x="37" y="42"/>
                </a:cubicBezTo>
                <a:cubicBezTo>
                  <a:pt x="37" y="42"/>
                  <a:pt x="37" y="42"/>
                  <a:pt x="37" y="42"/>
                </a:cubicBezTo>
                <a:cubicBezTo>
                  <a:pt x="37" y="42"/>
                  <a:pt x="37" y="42"/>
                  <a:pt x="37" y="42"/>
                </a:cubicBezTo>
                <a:cubicBezTo>
                  <a:pt x="37" y="42"/>
                  <a:pt x="37" y="42"/>
                  <a:pt x="37" y="42"/>
                </a:cubicBezTo>
                <a:close/>
                <a:moveTo>
                  <a:pt x="13" y="43"/>
                </a:moveTo>
                <a:cubicBezTo>
                  <a:pt x="13" y="43"/>
                  <a:pt x="13" y="43"/>
                  <a:pt x="13" y="43"/>
                </a:cubicBezTo>
                <a:cubicBezTo>
                  <a:pt x="13" y="43"/>
                  <a:pt x="13" y="43"/>
                  <a:pt x="13" y="43"/>
                </a:cubicBezTo>
                <a:cubicBezTo>
                  <a:pt x="13" y="42"/>
                  <a:pt x="13" y="42"/>
                  <a:pt x="13" y="42"/>
                </a:cubicBezTo>
                <a:cubicBezTo>
                  <a:pt x="13" y="42"/>
                  <a:pt x="12" y="42"/>
                  <a:pt x="12" y="42"/>
                </a:cubicBezTo>
                <a:cubicBezTo>
                  <a:pt x="12" y="42"/>
                  <a:pt x="12" y="42"/>
                  <a:pt x="11" y="42"/>
                </a:cubicBezTo>
                <a:cubicBezTo>
                  <a:pt x="11" y="43"/>
                  <a:pt x="11" y="43"/>
                  <a:pt x="11" y="43"/>
                </a:cubicBezTo>
                <a:cubicBezTo>
                  <a:pt x="11" y="44"/>
                  <a:pt x="11" y="44"/>
                  <a:pt x="11" y="44"/>
                </a:cubicBezTo>
                <a:cubicBezTo>
                  <a:pt x="12" y="44"/>
                  <a:pt x="12" y="44"/>
                  <a:pt x="12" y="44"/>
                </a:cubicBezTo>
                <a:cubicBezTo>
                  <a:pt x="13" y="44"/>
                  <a:pt x="13" y="44"/>
                  <a:pt x="13" y="43"/>
                </a:cubicBezTo>
                <a:cubicBezTo>
                  <a:pt x="13" y="43"/>
                  <a:pt x="13" y="43"/>
                  <a:pt x="13" y="43"/>
                </a:cubicBezTo>
                <a:close/>
                <a:moveTo>
                  <a:pt x="5" y="21"/>
                </a:moveTo>
                <a:cubicBezTo>
                  <a:pt x="5" y="21"/>
                  <a:pt x="5" y="21"/>
                  <a:pt x="5" y="21"/>
                </a:cubicBezTo>
                <a:cubicBezTo>
                  <a:pt x="5" y="20"/>
                  <a:pt x="5" y="20"/>
                  <a:pt x="5" y="20"/>
                </a:cubicBezTo>
                <a:cubicBezTo>
                  <a:pt x="6" y="20"/>
                  <a:pt x="6" y="20"/>
                  <a:pt x="6" y="20"/>
                </a:cubicBezTo>
                <a:cubicBezTo>
                  <a:pt x="6" y="20"/>
                  <a:pt x="6" y="20"/>
                  <a:pt x="6" y="20"/>
                </a:cubicBezTo>
                <a:cubicBezTo>
                  <a:pt x="6" y="19"/>
                  <a:pt x="6" y="19"/>
                  <a:pt x="5" y="19"/>
                </a:cubicBezTo>
                <a:cubicBezTo>
                  <a:pt x="5" y="19"/>
                  <a:pt x="5" y="19"/>
                  <a:pt x="5" y="19"/>
                </a:cubicBezTo>
                <a:cubicBezTo>
                  <a:pt x="5" y="19"/>
                  <a:pt x="5" y="19"/>
                  <a:pt x="5" y="19"/>
                </a:cubicBezTo>
                <a:cubicBezTo>
                  <a:pt x="4" y="19"/>
                  <a:pt x="4" y="19"/>
                  <a:pt x="4" y="19"/>
                </a:cubicBezTo>
                <a:cubicBezTo>
                  <a:pt x="4" y="19"/>
                  <a:pt x="3" y="19"/>
                  <a:pt x="3" y="20"/>
                </a:cubicBezTo>
                <a:cubicBezTo>
                  <a:pt x="3" y="20"/>
                  <a:pt x="4" y="20"/>
                  <a:pt x="4" y="21"/>
                </a:cubicBezTo>
                <a:cubicBezTo>
                  <a:pt x="4" y="21"/>
                  <a:pt x="4" y="21"/>
                  <a:pt x="5" y="21"/>
                </a:cubicBezTo>
                <a:cubicBezTo>
                  <a:pt x="5" y="21"/>
                  <a:pt x="5" y="21"/>
                  <a:pt x="5" y="21"/>
                </a:cubicBezTo>
                <a:cubicBezTo>
                  <a:pt x="5" y="21"/>
                  <a:pt x="5" y="21"/>
                  <a:pt x="5" y="21"/>
                </a:cubicBezTo>
                <a:cubicBezTo>
                  <a:pt x="5" y="21"/>
                  <a:pt x="5" y="21"/>
                  <a:pt x="5" y="21"/>
                </a:cubicBezTo>
                <a:close/>
                <a:moveTo>
                  <a:pt x="24" y="6"/>
                </a:moveTo>
                <a:cubicBezTo>
                  <a:pt x="24" y="6"/>
                  <a:pt x="24" y="6"/>
                  <a:pt x="24" y="6"/>
                </a:cubicBezTo>
                <a:cubicBezTo>
                  <a:pt x="24" y="6"/>
                  <a:pt x="24" y="6"/>
                  <a:pt x="25" y="7"/>
                </a:cubicBezTo>
                <a:cubicBezTo>
                  <a:pt x="25" y="6"/>
                  <a:pt x="25" y="6"/>
                  <a:pt x="25" y="6"/>
                </a:cubicBezTo>
                <a:cubicBezTo>
                  <a:pt x="25" y="6"/>
                  <a:pt x="25" y="6"/>
                  <a:pt x="25" y="6"/>
                </a:cubicBezTo>
                <a:cubicBezTo>
                  <a:pt x="26" y="6"/>
                  <a:pt x="26" y="5"/>
                  <a:pt x="26" y="5"/>
                </a:cubicBezTo>
                <a:cubicBezTo>
                  <a:pt x="26" y="5"/>
                  <a:pt x="25" y="4"/>
                  <a:pt x="25" y="4"/>
                </a:cubicBezTo>
                <a:cubicBezTo>
                  <a:pt x="24" y="4"/>
                  <a:pt x="23" y="5"/>
                  <a:pt x="23" y="5"/>
                </a:cubicBezTo>
                <a:cubicBezTo>
                  <a:pt x="23" y="5"/>
                  <a:pt x="24" y="6"/>
                  <a:pt x="24" y="6"/>
                </a:cubicBezTo>
                <a:cubicBezTo>
                  <a:pt x="24" y="6"/>
                  <a:pt x="24" y="6"/>
                  <a:pt x="24" y="6"/>
                </a:cubicBezTo>
                <a:cubicBezTo>
                  <a:pt x="24" y="6"/>
                  <a:pt x="24" y="6"/>
                  <a:pt x="24" y="6"/>
                </a:cubicBezTo>
                <a:cubicBezTo>
                  <a:pt x="24" y="6"/>
                  <a:pt x="24" y="6"/>
                  <a:pt x="24" y="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6" name="Freeform 632"/>
          <p:cNvSpPr>
            <a:spLocks noEditPoints="1"/>
          </p:cNvSpPr>
          <p:nvPr/>
        </p:nvSpPr>
        <p:spPr bwMode="auto">
          <a:xfrm>
            <a:off x="6733539" y="4730697"/>
            <a:ext cx="164635" cy="167996"/>
          </a:xfrm>
          <a:custGeom>
            <a:avLst/>
            <a:gdLst>
              <a:gd name="T0" fmla="*/ 42 w 49"/>
              <a:gd name="T1" fmla="*/ 8 h 50"/>
              <a:gd name="T2" fmla="*/ 42 w 49"/>
              <a:gd name="T3" fmla="*/ 43 h 50"/>
              <a:gd name="T4" fmla="*/ 7 w 49"/>
              <a:gd name="T5" fmla="*/ 43 h 50"/>
              <a:gd name="T6" fmla="*/ 7 w 49"/>
              <a:gd name="T7" fmla="*/ 8 h 50"/>
              <a:gd name="T8" fmla="*/ 39 w 49"/>
              <a:gd name="T9" fmla="*/ 40 h 50"/>
              <a:gd name="T10" fmla="*/ 45 w 49"/>
              <a:gd name="T11" fmla="*/ 26 h 50"/>
              <a:gd name="T12" fmla="*/ 36 w 49"/>
              <a:gd name="T13" fmla="*/ 39 h 50"/>
              <a:gd name="T14" fmla="*/ 39 w 49"/>
              <a:gd name="T15" fmla="*/ 40 h 50"/>
              <a:gd name="T16" fmla="*/ 37 w 49"/>
              <a:gd name="T17" fmla="*/ 42 h 50"/>
              <a:gd name="T18" fmla="*/ 34 w 49"/>
              <a:gd name="T19" fmla="*/ 42 h 50"/>
              <a:gd name="T20" fmla="*/ 37 w 49"/>
              <a:gd name="T21" fmla="*/ 42 h 50"/>
              <a:gd name="T22" fmla="*/ 28 w 49"/>
              <a:gd name="T23" fmla="*/ 46 h 50"/>
              <a:gd name="T24" fmla="*/ 33 w 49"/>
              <a:gd name="T25" fmla="*/ 40 h 50"/>
              <a:gd name="T26" fmla="*/ 26 w 49"/>
              <a:gd name="T27" fmla="*/ 38 h 50"/>
              <a:gd name="T28" fmla="*/ 28 w 49"/>
              <a:gd name="T29" fmla="*/ 46 h 50"/>
              <a:gd name="T30" fmla="*/ 23 w 49"/>
              <a:gd name="T31" fmla="*/ 46 h 50"/>
              <a:gd name="T32" fmla="*/ 17 w 49"/>
              <a:gd name="T33" fmla="*/ 39 h 50"/>
              <a:gd name="T34" fmla="*/ 17 w 49"/>
              <a:gd name="T35" fmla="*/ 41 h 50"/>
              <a:gd name="T36" fmla="*/ 23 w 49"/>
              <a:gd name="T37" fmla="*/ 46 h 50"/>
              <a:gd name="T38" fmla="*/ 16 w 49"/>
              <a:gd name="T39" fmla="*/ 44 h 50"/>
              <a:gd name="T40" fmla="*/ 14 w 49"/>
              <a:gd name="T41" fmla="*/ 41 h 50"/>
              <a:gd name="T42" fmla="*/ 16 w 49"/>
              <a:gd name="T43" fmla="*/ 44 h 50"/>
              <a:gd name="T44" fmla="*/ 10 w 49"/>
              <a:gd name="T45" fmla="*/ 40 h 50"/>
              <a:gd name="T46" fmla="*/ 11 w 49"/>
              <a:gd name="T47" fmla="*/ 26 h 50"/>
              <a:gd name="T48" fmla="*/ 10 w 49"/>
              <a:gd name="T49" fmla="*/ 40 h 50"/>
              <a:gd name="T50" fmla="*/ 34 w 49"/>
              <a:gd name="T51" fmla="*/ 38 h 50"/>
              <a:gd name="T52" fmla="*/ 36 w 49"/>
              <a:gd name="T53" fmla="*/ 26 h 50"/>
              <a:gd name="T54" fmla="*/ 26 w 49"/>
              <a:gd name="T55" fmla="*/ 36 h 50"/>
              <a:gd name="T56" fmla="*/ 34 w 49"/>
              <a:gd name="T57" fmla="*/ 38 h 50"/>
              <a:gd name="T58" fmla="*/ 23 w 49"/>
              <a:gd name="T59" fmla="*/ 36 h 50"/>
              <a:gd name="T60" fmla="*/ 13 w 49"/>
              <a:gd name="T61" fmla="*/ 26 h 50"/>
              <a:gd name="T62" fmla="*/ 16 w 49"/>
              <a:gd name="T63" fmla="*/ 37 h 50"/>
              <a:gd name="T64" fmla="*/ 39 w 49"/>
              <a:gd name="T65" fmla="*/ 10 h 50"/>
              <a:gd name="T66" fmla="*/ 39 w 49"/>
              <a:gd name="T67" fmla="*/ 10 h 50"/>
              <a:gd name="T68" fmla="*/ 38 w 49"/>
              <a:gd name="T69" fmla="*/ 24 h 50"/>
              <a:gd name="T70" fmla="*/ 39 w 49"/>
              <a:gd name="T71" fmla="*/ 10 h 50"/>
              <a:gd name="T72" fmla="*/ 37 w 49"/>
              <a:gd name="T73" fmla="*/ 8 h 50"/>
              <a:gd name="T74" fmla="*/ 34 w 49"/>
              <a:gd name="T75" fmla="*/ 8 h 50"/>
              <a:gd name="T76" fmla="*/ 37 w 49"/>
              <a:gd name="T77" fmla="*/ 8 h 50"/>
              <a:gd name="T78" fmla="*/ 28 w 49"/>
              <a:gd name="T79" fmla="*/ 4 h 50"/>
              <a:gd name="T80" fmla="*/ 26 w 49"/>
              <a:gd name="T81" fmla="*/ 12 h 50"/>
              <a:gd name="T82" fmla="*/ 33 w 49"/>
              <a:gd name="T83" fmla="*/ 10 h 50"/>
              <a:gd name="T84" fmla="*/ 28 w 49"/>
              <a:gd name="T85" fmla="*/ 4 h 50"/>
              <a:gd name="T86" fmla="*/ 23 w 49"/>
              <a:gd name="T87" fmla="*/ 4 h 50"/>
              <a:gd name="T88" fmla="*/ 17 w 49"/>
              <a:gd name="T89" fmla="*/ 9 h 50"/>
              <a:gd name="T90" fmla="*/ 17 w 49"/>
              <a:gd name="T91" fmla="*/ 11 h 50"/>
              <a:gd name="T92" fmla="*/ 23 w 49"/>
              <a:gd name="T93" fmla="*/ 4 h 50"/>
              <a:gd name="T94" fmla="*/ 16 w 49"/>
              <a:gd name="T95" fmla="*/ 6 h 50"/>
              <a:gd name="T96" fmla="*/ 14 w 49"/>
              <a:gd name="T97" fmla="*/ 9 h 50"/>
              <a:gd name="T98" fmla="*/ 16 w 49"/>
              <a:gd name="T99" fmla="*/ 6 h 50"/>
              <a:gd name="T100" fmla="*/ 10 w 49"/>
              <a:gd name="T101" fmla="*/ 10 h 50"/>
              <a:gd name="T102" fmla="*/ 3 w 49"/>
              <a:gd name="T103" fmla="*/ 24 h 50"/>
              <a:gd name="T104" fmla="*/ 13 w 49"/>
              <a:gd name="T105" fmla="*/ 12 h 50"/>
              <a:gd name="T106" fmla="*/ 34 w 49"/>
              <a:gd name="T107" fmla="*/ 13 h 50"/>
              <a:gd name="T108" fmla="*/ 33 w 49"/>
              <a:gd name="T109" fmla="*/ 13 h 50"/>
              <a:gd name="T110" fmla="*/ 26 w 49"/>
              <a:gd name="T111" fmla="*/ 24 h 50"/>
              <a:gd name="T112" fmla="*/ 34 w 49"/>
              <a:gd name="T113" fmla="*/ 13 h 50"/>
              <a:gd name="T114" fmla="*/ 23 w 49"/>
              <a:gd name="T115" fmla="*/ 14 h 50"/>
              <a:gd name="T116" fmla="*/ 15 w 49"/>
              <a:gd name="T117" fmla="*/ 13 h 50"/>
              <a:gd name="T118" fmla="*/ 23 w 49"/>
              <a:gd name="T119"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 h="50">
                <a:moveTo>
                  <a:pt x="24" y="0"/>
                </a:moveTo>
                <a:cubicBezTo>
                  <a:pt x="31" y="0"/>
                  <a:pt x="38" y="3"/>
                  <a:pt x="42" y="8"/>
                </a:cubicBezTo>
                <a:cubicBezTo>
                  <a:pt x="47" y="12"/>
                  <a:pt x="49" y="18"/>
                  <a:pt x="49" y="25"/>
                </a:cubicBezTo>
                <a:cubicBezTo>
                  <a:pt x="49" y="32"/>
                  <a:pt x="47" y="38"/>
                  <a:pt x="42" y="43"/>
                </a:cubicBezTo>
                <a:cubicBezTo>
                  <a:pt x="38" y="47"/>
                  <a:pt x="31" y="50"/>
                  <a:pt x="24" y="50"/>
                </a:cubicBezTo>
                <a:cubicBezTo>
                  <a:pt x="18" y="50"/>
                  <a:pt x="11" y="47"/>
                  <a:pt x="7" y="43"/>
                </a:cubicBezTo>
                <a:cubicBezTo>
                  <a:pt x="2" y="38"/>
                  <a:pt x="0" y="32"/>
                  <a:pt x="0" y="25"/>
                </a:cubicBezTo>
                <a:cubicBezTo>
                  <a:pt x="0" y="18"/>
                  <a:pt x="2" y="12"/>
                  <a:pt x="7" y="8"/>
                </a:cubicBezTo>
                <a:cubicBezTo>
                  <a:pt x="11" y="3"/>
                  <a:pt x="18" y="0"/>
                  <a:pt x="24" y="0"/>
                </a:cubicBezTo>
                <a:close/>
                <a:moveTo>
                  <a:pt x="39" y="40"/>
                </a:moveTo>
                <a:cubicBezTo>
                  <a:pt x="39" y="40"/>
                  <a:pt x="39" y="40"/>
                  <a:pt x="39" y="40"/>
                </a:cubicBezTo>
                <a:cubicBezTo>
                  <a:pt x="43" y="36"/>
                  <a:pt x="45" y="32"/>
                  <a:pt x="45" y="26"/>
                </a:cubicBezTo>
                <a:cubicBezTo>
                  <a:pt x="38" y="26"/>
                  <a:pt x="38" y="26"/>
                  <a:pt x="38" y="26"/>
                </a:cubicBezTo>
                <a:cubicBezTo>
                  <a:pt x="38" y="31"/>
                  <a:pt x="37" y="35"/>
                  <a:pt x="36" y="39"/>
                </a:cubicBezTo>
                <a:cubicBezTo>
                  <a:pt x="37" y="39"/>
                  <a:pt x="38" y="40"/>
                  <a:pt x="39" y="40"/>
                </a:cubicBezTo>
                <a:cubicBezTo>
                  <a:pt x="39" y="40"/>
                  <a:pt x="39" y="40"/>
                  <a:pt x="39" y="40"/>
                </a:cubicBezTo>
                <a:close/>
                <a:moveTo>
                  <a:pt x="37" y="42"/>
                </a:moveTo>
                <a:cubicBezTo>
                  <a:pt x="37" y="42"/>
                  <a:pt x="37" y="42"/>
                  <a:pt x="37" y="42"/>
                </a:cubicBezTo>
                <a:cubicBezTo>
                  <a:pt x="36" y="42"/>
                  <a:pt x="36" y="41"/>
                  <a:pt x="35" y="41"/>
                </a:cubicBezTo>
                <a:cubicBezTo>
                  <a:pt x="35" y="41"/>
                  <a:pt x="35" y="42"/>
                  <a:pt x="34" y="42"/>
                </a:cubicBezTo>
                <a:cubicBezTo>
                  <a:pt x="34" y="43"/>
                  <a:pt x="33" y="44"/>
                  <a:pt x="33" y="44"/>
                </a:cubicBezTo>
                <a:cubicBezTo>
                  <a:pt x="34" y="44"/>
                  <a:pt x="36" y="43"/>
                  <a:pt x="37" y="42"/>
                </a:cubicBezTo>
                <a:close/>
                <a:moveTo>
                  <a:pt x="28" y="46"/>
                </a:moveTo>
                <a:cubicBezTo>
                  <a:pt x="28" y="46"/>
                  <a:pt x="28" y="46"/>
                  <a:pt x="28" y="46"/>
                </a:cubicBezTo>
                <a:cubicBezTo>
                  <a:pt x="30" y="45"/>
                  <a:pt x="31" y="43"/>
                  <a:pt x="32" y="41"/>
                </a:cubicBezTo>
                <a:cubicBezTo>
                  <a:pt x="33" y="40"/>
                  <a:pt x="33" y="40"/>
                  <a:pt x="33" y="40"/>
                </a:cubicBezTo>
                <a:cubicBezTo>
                  <a:pt x="33" y="40"/>
                  <a:pt x="32" y="39"/>
                  <a:pt x="32" y="39"/>
                </a:cubicBezTo>
                <a:cubicBezTo>
                  <a:pt x="30" y="39"/>
                  <a:pt x="28" y="38"/>
                  <a:pt x="26" y="38"/>
                </a:cubicBezTo>
                <a:cubicBezTo>
                  <a:pt x="26" y="46"/>
                  <a:pt x="26" y="46"/>
                  <a:pt x="26" y="46"/>
                </a:cubicBezTo>
                <a:cubicBezTo>
                  <a:pt x="26" y="46"/>
                  <a:pt x="27" y="46"/>
                  <a:pt x="28" y="46"/>
                </a:cubicBezTo>
                <a:close/>
                <a:moveTo>
                  <a:pt x="23" y="46"/>
                </a:moveTo>
                <a:cubicBezTo>
                  <a:pt x="23" y="46"/>
                  <a:pt x="23" y="46"/>
                  <a:pt x="23" y="46"/>
                </a:cubicBezTo>
                <a:cubicBezTo>
                  <a:pt x="23" y="38"/>
                  <a:pt x="23" y="38"/>
                  <a:pt x="23" y="38"/>
                </a:cubicBezTo>
                <a:cubicBezTo>
                  <a:pt x="21" y="38"/>
                  <a:pt x="19" y="39"/>
                  <a:pt x="17" y="39"/>
                </a:cubicBezTo>
                <a:cubicBezTo>
                  <a:pt x="17" y="39"/>
                  <a:pt x="16" y="40"/>
                  <a:pt x="16" y="40"/>
                </a:cubicBezTo>
                <a:cubicBezTo>
                  <a:pt x="16" y="40"/>
                  <a:pt x="16" y="40"/>
                  <a:pt x="17" y="41"/>
                </a:cubicBezTo>
                <a:cubicBezTo>
                  <a:pt x="18" y="43"/>
                  <a:pt x="19" y="45"/>
                  <a:pt x="21" y="46"/>
                </a:cubicBezTo>
                <a:cubicBezTo>
                  <a:pt x="22" y="46"/>
                  <a:pt x="23" y="46"/>
                  <a:pt x="23" y="46"/>
                </a:cubicBezTo>
                <a:close/>
                <a:moveTo>
                  <a:pt x="16" y="44"/>
                </a:moveTo>
                <a:cubicBezTo>
                  <a:pt x="16" y="44"/>
                  <a:pt x="16" y="44"/>
                  <a:pt x="16" y="44"/>
                </a:cubicBezTo>
                <a:cubicBezTo>
                  <a:pt x="16" y="44"/>
                  <a:pt x="15" y="43"/>
                  <a:pt x="15" y="42"/>
                </a:cubicBezTo>
                <a:cubicBezTo>
                  <a:pt x="14" y="42"/>
                  <a:pt x="14" y="41"/>
                  <a:pt x="14" y="41"/>
                </a:cubicBezTo>
                <a:cubicBezTo>
                  <a:pt x="13" y="41"/>
                  <a:pt x="13" y="42"/>
                  <a:pt x="12" y="42"/>
                </a:cubicBezTo>
                <a:cubicBezTo>
                  <a:pt x="13" y="43"/>
                  <a:pt x="15" y="44"/>
                  <a:pt x="16" y="44"/>
                </a:cubicBezTo>
                <a:close/>
                <a:moveTo>
                  <a:pt x="10" y="40"/>
                </a:moveTo>
                <a:cubicBezTo>
                  <a:pt x="10" y="40"/>
                  <a:pt x="10" y="40"/>
                  <a:pt x="10" y="40"/>
                </a:cubicBezTo>
                <a:cubicBezTo>
                  <a:pt x="11" y="40"/>
                  <a:pt x="12" y="39"/>
                  <a:pt x="13" y="39"/>
                </a:cubicBezTo>
                <a:cubicBezTo>
                  <a:pt x="12" y="35"/>
                  <a:pt x="11" y="31"/>
                  <a:pt x="11" y="26"/>
                </a:cubicBezTo>
                <a:cubicBezTo>
                  <a:pt x="3" y="26"/>
                  <a:pt x="3" y="26"/>
                  <a:pt x="3" y="26"/>
                </a:cubicBezTo>
                <a:cubicBezTo>
                  <a:pt x="4" y="32"/>
                  <a:pt x="6" y="36"/>
                  <a:pt x="10" y="40"/>
                </a:cubicBezTo>
                <a:cubicBezTo>
                  <a:pt x="10" y="40"/>
                  <a:pt x="10" y="40"/>
                  <a:pt x="10" y="40"/>
                </a:cubicBezTo>
                <a:close/>
                <a:moveTo>
                  <a:pt x="34" y="38"/>
                </a:moveTo>
                <a:cubicBezTo>
                  <a:pt x="34" y="38"/>
                  <a:pt x="34" y="38"/>
                  <a:pt x="34" y="38"/>
                </a:cubicBezTo>
                <a:cubicBezTo>
                  <a:pt x="35" y="34"/>
                  <a:pt x="36" y="30"/>
                  <a:pt x="36" y="26"/>
                </a:cubicBezTo>
                <a:cubicBezTo>
                  <a:pt x="26" y="26"/>
                  <a:pt x="26" y="26"/>
                  <a:pt x="26" y="26"/>
                </a:cubicBezTo>
                <a:cubicBezTo>
                  <a:pt x="26" y="36"/>
                  <a:pt x="26" y="36"/>
                  <a:pt x="26" y="36"/>
                </a:cubicBezTo>
                <a:cubicBezTo>
                  <a:pt x="28" y="36"/>
                  <a:pt x="31" y="36"/>
                  <a:pt x="33" y="37"/>
                </a:cubicBezTo>
                <a:cubicBezTo>
                  <a:pt x="33" y="37"/>
                  <a:pt x="34" y="38"/>
                  <a:pt x="34" y="38"/>
                </a:cubicBezTo>
                <a:close/>
                <a:moveTo>
                  <a:pt x="23" y="36"/>
                </a:moveTo>
                <a:cubicBezTo>
                  <a:pt x="23" y="36"/>
                  <a:pt x="23" y="36"/>
                  <a:pt x="23" y="36"/>
                </a:cubicBezTo>
                <a:cubicBezTo>
                  <a:pt x="23" y="26"/>
                  <a:pt x="23" y="26"/>
                  <a:pt x="23" y="26"/>
                </a:cubicBezTo>
                <a:cubicBezTo>
                  <a:pt x="13" y="26"/>
                  <a:pt x="13" y="26"/>
                  <a:pt x="13" y="26"/>
                </a:cubicBezTo>
                <a:cubicBezTo>
                  <a:pt x="13" y="30"/>
                  <a:pt x="14" y="34"/>
                  <a:pt x="15" y="38"/>
                </a:cubicBezTo>
                <a:cubicBezTo>
                  <a:pt x="15" y="38"/>
                  <a:pt x="16" y="37"/>
                  <a:pt x="16" y="37"/>
                </a:cubicBezTo>
                <a:cubicBezTo>
                  <a:pt x="18" y="36"/>
                  <a:pt x="21" y="36"/>
                  <a:pt x="23" y="36"/>
                </a:cubicBezTo>
                <a:close/>
                <a:moveTo>
                  <a:pt x="39" y="10"/>
                </a:moveTo>
                <a:cubicBezTo>
                  <a:pt x="39" y="10"/>
                  <a:pt x="39" y="10"/>
                  <a:pt x="39" y="10"/>
                </a:cubicBezTo>
                <a:cubicBezTo>
                  <a:pt x="39" y="10"/>
                  <a:pt x="39" y="10"/>
                  <a:pt x="39" y="10"/>
                </a:cubicBezTo>
                <a:cubicBezTo>
                  <a:pt x="38" y="10"/>
                  <a:pt x="37" y="11"/>
                  <a:pt x="36" y="12"/>
                </a:cubicBezTo>
                <a:cubicBezTo>
                  <a:pt x="37" y="15"/>
                  <a:pt x="38" y="19"/>
                  <a:pt x="38" y="24"/>
                </a:cubicBezTo>
                <a:cubicBezTo>
                  <a:pt x="45" y="24"/>
                  <a:pt x="45" y="24"/>
                  <a:pt x="45" y="24"/>
                </a:cubicBezTo>
                <a:cubicBezTo>
                  <a:pt x="45" y="19"/>
                  <a:pt x="43" y="14"/>
                  <a:pt x="39" y="10"/>
                </a:cubicBezTo>
                <a:close/>
                <a:moveTo>
                  <a:pt x="37" y="8"/>
                </a:moveTo>
                <a:cubicBezTo>
                  <a:pt x="37" y="8"/>
                  <a:pt x="37" y="8"/>
                  <a:pt x="37" y="8"/>
                </a:cubicBezTo>
                <a:cubicBezTo>
                  <a:pt x="36" y="7"/>
                  <a:pt x="34" y="6"/>
                  <a:pt x="33" y="6"/>
                </a:cubicBezTo>
                <a:cubicBezTo>
                  <a:pt x="33" y="7"/>
                  <a:pt x="34" y="7"/>
                  <a:pt x="34" y="8"/>
                </a:cubicBezTo>
                <a:cubicBezTo>
                  <a:pt x="35" y="9"/>
                  <a:pt x="35" y="9"/>
                  <a:pt x="35" y="9"/>
                </a:cubicBezTo>
                <a:cubicBezTo>
                  <a:pt x="36" y="9"/>
                  <a:pt x="36" y="9"/>
                  <a:pt x="37" y="8"/>
                </a:cubicBezTo>
                <a:close/>
                <a:moveTo>
                  <a:pt x="28" y="4"/>
                </a:moveTo>
                <a:cubicBezTo>
                  <a:pt x="28" y="4"/>
                  <a:pt x="28" y="4"/>
                  <a:pt x="28" y="4"/>
                </a:cubicBezTo>
                <a:cubicBezTo>
                  <a:pt x="27" y="4"/>
                  <a:pt x="26" y="4"/>
                  <a:pt x="26" y="4"/>
                </a:cubicBezTo>
                <a:cubicBezTo>
                  <a:pt x="26" y="12"/>
                  <a:pt x="26" y="12"/>
                  <a:pt x="26" y="12"/>
                </a:cubicBezTo>
                <a:cubicBezTo>
                  <a:pt x="28" y="12"/>
                  <a:pt x="30" y="12"/>
                  <a:pt x="32" y="11"/>
                </a:cubicBezTo>
                <a:cubicBezTo>
                  <a:pt x="32" y="11"/>
                  <a:pt x="33" y="11"/>
                  <a:pt x="33" y="10"/>
                </a:cubicBezTo>
                <a:cubicBezTo>
                  <a:pt x="33" y="10"/>
                  <a:pt x="33" y="10"/>
                  <a:pt x="32" y="9"/>
                </a:cubicBezTo>
                <a:cubicBezTo>
                  <a:pt x="31" y="7"/>
                  <a:pt x="30" y="5"/>
                  <a:pt x="28" y="4"/>
                </a:cubicBezTo>
                <a:close/>
                <a:moveTo>
                  <a:pt x="23" y="4"/>
                </a:moveTo>
                <a:cubicBezTo>
                  <a:pt x="23" y="4"/>
                  <a:pt x="23" y="4"/>
                  <a:pt x="23" y="4"/>
                </a:cubicBezTo>
                <a:cubicBezTo>
                  <a:pt x="23" y="4"/>
                  <a:pt x="22" y="4"/>
                  <a:pt x="21" y="4"/>
                </a:cubicBezTo>
                <a:cubicBezTo>
                  <a:pt x="19" y="5"/>
                  <a:pt x="18" y="7"/>
                  <a:pt x="17" y="9"/>
                </a:cubicBezTo>
                <a:cubicBezTo>
                  <a:pt x="16" y="10"/>
                  <a:pt x="16" y="10"/>
                  <a:pt x="16" y="10"/>
                </a:cubicBezTo>
                <a:cubicBezTo>
                  <a:pt x="16" y="11"/>
                  <a:pt x="17" y="11"/>
                  <a:pt x="17" y="11"/>
                </a:cubicBezTo>
                <a:cubicBezTo>
                  <a:pt x="19" y="12"/>
                  <a:pt x="21" y="12"/>
                  <a:pt x="23" y="12"/>
                </a:cubicBezTo>
                <a:cubicBezTo>
                  <a:pt x="23" y="4"/>
                  <a:pt x="23" y="4"/>
                  <a:pt x="23" y="4"/>
                </a:cubicBezTo>
                <a:close/>
                <a:moveTo>
                  <a:pt x="16" y="6"/>
                </a:moveTo>
                <a:cubicBezTo>
                  <a:pt x="16" y="6"/>
                  <a:pt x="16" y="6"/>
                  <a:pt x="16" y="6"/>
                </a:cubicBezTo>
                <a:cubicBezTo>
                  <a:pt x="15" y="6"/>
                  <a:pt x="13" y="7"/>
                  <a:pt x="12" y="8"/>
                </a:cubicBezTo>
                <a:cubicBezTo>
                  <a:pt x="13" y="9"/>
                  <a:pt x="13" y="9"/>
                  <a:pt x="14" y="9"/>
                </a:cubicBezTo>
                <a:cubicBezTo>
                  <a:pt x="14" y="9"/>
                  <a:pt x="14" y="9"/>
                  <a:pt x="15" y="8"/>
                </a:cubicBezTo>
                <a:cubicBezTo>
                  <a:pt x="15" y="7"/>
                  <a:pt x="16" y="7"/>
                  <a:pt x="16" y="6"/>
                </a:cubicBezTo>
                <a:close/>
                <a:moveTo>
                  <a:pt x="10" y="10"/>
                </a:moveTo>
                <a:cubicBezTo>
                  <a:pt x="10" y="10"/>
                  <a:pt x="10" y="10"/>
                  <a:pt x="10" y="10"/>
                </a:cubicBezTo>
                <a:cubicBezTo>
                  <a:pt x="10" y="10"/>
                  <a:pt x="10" y="10"/>
                  <a:pt x="10" y="10"/>
                </a:cubicBezTo>
                <a:cubicBezTo>
                  <a:pt x="6" y="14"/>
                  <a:pt x="4" y="19"/>
                  <a:pt x="3" y="24"/>
                </a:cubicBezTo>
                <a:cubicBezTo>
                  <a:pt x="11" y="24"/>
                  <a:pt x="11" y="24"/>
                  <a:pt x="11" y="24"/>
                </a:cubicBezTo>
                <a:cubicBezTo>
                  <a:pt x="11" y="19"/>
                  <a:pt x="12" y="15"/>
                  <a:pt x="13" y="12"/>
                </a:cubicBezTo>
                <a:cubicBezTo>
                  <a:pt x="12" y="11"/>
                  <a:pt x="11" y="10"/>
                  <a:pt x="10" y="10"/>
                </a:cubicBezTo>
                <a:close/>
                <a:moveTo>
                  <a:pt x="34" y="13"/>
                </a:moveTo>
                <a:cubicBezTo>
                  <a:pt x="34" y="13"/>
                  <a:pt x="34" y="13"/>
                  <a:pt x="34" y="13"/>
                </a:cubicBezTo>
                <a:cubicBezTo>
                  <a:pt x="34" y="13"/>
                  <a:pt x="33" y="13"/>
                  <a:pt x="33" y="13"/>
                </a:cubicBezTo>
                <a:cubicBezTo>
                  <a:pt x="31" y="14"/>
                  <a:pt x="28" y="14"/>
                  <a:pt x="26" y="14"/>
                </a:cubicBezTo>
                <a:cubicBezTo>
                  <a:pt x="26" y="24"/>
                  <a:pt x="26" y="24"/>
                  <a:pt x="26" y="24"/>
                </a:cubicBezTo>
                <a:cubicBezTo>
                  <a:pt x="36" y="24"/>
                  <a:pt x="36" y="24"/>
                  <a:pt x="36" y="24"/>
                </a:cubicBezTo>
                <a:cubicBezTo>
                  <a:pt x="36" y="20"/>
                  <a:pt x="35" y="16"/>
                  <a:pt x="34" y="13"/>
                </a:cubicBezTo>
                <a:close/>
                <a:moveTo>
                  <a:pt x="23" y="14"/>
                </a:moveTo>
                <a:cubicBezTo>
                  <a:pt x="23" y="14"/>
                  <a:pt x="23" y="14"/>
                  <a:pt x="23" y="14"/>
                </a:cubicBezTo>
                <a:cubicBezTo>
                  <a:pt x="21" y="14"/>
                  <a:pt x="18" y="14"/>
                  <a:pt x="16" y="13"/>
                </a:cubicBezTo>
                <a:cubicBezTo>
                  <a:pt x="16" y="13"/>
                  <a:pt x="15" y="13"/>
                  <a:pt x="15" y="13"/>
                </a:cubicBezTo>
                <a:cubicBezTo>
                  <a:pt x="14" y="16"/>
                  <a:pt x="13" y="20"/>
                  <a:pt x="13" y="24"/>
                </a:cubicBezTo>
                <a:cubicBezTo>
                  <a:pt x="23" y="24"/>
                  <a:pt x="23" y="24"/>
                  <a:pt x="23" y="24"/>
                </a:cubicBezTo>
                <a:cubicBezTo>
                  <a:pt x="23" y="14"/>
                  <a:pt x="23" y="14"/>
                  <a:pt x="23"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7" name="Freeform 633"/>
          <p:cNvSpPr>
            <a:spLocks noEditPoints="1"/>
          </p:cNvSpPr>
          <p:nvPr/>
        </p:nvSpPr>
        <p:spPr bwMode="auto">
          <a:xfrm>
            <a:off x="2295095" y="5070048"/>
            <a:ext cx="181435" cy="167996"/>
          </a:xfrm>
          <a:custGeom>
            <a:avLst/>
            <a:gdLst>
              <a:gd name="T0" fmla="*/ 49 w 54"/>
              <a:gd name="T1" fmla="*/ 20 h 50"/>
              <a:gd name="T2" fmla="*/ 39 w 54"/>
              <a:gd name="T3" fmla="*/ 10 h 50"/>
              <a:gd name="T4" fmla="*/ 36 w 54"/>
              <a:gd name="T5" fmla="*/ 21 h 50"/>
              <a:gd name="T6" fmla="*/ 26 w 54"/>
              <a:gd name="T7" fmla="*/ 14 h 50"/>
              <a:gd name="T8" fmla="*/ 29 w 54"/>
              <a:gd name="T9" fmla="*/ 26 h 50"/>
              <a:gd name="T10" fmla="*/ 24 w 54"/>
              <a:gd name="T11" fmla="*/ 50 h 50"/>
              <a:gd name="T12" fmla="*/ 7 w 54"/>
              <a:gd name="T13" fmla="*/ 7 h 50"/>
              <a:gd name="T14" fmla="*/ 49 w 54"/>
              <a:gd name="T15" fmla="*/ 37 h 50"/>
              <a:gd name="T16" fmla="*/ 31 w 54"/>
              <a:gd name="T17" fmla="*/ 37 h 50"/>
              <a:gd name="T18" fmla="*/ 51 w 54"/>
              <a:gd name="T19" fmla="*/ 44 h 50"/>
              <a:gd name="T20" fmla="*/ 53 w 54"/>
              <a:gd name="T21" fmla="*/ 49 h 50"/>
              <a:gd name="T22" fmla="*/ 40 w 54"/>
              <a:gd name="T23" fmla="*/ 50 h 50"/>
              <a:gd name="T24" fmla="*/ 40 w 54"/>
              <a:gd name="T25" fmla="*/ 24 h 50"/>
              <a:gd name="T26" fmla="*/ 40 w 54"/>
              <a:gd name="T27" fmla="*/ 44 h 50"/>
              <a:gd name="T28" fmla="*/ 40 w 54"/>
              <a:gd name="T29" fmla="*/ 42 h 50"/>
              <a:gd name="T30" fmla="*/ 48 w 54"/>
              <a:gd name="T31" fmla="*/ 37 h 50"/>
              <a:gd name="T32" fmla="*/ 38 w 54"/>
              <a:gd name="T33" fmla="*/ 30 h 50"/>
              <a:gd name="T34" fmla="*/ 37 w 54"/>
              <a:gd name="T35" fmla="*/ 33 h 50"/>
              <a:gd name="T36" fmla="*/ 34 w 54"/>
              <a:gd name="T37" fmla="*/ 34 h 50"/>
              <a:gd name="T38" fmla="*/ 24 w 54"/>
              <a:gd name="T39" fmla="*/ 46 h 50"/>
              <a:gd name="T40" fmla="*/ 17 w 54"/>
              <a:gd name="T41" fmla="*/ 39 h 50"/>
              <a:gd name="T42" fmla="*/ 21 w 54"/>
              <a:gd name="T43" fmla="*/ 46 h 50"/>
              <a:gd name="T44" fmla="*/ 17 w 54"/>
              <a:gd name="T45" fmla="*/ 44 h 50"/>
              <a:gd name="T46" fmla="*/ 12 w 54"/>
              <a:gd name="T47" fmla="*/ 42 h 50"/>
              <a:gd name="T48" fmla="*/ 11 w 54"/>
              <a:gd name="T49" fmla="*/ 40 h 50"/>
              <a:gd name="T50" fmla="*/ 4 w 54"/>
              <a:gd name="T51" fmla="*/ 26 h 50"/>
              <a:gd name="T52" fmla="*/ 24 w 54"/>
              <a:gd name="T53" fmla="*/ 36 h 50"/>
              <a:gd name="T54" fmla="*/ 13 w 54"/>
              <a:gd name="T55" fmla="*/ 26 h 50"/>
              <a:gd name="T56" fmla="*/ 24 w 54"/>
              <a:gd name="T57" fmla="*/ 36 h 50"/>
              <a:gd name="T58" fmla="*/ 33 w 54"/>
              <a:gd name="T59" fmla="*/ 6 h 50"/>
              <a:gd name="T60" fmla="*/ 37 w 54"/>
              <a:gd name="T61" fmla="*/ 8 h 50"/>
              <a:gd name="T62" fmla="*/ 26 w 54"/>
              <a:gd name="T63" fmla="*/ 4 h 50"/>
              <a:gd name="T64" fmla="*/ 33 w 54"/>
              <a:gd name="T65" fmla="*/ 10 h 50"/>
              <a:gd name="T66" fmla="*/ 24 w 54"/>
              <a:gd name="T67" fmla="*/ 4 h 50"/>
              <a:gd name="T68" fmla="*/ 17 w 54"/>
              <a:gd name="T69" fmla="*/ 9 h 50"/>
              <a:gd name="T70" fmla="*/ 24 w 54"/>
              <a:gd name="T71" fmla="*/ 12 h 50"/>
              <a:gd name="T72" fmla="*/ 17 w 54"/>
              <a:gd name="T73" fmla="*/ 6 h 50"/>
              <a:gd name="T74" fmla="*/ 15 w 54"/>
              <a:gd name="T75" fmla="*/ 8 h 50"/>
              <a:gd name="T76" fmla="*/ 11 w 54"/>
              <a:gd name="T77" fmla="*/ 10 h 50"/>
              <a:gd name="T78" fmla="*/ 11 w 54"/>
              <a:gd name="T79" fmla="*/ 24 h 50"/>
              <a:gd name="T80" fmla="*/ 24 w 54"/>
              <a:gd name="T81" fmla="*/ 14 h 50"/>
              <a:gd name="T82" fmla="*/ 15 w 54"/>
              <a:gd name="T83" fmla="*/ 12 h 50"/>
              <a:gd name="T84" fmla="*/ 24 w 54"/>
              <a:gd name="T85"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50">
                <a:moveTo>
                  <a:pt x="25" y="0"/>
                </a:moveTo>
                <a:cubicBezTo>
                  <a:pt x="32" y="0"/>
                  <a:pt x="38" y="3"/>
                  <a:pt x="42" y="7"/>
                </a:cubicBezTo>
                <a:cubicBezTo>
                  <a:pt x="46" y="11"/>
                  <a:pt x="48" y="15"/>
                  <a:pt x="49" y="20"/>
                </a:cubicBezTo>
                <a:cubicBezTo>
                  <a:pt x="50" y="22"/>
                  <a:pt x="46" y="23"/>
                  <a:pt x="45" y="20"/>
                </a:cubicBezTo>
                <a:cubicBezTo>
                  <a:pt x="45" y="16"/>
                  <a:pt x="43" y="13"/>
                  <a:pt x="40" y="10"/>
                </a:cubicBezTo>
                <a:cubicBezTo>
                  <a:pt x="40" y="10"/>
                  <a:pt x="39" y="10"/>
                  <a:pt x="39" y="10"/>
                </a:cubicBezTo>
                <a:cubicBezTo>
                  <a:pt x="38" y="10"/>
                  <a:pt x="37" y="11"/>
                  <a:pt x="36" y="11"/>
                </a:cubicBezTo>
                <a:cubicBezTo>
                  <a:pt x="37" y="14"/>
                  <a:pt x="38" y="17"/>
                  <a:pt x="38" y="21"/>
                </a:cubicBezTo>
                <a:cubicBezTo>
                  <a:pt x="39" y="22"/>
                  <a:pt x="36" y="22"/>
                  <a:pt x="36" y="21"/>
                </a:cubicBezTo>
                <a:cubicBezTo>
                  <a:pt x="36" y="18"/>
                  <a:pt x="35" y="15"/>
                  <a:pt x="34" y="12"/>
                </a:cubicBezTo>
                <a:cubicBezTo>
                  <a:pt x="34" y="13"/>
                  <a:pt x="34" y="13"/>
                  <a:pt x="33" y="13"/>
                </a:cubicBezTo>
                <a:cubicBezTo>
                  <a:pt x="31" y="14"/>
                  <a:pt x="29" y="14"/>
                  <a:pt x="26" y="14"/>
                </a:cubicBezTo>
                <a:cubicBezTo>
                  <a:pt x="26" y="24"/>
                  <a:pt x="26" y="24"/>
                  <a:pt x="26" y="24"/>
                </a:cubicBezTo>
                <a:cubicBezTo>
                  <a:pt x="29" y="24"/>
                  <a:pt x="29" y="24"/>
                  <a:pt x="29" y="24"/>
                </a:cubicBezTo>
                <a:cubicBezTo>
                  <a:pt x="31" y="24"/>
                  <a:pt x="31" y="26"/>
                  <a:pt x="29" y="26"/>
                </a:cubicBezTo>
                <a:cubicBezTo>
                  <a:pt x="26" y="26"/>
                  <a:pt x="26" y="26"/>
                  <a:pt x="26" y="26"/>
                </a:cubicBezTo>
                <a:cubicBezTo>
                  <a:pt x="26" y="33"/>
                  <a:pt x="26" y="41"/>
                  <a:pt x="26" y="48"/>
                </a:cubicBezTo>
                <a:cubicBezTo>
                  <a:pt x="26" y="49"/>
                  <a:pt x="25" y="50"/>
                  <a:pt x="24" y="50"/>
                </a:cubicBezTo>
                <a:cubicBezTo>
                  <a:pt x="18" y="50"/>
                  <a:pt x="12" y="47"/>
                  <a:pt x="7" y="43"/>
                </a:cubicBezTo>
                <a:cubicBezTo>
                  <a:pt x="3" y="38"/>
                  <a:pt x="0" y="32"/>
                  <a:pt x="0" y="25"/>
                </a:cubicBezTo>
                <a:cubicBezTo>
                  <a:pt x="0" y="18"/>
                  <a:pt x="3" y="12"/>
                  <a:pt x="7" y="7"/>
                </a:cubicBezTo>
                <a:cubicBezTo>
                  <a:pt x="12" y="3"/>
                  <a:pt x="18" y="0"/>
                  <a:pt x="25" y="0"/>
                </a:cubicBezTo>
                <a:close/>
                <a:moveTo>
                  <a:pt x="49" y="37"/>
                </a:moveTo>
                <a:cubicBezTo>
                  <a:pt x="49" y="37"/>
                  <a:pt x="49" y="37"/>
                  <a:pt x="49" y="37"/>
                </a:cubicBezTo>
                <a:cubicBezTo>
                  <a:pt x="49" y="32"/>
                  <a:pt x="45" y="28"/>
                  <a:pt x="40" y="28"/>
                </a:cubicBezTo>
                <a:cubicBezTo>
                  <a:pt x="38" y="28"/>
                  <a:pt x="36" y="29"/>
                  <a:pt x="34" y="31"/>
                </a:cubicBezTo>
                <a:cubicBezTo>
                  <a:pt x="32" y="32"/>
                  <a:pt x="31" y="35"/>
                  <a:pt x="31" y="37"/>
                </a:cubicBezTo>
                <a:cubicBezTo>
                  <a:pt x="31" y="42"/>
                  <a:pt x="35" y="46"/>
                  <a:pt x="40" y="46"/>
                </a:cubicBezTo>
                <a:cubicBezTo>
                  <a:pt x="45" y="46"/>
                  <a:pt x="49" y="42"/>
                  <a:pt x="49" y="37"/>
                </a:cubicBezTo>
                <a:close/>
                <a:moveTo>
                  <a:pt x="51" y="44"/>
                </a:moveTo>
                <a:cubicBezTo>
                  <a:pt x="51" y="44"/>
                  <a:pt x="51" y="44"/>
                  <a:pt x="51" y="44"/>
                </a:cubicBezTo>
                <a:cubicBezTo>
                  <a:pt x="53" y="47"/>
                  <a:pt x="53" y="47"/>
                  <a:pt x="53" y="47"/>
                </a:cubicBezTo>
                <a:cubicBezTo>
                  <a:pt x="54" y="47"/>
                  <a:pt x="54" y="49"/>
                  <a:pt x="53" y="49"/>
                </a:cubicBezTo>
                <a:cubicBezTo>
                  <a:pt x="52" y="50"/>
                  <a:pt x="51" y="50"/>
                  <a:pt x="50" y="49"/>
                </a:cubicBezTo>
                <a:cubicBezTo>
                  <a:pt x="48" y="47"/>
                  <a:pt x="48" y="47"/>
                  <a:pt x="48" y="47"/>
                </a:cubicBezTo>
                <a:cubicBezTo>
                  <a:pt x="46" y="49"/>
                  <a:pt x="43" y="50"/>
                  <a:pt x="40" y="50"/>
                </a:cubicBezTo>
                <a:cubicBezTo>
                  <a:pt x="33" y="50"/>
                  <a:pt x="28" y="44"/>
                  <a:pt x="28" y="37"/>
                </a:cubicBezTo>
                <a:cubicBezTo>
                  <a:pt x="28" y="34"/>
                  <a:pt x="29" y="30"/>
                  <a:pt x="31" y="28"/>
                </a:cubicBezTo>
                <a:cubicBezTo>
                  <a:pt x="34" y="25"/>
                  <a:pt x="37" y="24"/>
                  <a:pt x="40" y="24"/>
                </a:cubicBezTo>
                <a:cubicBezTo>
                  <a:pt x="47" y="24"/>
                  <a:pt x="53" y="30"/>
                  <a:pt x="53" y="37"/>
                </a:cubicBezTo>
                <a:cubicBezTo>
                  <a:pt x="53" y="39"/>
                  <a:pt x="52" y="42"/>
                  <a:pt x="51" y="44"/>
                </a:cubicBezTo>
                <a:close/>
                <a:moveTo>
                  <a:pt x="40" y="44"/>
                </a:moveTo>
                <a:cubicBezTo>
                  <a:pt x="40" y="44"/>
                  <a:pt x="40" y="44"/>
                  <a:pt x="40" y="44"/>
                </a:cubicBezTo>
                <a:cubicBezTo>
                  <a:pt x="40" y="44"/>
                  <a:pt x="39" y="44"/>
                  <a:pt x="39" y="43"/>
                </a:cubicBezTo>
                <a:cubicBezTo>
                  <a:pt x="39" y="42"/>
                  <a:pt x="40" y="42"/>
                  <a:pt x="40" y="42"/>
                </a:cubicBezTo>
                <a:cubicBezTo>
                  <a:pt x="43" y="42"/>
                  <a:pt x="45" y="40"/>
                  <a:pt x="45" y="37"/>
                </a:cubicBezTo>
                <a:cubicBezTo>
                  <a:pt x="45" y="36"/>
                  <a:pt x="46" y="36"/>
                  <a:pt x="47" y="36"/>
                </a:cubicBezTo>
                <a:cubicBezTo>
                  <a:pt x="47" y="36"/>
                  <a:pt x="48" y="36"/>
                  <a:pt x="48" y="37"/>
                </a:cubicBezTo>
                <a:cubicBezTo>
                  <a:pt x="48" y="41"/>
                  <a:pt x="44" y="44"/>
                  <a:pt x="40" y="44"/>
                </a:cubicBezTo>
                <a:close/>
                <a:moveTo>
                  <a:pt x="38" y="30"/>
                </a:moveTo>
                <a:cubicBezTo>
                  <a:pt x="38" y="30"/>
                  <a:pt x="38" y="30"/>
                  <a:pt x="38" y="30"/>
                </a:cubicBezTo>
                <a:cubicBezTo>
                  <a:pt x="38" y="30"/>
                  <a:pt x="39" y="30"/>
                  <a:pt x="39" y="31"/>
                </a:cubicBezTo>
                <a:cubicBezTo>
                  <a:pt x="39" y="31"/>
                  <a:pt x="39" y="32"/>
                  <a:pt x="38" y="32"/>
                </a:cubicBezTo>
                <a:cubicBezTo>
                  <a:pt x="38" y="32"/>
                  <a:pt x="37" y="33"/>
                  <a:pt x="37" y="33"/>
                </a:cubicBezTo>
                <a:cubicBezTo>
                  <a:pt x="36" y="34"/>
                  <a:pt x="36" y="34"/>
                  <a:pt x="36" y="35"/>
                </a:cubicBezTo>
                <a:cubicBezTo>
                  <a:pt x="35" y="35"/>
                  <a:pt x="35" y="36"/>
                  <a:pt x="34" y="35"/>
                </a:cubicBezTo>
                <a:cubicBezTo>
                  <a:pt x="34" y="35"/>
                  <a:pt x="33" y="35"/>
                  <a:pt x="34" y="34"/>
                </a:cubicBezTo>
                <a:cubicBezTo>
                  <a:pt x="34" y="33"/>
                  <a:pt x="35" y="32"/>
                  <a:pt x="35" y="32"/>
                </a:cubicBezTo>
                <a:cubicBezTo>
                  <a:pt x="36" y="31"/>
                  <a:pt x="37" y="30"/>
                  <a:pt x="38" y="30"/>
                </a:cubicBezTo>
                <a:close/>
                <a:moveTo>
                  <a:pt x="24" y="46"/>
                </a:moveTo>
                <a:cubicBezTo>
                  <a:pt x="24" y="46"/>
                  <a:pt x="24" y="46"/>
                  <a:pt x="24" y="46"/>
                </a:cubicBezTo>
                <a:cubicBezTo>
                  <a:pt x="24" y="38"/>
                  <a:pt x="24" y="38"/>
                  <a:pt x="24" y="38"/>
                </a:cubicBezTo>
                <a:cubicBezTo>
                  <a:pt x="21" y="38"/>
                  <a:pt x="19" y="38"/>
                  <a:pt x="17" y="39"/>
                </a:cubicBezTo>
                <a:cubicBezTo>
                  <a:pt x="17" y="39"/>
                  <a:pt x="17" y="39"/>
                  <a:pt x="16" y="40"/>
                </a:cubicBezTo>
                <a:cubicBezTo>
                  <a:pt x="17" y="40"/>
                  <a:pt x="17" y="40"/>
                  <a:pt x="17" y="41"/>
                </a:cubicBezTo>
                <a:cubicBezTo>
                  <a:pt x="18" y="43"/>
                  <a:pt x="20" y="45"/>
                  <a:pt x="21" y="46"/>
                </a:cubicBezTo>
                <a:cubicBezTo>
                  <a:pt x="22" y="46"/>
                  <a:pt x="23" y="46"/>
                  <a:pt x="24" y="46"/>
                </a:cubicBezTo>
                <a:close/>
                <a:moveTo>
                  <a:pt x="17" y="44"/>
                </a:moveTo>
                <a:cubicBezTo>
                  <a:pt x="17" y="44"/>
                  <a:pt x="17" y="44"/>
                  <a:pt x="17" y="44"/>
                </a:cubicBezTo>
                <a:cubicBezTo>
                  <a:pt x="16" y="44"/>
                  <a:pt x="15" y="43"/>
                  <a:pt x="15" y="42"/>
                </a:cubicBezTo>
                <a:cubicBezTo>
                  <a:pt x="15" y="41"/>
                  <a:pt x="15" y="41"/>
                  <a:pt x="14" y="41"/>
                </a:cubicBezTo>
                <a:cubicBezTo>
                  <a:pt x="14" y="41"/>
                  <a:pt x="13" y="41"/>
                  <a:pt x="12" y="42"/>
                </a:cubicBezTo>
                <a:cubicBezTo>
                  <a:pt x="14" y="43"/>
                  <a:pt x="15" y="44"/>
                  <a:pt x="17" y="44"/>
                </a:cubicBezTo>
                <a:close/>
                <a:moveTo>
                  <a:pt x="11" y="40"/>
                </a:moveTo>
                <a:cubicBezTo>
                  <a:pt x="11" y="40"/>
                  <a:pt x="11" y="40"/>
                  <a:pt x="11" y="40"/>
                </a:cubicBezTo>
                <a:cubicBezTo>
                  <a:pt x="11" y="40"/>
                  <a:pt x="12" y="39"/>
                  <a:pt x="13" y="38"/>
                </a:cubicBezTo>
                <a:cubicBezTo>
                  <a:pt x="12" y="35"/>
                  <a:pt x="11" y="31"/>
                  <a:pt x="11" y="26"/>
                </a:cubicBezTo>
                <a:cubicBezTo>
                  <a:pt x="4" y="26"/>
                  <a:pt x="4" y="26"/>
                  <a:pt x="4" y="26"/>
                </a:cubicBezTo>
                <a:cubicBezTo>
                  <a:pt x="4" y="31"/>
                  <a:pt x="6" y="36"/>
                  <a:pt x="10" y="40"/>
                </a:cubicBezTo>
                <a:cubicBezTo>
                  <a:pt x="10" y="40"/>
                  <a:pt x="10" y="40"/>
                  <a:pt x="11" y="40"/>
                </a:cubicBezTo>
                <a:close/>
                <a:moveTo>
                  <a:pt x="24" y="36"/>
                </a:moveTo>
                <a:cubicBezTo>
                  <a:pt x="24" y="36"/>
                  <a:pt x="24" y="36"/>
                  <a:pt x="24" y="36"/>
                </a:cubicBezTo>
                <a:cubicBezTo>
                  <a:pt x="24" y="26"/>
                  <a:pt x="24" y="26"/>
                  <a:pt x="24" y="26"/>
                </a:cubicBezTo>
                <a:cubicBezTo>
                  <a:pt x="13" y="26"/>
                  <a:pt x="13" y="26"/>
                  <a:pt x="13" y="26"/>
                </a:cubicBezTo>
                <a:cubicBezTo>
                  <a:pt x="14" y="30"/>
                  <a:pt x="14" y="34"/>
                  <a:pt x="15" y="37"/>
                </a:cubicBezTo>
                <a:cubicBezTo>
                  <a:pt x="16" y="37"/>
                  <a:pt x="16" y="37"/>
                  <a:pt x="16" y="37"/>
                </a:cubicBezTo>
                <a:cubicBezTo>
                  <a:pt x="19" y="36"/>
                  <a:pt x="21" y="36"/>
                  <a:pt x="24" y="36"/>
                </a:cubicBezTo>
                <a:close/>
                <a:moveTo>
                  <a:pt x="37" y="8"/>
                </a:moveTo>
                <a:cubicBezTo>
                  <a:pt x="37" y="8"/>
                  <a:pt x="37" y="8"/>
                  <a:pt x="37" y="8"/>
                </a:cubicBezTo>
                <a:cubicBezTo>
                  <a:pt x="36" y="7"/>
                  <a:pt x="35" y="6"/>
                  <a:pt x="33" y="6"/>
                </a:cubicBezTo>
                <a:cubicBezTo>
                  <a:pt x="34" y="6"/>
                  <a:pt x="34" y="7"/>
                  <a:pt x="35" y="8"/>
                </a:cubicBezTo>
                <a:cubicBezTo>
                  <a:pt x="35" y="9"/>
                  <a:pt x="35" y="9"/>
                  <a:pt x="35" y="9"/>
                </a:cubicBezTo>
                <a:cubicBezTo>
                  <a:pt x="36" y="9"/>
                  <a:pt x="37" y="9"/>
                  <a:pt x="37" y="8"/>
                </a:cubicBezTo>
                <a:close/>
                <a:moveTo>
                  <a:pt x="28" y="4"/>
                </a:moveTo>
                <a:cubicBezTo>
                  <a:pt x="28" y="4"/>
                  <a:pt x="28" y="4"/>
                  <a:pt x="28" y="4"/>
                </a:cubicBezTo>
                <a:cubicBezTo>
                  <a:pt x="28" y="4"/>
                  <a:pt x="27" y="4"/>
                  <a:pt x="26" y="4"/>
                </a:cubicBezTo>
                <a:cubicBezTo>
                  <a:pt x="26" y="12"/>
                  <a:pt x="26" y="12"/>
                  <a:pt x="26" y="12"/>
                </a:cubicBezTo>
                <a:cubicBezTo>
                  <a:pt x="28" y="12"/>
                  <a:pt x="30" y="11"/>
                  <a:pt x="32" y="11"/>
                </a:cubicBezTo>
                <a:cubicBezTo>
                  <a:pt x="33" y="11"/>
                  <a:pt x="33" y="10"/>
                  <a:pt x="33" y="10"/>
                </a:cubicBezTo>
                <a:cubicBezTo>
                  <a:pt x="33" y="10"/>
                  <a:pt x="33" y="10"/>
                  <a:pt x="33" y="9"/>
                </a:cubicBezTo>
                <a:cubicBezTo>
                  <a:pt x="32" y="7"/>
                  <a:pt x="30" y="5"/>
                  <a:pt x="28" y="4"/>
                </a:cubicBezTo>
                <a:close/>
                <a:moveTo>
                  <a:pt x="24" y="4"/>
                </a:moveTo>
                <a:cubicBezTo>
                  <a:pt x="24" y="4"/>
                  <a:pt x="24" y="4"/>
                  <a:pt x="24" y="4"/>
                </a:cubicBezTo>
                <a:cubicBezTo>
                  <a:pt x="23" y="4"/>
                  <a:pt x="22" y="4"/>
                  <a:pt x="21" y="4"/>
                </a:cubicBezTo>
                <a:cubicBezTo>
                  <a:pt x="20" y="5"/>
                  <a:pt x="18" y="7"/>
                  <a:pt x="17" y="9"/>
                </a:cubicBezTo>
                <a:cubicBezTo>
                  <a:pt x="17" y="10"/>
                  <a:pt x="17" y="10"/>
                  <a:pt x="16" y="10"/>
                </a:cubicBezTo>
                <a:cubicBezTo>
                  <a:pt x="17" y="10"/>
                  <a:pt x="17" y="11"/>
                  <a:pt x="17" y="11"/>
                </a:cubicBezTo>
                <a:cubicBezTo>
                  <a:pt x="19" y="11"/>
                  <a:pt x="21" y="12"/>
                  <a:pt x="24" y="12"/>
                </a:cubicBezTo>
                <a:cubicBezTo>
                  <a:pt x="24" y="4"/>
                  <a:pt x="24" y="4"/>
                  <a:pt x="24" y="4"/>
                </a:cubicBezTo>
                <a:close/>
                <a:moveTo>
                  <a:pt x="17" y="6"/>
                </a:moveTo>
                <a:cubicBezTo>
                  <a:pt x="17" y="6"/>
                  <a:pt x="17" y="6"/>
                  <a:pt x="17" y="6"/>
                </a:cubicBezTo>
                <a:cubicBezTo>
                  <a:pt x="15" y="6"/>
                  <a:pt x="14" y="7"/>
                  <a:pt x="12" y="8"/>
                </a:cubicBezTo>
                <a:cubicBezTo>
                  <a:pt x="13" y="9"/>
                  <a:pt x="14" y="9"/>
                  <a:pt x="14" y="9"/>
                </a:cubicBezTo>
                <a:cubicBezTo>
                  <a:pt x="15" y="9"/>
                  <a:pt x="15" y="9"/>
                  <a:pt x="15" y="8"/>
                </a:cubicBezTo>
                <a:cubicBezTo>
                  <a:pt x="15" y="7"/>
                  <a:pt x="16" y="6"/>
                  <a:pt x="17" y="6"/>
                </a:cubicBezTo>
                <a:close/>
                <a:moveTo>
                  <a:pt x="11" y="10"/>
                </a:moveTo>
                <a:cubicBezTo>
                  <a:pt x="11" y="10"/>
                  <a:pt x="11" y="10"/>
                  <a:pt x="11" y="10"/>
                </a:cubicBezTo>
                <a:cubicBezTo>
                  <a:pt x="10" y="10"/>
                  <a:pt x="10" y="10"/>
                  <a:pt x="10" y="10"/>
                </a:cubicBezTo>
                <a:cubicBezTo>
                  <a:pt x="6" y="14"/>
                  <a:pt x="4" y="18"/>
                  <a:pt x="4" y="24"/>
                </a:cubicBezTo>
                <a:cubicBezTo>
                  <a:pt x="11" y="24"/>
                  <a:pt x="11" y="24"/>
                  <a:pt x="11" y="24"/>
                </a:cubicBezTo>
                <a:cubicBezTo>
                  <a:pt x="11" y="19"/>
                  <a:pt x="12" y="15"/>
                  <a:pt x="13" y="11"/>
                </a:cubicBezTo>
                <a:cubicBezTo>
                  <a:pt x="12" y="11"/>
                  <a:pt x="11" y="10"/>
                  <a:pt x="11" y="10"/>
                </a:cubicBezTo>
                <a:close/>
                <a:moveTo>
                  <a:pt x="24" y="14"/>
                </a:moveTo>
                <a:cubicBezTo>
                  <a:pt x="24" y="14"/>
                  <a:pt x="24" y="14"/>
                  <a:pt x="24" y="14"/>
                </a:cubicBezTo>
                <a:cubicBezTo>
                  <a:pt x="21" y="14"/>
                  <a:pt x="19" y="14"/>
                  <a:pt x="16" y="13"/>
                </a:cubicBezTo>
                <a:cubicBezTo>
                  <a:pt x="16" y="13"/>
                  <a:pt x="16" y="13"/>
                  <a:pt x="15" y="12"/>
                </a:cubicBezTo>
                <a:cubicBezTo>
                  <a:pt x="14" y="16"/>
                  <a:pt x="14" y="20"/>
                  <a:pt x="13" y="24"/>
                </a:cubicBezTo>
                <a:cubicBezTo>
                  <a:pt x="24" y="24"/>
                  <a:pt x="24" y="24"/>
                  <a:pt x="24" y="24"/>
                </a:cubicBezTo>
                <a:cubicBezTo>
                  <a:pt x="24" y="14"/>
                  <a:pt x="24" y="14"/>
                  <a:pt x="24"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8" name="Freeform 634"/>
          <p:cNvSpPr>
            <a:spLocks noEditPoints="1"/>
          </p:cNvSpPr>
          <p:nvPr/>
        </p:nvSpPr>
        <p:spPr bwMode="auto">
          <a:xfrm>
            <a:off x="4941024" y="5412759"/>
            <a:ext cx="169676" cy="141116"/>
          </a:xfrm>
          <a:custGeom>
            <a:avLst/>
            <a:gdLst>
              <a:gd name="T0" fmla="*/ 47 w 50"/>
              <a:gd name="T1" fmla="*/ 3 h 42"/>
              <a:gd name="T2" fmla="*/ 47 w 50"/>
              <a:gd name="T3" fmla="*/ 40 h 42"/>
              <a:gd name="T4" fmla="*/ 9 w 50"/>
              <a:gd name="T5" fmla="*/ 42 h 42"/>
              <a:gd name="T6" fmla="*/ 3 w 50"/>
              <a:gd name="T7" fmla="*/ 40 h 42"/>
              <a:gd name="T8" fmla="*/ 3 w 50"/>
              <a:gd name="T9" fmla="*/ 3 h 42"/>
              <a:gd name="T10" fmla="*/ 9 w 50"/>
              <a:gd name="T11" fmla="*/ 0 h 42"/>
              <a:gd name="T12" fmla="*/ 10 w 50"/>
              <a:gd name="T13" fmla="*/ 30 h 42"/>
              <a:gd name="T14" fmla="*/ 22 w 50"/>
              <a:gd name="T15" fmla="*/ 27 h 42"/>
              <a:gd name="T16" fmla="*/ 29 w 50"/>
              <a:gd name="T17" fmla="*/ 27 h 42"/>
              <a:gd name="T18" fmla="*/ 40 w 50"/>
              <a:gd name="T19" fmla="*/ 30 h 42"/>
              <a:gd name="T20" fmla="*/ 29 w 50"/>
              <a:gd name="T21" fmla="*/ 33 h 42"/>
              <a:gd name="T22" fmla="*/ 22 w 50"/>
              <a:gd name="T23" fmla="*/ 33 h 42"/>
              <a:gd name="T24" fmla="*/ 23 w 50"/>
              <a:gd name="T25" fmla="*/ 32 h 42"/>
              <a:gd name="T26" fmla="*/ 27 w 50"/>
              <a:gd name="T27" fmla="*/ 28 h 42"/>
              <a:gd name="T28" fmla="*/ 36 w 50"/>
              <a:gd name="T29" fmla="*/ 16 h 42"/>
              <a:gd name="T30" fmla="*/ 35 w 50"/>
              <a:gd name="T31" fmla="*/ 17 h 42"/>
              <a:gd name="T32" fmla="*/ 35 w 50"/>
              <a:gd name="T33" fmla="*/ 17 h 42"/>
              <a:gd name="T34" fmla="*/ 35 w 50"/>
              <a:gd name="T35" fmla="*/ 17 h 42"/>
              <a:gd name="T36" fmla="*/ 35 w 50"/>
              <a:gd name="T37" fmla="*/ 17 h 42"/>
              <a:gd name="T38" fmla="*/ 34 w 50"/>
              <a:gd name="T39" fmla="*/ 17 h 42"/>
              <a:gd name="T40" fmla="*/ 34 w 50"/>
              <a:gd name="T41" fmla="*/ 17 h 42"/>
              <a:gd name="T42" fmla="*/ 34 w 50"/>
              <a:gd name="T43" fmla="*/ 17 h 42"/>
              <a:gd name="T44" fmla="*/ 34 w 50"/>
              <a:gd name="T45" fmla="*/ 16 h 42"/>
              <a:gd name="T46" fmla="*/ 31 w 50"/>
              <a:gd name="T47" fmla="*/ 22 h 42"/>
              <a:gd name="T48" fmla="*/ 30 w 50"/>
              <a:gd name="T49" fmla="*/ 10 h 42"/>
              <a:gd name="T50" fmla="*/ 31 w 50"/>
              <a:gd name="T51" fmla="*/ 10 h 42"/>
              <a:gd name="T52" fmla="*/ 32 w 50"/>
              <a:gd name="T53" fmla="*/ 10 h 42"/>
              <a:gd name="T54" fmla="*/ 35 w 50"/>
              <a:gd name="T55" fmla="*/ 14 h 42"/>
              <a:gd name="T56" fmla="*/ 38 w 50"/>
              <a:gd name="T57" fmla="*/ 10 h 42"/>
              <a:gd name="T58" fmla="*/ 38 w 50"/>
              <a:gd name="T59" fmla="*/ 10 h 42"/>
              <a:gd name="T60" fmla="*/ 39 w 50"/>
              <a:gd name="T61" fmla="*/ 10 h 42"/>
              <a:gd name="T62" fmla="*/ 38 w 50"/>
              <a:gd name="T63" fmla="*/ 22 h 42"/>
              <a:gd name="T64" fmla="*/ 36 w 50"/>
              <a:gd name="T65" fmla="*/ 16 h 42"/>
              <a:gd name="T66" fmla="*/ 12 w 50"/>
              <a:gd name="T67" fmla="*/ 22 h 42"/>
              <a:gd name="T68" fmla="*/ 16 w 50"/>
              <a:gd name="T69" fmla="*/ 10 h 42"/>
              <a:gd name="T70" fmla="*/ 19 w 50"/>
              <a:gd name="T71" fmla="*/ 22 h 42"/>
              <a:gd name="T72" fmla="*/ 14 w 50"/>
              <a:gd name="T73" fmla="*/ 19 h 42"/>
              <a:gd name="T74" fmla="*/ 15 w 50"/>
              <a:gd name="T75" fmla="*/ 14 h 42"/>
              <a:gd name="T76" fmla="*/ 15 w 50"/>
              <a:gd name="T77" fmla="*/ 14 h 42"/>
              <a:gd name="T78" fmla="*/ 19 w 50"/>
              <a:gd name="T79" fmla="*/ 11 h 42"/>
              <a:gd name="T80" fmla="*/ 24 w 50"/>
              <a:gd name="T81" fmla="*/ 10 h 42"/>
              <a:gd name="T82" fmla="*/ 28 w 50"/>
              <a:gd name="T83" fmla="*/ 11 h 42"/>
              <a:gd name="T84" fmla="*/ 25 w 50"/>
              <a:gd name="T85" fmla="*/ 21 h 42"/>
              <a:gd name="T86" fmla="*/ 23 w 50"/>
              <a:gd name="T87" fmla="*/ 12 h 42"/>
              <a:gd name="T88" fmla="*/ 41 w 50"/>
              <a:gd name="T89" fmla="*/ 4 h 42"/>
              <a:gd name="T90" fmla="*/ 6 w 50"/>
              <a:gd name="T91" fmla="*/ 6 h 42"/>
              <a:gd name="T92" fmla="*/ 6 w 50"/>
              <a:gd name="T93" fmla="*/ 37 h 42"/>
              <a:gd name="T94" fmla="*/ 41 w 50"/>
              <a:gd name="T95" fmla="*/ 38 h 42"/>
              <a:gd name="T96" fmla="*/ 46 w 50"/>
              <a:gd name="T97" fmla="*/ 33 h 42"/>
              <a:gd name="T98" fmla="*/ 41 w 50"/>
              <a:gd name="T9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 h="42">
                <a:moveTo>
                  <a:pt x="9" y="0"/>
                </a:moveTo>
                <a:cubicBezTo>
                  <a:pt x="41" y="0"/>
                  <a:pt x="41" y="0"/>
                  <a:pt x="41" y="0"/>
                </a:cubicBezTo>
                <a:cubicBezTo>
                  <a:pt x="43" y="0"/>
                  <a:pt x="46" y="1"/>
                  <a:pt x="47" y="3"/>
                </a:cubicBezTo>
                <a:cubicBezTo>
                  <a:pt x="49" y="5"/>
                  <a:pt x="50" y="7"/>
                  <a:pt x="50" y="9"/>
                </a:cubicBezTo>
                <a:cubicBezTo>
                  <a:pt x="50" y="33"/>
                  <a:pt x="50" y="33"/>
                  <a:pt x="50" y="33"/>
                </a:cubicBezTo>
                <a:cubicBezTo>
                  <a:pt x="50" y="36"/>
                  <a:pt x="49" y="38"/>
                  <a:pt x="47" y="40"/>
                </a:cubicBezTo>
                <a:cubicBezTo>
                  <a:pt x="47" y="40"/>
                  <a:pt x="47" y="40"/>
                  <a:pt x="47" y="40"/>
                </a:cubicBezTo>
                <a:cubicBezTo>
                  <a:pt x="46" y="41"/>
                  <a:pt x="43" y="42"/>
                  <a:pt x="41" y="42"/>
                </a:cubicBezTo>
                <a:cubicBezTo>
                  <a:pt x="9" y="42"/>
                  <a:pt x="9" y="42"/>
                  <a:pt x="9" y="42"/>
                </a:cubicBezTo>
                <a:cubicBezTo>
                  <a:pt x="7" y="42"/>
                  <a:pt x="5" y="41"/>
                  <a:pt x="3" y="40"/>
                </a:cubicBezTo>
                <a:cubicBezTo>
                  <a:pt x="3" y="40"/>
                  <a:pt x="3" y="40"/>
                  <a:pt x="3" y="40"/>
                </a:cubicBezTo>
                <a:cubicBezTo>
                  <a:pt x="3" y="40"/>
                  <a:pt x="3" y="40"/>
                  <a:pt x="3" y="40"/>
                </a:cubicBezTo>
                <a:cubicBezTo>
                  <a:pt x="1" y="38"/>
                  <a:pt x="0" y="36"/>
                  <a:pt x="0" y="33"/>
                </a:cubicBezTo>
                <a:cubicBezTo>
                  <a:pt x="0" y="9"/>
                  <a:pt x="0" y="9"/>
                  <a:pt x="0" y="9"/>
                </a:cubicBezTo>
                <a:cubicBezTo>
                  <a:pt x="0" y="7"/>
                  <a:pt x="1" y="5"/>
                  <a:pt x="3" y="3"/>
                </a:cubicBezTo>
                <a:cubicBezTo>
                  <a:pt x="3" y="3"/>
                  <a:pt x="3" y="3"/>
                  <a:pt x="3" y="3"/>
                </a:cubicBezTo>
                <a:cubicBezTo>
                  <a:pt x="3" y="3"/>
                  <a:pt x="3" y="3"/>
                  <a:pt x="3" y="3"/>
                </a:cubicBezTo>
                <a:cubicBezTo>
                  <a:pt x="5" y="1"/>
                  <a:pt x="7" y="0"/>
                  <a:pt x="9" y="0"/>
                </a:cubicBezTo>
                <a:close/>
                <a:moveTo>
                  <a:pt x="12" y="31"/>
                </a:moveTo>
                <a:cubicBezTo>
                  <a:pt x="12" y="31"/>
                  <a:pt x="12" y="31"/>
                  <a:pt x="12" y="31"/>
                </a:cubicBezTo>
                <a:cubicBezTo>
                  <a:pt x="11" y="31"/>
                  <a:pt x="10" y="31"/>
                  <a:pt x="10" y="30"/>
                </a:cubicBezTo>
                <a:cubicBezTo>
                  <a:pt x="10" y="29"/>
                  <a:pt x="11" y="29"/>
                  <a:pt x="12" y="29"/>
                </a:cubicBezTo>
                <a:cubicBezTo>
                  <a:pt x="20" y="29"/>
                  <a:pt x="20" y="29"/>
                  <a:pt x="20" y="29"/>
                </a:cubicBezTo>
                <a:cubicBezTo>
                  <a:pt x="21" y="28"/>
                  <a:pt x="21" y="27"/>
                  <a:pt x="22" y="27"/>
                </a:cubicBezTo>
                <a:cubicBezTo>
                  <a:pt x="22" y="27"/>
                  <a:pt x="22" y="27"/>
                  <a:pt x="22" y="27"/>
                </a:cubicBezTo>
                <a:cubicBezTo>
                  <a:pt x="24" y="25"/>
                  <a:pt x="27" y="25"/>
                  <a:pt x="29" y="27"/>
                </a:cubicBezTo>
                <a:cubicBezTo>
                  <a:pt x="29" y="27"/>
                  <a:pt x="29" y="27"/>
                  <a:pt x="29" y="27"/>
                </a:cubicBezTo>
                <a:cubicBezTo>
                  <a:pt x="29" y="27"/>
                  <a:pt x="30" y="28"/>
                  <a:pt x="30" y="29"/>
                </a:cubicBezTo>
                <a:cubicBezTo>
                  <a:pt x="39" y="29"/>
                  <a:pt x="39" y="29"/>
                  <a:pt x="39" y="29"/>
                </a:cubicBezTo>
                <a:cubicBezTo>
                  <a:pt x="39" y="29"/>
                  <a:pt x="40" y="29"/>
                  <a:pt x="40" y="30"/>
                </a:cubicBezTo>
                <a:cubicBezTo>
                  <a:pt x="40" y="31"/>
                  <a:pt x="39" y="31"/>
                  <a:pt x="39" y="31"/>
                </a:cubicBezTo>
                <a:cubicBezTo>
                  <a:pt x="30" y="31"/>
                  <a:pt x="30" y="31"/>
                  <a:pt x="30" y="31"/>
                </a:cubicBezTo>
                <a:cubicBezTo>
                  <a:pt x="30" y="32"/>
                  <a:pt x="29" y="33"/>
                  <a:pt x="29" y="33"/>
                </a:cubicBezTo>
                <a:cubicBezTo>
                  <a:pt x="29" y="33"/>
                  <a:pt x="29" y="33"/>
                  <a:pt x="29" y="33"/>
                </a:cubicBezTo>
                <a:cubicBezTo>
                  <a:pt x="27" y="35"/>
                  <a:pt x="24" y="35"/>
                  <a:pt x="22" y="33"/>
                </a:cubicBezTo>
                <a:cubicBezTo>
                  <a:pt x="22" y="33"/>
                  <a:pt x="22" y="33"/>
                  <a:pt x="22" y="33"/>
                </a:cubicBezTo>
                <a:cubicBezTo>
                  <a:pt x="21" y="33"/>
                  <a:pt x="21" y="32"/>
                  <a:pt x="20" y="31"/>
                </a:cubicBezTo>
                <a:cubicBezTo>
                  <a:pt x="12" y="31"/>
                  <a:pt x="12" y="31"/>
                  <a:pt x="12" y="31"/>
                </a:cubicBezTo>
                <a:close/>
                <a:moveTo>
                  <a:pt x="23" y="32"/>
                </a:moveTo>
                <a:cubicBezTo>
                  <a:pt x="23" y="32"/>
                  <a:pt x="23" y="32"/>
                  <a:pt x="23" y="32"/>
                </a:cubicBezTo>
                <a:cubicBezTo>
                  <a:pt x="24" y="33"/>
                  <a:pt x="26" y="33"/>
                  <a:pt x="27" y="32"/>
                </a:cubicBezTo>
                <a:cubicBezTo>
                  <a:pt x="28" y="31"/>
                  <a:pt x="28" y="29"/>
                  <a:pt x="27" y="28"/>
                </a:cubicBezTo>
                <a:cubicBezTo>
                  <a:pt x="26" y="27"/>
                  <a:pt x="24" y="27"/>
                  <a:pt x="23" y="28"/>
                </a:cubicBezTo>
                <a:cubicBezTo>
                  <a:pt x="22" y="29"/>
                  <a:pt x="22" y="31"/>
                  <a:pt x="23" y="32"/>
                </a:cubicBezTo>
                <a:close/>
                <a:moveTo>
                  <a:pt x="36" y="16"/>
                </a:moveTo>
                <a:cubicBezTo>
                  <a:pt x="36" y="16"/>
                  <a:pt x="36" y="16"/>
                  <a:pt x="36" y="16"/>
                </a:cubicBezTo>
                <a:cubicBezTo>
                  <a:pt x="35" y="16"/>
                  <a:pt x="35" y="16"/>
                  <a:pt x="35" y="16"/>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5" y="17"/>
                  <a:pt x="35" y="17"/>
                </a:cubicBezTo>
                <a:cubicBezTo>
                  <a:pt x="35" y="17"/>
                  <a:pt x="34" y="17"/>
                  <a:pt x="34" y="17"/>
                </a:cubicBezTo>
                <a:cubicBezTo>
                  <a:pt x="34" y="17"/>
                  <a:pt x="34" y="17"/>
                  <a:pt x="34" y="17"/>
                </a:cubicBezTo>
                <a:cubicBezTo>
                  <a:pt x="34" y="17"/>
                  <a:pt x="34" y="17"/>
                  <a:pt x="34" y="17"/>
                </a:cubicBezTo>
                <a:cubicBezTo>
                  <a:pt x="34" y="17"/>
                  <a:pt x="34" y="17"/>
                  <a:pt x="34" y="17"/>
                </a:cubicBezTo>
                <a:cubicBezTo>
                  <a:pt x="34" y="17"/>
                  <a:pt x="34" y="17"/>
                  <a:pt x="34" y="17"/>
                </a:cubicBezTo>
                <a:cubicBezTo>
                  <a:pt x="34" y="17"/>
                  <a:pt x="34" y="17"/>
                  <a:pt x="34" y="17"/>
                </a:cubicBezTo>
                <a:cubicBezTo>
                  <a:pt x="34" y="17"/>
                  <a:pt x="34" y="17"/>
                  <a:pt x="34" y="17"/>
                </a:cubicBezTo>
                <a:cubicBezTo>
                  <a:pt x="34" y="17"/>
                  <a:pt x="34" y="17"/>
                  <a:pt x="34" y="17"/>
                </a:cubicBezTo>
                <a:cubicBezTo>
                  <a:pt x="34" y="16"/>
                  <a:pt x="34" y="16"/>
                  <a:pt x="34" y="16"/>
                </a:cubicBezTo>
                <a:cubicBezTo>
                  <a:pt x="34" y="16"/>
                  <a:pt x="34" y="16"/>
                  <a:pt x="34" y="16"/>
                </a:cubicBezTo>
                <a:cubicBezTo>
                  <a:pt x="32" y="14"/>
                  <a:pt x="32" y="14"/>
                  <a:pt x="32" y="14"/>
                </a:cubicBezTo>
                <a:cubicBezTo>
                  <a:pt x="32" y="21"/>
                  <a:pt x="32" y="21"/>
                  <a:pt x="32" y="21"/>
                </a:cubicBezTo>
                <a:cubicBezTo>
                  <a:pt x="32" y="21"/>
                  <a:pt x="31" y="22"/>
                  <a:pt x="31" y="22"/>
                </a:cubicBezTo>
                <a:cubicBezTo>
                  <a:pt x="30" y="22"/>
                  <a:pt x="30" y="21"/>
                  <a:pt x="30" y="21"/>
                </a:cubicBezTo>
                <a:cubicBezTo>
                  <a:pt x="30" y="11"/>
                  <a:pt x="30" y="11"/>
                  <a:pt x="30" y="11"/>
                </a:cubicBezTo>
                <a:cubicBezTo>
                  <a:pt x="30" y="11"/>
                  <a:pt x="30" y="11"/>
                  <a:pt x="30" y="10"/>
                </a:cubicBezTo>
                <a:cubicBezTo>
                  <a:pt x="30" y="10"/>
                  <a:pt x="30" y="10"/>
                  <a:pt x="30" y="10"/>
                </a:cubicBezTo>
                <a:cubicBezTo>
                  <a:pt x="30" y="10"/>
                  <a:pt x="30" y="10"/>
                  <a:pt x="30" y="10"/>
                </a:cubicBezTo>
                <a:cubicBezTo>
                  <a:pt x="30" y="10"/>
                  <a:pt x="30" y="10"/>
                  <a:pt x="31" y="10"/>
                </a:cubicBezTo>
                <a:cubicBezTo>
                  <a:pt x="31" y="10"/>
                  <a:pt x="31" y="10"/>
                  <a:pt x="31" y="10"/>
                </a:cubicBezTo>
                <a:cubicBezTo>
                  <a:pt x="31" y="10"/>
                  <a:pt x="31" y="10"/>
                  <a:pt x="31" y="10"/>
                </a:cubicBezTo>
                <a:cubicBezTo>
                  <a:pt x="31" y="10"/>
                  <a:pt x="32" y="10"/>
                  <a:pt x="32" y="10"/>
                </a:cubicBezTo>
                <a:cubicBezTo>
                  <a:pt x="32" y="10"/>
                  <a:pt x="32" y="10"/>
                  <a:pt x="32" y="10"/>
                </a:cubicBezTo>
                <a:cubicBezTo>
                  <a:pt x="32" y="10"/>
                  <a:pt x="32" y="10"/>
                  <a:pt x="32" y="10"/>
                </a:cubicBezTo>
                <a:cubicBezTo>
                  <a:pt x="35" y="14"/>
                  <a:pt x="35" y="14"/>
                  <a:pt x="35" y="14"/>
                </a:cubicBezTo>
                <a:cubicBezTo>
                  <a:pt x="38" y="10"/>
                  <a:pt x="38" y="10"/>
                  <a:pt x="38" y="10"/>
                </a:cubicBezTo>
                <a:cubicBezTo>
                  <a:pt x="38" y="10"/>
                  <a:pt x="38" y="10"/>
                  <a:pt x="38" y="10"/>
                </a:cubicBezTo>
                <a:cubicBezTo>
                  <a:pt x="38" y="10"/>
                  <a:pt x="38" y="10"/>
                  <a:pt x="38" y="10"/>
                </a:cubicBezTo>
                <a:cubicBezTo>
                  <a:pt x="38" y="10"/>
                  <a:pt x="38" y="10"/>
                  <a:pt x="38" y="10"/>
                </a:cubicBezTo>
                <a:cubicBezTo>
                  <a:pt x="38" y="10"/>
                  <a:pt x="38" y="10"/>
                  <a:pt x="38" y="10"/>
                </a:cubicBezTo>
                <a:cubicBezTo>
                  <a:pt x="38" y="10"/>
                  <a:pt x="38" y="10"/>
                  <a:pt x="38" y="10"/>
                </a:cubicBezTo>
                <a:cubicBezTo>
                  <a:pt x="39" y="10"/>
                  <a:pt x="39" y="10"/>
                  <a:pt x="39" y="10"/>
                </a:cubicBezTo>
                <a:cubicBezTo>
                  <a:pt x="39" y="10"/>
                  <a:pt x="39" y="10"/>
                  <a:pt x="39" y="10"/>
                </a:cubicBezTo>
                <a:cubicBezTo>
                  <a:pt x="39" y="10"/>
                  <a:pt x="39" y="10"/>
                  <a:pt x="39" y="10"/>
                </a:cubicBezTo>
                <a:cubicBezTo>
                  <a:pt x="40" y="11"/>
                  <a:pt x="40" y="11"/>
                  <a:pt x="40" y="11"/>
                </a:cubicBezTo>
                <a:cubicBezTo>
                  <a:pt x="40" y="21"/>
                  <a:pt x="40" y="21"/>
                  <a:pt x="40" y="21"/>
                </a:cubicBezTo>
                <a:cubicBezTo>
                  <a:pt x="40" y="21"/>
                  <a:pt x="39" y="22"/>
                  <a:pt x="38" y="22"/>
                </a:cubicBezTo>
                <a:cubicBezTo>
                  <a:pt x="38" y="22"/>
                  <a:pt x="37" y="21"/>
                  <a:pt x="37" y="21"/>
                </a:cubicBezTo>
                <a:cubicBezTo>
                  <a:pt x="37" y="14"/>
                  <a:pt x="37" y="14"/>
                  <a:pt x="37" y="14"/>
                </a:cubicBezTo>
                <a:cubicBezTo>
                  <a:pt x="36" y="16"/>
                  <a:pt x="36" y="16"/>
                  <a:pt x="36" y="16"/>
                </a:cubicBezTo>
                <a:close/>
                <a:moveTo>
                  <a:pt x="13" y="21"/>
                </a:moveTo>
                <a:cubicBezTo>
                  <a:pt x="13" y="21"/>
                  <a:pt x="13" y="21"/>
                  <a:pt x="13" y="21"/>
                </a:cubicBezTo>
                <a:cubicBezTo>
                  <a:pt x="13" y="22"/>
                  <a:pt x="12" y="22"/>
                  <a:pt x="12" y="22"/>
                </a:cubicBezTo>
                <a:cubicBezTo>
                  <a:pt x="11" y="22"/>
                  <a:pt x="11" y="21"/>
                  <a:pt x="11" y="20"/>
                </a:cubicBezTo>
                <a:cubicBezTo>
                  <a:pt x="14" y="11"/>
                  <a:pt x="14" y="11"/>
                  <a:pt x="14" y="11"/>
                </a:cubicBezTo>
                <a:cubicBezTo>
                  <a:pt x="14" y="10"/>
                  <a:pt x="15" y="10"/>
                  <a:pt x="16" y="10"/>
                </a:cubicBezTo>
                <a:cubicBezTo>
                  <a:pt x="16" y="10"/>
                  <a:pt x="16" y="10"/>
                  <a:pt x="16" y="11"/>
                </a:cubicBezTo>
                <a:cubicBezTo>
                  <a:pt x="20" y="20"/>
                  <a:pt x="20" y="20"/>
                  <a:pt x="20" y="20"/>
                </a:cubicBezTo>
                <a:cubicBezTo>
                  <a:pt x="20" y="21"/>
                  <a:pt x="20" y="22"/>
                  <a:pt x="19" y="22"/>
                </a:cubicBezTo>
                <a:cubicBezTo>
                  <a:pt x="19" y="22"/>
                  <a:pt x="18" y="22"/>
                  <a:pt x="18" y="21"/>
                </a:cubicBezTo>
                <a:cubicBezTo>
                  <a:pt x="17" y="19"/>
                  <a:pt x="17" y="19"/>
                  <a:pt x="17" y="19"/>
                </a:cubicBezTo>
                <a:cubicBezTo>
                  <a:pt x="14" y="19"/>
                  <a:pt x="14" y="19"/>
                  <a:pt x="14" y="19"/>
                </a:cubicBezTo>
                <a:cubicBezTo>
                  <a:pt x="13" y="21"/>
                  <a:pt x="13" y="21"/>
                  <a:pt x="13" y="21"/>
                </a:cubicBezTo>
                <a:close/>
                <a:moveTo>
                  <a:pt x="15" y="14"/>
                </a:moveTo>
                <a:cubicBezTo>
                  <a:pt x="15" y="14"/>
                  <a:pt x="15" y="14"/>
                  <a:pt x="15" y="14"/>
                </a:cubicBezTo>
                <a:cubicBezTo>
                  <a:pt x="14" y="17"/>
                  <a:pt x="14" y="17"/>
                  <a:pt x="14" y="17"/>
                </a:cubicBezTo>
                <a:cubicBezTo>
                  <a:pt x="16" y="17"/>
                  <a:pt x="16" y="17"/>
                  <a:pt x="16" y="17"/>
                </a:cubicBezTo>
                <a:cubicBezTo>
                  <a:pt x="15" y="14"/>
                  <a:pt x="15" y="14"/>
                  <a:pt x="15" y="14"/>
                </a:cubicBezTo>
                <a:close/>
                <a:moveTo>
                  <a:pt x="21" y="12"/>
                </a:moveTo>
                <a:cubicBezTo>
                  <a:pt x="21" y="12"/>
                  <a:pt x="21" y="12"/>
                  <a:pt x="21" y="12"/>
                </a:cubicBezTo>
                <a:cubicBezTo>
                  <a:pt x="20" y="12"/>
                  <a:pt x="19" y="12"/>
                  <a:pt x="19" y="11"/>
                </a:cubicBezTo>
                <a:cubicBezTo>
                  <a:pt x="19" y="10"/>
                  <a:pt x="20" y="10"/>
                  <a:pt x="21" y="10"/>
                </a:cubicBezTo>
                <a:cubicBezTo>
                  <a:pt x="24" y="10"/>
                  <a:pt x="24" y="10"/>
                  <a:pt x="24" y="10"/>
                </a:cubicBezTo>
                <a:cubicBezTo>
                  <a:pt x="24" y="10"/>
                  <a:pt x="24" y="10"/>
                  <a:pt x="24" y="10"/>
                </a:cubicBezTo>
                <a:cubicBezTo>
                  <a:pt x="24" y="10"/>
                  <a:pt x="24" y="10"/>
                  <a:pt x="24" y="10"/>
                </a:cubicBezTo>
                <a:cubicBezTo>
                  <a:pt x="27" y="10"/>
                  <a:pt x="27" y="10"/>
                  <a:pt x="27" y="10"/>
                </a:cubicBezTo>
                <a:cubicBezTo>
                  <a:pt x="27" y="10"/>
                  <a:pt x="28" y="10"/>
                  <a:pt x="28" y="11"/>
                </a:cubicBezTo>
                <a:cubicBezTo>
                  <a:pt x="28" y="12"/>
                  <a:pt x="27" y="12"/>
                  <a:pt x="27" y="12"/>
                </a:cubicBezTo>
                <a:cubicBezTo>
                  <a:pt x="25" y="12"/>
                  <a:pt x="25" y="12"/>
                  <a:pt x="25" y="12"/>
                </a:cubicBezTo>
                <a:cubicBezTo>
                  <a:pt x="25" y="21"/>
                  <a:pt x="25" y="21"/>
                  <a:pt x="25" y="21"/>
                </a:cubicBezTo>
                <a:cubicBezTo>
                  <a:pt x="25" y="21"/>
                  <a:pt x="24" y="22"/>
                  <a:pt x="24" y="22"/>
                </a:cubicBezTo>
                <a:cubicBezTo>
                  <a:pt x="23" y="22"/>
                  <a:pt x="23" y="21"/>
                  <a:pt x="23" y="21"/>
                </a:cubicBezTo>
                <a:cubicBezTo>
                  <a:pt x="23" y="12"/>
                  <a:pt x="23" y="12"/>
                  <a:pt x="23" y="12"/>
                </a:cubicBezTo>
                <a:cubicBezTo>
                  <a:pt x="21" y="12"/>
                  <a:pt x="21" y="12"/>
                  <a:pt x="21" y="12"/>
                </a:cubicBezTo>
                <a:close/>
                <a:moveTo>
                  <a:pt x="41" y="4"/>
                </a:moveTo>
                <a:cubicBezTo>
                  <a:pt x="41" y="4"/>
                  <a:pt x="41" y="4"/>
                  <a:pt x="41" y="4"/>
                </a:cubicBezTo>
                <a:cubicBezTo>
                  <a:pt x="9" y="4"/>
                  <a:pt x="9" y="4"/>
                  <a:pt x="9" y="4"/>
                </a:cubicBezTo>
                <a:cubicBezTo>
                  <a:pt x="8" y="4"/>
                  <a:pt x="7" y="5"/>
                  <a:pt x="6" y="6"/>
                </a:cubicBezTo>
                <a:cubicBezTo>
                  <a:pt x="6" y="6"/>
                  <a:pt x="6" y="6"/>
                  <a:pt x="6" y="6"/>
                </a:cubicBezTo>
                <a:cubicBezTo>
                  <a:pt x="5" y="7"/>
                  <a:pt x="4" y="8"/>
                  <a:pt x="4" y="9"/>
                </a:cubicBezTo>
                <a:cubicBezTo>
                  <a:pt x="4" y="33"/>
                  <a:pt x="4" y="33"/>
                  <a:pt x="4" y="33"/>
                </a:cubicBezTo>
                <a:cubicBezTo>
                  <a:pt x="4" y="35"/>
                  <a:pt x="5" y="36"/>
                  <a:pt x="6" y="37"/>
                </a:cubicBezTo>
                <a:cubicBezTo>
                  <a:pt x="6" y="37"/>
                  <a:pt x="6" y="37"/>
                  <a:pt x="6" y="37"/>
                </a:cubicBezTo>
                <a:cubicBezTo>
                  <a:pt x="7" y="38"/>
                  <a:pt x="8" y="38"/>
                  <a:pt x="9" y="38"/>
                </a:cubicBezTo>
                <a:cubicBezTo>
                  <a:pt x="41" y="38"/>
                  <a:pt x="41" y="38"/>
                  <a:pt x="41" y="38"/>
                </a:cubicBezTo>
                <a:cubicBezTo>
                  <a:pt x="42" y="38"/>
                  <a:pt x="44" y="38"/>
                  <a:pt x="45" y="37"/>
                </a:cubicBezTo>
                <a:cubicBezTo>
                  <a:pt x="45" y="37"/>
                  <a:pt x="45" y="37"/>
                  <a:pt x="45" y="37"/>
                </a:cubicBezTo>
                <a:cubicBezTo>
                  <a:pt x="46" y="36"/>
                  <a:pt x="46" y="35"/>
                  <a:pt x="46" y="33"/>
                </a:cubicBezTo>
                <a:cubicBezTo>
                  <a:pt x="46" y="9"/>
                  <a:pt x="46" y="9"/>
                  <a:pt x="46" y="9"/>
                </a:cubicBezTo>
                <a:cubicBezTo>
                  <a:pt x="46" y="8"/>
                  <a:pt x="46" y="7"/>
                  <a:pt x="45" y="6"/>
                </a:cubicBezTo>
                <a:cubicBezTo>
                  <a:pt x="44" y="5"/>
                  <a:pt x="42" y="4"/>
                  <a:pt x="41"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29" name="Freeform 635"/>
          <p:cNvSpPr>
            <a:spLocks noEditPoints="1"/>
          </p:cNvSpPr>
          <p:nvPr/>
        </p:nvSpPr>
        <p:spPr bwMode="auto">
          <a:xfrm>
            <a:off x="6429466" y="5073407"/>
            <a:ext cx="139437" cy="161276"/>
          </a:xfrm>
          <a:custGeom>
            <a:avLst/>
            <a:gdLst>
              <a:gd name="T0" fmla="*/ 36 w 41"/>
              <a:gd name="T1" fmla="*/ 0 h 48"/>
              <a:gd name="T2" fmla="*/ 35 w 41"/>
              <a:gd name="T3" fmla="*/ 3 h 48"/>
              <a:gd name="T4" fmla="*/ 41 w 41"/>
              <a:gd name="T5" fmla="*/ 18 h 48"/>
              <a:gd name="T6" fmla="*/ 34 w 41"/>
              <a:gd name="T7" fmla="*/ 34 h 48"/>
              <a:gd name="T8" fmla="*/ 27 w 41"/>
              <a:gd name="T9" fmla="*/ 39 h 48"/>
              <a:gd name="T10" fmla="*/ 20 w 41"/>
              <a:gd name="T11" fmla="*/ 41 h 48"/>
              <a:gd name="T12" fmla="*/ 27 w 41"/>
              <a:gd name="T13" fmla="*/ 44 h 48"/>
              <a:gd name="T14" fmla="*/ 27 w 41"/>
              <a:gd name="T15" fmla="*/ 48 h 48"/>
              <a:gd name="T16" fmla="*/ 18 w 41"/>
              <a:gd name="T17" fmla="*/ 48 h 48"/>
              <a:gd name="T18" fmla="*/ 9 w 41"/>
              <a:gd name="T19" fmla="*/ 48 h 48"/>
              <a:gd name="T20" fmla="*/ 9 w 41"/>
              <a:gd name="T21" fmla="*/ 44 h 48"/>
              <a:gd name="T22" fmla="*/ 16 w 41"/>
              <a:gd name="T23" fmla="*/ 41 h 48"/>
              <a:gd name="T24" fmla="*/ 10 w 41"/>
              <a:gd name="T25" fmla="*/ 39 h 48"/>
              <a:gd name="T26" fmla="*/ 2 w 41"/>
              <a:gd name="T27" fmla="*/ 36 h 48"/>
              <a:gd name="T28" fmla="*/ 0 w 41"/>
              <a:gd name="T29" fmla="*/ 34 h 48"/>
              <a:gd name="T30" fmla="*/ 0 w 41"/>
              <a:gd name="T31" fmla="*/ 18 h 48"/>
              <a:gd name="T32" fmla="*/ 5 w 41"/>
              <a:gd name="T33" fmla="*/ 5 h 48"/>
              <a:gd name="T34" fmla="*/ 18 w 41"/>
              <a:gd name="T35" fmla="*/ 0 h 48"/>
              <a:gd name="T36" fmla="*/ 32 w 41"/>
              <a:gd name="T37" fmla="*/ 2 h 48"/>
              <a:gd name="T38" fmla="*/ 32 w 41"/>
              <a:gd name="T39" fmla="*/ 2 h 48"/>
              <a:gd name="T40" fmla="*/ 34 w 41"/>
              <a:gd name="T41" fmla="*/ 0 h 48"/>
              <a:gd name="T42" fmla="*/ 33 w 41"/>
              <a:gd name="T43" fmla="*/ 5 h 48"/>
              <a:gd name="T44" fmla="*/ 36 w 41"/>
              <a:gd name="T45" fmla="*/ 18 h 48"/>
              <a:gd name="T46" fmla="*/ 31 w 41"/>
              <a:gd name="T47" fmla="*/ 31 h 48"/>
              <a:gd name="T48" fmla="*/ 6 w 41"/>
              <a:gd name="T49" fmla="*/ 32 h 48"/>
              <a:gd name="T50" fmla="*/ 10 w 41"/>
              <a:gd name="T51" fmla="*/ 37 h 48"/>
              <a:gd name="T52" fmla="*/ 26 w 41"/>
              <a:gd name="T53" fmla="*/ 37 h 48"/>
              <a:gd name="T54" fmla="*/ 32 w 41"/>
              <a:gd name="T55" fmla="*/ 32 h 48"/>
              <a:gd name="T56" fmla="*/ 37 w 41"/>
              <a:gd name="T57" fmla="*/ 26 h 48"/>
              <a:gd name="T58" fmla="*/ 37 w 41"/>
              <a:gd name="T59" fmla="*/ 10 h 48"/>
              <a:gd name="T60" fmla="*/ 28 w 41"/>
              <a:gd name="T61" fmla="*/ 8 h 48"/>
              <a:gd name="T62" fmla="*/ 18 w 41"/>
              <a:gd name="T63" fmla="*/ 4 h 48"/>
              <a:gd name="T64" fmla="*/ 4 w 41"/>
              <a:gd name="T65" fmla="*/ 18 h 48"/>
              <a:gd name="T66" fmla="*/ 18 w 41"/>
              <a:gd name="T67" fmla="*/ 32 h 48"/>
              <a:gd name="T68" fmla="*/ 28 w 41"/>
              <a:gd name="T69" fmla="*/ 28 h 48"/>
              <a:gd name="T70" fmla="*/ 28 w 41"/>
              <a:gd name="T71" fmla="*/ 8 h 48"/>
              <a:gd name="T72" fmla="*/ 31 w 41"/>
              <a:gd name="T73" fmla="*/ 31 h 48"/>
              <a:gd name="T74" fmla="*/ 28 w 41"/>
              <a:gd name="T75" fmla="*/ 3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48">
                <a:moveTo>
                  <a:pt x="34" y="0"/>
                </a:moveTo>
                <a:cubicBezTo>
                  <a:pt x="35" y="0"/>
                  <a:pt x="36" y="0"/>
                  <a:pt x="36" y="0"/>
                </a:cubicBezTo>
                <a:cubicBezTo>
                  <a:pt x="36" y="1"/>
                  <a:pt x="36" y="1"/>
                  <a:pt x="36" y="2"/>
                </a:cubicBezTo>
                <a:cubicBezTo>
                  <a:pt x="35" y="3"/>
                  <a:pt x="35" y="3"/>
                  <a:pt x="35" y="3"/>
                </a:cubicBezTo>
                <a:cubicBezTo>
                  <a:pt x="37" y="5"/>
                  <a:pt x="38" y="7"/>
                  <a:pt x="39" y="9"/>
                </a:cubicBezTo>
                <a:cubicBezTo>
                  <a:pt x="40" y="12"/>
                  <a:pt x="41" y="15"/>
                  <a:pt x="41" y="18"/>
                </a:cubicBezTo>
                <a:cubicBezTo>
                  <a:pt x="41" y="21"/>
                  <a:pt x="40" y="24"/>
                  <a:pt x="39" y="27"/>
                </a:cubicBezTo>
                <a:cubicBezTo>
                  <a:pt x="38" y="29"/>
                  <a:pt x="36" y="32"/>
                  <a:pt x="34" y="34"/>
                </a:cubicBezTo>
                <a:cubicBezTo>
                  <a:pt x="32" y="36"/>
                  <a:pt x="30" y="38"/>
                  <a:pt x="27" y="39"/>
                </a:cubicBezTo>
                <a:cubicBezTo>
                  <a:pt x="27" y="39"/>
                  <a:pt x="27" y="39"/>
                  <a:pt x="27" y="39"/>
                </a:cubicBezTo>
                <a:cubicBezTo>
                  <a:pt x="25" y="40"/>
                  <a:pt x="22" y="40"/>
                  <a:pt x="20" y="40"/>
                </a:cubicBezTo>
                <a:cubicBezTo>
                  <a:pt x="20" y="41"/>
                  <a:pt x="20" y="41"/>
                  <a:pt x="20" y="41"/>
                </a:cubicBezTo>
                <a:cubicBezTo>
                  <a:pt x="20" y="44"/>
                  <a:pt x="20" y="44"/>
                  <a:pt x="20" y="44"/>
                </a:cubicBezTo>
                <a:cubicBezTo>
                  <a:pt x="27" y="44"/>
                  <a:pt x="27" y="44"/>
                  <a:pt x="27" y="44"/>
                </a:cubicBezTo>
                <a:cubicBezTo>
                  <a:pt x="28" y="44"/>
                  <a:pt x="29" y="45"/>
                  <a:pt x="29" y="46"/>
                </a:cubicBezTo>
                <a:cubicBezTo>
                  <a:pt x="29" y="47"/>
                  <a:pt x="28" y="48"/>
                  <a:pt x="27" y="48"/>
                </a:cubicBezTo>
                <a:cubicBezTo>
                  <a:pt x="18" y="48"/>
                  <a:pt x="18" y="48"/>
                  <a:pt x="18" y="48"/>
                </a:cubicBezTo>
                <a:cubicBezTo>
                  <a:pt x="18" y="48"/>
                  <a:pt x="18" y="48"/>
                  <a:pt x="18" y="48"/>
                </a:cubicBezTo>
                <a:cubicBezTo>
                  <a:pt x="18" y="48"/>
                  <a:pt x="18" y="48"/>
                  <a:pt x="18" y="48"/>
                </a:cubicBezTo>
                <a:cubicBezTo>
                  <a:pt x="9" y="48"/>
                  <a:pt x="9" y="48"/>
                  <a:pt x="9" y="48"/>
                </a:cubicBezTo>
                <a:cubicBezTo>
                  <a:pt x="8" y="48"/>
                  <a:pt x="7" y="47"/>
                  <a:pt x="7" y="46"/>
                </a:cubicBezTo>
                <a:cubicBezTo>
                  <a:pt x="7" y="45"/>
                  <a:pt x="8" y="44"/>
                  <a:pt x="9" y="44"/>
                </a:cubicBezTo>
                <a:cubicBezTo>
                  <a:pt x="16" y="44"/>
                  <a:pt x="16" y="44"/>
                  <a:pt x="16" y="44"/>
                </a:cubicBezTo>
                <a:cubicBezTo>
                  <a:pt x="16" y="41"/>
                  <a:pt x="16" y="41"/>
                  <a:pt x="16" y="41"/>
                </a:cubicBezTo>
                <a:cubicBezTo>
                  <a:pt x="16" y="41"/>
                  <a:pt x="16" y="41"/>
                  <a:pt x="16" y="40"/>
                </a:cubicBezTo>
                <a:cubicBezTo>
                  <a:pt x="14" y="40"/>
                  <a:pt x="12" y="40"/>
                  <a:pt x="10" y="39"/>
                </a:cubicBezTo>
                <a:cubicBezTo>
                  <a:pt x="7" y="38"/>
                  <a:pt x="5" y="36"/>
                  <a:pt x="3" y="35"/>
                </a:cubicBezTo>
                <a:cubicBezTo>
                  <a:pt x="2" y="36"/>
                  <a:pt x="2" y="36"/>
                  <a:pt x="2" y="36"/>
                </a:cubicBezTo>
                <a:cubicBezTo>
                  <a:pt x="1" y="36"/>
                  <a:pt x="1" y="36"/>
                  <a:pt x="0" y="36"/>
                </a:cubicBezTo>
                <a:cubicBezTo>
                  <a:pt x="0" y="35"/>
                  <a:pt x="0" y="35"/>
                  <a:pt x="0" y="34"/>
                </a:cubicBezTo>
                <a:cubicBezTo>
                  <a:pt x="4" y="30"/>
                  <a:pt x="4" y="30"/>
                  <a:pt x="4" y="30"/>
                </a:cubicBezTo>
                <a:cubicBezTo>
                  <a:pt x="2" y="27"/>
                  <a:pt x="0" y="23"/>
                  <a:pt x="0" y="18"/>
                </a:cubicBezTo>
                <a:cubicBezTo>
                  <a:pt x="0" y="13"/>
                  <a:pt x="2" y="8"/>
                  <a:pt x="5" y="5"/>
                </a:cubicBezTo>
                <a:cubicBezTo>
                  <a:pt x="5" y="5"/>
                  <a:pt x="5" y="5"/>
                  <a:pt x="5" y="5"/>
                </a:cubicBezTo>
                <a:cubicBezTo>
                  <a:pt x="5" y="5"/>
                  <a:pt x="5" y="5"/>
                  <a:pt x="5" y="5"/>
                </a:cubicBezTo>
                <a:cubicBezTo>
                  <a:pt x="9" y="2"/>
                  <a:pt x="13" y="0"/>
                  <a:pt x="18" y="0"/>
                </a:cubicBezTo>
                <a:cubicBezTo>
                  <a:pt x="23" y="0"/>
                  <a:pt x="27" y="1"/>
                  <a:pt x="30" y="4"/>
                </a:cubicBezTo>
                <a:cubicBezTo>
                  <a:pt x="32" y="2"/>
                  <a:pt x="32" y="2"/>
                  <a:pt x="32" y="2"/>
                </a:cubicBezTo>
                <a:cubicBezTo>
                  <a:pt x="32" y="2"/>
                  <a:pt x="32" y="2"/>
                  <a:pt x="32" y="2"/>
                </a:cubicBezTo>
                <a:cubicBezTo>
                  <a:pt x="32" y="2"/>
                  <a:pt x="32" y="2"/>
                  <a:pt x="32" y="2"/>
                </a:cubicBezTo>
                <a:cubicBezTo>
                  <a:pt x="33" y="2"/>
                  <a:pt x="33" y="2"/>
                  <a:pt x="33" y="2"/>
                </a:cubicBezTo>
                <a:cubicBezTo>
                  <a:pt x="34" y="0"/>
                  <a:pt x="34" y="0"/>
                  <a:pt x="34" y="0"/>
                </a:cubicBezTo>
                <a:close/>
                <a:moveTo>
                  <a:pt x="33" y="5"/>
                </a:moveTo>
                <a:cubicBezTo>
                  <a:pt x="33" y="5"/>
                  <a:pt x="33" y="5"/>
                  <a:pt x="33" y="5"/>
                </a:cubicBezTo>
                <a:cubicBezTo>
                  <a:pt x="32" y="6"/>
                  <a:pt x="32" y="6"/>
                  <a:pt x="32" y="6"/>
                </a:cubicBezTo>
                <a:cubicBezTo>
                  <a:pt x="35" y="9"/>
                  <a:pt x="36" y="13"/>
                  <a:pt x="36" y="18"/>
                </a:cubicBezTo>
                <a:cubicBezTo>
                  <a:pt x="36" y="23"/>
                  <a:pt x="34" y="28"/>
                  <a:pt x="31" y="31"/>
                </a:cubicBezTo>
                <a:cubicBezTo>
                  <a:pt x="31" y="31"/>
                  <a:pt x="31" y="31"/>
                  <a:pt x="31" y="31"/>
                </a:cubicBezTo>
                <a:cubicBezTo>
                  <a:pt x="28" y="34"/>
                  <a:pt x="23" y="36"/>
                  <a:pt x="18" y="36"/>
                </a:cubicBezTo>
                <a:cubicBezTo>
                  <a:pt x="14" y="36"/>
                  <a:pt x="9" y="35"/>
                  <a:pt x="6" y="32"/>
                </a:cubicBezTo>
                <a:cubicBezTo>
                  <a:pt x="5" y="33"/>
                  <a:pt x="5" y="33"/>
                  <a:pt x="5" y="33"/>
                </a:cubicBezTo>
                <a:cubicBezTo>
                  <a:pt x="6" y="35"/>
                  <a:pt x="8" y="36"/>
                  <a:pt x="10" y="37"/>
                </a:cubicBezTo>
                <a:cubicBezTo>
                  <a:pt x="13" y="38"/>
                  <a:pt x="15" y="38"/>
                  <a:pt x="18" y="38"/>
                </a:cubicBezTo>
                <a:cubicBezTo>
                  <a:pt x="21" y="38"/>
                  <a:pt x="23" y="38"/>
                  <a:pt x="26" y="37"/>
                </a:cubicBezTo>
                <a:cubicBezTo>
                  <a:pt x="26" y="37"/>
                  <a:pt x="26" y="37"/>
                  <a:pt x="26" y="37"/>
                </a:cubicBezTo>
                <a:cubicBezTo>
                  <a:pt x="28" y="36"/>
                  <a:pt x="31" y="34"/>
                  <a:pt x="32" y="32"/>
                </a:cubicBezTo>
                <a:cubicBezTo>
                  <a:pt x="32" y="32"/>
                  <a:pt x="32" y="32"/>
                  <a:pt x="32" y="32"/>
                </a:cubicBezTo>
                <a:cubicBezTo>
                  <a:pt x="34" y="30"/>
                  <a:pt x="36" y="28"/>
                  <a:pt x="37" y="26"/>
                </a:cubicBezTo>
                <a:cubicBezTo>
                  <a:pt x="38" y="23"/>
                  <a:pt x="38" y="21"/>
                  <a:pt x="38" y="18"/>
                </a:cubicBezTo>
                <a:cubicBezTo>
                  <a:pt x="38" y="15"/>
                  <a:pt x="38" y="13"/>
                  <a:pt x="37" y="10"/>
                </a:cubicBezTo>
                <a:cubicBezTo>
                  <a:pt x="36" y="8"/>
                  <a:pt x="35" y="6"/>
                  <a:pt x="33" y="5"/>
                </a:cubicBezTo>
                <a:close/>
                <a:moveTo>
                  <a:pt x="28" y="8"/>
                </a:moveTo>
                <a:cubicBezTo>
                  <a:pt x="28" y="8"/>
                  <a:pt x="28" y="8"/>
                  <a:pt x="28" y="8"/>
                </a:cubicBezTo>
                <a:cubicBezTo>
                  <a:pt x="26" y="5"/>
                  <a:pt x="22" y="4"/>
                  <a:pt x="18" y="4"/>
                </a:cubicBezTo>
                <a:cubicBezTo>
                  <a:pt x="14" y="4"/>
                  <a:pt x="11" y="5"/>
                  <a:pt x="8" y="8"/>
                </a:cubicBezTo>
                <a:cubicBezTo>
                  <a:pt x="5" y="10"/>
                  <a:pt x="4" y="14"/>
                  <a:pt x="4" y="18"/>
                </a:cubicBezTo>
                <a:cubicBezTo>
                  <a:pt x="4" y="22"/>
                  <a:pt x="5" y="26"/>
                  <a:pt x="8" y="28"/>
                </a:cubicBezTo>
                <a:cubicBezTo>
                  <a:pt x="11" y="31"/>
                  <a:pt x="14" y="32"/>
                  <a:pt x="18" y="32"/>
                </a:cubicBezTo>
                <a:cubicBezTo>
                  <a:pt x="22" y="32"/>
                  <a:pt x="26" y="31"/>
                  <a:pt x="28" y="28"/>
                </a:cubicBezTo>
                <a:cubicBezTo>
                  <a:pt x="28" y="28"/>
                  <a:pt x="28" y="28"/>
                  <a:pt x="28" y="28"/>
                </a:cubicBezTo>
                <a:cubicBezTo>
                  <a:pt x="31" y="26"/>
                  <a:pt x="33" y="22"/>
                  <a:pt x="33" y="18"/>
                </a:cubicBezTo>
                <a:cubicBezTo>
                  <a:pt x="33" y="14"/>
                  <a:pt x="31" y="10"/>
                  <a:pt x="28" y="8"/>
                </a:cubicBezTo>
                <a:cubicBezTo>
                  <a:pt x="28" y="8"/>
                  <a:pt x="28" y="8"/>
                  <a:pt x="28" y="8"/>
                </a:cubicBezTo>
                <a:close/>
                <a:moveTo>
                  <a:pt x="31" y="31"/>
                </a:moveTo>
                <a:cubicBezTo>
                  <a:pt x="31" y="31"/>
                  <a:pt x="31" y="31"/>
                  <a:pt x="31" y="31"/>
                </a:cubicBezTo>
                <a:cubicBezTo>
                  <a:pt x="30" y="32"/>
                  <a:pt x="29" y="32"/>
                  <a:pt x="28" y="31"/>
                </a:cubicBezTo>
                <a:cubicBezTo>
                  <a:pt x="31" y="31"/>
                  <a:pt x="31" y="31"/>
                  <a:pt x="31" y="3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0" name="Freeform 636"/>
          <p:cNvSpPr>
            <a:spLocks noEditPoints="1"/>
          </p:cNvSpPr>
          <p:nvPr/>
        </p:nvSpPr>
        <p:spPr bwMode="auto">
          <a:xfrm>
            <a:off x="5834761" y="4730697"/>
            <a:ext cx="167996" cy="167996"/>
          </a:xfrm>
          <a:custGeom>
            <a:avLst/>
            <a:gdLst>
              <a:gd name="T0" fmla="*/ 43 w 50"/>
              <a:gd name="T1" fmla="*/ 8 h 50"/>
              <a:gd name="T2" fmla="*/ 50 w 50"/>
              <a:gd name="T3" fmla="*/ 25 h 50"/>
              <a:gd name="T4" fmla="*/ 43 w 50"/>
              <a:gd name="T5" fmla="*/ 43 h 50"/>
              <a:gd name="T6" fmla="*/ 7 w 50"/>
              <a:gd name="T7" fmla="*/ 43 h 50"/>
              <a:gd name="T8" fmla="*/ 0 w 50"/>
              <a:gd name="T9" fmla="*/ 25 h 50"/>
              <a:gd name="T10" fmla="*/ 8 w 50"/>
              <a:gd name="T11" fmla="*/ 7 h 50"/>
              <a:gd name="T12" fmla="*/ 22 w 50"/>
              <a:gd name="T13" fmla="*/ 4 h 50"/>
              <a:gd name="T14" fmla="*/ 21 w 50"/>
              <a:gd name="T15" fmla="*/ 6 h 50"/>
              <a:gd name="T16" fmla="*/ 15 w 50"/>
              <a:gd name="T17" fmla="*/ 16 h 50"/>
              <a:gd name="T18" fmla="*/ 19 w 50"/>
              <a:gd name="T19" fmla="*/ 16 h 50"/>
              <a:gd name="T20" fmla="*/ 26 w 50"/>
              <a:gd name="T21" fmla="*/ 20 h 50"/>
              <a:gd name="T22" fmla="*/ 27 w 50"/>
              <a:gd name="T23" fmla="*/ 23 h 50"/>
              <a:gd name="T24" fmla="*/ 23 w 50"/>
              <a:gd name="T25" fmla="*/ 31 h 50"/>
              <a:gd name="T26" fmla="*/ 23 w 50"/>
              <a:gd name="T27" fmla="*/ 36 h 50"/>
              <a:gd name="T28" fmla="*/ 23 w 50"/>
              <a:gd name="T29" fmla="*/ 39 h 50"/>
              <a:gd name="T30" fmla="*/ 12 w 50"/>
              <a:gd name="T31" fmla="*/ 33 h 50"/>
              <a:gd name="T32" fmla="*/ 6 w 50"/>
              <a:gd name="T33" fmla="*/ 27 h 50"/>
              <a:gd name="T34" fmla="*/ 7 w 50"/>
              <a:gd name="T35" fmla="*/ 21 h 50"/>
              <a:gd name="T36" fmla="*/ 4 w 50"/>
              <a:gd name="T37" fmla="*/ 22 h 50"/>
              <a:gd name="T38" fmla="*/ 10 w 50"/>
              <a:gd name="T39" fmla="*/ 40 h 50"/>
              <a:gd name="T40" fmla="*/ 24 w 50"/>
              <a:gd name="T41" fmla="*/ 44 h 50"/>
              <a:gd name="T42" fmla="*/ 40 w 50"/>
              <a:gd name="T43" fmla="*/ 40 h 50"/>
              <a:gd name="T44" fmla="*/ 43 w 50"/>
              <a:gd name="T45" fmla="*/ 37 h 50"/>
              <a:gd name="T46" fmla="*/ 38 w 50"/>
              <a:gd name="T47" fmla="*/ 38 h 50"/>
              <a:gd name="T48" fmla="*/ 37 w 50"/>
              <a:gd name="T49" fmla="*/ 38 h 50"/>
              <a:gd name="T50" fmla="*/ 37 w 50"/>
              <a:gd name="T51" fmla="*/ 30 h 50"/>
              <a:gd name="T52" fmla="*/ 34 w 50"/>
              <a:gd name="T53" fmla="*/ 23 h 50"/>
              <a:gd name="T54" fmla="*/ 32 w 50"/>
              <a:gd name="T55" fmla="*/ 13 h 50"/>
              <a:gd name="T56" fmla="*/ 28 w 50"/>
              <a:gd name="T57" fmla="*/ 10 h 50"/>
              <a:gd name="T58" fmla="*/ 28 w 50"/>
              <a:gd name="T59" fmla="*/ 9 h 50"/>
              <a:gd name="T60" fmla="*/ 25 w 50"/>
              <a:gd name="T61" fmla="*/ 4 h 50"/>
              <a:gd name="T62" fmla="*/ 5 w 50"/>
              <a:gd name="T63" fmla="*/ 19 h 50"/>
              <a:gd name="T64" fmla="*/ 5 w 50"/>
              <a:gd name="T65" fmla="*/ 19 h 50"/>
              <a:gd name="T66" fmla="*/ 9 w 50"/>
              <a:gd name="T67" fmla="*/ 23 h 50"/>
              <a:gd name="T68" fmla="*/ 11 w 50"/>
              <a:gd name="T69" fmla="*/ 30 h 50"/>
              <a:gd name="T70" fmla="*/ 18 w 50"/>
              <a:gd name="T71" fmla="*/ 38 h 50"/>
              <a:gd name="T72" fmla="*/ 21 w 50"/>
              <a:gd name="T73" fmla="*/ 36 h 50"/>
              <a:gd name="T74" fmla="*/ 21 w 50"/>
              <a:gd name="T75" fmla="*/ 31 h 50"/>
              <a:gd name="T76" fmla="*/ 25 w 50"/>
              <a:gd name="T77" fmla="*/ 23 h 50"/>
              <a:gd name="T78" fmla="*/ 22 w 50"/>
              <a:gd name="T79" fmla="*/ 19 h 50"/>
              <a:gd name="T80" fmla="*/ 19 w 50"/>
              <a:gd name="T81" fmla="*/ 18 h 50"/>
              <a:gd name="T82" fmla="*/ 18 w 50"/>
              <a:gd name="T83" fmla="*/ 11 h 50"/>
              <a:gd name="T84" fmla="*/ 19 w 50"/>
              <a:gd name="T85" fmla="*/ 5 h 50"/>
              <a:gd name="T86" fmla="*/ 10 w 50"/>
              <a:gd name="T87" fmla="*/ 10 h 50"/>
              <a:gd name="T88" fmla="*/ 32 w 50"/>
              <a:gd name="T89" fmla="*/ 45 h 50"/>
              <a:gd name="T90" fmla="*/ 24 w 50"/>
              <a:gd name="T91" fmla="*/ 46 h 50"/>
              <a:gd name="T92" fmla="*/ 25 w 50"/>
              <a:gd name="T93" fmla="*/ 46 h 50"/>
              <a:gd name="T94" fmla="*/ 45 w 50"/>
              <a:gd name="T95" fmla="*/ 30 h 50"/>
              <a:gd name="T96" fmla="*/ 46 w 50"/>
              <a:gd name="T97" fmla="*/ 29 h 50"/>
              <a:gd name="T98" fmla="*/ 40 w 50"/>
              <a:gd name="T99" fmla="*/ 10 h 50"/>
              <a:gd name="T100" fmla="*/ 29 w 50"/>
              <a:gd name="T101" fmla="*/ 4 h 50"/>
              <a:gd name="T102" fmla="*/ 30 w 50"/>
              <a:gd name="T103" fmla="*/ 8 h 50"/>
              <a:gd name="T104" fmla="*/ 31 w 50"/>
              <a:gd name="T105" fmla="*/ 9 h 50"/>
              <a:gd name="T106" fmla="*/ 35 w 50"/>
              <a:gd name="T107" fmla="*/ 11 h 50"/>
              <a:gd name="T108" fmla="*/ 33 w 50"/>
              <a:gd name="T109" fmla="*/ 18 h 50"/>
              <a:gd name="T110" fmla="*/ 36 w 50"/>
              <a:gd name="T111" fmla="*/ 21 h 50"/>
              <a:gd name="T112" fmla="*/ 39 w 50"/>
              <a:gd name="T113" fmla="*/ 36 h 50"/>
              <a:gd name="T114" fmla="*/ 42 w 50"/>
              <a:gd name="T115" fmla="*/ 35 h 50"/>
              <a:gd name="T116" fmla="*/ 33 w 50"/>
              <a:gd name="T117" fmla="*/ 12 h 50"/>
              <a:gd name="T118" fmla="*/ 33 w 50"/>
              <a:gd name="T1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50">
                <a:moveTo>
                  <a:pt x="25" y="0"/>
                </a:moveTo>
                <a:cubicBezTo>
                  <a:pt x="32" y="0"/>
                  <a:pt x="38" y="3"/>
                  <a:pt x="43" y="8"/>
                </a:cubicBezTo>
                <a:cubicBezTo>
                  <a:pt x="43" y="8"/>
                  <a:pt x="43" y="8"/>
                  <a:pt x="43" y="8"/>
                </a:cubicBezTo>
                <a:cubicBezTo>
                  <a:pt x="47" y="12"/>
                  <a:pt x="50" y="18"/>
                  <a:pt x="50" y="25"/>
                </a:cubicBezTo>
                <a:cubicBezTo>
                  <a:pt x="50" y="32"/>
                  <a:pt x="47" y="38"/>
                  <a:pt x="43" y="43"/>
                </a:cubicBezTo>
                <a:cubicBezTo>
                  <a:pt x="43" y="43"/>
                  <a:pt x="43" y="43"/>
                  <a:pt x="43" y="43"/>
                </a:cubicBezTo>
                <a:cubicBezTo>
                  <a:pt x="38" y="47"/>
                  <a:pt x="32" y="50"/>
                  <a:pt x="25" y="50"/>
                </a:cubicBezTo>
                <a:cubicBezTo>
                  <a:pt x="18" y="50"/>
                  <a:pt x="12" y="47"/>
                  <a:pt x="7" y="43"/>
                </a:cubicBezTo>
                <a:cubicBezTo>
                  <a:pt x="7" y="43"/>
                  <a:pt x="7" y="43"/>
                  <a:pt x="7" y="43"/>
                </a:cubicBezTo>
                <a:cubicBezTo>
                  <a:pt x="3" y="38"/>
                  <a:pt x="0" y="32"/>
                  <a:pt x="0" y="25"/>
                </a:cubicBezTo>
                <a:cubicBezTo>
                  <a:pt x="0" y="18"/>
                  <a:pt x="3" y="12"/>
                  <a:pt x="7" y="8"/>
                </a:cubicBezTo>
                <a:cubicBezTo>
                  <a:pt x="8" y="7"/>
                  <a:pt x="8" y="7"/>
                  <a:pt x="8" y="7"/>
                </a:cubicBezTo>
                <a:cubicBezTo>
                  <a:pt x="12" y="3"/>
                  <a:pt x="18" y="0"/>
                  <a:pt x="25" y="0"/>
                </a:cubicBezTo>
                <a:close/>
                <a:moveTo>
                  <a:pt x="22" y="4"/>
                </a:moveTo>
                <a:cubicBezTo>
                  <a:pt x="22" y="4"/>
                  <a:pt x="22" y="4"/>
                  <a:pt x="22" y="4"/>
                </a:cubicBezTo>
                <a:cubicBezTo>
                  <a:pt x="22" y="5"/>
                  <a:pt x="22" y="5"/>
                  <a:pt x="21" y="6"/>
                </a:cubicBezTo>
                <a:cubicBezTo>
                  <a:pt x="21" y="8"/>
                  <a:pt x="20" y="11"/>
                  <a:pt x="19" y="12"/>
                </a:cubicBezTo>
                <a:cubicBezTo>
                  <a:pt x="19" y="13"/>
                  <a:pt x="15" y="15"/>
                  <a:pt x="15" y="16"/>
                </a:cubicBezTo>
                <a:cubicBezTo>
                  <a:pt x="15" y="16"/>
                  <a:pt x="16" y="16"/>
                  <a:pt x="19" y="16"/>
                </a:cubicBezTo>
                <a:cubicBezTo>
                  <a:pt x="19" y="16"/>
                  <a:pt x="19" y="16"/>
                  <a:pt x="19" y="16"/>
                </a:cubicBezTo>
                <a:cubicBezTo>
                  <a:pt x="20" y="16"/>
                  <a:pt x="22" y="16"/>
                  <a:pt x="23" y="17"/>
                </a:cubicBezTo>
                <a:cubicBezTo>
                  <a:pt x="25" y="18"/>
                  <a:pt x="26" y="19"/>
                  <a:pt x="26" y="20"/>
                </a:cubicBezTo>
                <a:cubicBezTo>
                  <a:pt x="27" y="21"/>
                  <a:pt x="27" y="22"/>
                  <a:pt x="27" y="23"/>
                </a:cubicBezTo>
                <a:cubicBezTo>
                  <a:pt x="27" y="23"/>
                  <a:pt x="27" y="23"/>
                  <a:pt x="27" y="23"/>
                </a:cubicBezTo>
                <a:cubicBezTo>
                  <a:pt x="27" y="24"/>
                  <a:pt x="26" y="25"/>
                  <a:pt x="26" y="26"/>
                </a:cubicBezTo>
                <a:cubicBezTo>
                  <a:pt x="23" y="29"/>
                  <a:pt x="23" y="30"/>
                  <a:pt x="23" y="31"/>
                </a:cubicBezTo>
                <a:cubicBezTo>
                  <a:pt x="23" y="32"/>
                  <a:pt x="23" y="33"/>
                  <a:pt x="23" y="34"/>
                </a:cubicBezTo>
                <a:cubicBezTo>
                  <a:pt x="23" y="34"/>
                  <a:pt x="23" y="35"/>
                  <a:pt x="23" y="36"/>
                </a:cubicBezTo>
                <a:cubicBezTo>
                  <a:pt x="23" y="37"/>
                  <a:pt x="23" y="38"/>
                  <a:pt x="23" y="39"/>
                </a:cubicBezTo>
                <a:cubicBezTo>
                  <a:pt x="23" y="39"/>
                  <a:pt x="23" y="39"/>
                  <a:pt x="23" y="39"/>
                </a:cubicBezTo>
                <a:cubicBezTo>
                  <a:pt x="23" y="45"/>
                  <a:pt x="18" y="41"/>
                  <a:pt x="16" y="39"/>
                </a:cubicBezTo>
                <a:cubicBezTo>
                  <a:pt x="14" y="37"/>
                  <a:pt x="12" y="34"/>
                  <a:pt x="12" y="33"/>
                </a:cubicBezTo>
                <a:cubicBezTo>
                  <a:pt x="12" y="33"/>
                  <a:pt x="11" y="32"/>
                  <a:pt x="10" y="32"/>
                </a:cubicBezTo>
                <a:cubicBezTo>
                  <a:pt x="8" y="31"/>
                  <a:pt x="6" y="30"/>
                  <a:pt x="6" y="27"/>
                </a:cubicBezTo>
                <a:cubicBezTo>
                  <a:pt x="6" y="25"/>
                  <a:pt x="7" y="23"/>
                  <a:pt x="7" y="22"/>
                </a:cubicBezTo>
                <a:cubicBezTo>
                  <a:pt x="7" y="22"/>
                  <a:pt x="7" y="22"/>
                  <a:pt x="7" y="21"/>
                </a:cubicBezTo>
                <a:cubicBezTo>
                  <a:pt x="7" y="21"/>
                  <a:pt x="6" y="21"/>
                  <a:pt x="5" y="22"/>
                </a:cubicBezTo>
                <a:cubicBezTo>
                  <a:pt x="5" y="22"/>
                  <a:pt x="5" y="22"/>
                  <a:pt x="4" y="22"/>
                </a:cubicBezTo>
                <a:cubicBezTo>
                  <a:pt x="4" y="23"/>
                  <a:pt x="4" y="24"/>
                  <a:pt x="4" y="25"/>
                </a:cubicBezTo>
                <a:cubicBezTo>
                  <a:pt x="4" y="31"/>
                  <a:pt x="6" y="36"/>
                  <a:pt x="10" y="40"/>
                </a:cubicBezTo>
                <a:cubicBezTo>
                  <a:pt x="12" y="42"/>
                  <a:pt x="15" y="44"/>
                  <a:pt x="18" y="45"/>
                </a:cubicBezTo>
                <a:cubicBezTo>
                  <a:pt x="20" y="45"/>
                  <a:pt x="22" y="44"/>
                  <a:pt x="24" y="44"/>
                </a:cubicBezTo>
                <a:cubicBezTo>
                  <a:pt x="27" y="43"/>
                  <a:pt x="31" y="42"/>
                  <a:pt x="35" y="43"/>
                </a:cubicBezTo>
                <a:cubicBezTo>
                  <a:pt x="37" y="43"/>
                  <a:pt x="39" y="41"/>
                  <a:pt x="40" y="40"/>
                </a:cubicBezTo>
                <a:cubicBezTo>
                  <a:pt x="40" y="40"/>
                  <a:pt x="40" y="40"/>
                  <a:pt x="40" y="40"/>
                </a:cubicBezTo>
                <a:cubicBezTo>
                  <a:pt x="41" y="39"/>
                  <a:pt x="42" y="38"/>
                  <a:pt x="43" y="37"/>
                </a:cubicBezTo>
                <a:cubicBezTo>
                  <a:pt x="42" y="37"/>
                  <a:pt x="41" y="38"/>
                  <a:pt x="40" y="38"/>
                </a:cubicBezTo>
                <a:cubicBezTo>
                  <a:pt x="39" y="39"/>
                  <a:pt x="38" y="39"/>
                  <a:pt x="38" y="38"/>
                </a:cubicBezTo>
                <a:cubicBezTo>
                  <a:pt x="38" y="38"/>
                  <a:pt x="38" y="38"/>
                  <a:pt x="38" y="38"/>
                </a:cubicBezTo>
                <a:cubicBezTo>
                  <a:pt x="38" y="38"/>
                  <a:pt x="37" y="38"/>
                  <a:pt x="37" y="38"/>
                </a:cubicBezTo>
                <a:cubicBezTo>
                  <a:pt x="37" y="38"/>
                  <a:pt x="37" y="38"/>
                  <a:pt x="37" y="38"/>
                </a:cubicBezTo>
                <a:cubicBezTo>
                  <a:pt x="36" y="36"/>
                  <a:pt x="36" y="33"/>
                  <a:pt x="37" y="30"/>
                </a:cubicBezTo>
                <a:cubicBezTo>
                  <a:pt x="38" y="28"/>
                  <a:pt x="39" y="25"/>
                  <a:pt x="36" y="23"/>
                </a:cubicBezTo>
                <a:cubicBezTo>
                  <a:pt x="35" y="23"/>
                  <a:pt x="34" y="23"/>
                  <a:pt x="34" y="23"/>
                </a:cubicBezTo>
                <a:cubicBezTo>
                  <a:pt x="32" y="22"/>
                  <a:pt x="31" y="21"/>
                  <a:pt x="31" y="20"/>
                </a:cubicBezTo>
                <a:cubicBezTo>
                  <a:pt x="29" y="17"/>
                  <a:pt x="30" y="15"/>
                  <a:pt x="32" y="13"/>
                </a:cubicBezTo>
                <a:cubicBezTo>
                  <a:pt x="32" y="13"/>
                  <a:pt x="33" y="12"/>
                  <a:pt x="33" y="12"/>
                </a:cubicBezTo>
                <a:cubicBezTo>
                  <a:pt x="31" y="12"/>
                  <a:pt x="29" y="12"/>
                  <a:pt x="28" y="10"/>
                </a:cubicBezTo>
                <a:cubicBezTo>
                  <a:pt x="28" y="9"/>
                  <a:pt x="28" y="9"/>
                  <a:pt x="28" y="9"/>
                </a:cubicBezTo>
                <a:cubicBezTo>
                  <a:pt x="28" y="9"/>
                  <a:pt x="28" y="9"/>
                  <a:pt x="28" y="9"/>
                </a:cubicBezTo>
                <a:cubicBezTo>
                  <a:pt x="28" y="6"/>
                  <a:pt x="27" y="6"/>
                  <a:pt x="25" y="4"/>
                </a:cubicBezTo>
                <a:cubicBezTo>
                  <a:pt x="25" y="4"/>
                  <a:pt x="25" y="4"/>
                  <a:pt x="25" y="4"/>
                </a:cubicBezTo>
                <a:cubicBezTo>
                  <a:pt x="24" y="4"/>
                  <a:pt x="23" y="4"/>
                  <a:pt x="22" y="4"/>
                </a:cubicBezTo>
                <a:close/>
                <a:moveTo>
                  <a:pt x="5" y="19"/>
                </a:moveTo>
                <a:cubicBezTo>
                  <a:pt x="5" y="19"/>
                  <a:pt x="5" y="19"/>
                  <a:pt x="5" y="19"/>
                </a:cubicBezTo>
                <a:cubicBezTo>
                  <a:pt x="5" y="19"/>
                  <a:pt x="5" y="19"/>
                  <a:pt x="5" y="19"/>
                </a:cubicBezTo>
                <a:cubicBezTo>
                  <a:pt x="6" y="19"/>
                  <a:pt x="7" y="19"/>
                  <a:pt x="8" y="19"/>
                </a:cubicBezTo>
                <a:cubicBezTo>
                  <a:pt x="10" y="20"/>
                  <a:pt x="10" y="21"/>
                  <a:pt x="9" y="23"/>
                </a:cubicBezTo>
                <a:cubicBezTo>
                  <a:pt x="9" y="24"/>
                  <a:pt x="8" y="25"/>
                  <a:pt x="9" y="27"/>
                </a:cubicBezTo>
                <a:cubicBezTo>
                  <a:pt x="9" y="29"/>
                  <a:pt x="10" y="29"/>
                  <a:pt x="11" y="30"/>
                </a:cubicBezTo>
                <a:cubicBezTo>
                  <a:pt x="12" y="31"/>
                  <a:pt x="13" y="31"/>
                  <a:pt x="14" y="32"/>
                </a:cubicBezTo>
                <a:cubicBezTo>
                  <a:pt x="14" y="33"/>
                  <a:pt x="16" y="36"/>
                  <a:pt x="18" y="38"/>
                </a:cubicBezTo>
                <a:cubicBezTo>
                  <a:pt x="18" y="38"/>
                  <a:pt x="21" y="41"/>
                  <a:pt x="21" y="39"/>
                </a:cubicBezTo>
                <a:cubicBezTo>
                  <a:pt x="21" y="38"/>
                  <a:pt x="21" y="37"/>
                  <a:pt x="21" y="36"/>
                </a:cubicBezTo>
                <a:cubicBezTo>
                  <a:pt x="21" y="35"/>
                  <a:pt x="21" y="35"/>
                  <a:pt x="21" y="34"/>
                </a:cubicBezTo>
                <a:cubicBezTo>
                  <a:pt x="21" y="33"/>
                  <a:pt x="21" y="32"/>
                  <a:pt x="21" y="31"/>
                </a:cubicBezTo>
                <a:cubicBezTo>
                  <a:pt x="20" y="29"/>
                  <a:pt x="20" y="28"/>
                  <a:pt x="24" y="25"/>
                </a:cubicBezTo>
                <a:cubicBezTo>
                  <a:pt x="24" y="24"/>
                  <a:pt x="25" y="23"/>
                  <a:pt x="25" y="23"/>
                </a:cubicBezTo>
                <a:cubicBezTo>
                  <a:pt x="25" y="22"/>
                  <a:pt x="25" y="22"/>
                  <a:pt x="24" y="21"/>
                </a:cubicBezTo>
                <a:cubicBezTo>
                  <a:pt x="24" y="20"/>
                  <a:pt x="23" y="20"/>
                  <a:pt x="22" y="19"/>
                </a:cubicBezTo>
                <a:cubicBezTo>
                  <a:pt x="21" y="19"/>
                  <a:pt x="20" y="18"/>
                  <a:pt x="19" y="18"/>
                </a:cubicBezTo>
                <a:cubicBezTo>
                  <a:pt x="19" y="18"/>
                  <a:pt x="19" y="18"/>
                  <a:pt x="19" y="18"/>
                </a:cubicBezTo>
                <a:cubicBezTo>
                  <a:pt x="14" y="18"/>
                  <a:pt x="13" y="18"/>
                  <a:pt x="13" y="16"/>
                </a:cubicBezTo>
                <a:cubicBezTo>
                  <a:pt x="13" y="14"/>
                  <a:pt x="16" y="12"/>
                  <a:pt x="18" y="11"/>
                </a:cubicBezTo>
                <a:cubicBezTo>
                  <a:pt x="18" y="10"/>
                  <a:pt x="19" y="7"/>
                  <a:pt x="19" y="5"/>
                </a:cubicBezTo>
                <a:cubicBezTo>
                  <a:pt x="19" y="5"/>
                  <a:pt x="19" y="5"/>
                  <a:pt x="19" y="5"/>
                </a:cubicBezTo>
                <a:cubicBezTo>
                  <a:pt x="16" y="6"/>
                  <a:pt x="13" y="8"/>
                  <a:pt x="10" y="10"/>
                </a:cubicBezTo>
                <a:cubicBezTo>
                  <a:pt x="10" y="10"/>
                  <a:pt x="10" y="10"/>
                  <a:pt x="10" y="10"/>
                </a:cubicBezTo>
                <a:cubicBezTo>
                  <a:pt x="8" y="13"/>
                  <a:pt x="6" y="16"/>
                  <a:pt x="5" y="19"/>
                </a:cubicBezTo>
                <a:close/>
                <a:moveTo>
                  <a:pt x="32" y="45"/>
                </a:moveTo>
                <a:cubicBezTo>
                  <a:pt x="32" y="45"/>
                  <a:pt x="32" y="45"/>
                  <a:pt x="32" y="45"/>
                </a:cubicBezTo>
                <a:cubicBezTo>
                  <a:pt x="29" y="45"/>
                  <a:pt x="27" y="45"/>
                  <a:pt x="24" y="46"/>
                </a:cubicBezTo>
                <a:cubicBezTo>
                  <a:pt x="24" y="46"/>
                  <a:pt x="23" y="46"/>
                  <a:pt x="23" y="46"/>
                </a:cubicBezTo>
                <a:cubicBezTo>
                  <a:pt x="24" y="46"/>
                  <a:pt x="24" y="46"/>
                  <a:pt x="25" y="46"/>
                </a:cubicBezTo>
                <a:cubicBezTo>
                  <a:pt x="27" y="46"/>
                  <a:pt x="30" y="46"/>
                  <a:pt x="32" y="45"/>
                </a:cubicBezTo>
                <a:close/>
                <a:moveTo>
                  <a:pt x="45" y="30"/>
                </a:moveTo>
                <a:cubicBezTo>
                  <a:pt x="45" y="30"/>
                  <a:pt x="45" y="30"/>
                  <a:pt x="45" y="30"/>
                </a:cubicBezTo>
                <a:cubicBezTo>
                  <a:pt x="46" y="29"/>
                  <a:pt x="46" y="29"/>
                  <a:pt x="46" y="29"/>
                </a:cubicBezTo>
                <a:cubicBezTo>
                  <a:pt x="46" y="28"/>
                  <a:pt x="46" y="26"/>
                  <a:pt x="46" y="25"/>
                </a:cubicBezTo>
                <a:cubicBezTo>
                  <a:pt x="46" y="19"/>
                  <a:pt x="44" y="14"/>
                  <a:pt x="40" y="10"/>
                </a:cubicBezTo>
                <a:cubicBezTo>
                  <a:pt x="40" y="10"/>
                  <a:pt x="40" y="10"/>
                  <a:pt x="40" y="10"/>
                </a:cubicBezTo>
                <a:cubicBezTo>
                  <a:pt x="37" y="7"/>
                  <a:pt x="33" y="5"/>
                  <a:pt x="29" y="4"/>
                </a:cubicBezTo>
                <a:cubicBezTo>
                  <a:pt x="29" y="5"/>
                  <a:pt x="30" y="7"/>
                  <a:pt x="30" y="8"/>
                </a:cubicBezTo>
                <a:cubicBezTo>
                  <a:pt x="30" y="8"/>
                  <a:pt x="30" y="8"/>
                  <a:pt x="30" y="8"/>
                </a:cubicBezTo>
                <a:cubicBezTo>
                  <a:pt x="30" y="9"/>
                  <a:pt x="30" y="9"/>
                  <a:pt x="31" y="9"/>
                </a:cubicBezTo>
                <a:cubicBezTo>
                  <a:pt x="31" y="9"/>
                  <a:pt x="31" y="9"/>
                  <a:pt x="31" y="9"/>
                </a:cubicBezTo>
                <a:cubicBezTo>
                  <a:pt x="31" y="10"/>
                  <a:pt x="32" y="10"/>
                  <a:pt x="33" y="10"/>
                </a:cubicBezTo>
                <a:cubicBezTo>
                  <a:pt x="34" y="10"/>
                  <a:pt x="35" y="10"/>
                  <a:pt x="35" y="11"/>
                </a:cubicBezTo>
                <a:cubicBezTo>
                  <a:pt x="36" y="12"/>
                  <a:pt x="35" y="13"/>
                  <a:pt x="34" y="15"/>
                </a:cubicBezTo>
                <a:cubicBezTo>
                  <a:pt x="32" y="16"/>
                  <a:pt x="31" y="17"/>
                  <a:pt x="33" y="18"/>
                </a:cubicBezTo>
                <a:cubicBezTo>
                  <a:pt x="33" y="19"/>
                  <a:pt x="34" y="20"/>
                  <a:pt x="35" y="21"/>
                </a:cubicBezTo>
                <a:cubicBezTo>
                  <a:pt x="35" y="21"/>
                  <a:pt x="36" y="21"/>
                  <a:pt x="36" y="21"/>
                </a:cubicBezTo>
                <a:cubicBezTo>
                  <a:pt x="42" y="23"/>
                  <a:pt x="41" y="27"/>
                  <a:pt x="40" y="31"/>
                </a:cubicBezTo>
                <a:cubicBezTo>
                  <a:pt x="39" y="33"/>
                  <a:pt x="38" y="35"/>
                  <a:pt x="39" y="36"/>
                </a:cubicBezTo>
                <a:cubicBezTo>
                  <a:pt x="40" y="36"/>
                  <a:pt x="40" y="36"/>
                  <a:pt x="40" y="36"/>
                </a:cubicBezTo>
                <a:cubicBezTo>
                  <a:pt x="40" y="36"/>
                  <a:pt x="41" y="35"/>
                  <a:pt x="42" y="35"/>
                </a:cubicBezTo>
                <a:cubicBezTo>
                  <a:pt x="43" y="33"/>
                  <a:pt x="44" y="32"/>
                  <a:pt x="45" y="30"/>
                </a:cubicBezTo>
                <a:close/>
                <a:moveTo>
                  <a:pt x="33" y="12"/>
                </a:moveTo>
                <a:cubicBezTo>
                  <a:pt x="33" y="12"/>
                  <a:pt x="33" y="12"/>
                  <a:pt x="33" y="12"/>
                </a:cubicBezTo>
                <a:cubicBezTo>
                  <a:pt x="33" y="12"/>
                  <a:pt x="33" y="12"/>
                  <a:pt x="33" y="12"/>
                </a:cubicBezTo>
                <a:cubicBezTo>
                  <a:pt x="33" y="11"/>
                  <a:pt x="33" y="12"/>
                  <a:pt x="33"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1" name="Freeform 637"/>
          <p:cNvSpPr>
            <a:spLocks noEditPoints="1"/>
          </p:cNvSpPr>
          <p:nvPr/>
        </p:nvSpPr>
        <p:spPr bwMode="auto">
          <a:xfrm>
            <a:off x="4359760" y="5409399"/>
            <a:ext cx="151196" cy="151196"/>
          </a:xfrm>
          <a:custGeom>
            <a:avLst/>
            <a:gdLst>
              <a:gd name="T0" fmla="*/ 15 w 45"/>
              <a:gd name="T1" fmla="*/ 11 h 45"/>
              <a:gd name="T2" fmla="*/ 15 w 45"/>
              <a:gd name="T3" fmla="*/ 11 h 45"/>
              <a:gd name="T4" fmla="*/ 25 w 45"/>
              <a:gd name="T5" fmla="*/ 11 h 45"/>
              <a:gd name="T6" fmla="*/ 30 w 45"/>
              <a:gd name="T7" fmla="*/ 12 h 45"/>
              <a:gd name="T8" fmla="*/ 30 w 45"/>
              <a:gd name="T9" fmla="*/ 12 h 45"/>
              <a:gd name="T10" fmla="*/ 32 w 45"/>
              <a:gd name="T11" fmla="*/ 17 h 45"/>
              <a:gd name="T12" fmla="*/ 32 w 45"/>
              <a:gd name="T13" fmla="*/ 20 h 45"/>
              <a:gd name="T14" fmla="*/ 30 w 45"/>
              <a:gd name="T15" fmla="*/ 24 h 45"/>
              <a:gd name="T16" fmla="*/ 25 w 45"/>
              <a:gd name="T17" fmla="*/ 26 h 45"/>
              <a:gd name="T18" fmla="*/ 16 w 45"/>
              <a:gd name="T19" fmla="*/ 26 h 45"/>
              <a:gd name="T20" fmla="*/ 16 w 45"/>
              <a:gd name="T21" fmla="*/ 33 h 45"/>
              <a:gd name="T22" fmla="*/ 15 w 45"/>
              <a:gd name="T23" fmla="*/ 34 h 45"/>
              <a:gd name="T24" fmla="*/ 14 w 45"/>
              <a:gd name="T25" fmla="*/ 33 h 45"/>
              <a:gd name="T26" fmla="*/ 14 w 45"/>
              <a:gd name="T27" fmla="*/ 12 h 45"/>
              <a:gd name="T28" fmla="*/ 15 w 45"/>
              <a:gd name="T29" fmla="*/ 11 h 45"/>
              <a:gd name="T30" fmla="*/ 8 w 45"/>
              <a:gd name="T31" fmla="*/ 0 h 45"/>
              <a:gd name="T32" fmla="*/ 8 w 45"/>
              <a:gd name="T33" fmla="*/ 0 h 45"/>
              <a:gd name="T34" fmla="*/ 38 w 45"/>
              <a:gd name="T35" fmla="*/ 0 h 45"/>
              <a:gd name="T36" fmla="*/ 45 w 45"/>
              <a:gd name="T37" fmla="*/ 7 h 45"/>
              <a:gd name="T38" fmla="*/ 45 w 45"/>
              <a:gd name="T39" fmla="*/ 37 h 45"/>
              <a:gd name="T40" fmla="*/ 38 w 45"/>
              <a:gd name="T41" fmla="*/ 45 h 45"/>
              <a:gd name="T42" fmla="*/ 8 w 45"/>
              <a:gd name="T43" fmla="*/ 45 h 45"/>
              <a:gd name="T44" fmla="*/ 0 w 45"/>
              <a:gd name="T45" fmla="*/ 37 h 45"/>
              <a:gd name="T46" fmla="*/ 0 w 45"/>
              <a:gd name="T47" fmla="*/ 7 h 45"/>
              <a:gd name="T48" fmla="*/ 8 w 45"/>
              <a:gd name="T49" fmla="*/ 0 h 45"/>
              <a:gd name="T50" fmla="*/ 38 w 45"/>
              <a:gd name="T51" fmla="*/ 4 h 45"/>
              <a:gd name="T52" fmla="*/ 38 w 45"/>
              <a:gd name="T53" fmla="*/ 4 h 45"/>
              <a:gd name="T54" fmla="*/ 8 w 45"/>
              <a:gd name="T55" fmla="*/ 4 h 45"/>
              <a:gd name="T56" fmla="*/ 4 w 45"/>
              <a:gd name="T57" fmla="*/ 7 h 45"/>
              <a:gd name="T58" fmla="*/ 4 w 45"/>
              <a:gd name="T59" fmla="*/ 37 h 45"/>
              <a:gd name="T60" fmla="*/ 8 w 45"/>
              <a:gd name="T61" fmla="*/ 41 h 45"/>
              <a:gd name="T62" fmla="*/ 38 w 45"/>
              <a:gd name="T63" fmla="*/ 41 h 45"/>
              <a:gd name="T64" fmla="*/ 41 w 45"/>
              <a:gd name="T65" fmla="*/ 37 h 45"/>
              <a:gd name="T66" fmla="*/ 41 w 45"/>
              <a:gd name="T67" fmla="*/ 7 h 45"/>
              <a:gd name="T68" fmla="*/ 38 w 45"/>
              <a:gd name="T69" fmla="*/ 4 h 45"/>
              <a:gd name="T70" fmla="*/ 25 w 45"/>
              <a:gd name="T71" fmla="*/ 13 h 45"/>
              <a:gd name="T72" fmla="*/ 25 w 45"/>
              <a:gd name="T73" fmla="*/ 13 h 45"/>
              <a:gd name="T74" fmla="*/ 16 w 45"/>
              <a:gd name="T75" fmla="*/ 13 h 45"/>
              <a:gd name="T76" fmla="*/ 16 w 45"/>
              <a:gd name="T77" fmla="*/ 23 h 45"/>
              <a:gd name="T78" fmla="*/ 25 w 45"/>
              <a:gd name="T79" fmla="*/ 23 h 45"/>
              <a:gd name="T80" fmla="*/ 28 w 45"/>
              <a:gd name="T81" fmla="*/ 22 h 45"/>
              <a:gd name="T82" fmla="*/ 29 w 45"/>
              <a:gd name="T83" fmla="*/ 20 h 45"/>
              <a:gd name="T84" fmla="*/ 29 w 45"/>
              <a:gd name="T85" fmla="*/ 17 h 45"/>
              <a:gd name="T86" fmla="*/ 28 w 45"/>
              <a:gd name="T87" fmla="*/ 14 h 45"/>
              <a:gd name="T88" fmla="*/ 28 w 45"/>
              <a:gd name="T89" fmla="*/ 14 h 45"/>
              <a:gd name="T90" fmla="*/ 25 w 45"/>
              <a:gd name="T91" fmla="*/ 1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 h="45">
                <a:moveTo>
                  <a:pt x="15" y="11"/>
                </a:moveTo>
                <a:cubicBezTo>
                  <a:pt x="15" y="11"/>
                  <a:pt x="15" y="11"/>
                  <a:pt x="15" y="11"/>
                </a:cubicBezTo>
                <a:cubicBezTo>
                  <a:pt x="25" y="11"/>
                  <a:pt x="25" y="11"/>
                  <a:pt x="25" y="11"/>
                </a:cubicBezTo>
                <a:cubicBezTo>
                  <a:pt x="27" y="11"/>
                  <a:pt x="29" y="11"/>
                  <a:pt x="30" y="12"/>
                </a:cubicBezTo>
                <a:cubicBezTo>
                  <a:pt x="30" y="12"/>
                  <a:pt x="30" y="12"/>
                  <a:pt x="30" y="12"/>
                </a:cubicBezTo>
                <a:cubicBezTo>
                  <a:pt x="31" y="13"/>
                  <a:pt x="32" y="15"/>
                  <a:pt x="32" y="17"/>
                </a:cubicBezTo>
                <a:cubicBezTo>
                  <a:pt x="32" y="20"/>
                  <a:pt x="32" y="20"/>
                  <a:pt x="32" y="20"/>
                </a:cubicBezTo>
                <a:cubicBezTo>
                  <a:pt x="32" y="21"/>
                  <a:pt x="31" y="23"/>
                  <a:pt x="30" y="24"/>
                </a:cubicBezTo>
                <a:cubicBezTo>
                  <a:pt x="29" y="25"/>
                  <a:pt x="27" y="26"/>
                  <a:pt x="25" y="26"/>
                </a:cubicBezTo>
                <a:cubicBezTo>
                  <a:pt x="16" y="26"/>
                  <a:pt x="16" y="26"/>
                  <a:pt x="16" y="26"/>
                </a:cubicBezTo>
                <a:cubicBezTo>
                  <a:pt x="16" y="33"/>
                  <a:pt x="16" y="33"/>
                  <a:pt x="16" y="33"/>
                </a:cubicBezTo>
                <a:cubicBezTo>
                  <a:pt x="16" y="33"/>
                  <a:pt x="16" y="34"/>
                  <a:pt x="15" y="34"/>
                </a:cubicBezTo>
                <a:cubicBezTo>
                  <a:pt x="14" y="34"/>
                  <a:pt x="14" y="33"/>
                  <a:pt x="14" y="33"/>
                </a:cubicBezTo>
                <a:cubicBezTo>
                  <a:pt x="14" y="26"/>
                  <a:pt x="14" y="19"/>
                  <a:pt x="14" y="12"/>
                </a:cubicBezTo>
                <a:cubicBezTo>
                  <a:pt x="14" y="11"/>
                  <a:pt x="14" y="11"/>
                  <a:pt x="15" y="11"/>
                </a:cubicBezTo>
                <a:close/>
                <a:moveTo>
                  <a:pt x="8" y="0"/>
                </a:moveTo>
                <a:cubicBezTo>
                  <a:pt x="8" y="0"/>
                  <a:pt x="8" y="0"/>
                  <a:pt x="8" y="0"/>
                </a:cubicBezTo>
                <a:cubicBezTo>
                  <a:pt x="38" y="0"/>
                  <a:pt x="38" y="0"/>
                  <a:pt x="38" y="0"/>
                </a:cubicBezTo>
                <a:cubicBezTo>
                  <a:pt x="42" y="0"/>
                  <a:pt x="45" y="3"/>
                  <a:pt x="45" y="7"/>
                </a:cubicBezTo>
                <a:cubicBezTo>
                  <a:pt x="45" y="37"/>
                  <a:pt x="45" y="37"/>
                  <a:pt x="45" y="37"/>
                </a:cubicBezTo>
                <a:cubicBezTo>
                  <a:pt x="45" y="41"/>
                  <a:pt x="42" y="45"/>
                  <a:pt x="38" y="45"/>
                </a:cubicBezTo>
                <a:cubicBezTo>
                  <a:pt x="8" y="45"/>
                  <a:pt x="8" y="45"/>
                  <a:pt x="8" y="45"/>
                </a:cubicBezTo>
                <a:cubicBezTo>
                  <a:pt x="4" y="45"/>
                  <a:pt x="0" y="41"/>
                  <a:pt x="0" y="37"/>
                </a:cubicBezTo>
                <a:cubicBezTo>
                  <a:pt x="0" y="7"/>
                  <a:pt x="0" y="7"/>
                  <a:pt x="0" y="7"/>
                </a:cubicBezTo>
                <a:cubicBezTo>
                  <a:pt x="0" y="3"/>
                  <a:pt x="4" y="0"/>
                  <a:pt x="8" y="0"/>
                </a:cubicBezTo>
                <a:close/>
                <a:moveTo>
                  <a:pt x="38" y="4"/>
                </a:moveTo>
                <a:cubicBezTo>
                  <a:pt x="38" y="4"/>
                  <a:pt x="38" y="4"/>
                  <a:pt x="38" y="4"/>
                </a:cubicBezTo>
                <a:cubicBezTo>
                  <a:pt x="8" y="4"/>
                  <a:pt x="8" y="4"/>
                  <a:pt x="8" y="4"/>
                </a:cubicBezTo>
                <a:cubicBezTo>
                  <a:pt x="6" y="4"/>
                  <a:pt x="4" y="5"/>
                  <a:pt x="4" y="7"/>
                </a:cubicBezTo>
                <a:cubicBezTo>
                  <a:pt x="4" y="37"/>
                  <a:pt x="4" y="37"/>
                  <a:pt x="4" y="37"/>
                </a:cubicBezTo>
                <a:cubicBezTo>
                  <a:pt x="4" y="39"/>
                  <a:pt x="6" y="41"/>
                  <a:pt x="8" y="41"/>
                </a:cubicBezTo>
                <a:cubicBezTo>
                  <a:pt x="38" y="41"/>
                  <a:pt x="38" y="41"/>
                  <a:pt x="38" y="41"/>
                </a:cubicBezTo>
                <a:cubicBezTo>
                  <a:pt x="40" y="41"/>
                  <a:pt x="41" y="39"/>
                  <a:pt x="41" y="37"/>
                </a:cubicBezTo>
                <a:cubicBezTo>
                  <a:pt x="41" y="7"/>
                  <a:pt x="41" y="7"/>
                  <a:pt x="41" y="7"/>
                </a:cubicBezTo>
                <a:cubicBezTo>
                  <a:pt x="41" y="5"/>
                  <a:pt x="40" y="4"/>
                  <a:pt x="38" y="4"/>
                </a:cubicBezTo>
                <a:close/>
                <a:moveTo>
                  <a:pt x="25" y="13"/>
                </a:moveTo>
                <a:cubicBezTo>
                  <a:pt x="25" y="13"/>
                  <a:pt x="25" y="13"/>
                  <a:pt x="25" y="13"/>
                </a:cubicBezTo>
                <a:cubicBezTo>
                  <a:pt x="16" y="13"/>
                  <a:pt x="16" y="13"/>
                  <a:pt x="16" y="13"/>
                </a:cubicBezTo>
                <a:cubicBezTo>
                  <a:pt x="16" y="23"/>
                  <a:pt x="16" y="23"/>
                  <a:pt x="16" y="23"/>
                </a:cubicBezTo>
                <a:cubicBezTo>
                  <a:pt x="25" y="23"/>
                  <a:pt x="25" y="23"/>
                  <a:pt x="25" y="23"/>
                </a:cubicBezTo>
                <a:cubicBezTo>
                  <a:pt x="26" y="23"/>
                  <a:pt x="27" y="23"/>
                  <a:pt x="28" y="22"/>
                </a:cubicBezTo>
                <a:cubicBezTo>
                  <a:pt x="29" y="22"/>
                  <a:pt x="29" y="21"/>
                  <a:pt x="29" y="20"/>
                </a:cubicBezTo>
                <a:cubicBezTo>
                  <a:pt x="29" y="17"/>
                  <a:pt x="29" y="17"/>
                  <a:pt x="29" y="17"/>
                </a:cubicBezTo>
                <a:cubicBezTo>
                  <a:pt x="29" y="16"/>
                  <a:pt x="29" y="15"/>
                  <a:pt x="28" y="14"/>
                </a:cubicBezTo>
                <a:cubicBezTo>
                  <a:pt x="28" y="14"/>
                  <a:pt x="28" y="14"/>
                  <a:pt x="28" y="14"/>
                </a:cubicBezTo>
                <a:cubicBezTo>
                  <a:pt x="27" y="13"/>
                  <a:pt x="26" y="13"/>
                  <a:pt x="25"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2" name="Freeform 638"/>
          <p:cNvSpPr>
            <a:spLocks noEditPoints="1"/>
          </p:cNvSpPr>
          <p:nvPr/>
        </p:nvSpPr>
        <p:spPr bwMode="auto">
          <a:xfrm>
            <a:off x="7032570" y="5409399"/>
            <a:ext cx="152875" cy="151196"/>
          </a:xfrm>
          <a:custGeom>
            <a:avLst/>
            <a:gdLst>
              <a:gd name="T0" fmla="*/ 37 w 45"/>
              <a:gd name="T1" fmla="*/ 0 h 45"/>
              <a:gd name="T2" fmla="*/ 45 w 45"/>
              <a:gd name="T3" fmla="*/ 37 h 45"/>
              <a:gd name="T4" fmla="*/ 7 w 45"/>
              <a:gd name="T5" fmla="*/ 45 h 45"/>
              <a:gd name="T6" fmla="*/ 0 w 45"/>
              <a:gd name="T7" fmla="*/ 7 h 45"/>
              <a:gd name="T8" fmla="*/ 18 w 45"/>
              <a:gd name="T9" fmla="*/ 28 h 45"/>
              <a:gd name="T10" fmla="*/ 17 w 45"/>
              <a:gd name="T11" fmla="*/ 24 h 45"/>
              <a:gd name="T12" fmla="*/ 14 w 45"/>
              <a:gd name="T13" fmla="*/ 29 h 45"/>
              <a:gd name="T14" fmla="*/ 10 w 45"/>
              <a:gd name="T15" fmla="*/ 16 h 45"/>
              <a:gd name="T16" fmla="*/ 13 w 45"/>
              <a:gd name="T17" fmla="*/ 16 h 45"/>
              <a:gd name="T18" fmla="*/ 16 w 45"/>
              <a:gd name="T19" fmla="*/ 20 h 45"/>
              <a:gd name="T20" fmla="*/ 16 w 45"/>
              <a:gd name="T21" fmla="*/ 20 h 45"/>
              <a:gd name="T22" fmla="*/ 16 w 45"/>
              <a:gd name="T23" fmla="*/ 20 h 45"/>
              <a:gd name="T24" fmla="*/ 16 w 45"/>
              <a:gd name="T25" fmla="*/ 20 h 45"/>
              <a:gd name="T26" fmla="*/ 16 w 45"/>
              <a:gd name="T27" fmla="*/ 20 h 45"/>
              <a:gd name="T28" fmla="*/ 16 w 45"/>
              <a:gd name="T29" fmla="*/ 19 h 45"/>
              <a:gd name="T30" fmla="*/ 16 w 45"/>
              <a:gd name="T31" fmla="*/ 19 h 45"/>
              <a:gd name="T32" fmla="*/ 16 w 45"/>
              <a:gd name="T33" fmla="*/ 19 h 45"/>
              <a:gd name="T34" fmla="*/ 16 w 45"/>
              <a:gd name="T35" fmla="*/ 19 h 45"/>
              <a:gd name="T36" fmla="*/ 16 w 45"/>
              <a:gd name="T37" fmla="*/ 19 h 45"/>
              <a:gd name="T38" fmla="*/ 17 w 45"/>
              <a:gd name="T39" fmla="*/ 19 h 45"/>
              <a:gd name="T40" fmla="*/ 17 w 45"/>
              <a:gd name="T41" fmla="*/ 19 h 45"/>
              <a:gd name="T42" fmla="*/ 17 w 45"/>
              <a:gd name="T43" fmla="*/ 19 h 45"/>
              <a:gd name="T44" fmla="*/ 17 w 45"/>
              <a:gd name="T45" fmla="*/ 19 h 45"/>
              <a:gd name="T46" fmla="*/ 17 w 45"/>
              <a:gd name="T47" fmla="*/ 19 h 45"/>
              <a:gd name="T48" fmla="*/ 17 w 45"/>
              <a:gd name="T49" fmla="*/ 19 h 45"/>
              <a:gd name="T50" fmla="*/ 17 w 45"/>
              <a:gd name="T51" fmla="*/ 19 h 45"/>
              <a:gd name="T52" fmla="*/ 17 w 45"/>
              <a:gd name="T53" fmla="*/ 19 h 45"/>
              <a:gd name="T54" fmla="*/ 18 w 45"/>
              <a:gd name="T55" fmla="*/ 19 h 45"/>
              <a:gd name="T56" fmla="*/ 18 w 45"/>
              <a:gd name="T57" fmla="*/ 19 h 45"/>
              <a:gd name="T58" fmla="*/ 18 w 45"/>
              <a:gd name="T59" fmla="*/ 20 h 45"/>
              <a:gd name="T60" fmla="*/ 18 w 45"/>
              <a:gd name="T61" fmla="*/ 20 h 45"/>
              <a:gd name="T62" fmla="*/ 18 w 45"/>
              <a:gd name="T63" fmla="*/ 20 h 45"/>
              <a:gd name="T64" fmla="*/ 18 w 45"/>
              <a:gd name="T65" fmla="*/ 20 h 45"/>
              <a:gd name="T66" fmla="*/ 19 w 45"/>
              <a:gd name="T67" fmla="*/ 24 h 45"/>
              <a:gd name="T68" fmla="*/ 22 w 45"/>
              <a:gd name="T69" fmla="*/ 15 h 45"/>
              <a:gd name="T70" fmla="*/ 21 w 45"/>
              <a:gd name="T71" fmla="*/ 28 h 45"/>
              <a:gd name="T72" fmla="*/ 32 w 45"/>
              <a:gd name="T73" fmla="*/ 26 h 45"/>
              <a:gd name="T74" fmla="*/ 33 w 45"/>
              <a:gd name="T75" fmla="*/ 25 h 45"/>
              <a:gd name="T76" fmla="*/ 33 w 45"/>
              <a:gd name="T77" fmla="*/ 27 h 45"/>
              <a:gd name="T78" fmla="*/ 29 w 45"/>
              <a:gd name="T79" fmla="*/ 29 h 45"/>
              <a:gd name="T80" fmla="*/ 24 w 45"/>
              <a:gd name="T81" fmla="*/ 25 h 45"/>
              <a:gd name="T82" fmla="*/ 26 w 45"/>
              <a:gd name="T83" fmla="*/ 17 h 45"/>
              <a:gd name="T84" fmla="*/ 29 w 45"/>
              <a:gd name="T85" fmla="*/ 15 h 45"/>
              <a:gd name="T86" fmla="*/ 33 w 45"/>
              <a:gd name="T87" fmla="*/ 17 h 45"/>
              <a:gd name="T88" fmla="*/ 34 w 45"/>
              <a:gd name="T89" fmla="*/ 18 h 45"/>
              <a:gd name="T90" fmla="*/ 32 w 45"/>
              <a:gd name="T91" fmla="*/ 19 h 45"/>
              <a:gd name="T92" fmla="*/ 29 w 45"/>
              <a:gd name="T93" fmla="*/ 17 h 45"/>
              <a:gd name="T94" fmla="*/ 27 w 45"/>
              <a:gd name="T95" fmla="*/ 20 h 45"/>
              <a:gd name="T96" fmla="*/ 27 w 45"/>
              <a:gd name="T97" fmla="*/ 26 h 45"/>
              <a:gd name="T98" fmla="*/ 31 w 45"/>
              <a:gd name="T99" fmla="*/ 26 h 45"/>
              <a:gd name="T100" fmla="*/ 37 w 45"/>
              <a:gd name="T101" fmla="*/ 4 h 45"/>
              <a:gd name="T102" fmla="*/ 7 w 45"/>
              <a:gd name="T103" fmla="*/ 4 h 45"/>
              <a:gd name="T104" fmla="*/ 3 w 45"/>
              <a:gd name="T105" fmla="*/ 37 h 45"/>
              <a:gd name="T106" fmla="*/ 37 w 45"/>
              <a:gd name="T107" fmla="*/ 41 h 45"/>
              <a:gd name="T108" fmla="*/ 41 w 45"/>
              <a:gd name="T109"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 h="45">
                <a:moveTo>
                  <a:pt x="7" y="0"/>
                </a:moveTo>
                <a:cubicBezTo>
                  <a:pt x="37" y="0"/>
                  <a:pt x="37" y="0"/>
                  <a:pt x="37" y="0"/>
                </a:cubicBezTo>
                <a:cubicBezTo>
                  <a:pt x="41" y="0"/>
                  <a:pt x="45" y="3"/>
                  <a:pt x="45" y="7"/>
                </a:cubicBezTo>
                <a:cubicBezTo>
                  <a:pt x="45" y="37"/>
                  <a:pt x="45" y="37"/>
                  <a:pt x="45" y="37"/>
                </a:cubicBezTo>
                <a:cubicBezTo>
                  <a:pt x="45" y="41"/>
                  <a:pt x="41" y="45"/>
                  <a:pt x="37" y="45"/>
                </a:cubicBezTo>
                <a:cubicBezTo>
                  <a:pt x="7" y="45"/>
                  <a:pt x="7" y="45"/>
                  <a:pt x="7" y="45"/>
                </a:cubicBezTo>
                <a:cubicBezTo>
                  <a:pt x="3" y="45"/>
                  <a:pt x="0" y="41"/>
                  <a:pt x="0" y="37"/>
                </a:cubicBezTo>
                <a:cubicBezTo>
                  <a:pt x="0" y="7"/>
                  <a:pt x="0" y="7"/>
                  <a:pt x="0" y="7"/>
                </a:cubicBezTo>
                <a:cubicBezTo>
                  <a:pt x="0" y="3"/>
                  <a:pt x="3" y="0"/>
                  <a:pt x="7" y="0"/>
                </a:cubicBezTo>
                <a:close/>
                <a:moveTo>
                  <a:pt x="18" y="28"/>
                </a:moveTo>
                <a:cubicBezTo>
                  <a:pt x="18" y="28"/>
                  <a:pt x="18" y="28"/>
                  <a:pt x="18" y="28"/>
                </a:cubicBezTo>
                <a:cubicBezTo>
                  <a:pt x="17" y="24"/>
                  <a:pt x="17" y="24"/>
                  <a:pt x="17" y="24"/>
                </a:cubicBezTo>
                <a:cubicBezTo>
                  <a:pt x="15" y="28"/>
                  <a:pt x="15" y="28"/>
                  <a:pt x="15" y="28"/>
                </a:cubicBezTo>
                <a:cubicBezTo>
                  <a:pt x="15" y="29"/>
                  <a:pt x="15" y="29"/>
                  <a:pt x="14" y="29"/>
                </a:cubicBezTo>
                <a:cubicBezTo>
                  <a:pt x="14" y="29"/>
                  <a:pt x="13" y="29"/>
                  <a:pt x="13" y="28"/>
                </a:cubicBezTo>
                <a:cubicBezTo>
                  <a:pt x="10" y="16"/>
                  <a:pt x="10" y="16"/>
                  <a:pt x="10" y="16"/>
                </a:cubicBezTo>
                <a:cubicBezTo>
                  <a:pt x="10" y="16"/>
                  <a:pt x="11" y="15"/>
                  <a:pt x="11" y="15"/>
                </a:cubicBezTo>
                <a:cubicBezTo>
                  <a:pt x="12" y="15"/>
                  <a:pt x="13" y="15"/>
                  <a:pt x="13" y="16"/>
                </a:cubicBezTo>
                <a:cubicBezTo>
                  <a:pt x="14" y="24"/>
                  <a:pt x="14" y="24"/>
                  <a:pt x="14" y="24"/>
                </a:cubicBezTo>
                <a:cubicBezTo>
                  <a:pt x="16" y="20"/>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8" y="19"/>
                  <a:pt x="18" y="19"/>
                  <a:pt x="18" y="19"/>
                </a:cubicBezTo>
                <a:cubicBezTo>
                  <a:pt x="18" y="19"/>
                  <a:pt x="18" y="19"/>
                  <a:pt x="18" y="19"/>
                </a:cubicBezTo>
                <a:cubicBezTo>
                  <a:pt x="18" y="19"/>
                  <a:pt x="18" y="19"/>
                  <a:pt x="18" y="19"/>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9" y="24"/>
                  <a:pt x="19" y="24"/>
                  <a:pt x="19" y="24"/>
                </a:cubicBezTo>
                <a:cubicBezTo>
                  <a:pt x="21" y="16"/>
                  <a:pt x="21" y="16"/>
                  <a:pt x="21" y="16"/>
                </a:cubicBezTo>
                <a:cubicBezTo>
                  <a:pt x="21" y="15"/>
                  <a:pt x="22" y="15"/>
                  <a:pt x="22" y="15"/>
                </a:cubicBezTo>
                <a:cubicBezTo>
                  <a:pt x="23" y="15"/>
                  <a:pt x="23" y="16"/>
                  <a:pt x="23" y="16"/>
                </a:cubicBezTo>
                <a:cubicBezTo>
                  <a:pt x="21" y="28"/>
                  <a:pt x="21" y="28"/>
                  <a:pt x="21" y="28"/>
                </a:cubicBezTo>
                <a:cubicBezTo>
                  <a:pt x="20" y="30"/>
                  <a:pt x="19" y="30"/>
                  <a:pt x="18" y="28"/>
                </a:cubicBezTo>
                <a:close/>
                <a:moveTo>
                  <a:pt x="32" y="26"/>
                </a:moveTo>
                <a:cubicBezTo>
                  <a:pt x="32" y="26"/>
                  <a:pt x="32" y="26"/>
                  <a:pt x="32" y="26"/>
                </a:cubicBezTo>
                <a:cubicBezTo>
                  <a:pt x="32" y="25"/>
                  <a:pt x="32" y="25"/>
                  <a:pt x="33" y="25"/>
                </a:cubicBezTo>
                <a:cubicBezTo>
                  <a:pt x="34" y="25"/>
                  <a:pt x="34" y="26"/>
                  <a:pt x="34" y="26"/>
                </a:cubicBezTo>
                <a:cubicBezTo>
                  <a:pt x="34" y="27"/>
                  <a:pt x="33" y="27"/>
                  <a:pt x="33" y="27"/>
                </a:cubicBezTo>
                <a:cubicBezTo>
                  <a:pt x="33" y="27"/>
                  <a:pt x="33" y="28"/>
                  <a:pt x="33" y="28"/>
                </a:cubicBezTo>
                <a:cubicBezTo>
                  <a:pt x="32" y="29"/>
                  <a:pt x="30" y="29"/>
                  <a:pt x="29" y="29"/>
                </a:cubicBezTo>
                <a:cubicBezTo>
                  <a:pt x="28" y="29"/>
                  <a:pt x="27" y="29"/>
                  <a:pt x="26" y="28"/>
                </a:cubicBezTo>
                <a:cubicBezTo>
                  <a:pt x="25" y="27"/>
                  <a:pt x="24" y="26"/>
                  <a:pt x="24" y="25"/>
                </a:cubicBezTo>
                <a:cubicBezTo>
                  <a:pt x="24" y="20"/>
                  <a:pt x="24" y="20"/>
                  <a:pt x="24" y="20"/>
                </a:cubicBezTo>
                <a:cubicBezTo>
                  <a:pt x="24" y="19"/>
                  <a:pt x="25" y="17"/>
                  <a:pt x="26" y="17"/>
                </a:cubicBezTo>
                <a:cubicBezTo>
                  <a:pt x="26" y="17"/>
                  <a:pt x="26" y="17"/>
                  <a:pt x="26" y="17"/>
                </a:cubicBezTo>
                <a:cubicBezTo>
                  <a:pt x="27" y="16"/>
                  <a:pt x="28" y="15"/>
                  <a:pt x="29" y="15"/>
                </a:cubicBezTo>
                <a:cubicBezTo>
                  <a:pt x="30" y="15"/>
                  <a:pt x="32" y="16"/>
                  <a:pt x="33" y="17"/>
                </a:cubicBezTo>
                <a:cubicBezTo>
                  <a:pt x="33" y="17"/>
                  <a:pt x="33" y="17"/>
                  <a:pt x="33" y="17"/>
                </a:cubicBezTo>
                <a:cubicBezTo>
                  <a:pt x="33" y="17"/>
                  <a:pt x="33" y="17"/>
                  <a:pt x="33" y="17"/>
                </a:cubicBezTo>
                <a:cubicBezTo>
                  <a:pt x="33" y="18"/>
                  <a:pt x="34" y="18"/>
                  <a:pt x="34" y="18"/>
                </a:cubicBezTo>
                <a:cubicBezTo>
                  <a:pt x="34" y="19"/>
                  <a:pt x="34" y="19"/>
                  <a:pt x="33" y="20"/>
                </a:cubicBezTo>
                <a:cubicBezTo>
                  <a:pt x="32" y="20"/>
                  <a:pt x="32" y="20"/>
                  <a:pt x="32" y="19"/>
                </a:cubicBezTo>
                <a:cubicBezTo>
                  <a:pt x="31" y="19"/>
                  <a:pt x="31" y="19"/>
                  <a:pt x="31" y="19"/>
                </a:cubicBezTo>
                <a:cubicBezTo>
                  <a:pt x="31" y="18"/>
                  <a:pt x="30" y="17"/>
                  <a:pt x="29" y="17"/>
                </a:cubicBezTo>
                <a:cubicBezTo>
                  <a:pt x="28" y="17"/>
                  <a:pt x="28" y="18"/>
                  <a:pt x="27" y="18"/>
                </a:cubicBezTo>
                <a:cubicBezTo>
                  <a:pt x="27" y="19"/>
                  <a:pt x="27" y="19"/>
                  <a:pt x="27" y="20"/>
                </a:cubicBezTo>
                <a:cubicBezTo>
                  <a:pt x="27" y="25"/>
                  <a:pt x="27" y="25"/>
                  <a:pt x="27" y="25"/>
                </a:cubicBezTo>
                <a:cubicBezTo>
                  <a:pt x="27" y="25"/>
                  <a:pt x="27" y="26"/>
                  <a:pt x="27" y="26"/>
                </a:cubicBezTo>
                <a:cubicBezTo>
                  <a:pt x="28" y="27"/>
                  <a:pt x="30" y="27"/>
                  <a:pt x="31" y="26"/>
                </a:cubicBezTo>
                <a:cubicBezTo>
                  <a:pt x="31" y="26"/>
                  <a:pt x="31" y="26"/>
                  <a:pt x="31" y="26"/>
                </a:cubicBezTo>
                <a:cubicBezTo>
                  <a:pt x="31" y="26"/>
                  <a:pt x="31" y="26"/>
                  <a:pt x="32" y="26"/>
                </a:cubicBezTo>
                <a:close/>
                <a:moveTo>
                  <a:pt x="37" y="4"/>
                </a:moveTo>
                <a:cubicBezTo>
                  <a:pt x="37" y="4"/>
                  <a:pt x="37" y="4"/>
                  <a:pt x="37" y="4"/>
                </a:cubicBezTo>
                <a:cubicBezTo>
                  <a:pt x="7" y="4"/>
                  <a:pt x="7" y="4"/>
                  <a:pt x="7" y="4"/>
                </a:cubicBezTo>
                <a:cubicBezTo>
                  <a:pt x="5" y="4"/>
                  <a:pt x="3" y="5"/>
                  <a:pt x="3" y="7"/>
                </a:cubicBezTo>
                <a:cubicBezTo>
                  <a:pt x="3" y="37"/>
                  <a:pt x="3" y="37"/>
                  <a:pt x="3" y="37"/>
                </a:cubicBezTo>
                <a:cubicBezTo>
                  <a:pt x="3" y="39"/>
                  <a:pt x="5" y="41"/>
                  <a:pt x="7" y="41"/>
                </a:cubicBezTo>
                <a:cubicBezTo>
                  <a:pt x="37" y="41"/>
                  <a:pt x="37" y="41"/>
                  <a:pt x="37" y="41"/>
                </a:cubicBezTo>
                <a:cubicBezTo>
                  <a:pt x="39" y="41"/>
                  <a:pt x="41" y="39"/>
                  <a:pt x="41" y="37"/>
                </a:cubicBezTo>
                <a:cubicBezTo>
                  <a:pt x="41" y="7"/>
                  <a:pt x="41" y="7"/>
                  <a:pt x="41" y="7"/>
                </a:cubicBezTo>
                <a:cubicBezTo>
                  <a:pt x="41" y="5"/>
                  <a:pt x="39" y="4"/>
                  <a:pt x="37"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3" name="Freeform 639"/>
          <p:cNvSpPr>
            <a:spLocks noEditPoints="1"/>
          </p:cNvSpPr>
          <p:nvPr/>
        </p:nvSpPr>
        <p:spPr bwMode="auto">
          <a:xfrm>
            <a:off x="2597487" y="5402680"/>
            <a:ext cx="166315" cy="164635"/>
          </a:xfrm>
          <a:custGeom>
            <a:avLst/>
            <a:gdLst>
              <a:gd name="T0" fmla="*/ 30 w 49"/>
              <a:gd name="T1" fmla="*/ 45 h 49"/>
              <a:gd name="T2" fmla="*/ 28 w 49"/>
              <a:gd name="T3" fmla="*/ 4 h 49"/>
              <a:gd name="T4" fmla="*/ 3 w 49"/>
              <a:gd name="T5" fmla="*/ 45 h 49"/>
              <a:gd name="T6" fmla="*/ 9 w 49"/>
              <a:gd name="T7" fmla="*/ 37 h 49"/>
              <a:gd name="T8" fmla="*/ 25 w 49"/>
              <a:gd name="T9" fmla="*/ 39 h 49"/>
              <a:gd name="T10" fmla="*/ 28 w 49"/>
              <a:gd name="T11" fmla="*/ 45 h 49"/>
              <a:gd name="T12" fmla="*/ 35 w 49"/>
              <a:gd name="T13" fmla="*/ 23 h 49"/>
              <a:gd name="T14" fmla="*/ 41 w 49"/>
              <a:gd name="T15" fmla="*/ 21 h 49"/>
              <a:gd name="T16" fmla="*/ 35 w 49"/>
              <a:gd name="T17" fmla="*/ 23 h 49"/>
              <a:gd name="T18" fmla="*/ 34 w 49"/>
              <a:gd name="T19" fmla="*/ 28 h 49"/>
              <a:gd name="T20" fmla="*/ 42 w 49"/>
              <a:gd name="T21" fmla="*/ 28 h 49"/>
              <a:gd name="T22" fmla="*/ 35 w 49"/>
              <a:gd name="T23" fmla="*/ 36 h 49"/>
              <a:gd name="T24" fmla="*/ 35 w 49"/>
              <a:gd name="T25" fmla="*/ 33 h 49"/>
              <a:gd name="T26" fmla="*/ 41 w 49"/>
              <a:gd name="T27" fmla="*/ 36 h 49"/>
              <a:gd name="T28" fmla="*/ 35 w 49"/>
              <a:gd name="T29" fmla="*/ 42 h 49"/>
              <a:gd name="T30" fmla="*/ 41 w 49"/>
              <a:gd name="T31" fmla="*/ 39 h 49"/>
              <a:gd name="T32" fmla="*/ 35 w 49"/>
              <a:gd name="T33" fmla="*/ 42 h 49"/>
              <a:gd name="T34" fmla="*/ 6 w 49"/>
              <a:gd name="T35" fmla="*/ 8 h 49"/>
              <a:gd name="T36" fmla="*/ 13 w 49"/>
              <a:gd name="T37" fmla="*/ 8 h 49"/>
              <a:gd name="T38" fmla="*/ 19 w 49"/>
              <a:gd name="T39" fmla="*/ 9 h 49"/>
              <a:gd name="T40" fmla="*/ 19 w 49"/>
              <a:gd name="T41" fmla="*/ 7 h 49"/>
              <a:gd name="T42" fmla="*/ 24 w 49"/>
              <a:gd name="T43" fmla="*/ 9 h 49"/>
              <a:gd name="T44" fmla="*/ 7 w 49"/>
              <a:gd name="T45" fmla="*/ 16 h 49"/>
              <a:gd name="T46" fmla="*/ 12 w 49"/>
              <a:gd name="T47" fmla="*/ 13 h 49"/>
              <a:gd name="T48" fmla="*/ 7 w 49"/>
              <a:gd name="T49" fmla="*/ 16 h 49"/>
              <a:gd name="T50" fmla="*/ 18 w 49"/>
              <a:gd name="T51" fmla="*/ 14 h 49"/>
              <a:gd name="T52" fmla="*/ 26 w 49"/>
              <a:gd name="T53" fmla="*/ 14 h 49"/>
              <a:gd name="T54" fmla="*/ 7 w 49"/>
              <a:gd name="T55" fmla="*/ 22 h 49"/>
              <a:gd name="T56" fmla="*/ 7 w 49"/>
              <a:gd name="T57" fmla="*/ 19 h 49"/>
              <a:gd name="T58" fmla="*/ 12 w 49"/>
              <a:gd name="T59" fmla="*/ 22 h 49"/>
              <a:gd name="T60" fmla="*/ 19 w 49"/>
              <a:gd name="T61" fmla="*/ 22 h 49"/>
              <a:gd name="T62" fmla="*/ 24 w 49"/>
              <a:gd name="T63" fmla="*/ 19 h 49"/>
              <a:gd name="T64" fmla="*/ 19 w 49"/>
              <a:gd name="T65" fmla="*/ 22 h 49"/>
              <a:gd name="T66" fmla="*/ 6 w 49"/>
              <a:gd name="T67" fmla="*/ 27 h 49"/>
              <a:gd name="T68" fmla="*/ 13 w 49"/>
              <a:gd name="T69" fmla="*/ 27 h 49"/>
              <a:gd name="T70" fmla="*/ 19 w 49"/>
              <a:gd name="T71" fmla="*/ 28 h 49"/>
              <a:gd name="T72" fmla="*/ 19 w 49"/>
              <a:gd name="T73" fmla="*/ 25 h 49"/>
              <a:gd name="T74" fmla="*/ 24 w 49"/>
              <a:gd name="T75" fmla="*/ 28 h 49"/>
              <a:gd name="T76" fmla="*/ 7 w 49"/>
              <a:gd name="T77" fmla="*/ 34 h 49"/>
              <a:gd name="T78" fmla="*/ 12 w 49"/>
              <a:gd name="T79" fmla="*/ 32 h 49"/>
              <a:gd name="T80" fmla="*/ 7 w 49"/>
              <a:gd name="T81" fmla="*/ 34 h 49"/>
              <a:gd name="T82" fmla="*/ 18 w 49"/>
              <a:gd name="T83" fmla="*/ 33 h 49"/>
              <a:gd name="T84" fmla="*/ 26 w 49"/>
              <a:gd name="T85" fmla="*/ 33 h 49"/>
              <a:gd name="T86" fmla="*/ 32 w 49"/>
              <a:gd name="T87" fmla="*/ 14 h 49"/>
              <a:gd name="T88" fmla="*/ 47 w 49"/>
              <a:gd name="T89" fmla="*/ 14 h 49"/>
              <a:gd name="T90" fmla="*/ 49 w 49"/>
              <a:gd name="T91" fmla="*/ 47 h 49"/>
              <a:gd name="T92" fmla="*/ 23 w 49"/>
              <a:gd name="T93" fmla="*/ 49 h 49"/>
              <a:gd name="T94" fmla="*/ 21 w 49"/>
              <a:gd name="T95" fmla="*/ 41 h 49"/>
              <a:gd name="T96" fmla="*/ 11 w 49"/>
              <a:gd name="T97" fmla="*/ 47 h 49"/>
              <a:gd name="T98" fmla="*/ 2 w 49"/>
              <a:gd name="T99" fmla="*/ 49 h 49"/>
              <a:gd name="T100" fmla="*/ 0 w 49"/>
              <a:gd name="T101" fmla="*/ 2 h 49"/>
              <a:gd name="T102" fmla="*/ 30 w 49"/>
              <a:gd name="T10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 h="49">
                <a:moveTo>
                  <a:pt x="46" y="18"/>
                </a:moveTo>
                <a:cubicBezTo>
                  <a:pt x="30" y="18"/>
                  <a:pt x="30" y="18"/>
                  <a:pt x="30" y="18"/>
                </a:cubicBezTo>
                <a:cubicBezTo>
                  <a:pt x="30" y="45"/>
                  <a:pt x="30" y="45"/>
                  <a:pt x="30" y="45"/>
                </a:cubicBezTo>
                <a:cubicBezTo>
                  <a:pt x="46" y="45"/>
                  <a:pt x="46" y="45"/>
                  <a:pt x="46" y="45"/>
                </a:cubicBezTo>
                <a:cubicBezTo>
                  <a:pt x="46" y="18"/>
                  <a:pt x="46" y="18"/>
                  <a:pt x="46" y="18"/>
                </a:cubicBezTo>
                <a:close/>
                <a:moveTo>
                  <a:pt x="28" y="4"/>
                </a:moveTo>
                <a:cubicBezTo>
                  <a:pt x="28" y="4"/>
                  <a:pt x="28" y="4"/>
                  <a:pt x="28" y="4"/>
                </a:cubicBezTo>
                <a:cubicBezTo>
                  <a:pt x="3" y="4"/>
                  <a:pt x="3" y="4"/>
                  <a:pt x="3" y="4"/>
                </a:cubicBezTo>
                <a:cubicBezTo>
                  <a:pt x="3" y="45"/>
                  <a:pt x="3" y="45"/>
                  <a:pt x="3" y="45"/>
                </a:cubicBezTo>
                <a:cubicBezTo>
                  <a:pt x="7" y="45"/>
                  <a:pt x="7" y="45"/>
                  <a:pt x="7" y="45"/>
                </a:cubicBezTo>
                <a:cubicBezTo>
                  <a:pt x="7" y="39"/>
                  <a:pt x="7" y="39"/>
                  <a:pt x="7" y="39"/>
                </a:cubicBezTo>
                <a:cubicBezTo>
                  <a:pt x="7" y="38"/>
                  <a:pt x="8" y="37"/>
                  <a:pt x="9" y="37"/>
                </a:cubicBezTo>
                <a:cubicBezTo>
                  <a:pt x="9" y="37"/>
                  <a:pt x="9" y="37"/>
                  <a:pt x="9" y="37"/>
                </a:cubicBezTo>
                <a:cubicBezTo>
                  <a:pt x="23" y="37"/>
                  <a:pt x="23" y="37"/>
                  <a:pt x="23" y="37"/>
                </a:cubicBezTo>
                <a:cubicBezTo>
                  <a:pt x="24" y="37"/>
                  <a:pt x="25" y="38"/>
                  <a:pt x="25" y="39"/>
                </a:cubicBezTo>
                <a:cubicBezTo>
                  <a:pt x="25" y="39"/>
                  <a:pt x="25" y="39"/>
                  <a:pt x="25" y="39"/>
                </a:cubicBezTo>
                <a:cubicBezTo>
                  <a:pt x="25" y="45"/>
                  <a:pt x="25" y="45"/>
                  <a:pt x="25" y="45"/>
                </a:cubicBezTo>
                <a:cubicBezTo>
                  <a:pt x="28" y="45"/>
                  <a:pt x="28" y="45"/>
                  <a:pt x="28" y="45"/>
                </a:cubicBezTo>
                <a:cubicBezTo>
                  <a:pt x="28" y="31"/>
                  <a:pt x="28" y="17"/>
                  <a:pt x="28" y="4"/>
                </a:cubicBezTo>
                <a:close/>
                <a:moveTo>
                  <a:pt x="35" y="23"/>
                </a:moveTo>
                <a:cubicBezTo>
                  <a:pt x="35" y="23"/>
                  <a:pt x="35" y="23"/>
                  <a:pt x="35" y="23"/>
                </a:cubicBezTo>
                <a:cubicBezTo>
                  <a:pt x="35" y="23"/>
                  <a:pt x="34" y="23"/>
                  <a:pt x="34" y="22"/>
                </a:cubicBezTo>
                <a:cubicBezTo>
                  <a:pt x="34" y="22"/>
                  <a:pt x="35" y="21"/>
                  <a:pt x="35" y="21"/>
                </a:cubicBezTo>
                <a:cubicBezTo>
                  <a:pt x="41" y="21"/>
                  <a:pt x="41" y="21"/>
                  <a:pt x="41" y="21"/>
                </a:cubicBezTo>
                <a:cubicBezTo>
                  <a:pt x="41" y="21"/>
                  <a:pt x="42" y="22"/>
                  <a:pt x="42" y="22"/>
                </a:cubicBezTo>
                <a:cubicBezTo>
                  <a:pt x="42" y="23"/>
                  <a:pt x="41" y="23"/>
                  <a:pt x="41" y="23"/>
                </a:cubicBezTo>
                <a:cubicBezTo>
                  <a:pt x="35" y="23"/>
                  <a:pt x="35" y="23"/>
                  <a:pt x="35" y="23"/>
                </a:cubicBezTo>
                <a:close/>
                <a:moveTo>
                  <a:pt x="35" y="29"/>
                </a:moveTo>
                <a:cubicBezTo>
                  <a:pt x="35" y="29"/>
                  <a:pt x="35" y="29"/>
                  <a:pt x="35" y="29"/>
                </a:cubicBezTo>
                <a:cubicBezTo>
                  <a:pt x="35" y="29"/>
                  <a:pt x="34" y="29"/>
                  <a:pt x="34" y="28"/>
                </a:cubicBezTo>
                <a:cubicBezTo>
                  <a:pt x="34" y="28"/>
                  <a:pt x="35" y="27"/>
                  <a:pt x="35" y="27"/>
                </a:cubicBezTo>
                <a:cubicBezTo>
                  <a:pt x="41" y="27"/>
                  <a:pt x="41" y="27"/>
                  <a:pt x="41" y="27"/>
                </a:cubicBezTo>
                <a:cubicBezTo>
                  <a:pt x="41" y="27"/>
                  <a:pt x="42" y="28"/>
                  <a:pt x="42" y="28"/>
                </a:cubicBezTo>
                <a:cubicBezTo>
                  <a:pt x="42" y="29"/>
                  <a:pt x="41" y="29"/>
                  <a:pt x="41" y="29"/>
                </a:cubicBezTo>
                <a:cubicBezTo>
                  <a:pt x="35" y="29"/>
                  <a:pt x="35" y="29"/>
                  <a:pt x="35" y="29"/>
                </a:cubicBezTo>
                <a:close/>
                <a:moveTo>
                  <a:pt x="35" y="36"/>
                </a:moveTo>
                <a:cubicBezTo>
                  <a:pt x="35" y="36"/>
                  <a:pt x="35" y="36"/>
                  <a:pt x="35" y="36"/>
                </a:cubicBezTo>
                <a:cubicBezTo>
                  <a:pt x="35" y="36"/>
                  <a:pt x="34" y="35"/>
                  <a:pt x="34" y="34"/>
                </a:cubicBezTo>
                <a:cubicBezTo>
                  <a:pt x="34" y="34"/>
                  <a:pt x="35" y="33"/>
                  <a:pt x="35" y="33"/>
                </a:cubicBezTo>
                <a:cubicBezTo>
                  <a:pt x="41" y="33"/>
                  <a:pt x="41" y="33"/>
                  <a:pt x="41" y="33"/>
                </a:cubicBezTo>
                <a:cubicBezTo>
                  <a:pt x="41" y="33"/>
                  <a:pt x="42" y="34"/>
                  <a:pt x="42" y="34"/>
                </a:cubicBezTo>
                <a:cubicBezTo>
                  <a:pt x="42" y="35"/>
                  <a:pt x="41" y="36"/>
                  <a:pt x="41" y="36"/>
                </a:cubicBezTo>
                <a:cubicBezTo>
                  <a:pt x="35" y="36"/>
                  <a:pt x="35" y="36"/>
                  <a:pt x="35" y="36"/>
                </a:cubicBezTo>
                <a:close/>
                <a:moveTo>
                  <a:pt x="35" y="42"/>
                </a:moveTo>
                <a:cubicBezTo>
                  <a:pt x="35" y="42"/>
                  <a:pt x="35" y="42"/>
                  <a:pt x="35" y="42"/>
                </a:cubicBezTo>
                <a:cubicBezTo>
                  <a:pt x="35" y="42"/>
                  <a:pt x="34" y="41"/>
                  <a:pt x="34" y="41"/>
                </a:cubicBezTo>
                <a:cubicBezTo>
                  <a:pt x="34" y="40"/>
                  <a:pt x="35" y="39"/>
                  <a:pt x="35" y="39"/>
                </a:cubicBezTo>
                <a:cubicBezTo>
                  <a:pt x="41" y="39"/>
                  <a:pt x="41" y="39"/>
                  <a:pt x="41" y="39"/>
                </a:cubicBezTo>
                <a:cubicBezTo>
                  <a:pt x="41" y="39"/>
                  <a:pt x="42" y="40"/>
                  <a:pt x="42" y="41"/>
                </a:cubicBezTo>
                <a:cubicBezTo>
                  <a:pt x="42" y="41"/>
                  <a:pt x="41" y="42"/>
                  <a:pt x="41" y="42"/>
                </a:cubicBezTo>
                <a:cubicBezTo>
                  <a:pt x="35" y="42"/>
                  <a:pt x="35" y="42"/>
                  <a:pt x="35" y="42"/>
                </a:cubicBezTo>
                <a:close/>
                <a:moveTo>
                  <a:pt x="7" y="9"/>
                </a:moveTo>
                <a:cubicBezTo>
                  <a:pt x="7" y="9"/>
                  <a:pt x="7" y="9"/>
                  <a:pt x="7" y="9"/>
                </a:cubicBezTo>
                <a:cubicBezTo>
                  <a:pt x="6" y="9"/>
                  <a:pt x="6" y="9"/>
                  <a:pt x="6" y="8"/>
                </a:cubicBezTo>
                <a:cubicBezTo>
                  <a:pt x="6" y="8"/>
                  <a:pt x="6" y="7"/>
                  <a:pt x="7" y="7"/>
                </a:cubicBezTo>
                <a:cubicBezTo>
                  <a:pt x="12" y="7"/>
                  <a:pt x="12" y="7"/>
                  <a:pt x="12" y="7"/>
                </a:cubicBezTo>
                <a:cubicBezTo>
                  <a:pt x="13" y="7"/>
                  <a:pt x="13" y="8"/>
                  <a:pt x="13" y="8"/>
                </a:cubicBezTo>
                <a:cubicBezTo>
                  <a:pt x="13" y="9"/>
                  <a:pt x="13" y="9"/>
                  <a:pt x="12" y="9"/>
                </a:cubicBezTo>
                <a:cubicBezTo>
                  <a:pt x="7" y="9"/>
                  <a:pt x="7" y="9"/>
                  <a:pt x="7" y="9"/>
                </a:cubicBezTo>
                <a:close/>
                <a:moveTo>
                  <a:pt x="19" y="9"/>
                </a:moveTo>
                <a:cubicBezTo>
                  <a:pt x="19" y="9"/>
                  <a:pt x="19" y="9"/>
                  <a:pt x="19" y="9"/>
                </a:cubicBezTo>
                <a:cubicBezTo>
                  <a:pt x="19" y="9"/>
                  <a:pt x="18" y="9"/>
                  <a:pt x="18" y="8"/>
                </a:cubicBezTo>
                <a:cubicBezTo>
                  <a:pt x="18" y="8"/>
                  <a:pt x="19" y="7"/>
                  <a:pt x="19" y="7"/>
                </a:cubicBezTo>
                <a:cubicBezTo>
                  <a:pt x="24" y="7"/>
                  <a:pt x="24" y="7"/>
                  <a:pt x="24" y="7"/>
                </a:cubicBezTo>
                <a:cubicBezTo>
                  <a:pt x="25" y="7"/>
                  <a:pt x="26" y="8"/>
                  <a:pt x="26" y="8"/>
                </a:cubicBezTo>
                <a:cubicBezTo>
                  <a:pt x="26" y="9"/>
                  <a:pt x="25" y="9"/>
                  <a:pt x="24" y="9"/>
                </a:cubicBezTo>
                <a:cubicBezTo>
                  <a:pt x="19" y="9"/>
                  <a:pt x="19" y="9"/>
                  <a:pt x="19" y="9"/>
                </a:cubicBezTo>
                <a:close/>
                <a:moveTo>
                  <a:pt x="7" y="16"/>
                </a:moveTo>
                <a:cubicBezTo>
                  <a:pt x="7" y="16"/>
                  <a:pt x="7" y="16"/>
                  <a:pt x="7" y="16"/>
                </a:cubicBezTo>
                <a:cubicBezTo>
                  <a:pt x="6" y="16"/>
                  <a:pt x="6" y="15"/>
                  <a:pt x="6" y="14"/>
                </a:cubicBezTo>
                <a:cubicBezTo>
                  <a:pt x="6" y="14"/>
                  <a:pt x="6" y="13"/>
                  <a:pt x="7" y="13"/>
                </a:cubicBezTo>
                <a:cubicBezTo>
                  <a:pt x="12" y="13"/>
                  <a:pt x="12" y="13"/>
                  <a:pt x="12" y="13"/>
                </a:cubicBezTo>
                <a:cubicBezTo>
                  <a:pt x="13" y="13"/>
                  <a:pt x="13" y="14"/>
                  <a:pt x="13" y="14"/>
                </a:cubicBezTo>
                <a:cubicBezTo>
                  <a:pt x="13" y="15"/>
                  <a:pt x="13" y="16"/>
                  <a:pt x="12" y="16"/>
                </a:cubicBezTo>
                <a:cubicBezTo>
                  <a:pt x="7" y="16"/>
                  <a:pt x="7" y="16"/>
                  <a:pt x="7" y="16"/>
                </a:cubicBezTo>
                <a:close/>
                <a:moveTo>
                  <a:pt x="19" y="16"/>
                </a:moveTo>
                <a:cubicBezTo>
                  <a:pt x="19" y="16"/>
                  <a:pt x="19" y="16"/>
                  <a:pt x="19" y="16"/>
                </a:cubicBezTo>
                <a:cubicBezTo>
                  <a:pt x="19" y="16"/>
                  <a:pt x="18" y="15"/>
                  <a:pt x="18" y="14"/>
                </a:cubicBezTo>
                <a:cubicBezTo>
                  <a:pt x="18" y="14"/>
                  <a:pt x="19" y="13"/>
                  <a:pt x="19" y="13"/>
                </a:cubicBezTo>
                <a:cubicBezTo>
                  <a:pt x="24" y="13"/>
                  <a:pt x="24" y="13"/>
                  <a:pt x="24" y="13"/>
                </a:cubicBezTo>
                <a:cubicBezTo>
                  <a:pt x="25" y="13"/>
                  <a:pt x="26" y="14"/>
                  <a:pt x="26" y="14"/>
                </a:cubicBezTo>
                <a:cubicBezTo>
                  <a:pt x="26" y="15"/>
                  <a:pt x="25" y="16"/>
                  <a:pt x="24" y="16"/>
                </a:cubicBezTo>
                <a:cubicBezTo>
                  <a:pt x="19" y="16"/>
                  <a:pt x="19" y="16"/>
                  <a:pt x="19" y="16"/>
                </a:cubicBezTo>
                <a:close/>
                <a:moveTo>
                  <a:pt x="7" y="22"/>
                </a:moveTo>
                <a:cubicBezTo>
                  <a:pt x="7" y="22"/>
                  <a:pt x="7" y="22"/>
                  <a:pt x="7" y="22"/>
                </a:cubicBezTo>
                <a:cubicBezTo>
                  <a:pt x="6" y="22"/>
                  <a:pt x="6" y="21"/>
                  <a:pt x="6" y="20"/>
                </a:cubicBezTo>
                <a:cubicBezTo>
                  <a:pt x="6" y="20"/>
                  <a:pt x="6" y="19"/>
                  <a:pt x="7" y="19"/>
                </a:cubicBezTo>
                <a:cubicBezTo>
                  <a:pt x="12" y="19"/>
                  <a:pt x="12" y="19"/>
                  <a:pt x="12" y="19"/>
                </a:cubicBezTo>
                <a:cubicBezTo>
                  <a:pt x="13" y="19"/>
                  <a:pt x="13" y="20"/>
                  <a:pt x="13" y="20"/>
                </a:cubicBezTo>
                <a:cubicBezTo>
                  <a:pt x="13" y="21"/>
                  <a:pt x="13" y="22"/>
                  <a:pt x="12" y="22"/>
                </a:cubicBezTo>
                <a:cubicBezTo>
                  <a:pt x="7" y="22"/>
                  <a:pt x="7" y="22"/>
                  <a:pt x="7" y="22"/>
                </a:cubicBezTo>
                <a:close/>
                <a:moveTo>
                  <a:pt x="19" y="22"/>
                </a:moveTo>
                <a:cubicBezTo>
                  <a:pt x="19" y="22"/>
                  <a:pt x="19" y="22"/>
                  <a:pt x="19" y="22"/>
                </a:cubicBezTo>
                <a:cubicBezTo>
                  <a:pt x="19" y="22"/>
                  <a:pt x="18" y="21"/>
                  <a:pt x="18" y="20"/>
                </a:cubicBezTo>
                <a:cubicBezTo>
                  <a:pt x="18" y="20"/>
                  <a:pt x="19" y="19"/>
                  <a:pt x="19" y="19"/>
                </a:cubicBezTo>
                <a:cubicBezTo>
                  <a:pt x="24" y="19"/>
                  <a:pt x="24" y="19"/>
                  <a:pt x="24" y="19"/>
                </a:cubicBezTo>
                <a:cubicBezTo>
                  <a:pt x="25" y="19"/>
                  <a:pt x="26" y="20"/>
                  <a:pt x="26" y="20"/>
                </a:cubicBezTo>
                <a:cubicBezTo>
                  <a:pt x="26" y="21"/>
                  <a:pt x="25" y="22"/>
                  <a:pt x="24" y="22"/>
                </a:cubicBezTo>
                <a:cubicBezTo>
                  <a:pt x="19" y="22"/>
                  <a:pt x="19" y="22"/>
                  <a:pt x="19" y="22"/>
                </a:cubicBezTo>
                <a:close/>
                <a:moveTo>
                  <a:pt x="7" y="28"/>
                </a:moveTo>
                <a:cubicBezTo>
                  <a:pt x="7" y="28"/>
                  <a:pt x="7" y="28"/>
                  <a:pt x="7" y="28"/>
                </a:cubicBezTo>
                <a:cubicBezTo>
                  <a:pt x="6" y="28"/>
                  <a:pt x="6" y="27"/>
                  <a:pt x="6" y="27"/>
                </a:cubicBezTo>
                <a:cubicBezTo>
                  <a:pt x="6" y="26"/>
                  <a:pt x="6" y="25"/>
                  <a:pt x="7" y="25"/>
                </a:cubicBezTo>
                <a:cubicBezTo>
                  <a:pt x="12" y="25"/>
                  <a:pt x="12" y="25"/>
                  <a:pt x="12" y="25"/>
                </a:cubicBezTo>
                <a:cubicBezTo>
                  <a:pt x="13" y="25"/>
                  <a:pt x="13" y="26"/>
                  <a:pt x="13" y="27"/>
                </a:cubicBezTo>
                <a:cubicBezTo>
                  <a:pt x="13" y="27"/>
                  <a:pt x="13" y="28"/>
                  <a:pt x="12" y="28"/>
                </a:cubicBezTo>
                <a:cubicBezTo>
                  <a:pt x="7" y="28"/>
                  <a:pt x="7" y="28"/>
                  <a:pt x="7" y="28"/>
                </a:cubicBezTo>
                <a:close/>
                <a:moveTo>
                  <a:pt x="19" y="28"/>
                </a:moveTo>
                <a:cubicBezTo>
                  <a:pt x="19" y="28"/>
                  <a:pt x="19" y="28"/>
                  <a:pt x="19" y="28"/>
                </a:cubicBezTo>
                <a:cubicBezTo>
                  <a:pt x="19" y="28"/>
                  <a:pt x="18" y="27"/>
                  <a:pt x="18" y="27"/>
                </a:cubicBezTo>
                <a:cubicBezTo>
                  <a:pt x="18" y="26"/>
                  <a:pt x="19" y="25"/>
                  <a:pt x="19" y="25"/>
                </a:cubicBezTo>
                <a:cubicBezTo>
                  <a:pt x="24" y="25"/>
                  <a:pt x="24" y="25"/>
                  <a:pt x="24" y="25"/>
                </a:cubicBezTo>
                <a:cubicBezTo>
                  <a:pt x="25" y="25"/>
                  <a:pt x="26" y="26"/>
                  <a:pt x="26" y="27"/>
                </a:cubicBezTo>
                <a:cubicBezTo>
                  <a:pt x="26" y="27"/>
                  <a:pt x="25" y="28"/>
                  <a:pt x="24" y="28"/>
                </a:cubicBezTo>
                <a:cubicBezTo>
                  <a:pt x="19" y="28"/>
                  <a:pt x="19" y="28"/>
                  <a:pt x="19" y="28"/>
                </a:cubicBezTo>
                <a:close/>
                <a:moveTo>
                  <a:pt x="7" y="34"/>
                </a:moveTo>
                <a:cubicBezTo>
                  <a:pt x="7" y="34"/>
                  <a:pt x="7" y="34"/>
                  <a:pt x="7" y="34"/>
                </a:cubicBezTo>
                <a:cubicBezTo>
                  <a:pt x="6" y="34"/>
                  <a:pt x="6" y="33"/>
                  <a:pt x="6" y="33"/>
                </a:cubicBezTo>
                <a:cubicBezTo>
                  <a:pt x="6" y="32"/>
                  <a:pt x="6" y="32"/>
                  <a:pt x="7" y="32"/>
                </a:cubicBezTo>
                <a:cubicBezTo>
                  <a:pt x="12" y="32"/>
                  <a:pt x="12" y="32"/>
                  <a:pt x="12" y="32"/>
                </a:cubicBezTo>
                <a:cubicBezTo>
                  <a:pt x="13" y="32"/>
                  <a:pt x="13" y="32"/>
                  <a:pt x="13" y="33"/>
                </a:cubicBezTo>
                <a:cubicBezTo>
                  <a:pt x="13" y="33"/>
                  <a:pt x="13" y="34"/>
                  <a:pt x="12" y="34"/>
                </a:cubicBezTo>
                <a:cubicBezTo>
                  <a:pt x="7" y="34"/>
                  <a:pt x="7" y="34"/>
                  <a:pt x="7" y="34"/>
                </a:cubicBezTo>
                <a:close/>
                <a:moveTo>
                  <a:pt x="19" y="34"/>
                </a:moveTo>
                <a:cubicBezTo>
                  <a:pt x="19" y="34"/>
                  <a:pt x="19" y="34"/>
                  <a:pt x="19" y="34"/>
                </a:cubicBezTo>
                <a:cubicBezTo>
                  <a:pt x="19" y="34"/>
                  <a:pt x="18" y="33"/>
                  <a:pt x="18" y="33"/>
                </a:cubicBezTo>
                <a:cubicBezTo>
                  <a:pt x="18" y="32"/>
                  <a:pt x="19" y="32"/>
                  <a:pt x="19" y="32"/>
                </a:cubicBezTo>
                <a:cubicBezTo>
                  <a:pt x="24" y="32"/>
                  <a:pt x="24" y="32"/>
                  <a:pt x="24" y="32"/>
                </a:cubicBezTo>
                <a:cubicBezTo>
                  <a:pt x="25" y="32"/>
                  <a:pt x="26" y="32"/>
                  <a:pt x="26" y="33"/>
                </a:cubicBezTo>
                <a:cubicBezTo>
                  <a:pt x="26" y="33"/>
                  <a:pt x="25" y="34"/>
                  <a:pt x="24" y="34"/>
                </a:cubicBezTo>
                <a:cubicBezTo>
                  <a:pt x="19" y="34"/>
                  <a:pt x="19" y="34"/>
                  <a:pt x="19" y="34"/>
                </a:cubicBezTo>
                <a:close/>
                <a:moveTo>
                  <a:pt x="32" y="14"/>
                </a:moveTo>
                <a:cubicBezTo>
                  <a:pt x="32" y="14"/>
                  <a:pt x="32" y="14"/>
                  <a:pt x="32" y="14"/>
                </a:cubicBezTo>
                <a:cubicBezTo>
                  <a:pt x="47" y="14"/>
                  <a:pt x="47" y="14"/>
                  <a:pt x="47" y="14"/>
                </a:cubicBezTo>
                <a:cubicBezTo>
                  <a:pt x="47" y="14"/>
                  <a:pt x="47" y="14"/>
                  <a:pt x="47" y="14"/>
                </a:cubicBezTo>
                <a:cubicBezTo>
                  <a:pt x="49" y="14"/>
                  <a:pt x="49" y="15"/>
                  <a:pt x="49" y="16"/>
                </a:cubicBezTo>
                <a:cubicBezTo>
                  <a:pt x="49" y="47"/>
                  <a:pt x="49" y="47"/>
                  <a:pt x="49" y="47"/>
                </a:cubicBezTo>
                <a:cubicBezTo>
                  <a:pt x="49" y="47"/>
                  <a:pt x="49" y="47"/>
                  <a:pt x="49" y="47"/>
                </a:cubicBezTo>
                <a:cubicBezTo>
                  <a:pt x="49" y="48"/>
                  <a:pt x="49" y="49"/>
                  <a:pt x="47" y="49"/>
                </a:cubicBezTo>
                <a:cubicBezTo>
                  <a:pt x="30" y="49"/>
                  <a:pt x="30" y="49"/>
                  <a:pt x="30" y="49"/>
                </a:cubicBezTo>
                <a:cubicBezTo>
                  <a:pt x="23" y="49"/>
                  <a:pt x="23" y="49"/>
                  <a:pt x="23" y="49"/>
                </a:cubicBezTo>
                <a:cubicBezTo>
                  <a:pt x="23" y="49"/>
                  <a:pt x="23" y="49"/>
                  <a:pt x="23" y="49"/>
                </a:cubicBezTo>
                <a:cubicBezTo>
                  <a:pt x="22" y="49"/>
                  <a:pt x="21" y="48"/>
                  <a:pt x="21" y="47"/>
                </a:cubicBezTo>
                <a:cubicBezTo>
                  <a:pt x="21" y="41"/>
                  <a:pt x="21" y="41"/>
                  <a:pt x="21" y="41"/>
                </a:cubicBezTo>
                <a:cubicBezTo>
                  <a:pt x="11" y="41"/>
                  <a:pt x="11" y="41"/>
                  <a:pt x="11" y="41"/>
                </a:cubicBezTo>
                <a:cubicBezTo>
                  <a:pt x="11" y="47"/>
                  <a:pt x="11" y="47"/>
                  <a:pt x="11" y="47"/>
                </a:cubicBezTo>
                <a:cubicBezTo>
                  <a:pt x="11" y="47"/>
                  <a:pt x="11" y="47"/>
                  <a:pt x="11" y="47"/>
                </a:cubicBezTo>
                <a:cubicBezTo>
                  <a:pt x="11" y="48"/>
                  <a:pt x="10" y="49"/>
                  <a:pt x="9" y="49"/>
                </a:cubicBezTo>
                <a:cubicBezTo>
                  <a:pt x="2" y="49"/>
                  <a:pt x="2" y="49"/>
                  <a:pt x="2" y="49"/>
                </a:cubicBezTo>
                <a:cubicBezTo>
                  <a:pt x="2" y="49"/>
                  <a:pt x="2" y="49"/>
                  <a:pt x="2" y="49"/>
                </a:cubicBezTo>
                <a:cubicBezTo>
                  <a:pt x="0" y="49"/>
                  <a:pt x="0" y="48"/>
                  <a:pt x="0" y="47"/>
                </a:cubicBezTo>
                <a:cubicBezTo>
                  <a:pt x="0" y="2"/>
                  <a:pt x="0" y="2"/>
                  <a:pt x="0" y="2"/>
                </a:cubicBezTo>
                <a:cubicBezTo>
                  <a:pt x="0" y="2"/>
                  <a:pt x="0" y="2"/>
                  <a:pt x="0" y="2"/>
                </a:cubicBezTo>
                <a:cubicBezTo>
                  <a:pt x="0" y="1"/>
                  <a:pt x="0" y="0"/>
                  <a:pt x="2" y="0"/>
                </a:cubicBezTo>
                <a:cubicBezTo>
                  <a:pt x="30" y="0"/>
                  <a:pt x="30" y="0"/>
                  <a:pt x="30" y="0"/>
                </a:cubicBezTo>
                <a:cubicBezTo>
                  <a:pt x="30" y="0"/>
                  <a:pt x="30" y="0"/>
                  <a:pt x="30" y="0"/>
                </a:cubicBezTo>
                <a:cubicBezTo>
                  <a:pt x="31" y="0"/>
                  <a:pt x="32" y="1"/>
                  <a:pt x="32" y="2"/>
                </a:cubicBezTo>
                <a:cubicBezTo>
                  <a:pt x="32" y="14"/>
                  <a:pt x="32" y="14"/>
                  <a:pt x="32"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4" name="Freeform 640"/>
          <p:cNvSpPr>
            <a:spLocks noEditPoints="1"/>
          </p:cNvSpPr>
          <p:nvPr/>
        </p:nvSpPr>
        <p:spPr bwMode="auto">
          <a:xfrm>
            <a:off x="7316483" y="5409399"/>
            <a:ext cx="174715" cy="151196"/>
          </a:xfrm>
          <a:custGeom>
            <a:avLst/>
            <a:gdLst>
              <a:gd name="T0" fmla="*/ 44 w 52"/>
              <a:gd name="T1" fmla="*/ 15 h 45"/>
              <a:gd name="T2" fmla="*/ 11 w 52"/>
              <a:gd name="T3" fmla="*/ 15 h 45"/>
              <a:gd name="T4" fmla="*/ 6 w 52"/>
              <a:gd name="T5" fmla="*/ 38 h 45"/>
              <a:gd name="T6" fmla="*/ 49 w 52"/>
              <a:gd name="T7" fmla="*/ 38 h 45"/>
              <a:gd name="T8" fmla="*/ 44 w 52"/>
              <a:gd name="T9" fmla="*/ 15 h 45"/>
              <a:gd name="T10" fmla="*/ 33 w 52"/>
              <a:gd name="T11" fmla="*/ 24 h 45"/>
              <a:gd name="T12" fmla="*/ 39 w 52"/>
              <a:gd name="T13" fmla="*/ 25 h 45"/>
              <a:gd name="T14" fmla="*/ 34 w 52"/>
              <a:gd name="T15" fmla="*/ 28 h 45"/>
              <a:gd name="T16" fmla="*/ 36 w 52"/>
              <a:gd name="T17" fmla="*/ 30 h 45"/>
              <a:gd name="T18" fmla="*/ 38 w 52"/>
              <a:gd name="T19" fmla="*/ 32 h 45"/>
              <a:gd name="T20" fmla="*/ 33 w 52"/>
              <a:gd name="T21" fmla="*/ 34 h 45"/>
              <a:gd name="T22" fmla="*/ 32 w 52"/>
              <a:gd name="T23" fmla="*/ 25 h 45"/>
              <a:gd name="T24" fmla="*/ 47 w 52"/>
              <a:gd name="T25" fmla="*/ 33 h 45"/>
              <a:gd name="T26" fmla="*/ 40 w 52"/>
              <a:gd name="T27" fmla="*/ 33 h 45"/>
              <a:gd name="T28" fmla="*/ 41 w 52"/>
              <a:gd name="T29" fmla="*/ 24 h 45"/>
              <a:gd name="T30" fmla="*/ 46 w 52"/>
              <a:gd name="T31" fmla="*/ 32 h 45"/>
              <a:gd name="T32" fmla="*/ 21 w 52"/>
              <a:gd name="T33" fmla="*/ 24 h 45"/>
              <a:gd name="T34" fmla="*/ 23 w 52"/>
              <a:gd name="T35" fmla="*/ 32 h 45"/>
              <a:gd name="T36" fmla="*/ 18 w 52"/>
              <a:gd name="T37" fmla="*/ 34 h 45"/>
              <a:gd name="T38" fmla="*/ 16 w 52"/>
              <a:gd name="T39" fmla="*/ 26 h 45"/>
              <a:gd name="T40" fmla="*/ 21 w 52"/>
              <a:gd name="T41" fmla="*/ 26 h 45"/>
              <a:gd name="T42" fmla="*/ 19 w 52"/>
              <a:gd name="T43" fmla="*/ 32 h 45"/>
              <a:gd name="T44" fmla="*/ 29 w 52"/>
              <a:gd name="T45" fmla="*/ 33 h 45"/>
              <a:gd name="T46" fmla="*/ 26 w 52"/>
              <a:gd name="T47" fmla="*/ 33 h 45"/>
              <a:gd name="T48" fmla="*/ 24 w 52"/>
              <a:gd name="T49" fmla="*/ 25 h 45"/>
              <a:gd name="T50" fmla="*/ 28 w 52"/>
              <a:gd name="T51" fmla="*/ 24 h 45"/>
              <a:gd name="T52" fmla="*/ 31 w 52"/>
              <a:gd name="T53" fmla="*/ 25 h 45"/>
              <a:gd name="T54" fmla="*/ 29 w 52"/>
              <a:gd name="T55" fmla="*/ 33 h 45"/>
              <a:gd name="T56" fmla="*/ 9 w 52"/>
              <a:gd name="T57" fmla="*/ 34 h 45"/>
              <a:gd name="T58" fmla="*/ 8 w 52"/>
              <a:gd name="T59" fmla="*/ 29 h 45"/>
              <a:gd name="T60" fmla="*/ 9 w 52"/>
              <a:gd name="T61" fmla="*/ 24 h 45"/>
              <a:gd name="T62" fmla="*/ 13 w 52"/>
              <a:gd name="T63" fmla="*/ 28 h 45"/>
              <a:gd name="T64" fmla="*/ 15 w 52"/>
              <a:gd name="T65" fmla="*/ 25 h 45"/>
              <a:gd name="T66" fmla="*/ 15 w 52"/>
              <a:gd name="T67" fmla="*/ 29 h 45"/>
              <a:gd name="T68" fmla="*/ 13 w 52"/>
              <a:gd name="T69" fmla="*/ 33 h 45"/>
              <a:gd name="T70" fmla="*/ 10 w 52"/>
              <a:gd name="T71" fmla="*/ 33 h 45"/>
              <a:gd name="T72" fmla="*/ 42 w 52"/>
              <a:gd name="T73" fmla="*/ 8 h 45"/>
              <a:gd name="T74" fmla="*/ 42 w 52"/>
              <a:gd name="T75" fmla="*/ 13 h 45"/>
              <a:gd name="T76" fmla="*/ 10 w 52"/>
              <a:gd name="T77" fmla="*/ 8 h 45"/>
              <a:gd name="T78" fmla="*/ 2 w 52"/>
              <a:gd name="T79" fmla="*/ 12 h 45"/>
              <a:gd name="T80" fmla="*/ 2 w 52"/>
              <a:gd name="T81" fmla="*/ 0 h 45"/>
              <a:gd name="T82" fmla="*/ 50 w 52"/>
              <a:gd name="T83" fmla="*/ 4 h 45"/>
              <a:gd name="T84" fmla="*/ 45 w 52"/>
              <a:gd name="T85" fmla="*/ 8 h 45"/>
              <a:gd name="T86" fmla="*/ 52 w 52"/>
              <a:gd name="T87" fmla="*/ 19 h 45"/>
              <a:gd name="T88" fmla="*/ 10 w 52"/>
              <a:gd name="T89" fmla="*/ 45 h 45"/>
              <a:gd name="T90" fmla="*/ 10 w 52"/>
              <a:gd name="T91" fmla="*/ 1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45">
                <a:moveTo>
                  <a:pt x="44" y="15"/>
                </a:moveTo>
                <a:cubicBezTo>
                  <a:pt x="44" y="15"/>
                  <a:pt x="44" y="15"/>
                  <a:pt x="44" y="15"/>
                </a:cubicBezTo>
                <a:cubicBezTo>
                  <a:pt x="44" y="15"/>
                  <a:pt x="44" y="15"/>
                  <a:pt x="44" y="15"/>
                </a:cubicBezTo>
                <a:cubicBezTo>
                  <a:pt x="11" y="15"/>
                  <a:pt x="11" y="15"/>
                  <a:pt x="11" y="15"/>
                </a:cubicBezTo>
                <a:cubicBezTo>
                  <a:pt x="11" y="15"/>
                  <a:pt x="11" y="15"/>
                  <a:pt x="11" y="15"/>
                </a:cubicBezTo>
                <a:cubicBezTo>
                  <a:pt x="11" y="15"/>
                  <a:pt x="11" y="15"/>
                  <a:pt x="11" y="15"/>
                </a:cubicBezTo>
                <a:cubicBezTo>
                  <a:pt x="10" y="15"/>
                  <a:pt x="10" y="15"/>
                  <a:pt x="10" y="15"/>
                </a:cubicBezTo>
                <a:cubicBezTo>
                  <a:pt x="7" y="15"/>
                  <a:pt x="6" y="17"/>
                  <a:pt x="6" y="19"/>
                </a:cubicBezTo>
                <a:cubicBezTo>
                  <a:pt x="6" y="38"/>
                  <a:pt x="6" y="38"/>
                  <a:pt x="6" y="38"/>
                </a:cubicBezTo>
                <a:cubicBezTo>
                  <a:pt x="6" y="41"/>
                  <a:pt x="7" y="42"/>
                  <a:pt x="10" y="42"/>
                </a:cubicBezTo>
                <a:cubicBezTo>
                  <a:pt x="45" y="42"/>
                  <a:pt x="45" y="42"/>
                  <a:pt x="45" y="42"/>
                </a:cubicBezTo>
                <a:cubicBezTo>
                  <a:pt x="47" y="42"/>
                  <a:pt x="49" y="41"/>
                  <a:pt x="49" y="38"/>
                </a:cubicBezTo>
                <a:cubicBezTo>
                  <a:pt x="49" y="19"/>
                  <a:pt x="49" y="19"/>
                  <a:pt x="49" y="19"/>
                </a:cubicBezTo>
                <a:cubicBezTo>
                  <a:pt x="49" y="17"/>
                  <a:pt x="47" y="15"/>
                  <a:pt x="45" y="15"/>
                </a:cubicBezTo>
                <a:cubicBezTo>
                  <a:pt x="44" y="15"/>
                  <a:pt x="44" y="15"/>
                  <a:pt x="44" y="15"/>
                </a:cubicBezTo>
                <a:close/>
                <a:moveTo>
                  <a:pt x="32" y="25"/>
                </a:moveTo>
                <a:cubicBezTo>
                  <a:pt x="32" y="25"/>
                  <a:pt x="32" y="25"/>
                  <a:pt x="32" y="25"/>
                </a:cubicBezTo>
                <a:cubicBezTo>
                  <a:pt x="32" y="24"/>
                  <a:pt x="33" y="24"/>
                  <a:pt x="33" y="24"/>
                </a:cubicBezTo>
                <a:cubicBezTo>
                  <a:pt x="33" y="24"/>
                  <a:pt x="33" y="24"/>
                  <a:pt x="33" y="24"/>
                </a:cubicBezTo>
                <a:cubicBezTo>
                  <a:pt x="38" y="24"/>
                  <a:pt x="38" y="24"/>
                  <a:pt x="38" y="24"/>
                </a:cubicBezTo>
                <a:cubicBezTo>
                  <a:pt x="39" y="24"/>
                  <a:pt x="39" y="24"/>
                  <a:pt x="39" y="25"/>
                </a:cubicBezTo>
                <a:cubicBezTo>
                  <a:pt x="39" y="26"/>
                  <a:pt x="39" y="26"/>
                  <a:pt x="38" y="26"/>
                </a:cubicBezTo>
                <a:cubicBezTo>
                  <a:pt x="34" y="26"/>
                  <a:pt x="34" y="26"/>
                  <a:pt x="34" y="26"/>
                </a:cubicBezTo>
                <a:cubicBezTo>
                  <a:pt x="34" y="28"/>
                  <a:pt x="34" y="28"/>
                  <a:pt x="34" y="28"/>
                </a:cubicBezTo>
                <a:cubicBezTo>
                  <a:pt x="36" y="28"/>
                  <a:pt x="36" y="28"/>
                  <a:pt x="36" y="28"/>
                </a:cubicBezTo>
                <a:cubicBezTo>
                  <a:pt x="36" y="28"/>
                  <a:pt x="37" y="28"/>
                  <a:pt x="37" y="29"/>
                </a:cubicBezTo>
                <a:cubicBezTo>
                  <a:pt x="37" y="30"/>
                  <a:pt x="36" y="30"/>
                  <a:pt x="36" y="30"/>
                </a:cubicBezTo>
                <a:cubicBezTo>
                  <a:pt x="34" y="30"/>
                  <a:pt x="34" y="30"/>
                  <a:pt x="34" y="30"/>
                </a:cubicBezTo>
                <a:cubicBezTo>
                  <a:pt x="34" y="32"/>
                  <a:pt x="34" y="32"/>
                  <a:pt x="34" y="32"/>
                </a:cubicBezTo>
                <a:cubicBezTo>
                  <a:pt x="38" y="32"/>
                  <a:pt x="38" y="32"/>
                  <a:pt x="38" y="32"/>
                </a:cubicBezTo>
                <a:cubicBezTo>
                  <a:pt x="39" y="32"/>
                  <a:pt x="39" y="32"/>
                  <a:pt x="39" y="33"/>
                </a:cubicBezTo>
                <a:cubicBezTo>
                  <a:pt x="39" y="33"/>
                  <a:pt x="39" y="34"/>
                  <a:pt x="38" y="34"/>
                </a:cubicBezTo>
                <a:cubicBezTo>
                  <a:pt x="33" y="34"/>
                  <a:pt x="33" y="34"/>
                  <a:pt x="33" y="34"/>
                </a:cubicBezTo>
                <a:cubicBezTo>
                  <a:pt x="33" y="34"/>
                  <a:pt x="32" y="33"/>
                  <a:pt x="32" y="33"/>
                </a:cubicBezTo>
                <a:cubicBezTo>
                  <a:pt x="32" y="33"/>
                  <a:pt x="32" y="33"/>
                  <a:pt x="32" y="33"/>
                </a:cubicBezTo>
                <a:cubicBezTo>
                  <a:pt x="32" y="30"/>
                  <a:pt x="32" y="28"/>
                  <a:pt x="32" y="25"/>
                </a:cubicBezTo>
                <a:close/>
                <a:moveTo>
                  <a:pt x="46" y="32"/>
                </a:moveTo>
                <a:cubicBezTo>
                  <a:pt x="46" y="32"/>
                  <a:pt x="46" y="32"/>
                  <a:pt x="46" y="32"/>
                </a:cubicBezTo>
                <a:cubicBezTo>
                  <a:pt x="47" y="32"/>
                  <a:pt x="47" y="32"/>
                  <a:pt x="47" y="33"/>
                </a:cubicBezTo>
                <a:cubicBezTo>
                  <a:pt x="47" y="33"/>
                  <a:pt x="47" y="34"/>
                  <a:pt x="46" y="34"/>
                </a:cubicBezTo>
                <a:cubicBezTo>
                  <a:pt x="41" y="34"/>
                  <a:pt x="41" y="34"/>
                  <a:pt x="41" y="34"/>
                </a:cubicBezTo>
                <a:cubicBezTo>
                  <a:pt x="41" y="34"/>
                  <a:pt x="40" y="33"/>
                  <a:pt x="40" y="33"/>
                </a:cubicBezTo>
                <a:cubicBezTo>
                  <a:pt x="40" y="33"/>
                  <a:pt x="40" y="33"/>
                  <a:pt x="40" y="33"/>
                </a:cubicBezTo>
                <a:cubicBezTo>
                  <a:pt x="40" y="25"/>
                  <a:pt x="40" y="25"/>
                  <a:pt x="40" y="25"/>
                </a:cubicBezTo>
                <a:cubicBezTo>
                  <a:pt x="40" y="24"/>
                  <a:pt x="41" y="24"/>
                  <a:pt x="41" y="24"/>
                </a:cubicBezTo>
                <a:cubicBezTo>
                  <a:pt x="42" y="24"/>
                  <a:pt x="42" y="24"/>
                  <a:pt x="42" y="25"/>
                </a:cubicBezTo>
                <a:cubicBezTo>
                  <a:pt x="42" y="32"/>
                  <a:pt x="42" y="32"/>
                  <a:pt x="42" y="32"/>
                </a:cubicBezTo>
                <a:cubicBezTo>
                  <a:pt x="46" y="32"/>
                  <a:pt x="46" y="32"/>
                  <a:pt x="46" y="32"/>
                </a:cubicBezTo>
                <a:close/>
                <a:moveTo>
                  <a:pt x="18" y="24"/>
                </a:moveTo>
                <a:cubicBezTo>
                  <a:pt x="18" y="24"/>
                  <a:pt x="18" y="24"/>
                  <a:pt x="18" y="24"/>
                </a:cubicBezTo>
                <a:cubicBezTo>
                  <a:pt x="21" y="24"/>
                  <a:pt x="21" y="24"/>
                  <a:pt x="21" y="24"/>
                </a:cubicBezTo>
                <a:cubicBezTo>
                  <a:pt x="22" y="24"/>
                  <a:pt x="22" y="24"/>
                  <a:pt x="23" y="25"/>
                </a:cubicBezTo>
                <a:cubicBezTo>
                  <a:pt x="23" y="25"/>
                  <a:pt x="23" y="26"/>
                  <a:pt x="23" y="26"/>
                </a:cubicBezTo>
                <a:cubicBezTo>
                  <a:pt x="23" y="32"/>
                  <a:pt x="23" y="32"/>
                  <a:pt x="23" y="32"/>
                </a:cubicBezTo>
                <a:cubicBezTo>
                  <a:pt x="23" y="32"/>
                  <a:pt x="23" y="33"/>
                  <a:pt x="23" y="33"/>
                </a:cubicBezTo>
                <a:cubicBezTo>
                  <a:pt x="22" y="34"/>
                  <a:pt x="22" y="34"/>
                  <a:pt x="21" y="34"/>
                </a:cubicBezTo>
                <a:cubicBezTo>
                  <a:pt x="18" y="34"/>
                  <a:pt x="18" y="34"/>
                  <a:pt x="18" y="34"/>
                </a:cubicBezTo>
                <a:cubicBezTo>
                  <a:pt x="18" y="34"/>
                  <a:pt x="17" y="34"/>
                  <a:pt x="17" y="33"/>
                </a:cubicBezTo>
                <a:cubicBezTo>
                  <a:pt x="17" y="33"/>
                  <a:pt x="16" y="32"/>
                  <a:pt x="16" y="32"/>
                </a:cubicBezTo>
                <a:cubicBezTo>
                  <a:pt x="16" y="26"/>
                  <a:pt x="16" y="26"/>
                  <a:pt x="16" y="26"/>
                </a:cubicBezTo>
                <a:cubicBezTo>
                  <a:pt x="16" y="26"/>
                  <a:pt x="17" y="25"/>
                  <a:pt x="17" y="25"/>
                </a:cubicBezTo>
                <a:cubicBezTo>
                  <a:pt x="17" y="24"/>
                  <a:pt x="18" y="24"/>
                  <a:pt x="18" y="24"/>
                </a:cubicBezTo>
                <a:close/>
                <a:moveTo>
                  <a:pt x="21" y="26"/>
                </a:moveTo>
                <a:cubicBezTo>
                  <a:pt x="21" y="26"/>
                  <a:pt x="21" y="26"/>
                  <a:pt x="21" y="26"/>
                </a:cubicBezTo>
                <a:cubicBezTo>
                  <a:pt x="19" y="26"/>
                  <a:pt x="19" y="26"/>
                  <a:pt x="19" y="26"/>
                </a:cubicBezTo>
                <a:cubicBezTo>
                  <a:pt x="19" y="32"/>
                  <a:pt x="19" y="32"/>
                  <a:pt x="19" y="32"/>
                </a:cubicBezTo>
                <a:cubicBezTo>
                  <a:pt x="21" y="32"/>
                  <a:pt x="21" y="32"/>
                  <a:pt x="21" y="32"/>
                </a:cubicBezTo>
                <a:cubicBezTo>
                  <a:pt x="21" y="26"/>
                  <a:pt x="21" y="26"/>
                  <a:pt x="21" y="26"/>
                </a:cubicBezTo>
                <a:close/>
                <a:moveTo>
                  <a:pt x="29" y="33"/>
                </a:moveTo>
                <a:cubicBezTo>
                  <a:pt x="29" y="33"/>
                  <a:pt x="29" y="33"/>
                  <a:pt x="29" y="33"/>
                </a:cubicBezTo>
                <a:cubicBezTo>
                  <a:pt x="29" y="33"/>
                  <a:pt x="28" y="34"/>
                  <a:pt x="28" y="34"/>
                </a:cubicBezTo>
                <a:cubicBezTo>
                  <a:pt x="27" y="34"/>
                  <a:pt x="26" y="33"/>
                  <a:pt x="26" y="33"/>
                </a:cubicBezTo>
                <a:cubicBezTo>
                  <a:pt x="26" y="26"/>
                  <a:pt x="26" y="26"/>
                  <a:pt x="26" y="26"/>
                </a:cubicBezTo>
                <a:cubicBezTo>
                  <a:pt x="25" y="26"/>
                  <a:pt x="25" y="26"/>
                  <a:pt x="25" y="26"/>
                </a:cubicBezTo>
                <a:cubicBezTo>
                  <a:pt x="24" y="26"/>
                  <a:pt x="24" y="26"/>
                  <a:pt x="24" y="25"/>
                </a:cubicBezTo>
                <a:cubicBezTo>
                  <a:pt x="24" y="24"/>
                  <a:pt x="24" y="24"/>
                  <a:pt x="25" y="24"/>
                </a:cubicBezTo>
                <a:cubicBezTo>
                  <a:pt x="27" y="24"/>
                  <a:pt x="27" y="24"/>
                  <a:pt x="27" y="24"/>
                </a:cubicBezTo>
                <a:cubicBezTo>
                  <a:pt x="28" y="24"/>
                  <a:pt x="28" y="24"/>
                  <a:pt x="28" y="24"/>
                </a:cubicBezTo>
                <a:cubicBezTo>
                  <a:pt x="28" y="24"/>
                  <a:pt x="28" y="24"/>
                  <a:pt x="28" y="24"/>
                </a:cubicBezTo>
                <a:cubicBezTo>
                  <a:pt x="30" y="24"/>
                  <a:pt x="30" y="24"/>
                  <a:pt x="30" y="24"/>
                </a:cubicBezTo>
                <a:cubicBezTo>
                  <a:pt x="31" y="24"/>
                  <a:pt x="31" y="24"/>
                  <a:pt x="31" y="25"/>
                </a:cubicBezTo>
                <a:cubicBezTo>
                  <a:pt x="31" y="26"/>
                  <a:pt x="31" y="26"/>
                  <a:pt x="30" y="26"/>
                </a:cubicBezTo>
                <a:cubicBezTo>
                  <a:pt x="29" y="26"/>
                  <a:pt x="29" y="26"/>
                  <a:pt x="29" y="26"/>
                </a:cubicBezTo>
                <a:cubicBezTo>
                  <a:pt x="29" y="33"/>
                  <a:pt x="29" y="33"/>
                  <a:pt x="29" y="33"/>
                </a:cubicBezTo>
                <a:close/>
                <a:moveTo>
                  <a:pt x="10" y="33"/>
                </a:moveTo>
                <a:cubicBezTo>
                  <a:pt x="10" y="33"/>
                  <a:pt x="10" y="33"/>
                  <a:pt x="10" y="33"/>
                </a:cubicBezTo>
                <a:cubicBezTo>
                  <a:pt x="10" y="33"/>
                  <a:pt x="10" y="34"/>
                  <a:pt x="9" y="34"/>
                </a:cubicBezTo>
                <a:cubicBezTo>
                  <a:pt x="8" y="34"/>
                  <a:pt x="8" y="33"/>
                  <a:pt x="8" y="33"/>
                </a:cubicBezTo>
                <a:cubicBezTo>
                  <a:pt x="8" y="29"/>
                  <a:pt x="8" y="29"/>
                  <a:pt x="8" y="29"/>
                </a:cubicBezTo>
                <a:cubicBezTo>
                  <a:pt x="8" y="29"/>
                  <a:pt x="8" y="29"/>
                  <a:pt x="8" y="29"/>
                </a:cubicBezTo>
                <a:cubicBezTo>
                  <a:pt x="8" y="29"/>
                  <a:pt x="8" y="29"/>
                  <a:pt x="8" y="29"/>
                </a:cubicBezTo>
                <a:cubicBezTo>
                  <a:pt x="8" y="25"/>
                  <a:pt x="8" y="25"/>
                  <a:pt x="8" y="25"/>
                </a:cubicBezTo>
                <a:cubicBezTo>
                  <a:pt x="8" y="24"/>
                  <a:pt x="8" y="24"/>
                  <a:pt x="9" y="24"/>
                </a:cubicBezTo>
                <a:cubicBezTo>
                  <a:pt x="10" y="24"/>
                  <a:pt x="10" y="24"/>
                  <a:pt x="10" y="25"/>
                </a:cubicBezTo>
                <a:cubicBezTo>
                  <a:pt x="10" y="28"/>
                  <a:pt x="10" y="28"/>
                  <a:pt x="10" y="28"/>
                </a:cubicBezTo>
                <a:cubicBezTo>
                  <a:pt x="13" y="28"/>
                  <a:pt x="13" y="28"/>
                  <a:pt x="13" y="28"/>
                </a:cubicBezTo>
                <a:cubicBezTo>
                  <a:pt x="13" y="25"/>
                  <a:pt x="13" y="25"/>
                  <a:pt x="13" y="25"/>
                </a:cubicBezTo>
                <a:cubicBezTo>
                  <a:pt x="13" y="24"/>
                  <a:pt x="13" y="24"/>
                  <a:pt x="14" y="24"/>
                </a:cubicBezTo>
                <a:cubicBezTo>
                  <a:pt x="14" y="24"/>
                  <a:pt x="15" y="24"/>
                  <a:pt x="15" y="25"/>
                </a:cubicBezTo>
                <a:cubicBezTo>
                  <a:pt x="15" y="29"/>
                  <a:pt x="15" y="29"/>
                  <a:pt x="15" y="29"/>
                </a:cubicBezTo>
                <a:cubicBezTo>
                  <a:pt x="15" y="29"/>
                  <a:pt x="15" y="29"/>
                  <a:pt x="15" y="29"/>
                </a:cubicBezTo>
                <a:cubicBezTo>
                  <a:pt x="15" y="29"/>
                  <a:pt x="15" y="29"/>
                  <a:pt x="15" y="29"/>
                </a:cubicBezTo>
                <a:cubicBezTo>
                  <a:pt x="15" y="33"/>
                  <a:pt x="15" y="33"/>
                  <a:pt x="15" y="33"/>
                </a:cubicBezTo>
                <a:cubicBezTo>
                  <a:pt x="15" y="33"/>
                  <a:pt x="14" y="34"/>
                  <a:pt x="14" y="34"/>
                </a:cubicBezTo>
                <a:cubicBezTo>
                  <a:pt x="13" y="34"/>
                  <a:pt x="13" y="33"/>
                  <a:pt x="13" y="33"/>
                </a:cubicBezTo>
                <a:cubicBezTo>
                  <a:pt x="13" y="30"/>
                  <a:pt x="13" y="30"/>
                  <a:pt x="13" y="30"/>
                </a:cubicBezTo>
                <a:cubicBezTo>
                  <a:pt x="10" y="30"/>
                  <a:pt x="10" y="30"/>
                  <a:pt x="10" y="30"/>
                </a:cubicBezTo>
                <a:cubicBezTo>
                  <a:pt x="10" y="33"/>
                  <a:pt x="10" y="33"/>
                  <a:pt x="10" y="33"/>
                </a:cubicBezTo>
                <a:close/>
                <a:moveTo>
                  <a:pt x="42" y="13"/>
                </a:moveTo>
                <a:cubicBezTo>
                  <a:pt x="42" y="13"/>
                  <a:pt x="42" y="13"/>
                  <a:pt x="42" y="13"/>
                </a:cubicBezTo>
                <a:cubicBezTo>
                  <a:pt x="42" y="8"/>
                  <a:pt x="42" y="8"/>
                  <a:pt x="42" y="8"/>
                </a:cubicBezTo>
                <a:cubicBezTo>
                  <a:pt x="13" y="8"/>
                  <a:pt x="13" y="8"/>
                  <a:pt x="13" y="8"/>
                </a:cubicBezTo>
                <a:cubicBezTo>
                  <a:pt x="13" y="13"/>
                  <a:pt x="13" y="13"/>
                  <a:pt x="13" y="13"/>
                </a:cubicBezTo>
                <a:cubicBezTo>
                  <a:pt x="42" y="13"/>
                  <a:pt x="42" y="13"/>
                  <a:pt x="42" y="13"/>
                </a:cubicBezTo>
                <a:close/>
                <a:moveTo>
                  <a:pt x="10" y="13"/>
                </a:moveTo>
                <a:cubicBezTo>
                  <a:pt x="10" y="13"/>
                  <a:pt x="10" y="13"/>
                  <a:pt x="10" y="13"/>
                </a:cubicBezTo>
                <a:cubicBezTo>
                  <a:pt x="10" y="8"/>
                  <a:pt x="10" y="8"/>
                  <a:pt x="10" y="8"/>
                </a:cubicBezTo>
                <a:cubicBezTo>
                  <a:pt x="3" y="8"/>
                  <a:pt x="3" y="8"/>
                  <a:pt x="3" y="8"/>
                </a:cubicBezTo>
                <a:cubicBezTo>
                  <a:pt x="3" y="10"/>
                  <a:pt x="3" y="10"/>
                  <a:pt x="3" y="10"/>
                </a:cubicBezTo>
                <a:cubicBezTo>
                  <a:pt x="3" y="11"/>
                  <a:pt x="3" y="12"/>
                  <a:pt x="2" y="12"/>
                </a:cubicBezTo>
                <a:cubicBezTo>
                  <a:pt x="0" y="12"/>
                  <a:pt x="0" y="11"/>
                  <a:pt x="0" y="10"/>
                </a:cubicBezTo>
                <a:cubicBezTo>
                  <a:pt x="0" y="2"/>
                  <a:pt x="0" y="2"/>
                  <a:pt x="0" y="2"/>
                </a:cubicBezTo>
                <a:cubicBezTo>
                  <a:pt x="0" y="1"/>
                  <a:pt x="0" y="0"/>
                  <a:pt x="2" y="0"/>
                </a:cubicBezTo>
                <a:cubicBezTo>
                  <a:pt x="3" y="0"/>
                  <a:pt x="3" y="1"/>
                  <a:pt x="3" y="2"/>
                </a:cubicBezTo>
                <a:cubicBezTo>
                  <a:pt x="3" y="4"/>
                  <a:pt x="3" y="4"/>
                  <a:pt x="3" y="4"/>
                </a:cubicBezTo>
                <a:cubicBezTo>
                  <a:pt x="50" y="4"/>
                  <a:pt x="50" y="4"/>
                  <a:pt x="50" y="4"/>
                </a:cubicBezTo>
                <a:cubicBezTo>
                  <a:pt x="51" y="4"/>
                  <a:pt x="52" y="5"/>
                  <a:pt x="52" y="6"/>
                </a:cubicBezTo>
                <a:cubicBezTo>
                  <a:pt x="52" y="7"/>
                  <a:pt x="51" y="8"/>
                  <a:pt x="50" y="8"/>
                </a:cubicBezTo>
                <a:cubicBezTo>
                  <a:pt x="45" y="8"/>
                  <a:pt x="45" y="8"/>
                  <a:pt x="45" y="8"/>
                </a:cubicBezTo>
                <a:cubicBezTo>
                  <a:pt x="45" y="13"/>
                  <a:pt x="45" y="13"/>
                  <a:pt x="45" y="13"/>
                </a:cubicBezTo>
                <a:cubicBezTo>
                  <a:pt x="45" y="13"/>
                  <a:pt x="45" y="13"/>
                  <a:pt x="45" y="13"/>
                </a:cubicBezTo>
                <a:cubicBezTo>
                  <a:pt x="49" y="13"/>
                  <a:pt x="52" y="16"/>
                  <a:pt x="52" y="19"/>
                </a:cubicBezTo>
                <a:cubicBezTo>
                  <a:pt x="52" y="38"/>
                  <a:pt x="52" y="38"/>
                  <a:pt x="52" y="38"/>
                </a:cubicBezTo>
                <a:cubicBezTo>
                  <a:pt x="52" y="42"/>
                  <a:pt x="49" y="45"/>
                  <a:pt x="45" y="45"/>
                </a:cubicBezTo>
                <a:cubicBezTo>
                  <a:pt x="10" y="45"/>
                  <a:pt x="10" y="45"/>
                  <a:pt x="10" y="45"/>
                </a:cubicBezTo>
                <a:cubicBezTo>
                  <a:pt x="6" y="45"/>
                  <a:pt x="3" y="42"/>
                  <a:pt x="3" y="38"/>
                </a:cubicBezTo>
                <a:cubicBezTo>
                  <a:pt x="3" y="19"/>
                  <a:pt x="3" y="19"/>
                  <a:pt x="3" y="19"/>
                </a:cubicBezTo>
                <a:cubicBezTo>
                  <a:pt x="3" y="16"/>
                  <a:pt x="6" y="13"/>
                  <a:pt x="10" y="13"/>
                </a:cubicBezTo>
                <a:cubicBezTo>
                  <a:pt x="10" y="13"/>
                  <a:pt x="10" y="13"/>
                  <a:pt x="10"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5" name="Freeform 641"/>
          <p:cNvSpPr>
            <a:spLocks noEditPoints="1"/>
          </p:cNvSpPr>
          <p:nvPr/>
        </p:nvSpPr>
        <p:spPr bwMode="auto">
          <a:xfrm>
            <a:off x="2301815" y="5402679"/>
            <a:ext cx="167996" cy="161276"/>
          </a:xfrm>
          <a:custGeom>
            <a:avLst/>
            <a:gdLst>
              <a:gd name="T0" fmla="*/ 45 w 50"/>
              <a:gd name="T1" fmla="*/ 8 h 48"/>
              <a:gd name="T2" fmla="*/ 49 w 50"/>
              <a:gd name="T3" fmla="*/ 14 h 48"/>
              <a:gd name="T4" fmla="*/ 49 w 50"/>
              <a:gd name="T5" fmla="*/ 34 h 48"/>
              <a:gd name="T6" fmla="*/ 43 w 50"/>
              <a:gd name="T7" fmla="*/ 39 h 48"/>
              <a:gd name="T8" fmla="*/ 38 w 50"/>
              <a:gd name="T9" fmla="*/ 34 h 48"/>
              <a:gd name="T10" fmla="*/ 37 w 50"/>
              <a:gd name="T11" fmla="*/ 19 h 48"/>
              <a:gd name="T12" fmla="*/ 36 w 50"/>
              <a:gd name="T13" fmla="*/ 18 h 48"/>
              <a:gd name="T14" fmla="*/ 40 w 50"/>
              <a:gd name="T15" fmla="*/ 44 h 48"/>
              <a:gd name="T16" fmla="*/ 40 w 50"/>
              <a:gd name="T17" fmla="*/ 48 h 48"/>
              <a:gd name="T18" fmla="*/ 0 w 50"/>
              <a:gd name="T19" fmla="*/ 46 h 48"/>
              <a:gd name="T20" fmla="*/ 6 w 50"/>
              <a:gd name="T21" fmla="*/ 44 h 48"/>
              <a:gd name="T22" fmla="*/ 8 w 50"/>
              <a:gd name="T23" fmla="*/ 0 h 48"/>
              <a:gd name="T24" fmla="*/ 34 w 50"/>
              <a:gd name="T25" fmla="*/ 0 h 48"/>
              <a:gd name="T26" fmla="*/ 36 w 50"/>
              <a:gd name="T27" fmla="*/ 2 h 48"/>
              <a:gd name="T28" fmla="*/ 39 w 50"/>
              <a:gd name="T29" fmla="*/ 17 h 48"/>
              <a:gd name="T30" fmla="*/ 40 w 50"/>
              <a:gd name="T31" fmla="*/ 21 h 48"/>
              <a:gd name="T32" fmla="*/ 42 w 50"/>
              <a:gd name="T33" fmla="*/ 36 h 48"/>
              <a:gd name="T34" fmla="*/ 45 w 50"/>
              <a:gd name="T35" fmla="*/ 36 h 48"/>
              <a:gd name="T36" fmla="*/ 47 w 50"/>
              <a:gd name="T37" fmla="*/ 14 h 48"/>
              <a:gd name="T38" fmla="*/ 46 w 50"/>
              <a:gd name="T39" fmla="*/ 14 h 48"/>
              <a:gd name="T40" fmla="*/ 44 w 50"/>
              <a:gd name="T41" fmla="*/ 16 h 48"/>
              <a:gd name="T42" fmla="*/ 42 w 50"/>
              <a:gd name="T43" fmla="*/ 10 h 48"/>
              <a:gd name="T44" fmla="*/ 41 w 50"/>
              <a:gd name="T45" fmla="*/ 6 h 48"/>
              <a:gd name="T46" fmla="*/ 45 w 50"/>
              <a:gd name="T47" fmla="*/ 8 h 48"/>
              <a:gd name="T48" fmla="*/ 32 w 50"/>
              <a:gd name="T49" fmla="*/ 4 h 48"/>
              <a:gd name="T50" fmla="*/ 10 w 50"/>
              <a:gd name="T51" fmla="*/ 44 h 48"/>
              <a:gd name="T52" fmla="*/ 32 w 50"/>
              <a:gd name="T53" fmla="*/ 4 h 48"/>
              <a:gd name="T54" fmla="*/ 13 w 50"/>
              <a:gd name="T55" fmla="*/ 7 h 48"/>
              <a:gd name="T56" fmla="*/ 29 w 50"/>
              <a:gd name="T57" fmla="*/ 7 h 48"/>
              <a:gd name="T58" fmla="*/ 30 w 50"/>
              <a:gd name="T59" fmla="*/ 8 h 48"/>
              <a:gd name="T60" fmla="*/ 29 w 50"/>
              <a:gd name="T61" fmla="*/ 22 h 48"/>
              <a:gd name="T62" fmla="*/ 13 w 50"/>
              <a:gd name="T63" fmla="*/ 22 h 48"/>
              <a:gd name="T64" fmla="*/ 12 w 50"/>
              <a:gd name="T65" fmla="*/ 21 h 48"/>
              <a:gd name="T66" fmla="*/ 13 w 50"/>
              <a:gd name="T67" fmla="*/ 7 h 48"/>
              <a:gd name="T68" fmla="*/ 28 w 50"/>
              <a:gd name="T69" fmla="*/ 9 h 48"/>
              <a:gd name="T70" fmla="*/ 14 w 50"/>
              <a:gd name="T71" fmla="*/ 19 h 48"/>
              <a:gd name="T72" fmla="*/ 28 w 50"/>
              <a:gd name="T73"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48">
                <a:moveTo>
                  <a:pt x="45" y="8"/>
                </a:moveTo>
                <a:cubicBezTo>
                  <a:pt x="45" y="8"/>
                  <a:pt x="45" y="8"/>
                  <a:pt x="45" y="8"/>
                </a:cubicBezTo>
                <a:cubicBezTo>
                  <a:pt x="49" y="11"/>
                  <a:pt x="49" y="11"/>
                  <a:pt x="49" y="11"/>
                </a:cubicBezTo>
                <a:cubicBezTo>
                  <a:pt x="50" y="12"/>
                  <a:pt x="50" y="13"/>
                  <a:pt x="49" y="14"/>
                </a:cubicBezTo>
                <a:cubicBezTo>
                  <a:pt x="49" y="14"/>
                  <a:pt x="49" y="14"/>
                  <a:pt x="49" y="14"/>
                </a:cubicBezTo>
                <a:cubicBezTo>
                  <a:pt x="49" y="34"/>
                  <a:pt x="49" y="34"/>
                  <a:pt x="49" y="34"/>
                </a:cubicBezTo>
                <a:cubicBezTo>
                  <a:pt x="49" y="36"/>
                  <a:pt x="47" y="38"/>
                  <a:pt x="46" y="38"/>
                </a:cubicBezTo>
                <a:cubicBezTo>
                  <a:pt x="45" y="39"/>
                  <a:pt x="44" y="39"/>
                  <a:pt x="43" y="39"/>
                </a:cubicBezTo>
                <a:cubicBezTo>
                  <a:pt x="43" y="39"/>
                  <a:pt x="42" y="39"/>
                  <a:pt x="41" y="38"/>
                </a:cubicBezTo>
                <a:cubicBezTo>
                  <a:pt x="40" y="38"/>
                  <a:pt x="38" y="36"/>
                  <a:pt x="38" y="34"/>
                </a:cubicBezTo>
                <a:cubicBezTo>
                  <a:pt x="38" y="21"/>
                  <a:pt x="38" y="21"/>
                  <a:pt x="38" y="21"/>
                </a:cubicBezTo>
                <a:cubicBezTo>
                  <a:pt x="38" y="20"/>
                  <a:pt x="38" y="20"/>
                  <a:pt x="37" y="19"/>
                </a:cubicBezTo>
                <a:cubicBezTo>
                  <a:pt x="37" y="19"/>
                  <a:pt x="37" y="19"/>
                  <a:pt x="37" y="19"/>
                </a:cubicBezTo>
                <a:cubicBezTo>
                  <a:pt x="37" y="19"/>
                  <a:pt x="37" y="18"/>
                  <a:pt x="36" y="18"/>
                </a:cubicBezTo>
                <a:cubicBezTo>
                  <a:pt x="36" y="44"/>
                  <a:pt x="36" y="44"/>
                  <a:pt x="36" y="44"/>
                </a:cubicBezTo>
                <a:cubicBezTo>
                  <a:pt x="40" y="44"/>
                  <a:pt x="40" y="44"/>
                  <a:pt x="40" y="44"/>
                </a:cubicBezTo>
                <a:cubicBezTo>
                  <a:pt x="42" y="44"/>
                  <a:pt x="42" y="45"/>
                  <a:pt x="42" y="46"/>
                </a:cubicBezTo>
                <a:cubicBezTo>
                  <a:pt x="42" y="47"/>
                  <a:pt x="42" y="48"/>
                  <a:pt x="40" y="48"/>
                </a:cubicBezTo>
                <a:cubicBezTo>
                  <a:pt x="2" y="48"/>
                  <a:pt x="2" y="48"/>
                  <a:pt x="2" y="48"/>
                </a:cubicBezTo>
                <a:cubicBezTo>
                  <a:pt x="1" y="48"/>
                  <a:pt x="0" y="47"/>
                  <a:pt x="0" y="46"/>
                </a:cubicBezTo>
                <a:cubicBezTo>
                  <a:pt x="0" y="45"/>
                  <a:pt x="1" y="44"/>
                  <a:pt x="2" y="44"/>
                </a:cubicBezTo>
                <a:cubicBezTo>
                  <a:pt x="6" y="44"/>
                  <a:pt x="6" y="44"/>
                  <a:pt x="6" y="44"/>
                </a:cubicBezTo>
                <a:cubicBezTo>
                  <a:pt x="6" y="2"/>
                  <a:pt x="6" y="2"/>
                  <a:pt x="6" y="2"/>
                </a:cubicBezTo>
                <a:cubicBezTo>
                  <a:pt x="6" y="1"/>
                  <a:pt x="7" y="0"/>
                  <a:pt x="8" y="0"/>
                </a:cubicBezTo>
                <a:cubicBezTo>
                  <a:pt x="8" y="0"/>
                  <a:pt x="8" y="0"/>
                  <a:pt x="8" y="0"/>
                </a:cubicBezTo>
                <a:cubicBezTo>
                  <a:pt x="34" y="0"/>
                  <a:pt x="34" y="0"/>
                  <a:pt x="34" y="0"/>
                </a:cubicBezTo>
                <a:cubicBezTo>
                  <a:pt x="35" y="0"/>
                  <a:pt x="36" y="1"/>
                  <a:pt x="36" y="2"/>
                </a:cubicBezTo>
                <a:cubicBezTo>
                  <a:pt x="36" y="2"/>
                  <a:pt x="36" y="2"/>
                  <a:pt x="36" y="2"/>
                </a:cubicBezTo>
                <a:cubicBezTo>
                  <a:pt x="36" y="16"/>
                  <a:pt x="36" y="16"/>
                  <a:pt x="36" y="16"/>
                </a:cubicBezTo>
                <a:cubicBezTo>
                  <a:pt x="37" y="16"/>
                  <a:pt x="38" y="17"/>
                  <a:pt x="39" y="17"/>
                </a:cubicBezTo>
                <a:cubicBezTo>
                  <a:pt x="39" y="17"/>
                  <a:pt x="39" y="17"/>
                  <a:pt x="39" y="17"/>
                </a:cubicBezTo>
                <a:cubicBezTo>
                  <a:pt x="40" y="18"/>
                  <a:pt x="40" y="20"/>
                  <a:pt x="40" y="21"/>
                </a:cubicBezTo>
                <a:cubicBezTo>
                  <a:pt x="40" y="34"/>
                  <a:pt x="40" y="34"/>
                  <a:pt x="40" y="34"/>
                </a:cubicBezTo>
                <a:cubicBezTo>
                  <a:pt x="40" y="35"/>
                  <a:pt x="41" y="36"/>
                  <a:pt x="42" y="36"/>
                </a:cubicBezTo>
                <a:cubicBezTo>
                  <a:pt x="43" y="37"/>
                  <a:pt x="43" y="37"/>
                  <a:pt x="43" y="37"/>
                </a:cubicBezTo>
                <a:cubicBezTo>
                  <a:pt x="44" y="37"/>
                  <a:pt x="44" y="37"/>
                  <a:pt x="45" y="36"/>
                </a:cubicBezTo>
                <a:cubicBezTo>
                  <a:pt x="46" y="36"/>
                  <a:pt x="47" y="35"/>
                  <a:pt x="47" y="34"/>
                </a:cubicBezTo>
                <a:cubicBezTo>
                  <a:pt x="47" y="14"/>
                  <a:pt x="47" y="14"/>
                  <a:pt x="47" y="14"/>
                </a:cubicBezTo>
                <a:cubicBezTo>
                  <a:pt x="46" y="14"/>
                  <a:pt x="46" y="14"/>
                  <a:pt x="46" y="14"/>
                </a:cubicBezTo>
                <a:cubicBezTo>
                  <a:pt x="46" y="14"/>
                  <a:pt x="46" y="14"/>
                  <a:pt x="46" y="14"/>
                </a:cubicBezTo>
                <a:cubicBezTo>
                  <a:pt x="46" y="14"/>
                  <a:pt x="46" y="14"/>
                  <a:pt x="46" y="14"/>
                </a:cubicBezTo>
                <a:cubicBezTo>
                  <a:pt x="46" y="15"/>
                  <a:pt x="45" y="16"/>
                  <a:pt x="44" y="16"/>
                </a:cubicBezTo>
                <a:cubicBezTo>
                  <a:pt x="43" y="16"/>
                  <a:pt x="42" y="15"/>
                  <a:pt x="42" y="14"/>
                </a:cubicBezTo>
                <a:cubicBezTo>
                  <a:pt x="42" y="10"/>
                  <a:pt x="42" y="10"/>
                  <a:pt x="42" y="10"/>
                </a:cubicBezTo>
                <a:cubicBezTo>
                  <a:pt x="41" y="8"/>
                  <a:pt x="41" y="8"/>
                  <a:pt x="41" y="8"/>
                </a:cubicBezTo>
                <a:cubicBezTo>
                  <a:pt x="40" y="8"/>
                  <a:pt x="40" y="7"/>
                  <a:pt x="41" y="6"/>
                </a:cubicBezTo>
                <a:cubicBezTo>
                  <a:pt x="41" y="5"/>
                  <a:pt x="43" y="5"/>
                  <a:pt x="43" y="6"/>
                </a:cubicBezTo>
                <a:cubicBezTo>
                  <a:pt x="45" y="8"/>
                  <a:pt x="45" y="8"/>
                  <a:pt x="45" y="8"/>
                </a:cubicBezTo>
                <a:close/>
                <a:moveTo>
                  <a:pt x="32" y="4"/>
                </a:moveTo>
                <a:cubicBezTo>
                  <a:pt x="32" y="4"/>
                  <a:pt x="32" y="4"/>
                  <a:pt x="32" y="4"/>
                </a:cubicBezTo>
                <a:cubicBezTo>
                  <a:pt x="10" y="4"/>
                  <a:pt x="10" y="4"/>
                  <a:pt x="10" y="4"/>
                </a:cubicBezTo>
                <a:cubicBezTo>
                  <a:pt x="10" y="44"/>
                  <a:pt x="10" y="44"/>
                  <a:pt x="10" y="44"/>
                </a:cubicBezTo>
                <a:cubicBezTo>
                  <a:pt x="32" y="44"/>
                  <a:pt x="32" y="44"/>
                  <a:pt x="32" y="44"/>
                </a:cubicBezTo>
                <a:cubicBezTo>
                  <a:pt x="32" y="4"/>
                  <a:pt x="32" y="4"/>
                  <a:pt x="32" y="4"/>
                </a:cubicBezTo>
                <a:close/>
                <a:moveTo>
                  <a:pt x="13" y="7"/>
                </a:moveTo>
                <a:cubicBezTo>
                  <a:pt x="13" y="7"/>
                  <a:pt x="13" y="7"/>
                  <a:pt x="13" y="7"/>
                </a:cubicBezTo>
                <a:cubicBezTo>
                  <a:pt x="13" y="7"/>
                  <a:pt x="13" y="7"/>
                  <a:pt x="13" y="7"/>
                </a:cubicBezTo>
                <a:cubicBezTo>
                  <a:pt x="29" y="7"/>
                  <a:pt x="29" y="7"/>
                  <a:pt x="29" y="7"/>
                </a:cubicBezTo>
                <a:cubicBezTo>
                  <a:pt x="30" y="7"/>
                  <a:pt x="30" y="7"/>
                  <a:pt x="30" y="8"/>
                </a:cubicBezTo>
                <a:cubicBezTo>
                  <a:pt x="30" y="8"/>
                  <a:pt x="30" y="8"/>
                  <a:pt x="30" y="8"/>
                </a:cubicBezTo>
                <a:cubicBezTo>
                  <a:pt x="30" y="21"/>
                  <a:pt x="30" y="21"/>
                  <a:pt x="30" y="21"/>
                </a:cubicBezTo>
                <a:cubicBezTo>
                  <a:pt x="30" y="21"/>
                  <a:pt x="30" y="22"/>
                  <a:pt x="29" y="22"/>
                </a:cubicBezTo>
                <a:cubicBezTo>
                  <a:pt x="29" y="22"/>
                  <a:pt x="29" y="22"/>
                  <a:pt x="29" y="22"/>
                </a:cubicBezTo>
                <a:cubicBezTo>
                  <a:pt x="13" y="22"/>
                  <a:pt x="13" y="22"/>
                  <a:pt x="13" y="22"/>
                </a:cubicBezTo>
                <a:cubicBezTo>
                  <a:pt x="12" y="22"/>
                  <a:pt x="12" y="21"/>
                  <a:pt x="12" y="21"/>
                </a:cubicBezTo>
                <a:cubicBezTo>
                  <a:pt x="12" y="21"/>
                  <a:pt x="12" y="21"/>
                  <a:pt x="12" y="21"/>
                </a:cubicBezTo>
                <a:cubicBezTo>
                  <a:pt x="12" y="8"/>
                  <a:pt x="12" y="8"/>
                  <a:pt x="12" y="8"/>
                </a:cubicBezTo>
                <a:cubicBezTo>
                  <a:pt x="12" y="7"/>
                  <a:pt x="12" y="7"/>
                  <a:pt x="13" y="7"/>
                </a:cubicBezTo>
                <a:close/>
                <a:moveTo>
                  <a:pt x="28" y="9"/>
                </a:moveTo>
                <a:cubicBezTo>
                  <a:pt x="28" y="9"/>
                  <a:pt x="28" y="9"/>
                  <a:pt x="28" y="9"/>
                </a:cubicBezTo>
                <a:cubicBezTo>
                  <a:pt x="14" y="9"/>
                  <a:pt x="14" y="9"/>
                  <a:pt x="14" y="9"/>
                </a:cubicBezTo>
                <a:cubicBezTo>
                  <a:pt x="14" y="19"/>
                  <a:pt x="14" y="19"/>
                  <a:pt x="14" y="19"/>
                </a:cubicBezTo>
                <a:cubicBezTo>
                  <a:pt x="28" y="19"/>
                  <a:pt x="28" y="19"/>
                  <a:pt x="28" y="19"/>
                </a:cubicBezTo>
                <a:cubicBezTo>
                  <a:pt x="28" y="9"/>
                  <a:pt x="28" y="9"/>
                  <a:pt x="28"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6" name="Freeform 642"/>
          <p:cNvSpPr>
            <a:spLocks noEditPoints="1"/>
          </p:cNvSpPr>
          <p:nvPr/>
        </p:nvSpPr>
        <p:spPr bwMode="auto">
          <a:xfrm>
            <a:off x="8784764" y="5070049"/>
            <a:ext cx="157916" cy="164635"/>
          </a:xfrm>
          <a:custGeom>
            <a:avLst/>
            <a:gdLst>
              <a:gd name="T0" fmla="*/ 1 w 47"/>
              <a:gd name="T1" fmla="*/ 48 h 49"/>
              <a:gd name="T2" fmla="*/ 19 w 47"/>
              <a:gd name="T3" fmla="*/ 46 h 49"/>
              <a:gd name="T4" fmla="*/ 8 w 47"/>
              <a:gd name="T5" fmla="*/ 40 h 49"/>
              <a:gd name="T6" fmla="*/ 1 w 47"/>
              <a:gd name="T7" fmla="*/ 33 h 49"/>
              <a:gd name="T8" fmla="*/ 7 w 47"/>
              <a:gd name="T9" fmla="*/ 25 h 49"/>
              <a:gd name="T10" fmla="*/ 19 w 47"/>
              <a:gd name="T11" fmla="*/ 24 h 49"/>
              <a:gd name="T12" fmla="*/ 8 w 47"/>
              <a:gd name="T13" fmla="*/ 20 h 49"/>
              <a:gd name="T14" fmla="*/ 6 w 47"/>
              <a:gd name="T15" fmla="*/ 18 h 49"/>
              <a:gd name="T16" fmla="*/ 8 w 47"/>
              <a:gd name="T17" fmla="*/ 5 h 49"/>
              <a:gd name="T18" fmla="*/ 19 w 47"/>
              <a:gd name="T19" fmla="*/ 5 h 49"/>
              <a:gd name="T20" fmla="*/ 20 w 47"/>
              <a:gd name="T21" fmla="*/ 0 h 49"/>
              <a:gd name="T22" fmla="*/ 27 w 47"/>
              <a:gd name="T23" fmla="*/ 0 h 49"/>
              <a:gd name="T24" fmla="*/ 28 w 47"/>
              <a:gd name="T25" fmla="*/ 2 h 49"/>
              <a:gd name="T26" fmla="*/ 39 w 47"/>
              <a:gd name="T27" fmla="*/ 5 h 49"/>
              <a:gd name="T28" fmla="*/ 46 w 47"/>
              <a:gd name="T29" fmla="*/ 11 h 49"/>
              <a:gd name="T30" fmla="*/ 46 w 47"/>
              <a:gd name="T31" fmla="*/ 14 h 49"/>
              <a:gd name="T32" fmla="*/ 39 w 47"/>
              <a:gd name="T33" fmla="*/ 20 h 49"/>
              <a:gd name="T34" fmla="*/ 28 w 47"/>
              <a:gd name="T35" fmla="*/ 20 h 49"/>
              <a:gd name="T36" fmla="*/ 39 w 47"/>
              <a:gd name="T37" fmla="*/ 24 h 49"/>
              <a:gd name="T38" fmla="*/ 41 w 47"/>
              <a:gd name="T39" fmla="*/ 26 h 49"/>
              <a:gd name="T40" fmla="*/ 41 w 47"/>
              <a:gd name="T41" fmla="*/ 38 h 49"/>
              <a:gd name="T42" fmla="*/ 28 w 47"/>
              <a:gd name="T43" fmla="*/ 40 h 49"/>
              <a:gd name="T44" fmla="*/ 44 w 47"/>
              <a:gd name="T45" fmla="*/ 46 h 49"/>
              <a:gd name="T46" fmla="*/ 44 w 47"/>
              <a:gd name="T47" fmla="*/ 49 h 49"/>
              <a:gd name="T48" fmla="*/ 21 w 47"/>
              <a:gd name="T49" fmla="*/ 46 h 49"/>
              <a:gd name="T50" fmla="*/ 26 w 47"/>
              <a:gd name="T51" fmla="*/ 46 h 49"/>
              <a:gd name="T52" fmla="*/ 21 w 47"/>
              <a:gd name="T53" fmla="*/ 40 h 49"/>
              <a:gd name="T54" fmla="*/ 26 w 47"/>
              <a:gd name="T55" fmla="*/ 3 h 49"/>
              <a:gd name="T56" fmla="*/ 21 w 47"/>
              <a:gd name="T57" fmla="*/ 3 h 49"/>
              <a:gd name="T58" fmla="*/ 26 w 47"/>
              <a:gd name="T59" fmla="*/ 5 h 49"/>
              <a:gd name="T60" fmla="*/ 26 w 47"/>
              <a:gd name="T61" fmla="*/ 24 h 49"/>
              <a:gd name="T62" fmla="*/ 26 w 47"/>
              <a:gd name="T63" fmla="*/ 20 h 49"/>
              <a:gd name="T64" fmla="*/ 21 w 47"/>
              <a:gd name="T65" fmla="*/ 24 h 49"/>
              <a:gd name="T66" fmla="*/ 38 w 47"/>
              <a:gd name="T67" fmla="*/ 8 h 49"/>
              <a:gd name="T68" fmla="*/ 10 w 47"/>
              <a:gd name="T69" fmla="*/ 8 h 49"/>
              <a:gd name="T70" fmla="*/ 38 w 47"/>
              <a:gd name="T71" fmla="*/ 16 h 49"/>
              <a:gd name="T72" fmla="*/ 38 w 47"/>
              <a:gd name="T73" fmla="*/ 8 h 49"/>
              <a:gd name="T74" fmla="*/ 37 w 47"/>
              <a:gd name="T75" fmla="*/ 28 h 49"/>
              <a:gd name="T76" fmla="*/ 5 w 47"/>
              <a:gd name="T77" fmla="*/ 32 h 49"/>
              <a:gd name="T78" fmla="*/ 37 w 47"/>
              <a:gd name="T79"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49">
                <a:moveTo>
                  <a:pt x="3" y="49"/>
                </a:moveTo>
                <a:cubicBezTo>
                  <a:pt x="2" y="49"/>
                  <a:pt x="1" y="49"/>
                  <a:pt x="1" y="48"/>
                </a:cubicBezTo>
                <a:cubicBezTo>
                  <a:pt x="1" y="47"/>
                  <a:pt x="2" y="46"/>
                  <a:pt x="3" y="46"/>
                </a:cubicBezTo>
                <a:cubicBezTo>
                  <a:pt x="19" y="46"/>
                  <a:pt x="19" y="46"/>
                  <a:pt x="19" y="46"/>
                </a:cubicBezTo>
                <a:cubicBezTo>
                  <a:pt x="19" y="40"/>
                  <a:pt x="19" y="40"/>
                  <a:pt x="19" y="40"/>
                </a:cubicBezTo>
                <a:cubicBezTo>
                  <a:pt x="8" y="40"/>
                  <a:pt x="8" y="40"/>
                  <a:pt x="8" y="40"/>
                </a:cubicBezTo>
                <a:cubicBezTo>
                  <a:pt x="8" y="40"/>
                  <a:pt x="7" y="40"/>
                  <a:pt x="7" y="39"/>
                </a:cubicBezTo>
                <a:cubicBezTo>
                  <a:pt x="1" y="33"/>
                  <a:pt x="1" y="33"/>
                  <a:pt x="1" y="33"/>
                </a:cubicBezTo>
                <a:cubicBezTo>
                  <a:pt x="0" y="33"/>
                  <a:pt x="0" y="32"/>
                  <a:pt x="1" y="31"/>
                </a:cubicBezTo>
                <a:cubicBezTo>
                  <a:pt x="7" y="25"/>
                  <a:pt x="7" y="25"/>
                  <a:pt x="7" y="25"/>
                </a:cubicBezTo>
                <a:cubicBezTo>
                  <a:pt x="7" y="25"/>
                  <a:pt x="7" y="24"/>
                  <a:pt x="8" y="24"/>
                </a:cubicBezTo>
                <a:cubicBezTo>
                  <a:pt x="19" y="24"/>
                  <a:pt x="19" y="24"/>
                  <a:pt x="19" y="24"/>
                </a:cubicBezTo>
                <a:cubicBezTo>
                  <a:pt x="19" y="20"/>
                  <a:pt x="19" y="20"/>
                  <a:pt x="19" y="20"/>
                </a:cubicBezTo>
                <a:cubicBezTo>
                  <a:pt x="8" y="20"/>
                  <a:pt x="8" y="20"/>
                  <a:pt x="8" y="20"/>
                </a:cubicBezTo>
                <a:cubicBezTo>
                  <a:pt x="7" y="20"/>
                  <a:pt x="6" y="19"/>
                  <a:pt x="6" y="18"/>
                </a:cubicBezTo>
                <a:cubicBezTo>
                  <a:pt x="6" y="18"/>
                  <a:pt x="6" y="18"/>
                  <a:pt x="6" y="18"/>
                </a:cubicBezTo>
                <a:cubicBezTo>
                  <a:pt x="6" y="7"/>
                  <a:pt x="6" y="7"/>
                  <a:pt x="6" y="7"/>
                </a:cubicBezTo>
                <a:cubicBezTo>
                  <a:pt x="6" y="5"/>
                  <a:pt x="7" y="5"/>
                  <a:pt x="8" y="5"/>
                </a:cubicBezTo>
                <a:cubicBezTo>
                  <a:pt x="8" y="5"/>
                  <a:pt x="8" y="5"/>
                  <a:pt x="8" y="5"/>
                </a:cubicBezTo>
                <a:cubicBezTo>
                  <a:pt x="19" y="5"/>
                  <a:pt x="19" y="5"/>
                  <a:pt x="19" y="5"/>
                </a:cubicBezTo>
                <a:cubicBezTo>
                  <a:pt x="19" y="2"/>
                  <a:pt x="19" y="2"/>
                  <a:pt x="19" y="2"/>
                </a:cubicBezTo>
                <a:cubicBezTo>
                  <a:pt x="19" y="1"/>
                  <a:pt x="20" y="0"/>
                  <a:pt x="20" y="0"/>
                </a:cubicBezTo>
                <a:cubicBezTo>
                  <a:pt x="20" y="0"/>
                  <a:pt x="20" y="0"/>
                  <a:pt x="20" y="0"/>
                </a:cubicBezTo>
                <a:cubicBezTo>
                  <a:pt x="27" y="0"/>
                  <a:pt x="27" y="0"/>
                  <a:pt x="27" y="0"/>
                </a:cubicBezTo>
                <a:cubicBezTo>
                  <a:pt x="27" y="0"/>
                  <a:pt x="28" y="1"/>
                  <a:pt x="28" y="2"/>
                </a:cubicBezTo>
                <a:cubicBezTo>
                  <a:pt x="28" y="2"/>
                  <a:pt x="28" y="2"/>
                  <a:pt x="28" y="2"/>
                </a:cubicBezTo>
                <a:cubicBezTo>
                  <a:pt x="28" y="5"/>
                  <a:pt x="28" y="5"/>
                  <a:pt x="28" y="5"/>
                </a:cubicBezTo>
                <a:cubicBezTo>
                  <a:pt x="39" y="5"/>
                  <a:pt x="39" y="5"/>
                  <a:pt x="39" y="5"/>
                </a:cubicBezTo>
                <a:cubicBezTo>
                  <a:pt x="39" y="5"/>
                  <a:pt x="40" y="5"/>
                  <a:pt x="40" y="5"/>
                </a:cubicBezTo>
                <a:cubicBezTo>
                  <a:pt x="46" y="11"/>
                  <a:pt x="46" y="11"/>
                  <a:pt x="46" y="11"/>
                </a:cubicBezTo>
                <a:cubicBezTo>
                  <a:pt x="47" y="12"/>
                  <a:pt x="47" y="13"/>
                  <a:pt x="46" y="14"/>
                </a:cubicBezTo>
                <a:cubicBezTo>
                  <a:pt x="46" y="14"/>
                  <a:pt x="46" y="14"/>
                  <a:pt x="46" y="14"/>
                </a:cubicBezTo>
                <a:cubicBezTo>
                  <a:pt x="40" y="20"/>
                  <a:pt x="40" y="20"/>
                  <a:pt x="40" y="20"/>
                </a:cubicBezTo>
                <a:cubicBezTo>
                  <a:pt x="40" y="20"/>
                  <a:pt x="39" y="20"/>
                  <a:pt x="39" y="20"/>
                </a:cubicBezTo>
                <a:cubicBezTo>
                  <a:pt x="39" y="20"/>
                  <a:pt x="39" y="20"/>
                  <a:pt x="39" y="20"/>
                </a:cubicBezTo>
                <a:cubicBezTo>
                  <a:pt x="28" y="20"/>
                  <a:pt x="28" y="20"/>
                  <a:pt x="28" y="20"/>
                </a:cubicBezTo>
                <a:cubicBezTo>
                  <a:pt x="28" y="24"/>
                  <a:pt x="28" y="24"/>
                  <a:pt x="28" y="24"/>
                </a:cubicBezTo>
                <a:cubicBezTo>
                  <a:pt x="39" y="24"/>
                  <a:pt x="39" y="24"/>
                  <a:pt x="39" y="24"/>
                </a:cubicBezTo>
                <a:cubicBezTo>
                  <a:pt x="39" y="24"/>
                  <a:pt x="39" y="24"/>
                  <a:pt x="39" y="24"/>
                </a:cubicBezTo>
                <a:cubicBezTo>
                  <a:pt x="40" y="24"/>
                  <a:pt x="41" y="25"/>
                  <a:pt x="41" y="26"/>
                </a:cubicBezTo>
                <a:cubicBezTo>
                  <a:pt x="41" y="38"/>
                  <a:pt x="41" y="38"/>
                  <a:pt x="41" y="38"/>
                </a:cubicBezTo>
                <a:cubicBezTo>
                  <a:pt x="41" y="38"/>
                  <a:pt x="41" y="38"/>
                  <a:pt x="41" y="38"/>
                </a:cubicBezTo>
                <a:cubicBezTo>
                  <a:pt x="41" y="39"/>
                  <a:pt x="40" y="40"/>
                  <a:pt x="39" y="40"/>
                </a:cubicBezTo>
                <a:cubicBezTo>
                  <a:pt x="28" y="40"/>
                  <a:pt x="28" y="40"/>
                  <a:pt x="28" y="40"/>
                </a:cubicBezTo>
                <a:cubicBezTo>
                  <a:pt x="28" y="46"/>
                  <a:pt x="28" y="46"/>
                  <a:pt x="28" y="46"/>
                </a:cubicBezTo>
                <a:cubicBezTo>
                  <a:pt x="44" y="46"/>
                  <a:pt x="44" y="46"/>
                  <a:pt x="44" y="46"/>
                </a:cubicBezTo>
                <a:cubicBezTo>
                  <a:pt x="45" y="46"/>
                  <a:pt x="46" y="47"/>
                  <a:pt x="46" y="48"/>
                </a:cubicBezTo>
                <a:cubicBezTo>
                  <a:pt x="46" y="49"/>
                  <a:pt x="45" y="49"/>
                  <a:pt x="44" y="49"/>
                </a:cubicBezTo>
                <a:cubicBezTo>
                  <a:pt x="3" y="49"/>
                  <a:pt x="3" y="49"/>
                  <a:pt x="3" y="49"/>
                </a:cubicBezTo>
                <a:close/>
                <a:moveTo>
                  <a:pt x="21" y="46"/>
                </a:moveTo>
                <a:cubicBezTo>
                  <a:pt x="21" y="46"/>
                  <a:pt x="21" y="46"/>
                  <a:pt x="21" y="46"/>
                </a:cubicBezTo>
                <a:cubicBezTo>
                  <a:pt x="26" y="46"/>
                  <a:pt x="26" y="46"/>
                  <a:pt x="26" y="46"/>
                </a:cubicBezTo>
                <a:cubicBezTo>
                  <a:pt x="26" y="40"/>
                  <a:pt x="26" y="40"/>
                  <a:pt x="26" y="40"/>
                </a:cubicBezTo>
                <a:cubicBezTo>
                  <a:pt x="21" y="40"/>
                  <a:pt x="21" y="40"/>
                  <a:pt x="21" y="40"/>
                </a:cubicBezTo>
                <a:cubicBezTo>
                  <a:pt x="21" y="46"/>
                  <a:pt x="21" y="46"/>
                  <a:pt x="21" y="46"/>
                </a:cubicBezTo>
                <a:close/>
                <a:moveTo>
                  <a:pt x="26" y="3"/>
                </a:moveTo>
                <a:cubicBezTo>
                  <a:pt x="26" y="3"/>
                  <a:pt x="26" y="3"/>
                  <a:pt x="26" y="3"/>
                </a:cubicBezTo>
                <a:cubicBezTo>
                  <a:pt x="21" y="3"/>
                  <a:pt x="21" y="3"/>
                  <a:pt x="21" y="3"/>
                </a:cubicBezTo>
                <a:cubicBezTo>
                  <a:pt x="21" y="5"/>
                  <a:pt x="21" y="5"/>
                  <a:pt x="21" y="5"/>
                </a:cubicBezTo>
                <a:cubicBezTo>
                  <a:pt x="26" y="5"/>
                  <a:pt x="26" y="5"/>
                  <a:pt x="26" y="5"/>
                </a:cubicBezTo>
                <a:cubicBezTo>
                  <a:pt x="26" y="3"/>
                  <a:pt x="26" y="3"/>
                  <a:pt x="26" y="3"/>
                </a:cubicBezTo>
                <a:close/>
                <a:moveTo>
                  <a:pt x="26" y="24"/>
                </a:moveTo>
                <a:cubicBezTo>
                  <a:pt x="26" y="24"/>
                  <a:pt x="26" y="24"/>
                  <a:pt x="26" y="24"/>
                </a:cubicBezTo>
                <a:cubicBezTo>
                  <a:pt x="26" y="20"/>
                  <a:pt x="26" y="20"/>
                  <a:pt x="26" y="20"/>
                </a:cubicBezTo>
                <a:cubicBezTo>
                  <a:pt x="21" y="20"/>
                  <a:pt x="21" y="20"/>
                  <a:pt x="21" y="20"/>
                </a:cubicBezTo>
                <a:cubicBezTo>
                  <a:pt x="21" y="24"/>
                  <a:pt x="21" y="24"/>
                  <a:pt x="21" y="24"/>
                </a:cubicBezTo>
                <a:cubicBezTo>
                  <a:pt x="26" y="24"/>
                  <a:pt x="26" y="24"/>
                  <a:pt x="26" y="24"/>
                </a:cubicBezTo>
                <a:close/>
                <a:moveTo>
                  <a:pt x="38" y="8"/>
                </a:moveTo>
                <a:cubicBezTo>
                  <a:pt x="38" y="8"/>
                  <a:pt x="38" y="8"/>
                  <a:pt x="38" y="8"/>
                </a:cubicBezTo>
                <a:cubicBezTo>
                  <a:pt x="10" y="8"/>
                  <a:pt x="10" y="8"/>
                  <a:pt x="10" y="8"/>
                </a:cubicBezTo>
                <a:cubicBezTo>
                  <a:pt x="10" y="16"/>
                  <a:pt x="10" y="16"/>
                  <a:pt x="10" y="16"/>
                </a:cubicBezTo>
                <a:cubicBezTo>
                  <a:pt x="38" y="16"/>
                  <a:pt x="38" y="16"/>
                  <a:pt x="38" y="16"/>
                </a:cubicBezTo>
                <a:cubicBezTo>
                  <a:pt x="42" y="12"/>
                  <a:pt x="42" y="12"/>
                  <a:pt x="42" y="12"/>
                </a:cubicBezTo>
                <a:cubicBezTo>
                  <a:pt x="38" y="8"/>
                  <a:pt x="38" y="8"/>
                  <a:pt x="38" y="8"/>
                </a:cubicBezTo>
                <a:close/>
                <a:moveTo>
                  <a:pt x="37" y="28"/>
                </a:moveTo>
                <a:cubicBezTo>
                  <a:pt x="37" y="28"/>
                  <a:pt x="37" y="28"/>
                  <a:pt x="37" y="28"/>
                </a:cubicBezTo>
                <a:cubicBezTo>
                  <a:pt x="9" y="28"/>
                  <a:pt x="9" y="28"/>
                  <a:pt x="9" y="28"/>
                </a:cubicBezTo>
                <a:cubicBezTo>
                  <a:pt x="5" y="32"/>
                  <a:pt x="5" y="32"/>
                  <a:pt x="5" y="32"/>
                </a:cubicBezTo>
                <a:cubicBezTo>
                  <a:pt x="9" y="36"/>
                  <a:pt x="9" y="36"/>
                  <a:pt x="9" y="36"/>
                </a:cubicBezTo>
                <a:cubicBezTo>
                  <a:pt x="37" y="36"/>
                  <a:pt x="37" y="36"/>
                  <a:pt x="37" y="36"/>
                </a:cubicBezTo>
                <a:cubicBezTo>
                  <a:pt x="37" y="28"/>
                  <a:pt x="37" y="28"/>
                  <a:pt x="37"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7" name="Freeform 643"/>
          <p:cNvSpPr>
            <a:spLocks noEditPoints="1"/>
          </p:cNvSpPr>
          <p:nvPr/>
        </p:nvSpPr>
        <p:spPr bwMode="auto">
          <a:xfrm>
            <a:off x="9389548" y="5070048"/>
            <a:ext cx="142797" cy="167996"/>
          </a:xfrm>
          <a:custGeom>
            <a:avLst/>
            <a:gdLst>
              <a:gd name="T0" fmla="*/ 9 w 42"/>
              <a:gd name="T1" fmla="*/ 13 h 50"/>
              <a:gd name="T2" fmla="*/ 21 w 42"/>
              <a:gd name="T3" fmla="*/ 9 h 50"/>
              <a:gd name="T4" fmla="*/ 19 w 42"/>
              <a:gd name="T5" fmla="*/ 11 h 50"/>
              <a:gd name="T6" fmla="*/ 11 w 42"/>
              <a:gd name="T7" fmla="*/ 0 h 50"/>
              <a:gd name="T8" fmla="*/ 33 w 42"/>
              <a:gd name="T9" fmla="*/ 2 h 50"/>
              <a:gd name="T10" fmla="*/ 41 w 42"/>
              <a:gd name="T11" fmla="*/ 5 h 50"/>
              <a:gd name="T12" fmla="*/ 42 w 42"/>
              <a:gd name="T13" fmla="*/ 7 h 50"/>
              <a:gd name="T14" fmla="*/ 41 w 42"/>
              <a:gd name="T15" fmla="*/ 19 h 50"/>
              <a:gd name="T16" fmla="*/ 42 w 42"/>
              <a:gd name="T17" fmla="*/ 21 h 50"/>
              <a:gd name="T18" fmla="*/ 41 w 42"/>
              <a:gd name="T19" fmla="*/ 33 h 50"/>
              <a:gd name="T20" fmla="*/ 33 w 42"/>
              <a:gd name="T21" fmla="*/ 43 h 50"/>
              <a:gd name="T22" fmla="*/ 31 w 42"/>
              <a:gd name="T23" fmla="*/ 50 h 50"/>
              <a:gd name="T24" fmla="*/ 9 w 42"/>
              <a:gd name="T25" fmla="*/ 48 h 50"/>
              <a:gd name="T26" fmla="*/ 0 w 42"/>
              <a:gd name="T27" fmla="*/ 34 h 50"/>
              <a:gd name="T28" fmla="*/ 9 w 42"/>
              <a:gd name="T29" fmla="*/ 30 h 50"/>
              <a:gd name="T30" fmla="*/ 0 w 42"/>
              <a:gd name="T31" fmla="*/ 20 h 50"/>
              <a:gd name="T32" fmla="*/ 9 w 42"/>
              <a:gd name="T33" fmla="*/ 16 h 50"/>
              <a:gd name="T34" fmla="*/ 0 w 42"/>
              <a:gd name="T35" fmla="*/ 6 h 50"/>
              <a:gd name="T36" fmla="*/ 9 w 42"/>
              <a:gd name="T37" fmla="*/ 2 h 50"/>
              <a:gd name="T38" fmla="*/ 33 w 42"/>
              <a:gd name="T39" fmla="*/ 7 h 50"/>
              <a:gd name="T40" fmla="*/ 33 w 42"/>
              <a:gd name="T41" fmla="*/ 7 h 50"/>
              <a:gd name="T42" fmla="*/ 33 w 42"/>
              <a:gd name="T43" fmla="*/ 26 h 50"/>
              <a:gd name="T44" fmla="*/ 33 w 42"/>
              <a:gd name="T45" fmla="*/ 35 h 50"/>
              <a:gd name="T46" fmla="*/ 38 w 42"/>
              <a:gd name="T47" fmla="*/ 35 h 50"/>
              <a:gd name="T48" fmla="*/ 9 w 42"/>
              <a:gd name="T49" fmla="*/ 40 h 50"/>
              <a:gd name="T50" fmla="*/ 9 w 42"/>
              <a:gd name="T51" fmla="*/ 40 h 50"/>
              <a:gd name="T52" fmla="*/ 9 w 42"/>
              <a:gd name="T53" fmla="*/ 21 h 50"/>
              <a:gd name="T54" fmla="*/ 29 w 42"/>
              <a:gd name="T55" fmla="*/ 4 h 50"/>
              <a:gd name="T56" fmla="*/ 13 w 42"/>
              <a:gd name="T57" fmla="*/ 46 h 50"/>
              <a:gd name="T58" fmla="*/ 25 w 42"/>
              <a:gd name="T59" fmla="*/ 35 h 50"/>
              <a:gd name="T60" fmla="*/ 17 w 42"/>
              <a:gd name="T61" fmla="*/ 43 h 50"/>
              <a:gd name="T62" fmla="*/ 24 w 42"/>
              <a:gd name="T63" fmla="*/ 36 h 50"/>
              <a:gd name="T64" fmla="*/ 18 w 42"/>
              <a:gd name="T65" fmla="*/ 41 h 50"/>
              <a:gd name="T66" fmla="*/ 25 w 42"/>
              <a:gd name="T67" fmla="*/ 21 h 50"/>
              <a:gd name="T68" fmla="*/ 25 w 42"/>
              <a:gd name="T69" fmla="*/ 29 h 50"/>
              <a:gd name="T70" fmla="*/ 17 w 42"/>
              <a:gd name="T71" fmla="*/ 21 h 50"/>
              <a:gd name="T72" fmla="*/ 24 w 42"/>
              <a:gd name="T73" fmla="*/ 22 h 50"/>
              <a:gd name="T74" fmla="*/ 24 w 42"/>
              <a:gd name="T75" fmla="*/ 28 h 50"/>
              <a:gd name="T76" fmla="*/ 25 w 42"/>
              <a:gd name="T77" fmla="*/ 7 h 50"/>
              <a:gd name="T78" fmla="*/ 17 w 42"/>
              <a:gd name="T79" fmla="*/ 15 h 50"/>
              <a:gd name="T80" fmla="*/ 24 w 42"/>
              <a:gd name="T81" fmla="*/ 9 h 50"/>
              <a:gd name="T82" fmla="*/ 18 w 42"/>
              <a:gd name="T83" fmla="*/ 14 h 50"/>
              <a:gd name="T84" fmla="*/ 24 w 42"/>
              <a:gd name="T85"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 h="50">
                <a:moveTo>
                  <a:pt x="9" y="7"/>
                </a:moveTo>
                <a:cubicBezTo>
                  <a:pt x="4" y="7"/>
                  <a:pt x="4" y="7"/>
                  <a:pt x="4" y="7"/>
                </a:cubicBezTo>
                <a:cubicBezTo>
                  <a:pt x="9" y="13"/>
                  <a:pt x="9" y="13"/>
                  <a:pt x="9" y="13"/>
                </a:cubicBezTo>
                <a:cubicBezTo>
                  <a:pt x="9" y="7"/>
                  <a:pt x="9" y="7"/>
                  <a:pt x="9" y="7"/>
                </a:cubicBezTo>
                <a:close/>
                <a:moveTo>
                  <a:pt x="21" y="9"/>
                </a:moveTo>
                <a:cubicBezTo>
                  <a:pt x="21" y="9"/>
                  <a:pt x="21" y="9"/>
                  <a:pt x="21" y="9"/>
                </a:cubicBezTo>
                <a:cubicBezTo>
                  <a:pt x="22" y="9"/>
                  <a:pt x="23" y="10"/>
                  <a:pt x="23" y="11"/>
                </a:cubicBezTo>
                <a:cubicBezTo>
                  <a:pt x="23" y="12"/>
                  <a:pt x="22" y="13"/>
                  <a:pt x="21" y="13"/>
                </a:cubicBezTo>
                <a:cubicBezTo>
                  <a:pt x="20" y="13"/>
                  <a:pt x="19" y="12"/>
                  <a:pt x="19" y="11"/>
                </a:cubicBezTo>
                <a:cubicBezTo>
                  <a:pt x="19" y="10"/>
                  <a:pt x="20" y="9"/>
                  <a:pt x="21" y="9"/>
                </a:cubicBezTo>
                <a:close/>
                <a:moveTo>
                  <a:pt x="11" y="0"/>
                </a:moveTo>
                <a:cubicBezTo>
                  <a:pt x="11" y="0"/>
                  <a:pt x="11" y="0"/>
                  <a:pt x="11" y="0"/>
                </a:cubicBezTo>
                <a:cubicBezTo>
                  <a:pt x="11" y="0"/>
                  <a:pt x="11" y="0"/>
                  <a:pt x="11" y="0"/>
                </a:cubicBezTo>
                <a:cubicBezTo>
                  <a:pt x="31" y="0"/>
                  <a:pt x="31" y="0"/>
                  <a:pt x="31" y="0"/>
                </a:cubicBezTo>
                <a:cubicBezTo>
                  <a:pt x="32" y="0"/>
                  <a:pt x="33" y="1"/>
                  <a:pt x="33" y="2"/>
                </a:cubicBezTo>
                <a:cubicBezTo>
                  <a:pt x="33" y="2"/>
                  <a:pt x="33" y="2"/>
                  <a:pt x="33" y="2"/>
                </a:cubicBezTo>
                <a:cubicBezTo>
                  <a:pt x="33" y="5"/>
                  <a:pt x="33" y="5"/>
                  <a:pt x="33" y="5"/>
                </a:cubicBezTo>
                <a:cubicBezTo>
                  <a:pt x="41" y="5"/>
                  <a:pt x="41" y="5"/>
                  <a:pt x="41" y="5"/>
                </a:cubicBezTo>
                <a:cubicBezTo>
                  <a:pt x="42" y="5"/>
                  <a:pt x="42" y="6"/>
                  <a:pt x="42" y="6"/>
                </a:cubicBezTo>
                <a:cubicBezTo>
                  <a:pt x="42" y="7"/>
                  <a:pt x="42" y="7"/>
                  <a:pt x="42" y="7"/>
                </a:cubicBezTo>
                <a:cubicBezTo>
                  <a:pt x="42" y="7"/>
                  <a:pt x="42" y="7"/>
                  <a:pt x="42" y="7"/>
                </a:cubicBezTo>
                <a:cubicBezTo>
                  <a:pt x="33" y="16"/>
                  <a:pt x="33" y="16"/>
                  <a:pt x="33" y="16"/>
                </a:cubicBezTo>
                <a:cubicBezTo>
                  <a:pt x="33" y="19"/>
                  <a:pt x="33" y="19"/>
                  <a:pt x="33" y="19"/>
                </a:cubicBezTo>
                <a:cubicBezTo>
                  <a:pt x="41" y="19"/>
                  <a:pt x="41" y="19"/>
                  <a:pt x="41" y="19"/>
                </a:cubicBezTo>
                <a:cubicBezTo>
                  <a:pt x="42" y="19"/>
                  <a:pt x="42" y="19"/>
                  <a:pt x="42" y="20"/>
                </a:cubicBezTo>
                <a:cubicBezTo>
                  <a:pt x="42" y="20"/>
                  <a:pt x="42" y="21"/>
                  <a:pt x="42" y="21"/>
                </a:cubicBezTo>
                <a:cubicBezTo>
                  <a:pt x="42" y="21"/>
                  <a:pt x="42" y="21"/>
                  <a:pt x="42" y="21"/>
                </a:cubicBezTo>
                <a:cubicBezTo>
                  <a:pt x="33" y="30"/>
                  <a:pt x="33" y="30"/>
                  <a:pt x="33" y="30"/>
                </a:cubicBezTo>
                <a:cubicBezTo>
                  <a:pt x="33" y="33"/>
                  <a:pt x="33" y="33"/>
                  <a:pt x="33" y="33"/>
                </a:cubicBezTo>
                <a:cubicBezTo>
                  <a:pt x="41" y="33"/>
                  <a:pt x="41" y="33"/>
                  <a:pt x="41" y="33"/>
                </a:cubicBezTo>
                <a:cubicBezTo>
                  <a:pt x="42" y="33"/>
                  <a:pt x="42" y="33"/>
                  <a:pt x="42" y="34"/>
                </a:cubicBezTo>
                <a:cubicBezTo>
                  <a:pt x="42" y="34"/>
                  <a:pt x="42" y="35"/>
                  <a:pt x="42" y="35"/>
                </a:cubicBezTo>
                <a:cubicBezTo>
                  <a:pt x="33" y="43"/>
                  <a:pt x="33" y="43"/>
                  <a:pt x="33" y="43"/>
                </a:cubicBezTo>
                <a:cubicBezTo>
                  <a:pt x="33" y="48"/>
                  <a:pt x="33" y="48"/>
                  <a:pt x="33" y="48"/>
                </a:cubicBezTo>
                <a:cubicBezTo>
                  <a:pt x="33" y="49"/>
                  <a:pt x="32" y="50"/>
                  <a:pt x="31" y="50"/>
                </a:cubicBezTo>
                <a:cubicBezTo>
                  <a:pt x="31" y="50"/>
                  <a:pt x="31" y="50"/>
                  <a:pt x="31" y="50"/>
                </a:cubicBezTo>
                <a:cubicBezTo>
                  <a:pt x="11" y="50"/>
                  <a:pt x="11" y="50"/>
                  <a:pt x="11" y="50"/>
                </a:cubicBezTo>
                <a:cubicBezTo>
                  <a:pt x="10" y="50"/>
                  <a:pt x="9" y="49"/>
                  <a:pt x="9" y="48"/>
                </a:cubicBezTo>
                <a:cubicBezTo>
                  <a:pt x="9" y="48"/>
                  <a:pt x="9" y="48"/>
                  <a:pt x="9" y="48"/>
                </a:cubicBezTo>
                <a:cubicBezTo>
                  <a:pt x="9" y="43"/>
                  <a:pt x="9" y="43"/>
                  <a:pt x="9" y="43"/>
                </a:cubicBezTo>
                <a:cubicBezTo>
                  <a:pt x="0" y="35"/>
                  <a:pt x="0" y="35"/>
                  <a:pt x="0" y="35"/>
                </a:cubicBezTo>
                <a:cubicBezTo>
                  <a:pt x="0" y="35"/>
                  <a:pt x="0" y="34"/>
                  <a:pt x="0" y="34"/>
                </a:cubicBezTo>
                <a:cubicBezTo>
                  <a:pt x="0" y="33"/>
                  <a:pt x="0" y="33"/>
                  <a:pt x="1" y="33"/>
                </a:cubicBezTo>
                <a:cubicBezTo>
                  <a:pt x="9" y="33"/>
                  <a:pt x="9" y="33"/>
                  <a:pt x="9" y="33"/>
                </a:cubicBezTo>
                <a:cubicBezTo>
                  <a:pt x="9" y="30"/>
                  <a:pt x="9" y="30"/>
                  <a:pt x="9" y="30"/>
                </a:cubicBezTo>
                <a:cubicBezTo>
                  <a:pt x="0" y="21"/>
                  <a:pt x="0" y="21"/>
                  <a:pt x="0" y="21"/>
                </a:cubicBezTo>
                <a:cubicBezTo>
                  <a:pt x="0" y="21"/>
                  <a:pt x="0" y="21"/>
                  <a:pt x="0" y="21"/>
                </a:cubicBezTo>
                <a:cubicBezTo>
                  <a:pt x="0" y="21"/>
                  <a:pt x="0" y="20"/>
                  <a:pt x="0" y="20"/>
                </a:cubicBezTo>
                <a:cubicBezTo>
                  <a:pt x="0" y="19"/>
                  <a:pt x="0" y="19"/>
                  <a:pt x="1" y="19"/>
                </a:cubicBezTo>
                <a:cubicBezTo>
                  <a:pt x="9" y="19"/>
                  <a:pt x="9" y="19"/>
                  <a:pt x="9" y="19"/>
                </a:cubicBezTo>
                <a:cubicBezTo>
                  <a:pt x="9" y="16"/>
                  <a:pt x="9" y="16"/>
                  <a:pt x="9" y="16"/>
                </a:cubicBezTo>
                <a:cubicBezTo>
                  <a:pt x="0" y="7"/>
                  <a:pt x="0" y="7"/>
                  <a:pt x="0" y="7"/>
                </a:cubicBezTo>
                <a:cubicBezTo>
                  <a:pt x="0" y="7"/>
                  <a:pt x="0" y="7"/>
                  <a:pt x="0" y="7"/>
                </a:cubicBezTo>
                <a:cubicBezTo>
                  <a:pt x="0" y="7"/>
                  <a:pt x="0" y="7"/>
                  <a:pt x="0" y="6"/>
                </a:cubicBezTo>
                <a:cubicBezTo>
                  <a:pt x="0" y="6"/>
                  <a:pt x="0" y="5"/>
                  <a:pt x="1" y="5"/>
                </a:cubicBezTo>
                <a:cubicBezTo>
                  <a:pt x="9" y="5"/>
                  <a:pt x="9" y="5"/>
                  <a:pt x="9" y="5"/>
                </a:cubicBezTo>
                <a:cubicBezTo>
                  <a:pt x="9" y="2"/>
                  <a:pt x="9" y="2"/>
                  <a:pt x="9" y="2"/>
                </a:cubicBezTo>
                <a:cubicBezTo>
                  <a:pt x="9" y="1"/>
                  <a:pt x="10" y="0"/>
                  <a:pt x="11" y="0"/>
                </a:cubicBezTo>
                <a:close/>
                <a:moveTo>
                  <a:pt x="33" y="7"/>
                </a:moveTo>
                <a:cubicBezTo>
                  <a:pt x="33" y="7"/>
                  <a:pt x="33" y="7"/>
                  <a:pt x="33" y="7"/>
                </a:cubicBezTo>
                <a:cubicBezTo>
                  <a:pt x="33" y="13"/>
                  <a:pt x="33" y="13"/>
                  <a:pt x="33" y="13"/>
                </a:cubicBezTo>
                <a:cubicBezTo>
                  <a:pt x="38" y="7"/>
                  <a:pt x="38" y="7"/>
                  <a:pt x="38" y="7"/>
                </a:cubicBezTo>
                <a:cubicBezTo>
                  <a:pt x="33" y="7"/>
                  <a:pt x="33" y="7"/>
                  <a:pt x="33" y="7"/>
                </a:cubicBezTo>
                <a:close/>
                <a:moveTo>
                  <a:pt x="33" y="21"/>
                </a:moveTo>
                <a:cubicBezTo>
                  <a:pt x="33" y="21"/>
                  <a:pt x="33" y="21"/>
                  <a:pt x="33" y="21"/>
                </a:cubicBezTo>
                <a:cubicBezTo>
                  <a:pt x="33" y="26"/>
                  <a:pt x="33" y="26"/>
                  <a:pt x="33" y="26"/>
                </a:cubicBezTo>
                <a:cubicBezTo>
                  <a:pt x="38" y="21"/>
                  <a:pt x="38" y="21"/>
                  <a:pt x="38" y="21"/>
                </a:cubicBezTo>
                <a:cubicBezTo>
                  <a:pt x="33" y="21"/>
                  <a:pt x="33" y="21"/>
                  <a:pt x="33" y="21"/>
                </a:cubicBezTo>
                <a:close/>
                <a:moveTo>
                  <a:pt x="33" y="35"/>
                </a:moveTo>
                <a:cubicBezTo>
                  <a:pt x="33" y="35"/>
                  <a:pt x="33" y="35"/>
                  <a:pt x="33" y="35"/>
                </a:cubicBezTo>
                <a:cubicBezTo>
                  <a:pt x="33" y="40"/>
                  <a:pt x="33" y="40"/>
                  <a:pt x="33" y="40"/>
                </a:cubicBezTo>
                <a:cubicBezTo>
                  <a:pt x="38" y="35"/>
                  <a:pt x="38" y="35"/>
                  <a:pt x="38" y="35"/>
                </a:cubicBezTo>
                <a:cubicBezTo>
                  <a:pt x="33" y="35"/>
                  <a:pt x="33" y="35"/>
                  <a:pt x="33" y="35"/>
                </a:cubicBezTo>
                <a:close/>
                <a:moveTo>
                  <a:pt x="9" y="40"/>
                </a:moveTo>
                <a:cubicBezTo>
                  <a:pt x="9" y="40"/>
                  <a:pt x="9" y="40"/>
                  <a:pt x="9" y="40"/>
                </a:cubicBezTo>
                <a:cubicBezTo>
                  <a:pt x="9" y="35"/>
                  <a:pt x="9" y="35"/>
                  <a:pt x="9" y="35"/>
                </a:cubicBezTo>
                <a:cubicBezTo>
                  <a:pt x="4" y="35"/>
                  <a:pt x="4" y="35"/>
                  <a:pt x="4" y="35"/>
                </a:cubicBezTo>
                <a:cubicBezTo>
                  <a:pt x="9" y="40"/>
                  <a:pt x="9" y="40"/>
                  <a:pt x="9" y="40"/>
                </a:cubicBezTo>
                <a:close/>
                <a:moveTo>
                  <a:pt x="9" y="26"/>
                </a:moveTo>
                <a:cubicBezTo>
                  <a:pt x="9" y="26"/>
                  <a:pt x="9" y="26"/>
                  <a:pt x="9" y="26"/>
                </a:cubicBezTo>
                <a:cubicBezTo>
                  <a:pt x="9" y="21"/>
                  <a:pt x="9" y="21"/>
                  <a:pt x="9" y="21"/>
                </a:cubicBezTo>
                <a:cubicBezTo>
                  <a:pt x="4" y="21"/>
                  <a:pt x="4" y="21"/>
                  <a:pt x="4" y="21"/>
                </a:cubicBezTo>
                <a:cubicBezTo>
                  <a:pt x="9" y="26"/>
                  <a:pt x="9" y="26"/>
                  <a:pt x="9" y="26"/>
                </a:cubicBezTo>
                <a:close/>
                <a:moveTo>
                  <a:pt x="29" y="4"/>
                </a:moveTo>
                <a:cubicBezTo>
                  <a:pt x="29" y="4"/>
                  <a:pt x="29" y="4"/>
                  <a:pt x="29" y="4"/>
                </a:cubicBezTo>
                <a:cubicBezTo>
                  <a:pt x="13" y="4"/>
                  <a:pt x="13" y="4"/>
                  <a:pt x="13" y="4"/>
                </a:cubicBezTo>
                <a:cubicBezTo>
                  <a:pt x="13" y="46"/>
                  <a:pt x="13" y="46"/>
                  <a:pt x="13" y="46"/>
                </a:cubicBezTo>
                <a:cubicBezTo>
                  <a:pt x="29" y="46"/>
                  <a:pt x="29" y="46"/>
                  <a:pt x="29" y="46"/>
                </a:cubicBezTo>
                <a:cubicBezTo>
                  <a:pt x="29" y="4"/>
                  <a:pt x="29" y="4"/>
                  <a:pt x="29" y="4"/>
                </a:cubicBezTo>
                <a:close/>
                <a:moveTo>
                  <a:pt x="25" y="35"/>
                </a:moveTo>
                <a:cubicBezTo>
                  <a:pt x="25" y="35"/>
                  <a:pt x="25" y="35"/>
                  <a:pt x="25" y="35"/>
                </a:cubicBezTo>
                <a:cubicBezTo>
                  <a:pt x="27" y="37"/>
                  <a:pt x="27" y="41"/>
                  <a:pt x="25" y="43"/>
                </a:cubicBezTo>
                <a:cubicBezTo>
                  <a:pt x="23" y="45"/>
                  <a:pt x="19" y="45"/>
                  <a:pt x="17" y="43"/>
                </a:cubicBezTo>
                <a:cubicBezTo>
                  <a:pt x="14" y="41"/>
                  <a:pt x="14" y="37"/>
                  <a:pt x="17" y="35"/>
                </a:cubicBezTo>
                <a:cubicBezTo>
                  <a:pt x="19" y="32"/>
                  <a:pt x="23" y="32"/>
                  <a:pt x="25" y="35"/>
                </a:cubicBezTo>
                <a:close/>
                <a:moveTo>
                  <a:pt x="24" y="36"/>
                </a:moveTo>
                <a:cubicBezTo>
                  <a:pt x="24" y="36"/>
                  <a:pt x="24" y="36"/>
                  <a:pt x="24" y="36"/>
                </a:cubicBezTo>
                <a:cubicBezTo>
                  <a:pt x="22" y="35"/>
                  <a:pt x="20" y="35"/>
                  <a:pt x="18" y="36"/>
                </a:cubicBezTo>
                <a:cubicBezTo>
                  <a:pt x="17" y="38"/>
                  <a:pt x="17" y="40"/>
                  <a:pt x="18" y="41"/>
                </a:cubicBezTo>
                <a:cubicBezTo>
                  <a:pt x="20" y="43"/>
                  <a:pt x="22" y="43"/>
                  <a:pt x="24" y="41"/>
                </a:cubicBezTo>
                <a:cubicBezTo>
                  <a:pt x="25" y="40"/>
                  <a:pt x="25" y="38"/>
                  <a:pt x="24" y="36"/>
                </a:cubicBezTo>
                <a:close/>
                <a:moveTo>
                  <a:pt x="25" y="21"/>
                </a:moveTo>
                <a:cubicBezTo>
                  <a:pt x="25" y="21"/>
                  <a:pt x="25" y="21"/>
                  <a:pt x="25" y="21"/>
                </a:cubicBezTo>
                <a:cubicBezTo>
                  <a:pt x="25" y="21"/>
                  <a:pt x="25" y="21"/>
                  <a:pt x="25" y="21"/>
                </a:cubicBezTo>
                <a:cubicBezTo>
                  <a:pt x="27" y="23"/>
                  <a:pt x="27" y="27"/>
                  <a:pt x="25" y="29"/>
                </a:cubicBezTo>
                <a:cubicBezTo>
                  <a:pt x="23" y="32"/>
                  <a:pt x="19" y="32"/>
                  <a:pt x="17" y="29"/>
                </a:cubicBezTo>
                <a:cubicBezTo>
                  <a:pt x="14" y="27"/>
                  <a:pt x="14" y="23"/>
                  <a:pt x="17" y="21"/>
                </a:cubicBezTo>
                <a:cubicBezTo>
                  <a:pt x="17" y="21"/>
                  <a:pt x="17" y="21"/>
                  <a:pt x="17" y="21"/>
                </a:cubicBezTo>
                <a:cubicBezTo>
                  <a:pt x="19" y="18"/>
                  <a:pt x="23" y="18"/>
                  <a:pt x="25" y="21"/>
                </a:cubicBezTo>
                <a:close/>
                <a:moveTo>
                  <a:pt x="24" y="22"/>
                </a:moveTo>
                <a:cubicBezTo>
                  <a:pt x="24" y="22"/>
                  <a:pt x="24" y="22"/>
                  <a:pt x="24" y="22"/>
                </a:cubicBezTo>
                <a:cubicBezTo>
                  <a:pt x="22" y="21"/>
                  <a:pt x="20" y="21"/>
                  <a:pt x="18" y="22"/>
                </a:cubicBezTo>
                <a:cubicBezTo>
                  <a:pt x="17" y="24"/>
                  <a:pt x="17" y="26"/>
                  <a:pt x="18" y="28"/>
                </a:cubicBezTo>
                <a:cubicBezTo>
                  <a:pt x="20" y="29"/>
                  <a:pt x="22" y="29"/>
                  <a:pt x="24" y="28"/>
                </a:cubicBezTo>
                <a:cubicBezTo>
                  <a:pt x="25" y="26"/>
                  <a:pt x="25" y="24"/>
                  <a:pt x="24" y="22"/>
                </a:cubicBezTo>
                <a:close/>
                <a:moveTo>
                  <a:pt x="25" y="7"/>
                </a:moveTo>
                <a:cubicBezTo>
                  <a:pt x="25" y="7"/>
                  <a:pt x="25" y="7"/>
                  <a:pt x="25" y="7"/>
                </a:cubicBezTo>
                <a:cubicBezTo>
                  <a:pt x="25" y="7"/>
                  <a:pt x="25" y="7"/>
                  <a:pt x="25" y="7"/>
                </a:cubicBezTo>
                <a:cubicBezTo>
                  <a:pt x="28" y="9"/>
                  <a:pt x="27" y="13"/>
                  <a:pt x="25" y="15"/>
                </a:cubicBezTo>
                <a:cubicBezTo>
                  <a:pt x="23" y="18"/>
                  <a:pt x="19" y="18"/>
                  <a:pt x="17" y="15"/>
                </a:cubicBezTo>
                <a:cubicBezTo>
                  <a:pt x="14" y="13"/>
                  <a:pt x="14" y="9"/>
                  <a:pt x="17" y="7"/>
                </a:cubicBezTo>
                <a:cubicBezTo>
                  <a:pt x="19" y="5"/>
                  <a:pt x="23" y="5"/>
                  <a:pt x="25" y="7"/>
                </a:cubicBezTo>
                <a:close/>
                <a:moveTo>
                  <a:pt x="24" y="9"/>
                </a:moveTo>
                <a:cubicBezTo>
                  <a:pt x="24" y="9"/>
                  <a:pt x="24" y="9"/>
                  <a:pt x="24" y="9"/>
                </a:cubicBezTo>
                <a:cubicBezTo>
                  <a:pt x="22" y="7"/>
                  <a:pt x="20" y="7"/>
                  <a:pt x="18" y="8"/>
                </a:cubicBezTo>
                <a:cubicBezTo>
                  <a:pt x="17" y="10"/>
                  <a:pt x="17" y="12"/>
                  <a:pt x="18" y="14"/>
                </a:cubicBezTo>
                <a:cubicBezTo>
                  <a:pt x="20" y="15"/>
                  <a:pt x="22" y="15"/>
                  <a:pt x="23" y="14"/>
                </a:cubicBezTo>
                <a:cubicBezTo>
                  <a:pt x="25" y="12"/>
                  <a:pt x="25" y="10"/>
                  <a:pt x="24" y="9"/>
                </a:cubicBezTo>
                <a:cubicBezTo>
                  <a:pt x="24" y="9"/>
                  <a:pt x="24" y="9"/>
                  <a:pt x="24"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8" name="Freeform 644"/>
          <p:cNvSpPr>
            <a:spLocks noEditPoints="1"/>
          </p:cNvSpPr>
          <p:nvPr/>
        </p:nvSpPr>
        <p:spPr bwMode="auto">
          <a:xfrm>
            <a:off x="3180432" y="5073407"/>
            <a:ext cx="164635" cy="161276"/>
          </a:xfrm>
          <a:custGeom>
            <a:avLst/>
            <a:gdLst>
              <a:gd name="T0" fmla="*/ 20 w 49"/>
              <a:gd name="T1" fmla="*/ 32 h 48"/>
              <a:gd name="T2" fmla="*/ 19 w 49"/>
              <a:gd name="T3" fmla="*/ 34 h 48"/>
              <a:gd name="T4" fmla="*/ 18 w 49"/>
              <a:gd name="T5" fmla="*/ 32 h 48"/>
              <a:gd name="T6" fmla="*/ 18 w 49"/>
              <a:gd name="T7" fmla="*/ 26 h 48"/>
              <a:gd name="T8" fmla="*/ 19 w 49"/>
              <a:gd name="T9" fmla="*/ 22 h 48"/>
              <a:gd name="T10" fmla="*/ 23 w 49"/>
              <a:gd name="T11" fmla="*/ 20 h 48"/>
              <a:gd name="T12" fmla="*/ 28 w 49"/>
              <a:gd name="T13" fmla="*/ 20 h 48"/>
              <a:gd name="T14" fmla="*/ 24 w 49"/>
              <a:gd name="T15" fmla="*/ 16 h 48"/>
              <a:gd name="T16" fmla="*/ 24 w 49"/>
              <a:gd name="T17" fmla="*/ 15 h 48"/>
              <a:gd name="T18" fmla="*/ 26 w 49"/>
              <a:gd name="T19" fmla="*/ 15 h 48"/>
              <a:gd name="T20" fmla="*/ 32 w 49"/>
              <a:gd name="T21" fmla="*/ 20 h 48"/>
              <a:gd name="T22" fmla="*/ 32 w 49"/>
              <a:gd name="T23" fmla="*/ 20 h 48"/>
              <a:gd name="T24" fmla="*/ 32 w 49"/>
              <a:gd name="T25" fmla="*/ 20 h 48"/>
              <a:gd name="T26" fmla="*/ 32 w 49"/>
              <a:gd name="T27" fmla="*/ 20 h 48"/>
              <a:gd name="T28" fmla="*/ 32 w 49"/>
              <a:gd name="T29" fmla="*/ 21 h 48"/>
              <a:gd name="T30" fmla="*/ 32 w 49"/>
              <a:gd name="T31" fmla="*/ 21 h 48"/>
              <a:gd name="T32" fmla="*/ 32 w 49"/>
              <a:gd name="T33" fmla="*/ 21 h 48"/>
              <a:gd name="T34" fmla="*/ 32 w 49"/>
              <a:gd name="T35" fmla="*/ 21 h 48"/>
              <a:gd name="T36" fmla="*/ 32 w 49"/>
              <a:gd name="T37" fmla="*/ 22 h 48"/>
              <a:gd name="T38" fmla="*/ 32 w 49"/>
              <a:gd name="T39" fmla="*/ 22 h 48"/>
              <a:gd name="T40" fmla="*/ 32 w 49"/>
              <a:gd name="T41" fmla="*/ 22 h 48"/>
              <a:gd name="T42" fmla="*/ 32 w 49"/>
              <a:gd name="T43" fmla="*/ 22 h 48"/>
              <a:gd name="T44" fmla="*/ 32 w 49"/>
              <a:gd name="T45" fmla="*/ 22 h 48"/>
              <a:gd name="T46" fmla="*/ 32 w 49"/>
              <a:gd name="T47" fmla="*/ 22 h 48"/>
              <a:gd name="T48" fmla="*/ 32 w 49"/>
              <a:gd name="T49" fmla="*/ 22 h 48"/>
              <a:gd name="T50" fmla="*/ 26 w 49"/>
              <a:gd name="T51" fmla="*/ 28 h 48"/>
              <a:gd name="T52" fmla="*/ 24 w 49"/>
              <a:gd name="T53" fmla="*/ 28 h 48"/>
              <a:gd name="T54" fmla="*/ 24 w 49"/>
              <a:gd name="T55" fmla="*/ 26 h 48"/>
              <a:gd name="T56" fmla="*/ 28 w 49"/>
              <a:gd name="T57" fmla="*/ 22 h 48"/>
              <a:gd name="T58" fmla="*/ 23 w 49"/>
              <a:gd name="T59" fmla="*/ 22 h 48"/>
              <a:gd name="T60" fmla="*/ 21 w 49"/>
              <a:gd name="T61" fmla="*/ 23 h 48"/>
              <a:gd name="T62" fmla="*/ 20 w 49"/>
              <a:gd name="T63" fmla="*/ 26 h 48"/>
              <a:gd name="T64" fmla="*/ 20 w 49"/>
              <a:gd name="T65" fmla="*/ 32 h 48"/>
              <a:gd name="T66" fmla="*/ 2 w 49"/>
              <a:gd name="T67" fmla="*/ 21 h 48"/>
              <a:gd name="T68" fmla="*/ 2 w 49"/>
              <a:gd name="T69" fmla="*/ 21 h 48"/>
              <a:gd name="T70" fmla="*/ 21 w 49"/>
              <a:gd name="T71" fmla="*/ 1 h 48"/>
              <a:gd name="T72" fmla="*/ 28 w 49"/>
              <a:gd name="T73" fmla="*/ 1 h 48"/>
              <a:gd name="T74" fmla="*/ 47 w 49"/>
              <a:gd name="T75" fmla="*/ 21 h 48"/>
              <a:gd name="T76" fmla="*/ 47 w 49"/>
              <a:gd name="T77" fmla="*/ 27 h 48"/>
              <a:gd name="T78" fmla="*/ 28 w 49"/>
              <a:gd name="T79" fmla="*/ 47 h 48"/>
              <a:gd name="T80" fmla="*/ 21 w 49"/>
              <a:gd name="T81" fmla="*/ 47 h 48"/>
              <a:gd name="T82" fmla="*/ 2 w 49"/>
              <a:gd name="T83" fmla="*/ 27 h 48"/>
              <a:gd name="T84" fmla="*/ 2 w 49"/>
              <a:gd name="T85" fmla="*/ 21 h 48"/>
              <a:gd name="T86" fmla="*/ 24 w 49"/>
              <a:gd name="T87" fmla="*/ 4 h 48"/>
              <a:gd name="T88" fmla="*/ 24 w 49"/>
              <a:gd name="T89" fmla="*/ 4 h 48"/>
              <a:gd name="T90" fmla="*/ 5 w 49"/>
              <a:gd name="T91" fmla="*/ 24 h 48"/>
              <a:gd name="T92" fmla="*/ 5 w 49"/>
              <a:gd name="T93" fmla="*/ 24 h 48"/>
              <a:gd name="T94" fmla="*/ 24 w 49"/>
              <a:gd name="T95" fmla="*/ 44 h 48"/>
              <a:gd name="T96" fmla="*/ 25 w 49"/>
              <a:gd name="T97" fmla="*/ 44 h 48"/>
              <a:gd name="T98" fmla="*/ 44 w 49"/>
              <a:gd name="T99" fmla="*/ 24 h 48"/>
              <a:gd name="T100" fmla="*/ 44 w 49"/>
              <a:gd name="T101" fmla="*/ 24 h 48"/>
              <a:gd name="T102" fmla="*/ 25 w 49"/>
              <a:gd name="T103" fmla="*/ 4 h 48"/>
              <a:gd name="T104" fmla="*/ 24 w 49"/>
              <a:gd name="T105"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 h="48">
                <a:moveTo>
                  <a:pt x="20" y="32"/>
                </a:moveTo>
                <a:cubicBezTo>
                  <a:pt x="20" y="33"/>
                  <a:pt x="19" y="34"/>
                  <a:pt x="19" y="34"/>
                </a:cubicBezTo>
                <a:cubicBezTo>
                  <a:pt x="18" y="34"/>
                  <a:pt x="18" y="33"/>
                  <a:pt x="18" y="32"/>
                </a:cubicBezTo>
                <a:cubicBezTo>
                  <a:pt x="18" y="26"/>
                  <a:pt x="18" y="26"/>
                  <a:pt x="18" y="26"/>
                </a:cubicBezTo>
                <a:cubicBezTo>
                  <a:pt x="18" y="24"/>
                  <a:pt x="18" y="23"/>
                  <a:pt x="19" y="22"/>
                </a:cubicBezTo>
                <a:cubicBezTo>
                  <a:pt x="20" y="21"/>
                  <a:pt x="22" y="20"/>
                  <a:pt x="23" y="20"/>
                </a:cubicBezTo>
                <a:cubicBezTo>
                  <a:pt x="28" y="20"/>
                  <a:pt x="28" y="20"/>
                  <a:pt x="28" y="20"/>
                </a:cubicBezTo>
                <a:cubicBezTo>
                  <a:pt x="24" y="16"/>
                  <a:pt x="24" y="16"/>
                  <a:pt x="24" y="16"/>
                </a:cubicBezTo>
                <a:cubicBezTo>
                  <a:pt x="24" y="16"/>
                  <a:pt x="24" y="15"/>
                  <a:pt x="24" y="15"/>
                </a:cubicBezTo>
                <a:cubicBezTo>
                  <a:pt x="25" y="14"/>
                  <a:pt x="26" y="14"/>
                  <a:pt x="26" y="15"/>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1"/>
                </a:cubicBezTo>
                <a:cubicBezTo>
                  <a:pt x="32" y="21"/>
                  <a:pt x="32" y="21"/>
                  <a:pt x="32" y="21"/>
                </a:cubicBezTo>
                <a:cubicBezTo>
                  <a:pt x="32" y="21"/>
                  <a:pt x="32" y="21"/>
                  <a:pt x="32" y="21"/>
                </a:cubicBezTo>
                <a:cubicBezTo>
                  <a:pt x="32" y="21"/>
                  <a:pt x="32" y="21"/>
                  <a:pt x="32" y="21"/>
                </a:cubicBezTo>
                <a:cubicBezTo>
                  <a:pt x="32" y="21"/>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26" y="28"/>
                  <a:pt x="26" y="28"/>
                  <a:pt x="26" y="28"/>
                </a:cubicBezTo>
                <a:cubicBezTo>
                  <a:pt x="26" y="28"/>
                  <a:pt x="25" y="28"/>
                  <a:pt x="24" y="28"/>
                </a:cubicBezTo>
                <a:cubicBezTo>
                  <a:pt x="24" y="27"/>
                  <a:pt x="24" y="26"/>
                  <a:pt x="24" y="26"/>
                </a:cubicBezTo>
                <a:cubicBezTo>
                  <a:pt x="28" y="22"/>
                  <a:pt x="28" y="22"/>
                  <a:pt x="28" y="22"/>
                </a:cubicBezTo>
                <a:cubicBezTo>
                  <a:pt x="23" y="22"/>
                  <a:pt x="23" y="22"/>
                  <a:pt x="23" y="22"/>
                </a:cubicBezTo>
                <a:cubicBezTo>
                  <a:pt x="22" y="22"/>
                  <a:pt x="22" y="23"/>
                  <a:pt x="21" y="23"/>
                </a:cubicBezTo>
                <a:cubicBezTo>
                  <a:pt x="20" y="24"/>
                  <a:pt x="20" y="25"/>
                  <a:pt x="20" y="26"/>
                </a:cubicBezTo>
                <a:cubicBezTo>
                  <a:pt x="20" y="32"/>
                  <a:pt x="20" y="32"/>
                  <a:pt x="20" y="32"/>
                </a:cubicBezTo>
                <a:close/>
                <a:moveTo>
                  <a:pt x="2" y="21"/>
                </a:moveTo>
                <a:cubicBezTo>
                  <a:pt x="2" y="21"/>
                  <a:pt x="2" y="21"/>
                  <a:pt x="2" y="21"/>
                </a:cubicBezTo>
                <a:cubicBezTo>
                  <a:pt x="21" y="1"/>
                  <a:pt x="21" y="1"/>
                  <a:pt x="21" y="1"/>
                </a:cubicBezTo>
                <a:cubicBezTo>
                  <a:pt x="23" y="0"/>
                  <a:pt x="26" y="0"/>
                  <a:pt x="28" y="1"/>
                </a:cubicBezTo>
                <a:cubicBezTo>
                  <a:pt x="47" y="21"/>
                  <a:pt x="47" y="21"/>
                  <a:pt x="47" y="21"/>
                </a:cubicBezTo>
                <a:cubicBezTo>
                  <a:pt x="49" y="23"/>
                  <a:pt x="49" y="25"/>
                  <a:pt x="47" y="27"/>
                </a:cubicBezTo>
                <a:cubicBezTo>
                  <a:pt x="28" y="47"/>
                  <a:pt x="28" y="47"/>
                  <a:pt x="28" y="47"/>
                </a:cubicBezTo>
                <a:cubicBezTo>
                  <a:pt x="26" y="48"/>
                  <a:pt x="23" y="48"/>
                  <a:pt x="21" y="47"/>
                </a:cubicBezTo>
                <a:cubicBezTo>
                  <a:pt x="2" y="27"/>
                  <a:pt x="2" y="27"/>
                  <a:pt x="2" y="27"/>
                </a:cubicBezTo>
                <a:cubicBezTo>
                  <a:pt x="0" y="25"/>
                  <a:pt x="0" y="23"/>
                  <a:pt x="2" y="21"/>
                </a:cubicBezTo>
                <a:close/>
                <a:moveTo>
                  <a:pt x="24" y="4"/>
                </a:moveTo>
                <a:cubicBezTo>
                  <a:pt x="24" y="4"/>
                  <a:pt x="24" y="4"/>
                  <a:pt x="24" y="4"/>
                </a:cubicBezTo>
                <a:cubicBezTo>
                  <a:pt x="5" y="24"/>
                  <a:pt x="5" y="24"/>
                  <a:pt x="5" y="24"/>
                </a:cubicBezTo>
                <a:cubicBezTo>
                  <a:pt x="4" y="24"/>
                  <a:pt x="4" y="24"/>
                  <a:pt x="5" y="24"/>
                </a:cubicBezTo>
                <a:cubicBezTo>
                  <a:pt x="24" y="44"/>
                  <a:pt x="24" y="44"/>
                  <a:pt x="24" y="44"/>
                </a:cubicBezTo>
                <a:cubicBezTo>
                  <a:pt x="24" y="44"/>
                  <a:pt x="25" y="44"/>
                  <a:pt x="25" y="44"/>
                </a:cubicBezTo>
                <a:cubicBezTo>
                  <a:pt x="44" y="24"/>
                  <a:pt x="44" y="24"/>
                  <a:pt x="44" y="24"/>
                </a:cubicBezTo>
                <a:cubicBezTo>
                  <a:pt x="45" y="24"/>
                  <a:pt x="45" y="24"/>
                  <a:pt x="44" y="24"/>
                </a:cubicBezTo>
                <a:cubicBezTo>
                  <a:pt x="25" y="4"/>
                  <a:pt x="25" y="4"/>
                  <a:pt x="25" y="4"/>
                </a:cubicBezTo>
                <a:cubicBezTo>
                  <a:pt x="25" y="4"/>
                  <a:pt x="24" y="4"/>
                  <a:pt x="24"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39" name="Freeform 645"/>
          <p:cNvSpPr>
            <a:spLocks noEditPoints="1"/>
          </p:cNvSpPr>
          <p:nvPr/>
        </p:nvSpPr>
        <p:spPr bwMode="auto">
          <a:xfrm>
            <a:off x="1698711" y="5402680"/>
            <a:ext cx="164635" cy="164635"/>
          </a:xfrm>
          <a:custGeom>
            <a:avLst/>
            <a:gdLst>
              <a:gd name="T0" fmla="*/ 2 w 49"/>
              <a:gd name="T1" fmla="*/ 21 h 49"/>
              <a:gd name="T2" fmla="*/ 21 w 49"/>
              <a:gd name="T3" fmla="*/ 2 h 49"/>
              <a:gd name="T4" fmla="*/ 27 w 49"/>
              <a:gd name="T5" fmla="*/ 2 h 49"/>
              <a:gd name="T6" fmla="*/ 47 w 49"/>
              <a:gd name="T7" fmla="*/ 21 h 49"/>
              <a:gd name="T8" fmla="*/ 47 w 49"/>
              <a:gd name="T9" fmla="*/ 27 h 49"/>
              <a:gd name="T10" fmla="*/ 27 w 49"/>
              <a:gd name="T11" fmla="*/ 47 h 49"/>
              <a:gd name="T12" fmla="*/ 21 w 49"/>
              <a:gd name="T13" fmla="*/ 47 h 49"/>
              <a:gd name="T14" fmla="*/ 2 w 49"/>
              <a:gd name="T15" fmla="*/ 27 h 49"/>
              <a:gd name="T16" fmla="*/ 2 w 49"/>
              <a:gd name="T17" fmla="*/ 21 h 49"/>
              <a:gd name="T18" fmla="*/ 20 w 49"/>
              <a:gd name="T19" fmla="*/ 24 h 49"/>
              <a:gd name="T20" fmla="*/ 20 w 49"/>
              <a:gd name="T21" fmla="*/ 24 h 49"/>
              <a:gd name="T22" fmla="*/ 22 w 49"/>
              <a:gd name="T23" fmla="*/ 24 h 49"/>
              <a:gd name="T24" fmla="*/ 22 w 49"/>
              <a:gd name="T25" fmla="*/ 26 h 49"/>
              <a:gd name="T26" fmla="*/ 18 w 49"/>
              <a:gd name="T27" fmla="*/ 29 h 49"/>
              <a:gd name="T28" fmla="*/ 18 w 49"/>
              <a:gd name="T29" fmla="*/ 29 h 49"/>
              <a:gd name="T30" fmla="*/ 17 w 49"/>
              <a:gd name="T31" fmla="*/ 29 h 49"/>
              <a:gd name="T32" fmla="*/ 17 w 49"/>
              <a:gd name="T33" fmla="*/ 29 h 49"/>
              <a:gd name="T34" fmla="*/ 17 w 49"/>
              <a:gd name="T35" fmla="*/ 29 h 49"/>
              <a:gd name="T36" fmla="*/ 17 w 49"/>
              <a:gd name="T37" fmla="*/ 29 h 49"/>
              <a:gd name="T38" fmla="*/ 13 w 49"/>
              <a:gd name="T39" fmla="*/ 26 h 49"/>
              <a:gd name="T40" fmla="*/ 13 w 49"/>
              <a:gd name="T41" fmla="*/ 24 h 49"/>
              <a:gd name="T42" fmla="*/ 15 w 49"/>
              <a:gd name="T43" fmla="*/ 24 h 49"/>
              <a:gd name="T44" fmla="*/ 16 w 49"/>
              <a:gd name="T45" fmla="*/ 26 h 49"/>
              <a:gd name="T46" fmla="*/ 16 w 49"/>
              <a:gd name="T47" fmla="*/ 21 h 49"/>
              <a:gd name="T48" fmla="*/ 18 w 49"/>
              <a:gd name="T49" fmla="*/ 16 h 49"/>
              <a:gd name="T50" fmla="*/ 19 w 49"/>
              <a:gd name="T51" fmla="*/ 16 h 49"/>
              <a:gd name="T52" fmla="*/ 24 w 49"/>
              <a:gd name="T53" fmla="*/ 14 h 49"/>
              <a:gd name="T54" fmla="*/ 29 w 49"/>
              <a:gd name="T55" fmla="*/ 16 h 49"/>
              <a:gd name="T56" fmla="*/ 29 w 49"/>
              <a:gd name="T57" fmla="*/ 16 h 49"/>
              <a:gd name="T58" fmla="*/ 31 w 49"/>
              <a:gd name="T59" fmla="*/ 21 h 49"/>
              <a:gd name="T60" fmla="*/ 31 w 49"/>
              <a:gd name="T61" fmla="*/ 33 h 49"/>
              <a:gd name="T62" fmla="*/ 30 w 49"/>
              <a:gd name="T63" fmla="*/ 35 h 49"/>
              <a:gd name="T64" fmla="*/ 29 w 49"/>
              <a:gd name="T65" fmla="*/ 33 h 49"/>
              <a:gd name="T66" fmla="*/ 29 w 49"/>
              <a:gd name="T67" fmla="*/ 21 h 49"/>
              <a:gd name="T68" fmla="*/ 27 w 49"/>
              <a:gd name="T69" fmla="*/ 18 h 49"/>
              <a:gd name="T70" fmla="*/ 27 w 49"/>
              <a:gd name="T71" fmla="*/ 18 h 49"/>
              <a:gd name="T72" fmla="*/ 27 w 49"/>
              <a:gd name="T73" fmla="*/ 18 h 49"/>
              <a:gd name="T74" fmla="*/ 24 w 49"/>
              <a:gd name="T75" fmla="*/ 16 h 49"/>
              <a:gd name="T76" fmla="*/ 20 w 49"/>
              <a:gd name="T77" fmla="*/ 18 h 49"/>
              <a:gd name="T78" fmla="*/ 20 w 49"/>
              <a:gd name="T79" fmla="*/ 18 h 49"/>
              <a:gd name="T80" fmla="*/ 19 w 49"/>
              <a:gd name="T81" fmla="*/ 21 h 49"/>
              <a:gd name="T82" fmla="*/ 19 w 49"/>
              <a:gd name="T83" fmla="*/ 26 h 49"/>
              <a:gd name="T84" fmla="*/ 20 w 49"/>
              <a:gd name="T85" fmla="*/ 24 h 49"/>
              <a:gd name="T86" fmla="*/ 24 w 49"/>
              <a:gd name="T87" fmla="*/ 4 h 49"/>
              <a:gd name="T88" fmla="*/ 24 w 49"/>
              <a:gd name="T89" fmla="*/ 4 h 49"/>
              <a:gd name="T90" fmla="*/ 4 w 49"/>
              <a:gd name="T91" fmla="*/ 24 h 49"/>
              <a:gd name="T92" fmla="*/ 4 w 49"/>
              <a:gd name="T93" fmla="*/ 25 h 49"/>
              <a:gd name="T94" fmla="*/ 24 w 49"/>
              <a:gd name="T95" fmla="*/ 44 h 49"/>
              <a:gd name="T96" fmla="*/ 25 w 49"/>
              <a:gd name="T97" fmla="*/ 44 h 49"/>
              <a:gd name="T98" fmla="*/ 44 w 49"/>
              <a:gd name="T99" fmla="*/ 25 h 49"/>
              <a:gd name="T100" fmla="*/ 44 w 49"/>
              <a:gd name="T101" fmla="*/ 24 h 49"/>
              <a:gd name="T102" fmla="*/ 25 w 49"/>
              <a:gd name="T103" fmla="*/ 4 h 49"/>
              <a:gd name="T104" fmla="*/ 24 w 49"/>
              <a:gd name="T105" fmla="*/ 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 h="49">
                <a:moveTo>
                  <a:pt x="2" y="21"/>
                </a:moveTo>
                <a:cubicBezTo>
                  <a:pt x="21" y="2"/>
                  <a:pt x="21" y="2"/>
                  <a:pt x="21" y="2"/>
                </a:cubicBezTo>
                <a:cubicBezTo>
                  <a:pt x="23" y="0"/>
                  <a:pt x="26" y="0"/>
                  <a:pt x="27" y="2"/>
                </a:cubicBezTo>
                <a:cubicBezTo>
                  <a:pt x="47" y="21"/>
                  <a:pt x="47" y="21"/>
                  <a:pt x="47" y="21"/>
                </a:cubicBezTo>
                <a:cubicBezTo>
                  <a:pt x="49" y="23"/>
                  <a:pt x="49" y="26"/>
                  <a:pt x="47" y="27"/>
                </a:cubicBezTo>
                <a:cubicBezTo>
                  <a:pt x="27" y="47"/>
                  <a:pt x="27" y="47"/>
                  <a:pt x="27" y="47"/>
                </a:cubicBezTo>
                <a:cubicBezTo>
                  <a:pt x="26" y="49"/>
                  <a:pt x="23" y="49"/>
                  <a:pt x="21" y="47"/>
                </a:cubicBezTo>
                <a:cubicBezTo>
                  <a:pt x="2" y="27"/>
                  <a:pt x="2" y="27"/>
                  <a:pt x="2" y="27"/>
                </a:cubicBezTo>
                <a:cubicBezTo>
                  <a:pt x="0" y="26"/>
                  <a:pt x="0" y="23"/>
                  <a:pt x="2" y="21"/>
                </a:cubicBezTo>
                <a:close/>
                <a:moveTo>
                  <a:pt x="20" y="24"/>
                </a:moveTo>
                <a:cubicBezTo>
                  <a:pt x="20" y="24"/>
                  <a:pt x="20" y="24"/>
                  <a:pt x="20" y="24"/>
                </a:cubicBezTo>
                <a:cubicBezTo>
                  <a:pt x="21" y="24"/>
                  <a:pt x="21" y="24"/>
                  <a:pt x="22" y="24"/>
                </a:cubicBezTo>
                <a:cubicBezTo>
                  <a:pt x="22" y="25"/>
                  <a:pt x="22" y="25"/>
                  <a:pt x="22" y="26"/>
                </a:cubicBezTo>
                <a:cubicBezTo>
                  <a:pt x="18" y="29"/>
                  <a:pt x="18" y="29"/>
                  <a:pt x="18" y="29"/>
                </a:cubicBezTo>
                <a:cubicBezTo>
                  <a:pt x="18" y="29"/>
                  <a:pt x="18" y="29"/>
                  <a:pt x="18" y="29"/>
                </a:cubicBezTo>
                <a:cubicBezTo>
                  <a:pt x="18" y="30"/>
                  <a:pt x="17" y="30"/>
                  <a:pt x="17" y="29"/>
                </a:cubicBezTo>
                <a:cubicBezTo>
                  <a:pt x="17" y="29"/>
                  <a:pt x="17" y="29"/>
                  <a:pt x="17" y="29"/>
                </a:cubicBezTo>
                <a:cubicBezTo>
                  <a:pt x="17" y="29"/>
                  <a:pt x="17" y="29"/>
                  <a:pt x="17" y="29"/>
                </a:cubicBezTo>
                <a:cubicBezTo>
                  <a:pt x="17" y="29"/>
                  <a:pt x="17" y="29"/>
                  <a:pt x="17" y="29"/>
                </a:cubicBezTo>
                <a:cubicBezTo>
                  <a:pt x="13" y="26"/>
                  <a:pt x="13" y="26"/>
                  <a:pt x="13" y="26"/>
                </a:cubicBezTo>
                <a:cubicBezTo>
                  <a:pt x="13" y="25"/>
                  <a:pt x="13" y="25"/>
                  <a:pt x="13" y="24"/>
                </a:cubicBezTo>
                <a:cubicBezTo>
                  <a:pt x="14" y="24"/>
                  <a:pt x="14" y="24"/>
                  <a:pt x="15" y="24"/>
                </a:cubicBezTo>
                <a:cubicBezTo>
                  <a:pt x="16" y="26"/>
                  <a:pt x="16" y="26"/>
                  <a:pt x="16" y="26"/>
                </a:cubicBezTo>
                <a:cubicBezTo>
                  <a:pt x="16" y="21"/>
                  <a:pt x="16" y="21"/>
                  <a:pt x="16" y="21"/>
                </a:cubicBezTo>
                <a:cubicBezTo>
                  <a:pt x="16" y="19"/>
                  <a:pt x="17" y="17"/>
                  <a:pt x="18" y="16"/>
                </a:cubicBezTo>
                <a:cubicBezTo>
                  <a:pt x="19" y="16"/>
                  <a:pt x="19" y="16"/>
                  <a:pt x="19" y="16"/>
                </a:cubicBezTo>
                <a:cubicBezTo>
                  <a:pt x="20" y="15"/>
                  <a:pt x="22" y="14"/>
                  <a:pt x="24" y="14"/>
                </a:cubicBezTo>
                <a:cubicBezTo>
                  <a:pt x="26" y="14"/>
                  <a:pt x="28" y="15"/>
                  <a:pt x="29" y="16"/>
                </a:cubicBezTo>
                <a:cubicBezTo>
                  <a:pt x="29" y="16"/>
                  <a:pt x="29" y="16"/>
                  <a:pt x="29" y="16"/>
                </a:cubicBezTo>
                <a:cubicBezTo>
                  <a:pt x="30" y="17"/>
                  <a:pt x="31" y="19"/>
                  <a:pt x="31" y="21"/>
                </a:cubicBezTo>
                <a:cubicBezTo>
                  <a:pt x="31" y="33"/>
                  <a:pt x="31" y="33"/>
                  <a:pt x="31" y="33"/>
                </a:cubicBezTo>
                <a:cubicBezTo>
                  <a:pt x="31" y="34"/>
                  <a:pt x="31" y="35"/>
                  <a:pt x="30" y="35"/>
                </a:cubicBezTo>
                <a:cubicBezTo>
                  <a:pt x="29" y="35"/>
                  <a:pt x="29" y="34"/>
                  <a:pt x="29" y="33"/>
                </a:cubicBezTo>
                <a:cubicBezTo>
                  <a:pt x="29" y="21"/>
                  <a:pt x="29" y="21"/>
                  <a:pt x="29" y="21"/>
                </a:cubicBezTo>
                <a:cubicBezTo>
                  <a:pt x="29" y="20"/>
                  <a:pt x="28" y="19"/>
                  <a:pt x="27" y="18"/>
                </a:cubicBezTo>
                <a:cubicBezTo>
                  <a:pt x="27" y="18"/>
                  <a:pt x="27" y="18"/>
                  <a:pt x="27" y="18"/>
                </a:cubicBezTo>
                <a:cubicBezTo>
                  <a:pt x="27" y="18"/>
                  <a:pt x="27" y="18"/>
                  <a:pt x="27" y="18"/>
                </a:cubicBezTo>
                <a:cubicBezTo>
                  <a:pt x="26" y="17"/>
                  <a:pt x="25" y="16"/>
                  <a:pt x="24" y="16"/>
                </a:cubicBezTo>
                <a:cubicBezTo>
                  <a:pt x="22" y="16"/>
                  <a:pt x="21" y="17"/>
                  <a:pt x="20" y="18"/>
                </a:cubicBezTo>
                <a:cubicBezTo>
                  <a:pt x="20" y="18"/>
                  <a:pt x="20" y="18"/>
                  <a:pt x="20" y="18"/>
                </a:cubicBezTo>
                <a:cubicBezTo>
                  <a:pt x="19" y="19"/>
                  <a:pt x="19" y="20"/>
                  <a:pt x="19" y="21"/>
                </a:cubicBezTo>
                <a:cubicBezTo>
                  <a:pt x="19" y="26"/>
                  <a:pt x="19" y="26"/>
                  <a:pt x="19" y="26"/>
                </a:cubicBezTo>
                <a:cubicBezTo>
                  <a:pt x="20" y="24"/>
                  <a:pt x="20" y="24"/>
                  <a:pt x="20" y="24"/>
                </a:cubicBezTo>
                <a:close/>
                <a:moveTo>
                  <a:pt x="24" y="4"/>
                </a:moveTo>
                <a:cubicBezTo>
                  <a:pt x="24" y="4"/>
                  <a:pt x="24" y="4"/>
                  <a:pt x="24" y="4"/>
                </a:cubicBezTo>
                <a:cubicBezTo>
                  <a:pt x="4" y="24"/>
                  <a:pt x="4" y="24"/>
                  <a:pt x="4" y="24"/>
                </a:cubicBezTo>
                <a:cubicBezTo>
                  <a:pt x="4" y="24"/>
                  <a:pt x="4" y="24"/>
                  <a:pt x="4" y="25"/>
                </a:cubicBezTo>
                <a:cubicBezTo>
                  <a:pt x="24" y="44"/>
                  <a:pt x="24" y="44"/>
                  <a:pt x="24" y="44"/>
                </a:cubicBezTo>
                <a:cubicBezTo>
                  <a:pt x="24" y="44"/>
                  <a:pt x="24" y="44"/>
                  <a:pt x="25" y="44"/>
                </a:cubicBezTo>
                <a:cubicBezTo>
                  <a:pt x="44" y="25"/>
                  <a:pt x="44" y="25"/>
                  <a:pt x="44" y="25"/>
                </a:cubicBezTo>
                <a:cubicBezTo>
                  <a:pt x="44" y="24"/>
                  <a:pt x="44" y="24"/>
                  <a:pt x="44" y="24"/>
                </a:cubicBezTo>
                <a:cubicBezTo>
                  <a:pt x="25" y="4"/>
                  <a:pt x="25" y="4"/>
                  <a:pt x="25" y="4"/>
                </a:cubicBezTo>
                <a:cubicBezTo>
                  <a:pt x="24" y="4"/>
                  <a:pt x="24" y="4"/>
                  <a:pt x="24"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0" name="Freeform 646"/>
          <p:cNvSpPr>
            <a:spLocks noEditPoints="1"/>
          </p:cNvSpPr>
          <p:nvPr/>
        </p:nvSpPr>
        <p:spPr bwMode="auto">
          <a:xfrm>
            <a:off x="3491223" y="5402680"/>
            <a:ext cx="120957" cy="164635"/>
          </a:xfrm>
          <a:custGeom>
            <a:avLst/>
            <a:gdLst>
              <a:gd name="T0" fmla="*/ 11 w 36"/>
              <a:gd name="T1" fmla="*/ 5 h 49"/>
              <a:gd name="T2" fmla="*/ 25 w 36"/>
              <a:gd name="T3" fmla="*/ 5 h 49"/>
              <a:gd name="T4" fmla="*/ 36 w 36"/>
              <a:gd name="T5" fmla="*/ 13 h 49"/>
              <a:gd name="T6" fmla="*/ 35 w 36"/>
              <a:gd name="T7" fmla="*/ 42 h 49"/>
              <a:gd name="T8" fmla="*/ 32 w 36"/>
              <a:gd name="T9" fmla="*/ 43 h 49"/>
              <a:gd name="T10" fmla="*/ 34 w 36"/>
              <a:gd name="T11" fmla="*/ 47 h 49"/>
              <a:gd name="T12" fmla="*/ 32 w 36"/>
              <a:gd name="T13" fmla="*/ 48 h 49"/>
              <a:gd name="T14" fmla="*/ 8 w 36"/>
              <a:gd name="T15" fmla="*/ 43 h 49"/>
              <a:gd name="T16" fmla="*/ 2 w 36"/>
              <a:gd name="T17" fmla="*/ 48 h 49"/>
              <a:gd name="T18" fmla="*/ 5 w 36"/>
              <a:gd name="T19" fmla="*/ 43 h 49"/>
              <a:gd name="T20" fmla="*/ 1 w 36"/>
              <a:gd name="T21" fmla="*/ 42 h 49"/>
              <a:gd name="T22" fmla="*/ 0 w 36"/>
              <a:gd name="T23" fmla="*/ 13 h 49"/>
              <a:gd name="T24" fmla="*/ 9 w 36"/>
              <a:gd name="T25" fmla="*/ 13 h 49"/>
              <a:gd name="T26" fmla="*/ 27 w 36"/>
              <a:gd name="T27" fmla="*/ 13 h 49"/>
              <a:gd name="T28" fmla="*/ 30 w 36"/>
              <a:gd name="T29" fmla="*/ 16 h 49"/>
              <a:gd name="T30" fmla="*/ 29 w 36"/>
              <a:gd name="T31" fmla="*/ 24 h 49"/>
              <a:gd name="T32" fmla="*/ 9 w 36"/>
              <a:gd name="T33" fmla="*/ 25 h 49"/>
              <a:gd name="T34" fmla="*/ 6 w 36"/>
              <a:gd name="T35" fmla="*/ 22 h 49"/>
              <a:gd name="T36" fmla="*/ 7 w 36"/>
              <a:gd name="T37" fmla="*/ 14 h 49"/>
              <a:gd name="T38" fmla="*/ 27 w 36"/>
              <a:gd name="T39" fmla="*/ 15 h 49"/>
              <a:gd name="T40" fmla="*/ 9 w 36"/>
              <a:gd name="T41" fmla="*/ 15 h 49"/>
              <a:gd name="T42" fmla="*/ 8 w 36"/>
              <a:gd name="T43" fmla="*/ 16 h 49"/>
              <a:gd name="T44" fmla="*/ 8 w 36"/>
              <a:gd name="T45" fmla="*/ 22 h 49"/>
              <a:gd name="T46" fmla="*/ 27 w 36"/>
              <a:gd name="T47" fmla="*/ 22 h 49"/>
              <a:gd name="T48" fmla="*/ 28 w 36"/>
              <a:gd name="T49" fmla="*/ 22 h 49"/>
              <a:gd name="T50" fmla="*/ 27 w 36"/>
              <a:gd name="T51" fmla="*/ 15 h 49"/>
              <a:gd name="T52" fmla="*/ 4 w 36"/>
              <a:gd name="T53" fmla="*/ 39 h 49"/>
              <a:gd name="T54" fmla="*/ 32 w 36"/>
              <a:gd name="T55" fmla="*/ 39 h 49"/>
              <a:gd name="T56" fmla="*/ 28 w 36"/>
              <a:gd name="T57" fmla="*/ 9 h 49"/>
              <a:gd name="T58" fmla="*/ 23 w 36"/>
              <a:gd name="T59" fmla="*/ 9 h 49"/>
              <a:gd name="T60" fmla="*/ 18 w 36"/>
              <a:gd name="T61" fmla="*/ 4 h 49"/>
              <a:gd name="T62" fmla="*/ 14 w 36"/>
              <a:gd name="T63" fmla="*/ 7 h 49"/>
              <a:gd name="T64" fmla="*/ 8 w 36"/>
              <a:gd name="T65" fmla="*/ 9 h 49"/>
              <a:gd name="T66" fmla="*/ 4 w 36"/>
              <a:gd name="T67" fmla="*/ 39 h 49"/>
              <a:gd name="T68" fmla="*/ 18 w 36"/>
              <a:gd name="T69" fmla="*/ 5 h 49"/>
              <a:gd name="T70" fmla="*/ 18 w 36"/>
              <a:gd name="T71" fmla="*/ 9 h 49"/>
              <a:gd name="T72" fmla="*/ 18 w 36"/>
              <a:gd name="T73" fmla="*/ 5 h 49"/>
              <a:gd name="T74" fmla="*/ 8 w 36"/>
              <a:gd name="T75" fmla="*/ 29 h 49"/>
              <a:gd name="T76" fmla="*/ 8 w 36"/>
              <a:gd name="T77" fmla="*/ 37 h 49"/>
              <a:gd name="T78" fmla="*/ 8 w 36"/>
              <a:gd name="T79" fmla="*/ 29 h 49"/>
              <a:gd name="T80" fmla="*/ 8 w 36"/>
              <a:gd name="T81" fmla="*/ 32 h 49"/>
              <a:gd name="T82" fmla="*/ 8 w 36"/>
              <a:gd name="T83" fmla="*/ 35 h 49"/>
              <a:gd name="T84" fmla="*/ 8 w 36"/>
              <a:gd name="T85" fmla="*/ 32 h 49"/>
              <a:gd name="T86" fmla="*/ 27 w 36"/>
              <a:gd name="T87" fmla="*/ 29 h 49"/>
              <a:gd name="T88" fmla="*/ 27 w 36"/>
              <a:gd name="T89" fmla="*/ 37 h 49"/>
              <a:gd name="T90" fmla="*/ 27 w 36"/>
              <a:gd name="T91" fmla="*/ 29 h 49"/>
              <a:gd name="T92" fmla="*/ 27 w 36"/>
              <a:gd name="T93" fmla="*/ 32 h 49"/>
              <a:gd name="T94" fmla="*/ 27 w 36"/>
              <a:gd name="T95" fmla="*/ 35 h 49"/>
              <a:gd name="T96" fmla="*/ 27 w 36"/>
              <a:gd name="T97" fmla="*/ 3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 h="49">
                <a:moveTo>
                  <a:pt x="8" y="5"/>
                </a:moveTo>
                <a:cubicBezTo>
                  <a:pt x="11" y="5"/>
                  <a:pt x="11" y="5"/>
                  <a:pt x="11" y="5"/>
                </a:cubicBezTo>
                <a:cubicBezTo>
                  <a:pt x="12" y="2"/>
                  <a:pt x="14" y="0"/>
                  <a:pt x="18" y="0"/>
                </a:cubicBezTo>
                <a:cubicBezTo>
                  <a:pt x="21" y="0"/>
                  <a:pt x="24" y="2"/>
                  <a:pt x="25" y="5"/>
                </a:cubicBezTo>
                <a:cubicBezTo>
                  <a:pt x="28" y="5"/>
                  <a:pt x="28" y="5"/>
                  <a:pt x="28" y="5"/>
                </a:cubicBezTo>
                <a:cubicBezTo>
                  <a:pt x="32" y="5"/>
                  <a:pt x="36" y="9"/>
                  <a:pt x="36" y="13"/>
                </a:cubicBezTo>
                <a:cubicBezTo>
                  <a:pt x="36" y="39"/>
                  <a:pt x="36" y="39"/>
                  <a:pt x="36" y="39"/>
                </a:cubicBezTo>
                <a:cubicBezTo>
                  <a:pt x="36" y="40"/>
                  <a:pt x="35" y="41"/>
                  <a:pt x="35" y="42"/>
                </a:cubicBezTo>
                <a:cubicBezTo>
                  <a:pt x="34" y="42"/>
                  <a:pt x="34" y="42"/>
                  <a:pt x="34" y="42"/>
                </a:cubicBezTo>
                <a:cubicBezTo>
                  <a:pt x="34" y="42"/>
                  <a:pt x="33" y="43"/>
                  <a:pt x="32" y="43"/>
                </a:cubicBezTo>
                <a:cubicBezTo>
                  <a:pt x="30" y="43"/>
                  <a:pt x="30" y="43"/>
                  <a:pt x="30" y="43"/>
                </a:cubicBezTo>
                <a:cubicBezTo>
                  <a:pt x="34" y="47"/>
                  <a:pt x="34" y="47"/>
                  <a:pt x="34" y="47"/>
                </a:cubicBezTo>
                <a:cubicBezTo>
                  <a:pt x="34" y="47"/>
                  <a:pt x="34" y="48"/>
                  <a:pt x="33" y="48"/>
                </a:cubicBezTo>
                <a:cubicBezTo>
                  <a:pt x="33" y="49"/>
                  <a:pt x="32" y="49"/>
                  <a:pt x="32" y="48"/>
                </a:cubicBezTo>
                <a:cubicBezTo>
                  <a:pt x="27" y="43"/>
                  <a:pt x="27" y="43"/>
                  <a:pt x="27" y="43"/>
                </a:cubicBezTo>
                <a:cubicBezTo>
                  <a:pt x="8" y="43"/>
                  <a:pt x="8" y="43"/>
                  <a:pt x="8" y="43"/>
                </a:cubicBezTo>
                <a:cubicBezTo>
                  <a:pt x="4" y="48"/>
                  <a:pt x="4" y="48"/>
                  <a:pt x="4" y="48"/>
                </a:cubicBezTo>
                <a:cubicBezTo>
                  <a:pt x="3" y="49"/>
                  <a:pt x="2" y="49"/>
                  <a:pt x="2" y="48"/>
                </a:cubicBezTo>
                <a:cubicBezTo>
                  <a:pt x="2" y="48"/>
                  <a:pt x="1" y="47"/>
                  <a:pt x="2" y="47"/>
                </a:cubicBezTo>
                <a:cubicBezTo>
                  <a:pt x="5" y="43"/>
                  <a:pt x="5" y="43"/>
                  <a:pt x="5" y="43"/>
                </a:cubicBezTo>
                <a:cubicBezTo>
                  <a:pt x="3" y="43"/>
                  <a:pt x="3" y="43"/>
                  <a:pt x="3" y="43"/>
                </a:cubicBezTo>
                <a:cubicBezTo>
                  <a:pt x="2" y="43"/>
                  <a:pt x="2" y="42"/>
                  <a:pt x="1" y="42"/>
                </a:cubicBezTo>
                <a:cubicBezTo>
                  <a:pt x="0" y="41"/>
                  <a:pt x="0" y="40"/>
                  <a:pt x="0" y="39"/>
                </a:cubicBezTo>
                <a:cubicBezTo>
                  <a:pt x="0" y="13"/>
                  <a:pt x="0" y="13"/>
                  <a:pt x="0" y="13"/>
                </a:cubicBezTo>
                <a:cubicBezTo>
                  <a:pt x="0" y="9"/>
                  <a:pt x="4" y="5"/>
                  <a:pt x="8" y="5"/>
                </a:cubicBezTo>
                <a:close/>
                <a:moveTo>
                  <a:pt x="9" y="13"/>
                </a:moveTo>
                <a:cubicBezTo>
                  <a:pt x="9" y="13"/>
                  <a:pt x="9" y="13"/>
                  <a:pt x="9" y="13"/>
                </a:cubicBezTo>
                <a:cubicBezTo>
                  <a:pt x="27" y="13"/>
                  <a:pt x="27" y="13"/>
                  <a:pt x="27" y="13"/>
                </a:cubicBezTo>
                <a:cubicBezTo>
                  <a:pt x="28" y="13"/>
                  <a:pt x="28" y="13"/>
                  <a:pt x="29" y="14"/>
                </a:cubicBezTo>
                <a:cubicBezTo>
                  <a:pt x="29" y="14"/>
                  <a:pt x="30" y="15"/>
                  <a:pt x="30" y="16"/>
                </a:cubicBezTo>
                <a:cubicBezTo>
                  <a:pt x="30" y="22"/>
                  <a:pt x="30" y="22"/>
                  <a:pt x="30" y="22"/>
                </a:cubicBezTo>
                <a:cubicBezTo>
                  <a:pt x="30" y="23"/>
                  <a:pt x="29" y="23"/>
                  <a:pt x="29" y="24"/>
                </a:cubicBezTo>
                <a:cubicBezTo>
                  <a:pt x="28" y="24"/>
                  <a:pt x="28" y="25"/>
                  <a:pt x="27" y="25"/>
                </a:cubicBezTo>
                <a:cubicBezTo>
                  <a:pt x="9" y="25"/>
                  <a:pt x="9" y="25"/>
                  <a:pt x="9" y="25"/>
                </a:cubicBezTo>
                <a:cubicBezTo>
                  <a:pt x="8" y="25"/>
                  <a:pt x="7" y="24"/>
                  <a:pt x="7" y="24"/>
                </a:cubicBezTo>
                <a:cubicBezTo>
                  <a:pt x="6" y="23"/>
                  <a:pt x="6" y="23"/>
                  <a:pt x="6" y="22"/>
                </a:cubicBezTo>
                <a:cubicBezTo>
                  <a:pt x="6" y="16"/>
                  <a:pt x="6" y="16"/>
                  <a:pt x="6" y="16"/>
                </a:cubicBezTo>
                <a:cubicBezTo>
                  <a:pt x="6" y="15"/>
                  <a:pt x="6" y="14"/>
                  <a:pt x="7" y="14"/>
                </a:cubicBezTo>
                <a:cubicBezTo>
                  <a:pt x="7" y="13"/>
                  <a:pt x="8" y="13"/>
                  <a:pt x="9" y="13"/>
                </a:cubicBezTo>
                <a:close/>
                <a:moveTo>
                  <a:pt x="27" y="15"/>
                </a:moveTo>
                <a:cubicBezTo>
                  <a:pt x="27" y="15"/>
                  <a:pt x="27" y="15"/>
                  <a:pt x="27" y="15"/>
                </a:cubicBezTo>
                <a:cubicBezTo>
                  <a:pt x="9" y="15"/>
                  <a:pt x="9" y="15"/>
                  <a:pt x="9" y="15"/>
                </a:cubicBezTo>
                <a:cubicBezTo>
                  <a:pt x="8" y="15"/>
                  <a:pt x="8" y="15"/>
                  <a:pt x="8" y="15"/>
                </a:cubicBezTo>
                <a:cubicBezTo>
                  <a:pt x="8" y="15"/>
                  <a:pt x="8" y="15"/>
                  <a:pt x="8" y="16"/>
                </a:cubicBezTo>
                <a:cubicBezTo>
                  <a:pt x="8" y="22"/>
                  <a:pt x="8" y="22"/>
                  <a:pt x="8" y="22"/>
                </a:cubicBezTo>
                <a:cubicBezTo>
                  <a:pt x="8" y="22"/>
                  <a:pt x="8" y="22"/>
                  <a:pt x="8" y="22"/>
                </a:cubicBezTo>
                <a:cubicBezTo>
                  <a:pt x="8" y="22"/>
                  <a:pt x="8" y="22"/>
                  <a:pt x="9" y="22"/>
                </a:cubicBezTo>
                <a:cubicBezTo>
                  <a:pt x="27" y="22"/>
                  <a:pt x="27" y="22"/>
                  <a:pt x="27" y="22"/>
                </a:cubicBezTo>
                <a:cubicBezTo>
                  <a:pt x="27" y="22"/>
                  <a:pt x="27" y="22"/>
                  <a:pt x="27" y="22"/>
                </a:cubicBezTo>
                <a:cubicBezTo>
                  <a:pt x="27" y="22"/>
                  <a:pt x="28" y="22"/>
                  <a:pt x="28" y="22"/>
                </a:cubicBezTo>
                <a:cubicBezTo>
                  <a:pt x="28" y="16"/>
                  <a:pt x="28" y="16"/>
                  <a:pt x="28" y="16"/>
                </a:cubicBezTo>
                <a:cubicBezTo>
                  <a:pt x="28" y="15"/>
                  <a:pt x="27" y="15"/>
                  <a:pt x="27" y="15"/>
                </a:cubicBezTo>
                <a:cubicBezTo>
                  <a:pt x="27" y="15"/>
                  <a:pt x="27" y="15"/>
                  <a:pt x="27" y="15"/>
                </a:cubicBezTo>
                <a:close/>
                <a:moveTo>
                  <a:pt x="4" y="39"/>
                </a:moveTo>
                <a:cubicBezTo>
                  <a:pt x="4" y="39"/>
                  <a:pt x="4" y="39"/>
                  <a:pt x="4" y="39"/>
                </a:cubicBezTo>
                <a:cubicBezTo>
                  <a:pt x="32" y="39"/>
                  <a:pt x="32" y="39"/>
                  <a:pt x="32" y="39"/>
                </a:cubicBezTo>
                <a:cubicBezTo>
                  <a:pt x="32" y="22"/>
                  <a:pt x="32" y="17"/>
                  <a:pt x="32" y="13"/>
                </a:cubicBezTo>
                <a:cubicBezTo>
                  <a:pt x="32" y="11"/>
                  <a:pt x="30" y="9"/>
                  <a:pt x="28" y="9"/>
                </a:cubicBezTo>
                <a:cubicBezTo>
                  <a:pt x="23" y="9"/>
                  <a:pt x="23" y="9"/>
                  <a:pt x="23" y="9"/>
                </a:cubicBezTo>
                <a:cubicBezTo>
                  <a:pt x="23" y="9"/>
                  <a:pt x="23" y="9"/>
                  <a:pt x="23" y="9"/>
                </a:cubicBezTo>
                <a:cubicBezTo>
                  <a:pt x="22" y="9"/>
                  <a:pt x="21" y="8"/>
                  <a:pt x="21" y="7"/>
                </a:cubicBezTo>
                <a:cubicBezTo>
                  <a:pt x="21" y="5"/>
                  <a:pt x="20" y="4"/>
                  <a:pt x="18" y="4"/>
                </a:cubicBezTo>
                <a:cubicBezTo>
                  <a:pt x="16" y="4"/>
                  <a:pt x="14" y="5"/>
                  <a:pt x="14" y="7"/>
                </a:cubicBezTo>
                <a:cubicBezTo>
                  <a:pt x="14" y="7"/>
                  <a:pt x="14" y="7"/>
                  <a:pt x="14" y="7"/>
                </a:cubicBezTo>
                <a:cubicBezTo>
                  <a:pt x="14" y="8"/>
                  <a:pt x="13" y="9"/>
                  <a:pt x="12" y="9"/>
                </a:cubicBezTo>
                <a:cubicBezTo>
                  <a:pt x="8" y="9"/>
                  <a:pt x="8" y="9"/>
                  <a:pt x="8" y="9"/>
                </a:cubicBezTo>
                <a:cubicBezTo>
                  <a:pt x="5" y="9"/>
                  <a:pt x="4" y="11"/>
                  <a:pt x="4" y="13"/>
                </a:cubicBezTo>
                <a:cubicBezTo>
                  <a:pt x="4" y="39"/>
                  <a:pt x="4" y="39"/>
                  <a:pt x="4" y="39"/>
                </a:cubicBezTo>
                <a:close/>
                <a:moveTo>
                  <a:pt x="18" y="5"/>
                </a:moveTo>
                <a:cubicBezTo>
                  <a:pt x="18" y="5"/>
                  <a:pt x="18" y="5"/>
                  <a:pt x="18" y="5"/>
                </a:cubicBezTo>
                <a:cubicBezTo>
                  <a:pt x="19" y="5"/>
                  <a:pt x="20" y="6"/>
                  <a:pt x="20" y="7"/>
                </a:cubicBezTo>
                <a:cubicBezTo>
                  <a:pt x="20" y="8"/>
                  <a:pt x="19" y="9"/>
                  <a:pt x="18" y="9"/>
                </a:cubicBezTo>
                <a:cubicBezTo>
                  <a:pt x="17" y="9"/>
                  <a:pt x="16" y="8"/>
                  <a:pt x="16" y="7"/>
                </a:cubicBezTo>
                <a:cubicBezTo>
                  <a:pt x="16" y="6"/>
                  <a:pt x="17" y="5"/>
                  <a:pt x="18" y="5"/>
                </a:cubicBezTo>
                <a:close/>
                <a:moveTo>
                  <a:pt x="8" y="29"/>
                </a:moveTo>
                <a:cubicBezTo>
                  <a:pt x="8" y="29"/>
                  <a:pt x="8" y="29"/>
                  <a:pt x="8" y="29"/>
                </a:cubicBezTo>
                <a:cubicBezTo>
                  <a:pt x="10" y="29"/>
                  <a:pt x="12" y="31"/>
                  <a:pt x="12" y="33"/>
                </a:cubicBezTo>
                <a:cubicBezTo>
                  <a:pt x="12" y="35"/>
                  <a:pt x="10" y="37"/>
                  <a:pt x="8" y="37"/>
                </a:cubicBezTo>
                <a:cubicBezTo>
                  <a:pt x="6" y="37"/>
                  <a:pt x="4" y="35"/>
                  <a:pt x="4" y="33"/>
                </a:cubicBezTo>
                <a:cubicBezTo>
                  <a:pt x="4" y="31"/>
                  <a:pt x="6" y="29"/>
                  <a:pt x="8" y="29"/>
                </a:cubicBezTo>
                <a:close/>
                <a:moveTo>
                  <a:pt x="8" y="32"/>
                </a:moveTo>
                <a:cubicBezTo>
                  <a:pt x="8" y="32"/>
                  <a:pt x="8" y="32"/>
                  <a:pt x="8" y="32"/>
                </a:cubicBezTo>
                <a:cubicBezTo>
                  <a:pt x="7" y="32"/>
                  <a:pt x="7" y="32"/>
                  <a:pt x="7" y="33"/>
                </a:cubicBezTo>
                <a:cubicBezTo>
                  <a:pt x="7" y="34"/>
                  <a:pt x="7" y="35"/>
                  <a:pt x="8" y="35"/>
                </a:cubicBezTo>
                <a:cubicBezTo>
                  <a:pt x="9" y="35"/>
                  <a:pt x="10" y="34"/>
                  <a:pt x="10" y="33"/>
                </a:cubicBezTo>
                <a:cubicBezTo>
                  <a:pt x="10" y="32"/>
                  <a:pt x="9" y="32"/>
                  <a:pt x="8" y="32"/>
                </a:cubicBezTo>
                <a:close/>
                <a:moveTo>
                  <a:pt x="27" y="29"/>
                </a:moveTo>
                <a:cubicBezTo>
                  <a:pt x="27" y="29"/>
                  <a:pt x="27" y="29"/>
                  <a:pt x="27" y="29"/>
                </a:cubicBezTo>
                <a:cubicBezTo>
                  <a:pt x="29" y="29"/>
                  <a:pt x="31" y="31"/>
                  <a:pt x="31" y="33"/>
                </a:cubicBezTo>
                <a:cubicBezTo>
                  <a:pt x="31" y="35"/>
                  <a:pt x="29" y="37"/>
                  <a:pt x="27" y="37"/>
                </a:cubicBezTo>
                <a:cubicBezTo>
                  <a:pt x="25" y="37"/>
                  <a:pt x="23" y="35"/>
                  <a:pt x="23" y="33"/>
                </a:cubicBezTo>
                <a:cubicBezTo>
                  <a:pt x="23" y="31"/>
                  <a:pt x="25" y="29"/>
                  <a:pt x="27" y="29"/>
                </a:cubicBezTo>
                <a:close/>
                <a:moveTo>
                  <a:pt x="27" y="32"/>
                </a:moveTo>
                <a:cubicBezTo>
                  <a:pt x="27" y="32"/>
                  <a:pt x="27" y="32"/>
                  <a:pt x="27" y="32"/>
                </a:cubicBezTo>
                <a:cubicBezTo>
                  <a:pt x="26" y="32"/>
                  <a:pt x="26" y="32"/>
                  <a:pt x="26" y="33"/>
                </a:cubicBezTo>
                <a:cubicBezTo>
                  <a:pt x="26" y="34"/>
                  <a:pt x="26" y="35"/>
                  <a:pt x="27" y="35"/>
                </a:cubicBezTo>
                <a:cubicBezTo>
                  <a:pt x="28" y="35"/>
                  <a:pt x="29" y="34"/>
                  <a:pt x="29" y="33"/>
                </a:cubicBezTo>
                <a:cubicBezTo>
                  <a:pt x="29" y="32"/>
                  <a:pt x="28" y="32"/>
                  <a:pt x="27"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1" name="Freeform 647"/>
          <p:cNvSpPr>
            <a:spLocks noEditPoints="1"/>
          </p:cNvSpPr>
          <p:nvPr/>
        </p:nvSpPr>
        <p:spPr bwMode="auto">
          <a:xfrm>
            <a:off x="3170352" y="5416119"/>
            <a:ext cx="184795" cy="134396"/>
          </a:xfrm>
          <a:custGeom>
            <a:avLst/>
            <a:gdLst>
              <a:gd name="T0" fmla="*/ 46 w 55"/>
              <a:gd name="T1" fmla="*/ 8 h 40"/>
              <a:gd name="T2" fmla="*/ 47 w 55"/>
              <a:gd name="T3" fmla="*/ 24 h 40"/>
              <a:gd name="T4" fmla="*/ 49 w 55"/>
              <a:gd name="T5" fmla="*/ 25 h 40"/>
              <a:gd name="T6" fmla="*/ 50 w 55"/>
              <a:gd name="T7" fmla="*/ 26 h 40"/>
              <a:gd name="T8" fmla="*/ 54 w 55"/>
              <a:gd name="T9" fmla="*/ 31 h 40"/>
              <a:gd name="T10" fmla="*/ 54 w 55"/>
              <a:gd name="T11" fmla="*/ 34 h 40"/>
              <a:gd name="T12" fmla="*/ 47 w 55"/>
              <a:gd name="T13" fmla="*/ 39 h 40"/>
              <a:gd name="T14" fmla="*/ 45 w 55"/>
              <a:gd name="T15" fmla="*/ 39 h 40"/>
              <a:gd name="T16" fmla="*/ 36 w 55"/>
              <a:gd name="T17" fmla="*/ 34 h 40"/>
              <a:gd name="T18" fmla="*/ 31 w 55"/>
              <a:gd name="T19" fmla="*/ 38 h 40"/>
              <a:gd name="T20" fmla="*/ 20 w 55"/>
              <a:gd name="T21" fmla="*/ 38 h 40"/>
              <a:gd name="T22" fmla="*/ 6 w 55"/>
              <a:gd name="T23" fmla="*/ 28 h 40"/>
              <a:gd name="T24" fmla="*/ 8 w 55"/>
              <a:gd name="T25" fmla="*/ 5 h 40"/>
              <a:gd name="T26" fmla="*/ 46 w 55"/>
              <a:gd name="T27" fmla="*/ 27 h 40"/>
              <a:gd name="T28" fmla="*/ 41 w 55"/>
              <a:gd name="T29" fmla="*/ 31 h 40"/>
              <a:gd name="T30" fmla="*/ 48 w 55"/>
              <a:gd name="T31" fmla="*/ 27 h 40"/>
              <a:gd name="T32" fmla="*/ 22 w 55"/>
              <a:gd name="T33" fmla="*/ 10 h 40"/>
              <a:gd name="T34" fmla="*/ 30 w 55"/>
              <a:gd name="T35" fmla="*/ 10 h 40"/>
              <a:gd name="T36" fmla="*/ 32 w 55"/>
              <a:gd name="T37" fmla="*/ 18 h 40"/>
              <a:gd name="T38" fmla="*/ 22 w 55"/>
              <a:gd name="T39" fmla="*/ 20 h 40"/>
              <a:gd name="T40" fmla="*/ 20 w 55"/>
              <a:gd name="T41" fmla="*/ 12 h 40"/>
              <a:gd name="T42" fmla="*/ 30 w 55"/>
              <a:gd name="T43" fmla="*/ 12 h 40"/>
              <a:gd name="T44" fmla="*/ 22 w 55"/>
              <a:gd name="T45" fmla="*/ 12 h 40"/>
              <a:gd name="T46" fmla="*/ 22 w 55"/>
              <a:gd name="T47" fmla="*/ 12 h 40"/>
              <a:gd name="T48" fmla="*/ 22 w 55"/>
              <a:gd name="T49" fmla="*/ 18 h 40"/>
              <a:gd name="T50" fmla="*/ 22 w 55"/>
              <a:gd name="T51" fmla="*/ 18 h 40"/>
              <a:gd name="T52" fmla="*/ 30 w 55"/>
              <a:gd name="T53" fmla="*/ 18 h 40"/>
              <a:gd name="T54" fmla="*/ 30 w 55"/>
              <a:gd name="T55" fmla="*/ 18 h 40"/>
              <a:gd name="T56" fmla="*/ 30 w 55"/>
              <a:gd name="T57" fmla="*/ 12 h 40"/>
              <a:gd name="T58" fmla="*/ 26 w 55"/>
              <a:gd name="T59" fmla="*/ 30 h 40"/>
              <a:gd name="T60" fmla="*/ 28 w 55"/>
              <a:gd name="T61" fmla="*/ 32 h 40"/>
              <a:gd name="T62" fmla="*/ 24 w 55"/>
              <a:gd name="T63" fmla="*/ 32 h 40"/>
              <a:gd name="T64" fmla="*/ 43 w 55"/>
              <a:gd name="T65" fmla="*/ 11 h 40"/>
              <a:gd name="T66" fmla="*/ 26 w 55"/>
              <a:gd name="T67" fmla="*/ 4 h 40"/>
              <a:gd name="T68" fmla="*/ 4 w 55"/>
              <a:gd name="T69" fmla="*/ 18 h 40"/>
              <a:gd name="T70" fmla="*/ 20 w 55"/>
              <a:gd name="T71" fmla="*/ 31 h 40"/>
              <a:gd name="T72" fmla="*/ 23 w 55"/>
              <a:gd name="T73" fmla="*/ 35 h 40"/>
              <a:gd name="T74" fmla="*/ 29 w 55"/>
              <a:gd name="T75" fmla="*/ 35 h 40"/>
              <a:gd name="T76" fmla="*/ 31 w 55"/>
              <a:gd name="T77" fmla="*/ 33 h 40"/>
              <a:gd name="T78" fmla="*/ 44 w 55"/>
              <a:gd name="T79" fmla="*/ 22 h 40"/>
              <a:gd name="T80" fmla="*/ 43 w 55"/>
              <a:gd name="T81"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 h="40">
                <a:moveTo>
                  <a:pt x="26" y="0"/>
                </a:moveTo>
                <a:cubicBezTo>
                  <a:pt x="35" y="0"/>
                  <a:pt x="42" y="4"/>
                  <a:pt x="46" y="8"/>
                </a:cubicBezTo>
                <a:cubicBezTo>
                  <a:pt x="47" y="11"/>
                  <a:pt x="48" y="13"/>
                  <a:pt x="49" y="16"/>
                </a:cubicBezTo>
                <a:cubicBezTo>
                  <a:pt x="49" y="19"/>
                  <a:pt x="49" y="21"/>
                  <a:pt x="47" y="24"/>
                </a:cubicBezTo>
                <a:cubicBezTo>
                  <a:pt x="47" y="24"/>
                  <a:pt x="47" y="24"/>
                  <a:pt x="47" y="25"/>
                </a:cubicBezTo>
                <a:cubicBezTo>
                  <a:pt x="49" y="25"/>
                  <a:pt x="49" y="25"/>
                  <a:pt x="49" y="25"/>
                </a:cubicBezTo>
                <a:cubicBezTo>
                  <a:pt x="50" y="25"/>
                  <a:pt x="50" y="25"/>
                  <a:pt x="50" y="26"/>
                </a:cubicBezTo>
                <a:cubicBezTo>
                  <a:pt x="50" y="26"/>
                  <a:pt x="50" y="26"/>
                  <a:pt x="50" y="26"/>
                </a:cubicBezTo>
                <a:cubicBezTo>
                  <a:pt x="50" y="31"/>
                  <a:pt x="50" y="31"/>
                  <a:pt x="50" y="31"/>
                </a:cubicBezTo>
                <a:cubicBezTo>
                  <a:pt x="54" y="31"/>
                  <a:pt x="54" y="31"/>
                  <a:pt x="54" y="31"/>
                </a:cubicBezTo>
                <a:cubicBezTo>
                  <a:pt x="54" y="31"/>
                  <a:pt x="55" y="32"/>
                  <a:pt x="55" y="33"/>
                </a:cubicBezTo>
                <a:cubicBezTo>
                  <a:pt x="55" y="33"/>
                  <a:pt x="54" y="34"/>
                  <a:pt x="54" y="34"/>
                </a:cubicBezTo>
                <a:cubicBezTo>
                  <a:pt x="47" y="34"/>
                  <a:pt x="47" y="34"/>
                  <a:pt x="47" y="34"/>
                </a:cubicBezTo>
                <a:cubicBezTo>
                  <a:pt x="47" y="39"/>
                  <a:pt x="47" y="39"/>
                  <a:pt x="47" y="39"/>
                </a:cubicBezTo>
                <a:cubicBezTo>
                  <a:pt x="47" y="40"/>
                  <a:pt x="47" y="40"/>
                  <a:pt x="46" y="40"/>
                </a:cubicBezTo>
                <a:cubicBezTo>
                  <a:pt x="45" y="40"/>
                  <a:pt x="45" y="40"/>
                  <a:pt x="45" y="39"/>
                </a:cubicBezTo>
                <a:cubicBezTo>
                  <a:pt x="45" y="34"/>
                  <a:pt x="45" y="34"/>
                  <a:pt x="45" y="34"/>
                </a:cubicBezTo>
                <a:cubicBezTo>
                  <a:pt x="36" y="34"/>
                  <a:pt x="36" y="34"/>
                  <a:pt x="36" y="34"/>
                </a:cubicBezTo>
                <a:cubicBezTo>
                  <a:pt x="35" y="34"/>
                  <a:pt x="35" y="34"/>
                  <a:pt x="34" y="34"/>
                </a:cubicBezTo>
                <a:cubicBezTo>
                  <a:pt x="34" y="36"/>
                  <a:pt x="33" y="37"/>
                  <a:pt x="31" y="38"/>
                </a:cubicBezTo>
                <a:cubicBezTo>
                  <a:pt x="30" y="40"/>
                  <a:pt x="28" y="40"/>
                  <a:pt x="26" y="40"/>
                </a:cubicBezTo>
                <a:cubicBezTo>
                  <a:pt x="24" y="40"/>
                  <a:pt x="22" y="40"/>
                  <a:pt x="20" y="38"/>
                </a:cubicBezTo>
                <a:cubicBezTo>
                  <a:pt x="19" y="37"/>
                  <a:pt x="18" y="36"/>
                  <a:pt x="18" y="34"/>
                </a:cubicBezTo>
                <a:cubicBezTo>
                  <a:pt x="13" y="33"/>
                  <a:pt x="9" y="31"/>
                  <a:pt x="6" y="28"/>
                </a:cubicBezTo>
                <a:cubicBezTo>
                  <a:pt x="2" y="25"/>
                  <a:pt x="0" y="22"/>
                  <a:pt x="0" y="18"/>
                </a:cubicBezTo>
                <a:cubicBezTo>
                  <a:pt x="0" y="13"/>
                  <a:pt x="3" y="8"/>
                  <a:pt x="8" y="5"/>
                </a:cubicBezTo>
                <a:cubicBezTo>
                  <a:pt x="13" y="2"/>
                  <a:pt x="20" y="0"/>
                  <a:pt x="26" y="0"/>
                </a:cubicBezTo>
                <a:close/>
                <a:moveTo>
                  <a:pt x="46" y="27"/>
                </a:moveTo>
                <a:cubicBezTo>
                  <a:pt x="46" y="27"/>
                  <a:pt x="46" y="27"/>
                  <a:pt x="46" y="27"/>
                </a:cubicBezTo>
                <a:cubicBezTo>
                  <a:pt x="44" y="29"/>
                  <a:pt x="43" y="30"/>
                  <a:pt x="41" y="31"/>
                </a:cubicBezTo>
                <a:cubicBezTo>
                  <a:pt x="48" y="31"/>
                  <a:pt x="48" y="31"/>
                  <a:pt x="48" y="31"/>
                </a:cubicBezTo>
                <a:cubicBezTo>
                  <a:pt x="48" y="27"/>
                  <a:pt x="48" y="27"/>
                  <a:pt x="48" y="27"/>
                </a:cubicBezTo>
                <a:cubicBezTo>
                  <a:pt x="46" y="27"/>
                  <a:pt x="46" y="27"/>
                  <a:pt x="46" y="27"/>
                </a:cubicBezTo>
                <a:close/>
                <a:moveTo>
                  <a:pt x="22" y="10"/>
                </a:moveTo>
                <a:cubicBezTo>
                  <a:pt x="22" y="10"/>
                  <a:pt x="22" y="10"/>
                  <a:pt x="22" y="10"/>
                </a:cubicBezTo>
                <a:cubicBezTo>
                  <a:pt x="30" y="10"/>
                  <a:pt x="30" y="10"/>
                  <a:pt x="30" y="10"/>
                </a:cubicBezTo>
                <a:cubicBezTo>
                  <a:pt x="31" y="10"/>
                  <a:pt x="32" y="11"/>
                  <a:pt x="32" y="12"/>
                </a:cubicBezTo>
                <a:cubicBezTo>
                  <a:pt x="32" y="18"/>
                  <a:pt x="32" y="18"/>
                  <a:pt x="32" y="18"/>
                </a:cubicBezTo>
                <a:cubicBezTo>
                  <a:pt x="32" y="19"/>
                  <a:pt x="31" y="20"/>
                  <a:pt x="30" y="20"/>
                </a:cubicBezTo>
                <a:cubicBezTo>
                  <a:pt x="22" y="20"/>
                  <a:pt x="22" y="20"/>
                  <a:pt x="22" y="20"/>
                </a:cubicBezTo>
                <a:cubicBezTo>
                  <a:pt x="21" y="20"/>
                  <a:pt x="20" y="19"/>
                  <a:pt x="20" y="18"/>
                </a:cubicBezTo>
                <a:cubicBezTo>
                  <a:pt x="20" y="12"/>
                  <a:pt x="20" y="12"/>
                  <a:pt x="20" y="12"/>
                </a:cubicBezTo>
                <a:cubicBezTo>
                  <a:pt x="20" y="11"/>
                  <a:pt x="21" y="10"/>
                  <a:pt x="22" y="10"/>
                </a:cubicBezTo>
                <a:close/>
                <a:moveTo>
                  <a:pt x="30" y="12"/>
                </a:moveTo>
                <a:cubicBezTo>
                  <a:pt x="30" y="12"/>
                  <a:pt x="30" y="12"/>
                  <a:pt x="30" y="12"/>
                </a:cubicBezTo>
                <a:cubicBezTo>
                  <a:pt x="22" y="12"/>
                  <a:pt x="22" y="12"/>
                  <a:pt x="22" y="12"/>
                </a:cubicBezTo>
                <a:cubicBezTo>
                  <a:pt x="22" y="12"/>
                  <a:pt x="22" y="12"/>
                  <a:pt x="22" y="12"/>
                </a:cubicBezTo>
                <a:cubicBezTo>
                  <a:pt x="22" y="12"/>
                  <a:pt x="22" y="12"/>
                  <a:pt x="22" y="12"/>
                </a:cubicBezTo>
                <a:cubicBezTo>
                  <a:pt x="22" y="18"/>
                  <a:pt x="22" y="18"/>
                  <a:pt x="22" y="18"/>
                </a:cubicBezTo>
                <a:cubicBezTo>
                  <a:pt x="22" y="18"/>
                  <a:pt x="22" y="18"/>
                  <a:pt x="22" y="18"/>
                </a:cubicBezTo>
                <a:cubicBezTo>
                  <a:pt x="22" y="18"/>
                  <a:pt x="22" y="18"/>
                  <a:pt x="22" y="18"/>
                </a:cubicBezTo>
                <a:cubicBezTo>
                  <a:pt x="22" y="18"/>
                  <a:pt x="22" y="18"/>
                  <a:pt x="22" y="18"/>
                </a:cubicBezTo>
                <a:cubicBezTo>
                  <a:pt x="30" y="18"/>
                  <a:pt x="30" y="18"/>
                  <a:pt x="30" y="18"/>
                </a:cubicBezTo>
                <a:cubicBezTo>
                  <a:pt x="30" y="18"/>
                  <a:pt x="30" y="18"/>
                  <a:pt x="30" y="18"/>
                </a:cubicBezTo>
                <a:cubicBezTo>
                  <a:pt x="30" y="18"/>
                  <a:pt x="30" y="18"/>
                  <a:pt x="30" y="18"/>
                </a:cubicBezTo>
                <a:cubicBezTo>
                  <a:pt x="30" y="18"/>
                  <a:pt x="30" y="18"/>
                  <a:pt x="30" y="18"/>
                </a:cubicBezTo>
                <a:cubicBezTo>
                  <a:pt x="30" y="12"/>
                  <a:pt x="30" y="12"/>
                  <a:pt x="30" y="12"/>
                </a:cubicBezTo>
                <a:cubicBezTo>
                  <a:pt x="30" y="12"/>
                  <a:pt x="30" y="12"/>
                  <a:pt x="30" y="12"/>
                </a:cubicBezTo>
                <a:cubicBezTo>
                  <a:pt x="30" y="12"/>
                  <a:pt x="30" y="12"/>
                  <a:pt x="30" y="12"/>
                </a:cubicBezTo>
                <a:close/>
                <a:moveTo>
                  <a:pt x="26" y="30"/>
                </a:moveTo>
                <a:cubicBezTo>
                  <a:pt x="26" y="30"/>
                  <a:pt x="26" y="30"/>
                  <a:pt x="26" y="30"/>
                </a:cubicBezTo>
                <a:cubicBezTo>
                  <a:pt x="27" y="30"/>
                  <a:pt x="28" y="31"/>
                  <a:pt x="28" y="32"/>
                </a:cubicBezTo>
                <a:cubicBezTo>
                  <a:pt x="28" y="33"/>
                  <a:pt x="27" y="34"/>
                  <a:pt x="26" y="34"/>
                </a:cubicBezTo>
                <a:cubicBezTo>
                  <a:pt x="25" y="34"/>
                  <a:pt x="24" y="33"/>
                  <a:pt x="24" y="32"/>
                </a:cubicBezTo>
                <a:cubicBezTo>
                  <a:pt x="24" y="31"/>
                  <a:pt x="25" y="30"/>
                  <a:pt x="26" y="30"/>
                </a:cubicBezTo>
                <a:close/>
                <a:moveTo>
                  <a:pt x="43" y="11"/>
                </a:moveTo>
                <a:cubicBezTo>
                  <a:pt x="43" y="11"/>
                  <a:pt x="43" y="11"/>
                  <a:pt x="43" y="11"/>
                </a:cubicBezTo>
                <a:cubicBezTo>
                  <a:pt x="40" y="7"/>
                  <a:pt x="34" y="4"/>
                  <a:pt x="26" y="4"/>
                </a:cubicBezTo>
                <a:cubicBezTo>
                  <a:pt x="20" y="4"/>
                  <a:pt x="14" y="6"/>
                  <a:pt x="10" y="8"/>
                </a:cubicBezTo>
                <a:cubicBezTo>
                  <a:pt x="6" y="11"/>
                  <a:pt x="4" y="14"/>
                  <a:pt x="4" y="18"/>
                </a:cubicBezTo>
                <a:cubicBezTo>
                  <a:pt x="4" y="21"/>
                  <a:pt x="6" y="23"/>
                  <a:pt x="8" y="25"/>
                </a:cubicBezTo>
                <a:cubicBezTo>
                  <a:pt x="11" y="28"/>
                  <a:pt x="15" y="30"/>
                  <a:pt x="20" y="31"/>
                </a:cubicBezTo>
                <a:cubicBezTo>
                  <a:pt x="20" y="31"/>
                  <a:pt x="21" y="32"/>
                  <a:pt x="21" y="32"/>
                </a:cubicBezTo>
                <a:cubicBezTo>
                  <a:pt x="21" y="34"/>
                  <a:pt x="22" y="35"/>
                  <a:pt x="23" y="35"/>
                </a:cubicBezTo>
                <a:cubicBezTo>
                  <a:pt x="24" y="36"/>
                  <a:pt x="25" y="37"/>
                  <a:pt x="26" y="37"/>
                </a:cubicBezTo>
                <a:cubicBezTo>
                  <a:pt x="27" y="37"/>
                  <a:pt x="28" y="36"/>
                  <a:pt x="29" y="35"/>
                </a:cubicBezTo>
                <a:cubicBezTo>
                  <a:pt x="29" y="35"/>
                  <a:pt x="29" y="35"/>
                  <a:pt x="29" y="35"/>
                </a:cubicBezTo>
                <a:cubicBezTo>
                  <a:pt x="30" y="35"/>
                  <a:pt x="30" y="34"/>
                  <a:pt x="31" y="33"/>
                </a:cubicBezTo>
                <a:cubicBezTo>
                  <a:pt x="31" y="32"/>
                  <a:pt x="31" y="31"/>
                  <a:pt x="32" y="31"/>
                </a:cubicBezTo>
                <a:cubicBezTo>
                  <a:pt x="38" y="30"/>
                  <a:pt x="42" y="26"/>
                  <a:pt x="44" y="22"/>
                </a:cubicBezTo>
                <a:cubicBezTo>
                  <a:pt x="45" y="20"/>
                  <a:pt x="45" y="18"/>
                  <a:pt x="45" y="16"/>
                </a:cubicBezTo>
                <a:cubicBezTo>
                  <a:pt x="45" y="14"/>
                  <a:pt x="44" y="12"/>
                  <a:pt x="43"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2" name="Freeform 648"/>
          <p:cNvSpPr>
            <a:spLocks noEditPoints="1"/>
          </p:cNvSpPr>
          <p:nvPr/>
        </p:nvSpPr>
        <p:spPr bwMode="auto">
          <a:xfrm>
            <a:off x="8497492" y="5399319"/>
            <a:ext cx="154556" cy="167996"/>
          </a:xfrm>
          <a:custGeom>
            <a:avLst/>
            <a:gdLst>
              <a:gd name="T0" fmla="*/ 2 w 46"/>
              <a:gd name="T1" fmla="*/ 0 h 50"/>
              <a:gd name="T2" fmla="*/ 2 w 46"/>
              <a:gd name="T3" fmla="*/ 0 h 50"/>
              <a:gd name="T4" fmla="*/ 16 w 46"/>
              <a:gd name="T5" fmla="*/ 0 h 50"/>
              <a:gd name="T6" fmla="*/ 17 w 46"/>
              <a:gd name="T7" fmla="*/ 2 h 50"/>
              <a:gd name="T8" fmla="*/ 17 w 46"/>
              <a:gd name="T9" fmla="*/ 2 h 50"/>
              <a:gd name="T10" fmla="*/ 17 w 46"/>
              <a:gd name="T11" fmla="*/ 29 h 50"/>
              <a:gd name="T12" fmla="*/ 29 w 46"/>
              <a:gd name="T13" fmla="*/ 18 h 50"/>
              <a:gd name="T14" fmla="*/ 31 w 46"/>
              <a:gd name="T15" fmla="*/ 18 h 50"/>
              <a:gd name="T16" fmla="*/ 32 w 46"/>
              <a:gd name="T17" fmla="*/ 19 h 50"/>
              <a:gd name="T18" fmla="*/ 32 w 46"/>
              <a:gd name="T19" fmla="*/ 19 h 50"/>
              <a:gd name="T20" fmla="*/ 32 w 46"/>
              <a:gd name="T21" fmla="*/ 29 h 50"/>
              <a:gd name="T22" fmla="*/ 43 w 46"/>
              <a:gd name="T23" fmla="*/ 18 h 50"/>
              <a:gd name="T24" fmla="*/ 46 w 46"/>
              <a:gd name="T25" fmla="*/ 18 h 50"/>
              <a:gd name="T26" fmla="*/ 46 w 46"/>
              <a:gd name="T27" fmla="*/ 19 h 50"/>
              <a:gd name="T28" fmla="*/ 46 w 46"/>
              <a:gd name="T29" fmla="*/ 19 h 50"/>
              <a:gd name="T30" fmla="*/ 46 w 46"/>
              <a:gd name="T31" fmla="*/ 48 h 50"/>
              <a:gd name="T32" fmla="*/ 45 w 46"/>
              <a:gd name="T33" fmla="*/ 50 h 50"/>
              <a:gd name="T34" fmla="*/ 45 w 46"/>
              <a:gd name="T35" fmla="*/ 50 h 50"/>
              <a:gd name="T36" fmla="*/ 2 w 46"/>
              <a:gd name="T37" fmla="*/ 50 h 50"/>
              <a:gd name="T38" fmla="*/ 0 w 46"/>
              <a:gd name="T39" fmla="*/ 48 h 50"/>
              <a:gd name="T40" fmla="*/ 0 w 46"/>
              <a:gd name="T41" fmla="*/ 48 h 50"/>
              <a:gd name="T42" fmla="*/ 0 w 46"/>
              <a:gd name="T43" fmla="*/ 2 h 50"/>
              <a:gd name="T44" fmla="*/ 2 w 46"/>
              <a:gd name="T45" fmla="*/ 0 h 50"/>
              <a:gd name="T46" fmla="*/ 4 w 46"/>
              <a:gd name="T47" fmla="*/ 28 h 50"/>
              <a:gd name="T48" fmla="*/ 4 w 46"/>
              <a:gd name="T49" fmla="*/ 28 h 50"/>
              <a:gd name="T50" fmla="*/ 14 w 46"/>
              <a:gd name="T51" fmla="*/ 28 h 50"/>
              <a:gd name="T52" fmla="*/ 14 w 46"/>
              <a:gd name="T53" fmla="*/ 21 h 50"/>
              <a:gd name="T54" fmla="*/ 4 w 46"/>
              <a:gd name="T55" fmla="*/ 21 h 50"/>
              <a:gd name="T56" fmla="*/ 4 w 46"/>
              <a:gd name="T57" fmla="*/ 28 h 50"/>
              <a:gd name="T58" fmla="*/ 14 w 46"/>
              <a:gd name="T59" fmla="*/ 30 h 50"/>
              <a:gd name="T60" fmla="*/ 14 w 46"/>
              <a:gd name="T61" fmla="*/ 30 h 50"/>
              <a:gd name="T62" fmla="*/ 4 w 46"/>
              <a:gd name="T63" fmla="*/ 30 h 50"/>
              <a:gd name="T64" fmla="*/ 4 w 46"/>
              <a:gd name="T65" fmla="*/ 46 h 50"/>
              <a:gd name="T66" fmla="*/ 43 w 46"/>
              <a:gd name="T67" fmla="*/ 46 h 50"/>
              <a:gd name="T68" fmla="*/ 43 w 46"/>
              <a:gd name="T69" fmla="*/ 24 h 50"/>
              <a:gd name="T70" fmla="*/ 31 w 46"/>
              <a:gd name="T71" fmla="*/ 35 h 50"/>
              <a:gd name="T72" fmla="*/ 30 w 46"/>
              <a:gd name="T73" fmla="*/ 36 h 50"/>
              <a:gd name="T74" fmla="*/ 28 w 46"/>
              <a:gd name="T75" fmla="*/ 34 h 50"/>
              <a:gd name="T76" fmla="*/ 28 w 46"/>
              <a:gd name="T77" fmla="*/ 24 h 50"/>
              <a:gd name="T78" fmla="*/ 17 w 46"/>
              <a:gd name="T79" fmla="*/ 35 h 50"/>
              <a:gd name="T80" fmla="*/ 16 w 46"/>
              <a:gd name="T81" fmla="*/ 36 h 50"/>
              <a:gd name="T82" fmla="*/ 14 w 46"/>
              <a:gd name="T83" fmla="*/ 34 h 50"/>
              <a:gd name="T84" fmla="*/ 14 w 46"/>
              <a:gd name="T85" fmla="*/ 30 h 50"/>
              <a:gd name="T86" fmla="*/ 14 w 46"/>
              <a:gd name="T87" fmla="*/ 4 h 50"/>
              <a:gd name="T88" fmla="*/ 14 w 46"/>
              <a:gd name="T89" fmla="*/ 4 h 50"/>
              <a:gd name="T90" fmla="*/ 4 w 46"/>
              <a:gd name="T91" fmla="*/ 4 h 50"/>
              <a:gd name="T92" fmla="*/ 4 w 46"/>
              <a:gd name="T93" fmla="*/ 11 h 50"/>
              <a:gd name="T94" fmla="*/ 14 w 46"/>
              <a:gd name="T95" fmla="*/ 11 h 50"/>
              <a:gd name="T96" fmla="*/ 14 w 46"/>
              <a:gd name="T97" fmla="*/ 4 h 50"/>
              <a:gd name="T98" fmla="*/ 4 w 46"/>
              <a:gd name="T99" fmla="*/ 13 h 50"/>
              <a:gd name="T100" fmla="*/ 4 w 46"/>
              <a:gd name="T101" fmla="*/ 13 h 50"/>
              <a:gd name="T102" fmla="*/ 4 w 46"/>
              <a:gd name="T103" fmla="*/ 19 h 50"/>
              <a:gd name="T104" fmla="*/ 14 w 46"/>
              <a:gd name="T105" fmla="*/ 19 h 50"/>
              <a:gd name="T106" fmla="*/ 14 w 46"/>
              <a:gd name="T107" fmla="*/ 13 h 50"/>
              <a:gd name="T108" fmla="*/ 4 w 46"/>
              <a:gd name="T109" fmla="*/ 1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0">
                <a:moveTo>
                  <a:pt x="2" y="0"/>
                </a:moveTo>
                <a:cubicBezTo>
                  <a:pt x="2" y="0"/>
                  <a:pt x="2" y="0"/>
                  <a:pt x="2" y="0"/>
                </a:cubicBezTo>
                <a:cubicBezTo>
                  <a:pt x="16" y="0"/>
                  <a:pt x="16" y="0"/>
                  <a:pt x="16" y="0"/>
                </a:cubicBezTo>
                <a:cubicBezTo>
                  <a:pt x="17" y="0"/>
                  <a:pt x="17" y="1"/>
                  <a:pt x="17" y="2"/>
                </a:cubicBezTo>
                <a:cubicBezTo>
                  <a:pt x="17" y="2"/>
                  <a:pt x="17" y="2"/>
                  <a:pt x="17" y="2"/>
                </a:cubicBezTo>
                <a:cubicBezTo>
                  <a:pt x="17" y="29"/>
                  <a:pt x="17" y="29"/>
                  <a:pt x="17" y="29"/>
                </a:cubicBezTo>
                <a:cubicBezTo>
                  <a:pt x="29" y="18"/>
                  <a:pt x="29" y="18"/>
                  <a:pt x="29" y="18"/>
                </a:cubicBezTo>
                <a:cubicBezTo>
                  <a:pt x="29" y="17"/>
                  <a:pt x="31" y="17"/>
                  <a:pt x="31" y="18"/>
                </a:cubicBezTo>
                <a:cubicBezTo>
                  <a:pt x="32" y="18"/>
                  <a:pt x="32" y="19"/>
                  <a:pt x="32" y="19"/>
                </a:cubicBezTo>
                <a:cubicBezTo>
                  <a:pt x="32" y="19"/>
                  <a:pt x="32" y="19"/>
                  <a:pt x="32" y="19"/>
                </a:cubicBezTo>
                <a:cubicBezTo>
                  <a:pt x="32" y="29"/>
                  <a:pt x="32" y="29"/>
                  <a:pt x="32" y="29"/>
                </a:cubicBezTo>
                <a:cubicBezTo>
                  <a:pt x="43" y="18"/>
                  <a:pt x="43" y="18"/>
                  <a:pt x="43" y="18"/>
                </a:cubicBezTo>
                <a:cubicBezTo>
                  <a:pt x="44" y="17"/>
                  <a:pt x="45" y="17"/>
                  <a:pt x="46" y="18"/>
                </a:cubicBezTo>
                <a:cubicBezTo>
                  <a:pt x="46" y="18"/>
                  <a:pt x="46" y="19"/>
                  <a:pt x="46" y="19"/>
                </a:cubicBezTo>
                <a:cubicBezTo>
                  <a:pt x="46" y="19"/>
                  <a:pt x="46" y="19"/>
                  <a:pt x="46" y="19"/>
                </a:cubicBezTo>
                <a:cubicBezTo>
                  <a:pt x="46" y="48"/>
                  <a:pt x="46" y="48"/>
                  <a:pt x="46" y="48"/>
                </a:cubicBezTo>
                <a:cubicBezTo>
                  <a:pt x="46" y="49"/>
                  <a:pt x="46" y="50"/>
                  <a:pt x="45" y="50"/>
                </a:cubicBezTo>
                <a:cubicBezTo>
                  <a:pt x="45" y="50"/>
                  <a:pt x="45" y="50"/>
                  <a:pt x="45" y="50"/>
                </a:cubicBezTo>
                <a:cubicBezTo>
                  <a:pt x="2" y="50"/>
                  <a:pt x="2" y="50"/>
                  <a:pt x="2" y="50"/>
                </a:cubicBezTo>
                <a:cubicBezTo>
                  <a:pt x="1" y="50"/>
                  <a:pt x="0" y="49"/>
                  <a:pt x="0" y="48"/>
                </a:cubicBezTo>
                <a:cubicBezTo>
                  <a:pt x="0" y="48"/>
                  <a:pt x="0" y="48"/>
                  <a:pt x="0" y="48"/>
                </a:cubicBezTo>
                <a:cubicBezTo>
                  <a:pt x="0" y="2"/>
                  <a:pt x="0" y="2"/>
                  <a:pt x="0" y="2"/>
                </a:cubicBezTo>
                <a:cubicBezTo>
                  <a:pt x="0" y="1"/>
                  <a:pt x="1" y="0"/>
                  <a:pt x="2" y="0"/>
                </a:cubicBezTo>
                <a:close/>
                <a:moveTo>
                  <a:pt x="4" y="28"/>
                </a:moveTo>
                <a:cubicBezTo>
                  <a:pt x="4" y="28"/>
                  <a:pt x="4" y="28"/>
                  <a:pt x="4" y="28"/>
                </a:cubicBezTo>
                <a:cubicBezTo>
                  <a:pt x="14" y="28"/>
                  <a:pt x="14" y="28"/>
                  <a:pt x="14" y="28"/>
                </a:cubicBezTo>
                <a:cubicBezTo>
                  <a:pt x="14" y="21"/>
                  <a:pt x="14" y="21"/>
                  <a:pt x="14" y="21"/>
                </a:cubicBezTo>
                <a:cubicBezTo>
                  <a:pt x="4" y="21"/>
                  <a:pt x="4" y="21"/>
                  <a:pt x="4" y="21"/>
                </a:cubicBezTo>
                <a:cubicBezTo>
                  <a:pt x="4" y="28"/>
                  <a:pt x="4" y="28"/>
                  <a:pt x="4" y="28"/>
                </a:cubicBezTo>
                <a:close/>
                <a:moveTo>
                  <a:pt x="14" y="30"/>
                </a:moveTo>
                <a:cubicBezTo>
                  <a:pt x="14" y="30"/>
                  <a:pt x="14" y="30"/>
                  <a:pt x="14" y="30"/>
                </a:cubicBezTo>
                <a:cubicBezTo>
                  <a:pt x="4" y="30"/>
                  <a:pt x="4" y="30"/>
                  <a:pt x="4" y="30"/>
                </a:cubicBezTo>
                <a:cubicBezTo>
                  <a:pt x="4" y="46"/>
                  <a:pt x="4" y="46"/>
                  <a:pt x="4" y="46"/>
                </a:cubicBezTo>
                <a:cubicBezTo>
                  <a:pt x="43" y="46"/>
                  <a:pt x="43" y="46"/>
                  <a:pt x="43" y="46"/>
                </a:cubicBezTo>
                <a:cubicBezTo>
                  <a:pt x="43" y="24"/>
                  <a:pt x="43" y="24"/>
                  <a:pt x="43" y="24"/>
                </a:cubicBezTo>
                <a:cubicBezTo>
                  <a:pt x="31" y="35"/>
                  <a:pt x="31" y="35"/>
                  <a:pt x="31" y="35"/>
                </a:cubicBezTo>
                <a:cubicBezTo>
                  <a:pt x="31" y="35"/>
                  <a:pt x="31" y="36"/>
                  <a:pt x="30" y="36"/>
                </a:cubicBezTo>
                <a:cubicBezTo>
                  <a:pt x="29" y="36"/>
                  <a:pt x="28" y="35"/>
                  <a:pt x="28" y="34"/>
                </a:cubicBezTo>
                <a:cubicBezTo>
                  <a:pt x="28" y="24"/>
                  <a:pt x="28" y="24"/>
                  <a:pt x="28" y="24"/>
                </a:cubicBezTo>
                <a:cubicBezTo>
                  <a:pt x="17" y="35"/>
                  <a:pt x="17" y="35"/>
                  <a:pt x="17" y="35"/>
                </a:cubicBezTo>
                <a:cubicBezTo>
                  <a:pt x="17" y="35"/>
                  <a:pt x="16" y="36"/>
                  <a:pt x="16" y="36"/>
                </a:cubicBezTo>
                <a:cubicBezTo>
                  <a:pt x="14" y="36"/>
                  <a:pt x="14" y="35"/>
                  <a:pt x="14" y="34"/>
                </a:cubicBezTo>
                <a:cubicBezTo>
                  <a:pt x="14" y="30"/>
                  <a:pt x="14" y="30"/>
                  <a:pt x="14" y="30"/>
                </a:cubicBezTo>
                <a:close/>
                <a:moveTo>
                  <a:pt x="14" y="4"/>
                </a:moveTo>
                <a:cubicBezTo>
                  <a:pt x="14" y="4"/>
                  <a:pt x="14" y="4"/>
                  <a:pt x="14" y="4"/>
                </a:cubicBezTo>
                <a:cubicBezTo>
                  <a:pt x="4" y="4"/>
                  <a:pt x="4" y="4"/>
                  <a:pt x="4" y="4"/>
                </a:cubicBezTo>
                <a:cubicBezTo>
                  <a:pt x="4" y="11"/>
                  <a:pt x="4" y="11"/>
                  <a:pt x="4" y="11"/>
                </a:cubicBezTo>
                <a:cubicBezTo>
                  <a:pt x="14" y="11"/>
                  <a:pt x="14" y="11"/>
                  <a:pt x="14" y="11"/>
                </a:cubicBezTo>
                <a:cubicBezTo>
                  <a:pt x="14" y="4"/>
                  <a:pt x="14" y="4"/>
                  <a:pt x="14" y="4"/>
                </a:cubicBezTo>
                <a:close/>
                <a:moveTo>
                  <a:pt x="4" y="13"/>
                </a:moveTo>
                <a:cubicBezTo>
                  <a:pt x="4" y="13"/>
                  <a:pt x="4" y="13"/>
                  <a:pt x="4" y="13"/>
                </a:cubicBezTo>
                <a:cubicBezTo>
                  <a:pt x="4" y="19"/>
                  <a:pt x="4" y="19"/>
                  <a:pt x="4" y="19"/>
                </a:cubicBezTo>
                <a:cubicBezTo>
                  <a:pt x="14" y="19"/>
                  <a:pt x="14" y="19"/>
                  <a:pt x="14" y="19"/>
                </a:cubicBezTo>
                <a:cubicBezTo>
                  <a:pt x="14" y="13"/>
                  <a:pt x="14" y="13"/>
                  <a:pt x="14" y="13"/>
                </a:cubicBezTo>
                <a:cubicBezTo>
                  <a:pt x="4" y="13"/>
                  <a:pt x="4" y="13"/>
                  <a:pt x="4" y="1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3" name="Freeform 649"/>
          <p:cNvSpPr>
            <a:spLocks noEditPoints="1"/>
          </p:cNvSpPr>
          <p:nvPr/>
        </p:nvSpPr>
        <p:spPr bwMode="auto">
          <a:xfrm>
            <a:off x="8778044" y="4740777"/>
            <a:ext cx="171356" cy="151196"/>
          </a:xfrm>
          <a:custGeom>
            <a:avLst/>
            <a:gdLst>
              <a:gd name="T0" fmla="*/ 24 w 51"/>
              <a:gd name="T1" fmla="*/ 44 h 45"/>
              <a:gd name="T2" fmla="*/ 5 w 51"/>
              <a:gd name="T3" fmla="*/ 25 h 45"/>
              <a:gd name="T4" fmla="*/ 1 w 51"/>
              <a:gd name="T5" fmla="*/ 18 h 45"/>
              <a:gd name="T6" fmla="*/ 1 w 51"/>
              <a:gd name="T7" fmla="*/ 10 h 45"/>
              <a:gd name="T8" fmla="*/ 5 w 51"/>
              <a:gd name="T9" fmla="*/ 4 h 45"/>
              <a:gd name="T10" fmla="*/ 11 w 51"/>
              <a:gd name="T11" fmla="*/ 0 h 45"/>
              <a:gd name="T12" fmla="*/ 19 w 51"/>
              <a:gd name="T13" fmla="*/ 0 h 45"/>
              <a:gd name="T14" fmla="*/ 25 w 51"/>
              <a:gd name="T15" fmla="*/ 4 h 45"/>
              <a:gd name="T16" fmla="*/ 32 w 51"/>
              <a:gd name="T17" fmla="*/ 0 h 45"/>
              <a:gd name="T18" fmla="*/ 40 w 51"/>
              <a:gd name="T19" fmla="*/ 0 h 45"/>
              <a:gd name="T20" fmla="*/ 46 w 51"/>
              <a:gd name="T21" fmla="*/ 4 h 45"/>
              <a:gd name="T22" fmla="*/ 50 w 51"/>
              <a:gd name="T23" fmla="*/ 10 h 45"/>
              <a:gd name="T24" fmla="*/ 50 w 51"/>
              <a:gd name="T25" fmla="*/ 10 h 45"/>
              <a:gd name="T26" fmla="*/ 50 w 51"/>
              <a:gd name="T27" fmla="*/ 18 h 45"/>
              <a:gd name="T28" fmla="*/ 46 w 51"/>
              <a:gd name="T29" fmla="*/ 25 h 45"/>
              <a:gd name="T30" fmla="*/ 46 w 51"/>
              <a:gd name="T31" fmla="*/ 25 h 45"/>
              <a:gd name="T32" fmla="*/ 27 w 51"/>
              <a:gd name="T33" fmla="*/ 44 h 45"/>
              <a:gd name="T34" fmla="*/ 24 w 51"/>
              <a:gd name="T35" fmla="*/ 44 h 45"/>
              <a:gd name="T36" fmla="*/ 24 w 51"/>
              <a:gd name="T37" fmla="*/ 44 h 45"/>
              <a:gd name="T38" fmla="*/ 28 w 51"/>
              <a:gd name="T39" fmla="*/ 7 h 45"/>
              <a:gd name="T40" fmla="*/ 28 w 51"/>
              <a:gd name="T41" fmla="*/ 7 h 45"/>
              <a:gd name="T42" fmla="*/ 22 w 51"/>
              <a:gd name="T43" fmla="*/ 13 h 45"/>
              <a:gd name="T44" fmla="*/ 20 w 51"/>
              <a:gd name="T45" fmla="*/ 13 h 45"/>
              <a:gd name="T46" fmla="*/ 20 w 51"/>
              <a:gd name="T47" fmla="*/ 11 h 45"/>
              <a:gd name="T48" fmla="*/ 24 w 51"/>
              <a:gd name="T49" fmla="*/ 7 h 45"/>
              <a:gd name="T50" fmla="*/ 24 w 51"/>
              <a:gd name="T51" fmla="*/ 7 h 45"/>
              <a:gd name="T52" fmla="*/ 18 w 51"/>
              <a:gd name="T53" fmla="*/ 4 h 45"/>
              <a:gd name="T54" fmla="*/ 12 w 51"/>
              <a:gd name="T55" fmla="*/ 4 h 45"/>
              <a:gd name="T56" fmla="*/ 8 w 51"/>
              <a:gd name="T57" fmla="*/ 7 h 45"/>
              <a:gd name="T58" fmla="*/ 5 w 51"/>
              <a:gd name="T59" fmla="*/ 11 h 45"/>
              <a:gd name="T60" fmla="*/ 5 w 51"/>
              <a:gd name="T61" fmla="*/ 17 h 45"/>
              <a:gd name="T62" fmla="*/ 8 w 51"/>
              <a:gd name="T63" fmla="*/ 22 h 45"/>
              <a:gd name="T64" fmla="*/ 25 w 51"/>
              <a:gd name="T65" fmla="*/ 40 h 45"/>
              <a:gd name="T66" fmla="*/ 43 w 51"/>
              <a:gd name="T67" fmla="*/ 22 h 45"/>
              <a:gd name="T68" fmla="*/ 43 w 51"/>
              <a:gd name="T69" fmla="*/ 22 h 45"/>
              <a:gd name="T70" fmla="*/ 46 w 51"/>
              <a:gd name="T71" fmla="*/ 17 h 45"/>
              <a:gd name="T72" fmla="*/ 46 w 51"/>
              <a:gd name="T73" fmla="*/ 11 h 45"/>
              <a:gd name="T74" fmla="*/ 43 w 51"/>
              <a:gd name="T75" fmla="*/ 7 h 45"/>
              <a:gd name="T76" fmla="*/ 38 w 51"/>
              <a:gd name="T77" fmla="*/ 4 h 45"/>
              <a:gd name="T78" fmla="*/ 33 w 51"/>
              <a:gd name="T79" fmla="*/ 4 h 45"/>
              <a:gd name="T80" fmla="*/ 28 w 51"/>
              <a:gd name="T81"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 h="45">
                <a:moveTo>
                  <a:pt x="24" y="44"/>
                </a:moveTo>
                <a:cubicBezTo>
                  <a:pt x="5" y="25"/>
                  <a:pt x="5" y="25"/>
                  <a:pt x="5" y="25"/>
                </a:cubicBezTo>
                <a:cubicBezTo>
                  <a:pt x="3" y="23"/>
                  <a:pt x="2" y="21"/>
                  <a:pt x="1" y="18"/>
                </a:cubicBezTo>
                <a:cubicBezTo>
                  <a:pt x="0" y="16"/>
                  <a:pt x="0" y="13"/>
                  <a:pt x="1" y="10"/>
                </a:cubicBezTo>
                <a:cubicBezTo>
                  <a:pt x="2" y="8"/>
                  <a:pt x="3" y="6"/>
                  <a:pt x="5" y="4"/>
                </a:cubicBezTo>
                <a:cubicBezTo>
                  <a:pt x="7" y="3"/>
                  <a:pt x="9" y="1"/>
                  <a:pt x="11" y="0"/>
                </a:cubicBezTo>
                <a:cubicBezTo>
                  <a:pt x="14" y="0"/>
                  <a:pt x="17" y="0"/>
                  <a:pt x="19" y="0"/>
                </a:cubicBezTo>
                <a:cubicBezTo>
                  <a:pt x="21" y="1"/>
                  <a:pt x="24" y="2"/>
                  <a:pt x="25" y="4"/>
                </a:cubicBezTo>
                <a:cubicBezTo>
                  <a:pt x="27" y="2"/>
                  <a:pt x="29" y="1"/>
                  <a:pt x="32" y="0"/>
                </a:cubicBezTo>
                <a:cubicBezTo>
                  <a:pt x="34" y="0"/>
                  <a:pt x="37" y="0"/>
                  <a:pt x="40" y="0"/>
                </a:cubicBezTo>
                <a:cubicBezTo>
                  <a:pt x="42" y="1"/>
                  <a:pt x="44" y="3"/>
                  <a:pt x="46" y="4"/>
                </a:cubicBezTo>
                <a:cubicBezTo>
                  <a:pt x="47" y="6"/>
                  <a:pt x="49" y="8"/>
                  <a:pt x="50" y="10"/>
                </a:cubicBezTo>
                <a:cubicBezTo>
                  <a:pt x="50" y="10"/>
                  <a:pt x="50" y="10"/>
                  <a:pt x="50" y="10"/>
                </a:cubicBezTo>
                <a:cubicBezTo>
                  <a:pt x="51" y="13"/>
                  <a:pt x="51" y="16"/>
                  <a:pt x="50" y="18"/>
                </a:cubicBezTo>
                <a:cubicBezTo>
                  <a:pt x="49" y="21"/>
                  <a:pt x="48" y="23"/>
                  <a:pt x="46" y="25"/>
                </a:cubicBezTo>
                <a:cubicBezTo>
                  <a:pt x="46" y="25"/>
                  <a:pt x="46" y="25"/>
                  <a:pt x="46" y="25"/>
                </a:cubicBezTo>
                <a:cubicBezTo>
                  <a:pt x="27" y="44"/>
                  <a:pt x="27" y="44"/>
                  <a:pt x="27" y="44"/>
                </a:cubicBezTo>
                <a:cubicBezTo>
                  <a:pt x="26" y="45"/>
                  <a:pt x="25" y="45"/>
                  <a:pt x="24" y="44"/>
                </a:cubicBezTo>
                <a:cubicBezTo>
                  <a:pt x="24" y="44"/>
                  <a:pt x="24" y="44"/>
                  <a:pt x="24" y="44"/>
                </a:cubicBezTo>
                <a:close/>
                <a:moveTo>
                  <a:pt x="28" y="7"/>
                </a:moveTo>
                <a:cubicBezTo>
                  <a:pt x="28" y="7"/>
                  <a:pt x="28" y="7"/>
                  <a:pt x="28" y="7"/>
                </a:cubicBezTo>
                <a:cubicBezTo>
                  <a:pt x="22" y="13"/>
                  <a:pt x="22" y="13"/>
                  <a:pt x="22" y="13"/>
                </a:cubicBezTo>
                <a:cubicBezTo>
                  <a:pt x="21" y="13"/>
                  <a:pt x="20" y="13"/>
                  <a:pt x="20" y="13"/>
                </a:cubicBezTo>
                <a:cubicBezTo>
                  <a:pt x="20" y="12"/>
                  <a:pt x="20" y="12"/>
                  <a:pt x="20" y="11"/>
                </a:cubicBezTo>
                <a:cubicBezTo>
                  <a:pt x="24" y="7"/>
                  <a:pt x="24" y="7"/>
                  <a:pt x="24" y="7"/>
                </a:cubicBezTo>
                <a:cubicBezTo>
                  <a:pt x="24" y="7"/>
                  <a:pt x="24" y="7"/>
                  <a:pt x="24" y="7"/>
                </a:cubicBezTo>
                <a:cubicBezTo>
                  <a:pt x="22" y="6"/>
                  <a:pt x="20" y="4"/>
                  <a:pt x="18" y="4"/>
                </a:cubicBezTo>
                <a:cubicBezTo>
                  <a:pt x="16" y="3"/>
                  <a:pt x="14" y="3"/>
                  <a:pt x="12" y="4"/>
                </a:cubicBezTo>
                <a:cubicBezTo>
                  <a:pt x="11" y="5"/>
                  <a:pt x="9" y="6"/>
                  <a:pt x="8" y="7"/>
                </a:cubicBezTo>
                <a:cubicBezTo>
                  <a:pt x="6" y="8"/>
                  <a:pt x="5" y="10"/>
                  <a:pt x="5" y="11"/>
                </a:cubicBezTo>
                <a:cubicBezTo>
                  <a:pt x="4" y="13"/>
                  <a:pt x="4" y="15"/>
                  <a:pt x="5" y="17"/>
                </a:cubicBezTo>
                <a:cubicBezTo>
                  <a:pt x="5" y="19"/>
                  <a:pt x="6" y="21"/>
                  <a:pt x="8" y="22"/>
                </a:cubicBezTo>
                <a:cubicBezTo>
                  <a:pt x="25" y="40"/>
                  <a:pt x="25" y="40"/>
                  <a:pt x="25" y="40"/>
                </a:cubicBezTo>
                <a:cubicBezTo>
                  <a:pt x="43" y="22"/>
                  <a:pt x="43" y="22"/>
                  <a:pt x="43" y="22"/>
                </a:cubicBezTo>
                <a:cubicBezTo>
                  <a:pt x="43" y="22"/>
                  <a:pt x="43" y="22"/>
                  <a:pt x="43" y="22"/>
                </a:cubicBezTo>
                <a:cubicBezTo>
                  <a:pt x="45" y="21"/>
                  <a:pt x="46" y="19"/>
                  <a:pt x="46" y="17"/>
                </a:cubicBezTo>
                <a:cubicBezTo>
                  <a:pt x="47" y="15"/>
                  <a:pt x="47" y="13"/>
                  <a:pt x="46" y="11"/>
                </a:cubicBezTo>
                <a:cubicBezTo>
                  <a:pt x="45" y="10"/>
                  <a:pt x="44" y="8"/>
                  <a:pt x="43" y="7"/>
                </a:cubicBezTo>
                <a:cubicBezTo>
                  <a:pt x="42" y="6"/>
                  <a:pt x="40" y="5"/>
                  <a:pt x="38" y="4"/>
                </a:cubicBezTo>
                <a:cubicBezTo>
                  <a:pt x="36" y="3"/>
                  <a:pt x="34" y="3"/>
                  <a:pt x="33" y="4"/>
                </a:cubicBezTo>
                <a:cubicBezTo>
                  <a:pt x="31" y="4"/>
                  <a:pt x="29" y="5"/>
                  <a:pt x="28" y="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4" name="Freeform 650"/>
          <p:cNvSpPr>
            <a:spLocks noEditPoints="1"/>
          </p:cNvSpPr>
          <p:nvPr/>
        </p:nvSpPr>
        <p:spPr bwMode="auto">
          <a:xfrm>
            <a:off x="9073716" y="5399319"/>
            <a:ext cx="171356" cy="167996"/>
          </a:xfrm>
          <a:custGeom>
            <a:avLst/>
            <a:gdLst>
              <a:gd name="T0" fmla="*/ 51 w 51"/>
              <a:gd name="T1" fmla="*/ 7 h 50"/>
              <a:gd name="T2" fmla="*/ 42 w 51"/>
              <a:gd name="T3" fmla="*/ 16 h 50"/>
              <a:gd name="T4" fmla="*/ 46 w 51"/>
              <a:gd name="T5" fmla="*/ 38 h 50"/>
              <a:gd name="T6" fmla="*/ 27 w 51"/>
              <a:gd name="T7" fmla="*/ 39 h 50"/>
              <a:gd name="T8" fmla="*/ 14 w 51"/>
              <a:gd name="T9" fmla="*/ 50 h 50"/>
              <a:gd name="T10" fmla="*/ 2 w 51"/>
              <a:gd name="T11" fmla="*/ 38 h 50"/>
              <a:gd name="T12" fmla="*/ 4 w 51"/>
              <a:gd name="T13" fmla="*/ 34 h 50"/>
              <a:gd name="T14" fmla="*/ 7 w 51"/>
              <a:gd name="T15" fmla="*/ 24 h 50"/>
              <a:gd name="T16" fmla="*/ 1 w 51"/>
              <a:gd name="T17" fmla="*/ 19 h 50"/>
              <a:gd name="T18" fmla="*/ 9 w 51"/>
              <a:gd name="T19" fmla="*/ 17 h 50"/>
              <a:gd name="T20" fmla="*/ 11 w 51"/>
              <a:gd name="T21" fmla="*/ 10 h 50"/>
              <a:gd name="T22" fmla="*/ 1 w 51"/>
              <a:gd name="T23" fmla="*/ 8 h 50"/>
              <a:gd name="T24" fmla="*/ 1 w 51"/>
              <a:gd name="T25" fmla="*/ 5 h 50"/>
              <a:gd name="T26" fmla="*/ 19 w 51"/>
              <a:gd name="T27" fmla="*/ 4 h 50"/>
              <a:gd name="T28" fmla="*/ 26 w 51"/>
              <a:gd name="T29" fmla="*/ 18 h 50"/>
              <a:gd name="T30" fmla="*/ 36 w 51"/>
              <a:gd name="T31" fmla="*/ 10 h 50"/>
              <a:gd name="T32" fmla="*/ 36 w 51"/>
              <a:gd name="T33" fmla="*/ 8 h 50"/>
              <a:gd name="T34" fmla="*/ 37 w 51"/>
              <a:gd name="T35" fmla="*/ 33 h 50"/>
              <a:gd name="T36" fmla="*/ 35 w 51"/>
              <a:gd name="T37" fmla="*/ 35 h 50"/>
              <a:gd name="T38" fmla="*/ 29 w 51"/>
              <a:gd name="T39" fmla="*/ 37 h 50"/>
              <a:gd name="T40" fmla="*/ 44 w 51"/>
              <a:gd name="T41" fmla="*/ 40 h 50"/>
              <a:gd name="T42" fmla="*/ 15 w 51"/>
              <a:gd name="T43" fmla="*/ 23 h 50"/>
              <a:gd name="T44" fmla="*/ 17 w 51"/>
              <a:gd name="T45" fmla="*/ 17 h 50"/>
              <a:gd name="T46" fmla="*/ 20 w 51"/>
              <a:gd name="T47" fmla="*/ 14 h 50"/>
              <a:gd name="T48" fmla="*/ 4 w 51"/>
              <a:gd name="T49" fmla="*/ 5 h 50"/>
              <a:gd name="T50" fmla="*/ 12 w 51"/>
              <a:gd name="T51" fmla="*/ 9 h 50"/>
              <a:gd name="T52" fmla="*/ 12 w 51"/>
              <a:gd name="T53" fmla="*/ 16 h 50"/>
              <a:gd name="T54" fmla="*/ 4 w 51"/>
              <a:gd name="T55" fmla="*/ 20 h 50"/>
              <a:gd name="T56" fmla="*/ 14 w 51"/>
              <a:gd name="T57" fmla="*/ 22 h 50"/>
              <a:gd name="T58" fmla="*/ 38 w 51"/>
              <a:gd name="T59" fmla="*/ 40 h 50"/>
              <a:gd name="T60" fmla="*/ 43 w 51"/>
              <a:gd name="T61" fmla="*/ 40 h 50"/>
              <a:gd name="T62" fmla="*/ 40 w 51"/>
              <a:gd name="T63" fmla="*/ 42 h 50"/>
              <a:gd name="T64" fmla="*/ 40 w 51"/>
              <a:gd name="T65" fmla="*/ 44 h 50"/>
              <a:gd name="T66" fmla="*/ 21 w 51"/>
              <a:gd name="T67" fmla="*/ 25 h 50"/>
              <a:gd name="T68" fmla="*/ 10 w 51"/>
              <a:gd name="T69" fmla="*/ 39 h 50"/>
              <a:gd name="T70" fmla="*/ 21 w 51"/>
              <a:gd name="T71" fmla="*/ 25 h 50"/>
              <a:gd name="T72" fmla="*/ 27 w 51"/>
              <a:gd name="T73" fmla="*/ 30 h 50"/>
              <a:gd name="T74" fmla="*/ 13 w 51"/>
              <a:gd name="T75" fmla="*/ 43 h 50"/>
              <a:gd name="T76" fmla="*/ 34 w 51"/>
              <a:gd name="T77" fmla="*/ 31 h 50"/>
              <a:gd name="T78" fmla="*/ 19 w 51"/>
              <a:gd name="T79" fmla="*/ 20 h 50"/>
              <a:gd name="T80" fmla="*/ 7 w 51"/>
              <a:gd name="T81" fmla="*/ 37 h 50"/>
              <a:gd name="T82" fmla="*/ 7 w 51"/>
              <a:gd name="T83" fmla="*/ 39 h 50"/>
              <a:gd name="T84" fmla="*/ 15 w 51"/>
              <a:gd name="T85" fmla="*/ 45 h 50"/>
              <a:gd name="T86" fmla="*/ 32 w 51"/>
              <a:gd name="T87" fmla="*/ 33 h 50"/>
              <a:gd name="T88" fmla="*/ 49 w 51"/>
              <a:gd name="T89" fmla="*/ 7 h 50"/>
              <a:gd name="T90" fmla="*/ 43 w 51"/>
              <a:gd name="T91"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 h="50">
                <a:moveTo>
                  <a:pt x="46" y="1"/>
                </a:moveTo>
                <a:cubicBezTo>
                  <a:pt x="51" y="6"/>
                  <a:pt x="51" y="6"/>
                  <a:pt x="51" y="6"/>
                </a:cubicBezTo>
                <a:cubicBezTo>
                  <a:pt x="51" y="6"/>
                  <a:pt x="51" y="7"/>
                  <a:pt x="51" y="7"/>
                </a:cubicBezTo>
                <a:cubicBezTo>
                  <a:pt x="44" y="16"/>
                  <a:pt x="44" y="16"/>
                  <a:pt x="44" y="16"/>
                </a:cubicBezTo>
                <a:cubicBezTo>
                  <a:pt x="43" y="17"/>
                  <a:pt x="43" y="17"/>
                  <a:pt x="42" y="16"/>
                </a:cubicBezTo>
                <a:cubicBezTo>
                  <a:pt x="42" y="16"/>
                  <a:pt x="42" y="16"/>
                  <a:pt x="42" y="16"/>
                </a:cubicBezTo>
                <a:cubicBezTo>
                  <a:pt x="40" y="15"/>
                  <a:pt x="40" y="15"/>
                  <a:pt x="40" y="15"/>
                </a:cubicBezTo>
                <a:cubicBezTo>
                  <a:pt x="31" y="24"/>
                  <a:pt x="31" y="24"/>
                  <a:pt x="31" y="24"/>
                </a:cubicBezTo>
                <a:cubicBezTo>
                  <a:pt x="46" y="38"/>
                  <a:pt x="46" y="38"/>
                  <a:pt x="46" y="38"/>
                </a:cubicBezTo>
                <a:cubicBezTo>
                  <a:pt x="48" y="41"/>
                  <a:pt x="48" y="45"/>
                  <a:pt x="46" y="48"/>
                </a:cubicBezTo>
                <a:cubicBezTo>
                  <a:pt x="43" y="50"/>
                  <a:pt x="39" y="50"/>
                  <a:pt x="36" y="48"/>
                </a:cubicBezTo>
                <a:cubicBezTo>
                  <a:pt x="27" y="39"/>
                  <a:pt x="27" y="39"/>
                  <a:pt x="27" y="39"/>
                </a:cubicBezTo>
                <a:cubicBezTo>
                  <a:pt x="18" y="48"/>
                  <a:pt x="18" y="48"/>
                  <a:pt x="18" y="48"/>
                </a:cubicBezTo>
                <a:cubicBezTo>
                  <a:pt x="17" y="49"/>
                  <a:pt x="15" y="50"/>
                  <a:pt x="14" y="50"/>
                </a:cubicBezTo>
                <a:cubicBezTo>
                  <a:pt x="14" y="50"/>
                  <a:pt x="14" y="50"/>
                  <a:pt x="14" y="50"/>
                </a:cubicBezTo>
                <a:cubicBezTo>
                  <a:pt x="13" y="50"/>
                  <a:pt x="12" y="49"/>
                  <a:pt x="11" y="48"/>
                </a:cubicBezTo>
                <a:cubicBezTo>
                  <a:pt x="4" y="42"/>
                  <a:pt x="4" y="42"/>
                  <a:pt x="4" y="42"/>
                </a:cubicBezTo>
                <a:cubicBezTo>
                  <a:pt x="3" y="41"/>
                  <a:pt x="2" y="39"/>
                  <a:pt x="2" y="38"/>
                </a:cubicBezTo>
                <a:cubicBezTo>
                  <a:pt x="2" y="38"/>
                  <a:pt x="2" y="38"/>
                  <a:pt x="2" y="38"/>
                </a:cubicBezTo>
                <a:cubicBezTo>
                  <a:pt x="2" y="38"/>
                  <a:pt x="2" y="38"/>
                  <a:pt x="2" y="38"/>
                </a:cubicBezTo>
                <a:cubicBezTo>
                  <a:pt x="2" y="37"/>
                  <a:pt x="3" y="35"/>
                  <a:pt x="4" y="34"/>
                </a:cubicBezTo>
                <a:cubicBezTo>
                  <a:pt x="13" y="25"/>
                  <a:pt x="13" y="25"/>
                  <a:pt x="13" y="25"/>
                </a:cubicBezTo>
                <a:cubicBezTo>
                  <a:pt x="12" y="24"/>
                  <a:pt x="12" y="24"/>
                  <a:pt x="12" y="24"/>
                </a:cubicBezTo>
                <a:cubicBezTo>
                  <a:pt x="11" y="24"/>
                  <a:pt x="9" y="24"/>
                  <a:pt x="7" y="24"/>
                </a:cubicBezTo>
                <a:cubicBezTo>
                  <a:pt x="5" y="23"/>
                  <a:pt x="4" y="22"/>
                  <a:pt x="2" y="21"/>
                </a:cubicBezTo>
                <a:cubicBezTo>
                  <a:pt x="2" y="20"/>
                  <a:pt x="1" y="20"/>
                  <a:pt x="1" y="19"/>
                </a:cubicBezTo>
                <a:cubicBezTo>
                  <a:pt x="1" y="19"/>
                  <a:pt x="1" y="19"/>
                  <a:pt x="1" y="19"/>
                </a:cubicBezTo>
                <a:cubicBezTo>
                  <a:pt x="1" y="19"/>
                  <a:pt x="1" y="19"/>
                  <a:pt x="1" y="18"/>
                </a:cubicBezTo>
                <a:cubicBezTo>
                  <a:pt x="1" y="18"/>
                  <a:pt x="1" y="17"/>
                  <a:pt x="2" y="17"/>
                </a:cubicBezTo>
                <a:cubicBezTo>
                  <a:pt x="9" y="17"/>
                  <a:pt x="9" y="17"/>
                  <a:pt x="9" y="17"/>
                </a:cubicBezTo>
                <a:cubicBezTo>
                  <a:pt x="11" y="15"/>
                  <a:pt x="11" y="15"/>
                  <a:pt x="11" y="15"/>
                </a:cubicBezTo>
                <a:cubicBezTo>
                  <a:pt x="12" y="13"/>
                  <a:pt x="12" y="13"/>
                  <a:pt x="12" y="13"/>
                </a:cubicBezTo>
                <a:cubicBezTo>
                  <a:pt x="11" y="10"/>
                  <a:pt x="11" y="10"/>
                  <a:pt x="11" y="10"/>
                </a:cubicBezTo>
                <a:cubicBezTo>
                  <a:pt x="9" y="8"/>
                  <a:pt x="9" y="8"/>
                  <a:pt x="9" y="8"/>
                </a:cubicBezTo>
                <a:cubicBezTo>
                  <a:pt x="2" y="8"/>
                  <a:pt x="2" y="8"/>
                  <a:pt x="2" y="8"/>
                </a:cubicBezTo>
                <a:cubicBezTo>
                  <a:pt x="2" y="8"/>
                  <a:pt x="1" y="8"/>
                  <a:pt x="1" y="8"/>
                </a:cubicBezTo>
                <a:cubicBezTo>
                  <a:pt x="1" y="7"/>
                  <a:pt x="0" y="7"/>
                  <a:pt x="1" y="6"/>
                </a:cubicBezTo>
                <a:cubicBezTo>
                  <a:pt x="1" y="6"/>
                  <a:pt x="1" y="5"/>
                  <a:pt x="1" y="5"/>
                </a:cubicBezTo>
                <a:cubicBezTo>
                  <a:pt x="1" y="5"/>
                  <a:pt x="1" y="5"/>
                  <a:pt x="1" y="5"/>
                </a:cubicBezTo>
                <a:cubicBezTo>
                  <a:pt x="1" y="5"/>
                  <a:pt x="1" y="5"/>
                  <a:pt x="1" y="5"/>
                </a:cubicBezTo>
                <a:cubicBezTo>
                  <a:pt x="2" y="5"/>
                  <a:pt x="2" y="4"/>
                  <a:pt x="2" y="4"/>
                </a:cubicBezTo>
                <a:cubicBezTo>
                  <a:pt x="7" y="0"/>
                  <a:pt x="14" y="0"/>
                  <a:pt x="19" y="4"/>
                </a:cubicBezTo>
                <a:cubicBezTo>
                  <a:pt x="20" y="6"/>
                  <a:pt x="21" y="7"/>
                  <a:pt x="22" y="9"/>
                </a:cubicBezTo>
                <a:cubicBezTo>
                  <a:pt x="22" y="11"/>
                  <a:pt x="22" y="13"/>
                  <a:pt x="22" y="14"/>
                </a:cubicBezTo>
                <a:cubicBezTo>
                  <a:pt x="26" y="18"/>
                  <a:pt x="26" y="18"/>
                  <a:pt x="26" y="18"/>
                </a:cubicBezTo>
                <a:cubicBezTo>
                  <a:pt x="29" y="21"/>
                  <a:pt x="29" y="21"/>
                  <a:pt x="29" y="21"/>
                </a:cubicBezTo>
                <a:cubicBezTo>
                  <a:pt x="38" y="12"/>
                  <a:pt x="38" y="12"/>
                  <a:pt x="38" y="12"/>
                </a:cubicBezTo>
                <a:cubicBezTo>
                  <a:pt x="36" y="10"/>
                  <a:pt x="36" y="10"/>
                  <a:pt x="36" y="10"/>
                </a:cubicBezTo>
                <a:cubicBezTo>
                  <a:pt x="35" y="10"/>
                  <a:pt x="35" y="9"/>
                  <a:pt x="36" y="8"/>
                </a:cubicBezTo>
                <a:cubicBezTo>
                  <a:pt x="36" y="8"/>
                  <a:pt x="36" y="8"/>
                  <a:pt x="36" y="8"/>
                </a:cubicBezTo>
                <a:cubicBezTo>
                  <a:pt x="36" y="8"/>
                  <a:pt x="36" y="8"/>
                  <a:pt x="36" y="8"/>
                </a:cubicBezTo>
                <a:cubicBezTo>
                  <a:pt x="45" y="1"/>
                  <a:pt x="45" y="1"/>
                  <a:pt x="45" y="1"/>
                </a:cubicBezTo>
                <a:cubicBezTo>
                  <a:pt x="45" y="1"/>
                  <a:pt x="46" y="1"/>
                  <a:pt x="46" y="1"/>
                </a:cubicBezTo>
                <a:close/>
                <a:moveTo>
                  <a:pt x="37" y="33"/>
                </a:moveTo>
                <a:cubicBezTo>
                  <a:pt x="37" y="33"/>
                  <a:pt x="37" y="33"/>
                  <a:pt x="37" y="33"/>
                </a:cubicBezTo>
                <a:cubicBezTo>
                  <a:pt x="37" y="33"/>
                  <a:pt x="37" y="34"/>
                  <a:pt x="36" y="34"/>
                </a:cubicBezTo>
                <a:cubicBezTo>
                  <a:pt x="35" y="35"/>
                  <a:pt x="35" y="35"/>
                  <a:pt x="35" y="35"/>
                </a:cubicBezTo>
                <a:cubicBezTo>
                  <a:pt x="34" y="36"/>
                  <a:pt x="33" y="37"/>
                  <a:pt x="32" y="37"/>
                </a:cubicBezTo>
                <a:cubicBezTo>
                  <a:pt x="31" y="37"/>
                  <a:pt x="31" y="36"/>
                  <a:pt x="30" y="36"/>
                </a:cubicBezTo>
                <a:cubicBezTo>
                  <a:pt x="29" y="37"/>
                  <a:pt x="29" y="37"/>
                  <a:pt x="29" y="37"/>
                </a:cubicBezTo>
                <a:cubicBezTo>
                  <a:pt x="38" y="46"/>
                  <a:pt x="38" y="46"/>
                  <a:pt x="38" y="46"/>
                </a:cubicBezTo>
                <a:cubicBezTo>
                  <a:pt x="39" y="48"/>
                  <a:pt x="42" y="48"/>
                  <a:pt x="44" y="46"/>
                </a:cubicBezTo>
                <a:cubicBezTo>
                  <a:pt x="46" y="44"/>
                  <a:pt x="46" y="41"/>
                  <a:pt x="44" y="40"/>
                </a:cubicBezTo>
                <a:cubicBezTo>
                  <a:pt x="37" y="33"/>
                  <a:pt x="37" y="33"/>
                  <a:pt x="37" y="33"/>
                </a:cubicBezTo>
                <a:close/>
                <a:moveTo>
                  <a:pt x="15" y="23"/>
                </a:moveTo>
                <a:cubicBezTo>
                  <a:pt x="15" y="23"/>
                  <a:pt x="15" y="23"/>
                  <a:pt x="15" y="23"/>
                </a:cubicBezTo>
                <a:cubicBezTo>
                  <a:pt x="16" y="22"/>
                  <a:pt x="16" y="22"/>
                  <a:pt x="16" y="22"/>
                </a:cubicBezTo>
                <a:cubicBezTo>
                  <a:pt x="16" y="21"/>
                  <a:pt x="16" y="21"/>
                  <a:pt x="16" y="20"/>
                </a:cubicBezTo>
                <a:cubicBezTo>
                  <a:pt x="16" y="19"/>
                  <a:pt x="16" y="18"/>
                  <a:pt x="17" y="17"/>
                </a:cubicBezTo>
                <a:cubicBezTo>
                  <a:pt x="18" y="16"/>
                  <a:pt x="18" y="16"/>
                  <a:pt x="18" y="16"/>
                </a:cubicBezTo>
                <a:cubicBezTo>
                  <a:pt x="19" y="15"/>
                  <a:pt x="19" y="15"/>
                  <a:pt x="20" y="15"/>
                </a:cubicBezTo>
                <a:cubicBezTo>
                  <a:pt x="20" y="15"/>
                  <a:pt x="20" y="15"/>
                  <a:pt x="20" y="14"/>
                </a:cubicBezTo>
                <a:cubicBezTo>
                  <a:pt x="20" y="13"/>
                  <a:pt x="20" y="11"/>
                  <a:pt x="20" y="10"/>
                </a:cubicBezTo>
                <a:cubicBezTo>
                  <a:pt x="19" y="8"/>
                  <a:pt x="18" y="7"/>
                  <a:pt x="17" y="6"/>
                </a:cubicBezTo>
                <a:cubicBezTo>
                  <a:pt x="14" y="2"/>
                  <a:pt x="8" y="2"/>
                  <a:pt x="4" y="5"/>
                </a:cubicBezTo>
                <a:cubicBezTo>
                  <a:pt x="10" y="5"/>
                  <a:pt x="10" y="5"/>
                  <a:pt x="10" y="5"/>
                </a:cubicBezTo>
                <a:cubicBezTo>
                  <a:pt x="10" y="5"/>
                  <a:pt x="11" y="6"/>
                  <a:pt x="11" y="6"/>
                </a:cubicBezTo>
                <a:cubicBezTo>
                  <a:pt x="12" y="9"/>
                  <a:pt x="12" y="9"/>
                  <a:pt x="12" y="9"/>
                </a:cubicBezTo>
                <a:cubicBezTo>
                  <a:pt x="14" y="12"/>
                  <a:pt x="14" y="12"/>
                  <a:pt x="14" y="12"/>
                </a:cubicBezTo>
                <a:cubicBezTo>
                  <a:pt x="14" y="12"/>
                  <a:pt x="14" y="13"/>
                  <a:pt x="14" y="13"/>
                </a:cubicBezTo>
                <a:cubicBezTo>
                  <a:pt x="12" y="16"/>
                  <a:pt x="12" y="16"/>
                  <a:pt x="12" y="16"/>
                </a:cubicBezTo>
                <a:cubicBezTo>
                  <a:pt x="11" y="19"/>
                  <a:pt x="11" y="19"/>
                  <a:pt x="11" y="19"/>
                </a:cubicBezTo>
                <a:cubicBezTo>
                  <a:pt x="11" y="19"/>
                  <a:pt x="10" y="20"/>
                  <a:pt x="10" y="20"/>
                </a:cubicBezTo>
                <a:cubicBezTo>
                  <a:pt x="4" y="20"/>
                  <a:pt x="4" y="20"/>
                  <a:pt x="4" y="20"/>
                </a:cubicBezTo>
                <a:cubicBezTo>
                  <a:pt x="5" y="20"/>
                  <a:pt x="7" y="21"/>
                  <a:pt x="8" y="22"/>
                </a:cubicBezTo>
                <a:cubicBezTo>
                  <a:pt x="9" y="22"/>
                  <a:pt x="11" y="22"/>
                  <a:pt x="13" y="22"/>
                </a:cubicBezTo>
                <a:cubicBezTo>
                  <a:pt x="13" y="22"/>
                  <a:pt x="13" y="22"/>
                  <a:pt x="14" y="22"/>
                </a:cubicBezTo>
                <a:cubicBezTo>
                  <a:pt x="15" y="23"/>
                  <a:pt x="15" y="23"/>
                  <a:pt x="15" y="23"/>
                </a:cubicBezTo>
                <a:close/>
                <a:moveTo>
                  <a:pt x="38" y="40"/>
                </a:moveTo>
                <a:cubicBezTo>
                  <a:pt x="38" y="40"/>
                  <a:pt x="38" y="40"/>
                  <a:pt x="38" y="40"/>
                </a:cubicBezTo>
                <a:cubicBezTo>
                  <a:pt x="37" y="41"/>
                  <a:pt x="37" y="44"/>
                  <a:pt x="38" y="45"/>
                </a:cubicBezTo>
                <a:cubicBezTo>
                  <a:pt x="39" y="47"/>
                  <a:pt x="42" y="47"/>
                  <a:pt x="43" y="45"/>
                </a:cubicBezTo>
                <a:cubicBezTo>
                  <a:pt x="45" y="44"/>
                  <a:pt x="45" y="41"/>
                  <a:pt x="43" y="40"/>
                </a:cubicBezTo>
                <a:cubicBezTo>
                  <a:pt x="42" y="38"/>
                  <a:pt x="39" y="38"/>
                  <a:pt x="38" y="40"/>
                </a:cubicBezTo>
                <a:close/>
                <a:moveTo>
                  <a:pt x="40" y="42"/>
                </a:moveTo>
                <a:cubicBezTo>
                  <a:pt x="40" y="42"/>
                  <a:pt x="40" y="42"/>
                  <a:pt x="40" y="42"/>
                </a:cubicBezTo>
                <a:cubicBezTo>
                  <a:pt x="40" y="41"/>
                  <a:pt x="41" y="41"/>
                  <a:pt x="42" y="42"/>
                </a:cubicBezTo>
                <a:cubicBezTo>
                  <a:pt x="42" y="42"/>
                  <a:pt x="42" y="43"/>
                  <a:pt x="42" y="44"/>
                </a:cubicBezTo>
                <a:cubicBezTo>
                  <a:pt x="41" y="44"/>
                  <a:pt x="40" y="44"/>
                  <a:pt x="40" y="44"/>
                </a:cubicBezTo>
                <a:cubicBezTo>
                  <a:pt x="39" y="43"/>
                  <a:pt x="39" y="42"/>
                  <a:pt x="40" y="42"/>
                </a:cubicBezTo>
                <a:close/>
                <a:moveTo>
                  <a:pt x="21" y="25"/>
                </a:moveTo>
                <a:cubicBezTo>
                  <a:pt x="21" y="25"/>
                  <a:pt x="21" y="25"/>
                  <a:pt x="21" y="25"/>
                </a:cubicBezTo>
                <a:cubicBezTo>
                  <a:pt x="21" y="25"/>
                  <a:pt x="22" y="25"/>
                  <a:pt x="22" y="25"/>
                </a:cubicBezTo>
                <a:cubicBezTo>
                  <a:pt x="23" y="26"/>
                  <a:pt x="23" y="27"/>
                  <a:pt x="22" y="27"/>
                </a:cubicBezTo>
                <a:cubicBezTo>
                  <a:pt x="10" y="39"/>
                  <a:pt x="10" y="39"/>
                  <a:pt x="10" y="39"/>
                </a:cubicBezTo>
                <a:cubicBezTo>
                  <a:pt x="10" y="40"/>
                  <a:pt x="9" y="40"/>
                  <a:pt x="9" y="39"/>
                </a:cubicBezTo>
                <a:cubicBezTo>
                  <a:pt x="8" y="39"/>
                  <a:pt x="8" y="38"/>
                  <a:pt x="9" y="37"/>
                </a:cubicBezTo>
                <a:cubicBezTo>
                  <a:pt x="21" y="25"/>
                  <a:pt x="21" y="25"/>
                  <a:pt x="21" y="25"/>
                </a:cubicBezTo>
                <a:close/>
                <a:moveTo>
                  <a:pt x="25" y="30"/>
                </a:moveTo>
                <a:cubicBezTo>
                  <a:pt x="25" y="30"/>
                  <a:pt x="25" y="30"/>
                  <a:pt x="25" y="30"/>
                </a:cubicBezTo>
                <a:cubicBezTo>
                  <a:pt x="26" y="29"/>
                  <a:pt x="26" y="29"/>
                  <a:pt x="27" y="30"/>
                </a:cubicBezTo>
                <a:cubicBezTo>
                  <a:pt x="27" y="30"/>
                  <a:pt x="27" y="31"/>
                  <a:pt x="27" y="31"/>
                </a:cubicBezTo>
                <a:cubicBezTo>
                  <a:pt x="15" y="43"/>
                  <a:pt x="15" y="43"/>
                  <a:pt x="15" y="43"/>
                </a:cubicBezTo>
                <a:cubicBezTo>
                  <a:pt x="14" y="44"/>
                  <a:pt x="13" y="44"/>
                  <a:pt x="13" y="43"/>
                </a:cubicBezTo>
                <a:cubicBezTo>
                  <a:pt x="13" y="43"/>
                  <a:pt x="13" y="42"/>
                  <a:pt x="13" y="42"/>
                </a:cubicBezTo>
                <a:cubicBezTo>
                  <a:pt x="25" y="30"/>
                  <a:pt x="25" y="30"/>
                  <a:pt x="25" y="30"/>
                </a:cubicBezTo>
                <a:close/>
                <a:moveTo>
                  <a:pt x="34" y="31"/>
                </a:moveTo>
                <a:cubicBezTo>
                  <a:pt x="34" y="31"/>
                  <a:pt x="34" y="31"/>
                  <a:pt x="34" y="31"/>
                </a:cubicBezTo>
                <a:cubicBezTo>
                  <a:pt x="21" y="19"/>
                  <a:pt x="21" y="19"/>
                  <a:pt x="21" y="19"/>
                </a:cubicBezTo>
                <a:cubicBezTo>
                  <a:pt x="19" y="20"/>
                  <a:pt x="19" y="20"/>
                  <a:pt x="19" y="20"/>
                </a:cubicBezTo>
                <a:cubicBezTo>
                  <a:pt x="20" y="20"/>
                  <a:pt x="20" y="20"/>
                  <a:pt x="20" y="21"/>
                </a:cubicBezTo>
                <a:cubicBezTo>
                  <a:pt x="21" y="21"/>
                  <a:pt x="21" y="23"/>
                  <a:pt x="20" y="23"/>
                </a:cubicBezTo>
                <a:cubicBezTo>
                  <a:pt x="16" y="28"/>
                  <a:pt x="11" y="33"/>
                  <a:pt x="7" y="37"/>
                </a:cubicBezTo>
                <a:cubicBezTo>
                  <a:pt x="6" y="37"/>
                  <a:pt x="6" y="38"/>
                  <a:pt x="6" y="38"/>
                </a:cubicBezTo>
                <a:cubicBezTo>
                  <a:pt x="6" y="38"/>
                  <a:pt x="6" y="38"/>
                  <a:pt x="6" y="38"/>
                </a:cubicBezTo>
                <a:cubicBezTo>
                  <a:pt x="6" y="38"/>
                  <a:pt x="6" y="39"/>
                  <a:pt x="7" y="39"/>
                </a:cubicBezTo>
                <a:cubicBezTo>
                  <a:pt x="13" y="45"/>
                  <a:pt x="13" y="45"/>
                  <a:pt x="13" y="45"/>
                </a:cubicBezTo>
                <a:cubicBezTo>
                  <a:pt x="14" y="46"/>
                  <a:pt x="14" y="46"/>
                  <a:pt x="14" y="46"/>
                </a:cubicBezTo>
                <a:cubicBezTo>
                  <a:pt x="14" y="46"/>
                  <a:pt x="15" y="46"/>
                  <a:pt x="15" y="45"/>
                </a:cubicBezTo>
                <a:cubicBezTo>
                  <a:pt x="20" y="41"/>
                  <a:pt x="24" y="36"/>
                  <a:pt x="29" y="32"/>
                </a:cubicBezTo>
                <a:cubicBezTo>
                  <a:pt x="29" y="31"/>
                  <a:pt x="31" y="31"/>
                  <a:pt x="31" y="32"/>
                </a:cubicBezTo>
                <a:cubicBezTo>
                  <a:pt x="32" y="32"/>
                  <a:pt x="32" y="32"/>
                  <a:pt x="32" y="33"/>
                </a:cubicBezTo>
                <a:cubicBezTo>
                  <a:pt x="34" y="31"/>
                  <a:pt x="34" y="31"/>
                  <a:pt x="34" y="31"/>
                </a:cubicBezTo>
                <a:close/>
                <a:moveTo>
                  <a:pt x="49" y="7"/>
                </a:moveTo>
                <a:cubicBezTo>
                  <a:pt x="49" y="7"/>
                  <a:pt x="49" y="7"/>
                  <a:pt x="49" y="7"/>
                </a:cubicBezTo>
                <a:cubicBezTo>
                  <a:pt x="46" y="3"/>
                  <a:pt x="46" y="3"/>
                  <a:pt x="46" y="3"/>
                </a:cubicBezTo>
                <a:cubicBezTo>
                  <a:pt x="38" y="9"/>
                  <a:pt x="38" y="9"/>
                  <a:pt x="38" y="9"/>
                </a:cubicBezTo>
                <a:cubicBezTo>
                  <a:pt x="43" y="14"/>
                  <a:pt x="43" y="14"/>
                  <a:pt x="43" y="14"/>
                </a:cubicBezTo>
                <a:cubicBezTo>
                  <a:pt x="49" y="7"/>
                  <a:pt x="49" y="7"/>
                  <a:pt x="49" y="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5" name="Freeform 651"/>
          <p:cNvSpPr>
            <a:spLocks noEditPoints="1"/>
          </p:cNvSpPr>
          <p:nvPr/>
        </p:nvSpPr>
        <p:spPr bwMode="auto">
          <a:xfrm>
            <a:off x="8490773" y="4737417"/>
            <a:ext cx="169675" cy="154556"/>
          </a:xfrm>
          <a:custGeom>
            <a:avLst/>
            <a:gdLst>
              <a:gd name="T0" fmla="*/ 39 w 50"/>
              <a:gd name="T1" fmla="*/ 26 h 46"/>
              <a:gd name="T2" fmla="*/ 41 w 50"/>
              <a:gd name="T3" fmla="*/ 24 h 46"/>
              <a:gd name="T4" fmla="*/ 43 w 50"/>
              <a:gd name="T5" fmla="*/ 26 h 46"/>
              <a:gd name="T6" fmla="*/ 43 w 50"/>
              <a:gd name="T7" fmla="*/ 44 h 46"/>
              <a:gd name="T8" fmla="*/ 41 w 50"/>
              <a:gd name="T9" fmla="*/ 46 h 46"/>
              <a:gd name="T10" fmla="*/ 41 w 50"/>
              <a:gd name="T11" fmla="*/ 46 h 46"/>
              <a:gd name="T12" fmla="*/ 9 w 50"/>
              <a:gd name="T13" fmla="*/ 46 h 46"/>
              <a:gd name="T14" fmla="*/ 8 w 50"/>
              <a:gd name="T15" fmla="*/ 44 h 46"/>
              <a:gd name="T16" fmla="*/ 8 w 50"/>
              <a:gd name="T17" fmla="*/ 44 h 46"/>
              <a:gd name="T18" fmla="*/ 8 w 50"/>
              <a:gd name="T19" fmla="*/ 26 h 46"/>
              <a:gd name="T20" fmla="*/ 9 w 50"/>
              <a:gd name="T21" fmla="*/ 24 h 46"/>
              <a:gd name="T22" fmla="*/ 11 w 50"/>
              <a:gd name="T23" fmla="*/ 26 h 46"/>
              <a:gd name="T24" fmla="*/ 11 w 50"/>
              <a:gd name="T25" fmla="*/ 42 h 46"/>
              <a:gd name="T26" fmla="*/ 18 w 50"/>
              <a:gd name="T27" fmla="*/ 42 h 46"/>
              <a:gd name="T28" fmla="*/ 18 w 50"/>
              <a:gd name="T29" fmla="*/ 24 h 46"/>
              <a:gd name="T30" fmla="*/ 19 w 50"/>
              <a:gd name="T31" fmla="*/ 22 h 46"/>
              <a:gd name="T32" fmla="*/ 19 w 50"/>
              <a:gd name="T33" fmla="*/ 22 h 46"/>
              <a:gd name="T34" fmla="*/ 32 w 50"/>
              <a:gd name="T35" fmla="*/ 22 h 46"/>
              <a:gd name="T36" fmla="*/ 33 w 50"/>
              <a:gd name="T37" fmla="*/ 24 h 46"/>
              <a:gd name="T38" fmla="*/ 33 w 50"/>
              <a:gd name="T39" fmla="*/ 24 h 46"/>
              <a:gd name="T40" fmla="*/ 33 w 50"/>
              <a:gd name="T41" fmla="*/ 42 h 46"/>
              <a:gd name="T42" fmla="*/ 39 w 50"/>
              <a:gd name="T43" fmla="*/ 42 h 46"/>
              <a:gd name="T44" fmla="*/ 39 w 50"/>
              <a:gd name="T45" fmla="*/ 26 h 46"/>
              <a:gd name="T46" fmla="*/ 20 w 50"/>
              <a:gd name="T47" fmla="*/ 42 h 46"/>
              <a:gd name="T48" fmla="*/ 20 w 50"/>
              <a:gd name="T49" fmla="*/ 42 h 46"/>
              <a:gd name="T50" fmla="*/ 31 w 50"/>
              <a:gd name="T51" fmla="*/ 42 h 46"/>
              <a:gd name="T52" fmla="*/ 31 w 50"/>
              <a:gd name="T53" fmla="*/ 25 h 46"/>
              <a:gd name="T54" fmla="*/ 20 w 50"/>
              <a:gd name="T55" fmla="*/ 25 h 46"/>
              <a:gd name="T56" fmla="*/ 20 w 50"/>
              <a:gd name="T57" fmla="*/ 42 h 46"/>
              <a:gd name="T58" fmla="*/ 4 w 50"/>
              <a:gd name="T59" fmla="*/ 26 h 46"/>
              <a:gd name="T60" fmla="*/ 4 w 50"/>
              <a:gd name="T61" fmla="*/ 26 h 46"/>
              <a:gd name="T62" fmla="*/ 1 w 50"/>
              <a:gd name="T63" fmla="*/ 26 h 46"/>
              <a:gd name="T64" fmla="*/ 1 w 50"/>
              <a:gd name="T65" fmla="*/ 23 h 46"/>
              <a:gd name="T66" fmla="*/ 24 w 50"/>
              <a:gd name="T67" fmla="*/ 0 h 46"/>
              <a:gd name="T68" fmla="*/ 27 w 50"/>
              <a:gd name="T69" fmla="*/ 0 h 46"/>
              <a:gd name="T70" fmla="*/ 27 w 50"/>
              <a:gd name="T71" fmla="*/ 0 h 46"/>
              <a:gd name="T72" fmla="*/ 50 w 50"/>
              <a:gd name="T73" fmla="*/ 23 h 46"/>
              <a:gd name="T74" fmla="*/ 50 w 50"/>
              <a:gd name="T75" fmla="*/ 26 h 46"/>
              <a:gd name="T76" fmla="*/ 47 w 50"/>
              <a:gd name="T77" fmla="*/ 26 h 46"/>
              <a:gd name="T78" fmla="*/ 25 w 50"/>
              <a:gd name="T79" fmla="*/ 5 h 46"/>
              <a:gd name="T80" fmla="*/ 4 w 50"/>
              <a:gd name="T81" fmla="*/ 2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46">
                <a:moveTo>
                  <a:pt x="39" y="26"/>
                </a:moveTo>
                <a:cubicBezTo>
                  <a:pt x="39" y="25"/>
                  <a:pt x="40" y="24"/>
                  <a:pt x="41" y="24"/>
                </a:cubicBezTo>
                <a:cubicBezTo>
                  <a:pt x="42" y="24"/>
                  <a:pt x="43" y="25"/>
                  <a:pt x="43" y="26"/>
                </a:cubicBezTo>
                <a:cubicBezTo>
                  <a:pt x="43" y="44"/>
                  <a:pt x="43" y="44"/>
                  <a:pt x="43" y="44"/>
                </a:cubicBezTo>
                <a:cubicBezTo>
                  <a:pt x="43" y="45"/>
                  <a:pt x="42" y="46"/>
                  <a:pt x="41" y="46"/>
                </a:cubicBezTo>
                <a:cubicBezTo>
                  <a:pt x="41" y="46"/>
                  <a:pt x="41" y="46"/>
                  <a:pt x="41" y="46"/>
                </a:cubicBezTo>
                <a:cubicBezTo>
                  <a:pt x="9" y="46"/>
                  <a:pt x="9" y="46"/>
                  <a:pt x="9" y="46"/>
                </a:cubicBezTo>
                <a:cubicBezTo>
                  <a:pt x="8" y="46"/>
                  <a:pt x="8" y="45"/>
                  <a:pt x="8" y="44"/>
                </a:cubicBezTo>
                <a:cubicBezTo>
                  <a:pt x="8" y="44"/>
                  <a:pt x="8" y="44"/>
                  <a:pt x="8" y="44"/>
                </a:cubicBezTo>
                <a:cubicBezTo>
                  <a:pt x="8" y="26"/>
                  <a:pt x="8" y="26"/>
                  <a:pt x="8" y="26"/>
                </a:cubicBezTo>
                <a:cubicBezTo>
                  <a:pt x="8" y="25"/>
                  <a:pt x="8" y="24"/>
                  <a:pt x="9" y="24"/>
                </a:cubicBezTo>
                <a:cubicBezTo>
                  <a:pt x="11" y="24"/>
                  <a:pt x="11" y="25"/>
                  <a:pt x="11" y="26"/>
                </a:cubicBezTo>
                <a:cubicBezTo>
                  <a:pt x="11" y="42"/>
                  <a:pt x="11" y="42"/>
                  <a:pt x="11" y="42"/>
                </a:cubicBezTo>
                <a:cubicBezTo>
                  <a:pt x="18" y="42"/>
                  <a:pt x="18" y="42"/>
                  <a:pt x="18" y="42"/>
                </a:cubicBezTo>
                <a:cubicBezTo>
                  <a:pt x="18" y="24"/>
                  <a:pt x="18" y="24"/>
                  <a:pt x="18" y="24"/>
                </a:cubicBezTo>
                <a:cubicBezTo>
                  <a:pt x="18" y="23"/>
                  <a:pt x="18" y="22"/>
                  <a:pt x="19" y="22"/>
                </a:cubicBezTo>
                <a:cubicBezTo>
                  <a:pt x="19" y="22"/>
                  <a:pt x="19" y="22"/>
                  <a:pt x="19" y="22"/>
                </a:cubicBezTo>
                <a:cubicBezTo>
                  <a:pt x="32" y="22"/>
                  <a:pt x="32" y="22"/>
                  <a:pt x="32" y="22"/>
                </a:cubicBezTo>
                <a:cubicBezTo>
                  <a:pt x="32" y="22"/>
                  <a:pt x="33" y="23"/>
                  <a:pt x="33" y="24"/>
                </a:cubicBezTo>
                <a:cubicBezTo>
                  <a:pt x="33" y="24"/>
                  <a:pt x="33" y="24"/>
                  <a:pt x="33" y="24"/>
                </a:cubicBezTo>
                <a:cubicBezTo>
                  <a:pt x="33" y="42"/>
                  <a:pt x="33" y="42"/>
                  <a:pt x="33" y="42"/>
                </a:cubicBezTo>
                <a:cubicBezTo>
                  <a:pt x="39" y="42"/>
                  <a:pt x="39" y="42"/>
                  <a:pt x="39" y="42"/>
                </a:cubicBezTo>
                <a:cubicBezTo>
                  <a:pt x="39" y="26"/>
                  <a:pt x="39" y="26"/>
                  <a:pt x="39" y="26"/>
                </a:cubicBezTo>
                <a:close/>
                <a:moveTo>
                  <a:pt x="20" y="42"/>
                </a:moveTo>
                <a:cubicBezTo>
                  <a:pt x="20" y="42"/>
                  <a:pt x="20" y="42"/>
                  <a:pt x="20" y="42"/>
                </a:cubicBezTo>
                <a:cubicBezTo>
                  <a:pt x="31" y="42"/>
                  <a:pt x="31" y="42"/>
                  <a:pt x="31" y="42"/>
                </a:cubicBezTo>
                <a:cubicBezTo>
                  <a:pt x="31" y="25"/>
                  <a:pt x="31" y="25"/>
                  <a:pt x="31" y="25"/>
                </a:cubicBezTo>
                <a:cubicBezTo>
                  <a:pt x="20" y="25"/>
                  <a:pt x="20" y="25"/>
                  <a:pt x="20" y="25"/>
                </a:cubicBezTo>
                <a:cubicBezTo>
                  <a:pt x="20" y="42"/>
                  <a:pt x="20" y="42"/>
                  <a:pt x="20" y="42"/>
                </a:cubicBezTo>
                <a:close/>
                <a:moveTo>
                  <a:pt x="4" y="26"/>
                </a:moveTo>
                <a:cubicBezTo>
                  <a:pt x="4" y="26"/>
                  <a:pt x="4" y="26"/>
                  <a:pt x="4" y="26"/>
                </a:cubicBezTo>
                <a:cubicBezTo>
                  <a:pt x="3" y="27"/>
                  <a:pt x="2" y="27"/>
                  <a:pt x="1" y="26"/>
                </a:cubicBezTo>
                <a:cubicBezTo>
                  <a:pt x="0" y="25"/>
                  <a:pt x="0" y="24"/>
                  <a:pt x="1" y="23"/>
                </a:cubicBezTo>
                <a:cubicBezTo>
                  <a:pt x="24" y="0"/>
                  <a:pt x="24" y="0"/>
                  <a:pt x="24" y="0"/>
                </a:cubicBezTo>
                <a:cubicBezTo>
                  <a:pt x="25" y="0"/>
                  <a:pt x="26" y="0"/>
                  <a:pt x="27" y="0"/>
                </a:cubicBezTo>
                <a:cubicBezTo>
                  <a:pt x="27" y="0"/>
                  <a:pt x="27" y="0"/>
                  <a:pt x="27" y="0"/>
                </a:cubicBezTo>
                <a:cubicBezTo>
                  <a:pt x="50" y="23"/>
                  <a:pt x="50" y="23"/>
                  <a:pt x="50" y="23"/>
                </a:cubicBezTo>
                <a:cubicBezTo>
                  <a:pt x="50" y="24"/>
                  <a:pt x="50" y="25"/>
                  <a:pt x="50" y="26"/>
                </a:cubicBezTo>
                <a:cubicBezTo>
                  <a:pt x="49" y="27"/>
                  <a:pt x="48" y="27"/>
                  <a:pt x="47" y="26"/>
                </a:cubicBezTo>
                <a:cubicBezTo>
                  <a:pt x="25" y="5"/>
                  <a:pt x="25" y="5"/>
                  <a:pt x="25" y="5"/>
                </a:cubicBezTo>
                <a:cubicBezTo>
                  <a:pt x="4" y="26"/>
                  <a:pt x="4" y="26"/>
                  <a:pt x="4" y="2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6" name="Freeform 652"/>
          <p:cNvSpPr>
            <a:spLocks noEditPoints="1"/>
          </p:cNvSpPr>
          <p:nvPr/>
        </p:nvSpPr>
        <p:spPr bwMode="auto">
          <a:xfrm>
            <a:off x="6412666" y="5406039"/>
            <a:ext cx="169676" cy="154556"/>
          </a:xfrm>
          <a:custGeom>
            <a:avLst/>
            <a:gdLst>
              <a:gd name="T0" fmla="*/ 22 w 50"/>
              <a:gd name="T1" fmla="*/ 15 h 46"/>
              <a:gd name="T2" fmla="*/ 30 w 50"/>
              <a:gd name="T3" fmla="*/ 16 h 46"/>
              <a:gd name="T4" fmla="*/ 30 w 50"/>
              <a:gd name="T5" fmla="*/ 22 h 46"/>
              <a:gd name="T6" fmla="*/ 37 w 50"/>
              <a:gd name="T7" fmla="*/ 23 h 46"/>
              <a:gd name="T8" fmla="*/ 37 w 50"/>
              <a:gd name="T9" fmla="*/ 30 h 46"/>
              <a:gd name="T10" fmla="*/ 36 w 50"/>
              <a:gd name="T11" fmla="*/ 31 h 46"/>
              <a:gd name="T12" fmla="*/ 30 w 50"/>
              <a:gd name="T13" fmla="*/ 38 h 46"/>
              <a:gd name="T14" fmla="*/ 29 w 50"/>
              <a:gd name="T15" fmla="*/ 39 h 46"/>
              <a:gd name="T16" fmla="*/ 21 w 50"/>
              <a:gd name="T17" fmla="*/ 38 h 46"/>
              <a:gd name="T18" fmla="*/ 21 w 50"/>
              <a:gd name="T19" fmla="*/ 31 h 46"/>
              <a:gd name="T20" fmla="*/ 13 w 50"/>
              <a:gd name="T21" fmla="*/ 30 h 46"/>
              <a:gd name="T22" fmla="*/ 13 w 50"/>
              <a:gd name="T23" fmla="*/ 23 h 46"/>
              <a:gd name="T24" fmla="*/ 15 w 50"/>
              <a:gd name="T25" fmla="*/ 22 h 46"/>
              <a:gd name="T26" fmla="*/ 21 w 50"/>
              <a:gd name="T27" fmla="*/ 16 h 46"/>
              <a:gd name="T28" fmla="*/ 22 w 50"/>
              <a:gd name="T29" fmla="*/ 0 h 46"/>
              <a:gd name="T30" fmla="*/ 29 w 50"/>
              <a:gd name="T31" fmla="*/ 0 h 46"/>
              <a:gd name="T32" fmla="*/ 33 w 50"/>
              <a:gd name="T33" fmla="*/ 2 h 46"/>
              <a:gd name="T34" fmla="*/ 34 w 50"/>
              <a:gd name="T35" fmla="*/ 7 h 46"/>
              <a:gd name="T36" fmla="*/ 50 w 50"/>
              <a:gd name="T37" fmla="*/ 14 h 46"/>
              <a:gd name="T38" fmla="*/ 44 w 50"/>
              <a:gd name="T39" fmla="*/ 46 h 46"/>
              <a:gd name="T40" fmla="*/ 0 w 50"/>
              <a:gd name="T41" fmla="*/ 40 h 46"/>
              <a:gd name="T42" fmla="*/ 7 w 50"/>
              <a:gd name="T43" fmla="*/ 7 h 46"/>
              <a:gd name="T44" fmla="*/ 16 w 50"/>
              <a:gd name="T45" fmla="*/ 6 h 46"/>
              <a:gd name="T46" fmla="*/ 18 w 50"/>
              <a:gd name="T47" fmla="*/ 2 h 46"/>
              <a:gd name="T48" fmla="*/ 29 w 50"/>
              <a:gd name="T49" fmla="*/ 3 h 46"/>
              <a:gd name="T50" fmla="*/ 22 w 50"/>
              <a:gd name="T51" fmla="*/ 3 h 46"/>
              <a:gd name="T52" fmla="*/ 19 w 50"/>
              <a:gd name="T53" fmla="*/ 6 h 46"/>
              <a:gd name="T54" fmla="*/ 32 w 50"/>
              <a:gd name="T55" fmla="*/ 7 h 46"/>
              <a:gd name="T56" fmla="*/ 31 w 50"/>
              <a:gd name="T57" fmla="*/ 3 h 46"/>
              <a:gd name="T58" fmla="*/ 44 w 50"/>
              <a:gd name="T59" fmla="*/ 11 h 46"/>
              <a:gd name="T60" fmla="*/ 7 w 50"/>
              <a:gd name="T61" fmla="*/ 11 h 46"/>
              <a:gd name="T62" fmla="*/ 4 w 50"/>
              <a:gd name="T63" fmla="*/ 40 h 46"/>
              <a:gd name="T64" fmla="*/ 44 w 50"/>
              <a:gd name="T65" fmla="*/ 42 h 46"/>
              <a:gd name="T66" fmla="*/ 46 w 50"/>
              <a:gd name="T67" fmla="*/ 14 h 46"/>
              <a:gd name="T68" fmla="*/ 28 w 50"/>
              <a:gd name="T69" fmla="*/ 17 h 46"/>
              <a:gd name="T70" fmla="*/ 23 w 50"/>
              <a:gd name="T71" fmla="*/ 17 h 46"/>
              <a:gd name="T72" fmla="*/ 23 w 50"/>
              <a:gd name="T73" fmla="*/ 23 h 46"/>
              <a:gd name="T74" fmla="*/ 16 w 50"/>
              <a:gd name="T75" fmla="*/ 25 h 46"/>
              <a:gd name="T76" fmla="*/ 22 w 50"/>
              <a:gd name="T77" fmla="*/ 29 h 46"/>
              <a:gd name="T78" fmla="*/ 23 w 50"/>
              <a:gd name="T79" fmla="*/ 30 h 46"/>
              <a:gd name="T80" fmla="*/ 28 w 50"/>
              <a:gd name="T81" fmla="*/ 36 h 46"/>
              <a:gd name="T82" fmla="*/ 28 w 50"/>
              <a:gd name="T83" fmla="*/ 30 h 46"/>
              <a:gd name="T84" fmla="*/ 35 w 50"/>
              <a:gd name="T85" fmla="*/ 29 h 46"/>
              <a:gd name="T86" fmla="*/ 29 w 50"/>
              <a:gd name="T87" fmla="*/ 25 h 46"/>
              <a:gd name="T88" fmla="*/ 28 w 50"/>
              <a:gd name="T89"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46">
                <a:moveTo>
                  <a:pt x="22" y="15"/>
                </a:moveTo>
                <a:cubicBezTo>
                  <a:pt x="22" y="15"/>
                  <a:pt x="22" y="15"/>
                  <a:pt x="22" y="15"/>
                </a:cubicBezTo>
                <a:cubicBezTo>
                  <a:pt x="29" y="15"/>
                  <a:pt x="29" y="15"/>
                  <a:pt x="29" y="15"/>
                </a:cubicBezTo>
                <a:cubicBezTo>
                  <a:pt x="29" y="15"/>
                  <a:pt x="30" y="15"/>
                  <a:pt x="30" y="16"/>
                </a:cubicBezTo>
                <a:cubicBezTo>
                  <a:pt x="30" y="16"/>
                  <a:pt x="30" y="16"/>
                  <a:pt x="30" y="16"/>
                </a:cubicBezTo>
                <a:cubicBezTo>
                  <a:pt x="30" y="22"/>
                  <a:pt x="30" y="22"/>
                  <a:pt x="30" y="22"/>
                </a:cubicBezTo>
                <a:cubicBezTo>
                  <a:pt x="36" y="22"/>
                  <a:pt x="36" y="22"/>
                  <a:pt x="36" y="22"/>
                </a:cubicBezTo>
                <a:cubicBezTo>
                  <a:pt x="37" y="22"/>
                  <a:pt x="37" y="23"/>
                  <a:pt x="37" y="23"/>
                </a:cubicBezTo>
                <a:cubicBezTo>
                  <a:pt x="37" y="23"/>
                  <a:pt x="37" y="23"/>
                  <a:pt x="37" y="23"/>
                </a:cubicBezTo>
                <a:cubicBezTo>
                  <a:pt x="37" y="30"/>
                  <a:pt x="37" y="30"/>
                  <a:pt x="37" y="30"/>
                </a:cubicBezTo>
                <a:cubicBezTo>
                  <a:pt x="37" y="31"/>
                  <a:pt x="37" y="31"/>
                  <a:pt x="36" y="31"/>
                </a:cubicBezTo>
                <a:cubicBezTo>
                  <a:pt x="36" y="31"/>
                  <a:pt x="36" y="31"/>
                  <a:pt x="36" y="31"/>
                </a:cubicBezTo>
                <a:cubicBezTo>
                  <a:pt x="30" y="31"/>
                  <a:pt x="30" y="31"/>
                  <a:pt x="30" y="31"/>
                </a:cubicBezTo>
                <a:cubicBezTo>
                  <a:pt x="30" y="38"/>
                  <a:pt x="30" y="38"/>
                  <a:pt x="30" y="38"/>
                </a:cubicBezTo>
                <a:cubicBezTo>
                  <a:pt x="30" y="38"/>
                  <a:pt x="29" y="39"/>
                  <a:pt x="29" y="39"/>
                </a:cubicBezTo>
                <a:cubicBezTo>
                  <a:pt x="29" y="39"/>
                  <a:pt x="29" y="39"/>
                  <a:pt x="29" y="39"/>
                </a:cubicBezTo>
                <a:cubicBezTo>
                  <a:pt x="22" y="39"/>
                  <a:pt x="22" y="39"/>
                  <a:pt x="22" y="39"/>
                </a:cubicBezTo>
                <a:cubicBezTo>
                  <a:pt x="21" y="39"/>
                  <a:pt x="21" y="38"/>
                  <a:pt x="21" y="38"/>
                </a:cubicBezTo>
                <a:cubicBezTo>
                  <a:pt x="21" y="38"/>
                  <a:pt x="21" y="38"/>
                  <a:pt x="21" y="38"/>
                </a:cubicBezTo>
                <a:cubicBezTo>
                  <a:pt x="21" y="31"/>
                  <a:pt x="21" y="31"/>
                  <a:pt x="21" y="31"/>
                </a:cubicBezTo>
                <a:cubicBezTo>
                  <a:pt x="15" y="31"/>
                  <a:pt x="15" y="31"/>
                  <a:pt x="15" y="31"/>
                </a:cubicBezTo>
                <a:cubicBezTo>
                  <a:pt x="14" y="31"/>
                  <a:pt x="13" y="31"/>
                  <a:pt x="13" y="30"/>
                </a:cubicBezTo>
                <a:cubicBezTo>
                  <a:pt x="13" y="30"/>
                  <a:pt x="13" y="30"/>
                  <a:pt x="13" y="30"/>
                </a:cubicBezTo>
                <a:cubicBezTo>
                  <a:pt x="13" y="23"/>
                  <a:pt x="13" y="23"/>
                  <a:pt x="13" y="23"/>
                </a:cubicBezTo>
                <a:cubicBezTo>
                  <a:pt x="13" y="23"/>
                  <a:pt x="14" y="22"/>
                  <a:pt x="15" y="22"/>
                </a:cubicBezTo>
                <a:cubicBezTo>
                  <a:pt x="15" y="22"/>
                  <a:pt x="15" y="22"/>
                  <a:pt x="15" y="22"/>
                </a:cubicBezTo>
                <a:cubicBezTo>
                  <a:pt x="21" y="22"/>
                  <a:pt x="21" y="22"/>
                  <a:pt x="21" y="22"/>
                </a:cubicBezTo>
                <a:cubicBezTo>
                  <a:pt x="21" y="16"/>
                  <a:pt x="21" y="16"/>
                  <a:pt x="21" y="16"/>
                </a:cubicBezTo>
                <a:cubicBezTo>
                  <a:pt x="21" y="15"/>
                  <a:pt x="21" y="15"/>
                  <a:pt x="22" y="15"/>
                </a:cubicBezTo>
                <a:close/>
                <a:moveTo>
                  <a:pt x="22" y="0"/>
                </a:moveTo>
                <a:cubicBezTo>
                  <a:pt x="22" y="0"/>
                  <a:pt x="22" y="0"/>
                  <a:pt x="22" y="0"/>
                </a:cubicBezTo>
                <a:cubicBezTo>
                  <a:pt x="29" y="0"/>
                  <a:pt x="29" y="0"/>
                  <a:pt x="29" y="0"/>
                </a:cubicBezTo>
                <a:cubicBezTo>
                  <a:pt x="30" y="0"/>
                  <a:pt x="32" y="1"/>
                  <a:pt x="33" y="2"/>
                </a:cubicBezTo>
                <a:cubicBezTo>
                  <a:pt x="33" y="2"/>
                  <a:pt x="33" y="2"/>
                  <a:pt x="33" y="2"/>
                </a:cubicBezTo>
                <a:cubicBezTo>
                  <a:pt x="34" y="3"/>
                  <a:pt x="34" y="4"/>
                  <a:pt x="34" y="6"/>
                </a:cubicBezTo>
                <a:cubicBezTo>
                  <a:pt x="34" y="7"/>
                  <a:pt x="34" y="7"/>
                  <a:pt x="34" y="7"/>
                </a:cubicBezTo>
                <a:cubicBezTo>
                  <a:pt x="44" y="7"/>
                  <a:pt x="44" y="7"/>
                  <a:pt x="44" y="7"/>
                </a:cubicBezTo>
                <a:cubicBezTo>
                  <a:pt x="47" y="7"/>
                  <a:pt x="50" y="10"/>
                  <a:pt x="50" y="14"/>
                </a:cubicBezTo>
                <a:cubicBezTo>
                  <a:pt x="50" y="40"/>
                  <a:pt x="50" y="40"/>
                  <a:pt x="50" y="40"/>
                </a:cubicBezTo>
                <a:cubicBezTo>
                  <a:pt x="50" y="43"/>
                  <a:pt x="47" y="46"/>
                  <a:pt x="44" y="46"/>
                </a:cubicBezTo>
                <a:cubicBezTo>
                  <a:pt x="7" y="46"/>
                  <a:pt x="7" y="46"/>
                  <a:pt x="7" y="46"/>
                </a:cubicBezTo>
                <a:cubicBezTo>
                  <a:pt x="3" y="46"/>
                  <a:pt x="0" y="43"/>
                  <a:pt x="0" y="40"/>
                </a:cubicBezTo>
                <a:cubicBezTo>
                  <a:pt x="0" y="14"/>
                  <a:pt x="0" y="14"/>
                  <a:pt x="0" y="14"/>
                </a:cubicBezTo>
                <a:cubicBezTo>
                  <a:pt x="0" y="10"/>
                  <a:pt x="3" y="7"/>
                  <a:pt x="7" y="7"/>
                </a:cubicBezTo>
                <a:cubicBezTo>
                  <a:pt x="16" y="7"/>
                  <a:pt x="16" y="7"/>
                  <a:pt x="16" y="7"/>
                </a:cubicBezTo>
                <a:cubicBezTo>
                  <a:pt x="16" y="6"/>
                  <a:pt x="16" y="6"/>
                  <a:pt x="16" y="6"/>
                </a:cubicBezTo>
                <a:cubicBezTo>
                  <a:pt x="16" y="4"/>
                  <a:pt x="17" y="3"/>
                  <a:pt x="18" y="2"/>
                </a:cubicBezTo>
                <a:cubicBezTo>
                  <a:pt x="18" y="2"/>
                  <a:pt x="18" y="2"/>
                  <a:pt x="18" y="2"/>
                </a:cubicBezTo>
                <a:cubicBezTo>
                  <a:pt x="19" y="1"/>
                  <a:pt x="20" y="0"/>
                  <a:pt x="22" y="0"/>
                </a:cubicBezTo>
                <a:close/>
                <a:moveTo>
                  <a:pt x="29" y="3"/>
                </a:moveTo>
                <a:cubicBezTo>
                  <a:pt x="29" y="3"/>
                  <a:pt x="29" y="3"/>
                  <a:pt x="29" y="3"/>
                </a:cubicBezTo>
                <a:cubicBezTo>
                  <a:pt x="22" y="3"/>
                  <a:pt x="22" y="3"/>
                  <a:pt x="22" y="3"/>
                </a:cubicBezTo>
                <a:cubicBezTo>
                  <a:pt x="21" y="3"/>
                  <a:pt x="20" y="3"/>
                  <a:pt x="20" y="3"/>
                </a:cubicBezTo>
                <a:cubicBezTo>
                  <a:pt x="19" y="4"/>
                  <a:pt x="19" y="5"/>
                  <a:pt x="19" y="6"/>
                </a:cubicBezTo>
                <a:cubicBezTo>
                  <a:pt x="19" y="7"/>
                  <a:pt x="19" y="7"/>
                  <a:pt x="19" y="7"/>
                </a:cubicBezTo>
                <a:cubicBezTo>
                  <a:pt x="32" y="7"/>
                  <a:pt x="32" y="7"/>
                  <a:pt x="32" y="7"/>
                </a:cubicBezTo>
                <a:cubicBezTo>
                  <a:pt x="32" y="6"/>
                  <a:pt x="32" y="6"/>
                  <a:pt x="32" y="6"/>
                </a:cubicBezTo>
                <a:cubicBezTo>
                  <a:pt x="32" y="5"/>
                  <a:pt x="32" y="4"/>
                  <a:pt x="31" y="3"/>
                </a:cubicBezTo>
                <a:cubicBezTo>
                  <a:pt x="30" y="3"/>
                  <a:pt x="30" y="3"/>
                  <a:pt x="29" y="3"/>
                </a:cubicBezTo>
                <a:close/>
                <a:moveTo>
                  <a:pt x="44" y="11"/>
                </a:moveTo>
                <a:cubicBezTo>
                  <a:pt x="44" y="11"/>
                  <a:pt x="44" y="11"/>
                  <a:pt x="44" y="11"/>
                </a:cubicBezTo>
                <a:cubicBezTo>
                  <a:pt x="7" y="11"/>
                  <a:pt x="7" y="11"/>
                  <a:pt x="7" y="11"/>
                </a:cubicBezTo>
                <a:cubicBezTo>
                  <a:pt x="5" y="11"/>
                  <a:pt x="4" y="12"/>
                  <a:pt x="4" y="14"/>
                </a:cubicBezTo>
                <a:cubicBezTo>
                  <a:pt x="4" y="40"/>
                  <a:pt x="4" y="40"/>
                  <a:pt x="4" y="40"/>
                </a:cubicBezTo>
                <a:cubicBezTo>
                  <a:pt x="4" y="41"/>
                  <a:pt x="5" y="42"/>
                  <a:pt x="7" y="42"/>
                </a:cubicBezTo>
                <a:cubicBezTo>
                  <a:pt x="44" y="42"/>
                  <a:pt x="44" y="42"/>
                  <a:pt x="44" y="42"/>
                </a:cubicBezTo>
                <a:cubicBezTo>
                  <a:pt x="45" y="42"/>
                  <a:pt x="46" y="41"/>
                  <a:pt x="46" y="40"/>
                </a:cubicBezTo>
                <a:cubicBezTo>
                  <a:pt x="46" y="14"/>
                  <a:pt x="46" y="14"/>
                  <a:pt x="46" y="14"/>
                </a:cubicBezTo>
                <a:cubicBezTo>
                  <a:pt x="46" y="12"/>
                  <a:pt x="45" y="11"/>
                  <a:pt x="44" y="11"/>
                </a:cubicBezTo>
                <a:close/>
                <a:moveTo>
                  <a:pt x="28" y="17"/>
                </a:moveTo>
                <a:cubicBezTo>
                  <a:pt x="28" y="17"/>
                  <a:pt x="28" y="17"/>
                  <a:pt x="28" y="17"/>
                </a:cubicBezTo>
                <a:cubicBezTo>
                  <a:pt x="23" y="17"/>
                  <a:pt x="23" y="17"/>
                  <a:pt x="23" y="17"/>
                </a:cubicBezTo>
                <a:cubicBezTo>
                  <a:pt x="23" y="23"/>
                  <a:pt x="23" y="23"/>
                  <a:pt x="23" y="23"/>
                </a:cubicBezTo>
                <a:cubicBezTo>
                  <a:pt x="23" y="23"/>
                  <a:pt x="23" y="23"/>
                  <a:pt x="23" y="23"/>
                </a:cubicBezTo>
                <a:cubicBezTo>
                  <a:pt x="23" y="24"/>
                  <a:pt x="22" y="25"/>
                  <a:pt x="22" y="25"/>
                </a:cubicBezTo>
                <a:cubicBezTo>
                  <a:pt x="16" y="25"/>
                  <a:pt x="16" y="25"/>
                  <a:pt x="16" y="25"/>
                </a:cubicBezTo>
                <a:cubicBezTo>
                  <a:pt x="16" y="29"/>
                  <a:pt x="16" y="29"/>
                  <a:pt x="16" y="29"/>
                </a:cubicBezTo>
                <a:cubicBezTo>
                  <a:pt x="22" y="29"/>
                  <a:pt x="22" y="29"/>
                  <a:pt x="22" y="29"/>
                </a:cubicBezTo>
                <a:cubicBezTo>
                  <a:pt x="22" y="29"/>
                  <a:pt x="22" y="29"/>
                  <a:pt x="22" y="29"/>
                </a:cubicBezTo>
                <a:cubicBezTo>
                  <a:pt x="22" y="29"/>
                  <a:pt x="23" y="30"/>
                  <a:pt x="23" y="30"/>
                </a:cubicBezTo>
                <a:cubicBezTo>
                  <a:pt x="23" y="36"/>
                  <a:pt x="23" y="36"/>
                  <a:pt x="23" y="36"/>
                </a:cubicBezTo>
                <a:cubicBezTo>
                  <a:pt x="28" y="36"/>
                  <a:pt x="28" y="36"/>
                  <a:pt x="28" y="36"/>
                </a:cubicBezTo>
                <a:cubicBezTo>
                  <a:pt x="28" y="30"/>
                  <a:pt x="28" y="30"/>
                  <a:pt x="28" y="30"/>
                </a:cubicBezTo>
                <a:cubicBezTo>
                  <a:pt x="28" y="30"/>
                  <a:pt x="28" y="30"/>
                  <a:pt x="28" y="30"/>
                </a:cubicBezTo>
                <a:cubicBezTo>
                  <a:pt x="28" y="30"/>
                  <a:pt x="28" y="29"/>
                  <a:pt x="29" y="29"/>
                </a:cubicBezTo>
                <a:cubicBezTo>
                  <a:pt x="35" y="29"/>
                  <a:pt x="35" y="29"/>
                  <a:pt x="35" y="29"/>
                </a:cubicBezTo>
                <a:cubicBezTo>
                  <a:pt x="35" y="25"/>
                  <a:pt x="35" y="25"/>
                  <a:pt x="35" y="25"/>
                </a:cubicBezTo>
                <a:cubicBezTo>
                  <a:pt x="29" y="25"/>
                  <a:pt x="29" y="25"/>
                  <a:pt x="29" y="25"/>
                </a:cubicBezTo>
                <a:cubicBezTo>
                  <a:pt x="29" y="25"/>
                  <a:pt x="29" y="25"/>
                  <a:pt x="29" y="25"/>
                </a:cubicBezTo>
                <a:cubicBezTo>
                  <a:pt x="28" y="25"/>
                  <a:pt x="28" y="24"/>
                  <a:pt x="28" y="23"/>
                </a:cubicBezTo>
                <a:cubicBezTo>
                  <a:pt x="28" y="17"/>
                  <a:pt x="28" y="17"/>
                  <a:pt x="28" y="1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7" name="Freeform 653"/>
          <p:cNvSpPr>
            <a:spLocks noEditPoints="1"/>
          </p:cNvSpPr>
          <p:nvPr/>
        </p:nvSpPr>
        <p:spPr bwMode="auto">
          <a:xfrm>
            <a:off x="5241738" y="5073407"/>
            <a:ext cx="157916" cy="161276"/>
          </a:xfrm>
          <a:custGeom>
            <a:avLst/>
            <a:gdLst>
              <a:gd name="T0" fmla="*/ 2 w 47"/>
              <a:gd name="T1" fmla="*/ 0 h 48"/>
              <a:gd name="T2" fmla="*/ 18 w 47"/>
              <a:gd name="T3" fmla="*/ 2 h 48"/>
              <a:gd name="T4" fmla="*/ 18 w 47"/>
              <a:gd name="T5" fmla="*/ 29 h 48"/>
              <a:gd name="T6" fmla="*/ 47 w 47"/>
              <a:gd name="T7" fmla="*/ 31 h 48"/>
              <a:gd name="T8" fmla="*/ 47 w 47"/>
              <a:gd name="T9" fmla="*/ 46 h 48"/>
              <a:gd name="T10" fmla="*/ 45 w 47"/>
              <a:gd name="T11" fmla="*/ 48 h 48"/>
              <a:gd name="T12" fmla="*/ 0 w 47"/>
              <a:gd name="T13" fmla="*/ 46 h 48"/>
              <a:gd name="T14" fmla="*/ 0 w 47"/>
              <a:gd name="T15" fmla="*/ 2 h 48"/>
              <a:gd name="T16" fmla="*/ 9 w 47"/>
              <a:gd name="T17" fmla="*/ 28 h 48"/>
              <a:gd name="T18" fmla="*/ 8 w 47"/>
              <a:gd name="T19" fmla="*/ 27 h 48"/>
              <a:gd name="T20" fmla="*/ 15 w 47"/>
              <a:gd name="T21" fmla="*/ 26 h 48"/>
              <a:gd name="T22" fmla="*/ 12 w 47"/>
              <a:gd name="T23" fmla="*/ 23 h 48"/>
              <a:gd name="T24" fmla="*/ 12 w 47"/>
              <a:gd name="T25" fmla="*/ 21 h 48"/>
              <a:gd name="T26" fmla="*/ 15 w 47"/>
              <a:gd name="T27" fmla="*/ 19 h 48"/>
              <a:gd name="T28" fmla="*/ 8 w 47"/>
              <a:gd name="T29" fmla="*/ 18 h 48"/>
              <a:gd name="T30" fmla="*/ 15 w 47"/>
              <a:gd name="T31" fmla="*/ 16 h 48"/>
              <a:gd name="T32" fmla="*/ 12 w 47"/>
              <a:gd name="T33" fmla="*/ 14 h 48"/>
              <a:gd name="T34" fmla="*/ 12 w 47"/>
              <a:gd name="T35" fmla="*/ 12 h 48"/>
              <a:gd name="T36" fmla="*/ 15 w 47"/>
              <a:gd name="T37" fmla="*/ 9 h 48"/>
              <a:gd name="T38" fmla="*/ 8 w 47"/>
              <a:gd name="T39" fmla="*/ 8 h 48"/>
              <a:gd name="T40" fmla="*/ 15 w 47"/>
              <a:gd name="T41" fmla="*/ 7 h 48"/>
              <a:gd name="T42" fmla="*/ 3 w 47"/>
              <a:gd name="T43" fmla="*/ 4 h 48"/>
              <a:gd name="T44" fmla="*/ 43 w 47"/>
              <a:gd name="T45" fmla="*/ 44 h 48"/>
              <a:gd name="T46" fmla="*/ 40 w 47"/>
              <a:gd name="T47" fmla="*/ 33 h 48"/>
              <a:gd name="T48" fmla="*/ 39 w 47"/>
              <a:gd name="T49" fmla="*/ 39 h 48"/>
              <a:gd name="T50" fmla="*/ 38 w 47"/>
              <a:gd name="T51" fmla="*/ 33 h 48"/>
              <a:gd name="T52" fmla="*/ 36 w 47"/>
              <a:gd name="T53" fmla="*/ 36 h 48"/>
              <a:gd name="T54" fmla="*/ 33 w 47"/>
              <a:gd name="T55" fmla="*/ 36 h 48"/>
              <a:gd name="T56" fmla="*/ 31 w 47"/>
              <a:gd name="T57" fmla="*/ 33 h 48"/>
              <a:gd name="T58" fmla="*/ 30 w 47"/>
              <a:gd name="T59" fmla="*/ 39 h 48"/>
              <a:gd name="T60" fmla="*/ 29 w 47"/>
              <a:gd name="T61" fmla="*/ 33 h 48"/>
              <a:gd name="T62" fmla="*/ 26 w 47"/>
              <a:gd name="T63" fmla="*/ 36 h 48"/>
              <a:gd name="T64" fmla="*/ 24 w 47"/>
              <a:gd name="T65" fmla="*/ 36 h 48"/>
              <a:gd name="T66" fmla="*/ 21 w 47"/>
              <a:gd name="T67" fmla="*/ 33 h 48"/>
              <a:gd name="T68" fmla="*/ 20 w 47"/>
              <a:gd name="T69" fmla="*/ 39 h 48"/>
              <a:gd name="T70" fmla="*/ 19 w 47"/>
              <a:gd name="T71" fmla="*/ 33 h 48"/>
              <a:gd name="T72" fmla="*/ 17 w 47"/>
              <a:gd name="T73" fmla="*/ 33 h 48"/>
              <a:gd name="T74" fmla="*/ 15 w 47"/>
              <a:gd name="T75"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2" y="0"/>
                </a:moveTo>
                <a:cubicBezTo>
                  <a:pt x="2" y="0"/>
                  <a:pt x="2" y="0"/>
                  <a:pt x="2" y="0"/>
                </a:cubicBezTo>
                <a:cubicBezTo>
                  <a:pt x="17" y="0"/>
                  <a:pt x="17" y="0"/>
                  <a:pt x="17" y="0"/>
                </a:cubicBezTo>
                <a:cubicBezTo>
                  <a:pt x="18" y="0"/>
                  <a:pt x="18" y="1"/>
                  <a:pt x="18" y="2"/>
                </a:cubicBezTo>
                <a:cubicBezTo>
                  <a:pt x="18" y="2"/>
                  <a:pt x="18" y="2"/>
                  <a:pt x="18" y="2"/>
                </a:cubicBezTo>
                <a:cubicBezTo>
                  <a:pt x="18" y="29"/>
                  <a:pt x="18" y="29"/>
                  <a:pt x="18" y="29"/>
                </a:cubicBezTo>
                <a:cubicBezTo>
                  <a:pt x="45" y="29"/>
                  <a:pt x="45" y="29"/>
                  <a:pt x="45" y="29"/>
                </a:cubicBezTo>
                <a:cubicBezTo>
                  <a:pt x="46" y="29"/>
                  <a:pt x="47" y="30"/>
                  <a:pt x="47" y="31"/>
                </a:cubicBezTo>
                <a:cubicBezTo>
                  <a:pt x="47" y="31"/>
                  <a:pt x="47" y="31"/>
                  <a:pt x="47" y="31"/>
                </a:cubicBezTo>
                <a:cubicBezTo>
                  <a:pt x="47" y="46"/>
                  <a:pt x="47" y="46"/>
                  <a:pt x="47" y="46"/>
                </a:cubicBezTo>
                <a:cubicBezTo>
                  <a:pt x="47" y="47"/>
                  <a:pt x="46" y="48"/>
                  <a:pt x="45" y="48"/>
                </a:cubicBezTo>
                <a:cubicBezTo>
                  <a:pt x="45" y="48"/>
                  <a:pt x="45" y="48"/>
                  <a:pt x="45" y="48"/>
                </a:cubicBezTo>
                <a:cubicBezTo>
                  <a:pt x="2" y="48"/>
                  <a:pt x="2" y="48"/>
                  <a:pt x="2" y="48"/>
                </a:cubicBezTo>
                <a:cubicBezTo>
                  <a:pt x="0" y="48"/>
                  <a:pt x="0" y="47"/>
                  <a:pt x="0" y="46"/>
                </a:cubicBezTo>
                <a:cubicBezTo>
                  <a:pt x="0" y="46"/>
                  <a:pt x="0" y="46"/>
                  <a:pt x="0" y="46"/>
                </a:cubicBezTo>
                <a:cubicBezTo>
                  <a:pt x="0" y="2"/>
                  <a:pt x="0" y="2"/>
                  <a:pt x="0" y="2"/>
                </a:cubicBezTo>
                <a:cubicBezTo>
                  <a:pt x="0" y="1"/>
                  <a:pt x="0" y="0"/>
                  <a:pt x="2" y="0"/>
                </a:cubicBezTo>
                <a:close/>
                <a:moveTo>
                  <a:pt x="9" y="28"/>
                </a:moveTo>
                <a:cubicBezTo>
                  <a:pt x="9" y="28"/>
                  <a:pt x="9" y="28"/>
                  <a:pt x="9" y="28"/>
                </a:cubicBezTo>
                <a:cubicBezTo>
                  <a:pt x="9" y="28"/>
                  <a:pt x="8" y="28"/>
                  <a:pt x="8" y="27"/>
                </a:cubicBezTo>
                <a:cubicBezTo>
                  <a:pt x="8" y="26"/>
                  <a:pt x="9" y="26"/>
                  <a:pt x="9" y="26"/>
                </a:cubicBezTo>
                <a:cubicBezTo>
                  <a:pt x="15" y="26"/>
                  <a:pt x="15" y="26"/>
                  <a:pt x="15" y="26"/>
                </a:cubicBezTo>
                <a:cubicBezTo>
                  <a:pt x="15" y="23"/>
                  <a:pt x="15" y="23"/>
                  <a:pt x="15" y="23"/>
                </a:cubicBezTo>
                <a:cubicBezTo>
                  <a:pt x="12" y="23"/>
                  <a:pt x="12" y="23"/>
                  <a:pt x="12" y="23"/>
                </a:cubicBezTo>
                <a:cubicBezTo>
                  <a:pt x="11" y="23"/>
                  <a:pt x="10" y="23"/>
                  <a:pt x="10" y="22"/>
                </a:cubicBezTo>
                <a:cubicBezTo>
                  <a:pt x="10" y="22"/>
                  <a:pt x="11" y="21"/>
                  <a:pt x="12" y="21"/>
                </a:cubicBezTo>
                <a:cubicBezTo>
                  <a:pt x="15" y="21"/>
                  <a:pt x="15" y="21"/>
                  <a:pt x="15" y="21"/>
                </a:cubicBezTo>
                <a:cubicBezTo>
                  <a:pt x="15" y="19"/>
                  <a:pt x="15" y="19"/>
                  <a:pt x="15" y="19"/>
                </a:cubicBezTo>
                <a:cubicBezTo>
                  <a:pt x="9" y="19"/>
                  <a:pt x="9" y="19"/>
                  <a:pt x="9" y="19"/>
                </a:cubicBezTo>
                <a:cubicBezTo>
                  <a:pt x="9" y="19"/>
                  <a:pt x="8" y="18"/>
                  <a:pt x="8" y="18"/>
                </a:cubicBezTo>
                <a:cubicBezTo>
                  <a:pt x="8" y="17"/>
                  <a:pt x="9" y="16"/>
                  <a:pt x="9" y="16"/>
                </a:cubicBezTo>
                <a:cubicBezTo>
                  <a:pt x="15" y="16"/>
                  <a:pt x="15" y="16"/>
                  <a:pt x="15" y="16"/>
                </a:cubicBezTo>
                <a:cubicBezTo>
                  <a:pt x="15" y="14"/>
                  <a:pt x="15" y="14"/>
                  <a:pt x="15" y="14"/>
                </a:cubicBezTo>
                <a:cubicBezTo>
                  <a:pt x="12" y="14"/>
                  <a:pt x="12" y="14"/>
                  <a:pt x="12" y="14"/>
                </a:cubicBezTo>
                <a:cubicBezTo>
                  <a:pt x="11" y="14"/>
                  <a:pt x="10" y="13"/>
                  <a:pt x="10" y="13"/>
                </a:cubicBezTo>
                <a:cubicBezTo>
                  <a:pt x="10" y="12"/>
                  <a:pt x="11" y="12"/>
                  <a:pt x="12" y="12"/>
                </a:cubicBezTo>
                <a:cubicBezTo>
                  <a:pt x="15" y="12"/>
                  <a:pt x="15" y="12"/>
                  <a:pt x="15" y="12"/>
                </a:cubicBezTo>
                <a:cubicBezTo>
                  <a:pt x="15" y="9"/>
                  <a:pt x="15" y="9"/>
                  <a:pt x="15" y="9"/>
                </a:cubicBezTo>
                <a:cubicBezTo>
                  <a:pt x="9" y="9"/>
                  <a:pt x="9" y="9"/>
                  <a:pt x="9" y="9"/>
                </a:cubicBezTo>
                <a:cubicBezTo>
                  <a:pt x="9" y="9"/>
                  <a:pt x="8" y="9"/>
                  <a:pt x="8" y="8"/>
                </a:cubicBezTo>
                <a:cubicBezTo>
                  <a:pt x="8" y="7"/>
                  <a:pt x="9" y="7"/>
                  <a:pt x="9" y="7"/>
                </a:cubicBezTo>
                <a:cubicBezTo>
                  <a:pt x="15" y="7"/>
                  <a:pt x="15" y="7"/>
                  <a:pt x="15" y="7"/>
                </a:cubicBezTo>
                <a:cubicBezTo>
                  <a:pt x="15" y="4"/>
                  <a:pt x="15" y="4"/>
                  <a:pt x="15" y="4"/>
                </a:cubicBezTo>
                <a:cubicBezTo>
                  <a:pt x="3" y="4"/>
                  <a:pt x="3" y="4"/>
                  <a:pt x="3" y="4"/>
                </a:cubicBezTo>
                <a:cubicBezTo>
                  <a:pt x="3" y="44"/>
                  <a:pt x="3" y="44"/>
                  <a:pt x="3" y="44"/>
                </a:cubicBezTo>
                <a:cubicBezTo>
                  <a:pt x="43" y="44"/>
                  <a:pt x="43" y="44"/>
                  <a:pt x="43" y="44"/>
                </a:cubicBezTo>
                <a:cubicBezTo>
                  <a:pt x="43" y="33"/>
                  <a:pt x="43" y="33"/>
                  <a:pt x="43" y="33"/>
                </a:cubicBezTo>
                <a:cubicBezTo>
                  <a:pt x="40" y="33"/>
                  <a:pt x="40" y="33"/>
                  <a:pt x="40" y="33"/>
                </a:cubicBezTo>
                <a:cubicBezTo>
                  <a:pt x="40" y="38"/>
                  <a:pt x="40" y="38"/>
                  <a:pt x="40" y="38"/>
                </a:cubicBezTo>
                <a:cubicBezTo>
                  <a:pt x="40" y="39"/>
                  <a:pt x="40" y="39"/>
                  <a:pt x="39" y="39"/>
                </a:cubicBezTo>
                <a:cubicBezTo>
                  <a:pt x="39" y="39"/>
                  <a:pt x="38" y="39"/>
                  <a:pt x="38" y="38"/>
                </a:cubicBezTo>
                <a:cubicBezTo>
                  <a:pt x="38" y="33"/>
                  <a:pt x="38" y="33"/>
                  <a:pt x="38" y="33"/>
                </a:cubicBezTo>
                <a:cubicBezTo>
                  <a:pt x="36" y="33"/>
                  <a:pt x="36" y="33"/>
                  <a:pt x="36" y="33"/>
                </a:cubicBezTo>
                <a:cubicBezTo>
                  <a:pt x="36" y="36"/>
                  <a:pt x="36" y="36"/>
                  <a:pt x="36" y="36"/>
                </a:cubicBezTo>
                <a:cubicBezTo>
                  <a:pt x="36" y="36"/>
                  <a:pt x="35" y="37"/>
                  <a:pt x="34" y="37"/>
                </a:cubicBezTo>
                <a:cubicBezTo>
                  <a:pt x="34" y="37"/>
                  <a:pt x="33" y="36"/>
                  <a:pt x="33" y="36"/>
                </a:cubicBezTo>
                <a:cubicBezTo>
                  <a:pt x="33" y="33"/>
                  <a:pt x="33" y="33"/>
                  <a:pt x="33" y="33"/>
                </a:cubicBezTo>
                <a:cubicBezTo>
                  <a:pt x="31" y="33"/>
                  <a:pt x="31" y="33"/>
                  <a:pt x="31" y="33"/>
                </a:cubicBezTo>
                <a:cubicBezTo>
                  <a:pt x="31" y="38"/>
                  <a:pt x="31" y="38"/>
                  <a:pt x="31" y="38"/>
                </a:cubicBezTo>
                <a:cubicBezTo>
                  <a:pt x="31" y="39"/>
                  <a:pt x="30" y="39"/>
                  <a:pt x="30" y="39"/>
                </a:cubicBezTo>
                <a:cubicBezTo>
                  <a:pt x="29" y="39"/>
                  <a:pt x="29" y="39"/>
                  <a:pt x="29" y="38"/>
                </a:cubicBezTo>
                <a:cubicBezTo>
                  <a:pt x="29" y="33"/>
                  <a:pt x="29" y="33"/>
                  <a:pt x="29" y="33"/>
                </a:cubicBezTo>
                <a:cubicBezTo>
                  <a:pt x="26" y="33"/>
                  <a:pt x="26" y="33"/>
                  <a:pt x="26" y="33"/>
                </a:cubicBezTo>
                <a:cubicBezTo>
                  <a:pt x="26" y="36"/>
                  <a:pt x="26" y="36"/>
                  <a:pt x="26" y="36"/>
                </a:cubicBezTo>
                <a:cubicBezTo>
                  <a:pt x="26" y="36"/>
                  <a:pt x="26" y="37"/>
                  <a:pt x="25" y="37"/>
                </a:cubicBezTo>
                <a:cubicBezTo>
                  <a:pt x="24" y="37"/>
                  <a:pt x="24" y="36"/>
                  <a:pt x="24" y="36"/>
                </a:cubicBezTo>
                <a:cubicBezTo>
                  <a:pt x="24" y="33"/>
                  <a:pt x="24" y="33"/>
                  <a:pt x="24" y="33"/>
                </a:cubicBezTo>
                <a:cubicBezTo>
                  <a:pt x="21" y="33"/>
                  <a:pt x="21" y="33"/>
                  <a:pt x="21" y="33"/>
                </a:cubicBezTo>
                <a:cubicBezTo>
                  <a:pt x="21" y="38"/>
                  <a:pt x="21" y="38"/>
                  <a:pt x="21" y="38"/>
                </a:cubicBezTo>
                <a:cubicBezTo>
                  <a:pt x="21" y="39"/>
                  <a:pt x="21" y="39"/>
                  <a:pt x="20" y="39"/>
                </a:cubicBezTo>
                <a:cubicBezTo>
                  <a:pt x="20" y="39"/>
                  <a:pt x="19" y="39"/>
                  <a:pt x="19" y="38"/>
                </a:cubicBezTo>
                <a:cubicBezTo>
                  <a:pt x="19" y="33"/>
                  <a:pt x="19" y="33"/>
                  <a:pt x="19" y="33"/>
                </a:cubicBezTo>
                <a:cubicBezTo>
                  <a:pt x="17" y="33"/>
                  <a:pt x="17" y="33"/>
                  <a:pt x="17" y="33"/>
                </a:cubicBezTo>
                <a:cubicBezTo>
                  <a:pt x="17" y="33"/>
                  <a:pt x="17" y="33"/>
                  <a:pt x="17" y="33"/>
                </a:cubicBezTo>
                <a:cubicBezTo>
                  <a:pt x="16" y="33"/>
                  <a:pt x="15" y="32"/>
                  <a:pt x="15" y="31"/>
                </a:cubicBezTo>
                <a:cubicBezTo>
                  <a:pt x="15" y="28"/>
                  <a:pt x="15" y="28"/>
                  <a:pt x="15" y="28"/>
                </a:cubicBezTo>
                <a:cubicBezTo>
                  <a:pt x="9" y="28"/>
                  <a:pt x="9" y="28"/>
                  <a:pt x="9"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8" name="Freeform 654"/>
          <p:cNvSpPr>
            <a:spLocks noEditPoints="1"/>
          </p:cNvSpPr>
          <p:nvPr/>
        </p:nvSpPr>
        <p:spPr bwMode="auto">
          <a:xfrm>
            <a:off x="4941024" y="5086848"/>
            <a:ext cx="169676" cy="134396"/>
          </a:xfrm>
          <a:custGeom>
            <a:avLst/>
            <a:gdLst>
              <a:gd name="T0" fmla="*/ 19 w 50"/>
              <a:gd name="T1" fmla="*/ 27 h 40"/>
              <a:gd name="T2" fmla="*/ 24 w 50"/>
              <a:gd name="T3" fmla="*/ 18 h 40"/>
              <a:gd name="T4" fmla="*/ 38 w 50"/>
              <a:gd name="T5" fmla="*/ 2 h 40"/>
              <a:gd name="T6" fmla="*/ 40 w 50"/>
              <a:gd name="T7" fmla="*/ 0 h 40"/>
              <a:gd name="T8" fmla="*/ 42 w 50"/>
              <a:gd name="T9" fmla="*/ 6 h 40"/>
              <a:gd name="T10" fmla="*/ 49 w 50"/>
              <a:gd name="T11" fmla="*/ 14 h 40"/>
              <a:gd name="T12" fmla="*/ 48 w 50"/>
              <a:gd name="T13" fmla="*/ 16 h 40"/>
              <a:gd name="T14" fmla="*/ 42 w 50"/>
              <a:gd name="T15" fmla="*/ 27 h 40"/>
              <a:gd name="T16" fmla="*/ 50 w 50"/>
              <a:gd name="T17" fmla="*/ 29 h 40"/>
              <a:gd name="T18" fmla="*/ 42 w 50"/>
              <a:gd name="T19" fmla="*/ 31 h 40"/>
              <a:gd name="T20" fmla="*/ 44 w 50"/>
              <a:gd name="T21" fmla="*/ 36 h 40"/>
              <a:gd name="T22" fmla="*/ 44 w 50"/>
              <a:gd name="T23" fmla="*/ 40 h 40"/>
              <a:gd name="T24" fmla="*/ 35 w 50"/>
              <a:gd name="T25" fmla="*/ 38 h 40"/>
              <a:gd name="T26" fmla="*/ 35 w 50"/>
              <a:gd name="T27" fmla="*/ 35 h 40"/>
              <a:gd name="T28" fmla="*/ 31 w 50"/>
              <a:gd name="T29" fmla="*/ 32 h 40"/>
              <a:gd name="T30" fmla="*/ 25 w 50"/>
              <a:gd name="T31" fmla="*/ 31 h 40"/>
              <a:gd name="T32" fmla="*/ 20 w 50"/>
              <a:gd name="T33" fmla="*/ 32 h 40"/>
              <a:gd name="T34" fmla="*/ 16 w 50"/>
              <a:gd name="T35" fmla="*/ 35 h 40"/>
              <a:gd name="T36" fmla="*/ 16 w 50"/>
              <a:gd name="T37" fmla="*/ 38 h 40"/>
              <a:gd name="T38" fmla="*/ 7 w 50"/>
              <a:gd name="T39" fmla="*/ 40 h 40"/>
              <a:gd name="T40" fmla="*/ 7 w 50"/>
              <a:gd name="T41" fmla="*/ 36 h 40"/>
              <a:gd name="T42" fmla="*/ 8 w 50"/>
              <a:gd name="T43" fmla="*/ 31 h 40"/>
              <a:gd name="T44" fmla="*/ 0 w 50"/>
              <a:gd name="T45" fmla="*/ 29 h 40"/>
              <a:gd name="T46" fmla="*/ 8 w 50"/>
              <a:gd name="T47" fmla="*/ 27 h 40"/>
              <a:gd name="T48" fmla="*/ 3 w 50"/>
              <a:gd name="T49" fmla="*/ 16 h 40"/>
              <a:gd name="T50" fmla="*/ 2 w 50"/>
              <a:gd name="T51" fmla="*/ 14 h 40"/>
              <a:gd name="T52" fmla="*/ 8 w 50"/>
              <a:gd name="T53" fmla="*/ 6 h 40"/>
              <a:gd name="T54" fmla="*/ 10 w 50"/>
              <a:gd name="T55" fmla="*/ 0 h 40"/>
              <a:gd name="T56" fmla="*/ 12 w 50"/>
              <a:gd name="T57" fmla="*/ 6 h 40"/>
              <a:gd name="T58" fmla="*/ 25 w 50"/>
              <a:gd name="T59" fmla="*/ 16 h 40"/>
              <a:gd name="T60" fmla="*/ 38 w 50"/>
              <a:gd name="T61" fmla="*/ 6 h 40"/>
              <a:gd name="T62" fmla="*/ 38 w 50"/>
              <a:gd name="T63" fmla="*/ 35 h 40"/>
              <a:gd name="T64" fmla="*/ 38 w 50"/>
              <a:gd name="T65" fmla="*/ 31 h 40"/>
              <a:gd name="T66" fmla="*/ 34 w 50"/>
              <a:gd name="T67" fmla="*/ 31 h 40"/>
              <a:gd name="T68" fmla="*/ 38 w 50"/>
              <a:gd name="T69" fmla="*/ 35 h 40"/>
              <a:gd name="T70" fmla="*/ 38 w 50"/>
              <a:gd name="T71" fmla="*/ 27 h 40"/>
              <a:gd name="T72" fmla="*/ 37 w 50"/>
              <a:gd name="T73" fmla="*/ 13 h 40"/>
              <a:gd name="T74" fmla="*/ 34 w 50"/>
              <a:gd name="T75" fmla="*/ 15 h 40"/>
              <a:gd name="T76" fmla="*/ 38 w 50"/>
              <a:gd name="T77" fmla="*/ 27 h 40"/>
              <a:gd name="T78" fmla="*/ 17 w 50"/>
              <a:gd name="T79" fmla="*/ 27 h 40"/>
              <a:gd name="T80" fmla="*/ 14 w 50"/>
              <a:gd name="T81" fmla="*/ 13 h 40"/>
              <a:gd name="T82" fmla="*/ 14 w 50"/>
              <a:gd name="T83" fmla="*/ 13 h 40"/>
              <a:gd name="T84" fmla="*/ 12 w 50"/>
              <a:gd name="T85" fmla="*/ 27 h 40"/>
              <a:gd name="T86" fmla="*/ 12 w 50"/>
              <a:gd name="T87" fmla="*/ 31 h 40"/>
              <a:gd name="T88" fmla="*/ 12 w 50"/>
              <a:gd name="T89" fmla="*/ 35 h 40"/>
              <a:gd name="T90" fmla="*/ 16 w 50"/>
              <a:gd name="T91" fmla="*/ 31 h 40"/>
              <a:gd name="T92" fmla="*/ 12 w 50"/>
              <a:gd name="T93" fmla="*/ 31 h 40"/>
              <a:gd name="T94" fmla="*/ 27 w 50"/>
              <a:gd name="T95" fmla="*/ 27 h 40"/>
              <a:gd name="T96" fmla="*/ 32 w 50"/>
              <a:gd name="T97" fmla="*/ 17 h 40"/>
              <a:gd name="T98" fmla="*/ 27 w 50"/>
              <a:gd name="T99"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 h="40">
                <a:moveTo>
                  <a:pt x="19" y="17"/>
                </a:moveTo>
                <a:cubicBezTo>
                  <a:pt x="19" y="27"/>
                  <a:pt x="19" y="27"/>
                  <a:pt x="19" y="27"/>
                </a:cubicBezTo>
                <a:cubicBezTo>
                  <a:pt x="24" y="27"/>
                  <a:pt x="24" y="27"/>
                  <a:pt x="24" y="27"/>
                </a:cubicBezTo>
                <a:cubicBezTo>
                  <a:pt x="24" y="18"/>
                  <a:pt x="24" y="18"/>
                  <a:pt x="24" y="18"/>
                </a:cubicBezTo>
                <a:cubicBezTo>
                  <a:pt x="22" y="18"/>
                  <a:pt x="21" y="17"/>
                  <a:pt x="19" y="17"/>
                </a:cubicBezTo>
                <a:close/>
                <a:moveTo>
                  <a:pt x="38" y="2"/>
                </a:moveTo>
                <a:cubicBezTo>
                  <a:pt x="38" y="2"/>
                  <a:pt x="38" y="2"/>
                  <a:pt x="38" y="2"/>
                </a:cubicBezTo>
                <a:cubicBezTo>
                  <a:pt x="38" y="1"/>
                  <a:pt x="39" y="0"/>
                  <a:pt x="40" y="0"/>
                </a:cubicBezTo>
                <a:cubicBezTo>
                  <a:pt x="41" y="0"/>
                  <a:pt x="42" y="1"/>
                  <a:pt x="42" y="2"/>
                </a:cubicBezTo>
                <a:cubicBezTo>
                  <a:pt x="42" y="6"/>
                  <a:pt x="42" y="6"/>
                  <a:pt x="42" y="6"/>
                </a:cubicBezTo>
                <a:cubicBezTo>
                  <a:pt x="43" y="7"/>
                  <a:pt x="43" y="8"/>
                  <a:pt x="43" y="9"/>
                </a:cubicBezTo>
                <a:cubicBezTo>
                  <a:pt x="45" y="11"/>
                  <a:pt x="47" y="13"/>
                  <a:pt x="49" y="14"/>
                </a:cubicBezTo>
                <a:cubicBezTo>
                  <a:pt x="49" y="14"/>
                  <a:pt x="49" y="15"/>
                  <a:pt x="49" y="16"/>
                </a:cubicBezTo>
                <a:cubicBezTo>
                  <a:pt x="49" y="16"/>
                  <a:pt x="48" y="16"/>
                  <a:pt x="48" y="16"/>
                </a:cubicBezTo>
                <a:cubicBezTo>
                  <a:pt x="46" y="15"/>
                  <a:pt x="44" y="13"/>
                  <a:pt x="42" y="11"/>
                </a:cubicBezTo>
                <a:cubicBezTo>
                  <a:pt x="42" y="27"/>
                  <a:pt x="42" y="27"/>
                  <a:pt x="42" y="27"/>
                </a:cubicBezTo>
                <a:cubicBezTo>
                  <a:pt x="48" y="27"/>
                  <a:pt x="48" y="27"/>
                  <a:pt x="48" y="27"/>
                </a:cubicBezTo>
                <a:cubicBezTo>
                  <a:pt x="49" y="27"/>
                  <a:pt x="50" y="28"/>
                  <a:pt x="50" y="29"/>
                </a:cubicBezTo>
                <a:cubicBezTo>
                  <a:pt x="50" y="30"/>
                  <a:pt x="49" y="31"/>
                  <a:pt x="48" y="31"/>
                </a:cubicBezTo>
                <a:cubicBezTo>
                  <a:pt x="42" y="31"/>
                  <a:pt x="42" y="31"/>
                  <a:pt x="42" y="31"/>
                </a:cubicBezTo>
                <a:cubicBezTo>
                  <a:pt x="42" y="36"/>
                  <a:pt x="42" y="36"/>
                  <a:pt x="42" y="36"/>
                </a:cubicBezTo>
                <a:cubicBezTo>
                  <a:pt x="44" y="36"/>
                  <a:pt x="44" y="36"/>
                  <a:pt x="44" y="36"/>
                </a:cubicBezTo>
                <a:cubicBezTo>
                  <a:pt x="45" y="36"/>
                  <a:pt x="46" y="37"/>
                  <a:pt x="46" y="38"/>
                </a:cubicBezTo>
                <a:cubicBezTo>
                  <a:pt x="46" y="39"/>
                  <a:pt x="45" y="40"/>
                  <a:pt x="44" y="40"/>
                </a:cubicBezTo>
                <a:cubicBezTo>
                  <a:pt x="37" y="40"/>
                  <a:pt x="37" y="40"/>
                  <a:pt x="37" y="40"/>
                </a:cubicBezTo>
                <a:cubicBezTo>
                  <a:pt x="36" y="40"/>
                  <a:pt x="35" y="39"/>
                  <a:pt x="35" y="38"/>
                </a:cubicBezTo>
                <a:cubicBezTo>
                  <a:pt x="35" y="37"/>
                  <a:pt x="36" y="36"/>
                  <a:pt x="37" y="36"/>
                </a:cubicBezTo>
                <a:cubicBezTo>
                  <a:pt x="36" y="36"/>
                  <a:pt x="36" y="35"/>
                  <a:pt x="35" y="35"/>
                </a:cubicBezTo>
                <a:cubicBezTo>
                  <a:pt x="35" y="34"/>
                  <a:pt x="34" y="34"/>
                  <a:pt x="33" y="33"/>
                </a:cubicBezTo>
                <a:cubicBezTo>
                  <a:pt x="32" y="33"/>
                  <a:pt x="32" y="33"/>
                  <a:pt x="31" y="32"/>
                </a:cubicBezTo>
                <a:cubicBezTo>
                  <a:pt x="30" y="32"/>
                  <a:pt x="29" y="32"/>
                  <a:pt x="28" y="32"/>
                </a:cubicBezTo>
                <a:cubicBezTo>
                  <a:pt x="27" y="31"/>
                  <a:pt x="26" y="31"/>
                  <a:pt x="25" y="31"/>
                </a:cubicBezTo>
                <a:cubicBezTo>
                  <a:pt x="24" y="31"/>
                  <a:pt x="24" y="31"/>
                  <a:pt x="23" y="32"/>
                </a:cubicBezTo>
                <a:cubicBezTo>
                  <a:pt x="22" y="32"/>
                  <a:pt x="21" y="32"/>
                  <a:pt x="20" y="32"/>
                </a:cubicBezTo>
                <a:cubicBezTo>
                  <a:pt x="19" y="33"/>
                  <a:pt x="18" y="33"/>
                  <a:pt x="18" y="33"/>
                </a:cubicBezTo>
                <a:cubicBezTo>
                  <a:pt x="17" y="34"/>
                  <a:pt x="16" y="34"/>
                  <a:pt x="16" y="35"/>
                </a:cubicBezTo>
                <a:cubicBezTo>
                  <a:pt x="15" y="35"/>
                  <a:pt x="15" y="36"/>
                  <a:pt x="14" y="36"/>
                </a:cubicBezTo>
                <a:cubicBezTo>
                  <a:pt x="15" y="36"/>
                  <a:pt x="16" y="37"/>
                  <a:pt x="16" y="38"/>
                </a:cubicBezTo>
                <a:cubicBezTo>
                  <a:pt x="16" y="39"/>
                  <a:pt x="15" y="40"/>
                  <a:pt x="14" y="40"/>
                </a:cubicBezTo>
                <a:cubicBezTo>
                  <a:pt x="7" y="40"/>
                  <a:pt x="7" y="40"/>
                  <a:pt x="7" y="40"/>
                </a:cubicBezTo>
                <a:cubicBezTo>
                  <a:pt x="6" y="40"/>
                  <a:pt x="5" y="39"/>
                  <a:pt x="5" y="38"/>
                </a:cubicBezTo>
                <a:cubicBezTo>
                  <a:pt x="5" y="37"/>
                  <a:pt x="6" y="36"/>
                  <a:pt x="7" y="36"/>
                </a:cubicBezTo>
                <a:cubicBezTo>
                  <a:pt x="8" y="36"/>
                  <a:pt x="8" y="36"/>
                  <a:pt x="8" y="36"/>
                </a:cubicBezTo>
                <a:cubicBezTo>
                  <a:pt x="8" y="31"/>
                  <a:pt x="8" y="31"/>
                  <a:pt x="8" y="31"/>
                </a:cubicBezTo>
                <a:cubicBezTo>
                  <a:pt x="2" y="31"/>
                  <a:pt x="2" y="31"/>
                  <a:pt x="2" y="31"/>
                </a:cubicBezTo>
                <a:cubicBezTo>
                  <a:pt x="1" y="31"/>
                  <a:pt x="0" y="30"/>
                  <a:pt x="0" y="29"/>
                </a:cubicBezTo>
                <a:cubicBezTo>
                  <a:pt x="0" y="28"/>
                  <a:pt x="1" y="27"/>
                  <a:pt x="2" y="27"/>
                </a:cubicBezTo>
                <a:cubicBezTo>
                  <a:pt x="8" y="27"/>
                  <a:pt x="8" y="27"/>
                  <a:pt x="8" y="27"/>
                </a:cubicBezTo>
                <a:cubicBezTo>
                  <a:pt x="8" y="11"/>
                  <a:pt x="8" y="11"/>
                  <a:pt x="8" y="11"/>
                </a:cubicBezTo>
                <a:cubicBezTo>
                  <a:pt x="7" y="13"/>
                  <a:pt x="5" y="15"/>
                  <a:pt x="3" y="16"/>
                </a:cubicBezTo>
                <a:cubicBezTo>
                  <a:pt x="2" y="17"/>
                  <a:pt x="1" y="16"/>
                  <a:pt x="1" y="16"/>
                </a:cubicBezTo>
                <a:cubicBezTo>
                  <a:pt x="1" y="15"/>
                  <a:pt x="1" y="15"/>
                  <a:pt x="2" y="14"/>
                </a:cubicBezTo>
                <a:cubicBezTo>
                  <a:pt x="4" y="13"/>
                  <a:pt x="6" y="11"/>
                  <a:pt x="7" y="9"/>
                </a:cubicBezTo>
                <a:cubicBezTo>
                  <a:pt x="8" y="8"/>
                  <a:pt x="8" y="7"/>
                  <a:pt x="8" y="6"/>
                </a:cubicBezTo>
                <a:cubicBezTo>
                  <a:pt x="8" y="2"/>
                  <a:pt x="8" y="2"/>
                  <a:pt x="8" y="2"/>
                </a:cubicBezTo>
                <a:cubicBezTo>
                  <a:pt x="8" y="1"/>
                  <a:pt x="9" y="0"/>
                  <a:pt x="10" y="0"/>
                </a:cubicBezTo>
                <a:cubicBezTo>
                  <a:pt x="11" y="0"/>
                  <a:pt x="12" y="1"/>
                  <a:pt x="12" y="2"/>
                </a:cubicBezTo>
                <a:cubicBezTo>
                  <a:pt x="12" y="6"/>
                  <a:pt x="12" y="6"/>
                  <a:pt x="12" y="6"/>
                </a:cubicBezTo>
                <a:cubicBezTo>
                  <a:pt x="13" y="8"/>
                  <a:pt x="14" y="10"/>
                  <a:pt x="16" y="12"/>
                </a:cubicBezTo>
                <a:cubicBezTo>
                  <a:pt x="18" y="14"/>
                  <a:pt x="22" y="16"/>
                  <a:pt x="25" y="16"/>
                </a:cubicBezTo>
                <a:cubicBezTo>
                  <a:pt x="29" y="16"/>
                  <a:pt x="33" y="14"/>
                  <a:pt x="35" y="12"/>
                </a:cubicBezTo>
                <a:cubicBezTo>
                  <a:pt x="37" y="10"/>
                  <a:pt x="38" y="8"/>
                  <a:pt x="38" y="6"/>
                </a:cubicBezTo>
                <a:cubicBezTo>
                  <a:pt x="38" y="2"/>
                  <a:pt x="38" y="2"/>
                  <a:pt x="38" y="2"/>
                </a:cubicBezTo>
                <a:close/>
                <a:moveTo>
                  <a:pt x="38" y="35"/>
                </a:moveTo>
                <a:cubicBezTo>
                  <a:pt x="38" y="35"/>
                  <a:pt x="38" y="35"/>
                  <a:pt x="38" y="35"/>
                </a:cubicBezTo>
                <a:cubicBezTo>
                  <a:pt x="38" y="31"/>
                  <a:pt x="38" y="31"/>
                  <a:pt x="38" y="31"/>
                </a:cubicBezTo>
                <a:cubicBezTo>
                  <a:pt x="33" y="31"/>
                  <a:pt x="33" y="31"/>
                  <a:pt x="33" y="31"/>
                </a:cubicBezTo>
                <a:cubicBezTo>
                  <a:pt x="34" y="31"/>
                  <a:pt x="34" y="31"/>
                  <a:pt x="34" y="31"/>
                </a:cubicBezTo>
                <a:cubicBezTo>
                  <a:pt x="35" y="32"/>
                  <a:pt x="36" y="32"/>
                  <a:pt x="37" y="33"/>
                </a:cubicBezTo>
                <a:cubicBezTo>
                  <a:pt x="37" y="34"/>
                  <a:pt x="38" y="34"/>
                  <a:pt x="38" y="35"/>
                </a:cubicBezTo>
                <a:close/>
                <a:moveTo>
                  <a:pt x="38" y="27"/>
                </a:moveTo>
                <a:cubicBezTo>
                  <a:pt x="38" y="27"/>
                  <a:pt x="38" y="27"/>
                  <a:pt x="38" y="27"/>
                </a:cubicBezTo>
                <a:cubicBezTo>
                  <a:pt x="38" y="11"/>
                  <a:pt x="38" y="11"/>
                  <a:pt x="38" y="11"/>
                </a:cubicBezTo>
                <a:cubicBezTo>
                  <a:pt x="38" y="12"/>
                  <a:pt x="37" y="13"/>
                  <a:pt x="37" y="13"/>
                </a:cubicBezTo>
                <a:cubicBezTo>
                  <a:pt x="37" y="13"/>
                  <a:pt x="37" y="13"/>
                  <a:pt x="37" y="13"/>
                </a:cubicBezTo>
                <a:cubicBezTo>
                  <a:pt x="36" y="14"/>
                  <a:pt x="35" y="15"/>
                  <a:pt x="34" y="15"/>
                </a:cubicBezTo>
                <a:cubicBezTo>
                  <a:pt x="34" y="27"/>
                  <a:pt x="34" y="27"/>
                  <a:pt x="34" y="27"/>
                </a:cubicBezTo>
                <a:cubicBezTo>
                  <a:pt x="38" y="27"/>
                  <a:pt x="38" y="27"/>
                  <a:pt x="38" y="27"/>
                </a:cubicBezTo>
                <a:close/>
                <a:moveTo>
                  <a:pt x="17" y="27"/>
                </a:moveTo>
                <a:cubicBezTo>
                  <a:pt x="17" y="27"/>
                  <a:pt x="17" y="27"/>
                  <a:pt x="17" y="27"/>
                </a:cubicBezTo>
                <a:cubicBezTo>
                  <a:pt x="17" y="15"/>
                  <a:pt x="17" y="15"/>
                  <a:pt x="17" y="15"/>
                </a:cubicBezTo>
                <a:cubicBezTo>
                  <a:pt x="16" y="15"/>
                  <a:pt x="15" y="14"/>
                  <a:pt x="14" y="13"/>
                </a:cubicBezTo>
                <a:cubicBezTo>
                  <a:pt x="14" y="13"/>
                  <a:pt x="14" y="13"/>
                  <a:pt x="14" y="13"/>
                </a:cubicBezTo>
                <a:cubicBezTo>
                  <a:pt x="14" y="13"/>
                  <a:pt x="14" y="13"/>
                  <a:pt x="14" y="13"/>
                </a:cubicBezTo>
                <a:cubicBezTo>
                  <a:pt x="13" y="13"/>
                  <a:pt x="13" y="12"/>
                  <a:pt x="12" y="11"/>
                </a:cubicBezTo>
                <a:cubicBezTo>
                  <a:pt x="12" y="27"/>
                  <a:pt x="12" y="27"/>
                  <a:pt x="12" y="27"/>
                </a:cubicBezTo>
                <a:cubicBezTo>
                  <a:pt x="17" y="27"/>
                  <a:pt x="17" y="27"/>
                  <a:pt x="17" y="27"/>
                </a:cubicBezTo>
                <a:close/>
                <a:moveTo>
                  <a:pt x="12" y="31"/>
                </a:moveTo>
                <a:cubicBezTo>
                  <a:pt x="12" y="31"/>
                  <a:pt x="12" y="31"/>
                  <a:pt x="12" y="31"/>
                </a:cubicBezTo>
                <a:cubicBezTo>
                  <a:pt x="12" y="35"/>
                  <a:pt x="12" y="35"/>
                  <a:pt x="12" y="35"/>
                </a:cubicBezTo>
                <a:cubicBezTo>
                  <a:pt x="13" y="34"/>
                  <a:pt x="13" y="34"/>
                  <a:pt x="14" y="33"/>
                </a:cubicBezTo>
                <a:cubicBezTo>
                  <a:pt x="15" y="32"/>
                  <a:pt x="16" y="32"/>
                  <a:pt x="16" y="31"/>
                </a:cubicBezTo>
                <a:cubicBezTo>
                  <a:pt x="17" y="31"/>
                  <a:pt x="17" y="31"/>
                  <a:pt x="18" y="31"/>
                </a:cubicBezTo>
                <a:cubicBezTo>
                  <a:pt x="12" y="31"/>
                  <a:pt x="12" y="31"/>
                  <a:pt x="12" y="31"/>
                </a:cubicBezTo>
                <a:close/>
                <a:moveTo>
                  <a:pt x="27" y="27"/>
                </a:moveTo>
                <a:cubicBezTo>
                  <a:pt x="27" y="27"/>
                  <a:pt x="27" y="27"/>
                  <a:pt x="27" y="27"/>
                </a:cubicBezTo>
                <a:cubicBezTo>
                  <a:pt x="32" y="27"/>
                  <a:pt x="32" y="27"/>
                  <a:pt x="32" y="27"/>
                </a:cubicBezTo>
                <a:cubicBezTo>
                  <a:pt x="32" y="17"/>
                  <a:pt x="32" y="17"/>
                  <a:pt x="32" y="17"/>
                </a:cubicBezTo>
                <a:cubicBezTo>
                  <a:pt x="30" y="17"/>
                  <a:pt x="28" y="18"/>
                  <a:pt x="27" y="18"/>
                </a:cubicBezTo>
                <a:cubicBezTo>
                  <a:pt x="27" y="27"/>
                  <a:pt x="27" y="27"/>
                  <a:pt x="27"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49" name="Freeform 655"/>
          <p:cNvSpPr>
            <a:spLocks noEditPoints="1"/>
          </p:cNvSpPr>
          <p:nvPr/>
        </p:nvSpPr>
        <p:spPr bwMode="auto">
          <a:xfrm>
            <a:off x="5537410" y="5399319"/>
            <a:ext cx="173035" cy="167996"/>
          </a:xfrm>
          <a:custGeom>
            <a:avLst/>
            <a:gdLst>
              <a:gd name="T0" fmla="*/ 4 w 51"/>
              <a:gd name="T1" fmla="*/ 49 h 50"/>
              <a:gd name="T2" fmla="*/ 2 w 51"/>
              <a:gd name="T3" fmla="*/ 50 h 50"/>
              <a:gd name="T4" fmla="*/ 0 w 51"/>
              <a:gd name="T5" fmla="*/ 48 h 50"/>
              <a:gd name="T6" fmla="*/ 13 w 51"/>
              <a:gd name="T7" fmla="*/ 2 h 50"/>
              <a:gd name="T8" fmla="*/ 15 w 51"/>
              <a:gd name="T9" fmla="*/ 0 h 50"/>
              <a:gd name="T10" fmla="*/ 16 w 51"/>
              <a:gd name="T11" fmla="*/ 3 h 50"/>
              <a:gd name="T12" fmla="*/ 4 w 51"/>
              <a:gd name="T13" fmla="*/ 49 h 50"/>
              <a:gd name="T14" fmla="*/ 24 w 51"/>
              <a:gd name="T15" fmla="*/ 12 h 50"/>
              <a:gd name="T16" fmla="*/ 24 w 51"/>
              <a:gd name="T17" fmla="*/ 12 h 50"/>
              <a:gd name="T18" fmla="*/ 25 w 51"/>
              <a:gd name="T19" fmla="*/ 11 h 50"/>
              <a:gd name="T20" fmla="*/ 27 w 51"/>
              <a:gd name="T21" fmla="*/ 12 h 50"/>
              <a:gd name="T22" fmla="*/ 27 w 51"/>
              <a:gd name="T23" fmla="*/ 16 h 50"/>
              <a:gd name="T24" fmla="*/ 25 w 51"/>
              <a:gd name="T25" fmla="*/ 17 h 50"/>
              <a:gd name="T26" fmla="*/ 24 w 51"/>
              <a:gd name="T27" fmla="*/ 16 h 50"/>
              <a:gd name="T28" fmla="*/ 24 w 51"/>
              <a:gd name="T29" fmla="*/ 12 h 50"/>
              <a:gd name="T30" fmla="*/ 24 w 51"/>
              <a:gd name="T31" fmla="*/ 22 h 50"/>
              <a:gd name="T32" fmla="*/ 24 w 51"/>
              <a:gd name="T33" fmla="*/ 22 h 50"/>
              <a:gd name="T34" fmla="*/ 25 w 51"/>
              <a:gd name="T35" fmla="*/ 21 h 50"/>
              <a:gd name="T36" fmla="*/ 27 w 51"/>
              <a:gd name="T37" fmla="*/ 22 h 50"/>
              <a:gd name="T38" fmla="*/ 27 w 51"/>
              <a:gd name="T39" fmla="*/ 27 h 50"/>
              <a:gd name="T40" fmla="*/ 25 w 51"/>
              <a:gd name="T41" fmla="*/ 28 h 50"/>
              <a:gd name="T42" fmla="*/ 24 w 51"/>
              <a:gd name="T43" fmla="*/ 27 h 50"/>
              <a:gd name="T44" fmla="*/ 24 w 51"/>
              <a:gd name="T45" fmla="*/ 22 h 50"/>
              <a:gd name="T46" fmla="*/ 24 w 51"/>
              <a:gd name="T47" fmla="*/ 32 h 50"/>
              <a:gd name="T48" fmla="*/ 24 w 51"/>
              <a:gd name="T49" fmla="*/ 32 h 50"/>
              <a:gd name="T50" fmla="*/ 25 w 51"/>
              <a:gd name="T51" fmla="*/ 31 h 50"/>
              <a:gd name="T52" fmla="*/ 27 w 51"/>
              <a:gd name="T53" fmla="*/ 32 h 50"/>
              <a:gd name="T54" fmla="*/ 27 w 51"/>
              <a:gd name="T55" fmla="*/ 38 h 50"/>
              <a:gd name="T56" fmla="*/ 25 w 51"/>
              <a:gd name="T57" fmla="*/ 39 h 50"/>
              <a:gd name="T58" fmla="*/ 24 w 51"/>
              <a:gd name="T59" fmla="*/ 38 h 50"/>
              <a:gd name="T60" fmla="*/ 24 w 51"/>
              <a:gd name="T61" fmla="*/ 32 h 50"/>
              <a:gd name="T62" fmla="*/ 24 w 51"/>
              <a:gd name="T63" fmla="*/ 42 h 50"/>
              <a:gd name="T64" fmla="*/ 24 w 51"/>
              <a:gd name="T65" fmla="*/ 42 h 50"/>
              <a:gd name="T66" fmla="*/ 25 w 51"/>
              <a:gd name="T67" fmla="*/ 41 h 50"/>
              <a:gd name="T68" fmla="*/ 27 w 51"/>
              <a:gd name="T69" fmla="*/ 42 h 50"/>
              <a:gd name="T70" fmla="*/ 27 w 51"/>
              <a:gd name="T71" fmla="*/ 48 h 50"/>
              <a:gd name="T72" fmla="*/ 25 w 51"/>
              <a:gd name="T73" fmla="*/ 49 h 50"/>
              <a:gd name="T74" fmla="*/ 24 w 51"/>
              <a:gd name="T75" fmla="*/ 48 h 50"/>
              <a:gd name="T76" fmla="*/ 24 w 51"/>
              <a:gd name="T77" fmla="*/ 42 h 50"/>
              <a:gd name="T78" fmla="*/ 24 w 51"/>
              <a:gd name="T79" fmla="*/ 2 h 50"/>
              <a:gd name="T80" fmla="*/ 24 w 51"/>
              <a:gd name="T81" fmla="*/ 2 h 50"/>
              <a:gd name="T82" fmla="*/ 25 w 51"/>
              <a:gd name="T83" fmla="*/ 1 h 50"/>
              <a:gd name="T84" fmla="*/ 27 w 51"/>
              <a:gd name="T85" fmla="*/ 2 h 50"/>
              <a:gd name="T86" fmla="*/ 27 w 51"/>
              <a:gd name="T87" fmla="*/ 5 h 50"/>
              <a:gd name="T88" fmla="*/ 25 w 51"/>
              <a:gd name="T89" fmla="*/ 7 h 50"/>
              <a:gd name="T90" fmla="*/ 24 w 51"/>
              <a:gd name="T91" fmla="*/ 5 h 50"/>
              <a:gd name="T92" fmla="*/ 24 w 51"/>
              <a:gd name="T93" fmla="*/ 2 h 50"/>
              <a:gd name="T94" fmla="*/ 35 w 51"/>
              <a:gd name="T95" fmla="*/ 3 h 50"/>
              <a:gd name="T96" fmla="*/ 35 w 51"/>
              <a:gd name="T97" fmla="*/ 3 h 50"/>
              <a:gd name="T98" fmla="*/ 36 w 51"/>
              <a:gd name="T99" fmla="*/ 0 h 50"/>
              <a:gd name="T100" fmla="*/ 38 w 51"/>
              <a:gd name="T101" fmla="*/ 2 h 50"/>
              <a:gd name="T102" fmla="*/ 50 w 51"/>
              <a:gd name="T103" fmla="*/ 48 h 50"/>
              <a:gd name="T104" fmla="*/ 49 w 51"/>
              <a:gd name="T105" fmla="*/ 50 h 50"/>
              <a:gd name="T106" fmla="*/ 47 w 51"/>
              <a:gd name="T107" fmla="*/ 49 h 50"/>
              <a:gd name="T108" fmla="*/ 35 w 51"/>
              <a:gd name="T109"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50">
                <a:moveTo>
                  <a:pt x="4" y="49"/>
                </a:moveTo>
                <a:cubicBezTo>
                  <a:pt x="4" y="50"/>
                  <a:pt x="3" y="50"/>
                  <a:pt x="2" y="50"/>
                </a:cubicBezTo>
                <a:cubicBezTo>
                  <a:pt x="1" y="50"/>
                  <a:pt x="0" y="49"/>
                  <a:pt x="0" y="48"/>
                </a:cubicBezTo>
                <a:cubicBezTo>
                  <a:pt x="13" y="2"/>
                  <a:pt x="13" y="2"/>
                  <a:pt x="13" y="2"/>
                </a:cubicBezTo>
                <a:cubicBezTo>
                  <a:pt x="13" y="1"/>
                  <a:pt x="14" y="0"/>
                  <a:pt x="15" y="0"/>
                </a:cubicBezTo>
                <a:cubicBezTo>
                  <a:pt x="16" y="1"/>
                  <a:pt x="16" y="2"/>
                  <a:pt x="16" y="3"/>
                </a:cubicBezTo>
                <a:cubicBezTo>
                  <a:pt x="4" y="49"/>
                  <a:pt x="4" y="49"/>
                  <a:pt x="4" y="49"/>
                </a:cubicBezTo>
                <a:close/>
                <a:moveTo>
                  <a:pt x="24" y="12"/>
                </a:moveTo>
                <a:cubicBezTo>
                  <a:pt x="24" y="12"/>
                  <a:pt x="24" y="12"/>
                  <a:pt x="24" y="12"/>
                </a:cubicBezTo>
                <a:cubicBezTo>
                  <a:pt x="24" y="12"/>
                  <a:pt x="25" y="11"/>
                  <a:pt x="25" y="11"/>
                </a:cubicBezTo>
                <a:cubicBezTo>
                  <a:pt x="26" y="11"/>
                  <a:pt x="27" y="12"/>
                  <a:pt x="27" y="12"/>
                </a:cubicBezTo>
                <a:cubicBezTo>
                  <a:pt x="27" y="16"/>
                  <a:pt x="27" y="16"/>
                  <a:pt x="27" y="16"/>
                </a:cubicBezTo>
                <a:cubicBezTo>
                  <a:pt x="27" y="17"/>
                  <a:pt x="26" y="17"/>
                  <a:pt x="25" y="17"/>
                </a:cubicBezTo>
                <a:cubicBezTo>
                  <a:pt x="25" y="17"/>
                  <a:pt x="24" y="17"/>
                  <a:pt x="24" y="16"/>
                </a:cubicBezTo>
                <a:cubicBezTo>
                  <a:pt x="24" y="12"/>
                  <a:pt x="24" y="12"/>
                  <a:pt x="24" y="12"/>
                </a:cubicBezTo>
                <a:close/>
                <a:moveTo>
                  <a:pt x="24" y="22"/>
                </a:moveTo>
                <a:cubicBezTo>
                  <a:pt x="24" y="22"/>
                  <a:pt x="24" y="22"/>
                  <a:pt x="24" y="22"/>
                </a:cubicBezTo>
                <a:cubicBezTo>
                  <a:pt x="24" y="21"/>
                  <a:pt x="25" y="21"/>
                  <a:pt x="25" y="21"/>
                </a:cubicBezTo>
                <a:cubicBezTo>
                  <a:pt x="26" y="21"/>
                  <a:pt x="27" y="21"/>
                  <a:pt x="27" y="22"/>
                </a:cubicBezTo>
                <a:cubicBezTo>
                  <a:pt x="27" y="27"/>
                  <a:pt x="27" y="27"/>
                  <a:pt x="27" y="27"/>
                </a:cubicBezTo>
                <a:cubicBezTo>
                  <a:pt x="27" y="27"/>
                  <a:pt x="26" y="28"/>
                  <a:pt x="25" y="28"/>
                </a:cubicBezTo>
                <a:cubicBezTo>
                  <a:pt x="25" y="28"/>
                  <a:pt x="24" y="27"/>
                  <a:pt x="24" y="27"/>
                </a:cubicBezTo>
                <a:cubicBezTo>
                  <a:pt x="24" y="22"/>
                  <a:pt x="24" y="22"/>
                  <a:pt x="24" y="22"/>
                </a:cubicBezTo>
                <a:close/>
                <a:moveTo>
                  <a:pt x="24" y="32"/>
                </a:moveTo>
                <a:cubicBezTo>
                  <a:pt x="24" y="32"/>
                  <a:pt x="24" y="32"/>
                  <a:pt x="24" y="32"/>
                </a:cubicBezTo>
                <a:cubicBezTo>
                  <a:pt x="24" y="31"/>
                  <a:pt x="25" y="31"/>
                  <a:pt x="25" y="31"/>
                </a:cubicBezTo>
                <a:cubicBezTo>
                  <a:pt x="26" y="31"/>
                  <a:pt x="27" y="31"/>
                  <a:pt x="27" y="32"/>
                </a:cubicBezTo>
                <a:cubicBezTo>
                  <a:pt x="27" y="38"/>
                  <a:pt x="27" y="38"/>
                  <a:pt x="27" y="38"/>
                </a:cubicBezTo>
                <a:cubicBezTo>
                  <a:pt x="27" y="38"/>
                  <a:pt x="26" y="39"/>
                  <a:pt x="25" y="39"/>
                </a:cubicBezTo>
                <a:cubicBezTo>
                  <a:pt x="25" y="39"/>
                  <a:pt x="24" y="38"/>
                  <a:pt x="24" y="38"/>
                </a:cubicBezTo>
                <a:cubicBezTo>
                  <a:pt x="24" y="32"/>
                  <a:pt x="24" y="32"/>
                  <a:pt x="24" y="32"/>
                </a:cubicBezTo>
                <a:close/>
                <a:moveTo>
                  <a:pt x="24" y="42"/>
                </a:moveTo>
                <a:cubicBezTo>
                  <a:pt x="24" y="42"/>
                  <a:pt x="24" y="42"/>
                  <a:pt x="24" y="42"/>
                </a:cubicBezTo>
                <a:cubicBezTo>
                  <a:pt x="24" y="41"/>
                  <a:pt x="25" y="41"/>
                  <a:pt x="25" y="41"/>
                </a:cubicBezTo>
                <a:cubicBezTo>
                  <a:pt x="26" y="41"/>
                  <a:pt x="27" y="41"/>
                  <a:pt x="27" y="42"/>
                </a:cubicBezTo>
                <a:cubicBezTo>
                  <a:pt x="27" y="48"/>
                  <a:pt x="27" y="48"/>
                  <a:pt x="27" y="48"/>
                </a:cubicBezTo>
                <a:cubicBezTo>
                  <a:pt x="27" y="49"/>
                  <a:pt x="26" y="49"/>
                  <a:pt x="25" y="49"/>
                </a:cubicBezTo>
                <a:cubicBezTo>
                  <a:pt x="25" y="49"/>
                  <a:pt x="24" y="49"/>
                  <a:pt x="24" y="48"/>
                </a:cubicBezTo>
                <a:cubicBezTo>
                  <a:pt x="24" y="42"/>
                  <a:pt x="24" y="42"/>
                  <a:pt x="24" y="42"/>
                </a:cubicBezTo>
                <a:close/>
                <a:moveTo>
                  <a:pt x="24" y="2"/>
                </a:moveTo>
                <a:cubicBezTo>
                  <a:pt x="24" y="2"/>
                  <a:pt x="24" y="2"/>
                  <a:pt x="24" y="2"/>
                </a:cubicBezTo>
                <a:cubicBezTo>
                  <a:pt x="24" y="2"/>
                  <a:pt x="25" y="1"/>
                  <a:pt x="25" y="1"/>
                </a:cubicBezTo>
                <a:cubicBezTo>
                  <a:pt x="26" y="1"/>
                  <a:pt x="27" y="2"/>
                  <a:pt x="27" y="2"/>
                </a:cubicBezTo>
                <a:cubicBezTo>
                  <a:pt x="27" y="5"/>
                  <a:pt x="27" y="5"/>
                  <a:pt x="27" y="5"/>
                </a:cubicBezTo>
                <a:cubicBezTo>
                  <a:pt x="27" y="6"/>
                  <a:pt x="26" y="7"/>
                  <a:pt x="25" y="7"/>
                </a:cubicBezTo>
                <a:cubicBezTo>
                  <a:pt x="25" y="7"/>
                  <a:pt x="24" y="6"/>
                  <a:pt x="24" y="5"/>
                </a:cubicBezTo>
                <a:cubicBezTo>
                  <a:pt x="24" y="2"/>
                  <a:pt x="24" y="2"/>
                  <a:pt x="24" y="2"/>
                </a:cubicBezTo>
                <a:close/>
                <a:moveTo>
                  <a:pt x="35" y="3"/>
                </a:moveTo>
                <a:cubicBezTo>
                  <a:pt x="35" y="3"/>
                  <a:pt x="35" y="3"/>
                  <a:pt x="35" y="3"/>
                </a:cubicBezTo>
                <a:cubicBezTo>
                  <a:pt x="34" y="2"/>
                  <a:pt x="35" y="1"/>
                  <a:pt x="36" y="0"/>
                </a:cubicBezTo>
                <a:cubicBezTo>
                  <a:pt x="37" y="0"/>
                  <a:pt x="38" y="1"/>
                  <a:pt x="38" y="2"/>
                </a:cubicBezTo>
                <a:cubicBezTo>
                  <a:pt x="50" y="48"/>
                  <a:pt x="50" y="48"/>
                  <a:pt x="50" y="48"/>
                </a:cubicBezTo>
                <a:cubicBezTo>
                  <a:pt x="51" y="49"/>
                  <a:pt x="50" y="50"/>
                  <a:pt x="49" y="50"/>
                </a:cubicBezTo>
                <a:cubicBezTo>
                  <a:pt x="48" y="50"/>
                  <a:pt x="47" y="50"/>
                  <a:pt x="47" y="49"/>
                </a:cubicBezTo>
                <a:cubicBezTo>
                  <a:pt x="35" y="3"/>
                  <a:pt x="35" y="3"/>
                  <a:pt x="35"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0" name="Freeform 656"/>
          <p:cNvSpPr>
            <a:spLocks noEditPoints="1"/>
          </p:cNvSpPr>
          <p:nvPr/>
        </p:nvSpPr>
        <p:spPr bwMode="auto">
          <a:xfrm>
            <a:off x="7022492" y="5070049"/>
            <a:ext cx="169675" cy="164635"/>
          </a:xfrm>
          <a:custGeom>
            <a:avLst/>
            <a:gdLst>
              <a:gd name="T0" fmla="*/ 16 w 50"/>
              <a:gd name="T1" fmla="*/ 20 h 49"/>
              <a:gd name="T2" fmla="*/ 30 w 50"/>
              <a:gd name="T3" fmla="*/ 25 h 49"/>
              <a:gd name="T4" fmla="*/ 14 w 50"/>
              <a:gd name="T5" fmla="*/ 19 h 49"/>
              <a:gd name="T6" fmla="*/ 19 w 50"/>
              <a:gd name="T7" fmla="*/ 14 h 49"/>
              <a:gd name="T8" fmla="*/ 11 w 50"/>
              <a:gd name="T9" fmla="*/ 16 h 49"/>
              <a:gd name="T10" fmla="*/ 17 w 50"/>
              <a:gd name="T11" fmla="*/ 7 h 49"/>
              <a:gd name="T12" fmla="*/ 17 w 50"/>
              <a:gd name="T13" fmla="*/ 7 h 49"/>
              <a:gd name="T14" fmla="*/ 30 w 50"/>
              <a:gd name="T15" fmla="*/ 16 h 49"/>
              <a:gd name="T16" fmla="*/ 27 w 50"/>
              <a:gd name="T17" fmla="*/ 13 h 49"/>
              <a:gd name="T18" fmla="*/ 36 w 50"/>
              <a:gd name="T19" fmla="*/ 1 h 49"/>
              <a:gd name="T20" fmla="*/ 48 w 50"/>
              <a:gd name="T21" fmla="*/ 10 h 49"/>
              <a:gd name="T22" fmla="*/ 48 w 50"/>
              <a:gd name="T23" fmla="*/ 13 h 49"/>
              <a:gd name="T24" fmla="*/ 36 w 50"/>
              <a:gd name="T25" fmla="*/ 22 h 49"/>
              <a:gd name="T26" fmla="*/ 33 w 50"/>
              <a:gd name="T27" fmla="*/ 19 h 49"/>
              <a:gd name="T28" fmla="*/ 31 w 50"/>
              <a:gd name="T29" fmla="*/ 20 h 49"/>
              <a:gd name="T30" fmla="*/ 34 w 50"/>
              <a:gd name="T31" fmla="*/ 26 h 49"/>
              <a:gd name="T32" fmla="*/ 27 w 50"/>
              <a:gd name="T33" fmla="*/ 34 h 49"/>
              <a:gd name="T34" fmla="*/ 24 w 50"/>
              <a:gd name="T35" fmla="*/ 34 h 49"/>
              <a:gd name="T36" fmla="*/ 19 w 50"/>
              <a:gd name="T37" fmla="*/ 32 h 49"/>
              <a:gd name="T38" fmla="*/ 22 w 50"/>
              <a:gd name="T39" fmla="*/ 36 h 49"/>
              <a:gd name="T40" fmla="*/ 22 w 50"/>
              <a:gd name="T41" fmla="*/ 38 h 49"/>
              <a:gd name="T42" fmla="*/ 10 w 50"/>
              <a:gd name="T43" fmla="*/ 47 h 49"/>
              <a:gd name="T44" fmla="*/ 1 w 50"/>
              <a:gd name="T45" fmla="*/ 38 h 49"/>
              <a:gd name="T46" fmla="*/ 1 w 50"/>
              <a:gd name="T47" fmla="*/ 35 h 49"/>
              <a:gd name="T48" fmla="*/ 13 w 50"/>
              <a:gd name="T49" fmla="*/ 26 h 49"/>
              <a:gd name="T50" fmla="*/ 16 w 50"/>
              <a:gd name="T51" fmla="*/ 30 h 49"/>
              <a:gd name="T52" fmla="*/ 18 w 50"/>
              <a:gd name="T53" fmla="*/ 28 h 49"/>
              <a:gd name="T54" fmla="*/ 7 w 50"/>
              <a:gd name="T55" fmla="*/ 14 h 49"/>
              <a:gd name="T56" fmla="*/ 14 w 50"/>
              <a:gd name="T57" fmla="*/ 7 h 49"/>
              <a:gd name="T58" fmla="*/ 12 w 50"/>
              <a:gd name="T59" fmla="*/ 31 h 49"/>
              <a:gd name="T60" fmla="*/ 5 w 50"/>
              <a:gd name="T61" fmla="*/ 37 h 49"/>
              <a:gd name="T62" fmla="*/ 18 w 50"/>
              <a:gd name="T63" fmla="*/ 37 h 49"/>
              <a:gd name="T64" fmla="*/ 37 w 50"/>
              <a:gd name="T65" fmla="*/ 18 h 49"/>
              <a:gd name="T66" fmla="*/ 43 w 50"/>
              <a:gd name="T67" fmla="*/ 12 h 49"/>
              <a:gd name="T68" fmla="*/ 31 w 50"/>
              <a:gd name="T69" fmla="*/ 11 h 49"/>
              <a:gd name="T70" fmla="*/ 45 w 50"/>
              <a:gd name="T71" fmla="*/ 22 h 49"/>
              <a:gd name="T72" fmla="*/ 45 w 50"/>
              <a:gd name="T73" fmla="*/ 21 h 49"/>
              <a:gd name="T74" fmla="*/ 48 w 50"/>
              <a:gd name="T75" fmla="*/ 23 h 49"/>
              <a:gd name="T76" fmla="*/ 48 w 50"/>
              <a:gd name="T77" fmla="*/ 38 h 49"/>
              <a:gd name="T78" fmla="*/ 31 w 50"/>
              <a:gd name="T79" fmla="*/ 49 h 49"/>
              <a:gd name="T80" fmla="*/ 21 w 50"/>
              <a:gd name="T81" fmla="*/ 46 h 49"/>
              <a:gd name="T82" fmla="*/ 22 w 50"/>
              <a:gd name="T83" fmla="*/ 45 h 49"/>
              <a:gd name="T84" fmla="*/ 31 w 50"/>
              <a:gd name="T85" fmla="*/ 47 h 49"/>
              <a:gd name="T86" fmla="*/ 46 w 50"/>
              <a:gd name="T87" fmla="*/ 37 h 49"/>
              <a:gd name="T88" fmla="*/ 45 w 50"/>
              <a:gd name="T89" fmla="*/ 22 h 49"/>
              <a:gd name="T90" fmla="*/ 39 w 50"/>
              <a:gd name="T91" fmla="*/ 28 h 49"/>
              <a:gd name="T92" fmla="*/ 41 w 50"/>
              <a:gd name="T93" fmla="*/ 27 h 49"/>
              <a:gd name="T94" fmla="*/ 42 w 50"/>
              <a:gd name="T95" fmla="*/ 30 h 49"/>
              <a:gd name="T96" fmla="*/ 42 w 50"/>
              <a:gd name="T97" fmla="*/ 31 h 49"/>
              <a:gd name="T98" fmla="*/ 39 w 50"/>
              <a:gd name="T99" fmla="*/ 39 h 49"/>
              <a:gd name="T100" fmla="*/ 35 w 50"/>
              <a:gd name="T101" fmla="*/ 41 h 49"/>
              <a:gd name="T102" fmla="*/ 27 w 50"/>
              <a:gd name="T103" fmla="*/ 41 h 49"/>
              <a:gd name="T104" fmla="*/ 28 w 50"/>
              <a:gd name="T105" fmla="*/ 39 h 49"/>
              <a:gd name="T106" fmla="*/ 34 w 50"/>
              <a:gd name="T107" fmla="*/ 39 h 49"/>
              <a:gd name="T108" fmla="*/ 39 w 50"/>
              <a:gd name="T109" fmla="*/ 34 h 49"/>
              <a:gd name="T110" fmla="*/ 39 w 50"/>
              <a:gd name="T111" fmla="*/ 30 h 49"/>
              <a:gd name="T112" fmla="*/ 39 w 50"/>
              <a:gd name="T113" fmla="*/ 2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49">
                <a:moveTo>
                  <a:pt x="20" y="15"/>
                </a:moveTo>
                <a:cubicBezTo>
                  <a:pt x="16" y="20"/>
                  <a:pt x="16" y="20"/>
                  <a:pt x="16" y="20"/>
                </a:cubicBezTo>
                <a:cubicBezTo>
                  <a:pt x="25" y="30"/>
                  <a:pt x="25" y="30"/>
                  <a:pt x="25" y="30"/>
                </a:cubicBezTo>
                <a:cubicBezTo>
                  <a:pt x="30" y="25"/>
                  <a:pt x="30" y="25"/>
                  <a:pt x="30" y="25"/>
                </a:cubicBezTo>
                <a:cubicBezTo>
                  <a:pt x="20" y="15"/>
                  <a:pt x="20" y="15"/>
                  <a:pt x="20" y="15"/>
                </a:cubicBezTo>
                <a:close/>
                <a:moveTo>
                  <a:pt x="14" y="19"/>
                </a:moveTo>
                <a:cubicBezTo>
                  <a:pt x="14" y="19"/>
                  <a:pt x="14" y="19"/>
                  <a:pt x="14" y="19"/>
                </a:cubicBezTo>
                <a:cubicBezTo>
                  <a:pt x="19" y="14"/>
                  <a:pt x="19" y="14"/>
                  <a:pt x="19" y="14"/>
                </a:cubicBezTo>
                <a:cubicBezTo>
                  <a:pt x="16" y="11"/>
                  <a:pt x="16" y="11"/>
                  <a:pt x="16" y="11"/>
                </a:cubicBezTo>
                <a:cubicBezTo>
                  <a:pt x="11" y="16"/>
                  <a:pt x="11" y="16"/>
                  <a:pt x="11" y="16"/>
                </a:cubicBezTo>
                <a:cubicBezTo>
                  <a:pt x="14" y="19"/>
                  <a:pt x="14" y="19"/>
                  <a:pt x="14" y="19"/>
                </a:cubicBezTo>
                <a:close/>
                <a:moveTo>
                  <a:pt x="17" y="7"/>
                </a:moveTo>
                <a:cubicBezTo>
                  <a:pt x="17" y="7"/>
                  <a:pt x="17" y="7"/>
                  <a:pt x="17" y="7"/>
                </a:cubicBezTo>
                <a:cubicBezTo>
                  <a:pt x="17" y="7"/>
                  <a:pt x="17" y="7"/>
                  <a:pt x="17" y="7"/>
                </a:cubicBezTo>
                <a:cubicBezTo>
                  <a:pt x="28" y="18"/>
                  <a:pt x="28" y="18"/>
                  <a:pt x="28" y="18"/>
                </a:cubicBezTo>
                <a:cubicBezTo>
                  <a:pt x="30" y="16"/>
                  <a:pt x="30" y="16"/>
                  <a:pt x="30" y="16"/>
                </a:cubicBezTo>
                <a:cubicBezTo>
                  <a:pt x="30" y="16"/>
                  <a:pt x="30" y="16"/>
                  <a:pt x="30" y="16"/>
                </a:cubicBezTo>
                <a:cubicBezTo>
                  <a:pt x="27" y="13"/>
                  <a:pt x="27" y="13"/>
                  <a:pt x="27" y="13"/>
                </a:cubicBezTo>
                <a:cubicBezTo>
                  <a:pt x="26" y="12"/>
                  <a:pt x="26" y="11"/>
                  <a:pt x="27" y="10"/>
                </a:cubicBezTo>
                <a:cubicBezTo>
                  <a:pt x="36" y="1"/>
                  <a:pt x="36" y="1"/>
                  <a:pt x="36" y="1"/>
                </a:cubicBezTo>
                <a:cubicBezTo>
                  <a:pt x="36" y="0"/>
                  <a:pt x="38" y="0"/>
                  <a:pt x="38" y="1"/>
                </a:cubicBezTo>
                <a:cubicBezTo>
                  <a:pt x="41" y="4"/>
                  <a:pt x="44" y="7"/>
                  <a:pt x="48" y="10"/>
                </a:cubicBezTo>
                <a:cubicBezTo>
                  <a:pt x="48" y="11"/>
                  <a:pt x="48" y="12"/>
                  <a:pt x="48" y="13"/>
                </a:cubicBezTo>
                <a:cubicBezTo>
                  <a:pt x="48" y="13"/>
                  <a:pt x="48" y="13"/>
                  <a:pt x="48" y="13"/>
                </a:cubicBezTo>
                <a:cubicBezTo>
                  <a:pt x="39" y="22"/>
                  <a:pt x="39" y="22"/>
                  <a:pt x="39" y="22"/>
                </a:cubicBezTo>
                <a:cubicBezTo>
                  <a:pt x="38" y="23"/>
                  <a:pt x="37" y="23"/>
                  <a:pt x="36" y="22"/>
                </a:cubicBezTo>
                <a:cubicBezTo>
                  <a:pt x="36" y="22"/>
                  <a:pt x="36" y="22"/>
                  <a:pt x="36" y="22"/>
                </a:cubicBezTo>
                <a:cubicBezTo>
                  <a:pt x="33" y="19"/>
                  <a:pt x="33" y="19"/>
                  <a:pt x="33" y="19"/>
                </a:cubicBezTo>
                <a:cubicBezTo>
                  <a:pt x="32" y="19"/>
                  <a:pt x="32" y="19"/>
                  <a:pt x="32" y="19"/>
                </a:cubicBezTo>
                <a:cubicBezTo>
                  <a:pt x="31" y="20"/>
                  <a:pt x="31" y="20"/>
                  <a:pt x="31" y="20"/>
                </a:cubicBezTo>
                <a:cubicBezTo>
                  <a:pt x="34" y="24"/>
                  <a:pt x="34" y="24"/>
                  <a:pt x="34" y="24"/>
                </a:cubicBezTo>
                <a:cubicBezTo>
                  <a:pt x="35" y="24"/>
                  <a:pt x="35" y="26"/>
                  <a:pt x="34" y="26"/>
                </a:cubicBezTo>
                <a:cubicBezTo>
                  <a:pt x="34" y="26"/>
                  <a:pt x="34" y="26"/>
                  <a:pt x="34" y="26"/>
                </a:cubicBezTo>
                <a:cubicBezTo>
                  <a:pt x="27" y="34"/>
                  <a:pt x="27" y="34"/>
                  <a:pt x="27" y="34"/>
                </a:cubicBezTo>
                <a:cubicBezTo>
                  <a:pt x="26" y="35"/>
                  <a:pt x="25" y="35"/>
                  <a:pt x="24" y="34"/>
                </a:cubicBezTo>
                <a:cubicBezTo>
                  <a:pt x="24" y="34"/>
                  <a:pt x="24" y="34"/>
                  <a:pt x="24" y="34"/>
                </a:cubicBezTo>
                <a:cubicBezTo>
                  <a:pt x="21" y="31"/>
                  <a:pt x="21" y="31"/>
                  <a:pt x="21" y="31"/>
                </a:cubicBezTo>
                <a:cubicBezTo>
                  <a:pt x="19" y="32"/>
                  <a:pt x="19" y="32"/>
                  <a:pt x="19" y="32"/>
                </a:cubicBezTo>
                <a:cubicBezTo>
                  <a:pt x="19" y="32"/>
                  <a:pt x="19" y="32"/>
                  <a:pt x="19" y="32"/>
                </a:cubicBezTo>
                <a:cubicBezTo>
                  <a:pt x="22" y="36"/>
                  <a:pt x="22" y="36"/>
                  <a:pt x="22" y="36"/>
                </a:cubicBezTo>
                <a:cubicBezTo>
                  <a:pt x="23" y="36"/>
                  <a:pt x="23" y="38"/>
                  <a:pt x="22" y="38"/>
                </a:cubicBezTo>
                <a:cubicBezTo>
                  <a:pt x="22" y="38"/>
                  <a:pt x="22" y="38"/>
                  <a:pt x="22" y="38"/>
                </a:cubicBezTo>
                <a:cubicBezTo>
                  <a:pt x="13" y="47"/>
                  <a:pt x="13" y="47"/>
                  <a:pt x="13" y="47"/>
                </a:cubicBezTo>
                <a:cubicBezTo>
                  <a:pt x="12" y="48"/>
                  <a:pt x="11" y="48"/>
                  <a:pt x="10" y="47"/>
                </a:cubicBezTo>
                <a:cubicBezTo>
                  <a:pt x="10" y="47"/>
                  <a:pt x="10" y="47"/>
                  <a:pt x="10" y="47"/>
                </a:cubicBezTo>
                <a:cubicBezTo>
                  <a:pt x="7" y="44"/>
                  <a:pt x="4" y="41"/>
                  <a:pt x="1" y="38"/>
                </a:cubicBezTo>
                <a:cubicBezTo>
                  <a:pt x="0" y="37"/>
                  <a:pt x="0" y="36"/>
                  <a:pt x="1" y="35"/>
                </a:cubicBezTo>
                <a:cubicBezTo>
                  <a:pt x="1" y="35"/>
                  <a:pt x="1" y="35"/>
                  <a:pt x="1" y="35"/>
                </a:cubicBezTo>
                <a:cubicBezTo>
                  <a:pt x="10" y="26"/>
                  <a:pt x="10" y="26"/>
                  <a:pt x="10" y="26"/>
                </a:cubicBezTo>
                <a:cubicBezTo>
                  <a:pt x="11" y="26"/>
                  <a:pt x="12" y="26"/>
                  <a:pt x="13" y="26"/>
                </a:cubicBezTo>
                <a:cubicBezTo>
                  <a:pt x="13" y="27"/>
                  <a:pt x="13" y="27"/>
                  <a:pt x="13" y="27"/>
                </a:cubicBezTo>
                <a:cubicBezTo>
                  <a:pt x="16" y="30"/>
                  <a:pt x="16" y="30"/>
                  <a:pt x="16" y="30"/>
                </a:cubicBezTo>
                <a:cubicBezTo>
                  <a:pt x="16" y="30"/>
                  <a:pt x="16" y="30"/>
                  <a:pt x="16" y="30"/>
                </a:cubicBezTo>
                <a:cubicBezTo>
                  <a:pt x="18" y="28"/>
                  <a:pt x="18" y="28"/>
                  <a:pt x="18" y="28"/>
                </a:cubicBezTo>
                <a:cubicBezTo>
                  <a:pt x="7" y="17"/>
                  <a:pt x="7" y="17"/>
                  <a:pt x="7" y="17"/>
                </a:cubicBezTo>
                <a:cubicBezTo>
                  <a:pt x="6" y="16"/>
                  <a:pt x="6" y="15"/>
                  <a:pt x="7" y="14"/>
                </a:cubicBezTo>
                <a:cubicBezTo>
                  <a:pt x="7" y="14"/>
                  <a:pt x="7" y="14"/>
                  <a:pt x="7" y="14"/>
                </a:cubicBezTo>
                <a:cubicBezTo>
                  <a:pt x="14" y="7"/>
                  <a:pt x="14" y="7"/>
                  <a:pt x="14" y="7"/>
                </a:cubicBezTo>
                <a:cubicBezTo>
                  <a:pt x="15" y="6"/>
                  <a:pt x="16" y="6"/>
                  <a:pt x="17" y="7"/>
                </a:cubicBezTo>
                <a:close/>
                <a:moveTo>
                  <a:pt x="12" y="31"/>
                </a:moveTo>
                <a:cubicBezTo>
                  <a:pt x="12" y="31"/>
                  <a:pt x="12" y="31"/>
                  <a:pt x="12" y="31"/>
                </a:cubicBezTo>
                <a:cubicBezTo>
                  <a:pt x="5" y="37"/>
                  <a:pt x="5" y="37"/>
                  <a:pt x="5" y="37"/>
                </a:cubicBezTo>
                <a:cubicBezTo>
                  <a:pt x="7" y="39"/>
                  <a:pt x="10" y="41"/>
                  <a:pt x="12" y="43"/>
                </a:cubicBezTo>
                <a:cubicBezTo>
                  <a:pt x="18" y="37"/>
                  <a:pt x="18" y="37"/>
                  <a:pt x="18" y="37"/>
                </a:cubicBezTo>
                <a:cubicBezTo>
                  <a:pt x="12" y="31"/>
                  <a:pt x="12" y="31"/>
                  <a:pt x="12" y="31"/>
                </a:cubicBezTo>
                <a:close/>
                <a:moveTo>
                  <a:pt x="37" y="18"/>
                </a:moveTo>
                <a:cubicBezTo>
                  <a:pt x="37" y="18"/>
                  <a:pt x="37" y="18"/>
                  <a:pt x="37" y="18"/>
                </a:cubicBezTo>
                <a:cubicBezTo>
                  <a:pt x="43" y="12"/>
                  <a:pt x="43" y="12"/>
                  <a:pt x="43" y="12"/>
                </a:cubicBezTo>
                <a:cubicBezTo>
                  <a:pt x="41" y="9"/>
                  <a:pt x="39" y="7"/>
                  <a:pt x="37" y="5"/>
                </a:cubicBezTo>
                <a:cubicBezTo>
                  <a:pt x="31" y="11"/>
                  <a:pt x="31" y="11"/>
                  <a:pt x="31" y="11"/>
                </a:cubicBezTo>
                <a:cubicBezTo>
                  <a:pt x="37" y="18"/>
                  <a:pt x="37" y="18"/>
                  <a:pt x="37" y="18"/>
                </a:cubicBezTo>
                <a:close/>
                <a:moveTo>
                  <a:pt x="45" y="22"/>
                </a:moveTo>
                <a:cubicBezTo>
                  <a:pt x="45" y="22"/>
                  <a:pt x="45" y="22"/>
                  <a:pt x="45" y="22"/>
                </a:cubicBezTo>
                <a:cubicBezTo>
                  <a:pt x="44" y="22"/>
                  <a:pt x="44" y="21"/>
                  <a:pt x="45" y="21"/>
                </a:cubicBezTo>
                <a:cubicBezTo>
                  <a:pt x="46" y="20"/>
                  <a:pt x="46" y="20"/>
                  <a:pt x="47" y="21"/>
                </a:cubicBezTo>
                <a:cubicBezTo>
                  <a:pt x="47" y="21"/>
                  <a:pt x="48" y="23"/>
                  <a:pt x="48" y="23"/>
                </a:cubicBezTo>
                <a:cubicBezTo>
                  <a:pt x="49" y="26"/>
                  <a:pt x="50" y="28"/>
                  <a:pt x="50" y="31"/>
                </a:cubicBezTo>
                <a:cubicBezTo>
                  <a:pt x="50" y="33"/>
                  <a:pt x="49" y="36"/>
                  <a:pt x="48" y="38"/>
                </a:cubicBezTo>
                <a:cubicBezTo>
                  <a:pt x="46" y="43"/>
                  <a:pt x="43" y="46"/>
                  <a:pt x="38" y="48"/>
                </a:cubicBezTo>
                <a:cubicBezTo>
                  <a:pt x="36" y="49"/>
                  <a:pt x="34" y="49"/>
                  <a:pt x="31" y="49"/>
                </a:cubicBezTo>
                <a:cubicBezTo>
                  <a:pt x="28" y="49"/>
                  <a:pt x="26" y="49"/>
                  <a:pt x="23" y="48"/>
                </a:cubicBezTo>
                <a:cubicBezTo>
                  <a:pt x="23" y="47"/>
                  <a:pt x="22" y="47"/>
                  <a:pt x="21" y="46"/>
                </a:cubicBezTo>
                <a:cubicBezTo>
                  <a:pt x="20" y="46"/>
                  <a:pt x="20" y="45"/>
                  <a:pt x="21" y="45"/>
                </a:cubicBezTo>
                <a:cubicBezTo>
                  <a:pt x="21" y="44"/>
                  <a:pt x="22" y="44"/>
                  <a:pt x="22" y="45"/>
                </a:cubicBezTo>
                <a:cubicBezTo>
                  <a:pt x="23" y="45"/>
                  <a:pt x="24" y="45"/>
                  <a:pt x="24" y="46"/>
                </a:cubicBezTo>
                <a:cubicBezTo>
                  <a:pt x="26" y="47"/>
                  <a:pt x="29" y="47"/>
                  <a:pt x="31" y="47"/>
                </a:cubicBezTo>
                <a:cubicBezTo>
                  <a:pt x="33" y="47"/>
                  <a:pt x="35" y="47"/>
                  <a:pt x="37" y="46"/>
                </a:cubicBezTo>
                <a:cubicBezTo>
                  <a:pt x="41" y="44"/>
                  <a:pt x="44" y="41"/>
                  <a:pt x="46" y="37"/>
                </a:cubicBezTo>
                <a:cubicBezTo>
                  <a:pt x="47" y="35"/>
                  <a:pt x="47" y="33"/>
                  <a:pt x="47" y="31"/>
                </a:cubicBezTo>
                <a:cubicBezTo>
                  <a:pt x="47" y="28"/>
                  <a:pt x="46" y="25"/>
                  <a:pt x="45" y="22"/>
                </a:cubicBezTo>
                <a:close/>
                <a:moveTo>
                  <a:pt x="39" y="28"/>
                </a:moveTo>
                <a:cubicBezTo>
                  <a:pt x="39" y="28"/>
                  <a:pt x="39" y="28"/>
                  <a:pt x="39" y="28"/>
                </a:cubicBezTo>
                <a:cubicBezTo>
                  <a:pt x="39" y="27"/>
                  <a:pt x="39" y="26"/>
                  <a:pt x="39" y="26"/>
                </a:cubicBezTo>
                <a:cubicBezTo>
                  <a:pt x="40" y="26"/>
                  <a:pt x="41" y="26"/>
                  <a:pt x="41" y="27"/>
                </a:cubicBezTo>
                <a:cubicBezTo>
                  <a:pt x="41" y="27"/>
                  <a:pt x="41" y="27"/>
                  <a:pt x="41" y="28"/>
                </a:cubicBezTo>
                <a:cubicBezTo>
                  <a:pt x="42" y="28"/>
                  <a:pt x="42" y="29"/>
                  <a:pt x="42" y="30"/>
                </a:cubicBezTo>
                <a:cubicBezTo>
                  <a:pt x="42" y="30"/>
                  <a:pt x="42" y="30"/>
                  <a:pt x="42" y="30"/>
                </a:cubicBezTo>
                <a:cubicBezTo>
                  <a:pt x="42" y="30"/>
                  <a:pt x="42" y="31"/>
                  <a:pt x="42" y="31"/>
                </a:cubicBezTo>
                <a:cubicBezTo>
                  <a:pt x="42" y="32"/>
                  <a:pt x="41" y="34"/>
                  <a:pt x="41" y="35"/>
                </a:cubicBezTo>
                <a:cubicBezTo>
                  <a:pt x="40" y="36"/>
                  <a:pt x="40" y="38"/>
                  <a:pt x="39" y="39"/>
                </a:cubicBezTo>
                <a:cubicBezTo>
                  <a:pt x="38" y="40"/>
                  <a:pt x="36" y="40"/>
                  <a:pt x="35" y="41"/>
                </a:cubicBezTo>
                <a:cubicBezTo>
                  <a:pt x="35" y="41"/>
                  <a:pt x="35" y="41"/>
                  <a:pt x="35" y="41"/>
                </a:cubicBezTo>
                <a:cubicBezTo>
                  <a:pt x="33" y="42"/>
                  <a:pt x="30" y="42"/>
                  <a:pt x="28" y="41"/>
                </a:cubicBezTo>
                <a:cubicBezTo>
                  <a:pt x="28" y="41"/>
                  <a:pt x="27" y="41"/>
                  <a:pt x="27" y="41"/>
                </a:cubicBezTo>
                <a:cubicBezTo>
                  <a:pt x="26" y="41"/>
                  <a:pt x="26" y="40"/>
                  <a:pt x="26" y="39"/>
                </a:cubicBezTo>
                <a:cubicBezTo>
                  <a:pt x="27" y="39"/>
                  <a:pt x="27" y="38"/>
                  <a:pt x="28" y="39"/>
                </a:cubicBezTo>
                <a:cubicBezTo>
                  <a:pt x="30" y="40"/>
                  <a:pt x="32" y="40"/>
                  <a:pt x="34" y="39"/>
                </a:cubicBezTo>
                <a:cubicBezTo>
                  <a:pt x="34" y="39"/>
                  <a:pt x="34" y="39"/>
                  <a:pt x="34" y="39"/>
                </a:cubicBezTo>
                <a:cubicBezTo>
                  <a:pt x="35" y="38"/>
                  <a:pt x="36" y="38"/>
                  <a:pt x="37" y="37"/>
                </a:cubicBezTo>
                <a:cubicBezTo>
                  <a:pt x="38" y="36"/>
                  <a:pt x="38" y="35"/>
                  <a:pt x="39" y="34"/>
                </a:cubicBezTo>
                <a:cubicBezTo>
                  <a:pt x="39" y="33"/>
                  <a:pt x="39" y="32"/>
                  <a:pt x="39" y="31"/>
                </a:cubicBezTo>
                <a:cubicBezTo>
                  <a:pt x="39" y="31"/>
                  <a:pt x="39" y="30"/>
                  <a:pt x="39" y="30"/>
                </a:cubicBezTo>
                <a:cubicBezTo>
                  <a:pt x="39" y="30"/>
                  <a:pt x="39" y="30"/>
                  <a:pt x="39" y="30"/>
                </a:cubicBezTo>
                <a:cubicBezTo>
                  <a:pt x="39" y="29"/>
                  <a:pt x="39" y="28"/>
                  <a:pt x="39"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1" name="Freeform 657"/>
          <p:cNvSpPr>
            <a:spLocks noEditPoints="1"/>
          </p:cNvSpPr>
          <p:nvPr/>
        </p:nvSpPr>
        <p:spPr bwMode="auto">
          <a:xfrm>
            <a:off x="2884759" y="5070048"/>
            <a:ext cx="167996" cy="167996"/>
          </a:xfrm>
          <a:custGeom>
            <a:avLst/>
            <a:gdLst>
              <a:gd name="T0" fmla="*/ 36 w 50"/>
              <a:gd name="T1" fmla="*/ 1 h 50"/>
              <a:gd name="T2" fmla="*/ 50 w 50"/>
              <a:gd name="T3" fmla="*/ 16 h 50"/>
              <a:gd name="T4" fmla="*/ 50 w 50"/>
              <a:gd name="T5" fmla="*/ 36 h 50"/>
              <a:gd name="T6" fmla="*/ 35 w 50"/>
              <a:gd name="T7" fmla="*/ 50 h 50"/>
              <a:gd name="T8" fmla="*/ 14 w 50"/>
              <a:gd name="T9" fmla="*/ 49 h 50"/>
              <a:gd name="T10" fmla="*/ 0 w 50"/>
              <a:gd name="T11" fmla="*/ 34 h 50"/>
              <a:gd name="T12" fmla="*/ 1 w 50"/>
              <a:gd name="T13" fmla="*/ 14 h 50"/>
              <a:gd name="T14" fmla="*/ 16 w 50"/>
              <a:gd name="T15" fmla="*/ 0 h 50"/>
              <a:gd name="T16" fmla="*/ 12 w 50"/>
              <a:gd name="T17" fmla="*/ 21 h 50"/>
              <a:gd name="T18" fmla="*/ 8 w 50"/>
              <a:gd name="T19" fmla="*/ 21 h 50"/>
              <a:gd name="T20" fmla="*/ 8 w 50"/>
              <a:gd name="T21" fmla="*/ 22 h 50"/>
              <a:gd name="T22" fmla="*/ 8 w 50"/>
              <a:gd name="T23" fmla="*/ 24 h 50"/>
              <a:gd name="T24" fmla="*/ 12 w 50"/>
              <a:gd name="T25" fmla="*/ 24 h 50"/>
              <a:gd name="T26" fmla="*/ 14 w 50"/>
              <a:gd name="T27" fmla="*/ 26 h 50"/>
              <a:gd name="T28" fmla="*/ 14 w 50"/>
              <a:gd name="T29" fmla="*/ 30 h 50"/>
              <a:gd name="T30" fmla="*/ 7 w 50"/>
              <a:gd name="T31" fmla="*/ 30 h 50"/>
              <a:gd name="T32" fmla="*/ 8 w 50"/>
              <a:gd name="T33" fmla="*/ 29 h 50"/>
              <a:gd name="T34" fmla="*/ 12 w 50"/>
              <a:gd name="T35" fmla="*/ 29 h 50"/>
              <a:gd name="T36" fmla="*/ 12 w 50"/>
              <a:gd name="T37" fmla="*/ 28 h 50"/>
              <a:gd name="T38" fmla="*/ 12 w 50"/>
              <a:gd name="T39" fmla="*/ 26 h 50"/>
              <a:gd name="T40" fmla="*/ 7 w 50"/>
              <a:gd name="T41" fmla="*/ 25 h 50"/>
              <a:gd name="T42" fmla="*/ 6 w 50"/>
              <a:gd name="T43" fmla="*/ 23 h 50"/>
              <a:gd name="T44" fmla="*/ 7 w 50"/>
              <a:gd name="T45" fmla="*/ 20 h 50"/>
              <a:gd name="T46" fmla="*/ 14 w 50"/>
              <a:gd name="T47" fmla="*/ 20 h 50"/>
              <a:gd name="T48" fmla="*/ 37 w 50"/>
              <a:gd name="T49" fmla="*/ 31 h 50"/>
              <a:gd name="T50" fmla="*/ 36 w 50"/>
              <a:gd name="T51" fmla="*/ 25 h 50"/>
              <a:gd name="T52" fmla="*/ 43 w 50"/>
              <a:gd name="T53" fmla="*/ 19 h 50"/>
              <a:gd name="T54" fmla="*/ 45 w 50"/>
              <a:gd name="T55" fmla="*/ 21 h 50"/>
              <a:gd name="T56" fmla="*/ 38 w 50"/>
              <a:gd name="T57" fmla="*/ 26 h 50"/>
              <a:gd name="T58" fmla="*/ 38 w 50"/>
              <a:gd name="T59" fmla="*/ 24 h 50"/>
              <a:gd name="T60" fmla="*/ 28 w 50"/>
              <a:gd name="T61" fmla="*/ 19 h 50"/>
              <a:gd name="T62" fmla="*/ 34 w 50"/>
              <a:gd name="T63" fmla="*/ 21 h 50"/>
              <a:gd name="T64" fmla="*/ 28 w 50"/>
              <a:gd name="T65" fmla="*/ 31 h 50"/>
              <a:gd name="T66" fmla="*/ 26 w 50"/>
              <a:gd name="T67" fmla="*/ 21 h 50"/>
              <a:gd name="T68" fmla="*/ 31 w 50"/>
              <a:gd name="T69" fmla="*/ 21 h 50"/>
              <a:gd name="T70" fmla="*/ 28 w 50"/>
              <a:gd name="T71" fmla="*/ 29 h 50"/>
              <a:gd name="T72" fmla="*/ 31 w 50"/>
              <a:gd name="T73" fmla="*/ 29 h 50"/>
              <a:gd name="T74" fmla="*/ 32 w 50"/>
              <a:gd name="T75" fmla="*/ 21 h 50"/>
              <a:gd name="T76" fmla="*/ 20 w 50"/>
              <a:gd name="T77" fmla="*/ 31 h 50"/>
              <a:gd name="T78" fmla="*/ 16 w 50"/>
              <a:gd name="T79" fmla="*/ 20 h 50"/>
              <a:gd name="T80" fmla="*/ 20 w 50"/>
              <a:gd name="T81" fmla="*/ 19 h 50"/>
              <a:gd name="T82" fmla="*/ 21 w 50"/>
              <a:gd name="T83" fmla="*/ 21 h 50"/>
              <a:gd name="T84" fmla="*/ 17 w 50"/>
              <a:gd name="T85" fmla="*/ 4 h 50"/>
              <a:gd name="T86" fmla="*/ 4 w 50"/>
              <a:gd name="T87" fmla="*/ 25 h 50"/>
              <a:gd name="T88" fmla="*/ 17 w 50"/>
              <a:gd name="T89" fmla="*/ 46 h 50"/>
              <a:gd name="T90" fmla="*/ 40 w 50"/>
              <a:gd name="T91" fmla="*/ 40 h 50"/>
              <a:gd name="T92" fmla="*/ 46 w 50"/>
              <a:gd name="T93" fmla="*/ 25 h 50"/>
              <a:gd name="T94" fmla="*/ 34 w 50"/>
              <a:gd name="T95"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50">
                <a:moveTo>
                  <a:pt x="16" y="0"/>
                </a:moveTo>
                <a:cubicBezTo>
                  <a:pt x="25" y="0"/>
                  <a:pt x="25" y="0"/>
                  <a:pt x="25" y="0"/>
                </a:cubicBezTo>
                <a:cubicBezTo>
                  <a:pt x="35" y="0"/>
                  <a:pt x="35" y="0"/>
                  <a:pt x="35" y="0"/>
                </a:cubicBezTo>
                <a:cubicBezTo>
                  <a:pt x="35" y="0"/>
                  <a:pt x="36" y="0"/>
                  <a:pt x="36" y="1"/>
                </a:cubicBezTo>
                <a:cubicBezTo>
                  <a:pt x="43" y="7"/>
                  <a:pt x="43" y="7"/>
                  <a:pt x="43" y="7"/>
                </a:cubicBezTo>
                <a:cubicBezTo>
                  <a:pt x="43" y="7"/>
                  <a:pt x="43" y="7"/>
                  <a:pt x="43" y="7"/>
                </a:cubicBezTo>
                <a:cubicBezTo>
                  <a:pt x="50" y="14"/>
                  <a:pt x="50" y="14"/>
                  <a:pt x="50" y="14"/>
                </a:cubicBezTo>
                <a:cubicBezTo>
                  <a:pt x="50" y="14"/>
                  <a:pt x="50" y="15"/>
                  <a:pt x="50" y="16"/>
                </a:cubicBezTo>
                <a:cubicBezTo>
                  <a:pt x="50" y="25"/>
                  <a:pt x="50" y="25"/>
                  <a:pt x="50" y="25"/>
                </a:cubicBezTo>
                <a:cubicBezTo>
                  <a:pt x="50" y="25"/>
                  <a:pt x="50" y="25"/>
                  <a:pt x="50" y="25"/>
                </a:cubicBezTo>
                <a:cubicBezTo>
                  <a:pt x="50" y="34"/>
                  <a:pt x="50" y="34"/>
                  <a:pt x="50" y="34"/>
                </a:cubicBezTo>
                <a:cubicBezTo>
                  <a:pt x="50" y="35"/>
                  <a:pt x="50" y="35"/>
                  <a:pt x="50" y="36"/>
                </a:cubicBezTo>
                <a:cubicBezTo>
                  <a:pt x="43" y="43"/>
                  <a:pt x="43" y="43"/>
                  <a:pt x="43" y="43"/>
                </a:cubicBezTo>
                <a:cubicBezTo>
                  <a:pt x="43" y="43"/>
                  <a:pt x="43" y="43"/>
                  <a:pt x="43" y="43"/>
                </a:cubicBezTo>
                <a:cubicBezTo>
                  <a:pt x="36" y="49"/>
                  <a:pt x="36" y="49"/>
                  <a:pt x="36" y="49"/>
                </a:cubicBezTo>
                <a:cubicBezTo>
                  <a:pt x="36" y="50"/>
                  <a:pt x="35" y="50"/>
                  <a:pt x="35" y="50"/>
                </a:cubicBezTo>
                <a:cubicBezTo>
                  <a:pt x="25" y="50"/>
                  <a:pt x="25" y="50"/>
                  <a:pt x="25" y="50"/>
                </a:cubicBezTo>
                <a:cubicBezTo>
                  <a:pt x="25" y="50"/>
                  <a:pt x="25" y="50"/>
                  <a:pt x="25" y="50"/>
                </a:cubicBezTo>
                <a:cubicBezTo>
                  <a:pt x="16" y="50"/>
                  <a:pt x="16" y="50"/>
                  <a:pt x="16" y="50"/>
                </a:cubicBezTo>
                <a:cubicBezTo>
                  <a:pt x="15" y="50"/>
                  <a:pt x="15" y="50"/>
                  <a:pt x="14" y="49"/>
                </a:cubicBezTo>
                <a:cubicBezTo>
                  <a:pt x="8" y="43"/>
                  <a:pt x="8" y="43"/>
                  <a:pt x="8" y="43"/>
                </a:cubicBezTo>
                <a:cubicBezTo>
                  <a:pt x="8" y="42"/>
                  <a:pt x="8" y="42"/>
                  <a:pt x="8" y="42"/>
                </a:cubicBezTo>
                <a:cubicBezTo>
                  <a:pt x="1" y="36"/>
                  <a:pt x="1" y="36"/>
                  <a:pt x="1" y="36"/>
                </a:cubicBezTo>
                <a:cubicBezTo>
                  <a:pt x="1" y="35"/>
                  <a:pt x="0" y="35"/>
                  <a:pt x="0" y="34"/>
                </a:cubicBezTo>
                <a:cubicBezTo>
                  <a:pt x="0" y="25"/>
                  <a:pt x="0" y="25"/>
                  <a:pt x="0" y="25"/>
                </a:cubicBezTo>
                <a:cubicBezTo>
                  <a:pt x="0" y="25"/>
                  <a:pt x="0" y="25"/>
                  <a:pt x="0" y="25"/>
                </a:cubicBezTo>
                <a:cubicBezTo>
                  <a:pt x="0" y="15"/>
                  <a:pt x="0" y="15"/>
                  <a:pt x="0" y="15"/>
                </a:cubicBezTo>
                <a:cubicBezTo>
                  <a:pt x="0" y="15"/>
                  <a:pt x="1" y="14"/>
                  <a:pt x="1" y="14"/>
                </a:cubicBezTo>
                <a:cubicBezTo>
                  <a:pt x="8" y="7"/>
                  <a:pt x="8" y="7"/>
                  <a:pt x="8" y="7"/>
                </a:cubicBezTo>
                <a:cubicBezTo>
                  <a:pt x="8" y="7"/>
                  <a:pt x="8" y="7"/>
                  <a:pt x="8" y="7"/>
                </a:cubicBezTo>
                <a:cubicBezTo>
                  <a:pt x="14" y="1"/>
                  <a:pt x="14" y="1"/>
                  <a:pt x="14" y="1"/>
                </a:cubicBezTo>
                <a:cubicBezTo>
                  <a:pt x="15" y="0"/>
                  <a:pt x="15" y="0"/>
                  <a:pt x="16" y="0"/>
                </a:cubicBezTo>
                <a:close/>
                <a:moveTo>
                  <a:pt x="14" y="21"/>
                </a:moveTo>
                <a:cubicBezTo>
                  <a:pt x="14" y="21"/>
                  <a:pt x="14" y="21"/>
                  <a:pt x="14" y="21"/>
                </a:cubicBezTo>
                <a:cubicBezTo>
                  <a:pt x="14" y="22"/>
                  <a:pt x="14" y="23"/>
                  <a:pt x="13" y="23"/>
                </a:cubicBezTo>
                <a:cubicBezTo>
                  <a:pt x="13" y="23"/>
                  <a:pt x="12" y="22"/>
                  <a:pt x="12" y="21"/>
                </a:cubicBezTo>
                <a:cubicBezTo>
                  <a:pt x="12" y="21"/>
                  <a:pt x="12" y="21"/>
                  <a:pt x="12" y="21"/>
                </a:cubicBezTo>
                <a:cubicBezTo>
                  <a:pt x="12" y="21"/>
                  <a:pt x="12" y="21"/>
                  <a:pt x="12" y="21"/>
                </a:cubicBezTo>
                <a:cubicBezTo>
                  <a:pt x="10" y="21"/>
                  <a:pt x="10" y="21"/>
                  <a:pt x="10" y="21"/>
                </a:cubicBezTo>
                <a:cubicBezTo>
                  <a:pt x="8" y="21"/>
                  <a:pt x="8" y="21"/>
                  <a:pt x="8" y="21"/>
                </a:cubicBezTo>
                <a:cubicBezTo>
                  <a:pt x="8" y="21"/>
                  <a:pt x="8" y="21"/>
                  <a:pt x="8" y="21"/>
                </a:cubicBezTo>
                <a:cubicBezTo>
                  <a:pt x="8" y="21"/>
                  <a:pt x="8" y="21"/>
                  <a:pt x="8" y="21"/>
                </a:cubicBezTo>
                <a:cubicBezTo>
                  <a:pt x="8" y="21"/>
                  <a:pt x="8" y="21"/>
                  <a:pt x="8" y="21"/>
                </a:cubicBezTo>
                <a:cubicBezTo>
                  <a:pt x="8" y="22"/>
                  <a:pt x="8" y="22"/>
                  <a:pt x="8" y="22"/>
                </a:cubicBezTo>
                <a:cubicBezTo>
                  <a:pt x="8" y="22"/>
                  <a:pt x="8" y="22"/>
                  <a:pt x="8" y="22"/>
                </a:cubicBezTo>
                <a:cubicBezTo>
                  <a:pt x="8" y="23"/>
                  <a:pt x="8" y="23"/>
                  <a:pt x="8" y="23"/>
                </a:cubicBezTo>
                <a:cubicBezTo>
                  <a:pt x="8" y="23"/>
                  <a:pt x="8" y="23"/>
                  <a:pt x="8" y="23"/>
                </a:cubicBezTo>
                <a:cubicBezTo>
                  <a:pt x="8" y="24"/>
                  <a:pt x="8" y="24"/>
                  <a:pt x="8" y="24"/>
                </a:cubicBezTo>
                <a:cubicBezTo>
                  <a:pt x="8" y="24"/>
                  <a:pt x="8" y="24"/>
                  <a:pt x="8" y="24"/>
                </a:cubicBezTo>
                <a:cubicBezTo>
                  <a:pt x="8" y="24"/>
                  <a:pt x="8" y="24"/>
                  <a:pt x="8" y="24"/>
                </a:cubicBezTo>
                <a:cubicBezTo>
                  <a:pt x="10" y="24"/>
                  <a:pt x="10" y="24"/>
                  <a:pt x="10" y="24"/>
                </a:cubicBezTo>
                <a:cubicBezTo>
                  <a:pt x="12" y="24"/>
                  <a:pt x="12" y="24"/>
                  <a:pt x="12" y="24"/>
                </a:cubicBezTo>
                <a:cubicBezTo>
                  <a:pt x="12" y="24"/>
                  <a:pt x="12" y="24"/>
                  <a:pt x="12" y="24"/>
                </a:cubicBezTo>
                <a:cubicBezTo>
                  <a:pt x="13" y="24"/>
                  <a:pt x="13" y="24"/>
                  <a:pt x="14" y="25"/>
                </a:cubicBezTo>
                <a:cubicBezTo>
                  <a:pt x="14" y="25"/>
                  <a:pt x="14" y="25"/>
                  <a:pt x="14" y="25"/>
                </a:cubicBezTo>
                <a:cubicBezTo>
                  <a:pt x="14" y="25"/>
                  <a:pt x="14" y="26"/>
                  <a:pt x="14" y="26"/>
                </a:cubicBezTo>
                <a:cubicBezTo>
                  <a:pt x="14" y="27"/>
                  <a:pt x="14" y="27"/>
                  <a:pt x="14" y="27"/>
                </a:cubicBezTo>
                <a:cubicBezTo>
                  <a:pt x="14" y="27"/>
                  <a:pt x="14" y="27"/>
                  <a:pt x="14" y="27"/>
                </a:cubicBezTo>
                <a:cubicBezTo>
                  <a:pt x="14" y="29"/>
                  <a:pt x="14" y="29"/>
                  <a:pt x="14" y="29"/>
                </a:cubicBezTo>
                <a:cubicBezTo>
                  <a:pt x="14" y="29"/>
                  <a:pt x="14" y="30"/>
                  <a:pt x="14" y="30"/>
                </a:cubicBezTo>
                <a:cubicBezTo>
                  <a:pt x="13" y="31"/>
                  <a:pt x="12" y="31"/>
                  <a:pt x="12" y="31"/>
                </a:cubicBezTo>
                <a:cubicBezTo>
                  <a:pt x="10" y="31"/>
                  <a:pt x="10" y="31"/>
                  <a:pt x="10" y="31"/>
                </a:cubicBezTo>
                <a:cubicBezTo>
                  <a:pt x="8" y="31"/>
                  <a:pt x="8" y="31"/>
                  <a:pt x="8" y="31"/>
                </a:cubicBezTo>
                <a:cubicBezTo>
                  <a:pt x="8" y="31"/>
                  <a:pt x="7" y="31"/>
                  <a:pt x="7" y="30"/>
                </a:cubicBezTo>
                <a:cubicBezTo>
                  <a:pt x="6" y="30"/>
                  <a:pt x="6" y="29"/>
                  <a:pt x="6" y="29"/>
                </a:cubicBezTo>
                <a:cubicBezTo>
                  <a:pt x="6" y="28"/>
                  <a:pt x="6" y="27"/>
                  <a:pt x="7" y="27"/>
                </a:cubicBezTo>
                <a:cubicBezTo>
                  <a:pt x="8" y="27"/>
                  <a:pt x="8" y="28"/>
                  <a:pt x="8" y="29"/>
                </a:cubicBezTo>
                <a:cubicBezTo>
                  <a:pt x="8" y="29"/>
                  <a:pt x="8" y="29"/>
                  <a:pt x="8" y="29"/>
                </a:cubicBezTo>
                <a:cubicBezTo>
                  <a:pt x="8" y="29"/>
                  <a:pt x="8" y="29"/>
                  <a:pt x="8" y="29"/>
                </a:cubicBezTo>
                <a:cubicBezTo>
                  <a:pt x="10" y="29"/>
                  <a:pt x="10" y="29"/>
                  <a:pt x="10" y="29"/>
                </a:cubicBezTo>
                <a:cubicBezTo>
                  <a:pt x="12" y="29"/>
                  <a:pt x="12" y="29"/>
                  <a:pt x="12" y="29"/>
                </a:cubicBezTo>
                <a:cubicBezTo>
                  <a:pt x="12" y="29"/>
                  <a:pt x="12" y="29"/>
                  <a:pt x="12" y="29"/>
                </a:cubicBezTo>
                <a:cubicBezTo>
                  <a:pt x="12" y="29"/>
                  <a:pt x="12" y="29"/>
                  <a:pt x="12" y="29"/>
                </a:cubicBezTo>
                <a:cubicBezTo>
                  <a:pt x="12" y="29"/>
                  <a:pt x="12" y="29"/>
                  <a:pt x="12" y="29"/>
                </a:cubicBezTo>
                <a:cubicBezTo>
                  <a:pt x="12" y="28"/>
                  <a:pt x="12" y="28"/>
                  <a:pt x="12" y="28"/>
                </a:cubicBezTo>
                <a:cubicBezTo>
                  <a:pt x="12" y="28"/>
                  <a:pt x="12" y="28"/>
                  <a:pt x="12" y="28"/>
                </a:cubicBezTo>
                <a:cubicBezTo>
                  <a:pt x="12" y="26"/>
                  <a:pt x="12" y="26"/>
                  <a:pt x="12" y="26"/>
                </a:cubicBezTo>
                <a:cubicBezTo>
                  <a:pt x="12" y="26"/>
                  <a:pt x="12" y="26"/>
                  <a:pt x="12" y="26"/>
                </a:cubicBezTo>
                <a:cubicBezTo>
                  <a:pt x="12" y="26"/>
                  <a:pt x="12" y="26"/>
                  <a:pt x="12" y="26"/>
                </a:cubicBezTo>
                <a:cubicBezTo>
                  <a:pt x="12" y="26"/>
                  <a:pt x="12" y="26"/>
                  <a:pt x="12" y="26"/>
                </a:cubicBezTo>
                <a:cubicBezTo>
                  <a:pt x="10" y="26"/>
                  <a:pt x="10" y="26"/>
                  <a:pt x="10" y="26"/>
                </a:cubicBezTo>
                <a:cubicBezTo>
                  <a:pt x="8" y="26"/>
                  <a:pt x="8" y="26"/>
                  <a:pt x="8" y="26"/>
                </a:cubicBezTo>
                <a:cubicBezTo>
                  <a:pt x="8" y="26"/>
                  <a:pt x="8" y="26"/>
                  <a:pt x="8" y="26"/>
                </a:cubicBezTo>
                <a:cubicBezTo>
                  <a:pt x="8" y="26"/>
                  <a:pt x="7" y="26"/>
                  <a:pt x="7" y="25"/>
                </a:cubicBezTo>
                <a:cubicBezTo>
                  <a:pt x="7" y="25"/>
                  <a:pt x="7" y="25"/>
                  <a:pt x="7" y="25"/>
                </a:cubicBezTo>
                <a:cubicBezTo>
                  <a:pt x="6" y="25"/>
                  <a:pt x="6" y="24"/>
                  <a:pt x="6" y="24"/>
                </a:cubicBezTo>
                <a:cubicBezTo>
                  <a:pt x="6" y="23"/>
                  <a:pt x="6" y="23"/>
                  <a:pt x="6" y="23"/>
                </a:cubicBezTo>
                <a:cubicBezTo>
                  <a:pt x="6" y="23"/>
                  <a:pt x="6" y="23"/>
                  <a:pt x="6" y="23"/>
                </a:cubicBezTo>
                <a:cubicBezTo>
                  <a:pt x="6" y="22"/>
                  <a:pt x="6" y="22"/>
                  <a:pt x="6" y="22"/>
                </a:cubicBezTo>
                <a:cubicBezTo>
                  <a:pt x="6" y="22"/>
                  <a:pt x="6" y="22"/>
                  <a:pt x="6" y="22"/>
                </a:cubicBezTo>
                <a:cubicBezTo>
                  <a:pt x="6" y="21"/>
                  <a:pt x="6" y="21"/>
                  <a:pt x="6" y="21"/>
                </a:cubicBezTo>
                <a:cubicBezTo>
                  <a:pt x="6" y="21"/>
                  <a:pt x="6" y="20"/>
                  <a:pt x="7" y="20"/>
                </a:cubicBezTo>
                <a:cubicBezTo>
                  <a:pt x="7" y="19"/>
                  <a:pt x="8" y="19"/>
                  <a:pt x="8" y="19"/>
                </a:cubicBezTo>
                <a:cubicBezTo>
                  <a:pt x="10" y="19"/>
                  <a:pt x="10" y="19"/>
                  <a:pt x="10" y="19"/>
                </a:cubicBezTo>
                <a:cubicBezTo>
                  <a:pt x="12" y="19"/>
                  <a:pt x="12" y="19"/>
                  <a:pt x="12" y="19"/>
                </a:cubicBezTo>
                <a:cubicBezTo>
                  <a:pt x="12" y="19"/>
                  <a:pt x="13" y="19"/>
                  <a:pt x="14" y="20"/>
                </a:cubicBezTo>
                <a:cubicBezTo>
                  <a:pt x="14" y="20"/>
                  <a:pt x="14" y="21"/>
                  <a:pt x="14" y="21"/>
                </a:cubicBezTo>
                <a:close/>
                <a:moveTo>
                  <a:pt x="38" y="30"/>
                </a:moveTo>
                <a:cubicBezTo>
                  <a:pt x="38" y="30"/>
                  <a:pt x="38" y="30"/>
                  <a:pt x="38" y="30"/>
                </a:cubicBezTo>
                <a:cubicBezTo>
                  <a:pt x="38" y="31"/>
                  <a:pt x="38" y="31"/>
                  <a:pt x="37" y="31"/>
                </a:cubicBezTo>
                <a:cubicBezTo>
                  <a:pt x="37" y="31"/>
                  <a:pt x="36" y="31"/>
                  <a:pt x="36" y="30"/>
                </a:cubicBezTo>
                <a:cubicBezTo>
                  <a:pt x="36" y="25"/>
                  <a:pt x="36" y="25"/>
                  <a:pt x="36" y="25"/>
                </a:cubicBezTo>
                <a:cubicBezTo>
                  <a:pt x="36" y="25"/>
                  <a:pt x="36" y="25"/>
                  <a:pt x="36" y="25"/>
                </a:cubicBezTo>
                <a:cubicBezTo>
                  <a:pt x="36" y="25"/>
                  <a:pt x="36" y="25"/>
                  <a:pt x="36" y="25"/>
                </a:cubicBezTo>
                <a:cubicBezTo>
                  <a:pt x="36" y="20"/>
                  <a:pt x="36" y="20"/>
                  <a:pt x="36" y="20"/>
                </a:cubicBezTo>
                <a:cubicBezTo>
                  <a:pt x="36" y="19"/>
                  <a:pt x="37" y="19"/>
                  <a:pt x="37" y="19"/>
                </a:cubicBezTo>
                <a:cubicBezTo>
                  <a:pt x="37" y="19"/>
                  <a:pt x="37" y="19"/>
                  <a:pt x="37" y="19"/>
                </a:cubicBezTo>
                <a:cubicBezTo>
                  <a:pt x="43" y="19"/>
                  <a:pt x="43" y="19"/>
                  <a:pt x="43" y="19"/>
                </a:cubicBezTo>
                <a:cubicBezTo>
                  <a:pt x="43" y="19"/>
                  <a:pt x="44" y="19"/>
                  <a:pt x="44" y="19"/>
                </a:cubicBezTo>
                <a:cubicBezTo>
                  <a:pt x="44" y="19"/>
                  <a:pt x="44" y="19"/>
                  <a:pt x="44" y="19"/>
                </a:cubicBezTo>
                <a:cubicBezTo>
                  <a:pt x="44" y="19"/>
                  <a:pt x="44" y="19"/>
                  <a:pt x="44" y="19"/>
                </a:cubicBezTo>
                <a:cubicBezTo>
                  <a:pt x="45" y="20"/>
                  <a:pt x="45" y="20"/>
                  <a:pt x="45" y="21"/>
                </a:cubicBezTo>
                <a:cubicBezTo>
                  <a:pt x="45" y="24"/>
                  <a:pt x="45" y="24"/>
                  <a:pt x="45" y="24"/>
                </a:cubicBezTo>
                <a:cubicBezTo>
                  <a:pt x="45" y="25"/>
                  <a:pt x="45" y="25"/>
                  <a:pt x="44" y="26"/>
                </a:cubicBezTo>
                <a:cubicBezTo>
                  <a:pt x="44" y="26"/>
                  <a:pt x="43" y="26"/>
                  <a:pt x="43" y="26"/>
                </a:cubicBezTo>
                <a:cubicBezTo>
                  <a:pt x="38" y="26"/>
                  <a:pt x="38" y="26"/>
                  <a:pt x="38" y="26"/>
                </a:cubicBezTo>
                <a:cubicBezTo>
                  <a:pt x="38" y="30"/>
                  <a:pt x="38" y="30"/>
                  <a:pt x="38" y="30"/>
                </a:cubicBezTo>
                <a:close/>
                <a:moveTo>
                  <a:pt x="38" y="21"/>
                </a:moveTo>
                <a:cubicBezTo>
                  <a:pt x="38" y="21"/>
                  <a:pt x="38" y="21"/>
                  <a:pt x="38" y="21"/>
                </a:cubicBezTo>
                <a:cubicBezTo>
                  <a:pt x="38" y="24"/>
                  <a:pt x="38" y="24"/>
                  <a:pt x="38" y="24"/>
                </a:cubicBezTo>
                <a:cubicBezTo>
                  <a:pt x="42" y="24"/>
                  <a:pt x="42" y="24"/>
                  <a:pt x="42" y="24"/>
                </a:cubicBezTo>
                <a:cubicBezTo>
                  <a:pt x="42" y="21"/>
                  <a:pt x="42" y="21"/>
                  <a:pt x="42" y="21"/>
                </a:cubicBezTo>
                <a:cubicBezTo>
                  <a:pt x="38" y="21"/>
                  <a:pt x="38" y="21"/>
                  <a:pt x="38" y="21"/>
                </a:cubicBezTo>
                <a:close/>
                <a:moveTo>
                  <a:pt x="28" y="19"/>
                </a:moveTo>
                <a:cubicBezTo>
                  <a:pt x="28" y="19"/>
                  <a:pt x="28" y="19"/>
                  <a:pt x="28" y="19"/>
                </a:cubicBezTo>
                <a:cubicBezTo>
                  <a:pt x="31" y="19"/>
                  <a:pt x="31" y="19"/>
                  <a:pt x="31" y="19"/>
                </a:cubicBezTo>
                <a:cubicBezTo>
                  <a:pt x="32" y="19"/>
                  <a:pt x="33" y="19"/>
                  <a:pt x="33" y="20"/>
                </a:cubicBezTo>
                <a:cubicBezTo>
                  <a:pt x="34" y="20"/>
                  <a:pt x="34" y="21"/>
                  <a:pt x="34" y="21"/>
                </a:cubicBezTo>
                <a:cubicBezTo>
                  <a:pt x="34" y="29"/>
                  <a:pt x="34" y="29"/>
                  <a:pt x="34" y="29"/>
                </a:cubicBezTo>
                <a:cubicBezTo>
                  <a:pt x="34" y="29"/>
                  <a:pt x="34" y="30"/>
                  <a:pt x="33" y="30"/>
                </a:cubicBezTo>
                <a:cubicBezTo>
                  <a:pt x="33" y="31"/>
                  <a:pt x="32" y="31"/>
                  <a:pt x="31" y="31"/>
                </a:cubicBezTo>
                <a:cubicBezTo>
                  <a:pt x="28" y="31"/>
                  <a:pt x="28" y="31"/>
                  <a:pt x="28" y="31"/>
                </a:cubicBezTo>
                <a:cubicBezTo>
                  <a:pt x="28" y="31"/>
                  <a:pt x="27" y="31"/>
                  <a:pt x="26" y="30"/>
                </a:cubicBezTo>
                <a:cubicBezTo>
                  <a:pt x="26" y="30"/>
                  <a:pt x="26" y="30"/>
                  <a:pt x="26" y="30"/>
                </a:cubicBezTo>
                <a:cubicBezTo>
                  <a:pt x="26" y="30"/>
                  <a:pt x="26" y="29"/>
                  <a:pt x="26" y="29"/>
                </a:cubicBezTo>
                <a:cubicBezTo>
                  <a:pt x="26" y="21"/>
                  <a:pt x="26" y="21"/>
                  <a:pt x="26" y="21"/>
                </a:cubicBezTo>
                <a:cubicBezTo>
                  <a:pt x="26" y="21"/>
                  <a:pt x="26" y="20"/>
                  <a:pt x="26" y="20"/>
                </a:cubicBezTo>
                <a:cubicBezTo>
                  <a:pt x="27" y="19"/>
                  <a:pt x="28" y="19"/>
                  <a:pt x="28" y="19"/>
                </a:cubicBezTo>
                <a:close/>
                <a:moveTo>
                  <a:pt x="31" y="21"/>
                </a:moveTo>
                <a:cubicBezTo>
                  <a:pt x="31" y="21"/>
                  <a:pt x="31" y="21"/>
                  <a:pt x="31" y="21"/>
                </a:cubicBezTo>
                <a:cubicBezTo>
                  <a:pt x="28" y="21"/>
                  <a:pt x="28" y="21"/>
                  <a:pt x="28" y="21"/>
                </a:cubicBezTo>
                <a:cubicBezTo>
                  <a:pt x="28" y="21"/>
                  <a:pt x="28" y="21"/>
                  <a:pt x="28" y="21"/>
                </a:cubicBezTo>
                <a:cubicBezTo>
                  <a:pt x="28" y="21"/>
                  <a:pt x="28" y="21"/>
                  <a:pt x="28" y="21"/>
                </a:cubicBezTo>
                <a:cubicBezTo>
                  <a:pt x="28" y="29"/>
                  <a:pt x="28" y="29"/>
                  <a:pt x="28" y="29"/>
                </a:cubicBezTo>
                <a:cubicBezTo>
                  <a:pt x="28" y="29"/>
                  <a:pt x="28" y="29"/>
                  <a:pt x="28" y="29"/>
                </a:cubicBezTo>
                <a:cubicBezTo>
                  <a:pt x="28" y="29"/>
                  <a:pt x="28" y="29"/>
                  <a:pt x="28" y="29"/>
                </a:cubicBezTo>
                <a:cubicBezTo>
                  <a:pt x="28" y="29"/>
                  <a:pt x="28" y="29"/>
                  <a:pt x="28" y="29"/>
                </a:cubicBezTo>
                <a:cubicBezTo>
                  <a:pt x="31" y="29"/>
                  <a:pt x="31" y="29"/>
                  <a:pt x="31" y="29"/>
                </a:cubicBezTo>
                <a:cubicBezTo>
                  <a:pt x="32" y="29"/>
                  <a:pt x="32" y="29"/>
                  <a:pt x="32" y="29"/>
                </a:cubicBezTo>
                <a:cubicBezTo>
                  <a:pt x="32" y="29"/>
                  <a:pt x="32" y="29"/>
                  <a:pt x="32" y="29"/>
                </a:cubicBezTo>
                <a:cubicBezTo>
                  <a:pt x="32" y="21"/>
                  <a:pt x="32" y="21"/>
                  <a:pt x="32" y="21"/>
                </a:cubicBezTo>
                <a:cubicBezTo>
                  <a:pt x="32" y="21"/>
                  <a:pt x="32" y="21"/>
                  <a:pt x="32" y="21"/>
                </a:cubicBezTo>
                <a:cubicBezTo>
                  <a:pt x="32" y="21"/>
                  <a:pt x="32" y="21"/>
                  <a:pt x="31" y="21"/>
                </a:cubicBezTo>
                <a:close/>
                <a:moveTo>
                  <a:pt x="21" y="30"/>
                </a:moveTo>
                <a:cubicBezTo>
                  <a:pt x="21" y="30"/>
                  <a:pt x="21" y="30"/>
                  <a:pt x="21" y="30"/>
                </a:cubicBezTo>
                <a:cubicBezTo>
                  <a:pt x="21" y="31"/>
                  <a:pt x="21" y="31"/>
                  <a:pt x="20" y="31"/>
                </a:cubicBezTo>
                <a:cubicBezTo>
                  <a:pt x="19" y="31"/>
                  <a:pt x="19" y="31"/>
                  <a:pt x="19" y="30"/>
                </a:cubicBezTo>
                <a:cubicBezTo>
                  <a:pt x="19" y="21"/>
                  <a:pt x="19" y="21"/>
                  <a:pt x="19" y="21"/>
                </a:cubicBezTo>
                <a:cubicBezTo>
                  <a:pt x="17" y="21"/>
                  <a:pt x="17" y="21"/>
                  <a:pt x="17" y="21"/>
                </a:cubicBezTo>
                <a:cubicBezTo>
                  <a:pt x="16" y="21"/>
                  <a:pt x="16" y="21"/>
                  <a:pt x="16" y="20"/>
                </a:cubicBezTo>
                <a:cubicBezTo>
                  <a:pt x="16" y="19"/>
                  <a:pt x="16" y="19"/>
                  <a:pt x="17" y="19"/>
                </a:cubicBezTo>
                <a:cubicBezTo>
                  <a:pt x="20" y="19"/>
                  <a:pt x="20" y="19"/>
                  <a:pt x="20" y="19"/>
                </a:cubicBezTo>
                <a:cubicBezTo>
                  <a:pt x="20" y="19"/>
                  <a:pt x="20" y="19"/>
                  <a:pt x="20" y="19"/>
                </a:cubicBezTo>
                <a:cubicBezTo>
                  <a:pt x="20" y="19"/>
                  <a:pt x="20" y="19"/>
                  <a:pt x="20" y="19"/>
                </a:cubicBezTo>
                <a:cubicBezTo>
                  <a:pt x="23" y="19"/>
                  <a:pt x="23" y="19"/>
                  <a:pt x="23" y="19"/>
                </a:cubicBezTo>
                <a:cubicBezTo>
                  <a:pt x="24" y="19"/>
                  <a:pt x="24" y="19"/>
                  <a:pt x="24" y="20"/>
                </a:cubicBezTo>
                <a:cubicBezTo>
                  <a:pt x="24" y="21"/>
                  <a:pt x="24" y="21"/>
                  <a:pt x="23" y="21"/>
                </a:cubicBezTo>
                <a:cubicBezTo>
                  <a:pt x="21" y="21"/>
                  <a:pt x="21" y="21"/>
                  <a:pt x="21" y="21"/>
                </a:cubicBezTo>
                <a:cubicBezTo>
                  <a:pt x="21" y="30"/>
                  <a:pt x="21" y="30"/>
                  <a:pt x="21" y="30"/>
                </a:cubicBezTo>
                <a:close/>
                <a:moveTo>
                  <a:pt x="25" y="4"/>
                </a:moveTo>
                <a:cubicBezTo>
                  <a:pt x="25" y="4"/>
                  <a:pt x="25" y="4"/>
                  <a:pt x="25" y="4"/>
                </a:cubicBezTo>
                <a:cubicBezTo>
                  <a:pt x="17" y="4"/>
                  <a:pt x="17" y="4"/>
                  <a:pt x="17" y="4"/>
                </a:cubicBezTo>
                <a:cubicBezTo>
                  <a:pt x="11" y="10"/>
                  <a:pt x="11" y="10"/>
                  <a:pt x="11" y="10"/>
                </a:cubicBezTo>
                <a:cubicBezTo>
                  <a:pt x="10" y="10"/>
                  <a:pt x="10" y="10"/>
                  <a:pt x="10" y="10"/>
                </a:cubicBezTo>
                <a:cubicBezTo>
                  <a:pt x="4" y="16"/>
                  <a:pt x="4" y="16"/>
                  <a:pt x="4" y="16"/>
                </a:cubicBezTo>
                <a:cubicBezTo>
                  <a:pt x="4" y="25"/>
                  <a:pt x="4" y="25"/>
                  <a:pt x="4" y="25"/>
                </a:cubicBezTo>
                <a:cubicBezTo>
                  <a:pt x="4" y="34"/>
                  <a:pt x="4" y="34"/>
                  <a:pt x="4" y="34"/>
                </a:cubicBezTo>
                <a:cubicBezTo>
                  <a:pt x="10" y="40"/>
                  <a:pt x="10" y="40"/>
                  <a:pt x="10" y="40"/>
                </a:cubicBezTo>
                <a:cubicBezTo>
                  <a:pt x="10" y="40"/>
                  <a:pt x="10" y="40"/>
                  <a:pt x="10" y="40"/>
                </a:cubicBezTo>
                <a:cubicBezTo>
                  <a:pt x="17" y="46"/>
                  <a:pt x="17" y="46"/>
                  <a:pt x="17" y="46"/>
                </a:cubicBezTo>
                <a:cubicBezTo>
                  <a:pt x="25" y="46"/>
                  <a:pt x="25" y="46"/>
                  <a:pt x="25" y="46"/>
                </a:cubicBezTo>
                <a:cubicBezTo>
                  <a:pt x="25" y="46"/>
                  <a:pt x="25" y="46"/>
                  <a:pt x="25" y="46"/>
                </a:cubicBezTo>
                <a:cubicBezTo>
                  <a:pt x="34" y="46"/>
                  <a:pt x="34" y="46"/>
                  <a:pt x="34" y="46"/>
                </a:cubicBezTo>
                <a:cubicBezTo>
                  <a:pt x="40" y="40"/>
                  <a:pt x="40" y="40"/>
                  <a:pt x="40" y="40"/>
                </a:cubicBezTo>
                <a:cubicBezTo>
                  <a:pt x="40" y="40"/>
                  <a:pt x="40" y="40"/>
                  <a:pt x="40" y="40"/>
                </a:cubicBezTo>
                <a:cubicBezTo>
                  <a:pt x="46" y="34"/>
                  <a:pt x="46" y="34"/>
                  <a:pt x="46" y="34"/>
                </a:cubicBezTo>
                <a:cubicBezTo>
                  <a:pt x="46" y="25"/>
                  <a:pt x="46" y="25"/>
                  <a:pt x="46" y="25"/>
                </a:cubicBezTo>
                <a:cubicBezTo>
                  <a:pt x="46" y="25"/>
                  <a:pt x="46" y="25"/>
                  <a:pt x="46" y="25"/>
                </a:cubicBezTo>
                <a:cubicBezTo>
                  <a:pt x="46" y="16"/>
                  <a:pt x="46" y="16"/>
                  <a:pt x="46" y="16"/>
                </a:cubicBezTo>
                <a:cubicBezTo>
                  <a:pt x="40" y="10"/>
                  <a:pt x="40" y="10"/>
                  <a:pt x="40" y="10"/>
                </a:cubicBezTo>
                <a:cubicBezTo>
                  <a:pt x="40" y="10"/>
                  <a:pt x="40" y="10"/>
                  <a:pt x="40" y="10"/>
                </a:cubicBezTo>
                <a:cubicBezTo>
                  <a:pt x="34" y="4"/>
                  <a:pt x="34" y="4"/>
                  <a:pt x="34" y="4"/>
                </a:cubicBezTo>
                <a:cubicBezTo>
                  <a:pt x="25" y="4"/>
                  <a:pt x="25" y="4"/>
                  <a:pt x="25" y="4"/>
                </a:cubicBezTo>
                <a:cubicBezTo>
                  <a:pt x="25" y="4"/>
                  <a:pt x="25" y="4"/>
                  <a:pt x="25"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2" name="Freeform 658"/>
          <p:cNvSpPr>
            <a:spLocks noEditPoints="1"/>
          </p:cNvSpPr>
          <p:nvPr/>
        </p:nvSpPr>
        <p:spPr bwMode="auto">
          <a:xfrm>
            <a:off x="7622234" y="5402680"/>
            <a:ext cx="147836" cy="164635"/>
          </a:xfrm>
          <a:custGeom>
            <a:avLst/>
            <a:gdLst>
              <a:gd name="T0" fmla="*/ 18 w 44"/>
              <a:gd name="T1" fmla="*/ 6 h 49"/>
              <a:gd name="T2" fmla="*/ 17 w 44"/>
              <a:gd name="T3" fmla="*/ 5 h 49"/>
              <a:gd name="T4" fmla="*/ 18 w 44"/>
              <a:gd name="T5" fmla="*/ 4 h 49"/>
              <a:gd name="T6" fmla="*/ 21 w 44"/>
              <a:gd name="T7" fmla="*/ 4 h 49"/>
              <a:gd name="T8" fmla="*/ 21 w 44"/>
              <a:gd name="T9" fmla="*/ 1 h 49"/>
              <a:gd name="T10" fmla="*/ 22 w 44"/>
              <a:gd name="T11" fmla="*/ 0 h 49"/>
              <a:gd name="T12" fmla="*/ 23 w 44"/>
              <a:gd name="T13" fmla="*/ 1 h 49"/>
              <a:gd name="T14" fmla="*/ 23 w 44"/>
              <a:gd name="T15" fmla="*/ 4 h 49"/>
              <a:gd name="T16" fmla="*/ 26 w 44"/>
              <a:gd name="T17" fmla="*/ 4 h 49"/>
              <a:gd name="T18" fmla="*/ 27 w 44"/>
              <a:gd name="T19" fmla="*/ 5 h 49"/>
              <a:gd name="T20" fmla="*/ 26 w 44"/>
              <a:gd name="T21" fmla="*/ 6 h 49"/>
              <a:gd name="T22" fmla="*/ 23 w 44"/>
              <a:gd name="T23" fmla="*/ 6 h 49"/>
              <a:gd name="T24" fmla="*/ 23 w 44"/>
              <a:gd name="T25" fmla="*/ 9 h 49"/>
              <a:gd name="T26" fmla="*/ 23 w 44"/>
              <a:gd name="T27" fmla="*/ 9 h 49"/>
              <a:gd name="T28" fmla="*/ 23 w 44"/>
              <a:gd name="T29" fmla="*/ 9 h 49"/>
              <a:gd name="T30" fmla="*/ 42 w 44"/>
              <a:gd name="T31" fmla="*/ 32 h 49"/>
              <a:gd name="T32" fmla="*/ 41 w 44"/>
              <a:gd name="T33" fmla="*/ 35 h 49"/>
              <a:gd name="T34" fmla="*/ 37 w 44"/>
              <a:gd name="T35" fmla="*/ 35 h 49"/>
              <a:gd name="T36" fmla="*/ 37 w 44"/>
              <a:gd name="T37" fmla="*/ 45 h 49"/>
              <a:gd name="T38" fmla="*/ 41 w 44"/>
              <a:gd name="T39" fmla="*/ 45 h 49"/>
              <a:gd name="T40" fmla="*/ 43 w 44"/>
              <a:gd name="T41" fmla="*/ 47 h 49"/>
              <a:gd name="T42" fmla="*/ 41 w 44"/>
              <a:gd name="T43" fmla="*/ 49 h 49"/>
              <a:gd name="T44" fmla="*/ 3 w 44"/>
              <a:gd name="T45" fmla="*/ 49 h 49"/>
              <a:gd name="T46" fmla="*/ 1 w 44"/>
              <a:gd name="T47" fmla="*/ 47 h 49"/>
              <a:gd name="T48" fmla="*/ 3 w 44"/>
              <a:gd name="T49" fmla="*/ 45 h 49"/>
              <a:gd name="T50" fmla="*/ 7 w 44"/>
              <a:gd name="T51" fmla="*/ 45 h 49"/>
              <a:gd name="T52" fmla="*/ 7 w 44"/>
              <a:gd name="T53" fmla="*/ 35 h 49"/>
              <a:gd name="T54" fmla="*/ 3 w 44"/>
              <a:gd name="T55" fmla="*/ 35 h 49"/>
              <a:gd name="T56" fmla="*/ 1 w 44"/>
              <a:gd name="T57" fmla="*/ 32 h 49"/>
              <a:gd name="T58" fmla="*/ 20 w 44"/>
              <a:gd name="T59" fmla="*/ 9 h 49"/>
              <a:gd name="T60" fmla="*/ 21 w 44"/>
              <a:gd name="T61" fmla="*/ 9 h 49"/>
              <a:gd name="T62" fmla="*/ 21 w 44"/>
              <a:gd name="T63" fmla="*/ 6 h 49"/>
              <a:gd name="T64" fmla="*/ 18 w 44"/>
              <a:gd name="T65" fmla="*/ 6 h 49"/>
              <a:gd name="T66" fmla="*/ 11 w 44"/>
              <a:gd name="T67" fmla="*/ 45 h 49"/>
              <a:gd name="T68" fmla="*/ 11 w 44"/>
              <a:gd name="T69" fmla="*/ 45 h 49"/>
              <a:gd name="T70" fmla="*/ 15 w 44"/>
              <a:gd name="T71" fmla="*/ 45 h 49"/>
              <a:gd name="T72" fmla="*/ 15 w 44"/>
              <a:gd name="T73" fmla="*/ 34 h 49"/>
              <a:gd name="T74" fmla="*/ 22 w 44"/>
              <a:gd name="T75" fmla="*/ 27 h 49"/>
              <a:gd name="T76" fmla="*/ 28 w 44"/>
              <a:gd name="T77" fmla="*/ 34 h 49"/>
              <a:gd name="T78" fmla="*/ 28 w 44"/>
              <a:gd name="T79" fmla="*/ 45 h 49"/>
              <a:gd name="T80" fmla="*/ 33 w 44"/>
              <a:gd name="T81" fmla="*/ 45 h 49"/>
              <a:gd name="T82" fmla="*/ 33 w 44"/>
              <a:gd name="T83" fmla="*/ 33 h 49"/>
              <a:gd name="T84" fmla="*/ 33 w 44"/>
              <a:gd name="T85" fmla="*/ 33 h 49"/>
              <a:gd name="T86" fmla="*/ 35 w 44"/>
              <a:gd name="T87" fmla="*/ 31 h 49"/>
              <a:gd name="T88" fmla="*/ 37 w 44"/>
              <a:gd name="T89" fmla="*/ 31 h 49"/>
              <a:gd name="T90" fmla="*/ 22 w 44"/>
              <a:gd name="T91" fmla="*/ 13 h 49"/>
              <a:gd name="T92" fmla="*/ 7 w 44"/>
              <a:gd name="T93" fmla="*/ 31 h 49"/>
              <a:gd name="T94" fmla="*/ 9 w 44"/>
              <a:gd name="T95" fmla="*/ 31 h 49"/>
              <a:gd name="T96" fmla="*/ 9 w 44"/>
              <a:gd name="T97" fmla="*/ 31 h 49"/>
              <a:gd name="T98" fmla="*/ 11 w 44"/>
              <a:gd name="T99" fmla="*/ 33 h 49"/>
              <a:gd name="T100" fmla="*/ 11 w 44"/>
              <a:gd name="T101" fmla="*/ 45 h 49"/>
              <a:gd name="T102" fmla="*/ 17 w 44"/>
              <a:gd name="T103" fmla="*/ 45 h 49"/>
              <a:gd name="T104" fmla="*/ 17 w 44"/>
              <a:gd name="T105" fmla="*/ 45 h 49"/>
              <a:gd name="T106" fmla="*/ 26 w 44"/>
              <a:gd name="T107" fmla="*/ 45 h 49"/>
              <a:gd name="T108" fmla="*/ 26 w 44"/>
              <a:gd name="T109" fmla="*/ 34 h 49"/>
              <a:gd name="T110" fmla="*/ 22 w 44"/>
              <a:gd name="T111" fmla="*/ 30 h 49"/>
              <a:gd name="T112" fmla="*/ 17 w 44"/>
              <a:gd name="T113" fmla="*/ 34 h 49"/>
              <a:gd name="T114" fmla="*/ 17 w 44"/>
              <a:gd name="T115"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 h="49">
                <a:moveTo>
                  <a:pt x="18" y="6"/>
                </a:moveTo>
                <a:cubicBezTo>
                  <a:pt x="17" y="6"/>
                  <a:pt x="17" y="5"/>
                  <a:pt x="17" y="5"/>
                </a:cubicBezTo>
                <a:cubicBezTo>
                  <a:pt x="17" y="4"/>
                  <a:pt x="17" y="4"/>
                  <a:pt x="18" y="4"/>
                </a:cubicBezTo>
                <a:cubicBezTo>
                  <a:pt x="21" y="4"/>
                  <a:pt x="21" y="4"/>
                  <a:pt x="21" y="4"/>
                </a:cubicBezTo>
                <a:cubicBezTo>
                  <a:pt x="21" y="1"/>
                  <a:pt x="21" y="1"/>
                  <a:pt x="21" y="1"/>
                </a:cubicBezTo>
                <a:cubicBezTo>
                  <a:pt x="21" y="0"/>
                  <a:pt x="21" y="0"/>
                  <a:pt x="22" y="0"/>
                </a:cubicBezTo>
                <a:cubicBezTo>
                  <a:pt x="22" y="0"/>
                  <a:pt x="23" y="0"/>
                  <a:pt x="23" y="1"/>
                </a:cubicBezTo>
                <a:cubicBezTo>
                  <a:pt x="23" y="4"/>
                  <a:pt x="23" y="4"/>
                  <a:pt x="23" y="4"/>
                </a:cubicBezTo>
                <a:cubicBezTo>
                  <a:pt x="26" y="4"/>
                  <a:pt x="26" y="4"/>
                  <a:pt x="26" y="4"/>
                </a:cubicBezTo>
                <a:cubicBezTo>
                  <a:pt x="26" y="4"/>
                  <a:pt x="27" y="4"/>
                  <a:pt x="27" y="5"/>
                </a:cubicBezTo>
                <a:cubicBezTo>
                  <a:pt x="27" y="5"/>
                  <a:pt x="26" y="6"/>
                  <a:pt x="26" y="6"/>
                </a:cubicBezTo>
                <a:cubicBezTo>
                  <a:pt x="23" y="6"/>
                  <a:pt x="23" y="6"/>
                  <a:pt x="23" y="6"/>
                </a:cubicBezTo>
                <a:cubicBezTo>
                  <a:pt x="23" y="9"/>
                  <a:pt x="23" y="9"/>
                  <a:pt x="23" y="9"/>
                </a:cubicBezTo>
                <a:cubicBezTo>
                  <a:pt x="23" y="9"/>
                  <a:pt x="23" y="9"/>
                  <a:pt x="23" y="9"/>
                </a:cubicBezTo>
                <a:cubicBezTo>
                  <a:pt x="23" y="9"/>
                  <a:pt x="23" y="9"/>
                  <a:pt x="23" y="9"/>
                </a:cubicBezTo>
                <a:cubicBezTo>
                  <a:pt x="42" y="32"/>
                  <a:pt x="42" y="32"/>
                  <a:pt x="42" y="32"/>
                </a:cubicBezTo>
                <a:cubicBezTo>
                  <a:pt x="44" y="33"/>
                  <a:pt x="43" y="35"/>
                  <a:pt x="41" y="35"/>
                </a:cubicBezTo>
                <a:cubicBezTo>
                  <a:pt x="37" y="35"/>
                  <a:pt x="37" y="35"/>
                  <a:pt x="37" y="35"/>
                </a:cubicBezTo>
                <a:cubicBezTo>
                  <a:pt x="37" y="45"/>
                  <a:pt x="37" y="45"/>
                  <a:pt x="37" y="45"/>
                </a:cubicBezTo>
                <a:cubicBezTo>
                  <a:pt x="41" y="45"/>
                  <a:pt x="41" y="45"/>
                  <a:pt x="41" y="45"/>
                </a:cubicBezTo>
                <a:cubicBezTo>
                  <a:pt x="42" y="45"/>
                  <a:pt x="43" y="46"/>
                  <a:pt x="43" y="47"/>
                </a:cubicBezTo>
                <a:cubicBezTo>
                  <a:pt x="43" y="48"/>
                  <a:pt x="42" y="49"/>
                  <a:pt x="41" y="49"/>
                </a:cubicBezTo>
                <a:cubicBezTo>
                  <a:pt x="28" y="49"/>
                  <a:pt x="15" y="49"/>
                  <a:pt x="3" y="49"/>
                </a:cubicBezTo>
                <a:cubicBezTo>
                  <a:pt x="1" y="49"/>
                  <a:pt x="1" y="48"/>
                  <a:pt x="1" y="47"/>
                </a:cubicBezTo>
                <a:cubicBezTo>
                  <a:pt x="1" y="46"/>
                  <a:pt x="1" y="45"/>
                  <a:pt x="3" y="45"/>
                </a:cubicBezTo>
                <a:cubicBezTo>
                  <a:pt x="7" y="45"/>
                  <a:pt x="7" y="45"/>
                  <a:pt x="7" y="45"/>
                </a:cubicBezTo>
                <a:cubicBezTo>
                  <a:pt x="7" y="35"/>
                  <a:pt x="7" y="35"/>
                  <a:pt x="7" y="35"/>
                </a:cubicBezTo>
                <a:cubicBezTo>
                  <a:pt x="3" y="35"/>
                  <a:pt x="3" y="35"/>
                  <a:pt x="3" y="35"/>
                </a:cubicBezTo>
                <a:cubicBezTo>
                  <a:pt x="1" y="35"/>
                  <a:pt x="0" y="33"/>
                  <a:pt x="1" y="32"/>
                </a:cubicBezTo>
                <a:cubicBezTo>
                  <a:pt x="20" y="9"/>
                  <a:pt x="20" y="9"/>
                  <a:pt x="20" y="9"/>
                </a:cubicBezTo>
                <a:cubicBezTo>
                  <a:pt x="20" y="9"/>
                  <a:pt x="20" y="9"/>
                  <a:pt x="21" y="9"/>
                </a:cubicBezTo>
                <a:cubicBezTo>
                  <a:pt x="21" y="6"/>
                  <a:pt x="21" y="6"/>
                  <a:pt x="21" y="6"/>
                </a:cubicBezTo>
                <a:cubicBezTo>
                  <a:pt x="18" y="6"/>
                  <a:pt x="18" y="6"/>
                  <a:pt x="18" y="6"/>
                </a:cubicBezTo>
                <a:close/>
                <a:moveTo>
                  <a:pt x="11" y="45"/>
                </a:moveTo>
                <a:cubicBezTo>
                  <a:pt x="11" y="45"/>
                  <a:pt x="11" y="45"/>
                  <a:pt x="11" y="45"/>
                </a:cubicBezTo>
                <a:cubicBezTo>
                  <a:pt x="15" y="45"/>
                  <a:pt x="15" y="45"/>
                  <a:pt x="15" y="45"/>
                </a:cubicBezTo>
                <a:cubicBezTo>
                  <a:pt x="15" y="34"/>
                  <a:pt x="15" y="34"/>
                  <a:pt x="15" y="34"/>
                </a:cubicBezTo>
                <a:cubicBezTo>
                  <a:pt x="15" y="30"/>
                  <a:pt x="18" y="27"/>
                  <a:pt x="22" y="27"/>
                </a:cubicBezTo>
                <a:cubicBezTo>
                  <a:pt x="25" y="27"/>
                  <a:pt x="28" y="30"/>
                  <a:pt x="28" y="34"/>
                </a:cubicBezTo>
                <a:cubicBezTo>
                  <a:pt x="28" y="45"/>
                  <a:pt x="28" y="45"/>
                  <a:pt x="28" y="45"/>
                </a:cubicBezTo>
                <a:cubicBezTo>
                  <a:pt x="33" y="45"/>
                  <a:pt x="33" y="45"/>
                  <a:pt x="33" y="45"/>
                </a:cubicBezTo>
                <a:cubicBezTo>
                  <a:pt x="33" y="33"/>
                  <a:pt x="33" y="33"/>
                  <a:pt x="33" y="33"/>
                </a:cubicBezTo>
                <a:cubicBezTo>
                  <a:pt x="33" y="33"/>
                  <a:pt x="33" y="33"/>
                  <a:pt x="33" y="33"/>
                </a:cubicBezTo>
                <a:cubicBezTo>
                  <a:pt x="33" y="32"/>
                  <a:pt x="34" y="31"/>
                  <a:pt x="35" y="31"/>
                </a:cubicBezTo>
                <a:cubicBezTo>
                  <a:pt x="37" y="31"/>
                  <a:pt x="37" y="31"/>
                  <a:pt x="37" y="31"/>
                </a:cubicBezTo>
                <a:cubicBezTo>
                  <a:pt x="22" y="13"/>
                  <a:pt x="22" y="13"/>
                  <a:pt x="22" y="13"/>
                </a:cubicBezTo>
                <a:cubicBezTo>
                  <a:pt x="7" y="31"/>
                  <a:pt x="7" y="31"/>
                  <a:pt x="7" y="31"/>
                </a:cubicBezTo>
                <a:cubicBezTo>
                  <a:pt x="9" y="31"/>
                  <a:pt x="9" y="31"/>
                  <a:pt x="9" y="31"/>
                </a:cubicBezTo>
                <a:cubicBezTo>
                  <a:pt x="9" y="31"/>
                  <a:pt x="9" y="31"/>
                  <a:pt x="9" y="31"/>
                </a:cubicBezTo>
                <a:cubicBezTo>
                  <a:pt x="10" y="31"/>
                  <a:pt x="11" y="32"/>
                  <a:pt x="11" y="33"/>
                </a:cubicBezTo>
                <a:cubicBezTo>
                  <a:pt x="11" y="45"/>
                  <a:pt x="11" y="45"/>
                  <a:pt x="11" y="45"/>
                </a:cubicBezTo>
                <a:close/>
                <a:moveTo>
                  <a:pt x="17" y="45"/>
                </a:moveTo>
                <a:cubicBezTo>
                  <a:pt x="17" y="45"/>
                  <a:pt x="17" y="45"/>
                  <a:pt x="17" y="45"/>
                </a:cubicBezTo>
                <a:cubicBezTo>
                  <a:pt x="26" y="45"/>
                  <a:pt x="26" y="45"/>
                  <a:pt x="26" y="45"/>
                </a:cubicBezTo>
                <a:cubicBezTo>
                  <a:pt x="26" y="34"/>
                  <a:pt x="26" y="34"/>
                  <a:pt x="26" y="34"/>
                </a:cubicBezTo>
                <a:cubicBezTo>
                  <a:pt x="26" y="32"/>
                  <a:pt x="24" y="30"/>
                  <a:pt x="22" y="30"/>
                </a:cubicBezTo>
                <a:cubicBezTo>
                  <a:pt x="19" y="30"/>
                  <a:pt x="17" y="32"/>
                  <a:pt x="17" y="34"/>
                </a:cubicBezTo>
                <a:cubicBezTo>
                  <a:pt x="17" y="45"/>
                  <a:pt x="17" y="45"/>
                  <a:pt x="17" y="4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3" name="Freeform 659"/>
          <p:cNvSpPr>
            <a:spLocks noEditPoints="1"/>
          </p:cNvSpPr>
          <p:nvPr/>
        </p:nvSpPr>
        <p:spPr bwMode="auto">
          <a:xfrm>
            <a:off x="3763377" y="5409399"/>
            <a:ext cx="167996" cy="154556"/>
          </a:xfrm>
          <a:custGeom>
            <a:avLst/>
            <a:gdLst>
              <a:gd name="T0" fmla="*/ 34 w 50"/>
              <a:gd name="T1" fmla="*/ 43 h 46"/>
              <a:gd name="T2" fmla="*/ 19 w 50"/>
              <a:gd name="T3" fmla="*/ 43 h 46"/>
              <a:gd name="T4" fmla="*/ 18 w 50"/>
              <a:gd name="T5" fmla="*/ 43 h 46"/>
              <a:gd name="T6" fmla="*/ 3 w 50"/>
              <a:gd name="T7" fmla="*/ 43 h 46"/>
              <a:gd name="T8" fmla="*/ 0 w 50"/>
              <a:gd name="T9" fmla="*/ 40 h 46"/>
              <a:gd name="T10" fmla="*/ 9 w 50"/>
              <a:gd name="T11" fmla="*/ 39 h 46"/>
              <a:gd name="T12" fmla="*/ 10 w 50"/>
              <a:gd name="T13" fmla="*/ 33 h 46"/>
              <a:gd name="T14" fmla="*/ 7 w 50"/>
              <a:gd name="T15" fmla="*/ 22 h 46"/>
              <a:gd name="T16" fmla="*/ 11 w 50"/>
              <a:gd name="T17" fmla="*/ 20 h 46"/>
              <a:gd name="T18" fmla="*/ 12 w 50"/>
              <a:gd name="T19" fmla="*/ 11 h 46"/>
              <a:gd name="T20" fmla="*/ 17 w 50"/>
              <a:gd name="T21" fmla="*/ 11 h 46"/>
              <a:gd name="T22" fmla="*/ 18 w 50"/>
              <a:gd name="T23" fmla="*/ 6 h 46"/>
              <a:gd name="T24" fmla="*/ 24 w 50"/>
              <a:gd name="T25" fmla="*/ 6 h 46"/>
              <a:gd name="T26" fmla="*/ 25 w 50"/>
              <a:gd name="T27" fmla="*/ 0 h 46"/>
              <a:gd name="T28" fmla="*/ 26 w 50"/>
              <a:gd name="T29" fmla="*/ 6 h 46"/>
              <a:gd name="T30" fmla="*/ 32 w 50"/>
              <a:gd name="T31" fmla="*/ 7 h 46"/>
              <a:gd name="T32" fmla="*/ 32 w 50"/>
              <a:gd name="T33" fmla="*/ 11 h 46"/>
              <a:gd name="T34" fmla="*/ 39 w 50"/>
              <a:gd name="T35" fmla="*/ 12 h 46"/>
              <a:gd name="T36" fmla="*/ 39 w 50"/>
              <a:gd name="T37" fmla="*/ 20 h 46"/>
              <a:gd name="T38" fmla="*/ 43 w 50"/>
              <a:gd name="T39" fmla="*/ 25 h 46"/>
              <a:gd name="T40" fmla="*/ 40 w 50"/>
              <a:gd name="T41" fmla="*/ 32 h 46"/>
              <a:gd name="T42" fmla="*/ 41 w 50"/>
              <a:gd name="T43" fmla="*/ 40 h 46"/>
              <a:gd name="T44" fmla="*/ 49 w 50"/>
              <a:gd name="T45" fmla="*/ 40 h 46"/>
              <a:gd name="T46" fmla="*/ 41 w 50"/>
              <a:gd name="T47" fmla="*/ 44 h 46"/>
              <a:gd name="T48" fmla="*/ 34 w 50"/>
              <a:gd name="T49" fmla="*/ 43 h 46"/>
              <a:gd name="T50" fmla="*/ 26 w 50"/>
              <a:gd name="T51" fmla="*/ 17 h 46"/>
              <a:gd name="T52" fmla="*/ 26 w 50"/>
              <a:gd name="T53" fmla="*/ 40 h 46"/>
              <a:gd name="T54" fmla="*/ 31 w 50"/>
              <a:gd name="T55" fmla="*/ 40 h 46"/>
              <a:gd name="T56" fmla="*/ 35 w 50"/>
              <a:gd name="T57" fmla="*/ 38 h 46"/>
              <a:gd name="T58" fmla="*/ 39 w 50"/>
              <a:gd name="T59" fmla="*/ 25 h 46"/>
              <a:gd name="T60" fmla="*/ 24 w 50"/>
              <a:gd name="T61" fmla="*/ 38 h 46"/>
              <a:gd name="T62" fmla="*/ 24 w 50"/>
              <a:gd name="T63" fmla="*/ 17 h 46"/>
              <a:gd name="T64" fmla="*/ 14 w 50"/>
              <a:gd name="T65" fmla="*/ 32 h 46"/>
              <a:gd name="T66" fmla="*/ 16 w 50"/>
              <a:gd name="T67" fmla="*/ 40 h 46"/>
              <a:gd name="T68" fmla="*/ 16 w 50"/>
              <a:gd name="T69" fmla="*/ 40 h 46"/>
              <a:gd name="T70" fmla="*/ 13 w 50"/>
              <a:gd name="T71" fmla="*/ 19 h 46"/>
              <a:gd name="T72" fmla="*/ 24 w 50"/>
              <a:gd name="T73" fmla="*/ 13 h 46"/>
              <a:gd name="T74" fmla="*/ 36 w 50"/>
              <a:gd name="T75" fmla="*/ 19 h 46"/>
              <a:gd name="T76" fmla="*/ 31 w 50"/>
              <a:gd name="T77" fmla="*/ 13 h 46"/>
              <a:gd name="T78" fmla="*/ 30 w 50"/>
              <a:gd name="T79" fmla="*/ 12 h 46"/>
              <a:gd name="T80" fmla="*/ 20 w 50"/>
              <a:gd name="T81" fmla="*/ 8 h 46"/>
              <a:gd name="T82" fmla="*/ 20 w 50"/>
              <a:gd name="T83" fmla="*/ 12 h 46"/>
              <a:gd name="T84" fmla="*/ 13 w 50"/>
              <a:gd name="T85"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 h="46">
                <a:moveTo>
                  <a:pt x="34" y="43"/>
                </a:moveTo>
                <a:cubicBezTo>
                  <a:pt x="34" y="43"/>
                  <a:pt x="34" y="43"/>
                  <a:pt x="34" y="43"/>
                </a:cubicBezTo>
                <a:cubicBezTo>
                  <a:pt x="31" y="46"/>
                  <a:pt x="26" y="46"/>
                  <a:pt x="23" y="43"/>
                </a:cubicBezTo>
                <a:cubicBezTo>
                  <a:pt x="22" y="41"/>
                  <a:pt x="20" y="41"/>
                  <a:pt x="19" y="43"/>
                </a:cubicBezTo>
                <a:cubicBezTo>
                  <a:pt x="19" y="43"/>
                  <a:pt x="19" y="43"/>
                  <a:pt x="19" y="43"/>
                </a:cubicBezTo>
                <a:cubicBezTo>
                  <a:pt x="18" y="43"/>
                  <a:pt x="18" y="43"/>
                  <a:pt x="18" y="43"/>
                </a:cubicBezTo>
                <a:cubicBezTo>
                  <a:pt x="16" y="46"/>
                  <a:pt x="11" y="46"/>
                  <a:pt x="8" y="43"/>
                </a:cubicBezTo>
                <a:cubicBezTo>
                  <a:pt x="7" y="41"/>
                  <a:pt x="5" y="41"/>
                  <a:pt x="3" y="43"/>
                </a:cubicBezTo>
                <a:cubicBezTo>
                  <a:pt x="2" y="44"/>
                  <a:pt x="1" y="44"/>
                  <a:pt x="0" y="43"/>
                </a:cubicBezTo>
                <a:cubicBezTo>
                  <a:pt x="0" y="42"/>
                  <a:pt x="0" y="41"/>
                  <a:pt x="0" y="40"/>
                </a:cubicBezTo>
                <a:cubicBezTo>
                  <a:pt x="3" y="38"/>
                  <a:pt x="6" y="37"/>
                  <a:pt x="8" y="38"/>
                </a:cubicBezTo>
                <a:cubicBezTo>
                  <a:pt x="9" y="39"/>
                  <a:pt x="9" y="39"/>
                  <a:pt x="9" y="39"/>
                </a:cubicBezTo>
                <a:cubicBezTo>
                  <a:pt x="9" y="39"/>
                  <a:pt x="10" y="39"/>
                  <a:pt x="11" y="40"/>
                </a:cubicBezTo>
                <a:cubicBezTo>
                  <a:pt x="11" y="37"/>
                  <a:pt x="11" y="35"/>
                  <a:pt x="10" y="33"/>
                </a:cubicBezTo>
                <a:cubicBezTo>
                  <a:pt x="10" y="31"/>
                  <a:pt x="9" y="28"/>
                  <a:pt x="7" y="25"/>
                </a:cubicBezTo>
                <a:cubicBezTo>
                  <a:pt x="6" y="24"/>
                  <a:pt x="6" y="23"/>
                  <a:pt x="7" y="22"/>
                </a:cubicBezTo>
                <a:cubicBezTo>
                  <a:pt x="7" y="22"/>
                  <a:pt x="7" y="22"/>
                  <a:pt x="7" y="22"/>
                </a:cubicBezTo>
                <a:cubicBezTo>
                  <a:pt x="11" y="20"/>
                  <a:pt x="11" y="20"/>
                  <a:pt x="11" y="20"/>
                </a:cubicBezTo>
                <a:cubicBezTo>
                  <a:pt x="11" y="12"/>
                  <a:pt x="11" y="12"/>
                  <a:pt x="11" y="12"/>
                </a:cubicBezTo>
                <a:cubicBezTo>
                  <a:pt x="11" y="11"/>
                  <a:pt x="12" y="11"/>
                  <a:pt x="12" y="11"/>
                </a:cubicBezTo>
                <a:cubicBezTo>
                  <a:pt x="12" y="11"/>
                  <a:pt x="12" y="11"/>
                  <a:pt x="12" y="11"/>
                </a:cubicBezTo>
                <a:cubicBezTo>
                  <a:pt x="17" y="11"/>
                  <a:pt x="17" y="11"/>
                  <a:pt x="17" y="11"/>
                </a:cubicBezTo>
                <a:cubicBezTo>
                  <a:pt x="17" y="7"/>
                  <a:pt x="17" y="7"/>
                  <a:pt x="17" y="7"/>
                </a:cubicBezTo>
                <a:cubicBezTo>
                  <a:pt x="17" y="7"/>
                  <a:pt x="18" y="6"/>
                  <a:pt x="18" y="6"/>
                </a:cubicBezTo>
                <a:cubicBezTo>
                  <a:pt x="18" y="6"/>
                  <a:pt x="18" y="6"/>
                  <a:pt x="18" y="6"/>
                </a:cubicBezTo>
                <a:cubicBezTo>
                  <a:pt x="24" y="6"/>
                  <a:pt x="24" y="6"/>
                  <a:pt x="24" y="6"/>
                </a:cubicBezTo>
                <a:cubicBezTo>
                  <a:pt x="24" y="1"/>
                  <a:pt x="24" y="1"/>
                  <a:pt x="24" y="1"/>
                </a:cubicBezTo>
                <a:cubicBezTo>
                  <a:pt x="24" y="0"/>
                  <a:pt x="24" y="0"/>
                  <a:pt x="25" y="0"/>
                </a:cubicBezTo>
                <a:cubicBezTo>
                  <a:pt x="25" y="0"/>
                  <a:pt x="26" y="0"/>
                  <a:pt x="26" y="1"/>
                </a:cubicBezTo>
                <a:cubicBezTo>
                  <a:pt x="26" y="6"/>
                  <a:pt x="26" y="6"/>
                  <a:pt x="26" y="6"/>
                </a:cubicBezTo>
                <a:cubicBezTo>
                  <a:pt x="31" y="6"/>
                  <a:pt x="31" y="6"/>
                  <a:pt x="31" y="6"/>
                </a:cubicBezTo>
                <a:cubicBezTo>
                  <a:pt x="32" y="6"/>
                  <a:pt x="32" y="7"/>
                  <a:pt x="32" y="7"/>
                </a:cubicBezTo>
                <a:cubicBezTo>
                  <a:pt x="32" y="7"/>
                  <a:pt x="32" y="7"/>
                  <a:pt x="32" y="7"/>
                </a:cubicBezTo>
                <a:cubicBezTo>
                  <a:pt x="32" y="11"/>
                  <a:pt x="32" y="11"/>
                  <a:pt x="32" y="11"/>
                </a:cubicBezTo>
                <a:cubicBezTo>
                  <a:pt x="37" y="11"/>
                  <a:pt x="37" y="11"/>
                  <a:pt x="37" y="11"/>
                </a:cubicBezTo>
                <a:cubicBezTo>
                  <a:pt x="38" y="11"/>
                  <a:pt x="39" y="11"/>
                  <a:pt x="39" y="12"/>
                </a:cubicBezTo>
                <a:cubicBezTo>
                  <a:pt x="39" y="12"/>
                  <a:pt x="39" y="12"/>
                  <a:pt x="39" y="12"/>
                </a:cubicBezTo>
                <a:cubicBezTo>
                  <a:pt x="39" y="20"/>
                  <a:pt x="39" y="20"/>
                  <a:pt x="39" y="20"/>
                </a:cubicBezTo>
                <a:cubicBezTo>
                  <a:pt x="42" y="22"/>
                  <a:pt x="42" y="22"/>
                  <a:pt x="42" y="22"/>
                </a:cubicBezTo>
                <a:cubicBezTo>
                  <a:pt x="43" y="23"/>
                  <a:pt x="44" y="24"/>
                  <a:pt x="43" y="25"/>
                </a:cubicBezTo>
                <a:cubicBezTo>
                  <a:pt x="43" y="25"/>
                  <a:pt x="43" y="25"/>
                  <a:pt x="43" y="25"/>
                </a:cubicBezTo>
                <a:cubicBezTo>
                  <a:pt x="41" y="28"/>
                  <a:pt x="40" y="30"/>
                  <a:pt x="40" y="32"/>
                </a:cubicBezTo>
                <a:cubicBezTo>
                  <a:pt x="39" y="34"/>
                  <a:pt x="39" y="36"/>
                  <a:pt x="39" y="38"/>
                </a:cubicBezTo>
                <a:cubicBezTo>
                  <a:pt x="40" y="39"/>
                  <a:pt x="41" y="39"/>
                  <a:pt x="41" y="40"/>
                </a:cubicBezTo>
                <a:cubicBezTo>
                  <a:pt x="43" y="41"/>
                  <a:pt x="45" y="41"/>
                  <a:pt x="46" y="40"/>
                </a:cubicBezTo>
                <a:cubicBezTo>
                  <a:pt x="47" y="39"/>
                  <a:pt x="48" y="39"/>
                  <a:pt x="49" y="40"/>
                </a:cubicBezTo>
                <a:cubicBezTo>
                  <a:pt x="50" y="41"/>
                  <a:pt x="50" y="42"/>
                  <a:pt x="49" y="43"/>
                </a:cubicBezTo>
                <a:cubicBezTo>
                  <a:pt x="47" y="45"/>
                  <a:pt x="44" y="46"/>
                  <a:pt x="41" y="44"/>
                </a:cubicBezTo>
                <a:cubicBezTo>
                  <a:pt x="40" y="44"/>
                  <a:pt x="39" y="43"/>
                  <a:pt x="39" y="43"/>
                </a:cubicBezTo>
                <a:cubicBezTo>
                  <a:pt x="37" y="41"/>
                  <a:pt x="35" y="41"/>
                  <a:pt x="34" y="43"/>
                </a:cubicBezTo>
                <a:cubicBezTo>
                  <a:pt x="34" y="43"/>
                  <a:pt x="34" y="43"/>
                  <a:pt x="34" y="43"/>
                </a:cubicBezTo>
                <a:close/>
                <a:moveTo>
                  <a:pt x="26" y="17"/>
                </a:moveTo>
                <a:cubicBezTo>
                  <a:pt x="26" y="17"/>
                  <a:pt x="26" y="17"/>
                  <a:pt x="26" y="17"/>
                </a:cubicBezTo>
                <a:cubicBezTo>
                  <a:pt x="26" y="40"/>
                  <a:pt x="26" y="40"/>
                  <a:pt x="26" y="40"/>
                </a:cubicBezTo>
                <a:cubicBezTo>
                  <a:pt x="26" y="40"/>
                  <a:pt x="26" y="40"/>
                  <a:pt x="26" y="40"/>
                </a:cubicBezTo>
                <a:cubicBezTo>
                  <a:pt x="28" y="41"/>
                  <a:pt x="30" y="41"/>
                  <a:pt x="31" y="40"/>
                </a:cubicBezTo>
                <a:cubicBezTo>
                  <a:pt x="31" y="40"/>
                  <a:pt x="31" y="40"/>
                  <a:pt x="31" y="40"/>
                </a:cubicBezTo>
                <a:cubicBezTo>
                  <a:pt x="32" y="39"/>
                  <a:pt x="34" y="38"/>
                  <a:pt x="35" y="38"/>
                </a:cubicBezTo>
                <a:cubicBezTo>
                  <a:pt x="35" y="35"/>
                  <a:pt x="35" y="33"/>
                  <a:pt x="36" y="31"/>
                </a:cubicBezTo>
                <a:cubicBezTo>
                  <a:pt x="37" y="29"/>
                  <a:pt x="37" y="27"/>
                  <a:pt x="39" y="25"/>
                </a:cubicBezTo>
                <a:cubicBezTo>
                  <a:pt x="26" y="17"/>
                  <a:pt x="26" y="17"/>
                  <a:pt x="26" y="17"/>
                </a:cubicBezTo>
                <a:close/>
                <a:moveTo>
                  <a:pt x="24" y="38"/>
                </a:moveTo>
                <a:cubicBezTo>
                  <a:pt x="24" y="38"/>
                  <a:pt x="24" y="38"/>
                  <a:pt x="24" y="38"/>
                </a:cubicBezTo>
                <a:cubicBezTo>
                  <a:pt x="24" y="17"/>
                  <a:pt x="24" y="17"/>
                  <a:pt x="24" y="17"/>
                </a:cubicBezTo>
                <a:cubicBezTo>
                  <a:pt x="11" y="25"/>
                  <a:pt x="11" y="25"/>
                  <a:pt x="11" y="25"/>
                </a:cubicBezTo>
                <a:cubicBezTo>
                  <a:pt x="12" y="28"/>
                  <a:pt x="13" y="30"/>
                  <a:pt x="14" y="32"/>
                </a:cubicBezTo>
                <a:cubicBezTo>
                  <a:pt x="14" y="35"/>
                  <a:pt x="15" y="37"/>
                  <a:pt x="15" y="41"/>
                </a:cubicBezTo>
                <a:cubicBezTo>
                  <a:pt x="15" y="41"/>
                  <a:pt x="15" y="40"/>
                  <a:pt x="16" y="40"/>
                </a:cubicBezTo>
                <a:cubicBezTo>
                  <a:pt x="16" y="40"/>
                  <a:pt x="16" y="40"/>
                  <a:pt x="16" y="40"/>
                </a:cubicBezTo>
                <a:cubicBezTo>
                  <a:pt x="16" y="40"/>
                  <a:pt x="16" y="40"/>
                  <a:pt x="16" y="40"/>
                </a:cubicBezTo>
                <a:cubicBezTo>
                  <a:pt x="18" y="38"/>
                  <a:pt x="21" y="37"/>
                  <a:pt x="24" y="38"/>
                </a:cubicBezTo>
                <a:close/>
                <a:moveTo>
                  <a:pt x="13" y="19"/>
                </a:moveTo>
                <a:cubicBezTo>
                  <a:pt x="13" y="19"/>
                  <a:pt x="13" y="19"/>
                  <a:pt x="13" y="19"/>
                </a:cubicBezTo>
                <a:cubicBezTo>
                  <a:pt x="24" y="13"/>
                  <a:pt x="24" y="13"/>
                  <a:pt x="24" y="13"/>
                </a:cubicBezTo>
                <a:cubicBezTo>
                  <a:pt x="24" y="12"/>
                  <a:pt x="25" y="12"/>
                  <a:pt x="26" y="13"/>
                </a:cubicBezTo>
                <a:cubicBezTo>
                  <a:pt x="36" y="19"/>
                  <a:pt x="36" y="19"/>
                  <a:pt x="36" y="19"/>
                </a:cubicBezTo>
                <a:cubicBezTo>
                  <a:pt x="36" y="13"/>
                  <a:pt x="36" y="13"/>
                  <a:pt x="36" y="13"/>
                </a:cubicBezTo>
                <a:cubicBezTo>
                  <a:pt x="31" y="13"/>
                  <a:pt x="31" y="13"/>
                  <a:pt x="31" y="13"/>
                </a:cubicBezTo>
                <a:cubicBezTo>
                  <a:pt x="31" y="13"/>
                  <a:pt x="31" y="13"/>
                  <a:pt x="31" y="13"/>
                </a:cubicBezTo>
                <a:cubicBezTo>
                  <a:pt x="31" y="13"/>
                  <a:pt x="30" y="13"/>
                  <a:pt x="30" y="12"/>
                </a:cubicBezTo>
                <a:cubicBezTo>
                  <a:pt x="30" y="8"/>
                  <a:pt x="30" y="8"/>
                  <a:pt x="30" y="8"/>
                </a:cubicBezTo>
                <a:cubicBezTo>
                  <a:pt x="27" y="8"/>
                  <a:pt x="23" y="8"/>
                  <a:pt x="20" y="8"/>
                </a:cubicBezTo>
                <a:cubicBezTo>
                  <a:pt x="20" y="12"/>
                  <a:pt x="20" y="12"/>
                  <a:pt x="20" y="12"/>
                </a:cubicBezTo>
                <a:cubicBezTo>
                  <a:pt x="20" y="12"/>
                  <a:pt x="20" y="12"/>
                  <a:pt x="20" y="12"/>
                </a:cubicBezTo>
                <a:cubicBezTo>
                  <a:pt x="20" y="13"/>
                  <a:pt x="19" y="13"/>
                  <a:pt x="18" y="13"/>
                </a:cubicBezTo>
                <a:cubicBezTo>
                  <a:pt x="13" y="13"/>
                  <a:pt x="13" y="13"/>
                  <a:pt x="13" y="13"/>
                </a:cubicBezTo>
                <a:cubicBezTo>
                  <a:pt x="13" y="19"/>
                  <a:pt x="13" y="19"/>
                  <a:pt x="13" y="1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4" name="Freeform 660"/>
          <p:cNvSpPr>
            <a:spLocks noEditPoints="1"/>
          </p:cNvSpPr>
          <p:nvPr/>
        </p:nvSpPr>
        <p:spPr bwMode="auto">
          <a:xfrm>
            <a:off x="5537410" y="4723976"/>
            <a:ext cx="169675" cy="181435"/>
          </a:xfrm>
          <a:custGeom>
            <a:avLst/>
            <a:gdLst>
              <a:gd name="T0" fmla="*/ 50 w 50"/>
              <a:gd name="T1" fmla="*/ 14 h 54"/>
              <a:gd name="T2" fmla="*/ 50 w 50"/>
              <a:gd name="T3" fmla="*/ 47 h 54"/>
              <a:gd name="T4" fmla="*/ 43 w 50"/>
              <a:gd name="T5" fmla="*/ 54 h 54"/>
              <a:gd name="T6" fmla="*/ 3 w 50"/>
              <a:gd name="T7" fmla="*/ 52 h 54"/>
              <a:gd name="T8" fmla="*/ 0 w 50"/>
              <a:gd name="T9" fmla="*/ 16 h 54"/>
              <a:gd name="T10" fmla="*/ 8 w 50"/>
              <a:gd name="T11" fmla="*/ 9 h 54"/>
              <a:gd name="T12" fmla="*/ 28 w 50"/>
              <a:gd name="T13" fmla="*/ 4 h 54"/>
              <a:gd name="T14" fmla="*/ 37 w 50"/>
              <a:gd name="T15" fmla="*/ 0 h 54"/>
              <a:gd name="T16" fmla="*/ 46 w 50"/>
              <a:gd name="T17" fmla="*/ 4 h 54"/>
              <a:gd name="T18" fmla="*/ 49 w 50"/>
              <a:gd name="T19" fmla="*/ 13 h 54"/>
              <a:gd name="T20" fmla="*/ 37 w 50"/>
              <a:gd name="T21" fmla="*/ 7 h 54"/>
              <a:gd name="T22" fmla="*/ 43 w 50"/>
              <a:gd name="T23" fmla="*/ 13 h 54"/>
              <a:gd name="T24" fmla="*/ 37 w 50"/>
              <a:gd name="T25" fmla="*/ 19 h 54"/>
              <a:gd name="T26" fmla="*/ 31 w 50"/>
              <a:gd name="T27" fmla="*/ 13 h 54"/>
              <a:gd name="T28" fmla="*/ 37 w 50"/>
              <a:gd name="T29" fmla="*/ 7 h 54"/>
              <a:gd name="T30" fmla="*/ 40 w 50"/>
              <a:gd name="T31" fmla="*/ 10 h 54"/>
              <a:gd name="T32" fmla="*/ 34 w 50"/>
              <a:gd name="T33" fmla="*/ 10 h 54"/>
              <a:gd name="T34" fmla="*/ 34 w 50"/>
              <a:gd name="T35" fmla="*/ 16 h 54"/>
              <a:gd name="T36" fmla="*/ 40 w 50"/>
              <a:gd name="T37" fmla="*/ 16 h 54"/>
              <a:gd name="T38" fmla="*/ 40 w 50"/>
              <a:gd name="T39" fmla="*/ 10 h 54"/>
              <a:gd name="T40" fmla="*/ 24 w 50"/>
              <a:gd name="T41" fmla="*/ 13 h 54"/>
              <a:gd name="T42" fmla="*/ 5 w 50"/>
              <a:gd name="T43" fmla="*/ 14 h 54"/>
              <a:gd name="T44" fmla="*/ 4 w 50"/>
              <a:gd name="T45" fmla="*/ 47 h 54"/>
              <a:gd name="T46" fmla="*/ 8 w 50"/>
              <a:gd name="T47" fmla="*/ 50 h 54"/>
              <a:gd name="T48" fmla="*/ 45 w 50"/>
              <a:gd name="T49" fmla="*/ 49 h 54"/>
              <a:gd name="T50" fmla="*/ 46 w 50"/>
              <a:gd name="T51" fmla="*/ 21 h 54"/>
              <a:gd name="T52" fmla="*/ 38 w 50"/>
              <a:gd name="T53" fmla="*/ 29 h 54"/>
              <a:gd name="T54" fmla="*/ 36 w 50"/>
              <a:gd name="T55" fmla="*/ 29 h 54"/>
              <a:gd name="T56" fmla="*/ 32 w 50"/>
              <a:gd name="T57" fmla="*/ 25 h 54"/>
              <a:gd name="T58" fmla="*/ 24 w 50"/>
              <a:gd name="T59" fmla="*/ 13 h 54"/>
              <a:gd name="T60" fmla="*/ 44 w 50"/>
              <a:gd name="T61" fmla="*/ 6 h 54"/>
              <a:gd name="T62" fmla="*/ 30 w 50"/>
              <a:gd name="T63" fmla="*/ 6 h 54"/>
              <a:gd name="T64" fmla="*/ 27 w 50"/>
              <a:gd name="T65" fmla="*/ 13 h 54"/>
              <a:gd name="T66" fmla="*/ 33 w 50"/>
              <a:gd name="T67" fmla="*/ 23 h 54"/>
              <a:gd name="T68" fmla="*/ 37 w 50"/>
              <a:gd name="T69" fmla="*/ 27 h 54"/>
              <a:gd name="T70" fmla="*/ 41 w 50"/>
              <a:gd name="T71" fmla="*/ 23 h 54"/>
              <a:gd name="T72" fmla="*/ 47 w 50"/>
              <a:gd name="T73" fmla="*/ 13 h 54"/>
              <a:gd name="T74" fmla="*/ 29 w 50"/>
              <a:gd name="T75" fmla="*/ 27 h 54"/>
              <a:gd name="T76" fmla="*/ 31 w 50"/>
              <a:gd name="T77" fmla="*/ 27 h 54"/>
              <a:gd name="T78" fmla="*/ 28 w 50"/>
              <a:gd name="T79" fmla="*/ 32 h 54"/>
              <a:gd name="T80" fmla="*/ 41 w 50"/>
              <a:gd name="T81" fmla="*/ 31 h 54"/>
              <a:gd name="T82" fmla="*/ 43 w 50"/>
              <a:gd name="T83" fmla="*/ 33 h 54"/>
              <a:gd name="T84" fmla="*/ 38 w 50"/>
              <a:gd name="T85" fmla="*/ 43 h 54"/>
              <a:gd name="T86" fmla="*/ 37 w 50"/>
              <a:gd name="T87" fmla="*/ 44 h 54"/>
              <a:gd name="T88" fmla="*/ 33 w 50"/>
              <a:gd name="T89" fmla="*/ 41 h 54"/>
              <a:gd name="T90" fmla="*/ 33 w 50"/>
              <a:gd name="T91" fmla="*/ 41 h 54"/>
              <a:gd name="T92" fmla="*/ 33 w 50"/>
              <a:gd name="T93" fmla="*/ 41 h 54"/>
              <a:gd name="T94" fmla="*/ 26 w 50"/>
              <a:gd name="T95" fmla="*/ 34 h 54"/>
              <a:gd name="T96" fmla="*/ 11 w 50"/>
              <a:gd name="T97" fmla="*/ 47 h 54"/>
              <a:gd name="T98" fmla="*/ 24 w 50"/>
              <a:gd name="T99" fmla="*/ 32 h 54"/>
              <a:gd name="T100" fmla="*/ 10 w 50"/>
              <a:gd name="T101" fmla="*/ 36 h 54"/>
              <a:gd name="T102" fmla="*/ 8 w 50"/>
              <a:gd name="T103" fmla="*/ 34 h 54"/>
              <a:gd name="T104" fmla="*/ 12 w 50"/>
              <a:gd name="T105" fmla="*/ 19 h 54"/>
              <a:gd name="T106" fmla="*/ 13 w 50"/>
              <a:gd name="T107" fmla="*/ 18 h 54"/>
              <a:gd name="T108" fmla="*/ 20 w 50"/>
              <a:gd name="T109" fmla="*/ 24 h 54"/>
              <a:gd name="T110" fmla="*/ 20 w 50"/>
              <a:gd name="T111" fmla="*/ 24 h 54"/>
              <a:gd name="T112" fmla="*/ 26 w 50"/>
              <a:gd name="T113"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54">
                <a:moveTo>
                  <a:pt x="49" y="13"/>
                </a:moveTo>
                <a:cubicBezTo>
                  <a:pt x="50" y="13"/>
                  <a:pt x="50" y="14"/>
                  <a:pt x="50" y="14"/>
                </a:cubicBezTo>
                <a:cubicBezTo>
                  <a:pt x="50" y="15"/>
                  <a:pt x="50" y="15"/>
                  <a:pt x="50" y="16"/>
                </a:cubicBezTo>
                <a:cubicBezTo>
                  <a:pt x="50" y="47"/>
                  <a:pt x="50" y="47"/>
                  <a:pt x="50" y="47"/>
                </a:cubicBezTo>
                <a:cubicBezTo>
                  <a:pt x="50" y="49"/>
                  <a:pt x="49" y="51"/>
                  <a:pt x="48" y="52"/>
                </a:cubicBezTo>
                <a:cubicBezTo>
                  <a:pt x="47" y="53"/>
                  <a:pt x="45" y="54"/>
                  <a:pt x="43" y="54"/>
                </a:cubicBezTo>
                <a:cubicBezTo>
                  <a:pt x="8" y="54"/>
                  <a:pt x="8" y="54"/>
                  <a:pt x="8" y="54"/>
                </a:cubicBezTo>
                <a:cubicBezTo>
                  <a:pt x="6" y="54"/>
                  <a:pt x="4" y="53"/>
                  <a:pt x="3" y="52"/>
                </a:cubicBezTo>
                <a:cubicBezTo>
                  <a:pt x="1" y="51"/>
                  <a:pt x="0" y="49"/>
                  <a:pt x="0" y="47"/>
                </a:cubicBezTo>
                <a:cubicBezTo>
                  <a:pt x="0" y="16"/>
                  <a:pt x="0" y="16"/>
                  <a:pt x="0" y="16"/>
                </a:cubicBezTo>
                <a:cubicBezTo>
                  <a:pt x="0" y="14"/>
                  <a:pt x="1" y="12"/>
                  <a:pt x="3" y="11"/>
                </a:cubicBezTo>
                <a:cubicBezTo>
                  <a:pt x="4" y="10"/>
                  <a:pt x="6" y="9"/>
                  <a:pt x="8" y="9"/>
                </a:cubicBezTo>
                <a:cubicBezTo>
                  <a:pt x="25" y="9"/>
                  <a:pt x="25" y="9"/>
                  <a:pt x="25" y="9"/>
                </a:cubicBezTo>
                <a:cubicBezTo>
                  <a:pt x="26" y="7"/>
                  <a:pt x="27" y="5"/>
                  <a:pt x="28" y="4"/>
                </a:cubicBezTo>
                <a:cubicBezTo>
                  <a:pt x="28" y="4"/>
                  <a:pt x="28" y="4"/>
                  <a:pt x="28" y="4"/>
                </a:cubicBezTo>
                <a:cubicBezTo>
                  <a:pt x="30" y="2"/>
                  <a:pt x="33" y="0"/>
                  <a:pt x="37" y="0"/>
                </a:cubicBezTo>
                <a:cubicBezTo>
                  <a:pt x="40" y="0"/>
                  <a:pt x="44" y="2"/>
                  <a:pt x="46" y="4"/>
                </a:cubicBezTo>
                <a:cubicBezTo>
                  <a:pt x="46" y="4"/>
                  <a:pt x="46" y="4"/>
                  <a:pt x="46" y="4"/>
                </a:cubicBezTo>
                <a:cubicBezTo>
                  <a:pt x="48" y="6"/>
                  <a:pt x="49" y="9"/>
                  <a:pt x="49" y="13"/>
                </a:cubicBezTo>
                <a:cubicBezTo>
                  <a:pt x="49" y="13"/>
                  <a:pt x="49" y="13"/>
                  <a:pt x="49" y="13"/>
                </a:cubicBezTo>
                <a:close/>
                <a:moveTo>
                  <a:pt x="37" y="7"/>
                </a:moveTo>
                <a:cubicBezTo>
                  <a:pt x="37" y="7"/>
                  <a:pt x="37" y="7"/>
                  <a:pt x="37" y="7"/>
                </a:cubicBezTo>
                <a:cubicBezTo>
                  <a:pt x="39" y="7"/>
                  <a:pt x="40" y="7"/>
                  <a:pt x="41" y="9"/>
                </a:cubicBezTo>
                <a:cubicBezTo>
                  <a:pt x="42" y="10"/>
                  <a:pt x="43" y="11"/>
                  <a:pt x="43" y="13"/>
                </a:cubicBezTo>
                <a:cubicBezTo>
                  <a:pt x="43" y="15"/>
                  <a:pt x="42" y="16"/>
                  <a:pt x="41" y="17"/>
                </a:cubicBezTo>
                <a:cubicBezTo>
                  <a:pt x="40" y="18"/>
                  <a:pt x="39" y="19"/>
                  <a:pt x="37" y="19"/>
                </a:cubicBezTo>
                <a:cubicBezTo>
                  <a:pt x="35" y="19"/>
                  <a:pt x="34" y="18"/>
                  <a:pt x="33" y="17"/>
                </a:cubicBezTo>
                <a:cubicBezTo>
                  <a:pt x="31" y="16"/>
                  <a:pt x="31" y="15"/>
                  <a:pt x="31" y="13"/>
                </a:cubicBezTo>
                <a:cubicBezTo>
                  <a:pt x="31" y="11"/>
                  <a:pt x="31" y="10"/>
                  <a:pt x="33" y="9"/>
                </a:cubicBezTo>
                <a:cubicBezTo>
                  <a:pt x="34" y="7"/>
                  <a:pt x="35" y="7"/>
                  <a:pt x="37" y="7"/>
                </a:cubicBezTo>
                <a:close/>
                <a:moveTo>
                  <a:pt x="40" y="10"/>
                </a:moveTo>
                <a:cubicBezTo>
                  <a:pt x="40" y="10"/>
                  <a:pt x="40" y="10"/>
                  <a:pt x="40" y="10"/>
                </a:cubicBezTo>
                <a:cubicBezTo>
                  <a:pt x="39" y="10"/>
                  <a:pt x="38" y="9"/>
                  <a:pt x="37" y="9"/>
                </a:cubicBezTo>
                <a:cubicBezTo>
                  <a:pt x="36" y="9"/>
                  <a:pt x="35" y="10"/>
                  <a:pt x="34" y="10"/>
                </a:cubicBezTo>
                <a:cubicBezTo>
                  <a:pt x="33" y="11"/>
                  <a:pt x="33" y="12"/>
                  <a:pt x="33" y="13"/>
                </a:cubicBezTo>
                <a:cubicBezTo>
                  <a:pt x="33" y="14"/>
                  <a:pt x="33" y="15"/>
                  <a:pt x="34" y="16"/>
                </a:cubicBezTo>
                <a:cubicBezTo>
                  <a:pt x="35" y="16"/>
                  <a:pt x="36" y="17"/>
                  <a:pt x="37" y="17"/>
                </a:cubicBezTo>
                <a:cubicBezTo>
                  <a:pt x="38" y="17"/>
                  <a:pt x="39" y="16"/>
                  <a:pt x="40" y="16"/>
                </a:cubicBezTo>
                <a:cubicBezTo>
                  <a:pt x="40" y="15"/>
                  <a:pt x="41" y="14"/>
                  <a:pt x="41" y="13"/>
                </a:cubicBezTo>
                <a:cubicBezTo>
                  <a:pt x="41" y="12"/>
                  <a:pt x="40" y="11"/>
                  <a:pt x="40" y="10"/>
                </a:cubicBezTo>
                <a:close/>
                <a:moveTo>
                  <a:pt x="24" y="13"/>
                </a:moveTo>
                <a:cubicBezTo>
                  <a:pt x="24" y="13"/>
                  <a:pt x="24" y="13"/>
                  <a:pt x="24" y="13"/>
                </a:cubicBezTo>
                <a:cubicBezTo>
                  <a:pt x="8" y="13"/>
                  <a:pt x="8" y="13"/>
                  <a:pt x="8" y="13"/>
                </a:cubicBezTo>
                <a:cubicBezTo>
                  <a:pt x="7" y="13"/>
                  <a:pt x="6" y="13"/>
                  <a:pt x="5" y="14"/>
                </a:cubicBezTo>
                <a:cubicBezTo>
                  <a:pt x="5" y="14"/>
                  <a:pt x="4" y="15"/>
                  <a:pt x="4" y="16"/>
                </a:cubicBezTo>
                <a:cubicBezTo>
                  <a:pt x="4" y="47"/>
                  <a:pt x="4" y="47"/>
                  <a:pt x="4" y="47"/>
                </a:cubicBezTo>
                <a:cubicBezTo>
                  <a:pt x="4" y="48"/>
                  <a:pt x="5" y="49"/>
                  <a:pt x="5" y="49"/>
                </a:cubicBezTo>
                <a:cubicBezTo>
                  <a:pt x="6" y="50"/>
                  <a:pt x="7" y="50"/>
                  <a:pt x="8" y="50"/>
                </a:cubicBezTo>
                <a:cubicBezTo>
                  <a:pt x="43" y="50"/>
                  <a:pt x="43" y="50"/>
                  <a:pt x="43" y="50"/>
                </a:cubicBezTo>
                <a:cubicBezTo>
                  <a:pt x="44" y="50"/>
                  <a:pt x="45" y="50"/>
                  <a:pt x="45" y="49"/>
                </a:cubicBezTo>
                <a:cubicBezTo>
                  <a:pt x="46" y="49"/>
                  <a:pt x="46" y="48"/>
                  <a:pt x="46" y="47"/>
                </a:cubicBezTo>
                <a:cubicBezTo>
                  <a:pt x="46" y="21"/>
                  <a:pt x="46" y="21"/>
                  <a:pt x="46" y="21"/>
                </a:cubicBezTo>
                <a:cubicBezTo>
                  <a:pt x="45" y="23"/>
                  <a:pt x="43" y="24"/>
                  <a:pt x="42" y="25"/>
                </a:cubicBezTo>
                <a:cubicBezTo>
                  <a:pt x="38" y="29"/>
                  <a:pt x="38" y="29"/>
                  <a:pt x="38" y="29"/>
                </a:cubicBezTo>
                <a:cubicBezTo>
                  <a:pt x="37" y="30"/>
                  <a:pt x="37" y="30"/>
                  <a:pt x="36" y="29"/>
                </a:cubicBezTo>
                <a:cubicBezTo>
                  <a:pt x="36" y="29"/>
                  <a:pt x="36" y="29"/>
                  <a:pt x="36" y="29"/>
                </a:cubicBezTo>
                <a:cubicBezTo>
                  <a:pt x="36" y="29"/>
                  <a:pt x="36" y="29"/>
                  <a:pt x="36" y="29"/>
                </a:cubicBezTo>
                <a:cubicBezTo>
                  <a:pt x="32" y="25"/>
                  <a:pt x="32" y="25"/>
                  <a:pt x="32" y="25"/>
                </a:cubicBezTo>
                <a:cubicBezTo>
                  <a:pt x="30" y="24"/>
                  <a:pt x="28" y="22"/>
                  <a:pt x="27" y="20"/>
                </a:cubicBezTo>
                <a:cubicBezTo>
                  <a:pt x="25" y="18"/>
                  <a:pt x="24" y="16"/>
                  <a:pt x="24" y="13"/>
                </a:cubicBezTo>
                <a:close/>
                <a:moveTo>
                  <a:pt x="44" y="6"/>
                </a:moveTo>
                <a:cubicBezTo>
                  <a:pt x="44" y="6"/>
                  <a:pt x="44" y="6"/>
                  <a:pt x="44" y="6"/>
                </a:cubicBezTo>
                <a:cubicBezTo>
                  <a:pt x="42" y="4"/>
                  <a:pt x="40" y="3"/>
                  <a:pt x="37" y="3"/>
                </a:cubicBezTo>
                <a:cubicBezTo>
                  <a:pt x="34" y="3"/>
                  <a:pt x="32" y="4"/>
                  <a:pt x="30" y="6"/>
                </a:cubicBezTo>
                <a:cubicBezTo>
                  <a:pt x="30" y="6"/>
                  <a:pt x="30" y="6"/>
                  <a:pt x="30" y="6"/>
                </a:cubicBezTo>
                <a:cubicBezTo>
                  <a:pt x="28" y="7"/>
                  <a:pt x="27" y="10"/>
                  <a:pt x="27" y="13"/>
                </a:cubicBezTo>
                <a:cubicBezTo>
                  <a:pt x="27" y="15"/>
                  <a:pt x="27" y="17"/>
                  <a:pt x="28" y="19"/>
                </a:cubicBezTo>
                <a:cubicBezTo>
                  <a:pt x="30" y="20"/>
                  <a:pt x="31" y="22"/>
                  <a:pt x="33" y="23"/>
                </a:cubicBezTo>
                <a:cubicBezTo>
                  <a:pt x="33" y="23"/>
                  <a:pt x="34" y="23"/>
                  <a:pt x="34" y="23"/>
                </a:cubicBezTo>
                <a:cubicBezTo>
                  <a:pt x="37" y="27"/>
                  <a:pt x="37" y="27"/>
                  <a:pt x="37" y="27"/>
                </a:cubicBezTo>
                <a:cubicBezTo>
                  <a:pt x="40" y="23"/>
                  <a:pt x="40" y="23"/>
                  <a:pt x="40" y="23"/>
                </a:cubicBezTo>
                <a:cubicBezTo>
                  <a:pt x="40" y="23"/>
                  <a:pt x="40" y="23"/>
                  <a:pt x="41" y="23"/>
                </a:cubicBezTo>
                <a:cubicBezTo>
                  <a:pt x="43" y="22"/>
                  <a:pt x="44" y="20"/>
                  <a:pt x="45" y="19"/>
                </a:cubicBezTo>
                <a:cubicBezTo>
                  <a:pt x="47" y="17"/>
                  <a:pt x="47" y="15"/>
                  <a:pt x="47" y="13"/>
                </a:cubicBezTo>
                <a:cubicBezTo>
                  <a:pt x="47" y="10"/>
                  <a:pt x="46" y="7"/>
                  <a:pt x="44" y="6"/>
                </a:cubicBezTo>
                <a:close/>
                <a:moveTo>
                  <a:pt x="29" y="27"/>
                </a:moveTo>
                <a:cubicBezTo>
                  <a:pt x="29" y="27"/>
                  <a:pt x="29" y="27"/>
                  <a:pt x="29" y="27"/>
                </a:cubicBezTo>
                <a:cubicBezTo>
                  <a:pt x="30" y="27"/>
                  <a:pt x="30" y="27"/>
                  <a:pt x="31" y="27"/>
                </a:cubicBezTo>
                <a:cubicBezTo>
                  <a:pt x="31" y="28"/>
                  <a:pt x="31" y="29"/>
                  <a:pt x="31" y="29"/>
                </a:cubicBezTo>
                <a:cubicBezTo>
                  <a:pt x="28" y="32"/>
                  <a:pt x="28" y="32"/>
                  <a:pt x="28" y="32"/>
                </a:cubicBezTo>
                <a:cubicBezTo>
                  <a:pt x="34" y="39"/>
                  <a:pt x="34" y="39"/>
                  <a:pt x="34" y="39"/>
                </a:cubicBezTo>
                <a:cubicBezTo>
                  <a:pt x="41" y="31"/>
                  <a:pt x="41" y="31"/>
                  <a:pt x="41" y="31"/>
                </a:cubicBezTo>
                <a:cubicBezTo>
                  <a:pt x="42" y="31"/>
                  <a:pt x="43" y="31"/>
                  <a:pt x="43" y="31"/>
                </a:cubicBezTo>
                <a:cubicBezTo>
                  <a:pt x="44" y="32"/>
                  <a:pt x="44" y="33"/>
                  <a:pt x="43" y="33"/>
                </a:cubicBezTo>
                <a:cubicBezTo>
                  <a:pt x="36" y="40"/>
                  <a:pt x="36" y="40"/>
                  <a:pt x="36" y="40"/>
                </a:cubicBezTo>
                <a:cubicBezTo>
                  <a:pt x="38" y="43"/>
                  <a:pt x="38" y="43"/>
                  <a:pt x="38" y="43"/>
                </a:cubicBezTo>
                <a:cubicBezTo>
                  <a:pt x="39" y="43"/>
                  <a:pt x="39" y="44"/>
                  <a:pt x="38" y="44"/>
                </a:cubicBezTo>
                <a:cubicBezTo>
                  <a:pt x="38" y="45"/>
                  <a:pt x="37" y="45"/>
                  <a:pt x="37" y="44"/>
                </a:cubicBezTo>
                <a:cubicBezTo>
                  <a:pt x="33" y="41"/>
                  <a:pt x="33" y="41"/>
                  <a:pt x="33" y="41"/>
                </a:cubicBezTo>
                <a:cubicBezTo>
                  <a:pt x="33" y="41"/>
                  <a:pt x="33" y="41"/>
                  <a:pt x="33" y="41"/>
                </a:cubicBezTo>
                <a:cubicBezTo>
                  <a:pt x="33" y="41"/>
                  <a:pt x="33" y="41"/>
                  <a:pt x="33" y="41"/>
                </a:cubicBezTo>
                <a:cubicBezTo>
                  <a:pt x="33" y="41"/>
                  <a:pt x="33" y="41"/>
                  <a:pt x="33" y="41"/>
                </a:cubicBezTo>
                <a:cubicBezTo>
                  <a:pt x="33" y="41"/>
                  <a:pt x="33" y="41"/>
                  <a:pt x="33" y="41"/>
                </a:cubicBezTo>
                <a:cubicBezTo>
                  <a:pt x="33" y="41"/>
                  <a:pt x="33" y="41"/>
                  <a:pt x="33" y="41"/>
                </a:cubicBezTo>
                <a:cubicBezTo>
                  <a:pt x="33" y="41"/>
                  <a:pt x="33" y="41"/>
                  <a:pt x="33" y="41"/>
                </a:cubicBezTo>
                <a:cubicBezTo>
                  <a:pt x="26" y="34"/>
                  <a:pt x="26" y="34"/>
                  <a:pt x="26" y="34"/>
                </a:cubicBezTo>
                <a:cubicBezTo>
                  <a:pt x="13" y="47"/>
                  <a:pt x="13" y="47"/>
                  <a:pt x="13" y="47"/>
                </a:cubicBezTo>
                <a:cubicBezTo>
                  <a:pt x="12" y="47"/>
                  <a:pt x="12" y="47"/>
                  <a:pt x="11" y="47"/>
                </a:cubicBezTo>
                <a:cubicBezTo>
                  <a:pt x="11" y="46"/>
                  <a:pt x="11" y="46"/>
                  <a:pt x="11" y="45"/>
                </a:cubicBezTo>
                <a:cubicBezTo>
                  <a:pt x="24" y="32"/>
                  <a:pt x="24" y="32"/>
                  <a:pt x="24" y="32"/>
                </a:cubicBezTo>
                <a:cubicBezTo>
                  <a:pt x="19" y="27"/>
                  <a:pt x="19" y="27"/>
                  <a:pt x="19" y="27"/>
                </a:cubicBezTo>
                <a:cubicBezTo>
                  <a:pt x="10" y="36"/>
                  <a:pt x="10" y="36"/>
                  <a:pt x="10" y="36"/>
                </a:cubicBezTo>
                <a:cubicBezTo>
                  <a:pt x="10" y="36"/>
                  <a:pt x="9" y="36"/>
                  <a:pt x="8" y="36"/>
                </a:cubicBezTo>
                <a:cubicBezTo>
                  <a:pt x="8" y="35"/>
                  <a:pt x="8" y="34"/>
                  <a:pt x="8" y="34"/>
                </a:cubicBezTo>
                <a:cubicBezTo>
                  <a:pt x="17" y="25"/>
                  <a:pt x="17" y="25"/>
                  <a:pt x="17" y="25"/>
                </a:cubicBezTo>
                <a:cubicBezTo>
                  <a:pt x="12" y="19"/>
                  <a:pt x="12" y="19"/>
                  <a:pt x="12" y="19"/>
                </a:cubicBezTo>
                <a:cubicBezTo>
                  <a:pt x="11" y="19"/>
                  <a:pt x="11" y="18"/>
                  <a:pt x="12" y="18"/>
                </a:cubicBezTo>
                <a:cubicBezTo>
                  <a:pt x="12" y="17"/>
                  <a:pt x="13" y="17"/>
                  <a:pt x="13" y="18"/>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6" y="31"/>
                  <a:pt x="26" y="31"/>
                  <a:pt x="26" y="31"/>
                </a:cubicBezTo>
                <a:cubicBezTo>
                  <a:pt x="29" y="27"/>
                  <a:pt x="29" y="27"/>
                  <a:pt x="29" y="2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5" name="Freeform 661"/>
          <p:cNvSpPr>
            <a:spLocks noEditPoints="1"/>
          </p:cNvSpPr>
          <p:nvPr/>
        </p:nvSpPr>
        <p:spPr bwMode="auto">
          <a:xfrm>
            <a:off x="6127075" y="4737417"/>
            <a:ext cx="164635" cy="154556"/>
          </a:xfrm>
          <a:custGeom>
            <a:avLst/>
            <a:gdLst>
              <a:gd name="T0" fmla="*/ 24 w 49"/>
              <a:gd name="T1" fmla="*/ 8 h 46"/>
              <a:gd name="T2" fmla="*/ 30 w 49"/>
              <a:gd name="T3" fmla="*/ 14 h 46"/>
              <a:gd name="T4" fmla="*/ 24 w 49"/>
              <a:gd name="T5" fmla="*/ 20 h 46"/>
              <a:gd name="T6" fmla="*/ 18 w 49"/>
              <a:gd name="T7" fmla="*/ 14 h 46"/>
              <a:gd name="T8" fmla="*/ 24 w 49"/>
              <a:gd name="T9" fmla="*/ 8 h 46"/>
              <a:gd name="T10" fmla="*/ 11 w 49"/>
              <a:gd name="T11" fmla="*/ 20 h 46"/>
              <a:gd name="T12" fmla="*/ 11 w 49"/>
              <a:gd name="T13" fmla="*/ 20 h 46"/>
              <a:gd name="T14" fmla="*/ 10 w 49"/>
              <a:gd name="T15" fmla="*/ 14 h 46"/>
              <a:gd name="T16" fmla="*/ 14 w 49"/>
              <a:gd name="T17" fmla="*/ 4 h 46"/>
              <a:gd name="T18" fmla="*/ 24 w 49"/>
              <a:gd name="T19" fmla="*/ 0 h 46"/>
              <a:gd name="T20" fmla="*/ 35 w 49"/>
              <a:gd name="T21" fmla="*/ 4 h 46"/>
              <a:gd name="T22" fmla="*/ 39 w 49"/>
              <a:gd name="T23" fmla="*/ 14 h 46"/>
              <a:gd name="T24" fmla="*/ 38 w 49"/>
              <a:gd name="T25" fmla="*/ 20 h 46"/>
              <a:gd name="T26" fmla="*/ 43 w 49"/>
              <a:gd name="T27" fmla="*/ 20 h 46"/>
              <a:gd name="T28" fmla="*/ 44 w 49"/>
              <a:gd name="T29" fmla="*/ 21 h 46"/>
              <a:gd name="T30" fmla="*/ 48 w 49"/>
              <a:gd name="T31" fmla="*/ 45 h 46"/>
              <a:gd name="T32" fmla="*/ 47 w 49"/>
              <a:gd name="T33" fmla="*/ 46 h 46"/>
              <a:gd name="T34" fmla="*/ 47 w 49"/>
              <a:gd name="T35" fmla="*/ 46 h 46"/>
              <a:gd name="T36" fmla="*/ 1 w 49"/>
              <a:gd name="T37" fmla="*/ 46 h 46"/>
              <a:gd name="T38" fmla="*/ 0 w 49"/>
              <a:gd name="T39" fmla="*/ 45 h 46"/>
              <a:gd name="T40" fmla="*/ 0 w 49"/>
              <a:gd name="T41" fmla="*/ 45 h 46"/>
              <a:gd name="T42" fmla="*/ 5 w 49"/>
              <a:gd name="T43" fmla="*/ 21 h 46"/>
              <a:gd name="T44" fmla="*/ 6 w 49"/>
              <a:gd name="T45" fmla="*/ 20 h 46"/>
              <a:gd name="T46" fmla="*/ 11 w 49"/>
              <a:gd name="T47" fmla="*/ 20 h 46"/>
              <a:gd name="T48" fmla="*/ 12 w 49"/>
              <a:gd name="T49" fmla="*/ 23 h 46"/>
              <a:gd name="T50" fmla="*/ 12 w 49"/>
              <a:gd name="T51" fmla="*/ 23 h 46"/>
              <a:gd name="T52" fmla="*/ 7 w 49"/>
              <a:gd name="T53" fmla="*/ 23 h 46"/>
              <a:gd name="T54" fmla="*/ 3 w 49"/>
              <a:gd name="T55" fmla="*/ 44 h 46"/>
              <a:gd name="T56" fmla="*/ 46 w 49"/>
              <a:gd name="T57" fmla="*/ 44 h 46"/>
              <a:gd name="T58" fmla="*/ 42 w 49"/>
              <a:gd name="T59" fmla="*/ 23 h 46"/>
              <a:gd name="T60" fmla="*/ 36 w 49"/>
              <a:gd name="T61" fmla="*/ 23 h 46"/>
              <a:gd name="T62" fmla="*/ 36 w 49"/>
              <a:gd name="T63" fmla="*/ 23 h 46"/>
              <a:gd name="T64" fmla="*/ 29 w 49"/>
              <a:gd name="T65" fmla="*/ 28 h 46"/>
              <a:gd name="T66" fmla="*/ 26 w 49"/>
              <a:gd name="T67" fmla="*/ 33 h 46"/>
              <a:gd name="T68" fmla="*/ 23 w 49"/>
              <a:gd name="T69" fmla="*/ 33 h 46"/>
              <a:gd name="T70" fmla="*/ 23 w 49"/>
              <a:gd name="T71" fmla="*/ 33 h 46"/>
              <a:gd name="T72" fmla="*/ 19 w 49"/>
              <a:gd name="T73" fmla="*/ 28 h 46"/>
              <a:gd name="T74" fmla="*/ 12 w 49"/>
              <a:gd name="T75" fmla="*/ 23 h 46"/>
              <a:gd name="T76" fmla="*/ 12 w 49"/>
              <a:gd name="T77" fmla="*/ 23 h 46"/>
              <a:gd name="T78" fmla="*/ 32 w 49"/>
              <a:gd name="T79" fmla="*/ 7 h 46"/>
              <a:gd name="T80" fmla="*/ 32 w 49"/>
              <a:gd name="T81" fmla="*/ 7 h 46"/>
              <a:gd name="T82" fmla="*/ 24 w 49"/>
              <a:gd name="T83" fmla="*/ 4 h 46"/>
              <a:gd name="T84" fmla="*/ 17 w 49"/>
              <a:gd name="T85" fmla="*/ 7 h 46"/>
              <a:gd name="T86" fmla="*/ 14 w 49"/>
              <a:gd name="T87" fmla="*/ 14 h 46"/>
              <a:gd name="T88" fmla="*/ 16 w 49"/>
              <a:gd name="T89" fmla="*/ 21 h 46"/>
              <a:gd name="T90" fmla="*/ 21 w 49"/>
              <a:gd name="T91" fmla="*/ 25 h 46"/>
              <a:gd name="T92" fmla="*/ 22 w 49"/>
              <a:gd name="T93" fmla="*/ 25 h 46"/>
              <a:gd name="T94" fmla="*/ 24 w 49"/>
              <a:gd name="T95" fmla="*/ 28 h 46"/>
              <a:gd name="T96" fmla="*/ 27 w 49"/>
              <a:gd name="T97" fmla="*/ 25 h 46"/>
              <a:gd name="T98" fmla="*/ 28 w 49"/>
              <a:gd name="T99" fmla="*/ 25 h 46"/>
              <a:gd name="T100" fmla="*/ 33 w 49"/>
              <a:gd name="T101" fmla="*/ 21 h 46"/>
              <a:gd name="T102" fmla="*/ 35 w 49"/>
              <a:gd name="T103" fmla="*/ 14 h 46"/>
              <a:gd name="T104" fmla="*/ 32 w 49"/>
              <a:gd name="T105" fmla="*/ 7 h 46"/>
              <a:gd name="T106" fmla="*/ 24 w 49"/>
              <a:gd name="T107" fmla="*/ 10 h 46"/>
              <a:gd name="T108" fmla="*/ 24 w 49"/>
              <a:gd name="T109" fmla="*/ 10 h 46"/>
              <a:gd name="T110" fmla="*/ 20 w 49"/>
              <a:gd name="T111" fmla="*/ 14 h 46"/>
              <a:gd name="T112" fmla="*/ 24 w 49"/>
              <a:gd name="T113" fmla="*/ 18 h 46"/>
              <a:gd name="T114" fmla="*/ 28 w 49"/>
              <a:gd name="T115" fmla="*/ 14 h 46"/>
              <a:gd name="T116" fmla="*/ 24 w 49"/>
              <a:gd name="T117" fmla="*/ 1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 h="46">
                <a:moveTo>
                  <a:pt x="24" y="8"/>
                </a:moveTo>
                <a:cubicBezTo>
                  <a:pt x="28" y="8"/>
                  <a:pt x="30" y="11"/>
                  <a:pt x="30" y="14"/>
                </a:cubicBezTo>
                <a:cubicBezTo>
                  <a:pt x="30" y="18"/>
                  <a:pt x="28" y="20"/>
                  <a:pt x="24" y="20"/>
                </a:cubicBezTo>
                <a:cubicBezTo>
                  <a:pt x="21" y="20"/>
                  <a:pt x="18" y="18"/>
                  <a:pt x="18" y="14"/>
                </a:cubicBezTo>
                <a:cubicBezTo>
                  <a:pt x="18" y="11"/>
                  <a:pt x="21" y="8"/>
                  <a:pt x="24" y="8"/>
                </a:cubicBezTo>
                <a:close/>
                <a:moveTo>
                  <a:pt x="11" y="20"/>
                </a:moveTo>
                <a:cubicBezTo>
                  <a:pt x="11" y="20"/>
                  <a:pt x="11" y="20"/>
                  <a:pt x="11" y="20"/>
                </a:cubicBezTo>
                <a:cubicBezTo>
                  <a:pt x="10" y="18"/>
                  <a:pt x="10" y="16"/>
                  <a:pt x="10" y="14"/>
                </a:cubicBezTo>
                <a:cubicBezTo>
                  <a:pt x="10" y="10"/>
                  <a:pt x="11" y="7"/>
                  <a:pt x="14" y="4"/>
                </a:cubicBezTo>
                <a:cubicBezTo>
                  <a:pt x="17" y="1"/>
                  <a:pt x="20" y="0"/>
                  <a:pt x="24" y="0"/>
                </a:cubicBezTo>
                <a:cubicBezTo>
                  <a:pt x="28" y="0"/>
                  <a:pt x="32" y="1"/>
                  <a:pt x="35" y="4"/>
                </a:cubicBezTo>
                <a:cubicBezTo>
                  <a:pt x="37" y="7"/>
                  <a:pt x="39" y="10"/>
                  <a:pt x="39" y="14"/>
                </a:cubicBezTo>
                <a:cubicBezTo>
                  <a:pt x="39" y="16"/>
                  <a:pt x="38" y="18"/>
                  <a:pt x="38" y="20"/>
                </a:cubicBezTo>
                <a:cubicBezTo>
                  <a:pt x="43" y="20"/>
                  <a:pt x="43" y="20"/>
                  <a:pt x="43" y="20"/>
                </a:cubicBezTo>
                <a:cubicBezTo>
                  <a:pt x="43" y="20"/>
                  <a:pt x="44" y="21"/>
                  <a:pt x="44" y="21"/>
                </a:cubicBezTo>
                <a:cubicBezTo>
                  <a:pt x="48" y="45"/>
                  <a:pt x="48" y="45"/>
                  <a:pt x="48" y="45"/>
                </a:cubicBezTo>
                <a:cubicBezTo>
                  <a:pt x="49" y="46"/>
                  <a:pt x="48" y="46"/>
                  <a:pt x="47" y="46"/>
                </a:cubicBezTo>
                <a:cubicBezTo>
                  <a:pt x="47" y="46"/>
                  <a:pt x="47" y="46"/>
                  <a:pt x="47" y="46"/>
                </a:cubicBezTo>
                <a:cubicBezTo>
                  <a:pt x="1" y="46"/>
                  <a:pt x="1" y="46"/>
                  <a:pt x="1" y="46"/>
                </a:cubicBezTo>
                <a:cubicBezTo>
                  <a:pt x="1" y="46"/>
                  <a:pt x="0" y="46"/>
                  <a:pt x="0" y="45"/>
                </a:cubicBezTo>
                <a:cubicBezTo>
                  <a:pt x="0" y="45"/>
                  <a:pt x="0" y="45"/>
                  <a:pt x="0" y="45"/>
                </a:cubicBezTo>
                <a:cubicBezTo>
                  <a:pt x="5" y="21"/>
                  <a:pt x="5" y="21"/>
                  <a:pt x="5" y="21"/>
                </a:cubicBezTo>
                <a:cubicBezTo>
                  <a:pt x="5" y="21"/>
                  <a:pt x="5" y="20"/>
                  <a:pt x="6" y="20"/>
                </a:cubicBezTo>
                <a:cubicBezTo>
                  <a:pt x="11" y="20"/>
                  <a:pt x="11" y="20"/>
                  <a:pt x="11" y="20"/>
                </a:cubicBezTo>
                <a:close/>
                <a:moveTo>
                  <a:pt x="12" y="23"/>
                </a:moveTo>
                <a:cubicBezTo>
                  <a:pt x="12" y="23"/>
                  <a:pt x="12" y="23"/>
                  <a:pt x="12" y="23"/>
                </a:cubicBezTo>
                <a:cubicBezTo>
                  <a:pt x="7" y="23"/>
                  <a:pt x="7" y="23"/>
                  <a:pt x="7" y="23"/>
                </a:cubicBezTo>
                <a:cubicBezTo>
                  <a:pt x="3" y="44"/>
                  <a:pt x="3" y="44"/>
                  <a:pt x="3" y="44"/>
                </a:cubicBezTo>
                <a:cubicBezTo>
                  <a:pt x="46" y="44"/>
                  <a:pt x="46" y="44"/>
                  <a:pt x="46" y="44"/>
                </a:cubicBezTo>
                <a:cubicBezTo>
                  <a:pt x="42" y="23"/>
                  <a:pt x="42" y="23"/>
                  <a:pt x="42" y="23"/>
                </a:cubicBezTo>
                <a:cubicBezTo>
                  <a:pt x="36" y="23"/>
                  <a:pt x="36" y="23"/>
                  <a:pt x="36" y="23"/>
                </a:cubicBezTo>
                <a:cubicBezTo>
                  <a:pt x="36" y="23"/>
                  <a:pt x="36" y="23"/>
                  <a:pt x="36" y="23"/>
                </a:cubicBezTo>
                <a:cubicBezTo>
                  <a:pt x="34" y="25"/>
                  <a:pt x="32" y="27"/>
                  <a:pt x="29" y="28"/>
                </a:cubicBezTo>
                <a:cubicBezTo>
                  <a:pt x="26" y="33"/>
                  <a:pt x="26" y="33"/>
                  <a:pt x="26" y="33"/>
                </a:cubicBezTo>
                <a:cubicBezTo>
                  <a:pt x="25" y="33"/>
                  <a:pt x="24" y="34"/>
                  <a:pt x="23" y="33"/>
                </a:cubicBezTo>
                <a:cubicBezTo>
                  <a:pt x="23" y="33"/>
                  <a:pt x="23" y="33"/>
                  <a:pt x="23" y="33"/>
                </a:cubicBezTo>
                <a:cubicBezTo>
                  <a:pt x="19" y="28"/>
                  <a:pt x="19" y="28"/>
                  <a:pt x="19" y="28"/>
                </a:cubicBezTo>
                <a:cubicBezTo>
                  <a:pt x="17" y="27"/>
                  <a:pt x="14" y="25"/>
                  <a:pt x="12" y="23"/>
                </a:cubicBezTo>
                <a:cubicBezTo>
                  <a:pt x="12" y="23"/>
                  <a:pt x="12" y="23"/>
                  <a:pt x="12" y="23"/>
                </a:cubicBezTo>
                <a:close/>
                <a:moveTo>
                  <a:pt x="32" y="7"/>
                </a:moveTo>
                <a:cubicBezTo>
                  <a:pt x="32" y="7"/>
                  <a:pt x="32" y="7"/>
                  <a:pt x="32" y="7"/>
                </a:cubicBezTo>
                <a:cubicBezTo>
                  <a:pt x="30" y="5"/>
                  <a:pt x="27" y="4"/>
                  <a:pt x="24" y="4"/>
                </a:cubicBezTo>
                <a:cubicBezTo>
                  <a:pt x="21" y="4"/>
                  <a:pt x="19" y="5"/>
                  <a:pt x="17" y="7"/>
                </a:cubicBezTo>
                <a:cubicBezTo>
                  <a:pt x="15" y="9"/>
                  <a:pt x="14" y="11"/>
                  <a:pt x="14" y="14"/>
                </a:cubicBezTo>
                <a:cubicBezTo>
                  <a:pt x="14" y="17"/>
                  <a:pt x="14" y="19"/>
                  <a:pt x="16" y="21"/>
                </a:cubicBezTo>
                <a:cubicBezTo>
                  <a:pt x="17" y="22"/>
                  <a:pt x="19" y="24"/>
                  <a:pt x="21" y="25"/>
                </a:cubicBezTo>
                <a:cubicBezTo>
                  <a:pt x="21" y="25"/>
                  <a:pt x="22" y="25"/>
                  <a:pt x="22" y="25"/>
                </a:cubicBezTo>
                <a:cubicBezTo>
                  <a:pt x="24" y="28"/>
                  <a:pt x="24" y="28"/>
                  <a:pt x="24" y="28"/>
                </a:cubicBezTo>
                <a:cubicBezTo>
                  <a:pt x="27" y="25"/>
                  <a:pt x="27" y="25"/>
                  <a:pt x="27" y="25"/>
                </a:cubicBezTo>
                <a:cubicBezTo>
                  <a:pt x="27" y="25"/>
                  <a:pt x="27" y="25"/>
                  <a:pt x="28" y="25"/>
                </a:cubicBezTo>
                <a:cubicBezTo>
                  <a:pt x="30" y="24"/>
                  <a:pt x="32" y="22"/>
                  <a:pt x="33" y="21"/>
                </a:cubicBezTo>
                <a:cubicBezTo>
                  <a:pt x="34" y="19"/>
                  <a:pt x="35" y="17"/>
                  <a:pt x="35" y="14"/>
                </a:cubicBezTo>
                <a:cubicBezTo>
                  <a:pt x="35" y="11"/>
                  <a:pt x="34" y="9"/>
                  <a:pt x="32" y="7"/>
                </a:cubicBezTo>
                <a:close/>
                <a:moveTo>
                  <a:pt x="24" y="10"/>
                </a:moveTo>
                <a:cubicBezTo>
                  <a:pt x="24" y="10"/>
                  <a:pt x="24" y="10"/>
                  <a:pt x="24" y="10"/>
                </a:cubicBezTo>
                <a:cubicBezTo>
                  <a:pt x="22" y="10"/>
                  <a:pt x="20" y="12"/>
                  <a:pt x="20" y="14"/>
                </a:cubicBezTo>
                <a:cubicBezTo>
                  <a:pt x="20" y="16"/>
                  <a:pt x="22" y="18"/>
                  <a:pt x="24" y="18"/>
                </a:cubicBezTo>
                <a:cubicBezTo>
                  <a:pt x="26" y="18"/>
                  <a:pt x="28" y="16"/>
                  <a:pt x="28" y="14"/>
                </a:cubicBezTo>
                <a:cubicBezTo>
                  <a:pt x="28" y="12"/>
                  <a:pt x="26" y="10"/>
                  <a:pt x="24"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6" name="Freeform 662"/>
          <p:cNvSpPr>
            <a:spLocks noEditPoints="1"/>
          </p:cNvSpPr>
          <p:nvPr/>
        </p:nvSpPr>
        <p:spPr bwMode="auto">
          <a:xfrm>
            <a:off x="4655432" y="5402679"/>
            <a:ext cx="161276" cy="161276"/>
          </a:xfrm>
          <a:custGeom>
            <a:avLst/>
            <a:gdLst>
              <a:gd name="T0" fmla="*/ 40 w 48"/>
              <a:gd name="T1" fmla="*/ 48 h 48"/>
              <a:gd name="T2" fmla="*/ 36 w 48"/>
              <a:gd name="T3" fmla="*/ 43 h 48"/>
              <a:gd name="T4" fmla="*/ 37 w 48"/>
              <a:gd name="T5" fmla="*/ 29 h 48"/>
              <a:gd name="T6" fmla="*/ 38 w 48"/>
              <a:gd name="T7" fmla="*/ 18 h 48"/>
              <a:gd name="T8" fmla="*/ 35 w 48"/>
              <a:gd name="T9" fmla="*/ 3 h 48"/>
              <a:gd name="T10" fmla="*/ 46 w 48"/>
              <a:gd name="T11" fmla="*/ 3 h 48"/>
              <a:gd name="T12" fmla="*/ 42 w 48"/>
              <a:gd name="T13" fmla="*/ 18 h 48"/>
              <a:gd name="T14" fmla="*/ 43 w 48"/>
              <a:gd name="T15" fmla="*/ 29 h 48"/>
              <a:gd name="T16" fmla="*/ 44 w 48"/>
              <a:gd name="T17" fmla="*/ 43 h 48"/>
              <a:gd name="T18" fmla="*/ 23 w 48"/>
              <a:gd name="T19" fmla="*/ 17 h 48"/>
              <a:gd name="T20" fmla="*/ 25 w 48"/>
              <a:gd name="T21" fmla="*/ 29 h 48"/>
              <a:gd name="T22" fmla="*/ 26 w 48"/>
              <a:gd name="T23" fmla="*/ 43 h 48"/>
              <a:gd name="T24" fmla="*/ 18 w 48"/>
              <a:gd name="T25" fmla="*/ 47 h 48"/>
              <a:gd name="T26" fmla="*/ 18 w 48"/>
              <a:gd name="T27" fmla="*/ 29 h 48"/>
              <a:gd name="T28" fmla="*/ 19 w 48"/>
              <a:gd name="T29" fmla="*/ 26 h 48"/>
              <a:gd name="T30" fmla="*/ 19 w 48"/>
              <a:gd name="T31" fmla="*/ 17 h 48"/>
              <a:gd name="T32" fmla="*/ 16 w 48"/>
              <a:gd name="T33" fmla="*/ 3 h 48"/>
              <a:gd name="T34" fmla="*/ 18 w 48"/>
              <a:gd name="T35" fmla="*/ 14 h 48"/>
              <a:gd name="T36" fmla="*/ 19 w 48"/>
              <a:gd name="T37" fmla="*/ 3 h 48"/>
              <a:gd name="T38" fmla="*/ 21 w 48"/>
              <a:gd name="T39" fmla="*/ 15 h 48"/>
              <a:gd name="T40" fmla="*/ 22 w 48"/>
              <a:gd name="T41" fmla="*/ 15 h 48"/>
              <a:gd name="T42" fmla="*/ 23 w 48"/>
              <a:gd name="T43" fmla="*/ 2 h 48"/>
              <a:gd name="T44" fmla="*/ 25 w 48"/>
              <a:gd name="T45" fmla="*/ 14 h 48"/>
              <a:gd name="T46" fmla="*/ 25 w 48"/>
              <a:gd name="T47" fmla="*/ 3 h 48"/>
              <a:gd name="T48" fmla="*/ 27 w 48"/>
              <a:gd name="T49" fmla="*/ 14 h 48"/>
              <a:gd name="T50" fmla="*/ 23 w 48"/>
              <a:gd name="T51" fmla="*/ 17 h 48"/>
              <a:gd name="T52" fmla="*/ 9 w 48"/>
              <a:gd name="T53" fmla="*/ 28 h 48"/>
              <a:gd name="T54" fmla="*/ 8 w 48"/>
              <a:gd name="T55" fmla="*/ 47 h 48"/>
              <a:gd name="T56" fmla="*/ 3 w 48"/>
              <a:gd name="T57" fmla="*/ 48 h 48"/>
              <a:gd name="T58" fmla="*/ 0 w 48"/>
              <a:gd name="T59" fmla="*/ 45 h 48"/>
              <a:gd name="T60" fmla="*/ 0 w 48"/>
              <a:gd name="T61" fmla="*/ 10 h 48"/>
              <a:gd name="T62" fmla="*/ 5 w 48"/>
              <a:gd name="T63" fmla="*/ 1 h 48"/>
              <a:gd name="T64" fmla="*/ 10 w 48"/>
              <a:gd name="T65" fmla="*/ 25 h 48"/>
              <a:gd name="T66" fmla="*/ 2 w 48"/>
              <a:gd name="T67" fmla="*/ 25 h 48"/>
              <a:gd name="T68" fmla="*/ 8 w 48"/>
              <a:gd name="T69" fmla="*/ 24 h 48"/>
              <a:gd name="T70" fmla="*/ 2 w 48"/>
              <a:gd name="T71" fmla="*/ 10 h 48"/>
              <a:gd name="T72" fmla="*/ 44 w 48"/>
              <a:gd name="T73" fmla="*/ 5 h 48"/>
              <a:gd name="T74" fmla="*/ 35 w 48"/>
              <a:gd name="T75" fmla="*/ 10 h 48"/>
              <a:gd name="T76" fmla="*/ 44 w 48"/>
              <a:gd name="T77" fmla="*/ 14 h 48"/>
              <a:gd name="T78" fmla="*/ 44 w 48"/>
              <a:gd name="T79" fmla="*/ 5 h 48"/>
              <a:gd name="T80" fmla="*/ 23 w 48"/>
              <a:gd name="T81" fmla="*/ 43 h 48"/>
              <a:gd name="T82" fmla="*/ 22 w 48"/>
              <a:gd name="T83" fmla="*/ 29 h 48"/>
              <a:gd name="T84" fmla="*/ 22 w 48"/>
              <a:gd name="T85" fmla="*/ 27 h 48"/>
              <a:gd name="T86" fmla="*/ 21 w 48"/>
              <a:gd name="T87" fmla="*/ 28 h 48"/>
              <a:gd name="T88" fmla="*/ 21 w 48"/>
              <a:gd name="T89" fmla="*/ 29 h 48"/>
              <a:gd name="T90" fmla="*/ 22 w 48"/>
              <a:gd name="T91" fmla="*/ 46 h 48"/>
              <a:gd name="T92" fmla="*/ 21 w 48"/>
              <a:gd name="T93" fmla="*/ 29 h 48"/>
              <a:gd name="T94" fmla="*/ 41 w 48"/>
              <a:gd name="T95" fmla="*/ 45 h 48"/>
              <a:gd name="T96" fmla="*/ 41 w 48"/>
              <a:gd name="T97" fmla="*/ 29 h 48"/>
              <a:gd name="T98" fmla="*/ 41 w 48"/>
              <a:gd name="T99" fmla="*/ 29 h 48"/>
              <a:gd name="T100" fmla="*/ 40 w 48"/>
              <a:gd name="T101" fmla="*/ 27 h 48"/>
              <a:gd name="T102" fmla="*/ 39 w 48"/>
              <a:gd name="T103" fmla="*/ 29 h 48"/>
              <a:gd name="T104" fmla="*/ 39 w 48"/>
              <a:gd name="T105" fmla="*/ 29 h 48"/>
              <a:gd name="T106" fmla="*/ 40 w 48"/>
              <a:gd name="T107" fmla="*/ 46 h 48"/>
              <a:gd name="T108" fmla="*/ 5 w 48"/>
              <a:gd name="T109" fmla="*/ 29 h 48"/>
              <a:gd name="T110" fmla="*/ 5 w 48"/>
              <a:gd name="T111"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 h="48">
                <a:moveTo>
                  <a:pt x="44" y="43"/>
                </a:moveTo>
                <a:cubicBezTo>
                  <a:pt x="44" y="45"/>
                  <a:pt x="44" y="46"/>
                  <a:pt x="43" y="47"/>
                </a:cubicBezTo>
                <a:cubicBezTo>
                  <a:pt x="42" y="47"/>
                  <a:pt x="41" y="48"/>
                  <a:pt x="40" y="48"/>
                </a:cubicBezTo>
                <a:cubicBezTo>
                  <a:pt x="39" y="48"/>
                  <a:pt x="38" y="47"/>
                  <a:pt x="37" y="47"/>
                </a:cubicBezTo>
                <a:cubicBezTo>
                  <a:pt x="36" y="46"/>
                  <a:pt x="36" y="45"/>
                  <a:pt x="36" y="43"/>
                </a:cubicBezTo>
                <a:cubicBezTo>
                  <a:pt x="36" y="43"/>
                  <a:pt x="36" y="43"/>
                  <a:pt x="36" y="43"/>
                </a:cubicBezTo>
                <a:cubicBezTo>
                  <a:pt x="37" y="29"/>
                  <a:pt x="37" y="29"/>
                  <a:pt x="37" y="29"/>
                </a:cubicBezTo>
                <a:cubicBezTo>
                  <a:pt x="37" y="29"/>
                  <a:pt x="37" y="29"/>
                  <a:pt x="37" y="29"/>
                </a:cubicBezTo>
                <a:cubicBezTo>
                  <a:pt x="37" y="29"/>
                  <a:pt x="37" y="29"/>
                  <a:pt x="37" y="29"/>
                </a:cubicBezTo>
                <a:cubicBezTo>
                  <a:pt x="37" y="28"/>
                  <a:pt x="37" y="27"/>
                  <a:pt x="38" y="26"/>
                </a:cubicBezTo>
                <a:cubicBezTo>
                  <a:pt x="38" y="26"/>
                  <a:pt x="38" y="26"/>
                  <a:pt x="38" y="26"/>
                </a:cubicBezTo>
                <a:cubicBezTo>
                  <a:pt x="38" y="18"/>
                  <a:pt x="38" y="18"/>
                  <a:pt x="38" y="18"/>
                </a:cubicBezTo>
                <a:cubicBezTo>
                  <a:pt x="37" y="18"/>
                  <a:pt x="36" y="17"/>
                  <a:pt x="35" y="16"/>
                </a:cubicBezTo>
                <a:cubicBezTo>
                  <a:pt x="33" y="14"/>
                  <a:pt x="32" y="12"/>
                  <a:pt x="32" y="10"/>
                </a:cubicBezTo>
                <a:cubicBezTo>
                  <a:pt x="32" y="7"/>
                  <a:pt x="33" y="5"/>
                  <a:pt x="35" y="3"/>
                </a:cubicBezTo>
                <a:cubicBezTo>
                  <a:pt x="36" y="2"/>
                  <a:pt x="38" y="1"/>
                  <a:pt x="40" y="1"/>
                </a:cubicBezTo>
                <a:cubicBezTo>
                  <a:pt x="42" y="1"/>
                  <a:pt x="44" y="2"/>
                  <a:pt x="46" y="3"/>
                </a:cubicBezTo>
                <a:cubicBezTo>
                  <a:pt x="46" y="3"/>
                  <a:pt x="46" y="3"/>
                  <a:pt x="46" y="3"/>
                </a:cubicBezTo>
                <a:cubicBezTo>
                  <a:pt x="47" y="5"/>
                  <a:pt x="48" y="7"/>
                  <a:pt x="48" y="10"/>
                </a:cubicBezTo>
                <a:cubicBezTo>
                  <a:pt x="48" y="12"/>
                  <a:pt x="47" y="14"/>
                  <a:pt x="46" y="16"/>
                </a:cubicBezTo>
                <a:cubicBezTo>
                  <a:pt x="45" y="17"/>
                  <a:pt x="43" y="18"/>
                  <a:pt x="42" y="18"/>
                </a:cubicBezTo>
                <a:cubicBezTo>
                  <a:pt x="42" y="26"/>
                  <a:pt x="42" y="26"/>
                  <a:pt x="42" y="26"/>
                </a:cubicBezTo>
                <a:cubicBezTo>
                  <a:pt x="42" y="26"/>
                  <a:pt x="42" y="26"/>
                  <a:pt x="43" y="26"/>
                </a:cubicBezTo>
                <a:cubicBezTo>
                  <a:pt x="43" y="27"/>
                  <a:pt x="43" y="28"/>
                  <a:pt x="43" y="29"/>
                </a:cubicBezTo>
                <a:cubicBezTo>
                  <a:pt x="43" y="29"/>
                  <a:pt x="43" y="29"/>
                  <a:pt x="43" y="29"/>
                </a:cubicBezTo>
                <a:cubicBezTo>
                  <a:pt x="44" y="43"/>
                  <a:pt x="44" y="43"/>
                  <a:pt x="44" y="43"/>
                </a:cubicBezTo>
                <a:cubicBezTo>
                  <a:pt x="44" y="43"/>
                  <a:pt x="44" y="43"/>
                  <a:pt x="44" y="43"/>
                </a:cubicBezTo>
                <a:cubicBezTo>
                  <a:pt x="44" y="43"/>
                  <a:pt x="44" y="43"/>
                  <a:pt x="44" y="43"/>
                </a:cubicBezTo>
                <a:close/>
                <a:moveTo>
                  <a:pt x="23" y="17"/>
                </a:moveTo>
                <a:cubicBezTo>
                  <a:pt x="23" y="17"/>
                  <a:pt x="23" y="17"/>
                  <a:pt x="23" y="17"/>
                </a:cubicBezTo>
                <a:cubicBezTo>
                  <a:pt x="23" y="26"/>
                  <a:pt x="23" y="26"/>
                  <a:pt x="23" y="26"/>
                </a:cubicBezTo>
                <a:cubicBezTo>
                  <a:pt x="24" y="26"/>
                  <a:pt x="24" y="26"/>
                  <a:pt x="24" y="26"/>
                </a:cubicBezTo>
                <a:cubicBezTo>
                  <a:pt x="24" y="27"/>
                  <a:pt x="25" y="28"/>
                  <a:pt x="25" y="29"/>
                </a:cubicBezTo>
                <a:cubicBezTo>
                  <a:pt x="25" y="29"/>
                  <a:pt x="25" y="29"/>
                  <a:pt x="25" y="29"/>
                </a:cubicBezTo>
                <a:cubicBezTo>
                  <a:pt x="26" y="43"/>
                  <a:pt x="26" y="43"/>
                  <a:pt x="26" y="43"/>
                </a:cubicBezTo>
                <a:cubicBezTo>
                  <a:pt x="26" y="43"/>
                  <a:pt x="26" y="43"/>
                  <a:pt x="26" y="43"/>
                </a:cubicBezTo>
                <a:cubicBezTo>
                  <a:pt x="26" y="45"/>
                  <a:pt x="25" y="46"/>
                  <a:pt x="25" y="47"/>
                </a:cubicBezTo>
                <a:cubicBezTo>
                  <a:pt x="24" y="47"/>
                  <a:pt x="23" y="48"/>
                  <a:pt x="22" y="48"/>
                </a:cubicBezTo>
                <a:cubicBezTo>
                  <a:pt x="20" y="48"/>
                  <a:pt x="19" y="47"/>
                  <a:pt x="18" y="47"/>
                </a:cubicBezTo>
                <a:cubicBezTo>
                  <a:pt x="18" y="46"/>
                  <a:pt x="17" y="45"/>
                  <a:pt x="17" y="43"/>
                </a:cubicBezTo>
                <a:cubicBezTo>
                  <a:pt x="17" y="43"/>
                  <a:pt x="17" y="43"/>
                  <a:pt x="17" y="43"/>
                </a:cubicBezTo>
                <a:cubicBezTo>
                  <a:pt x="18" y="29"/>
                  <a:pt x="18" y="29"/>
                  <a:pt x="18" y="29"/>
                </a:cubicBezTo>
                <a:cubicBezTo>
                  <a:pt x="18" y="29"/>
                  <a:pt x="18" y="29"/>
                  <a:pt x="18" y="29"/>
                </a:cubicBezTo>
                <a:cubicBezTo>
                  <a:pt x="18" y="29"/>
                  <a:pt x="18" y="29"/>
                  <a:pt x="18" y="29"/>
                </a:cubicBezTo>
                <a:cubicBezTo>
                  <a:pt x="18" y="28"/>
                  <a:pt x="19" y="27"/>
                  <a:pt x="19" y="26"/>
                </a:cubicBezTo>
                <a:cubicBezTo>
                  <a:pt x="19" y="26"/>
                  <a:pt x="19" y="26"/>
                  <a:pt x="20" y="26"/>
                </a:cubicBezTo>
                <a:cubicBezTo>
                  <a:pt x="20" y="17"/>
                  <a:pt x="20" y="17"/>
                  <a:pt x="20" y="17"/>
                </a:cubicBezTo>
                <a:cubicBezTo>
                  <a:pt x="19" y="17"/>
                  <a:pt x="19" y="17"/>
                  <a:pt x="19" y="17"/>
                </a:cubicBezTo>
                <a:cubicBezTo>
                  <a:pt x="18" y="17"/>
                  <a:pt x="17" y="17"/>
                  <a:pt x="17" y="16"/>
                </a:cubicBezTo>
                <a:cubicBezTo>
                  <a:pt x="16" y="15"/>
                  <a:pt x="16" y="15"/>
                  <a:pt x="16" y="14"/>
                </a:cubicBezTo>
                <a:cubicBezTo>
                  <a:pt x="16" y="3"/>
                  <a:pt x="16" y="3"/>
                  <a:pt x="16" y="3"/>
                </a:cubicBezTo>
                <a:cubicBezTo>
                  <a:pt x="16" y="3"/>
                  <a:pt x="16" y="2"/>
                  <a:pt x="17" y="2"/>
                </a:cubicBezTo>
                <a:cubicBezTo>
                  <a:pt x="17" y="2"/>
                  <a:pt x="18" y="3"/>
                  <a:pt x="18" y="3"/>
                </a:cubicBezTo>
                <a:cubicBezTo>
                  <a:pt x="18" y="14"/>
                  <a:pt x="18" y="14"/>
                  <a:pt x="18" y="14"/>
                </a:cubicBezTo>
                <a:cubicBezTo>
                  <a:pt x="18" y="14"/>
                  <a:pt x="18" y="14"/>
                  <a:pt x="18" y="14"/>
                </a:cubicBezTo>
                <a:cubicBezTo>
                  <a:pt x="18" y="15"/>
                  <a:pt x="19" y="15"/>
                  <a:pt x="19" y="15"/>
                </a:cubicBezTo>
                <a:cubicBezTo>
                  <a:pt x="19" y="3"/>
                  <a:pt x="19" y="3"/>
                  <a:pt x="19" y="3"/>
                </a:cubicBezTo>
                <a:cubicBezTo>
                  <a:pt x="19" y="3"/>
                  <a:pt x="19" y="2"/>
                  <a:pt x="20" y="2"/>
                </a:cubicBezTo>
                <a:cubicBezTo>
                  <a:pt x="21" y="2"/>
                  <a:pt x="21" y="3"/>
                  <a:pt x="21" y="3"/>
                </a:cubicBezTo>
                <a:cubicBezTo>
                  <a:pt x="21" y="15"/>
                  <a:pt x="21" y="15"/>
                  <a:pt x="21" y="15"/>
                </a:cubicBezTo>
                <a:cubicBezTo>
                  <a:pt x="21" y="15"/>
                  <a:pt x="21" y="15"/>
                  <a:pt x="21" y="15"/>
                </a:cubicBezTo>
                <a:cubicBezTo>
                  <a:pt x="22" y="15"/>
                  <a:pt x="22" y="15"/>
                  <a:pt x="22" y="15"/>
                </a:cubicBezTo>
                <a:cubicBezTo>
                  <a:pt x="22" y="15"/>
                  <a:pt x="22" y="15"/>
                  <a:pt x="22" y="15"/>
                </a:cubicBezTo>
                <a:cubicBezTo>
                  <a:pt x="22" y="15"/>
                  <a:pt x="22" y="15"/>
                  <a:pt x="22" y="15"/>
                </a:cubicBezTo>
                <a:cubicBezTo>
                  <a:pt x="22" y="3"/>
                  <a:pt x="22" y="3"/>
                  <a:pt x="22" y="3"/>
                </a:cubicBezTo>
                <a:cubicBezTo>
                  <a:pt x="22" y="3"/>
                  <a:pt x="22" y="2"/>
                  <a:pt x="23" y="2"/>
                </a:cubicBezTo>
                <a:cubicBezTo>
                  <a:pt x="24" y="2"/>
                  <a:pt x="24" y="3"/>
                  <a:pt x="24" y="3"/>
                </a:cubicBezTo>
                <a:cubicBezTo>
                  <a:pt x="24" y="15"/>
                  <a:pt x="24" y="15"/>
                  <a:pt x="24" y="15"/>
                </a:cubicBezTo>
                <a:cubicBezTo>
                  <a:pt x="24" y="15"/>
                  <a:pt x="25" y="15"/>
                  <a:pt x="25" y="14"/>
                </a:cubicBezTo>
                <a:cubicBezTo>
                  <a:pt x="25" y="14"/>
                  <a:pt x="25" y="14"/>
                  <a:pt x="25" y="14"/>
                </a:cubicBezTo>
                <a:cubicBezTo>
                  <a:pt x="25" y="14"/>
                  <a:pt x="25" y="14"/>
                  <a:pt x="25" y="14"/>
                </a:cubicBezTo>
                <a:cubicBezTo>
                  <a:pt x="25" y="3"/>
                  <a:pt x="25" y="3"/>
                  <a:pt x="25" y="3"/>
                </a:cubicBezTo>
                <a:cubicBezTo>
                  <a:pt x="25" y="3"/>
                  <a:pt x="26" y="2"/>
                  <a:pt x="26" y="2"/>
                </a:cubicBezTo>
                <a:cubicBezTo>
                  <a:pt x="27" y="2"/>
                  <a:pt x="27" y="3"/>
                  <a:pt x="27" y="3"/>
                </a:cubicBezTo>
                <a:cubicBezTo>
                  <a:pt x="27" y="14"/>
                  <a:pt x="27" y="14"/>
                  <a:pt x="27" y="14"/>
                </a:cubicBezTo>
                <a:cubicBezTo>
                  <a:pt x="27" y="15"/>
                  <a:pt x="27" y="15"/>
                  <a:pt x="26" y="16"/>
                </a:cubicBezTo>
                <a:cubicBezTo>
                  <a:pt x="26" y="17"/>
                  <a:pt x="25" y="17"/>
                  <a:pt x="24" y="17"/>
                </a:cubicBezTo>
                <a:cubicBezTo>
                  <a:pt x="23" y="17"/>
                  <a:pt x="23" y="17"/>
                  <a:pt x="23" y="17"/>
                </a:cubicBezTo>
                <a:close/>
                <a:moveTo>
                  <a:pt x="8" y="26"/>
                </a:moveTo>
                <a:cubicBezTo>
                  <a:pt x="8" y="26"/>
                  <a:pt x="8" y="26"/>
                  <a:pt x="8" y="26"/>
                </a:cubicBezTo>
                <a:cubicBezTo>
                  <a:pt x="9" y="27"/>
                  <a:pt x="9" y="28"/>
                  <a:pt x="9" y="28"/>
                </a:cubicBezTo>
                <a:cubicBezTo>
                  <a:pt x="9" y="45"/>
                  <a:pt x="9" y="45"/>
                  <a:pt x="9" y="45"/>
                </a:cubicBezTo>
                <a:cubicBezTo>
                  <a:pt x="9" y="46"/>
                  <a:pt x="9" y="46"/>
                  <a:pt x="8" y="47"/>
                </a:cubicBezTo>
                <a:cubicBezTo>
                  <a:pt x="8" y="47"/>
                  <a:pt x="8" y="47"/>
                  <a:pt x="8" y="47"/>
                </a:cubicBezTo>
                <a:cubicBezTo>
                  <a:pt x="8" y="47"/>
                  <a:pt x="8" y="47"/>
                  <a:pt x="8" y="47"/>
                </a:cubicBezTo>
                <a:cubicBezTo>
                  <a:pt x="7" y="48"/>
                  <a:pt x="7" y="48"/>
                  <a:pt x="6" y="48"/>
                </a:cubicBezTo>
                <a:cubicBezTo>
                  <a:pt x="3" y="48"/>
                  <a:pt x="3" y="48"/>
                  <a:pt x="3" y="48"/>
                </a:cubicBezTo>
                <a:cubicBezTo>
                  <a:pt x="2" y="48"/>
                  <a:pt x="1" y="48"/>
                  <a:pt x="1" y="47"/>
                </a:cubicBezTo>
                <a:cubicBezTo>
                  <a:pt x="1" y="47"/>
                  <a:pt x="1" y="47"/>
                  <a:pt x="1" y="47"/>
                </a:cubicBezTo>
                <a:cubicBezTo>
                  <a:pt x="0" y="46"/>
                  <a:pt x="0" y="46"/>
                  <a:pt x="0" y="45"/>
                </a:cubicBezTo>
                <a:cubicBezTo>
                  <a:pt x="0" y="44"/>
                  <a:pt x="0" y="44"/>
                  <a:pt x="0" y="44"/>
                </a:cubicBezTo>
                <a:cubicBezTo>
                  <a:pt x="0" y="44"/>
                  <a:pt x="0" y="44"/>
                  <a:pt x="0" y="44"/>
                </a:cubicBezTo>
                <a:cubicBezTo>
                  <a:pt x="0" y="33"/>
                  <a:pt x="0" y="21"/>
                  <a:pt x="0" y="10"/>
                </a:cubicBezTo>
                <a:cubicBezTo>
                  <a:pt x="0" y="7"/>
                  <a:pt x="3" y="1"/>
                  <a:pt x="3" y="1"/>
                </a:cubicBezTo>
                <a:cubicBezTo>
                  <a:pt x="4" y="1"/>
                  <a:pt x="4" y="0"/>
                  <a:pt x="5" y="1"/>
                </a:cubicBezTo>
                <a:cubicBezTo>
                  <a:pt x="5" y="1"/>
                  <a:pt x="5" y="1"/>
                  <a:pt x="5" y="1"/>
                </a:cubicBezTo>
                <a:cubicBezTo>
                  <a:pt x="5" y="1"/>
                  <a:pt x="5" y="1"/>
                  <a:pt x="5" y="1"/>
                </a:cubicBezTo>
                <a:cubicBezTo>
                  <a:pt x="5" y="1"/>
                  <a:pt x="10" y="7"/>
                  <a:pt x="10" y="12"/>
                </a:cubicBezTo>
                <a:cubicBezTo>
                  <a:pt x="10" y="25"/>
                  <a:pt x="10" y="25"/>
                  <a:pt x="10" y="25"/>
                </a:cubicBezTo>
                <a:cubicBezTo>
                  <a:pt x="10" y="25"/>
                  <a:pt x="10" y="26"/>
                  <a:pt x="9" y="26"/>
                </a:cubicBezTo>
                <a:cubicBezTo>
                  <a:pt x="8" y="26"/>
                  <a:pt x="8" y="26"/>
                  <a:pt x="8" y="26"/>
                </a:cubicBezTo>
                <a:close/>
                <a:moveTo>
                  <a:pt x="2" y="25"/>
                </a:moveTo>
                <a:cubicBezTo>
                  <a:pt x="2" y="25"/>
                  <a:pt x="2" y="25"/>
                  <a:pt x="2" y="25"/>
                </a:cubicBezTo>
                <a:cubicBezTo>
                  <a:pt x="3" y="25"/>
                  <a:pt x="5" y="25"/>
                  <a:pt x="7" y="25"/>
                </a:cubicBezTo>
                <a:cubicBezTo>
                  <a:pt x="8" y="24"/>
                  <a:pt x="8" y="24"/>
                  <a:pt x="8" y="24"/>
                </a:cubicBezTo>
                <a:cubicBezTo>
                  <a:pt x="8" y="12"/>
                  <a:pt x="8" y="12"/>
                  <a:pt x="8" y="12"/>
                </a:cubicBezTo>
                <a:cubicBezTo>
                  <a:pt x="8" y="9"/>
                  <a:pt x="6" y="6"/>
                  <a:pt x="4" y="4"/>
                </a:cubicBezTo>
                <a:cubicBezTo>
                  <a:pt x="3" y="6"/>
                  <a:pt x="2" y="9"/>
                  <a:pt x="2" y="10"/>
                </a:cubicBezTo>
                <a:cubicBezTo>
                  <a:pt x="2" y="25"/>
                  <a:pt x="2" y="25"/>
                  <a:pt x="2" y="25"/>
                </a:cubicBezTo>
                <a:close/>
                <a:moveTo>
                  <a:pt x="44" y="5"/>
                </a:moveTo>
                <a:cubicBezTo>
                  <a:pt x="44" y="5"/>
                  <a:pt x="44" y="5"/>
                  <a:pt x="44" y="5"/>
                </a:cubicBezTo>
                <a:cubicBezTo>
                  <a:pt x="43" y="4"/>
                  <a:pt x="42" y="3"/>
                  <a:pt x="40" y="3"/>
                </a:cubicBezTo>
                <a:cubicBezTo>
                  <a:pt x="39" y="3"/>
                  <a:pt x="37" y="4"/>
                  <a:pt x="36" y="5"/>
                </a:cubicBezTo>
                <a:cubicBezTo>
                  <a:pt x="35" y="6"/>
                  <a:pt x="35" y="8"/>
                  <a:pt x="35" y="10"/>
                </a:cubicBezTo>
                <a:cubicBezTo>
                  <a:pt x="35" y="11"/>
                  <a:pt x="35" y="13"/>
                  <a:pt x="36" y="14"/>
                </a:cubicBezTo>
                <a:cubicBezTo>
                  <a:pt x="37" y="16"/>
                  <a:pt x="39" y="16"/>
                  <a:pt x="40" y="16"/>
                </a:cubicBezTo>
                <a:cubicBezTo>
                  <a:pt x="42" y="16"/>
                  <a:pt x="43" y="16"/>
                  <a:pt x="44" y="14"/>
                </a:cubicBezTo>
                <a:cubicBezTo>
                  <a:pt x="45" y="13"/>
                  <a:pt x="46" y="12"/>
                  <a:pt x="46" y="10"/>
                </a:cubicBezTo>
                <a:cubicBezTo>
                  <a:pt x="46" y="8"/>
                  <a:pt x="45" y="6"/>
                  <a:pt x="44" y="5"/>
                </a:cubicBezTo>
                <a:cubicBezTo>
                  <a:pt x="44" y="5"/>
                  <a:pt x="44" y="5"/>
                  <a:pt x="44" y="5"/>
                </a:cubicBezTo>
                <a:close/>
                <a:moveTo>
                  <a:pt x="23" y="45"/>
                </a:moveTo>
                <a:cubicBezTo>
                  <a:pt x="23" y="45"/>
                  <a:pt x="23" y="45"/>
                  <a:pt x="23" y="45"/>
                </a:cubicBezTo>
                <a:cubicBezTo>
                  <a:pt x="23" y="45"/>
                  <a:pt x="23" y="44"/>
                  <a:pt x="23" y="43"/>
                </a:cubicBezTo>
                <a:cubicBezTo>
                  <a:pt x="22" y="29"/>
                  <a:pt x="22" y="29"/>
                  <a:pt x="22" y="29"/>
                </a:cubicBezTo>
                <a:cubicBezTo>
                  <a:pt x="22" y="29"/>
                  <a:pt x="22" y="29"/>
                  <a:pt x="22" y="29"/>
                </a:cubicBezTo>
                <a:cubicBezTo>
                  <a:pt x="22" y="29"/>
                  <a:pt x="22" y="29"/>
                  <a:pt x="22" y="29"/>
                </a:cubicBezTo>
                <a:cubicBezTo>
                  <a:pt x="22" y="29"/>
                  <a:pt x="22" y="29"/>
                  <a:pt x="22" y="29"/>
                </a:cubicBezTo>
                <a:cubicBezTo>
                  <a:pt x="22" y="28"/>
                  <a:pt x="22" y="28"/>
                  <a:pt x="22" y="28"/>
                </a:cubicBezTo>
                <a:cubicBezTo>
                  <a:pt x="22" y="27"/>
                  <a:pt x="22" y="27"/>
                  <a:pt x="22" y="27"/>
                </a:cubicBezTo>
                <a:cubicBezTo>
                  <a:pt x="22" y="27"/>
                  <a:pt x="22" y="27"/>
                  <a:pt x="22" y="27"/>
                </a:cubicBezTo>
                <a:cubicBezTo>
                  <a:pt x="21" y="27"/>
                  <a:pt x="21" y="27"/>
                  <a:pt x="21" y="27"/>
                </a:cubicBezTo>
                <a:cubicBezTo>
                  <a:pt x="21" y="27"/>
                  <a:pt x="21" y="27"/>
                  <a:pt x="21" y="28"/>
                </a:cubicBezTo>
                <a:cubicBezTo>
                  <a:pt x="21" y="28"/>
                  <a:pt x="21" y="28"/>
                  <a:pt x="21" y="29"/>
                </a:cubicBezTo>
                <a:cubicBezTo>
                  <a:pt x="21" y="29"/>
                  <a:pt x="21" y="29"/>
                  <a:pt x="21" y="29"/>
                </a:cubicBezTo>
                <a:cubicBezTo>
                  <a:pt x="21" y="29"/>
                  <a:pt x="21" y="29"/>
                  <a:pt x="21" y="29"/>
                </a:cubicBezTo>
                <a:cubicBezTo>
                  <a:pt x="20" y="43"/>
                  <a:pt x="20" y="43"/>
                  <a:pt x="20" y="43"/>
                </a:cubicBezTo>
                <a:cubicBezTo>
                  <a:pt x="20" y="44"/>
                  <a:pt x="20" y="45"/>
                  <a:pt x="20" y="45"/>
                </a:cubicBezTo>
                <a:cubicBezTo>
                  <a:pt x="21" y="45"/>
                  <a:pt x="21" y="46"/>
                  <a:pt x="22" y="46"/>
                </a:cubicBezTo>
                <a:cubicBezTo>
                  <a:pt x="22" y="46"/>
                  <a:pt x="22" y="45"/>
                  <a:pt x="23" y="45"/>
                </a:cubicBezTo>
                <a:close/>
                <a:moveTo>
                  <a:pt x="21" y="29"/>
                </a:moveTo>
                <a:cubicBezTo>
                  <a:pt x="21" y="29"/>
                  <a:pt x="21" y="29"/>
                  <a:pt x="21" y="29"/>
                </a:cubicBezTo>
                <a:cubicBezTo>
                  <a:pt x="21" y="29"/>
                  <a:pt x="21" y="29"/>
                  <a:pt x="21" y="29"/>
                </a:cubicBezTo>
                <a:cubicBezTo>
                  <a:pt x="21" y="29"/>
                  <a:pt x="21" y="29"/>
                  <a:pt x="21" y="29"/>
                </a:cubicBezTo>
                <a:close/>
                <a:moveTo>
                  <a:pt x="41" y="45"/>
                </a:moveTo>
                <a:cubicBezTo>
                  <a:pt x="41" y="45"/>
                  <a:pt x="41" y="45"/>
                  <a:pt x="41" y="45"/>
                </a:cubicBezTo>
                <a:cubicBezTo>
                  <a:pt x="42" y="45"/>
                  <a:pt x="42" y="44"/>
                  <a:pt x="42" y="43"/>
                </a:cubicBezTo>
                <a:cubicBezTo>
                  <a:pt x="41" y="29"/>
                  <a:pt x="41" y="29"/>
                  <a:pt x="41" y="29"/>
                </a:cubicBezTo>
                <a:cubicBezTo>
                  <a:pt x="41" y="29"/>
                  <a:pt x="41" y="29"/>
                  <a:pt x="41" y="29"/>
                </a:cubicBezTo>
                <a:cubicBezTo>
                  <a:pt x="41" y="29"/>
                  <a:pt x="41" y="29"/>
                  <a:pt x="41" y="29"/>
                </a:cubicBezTo>
                <a:cubicBezTo>
                  <a:pt x="41" y="29"/>
                  <a:pt x="41" y="29"/>
                  <a:pt x="41" y="29"/>
                </a:cubicBezTo>
                <a:cubicBezTo>
                  <a:pt x="41" y="28"/>
                  <a:pt x="41" y="28"/>
                  <a:pt x="41" y="28"/>
                </a:cubicBezTo>
                <a:cubicBezTo>
                  <a:pt x="41" y="27"/>
                  <a:pt x="40" y="27"/>
                  <a:pt x="40" y="27"/>
                </a:cubicBezTo>
                <a:cubicBezTo>
                  <a:pt x="40" y="27"/>
                  <a:pt x="40" y="27"/>
                  <a:pt x="40" y="27"/>
                </a:cubicBezTo>
                <a:cubicBezTo>
                  <a:pt x="40" y="27"/>
                  <a:pt x="40" y="27"/>
                  <a:pt x="40" y="27"/>
                </a:cubicBezTo>
                <a:cubicBezTo>
                  <a:pt x="40" y="27"/>
                  <a:pt x="40" y="27"/>
                  <a:pt x="39" y="28"/>
                </a:cubicBezTo>
                <a:cubicBezTo>
                  <a:pt x="39" y="28"/>
                  <a:pt x="39" y="28"/>
                  <a:pt x="39" y="29"/>
                </a:cubicBezTo>
                <a:cubicBezTo>
                  <a:pt x="39" y="29"/>
                  <a:pt x="39" y="29"/>
                  <a:pt x="39" y="29"/>
                </a:cubicBezTo>
                <a:cubicBezTo>
                  <a:pt x="39" y="29"/>
                  <a:pt x="39" y="29"/>
                  <a:pt x="39" y="29"/>
                </a:cubicBezTo>
                <a:cubicBezTo>
                  <a:pt x="39" y="29"/>
                  <a:pt x="39" y="29"/>
                  <a:pt x="39" y="29"/>
                </a:cubicBezTo>
                <a:cubicBezTo>
                  <a:pt x="38" y="43"/>
                  <a:pt x="38" y="43"/>
                  <a:pt x="38" y="43"/>
                </a:cubicBezTo>
                <a:cubicBezTo>
                  <a:pt x="38" y="44"/>
                  <a:pt x="38" y="45"/>
                  <a:pt x="39" y="45"/>
                </a:cubicBezTo>
                <a:cubicBezTo>
                  <a:pt x="39" y="45"/>
                  <a:pt x="40" y="46"/>
                  <a:pt x="40" y="46"/>
                </a:cubicBezTo>
                <a:cubicBezTo>
                  <a:pt x="41" y="46"/>
                  <a:pt x="41" y="45"/>
                  <a:pt x="41" y="45"/>
                </a:cubicBezTo>
                <a:close/>
                <a:moveTo>
                  <a:pt x="5" y="29"/>
                </a:moveTo>
                <a:cubicBezTo>
                  <a:pt x="5" y="29"/>
                  <a:pt x="5" y="29"/>
                  <a:pt x="5" y="29"/>
                </a:cubicBezTo>
                <a:cubicBezTo>
                  <a:pt x="3" y="29"/>
                  <a:pt x="3" y="29"/>
                  <a:pt x="3" y="29"/>
                </a:cubicBezTo>
                <a:cubicBezTo>
                  <a:pt x="3" y="44"/>
                  <a:pt x="3" y="44"/>
                  <a:pt x="3" y="44"/>
                </a:cubicBezTo>
                <a:cubicBezTo>
                  <a:pt x="5" y="44"/>
                  <a:pt x="5" y="44"/>
                  <a:pt x="5" y="44"/>
                </a:cubicBezTo>
                <a:cubicBezTo>
                  <a:pt x="5" y="29"/>
                  <a:pt x="5" y="29"/>
                  <a:pt x="5" y="2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7" name="Freeform 663"/>
          <p:cNvSpPr>
            <a:spLocks noEditPoints="1"/>
          </p:cNvSpPr>
          <p:nvPr/>
        </p:nvSpPr>
        <p:spPr bwMode="auto">
          <a:xfrm>
            <a:off x="7907828" y="5399319"/>
            <a:ext cx="166316" cy="167996"/>
          </a:xfrm>
          <a:custGeom>
            <a:avLst/>
            <a:gdLst>
              <a:gd name="T0" fmla="*/ 14 w 49"/>
              <a:gd name="T1" fmla="*/ 26 h 50"/>
              <a:gd name="T2" fmla="*/ 30 w 49"/>
              <a:gd name="T3" fmla="*/ 25 h 50"/>
              <a:gd name="T4" fmla="*/ 30 w 49"/>
              <a:gd name="T5" fmla="*/ 27 h 50"/>
              <a:gd name="T6" fmla="*/ 40 w 49"/>
              <a:gd name="T7" fmla="*/ 26 h 50"/>
              <a:gd name="T8" fmla="*/ 46 w 49"/>
              <a:gd name="T9" fmla="*/ 22 h 50"/>
              <a:gd name="T10" fmla="*/ 49 w 49"/>
              <a:gd name="T11" fmla="*/ 23 h 50"/>
              <a:gd name="T12" fmla="*/ 47 w 49"/>
              <a:gd name="T13" fmla="*/ 38 h 50"/>
              <a:gd name="T14" fmla="*/ 40 w 49"/>
              <a:gd name="T15" fmla="*/ 33 h 50"/>
              <a:gd name="T16" fmla="*/ 38 w 49"/>
              <a:gd name="T17" fmla="*/ 39 h 50"/>
              <a:gd name="T18" fmla="*/ 32 w 49"/>
              <a:gd name="T19" fmla="*/ 41 h 50"/>
              <a:gd name="T20" fmla="*/ 38 w 49"/>
              <a:gd name="T21" fmla="*/ 50 h 50"/>
              <a:gd name="T22" fmla="*/ 27 w 49"/>
              <a:gd name="T23" fmla="*/ 41 h 50"/>
              <a:gd name="T24" fmla="*/ 25 w 49"/>
              <a:gd name="T25" fmla="*/ 48 h 50"/>
              <a:gd name="T26" fmla="*/ 21 w 49"/>
              <a:gd name="T27" fmla="*/ 48 h 50"/>
              <a:gd name="T28" fmla="*/ 19 w 49"/>
              <a:gd name="T29" fmla="*/ 41 h 50"/>
              <a:gd name="T30" fmla="*/ 8 w 49"/>
              <a:gd name="T31" fmla="*/ 50 h 50"/>
              <a:gd name="T32" fmla="*/ 13 w 49"/>
              <a:gd name="T33" fmla="*/ 41 h 50"/>
              <a:gd name="T34" fmla="*/ 7 w 49"/>
              <a:gd name="T35" fmla="*/ 39 h 50"/>
              <a:gd name="T36" fmla="*/ 5 w 49"/>
              <a:gd name="T37" fmla="*/ 35 h 50"/>
              <a:gd name="T38" fmla="*/ 1 w 49"/>
              <a:gd name="T39" fmla="*/ 19 h 50"/>
              <a:gd name="T40" fmla="*/ 12 w 49"/>
              <a:gd name="T41" fmla="*/ 0 h 50"/>
              <a:gd name="T42" fmla="*/ 33 w 49"/>
              <a:gd name="T43" fmla="*/ 0 h 50"/>
              <a:gd name="T44" fmla="*/ 44 w 49"/>
              <a:gd name="T45" fmla="*/ 19 h 50"/>
              <a:gd name="T46" fmla="*/ 40 w 49"/>
              <a:gd name="T47" fmla="*/ 26 h 50"/>
              <a:gd name="T48" fmla="*/ 45 w 49"/>
              <a:gd name="T49" fmla="*/ 27 h 50"/>
              <a:gd name="T50" fmla="*/ 45 w 49"/>
              <a:gd name="T51" fmla="*/ 32 h 50"/>
              <a:gd name="T52" fmla="*/ 25 w 49"/>
              <a:gd name="T53" fmla="*/ 13 h 50"/>
              <a:gd name="T54" fmla="*/ 23 w 49"/>
              <a:gd name="T55" fmla="*/ 15 h 50"/>
              <a:gd name="T56" fmla="*/ 12 w 49"/>
              <a:gd name="T57" fmla="*/ 4 h 50"/>
              <a:gd name="T58" fmla="*/ 5 w 49"/>
              <a:gd name="T59" fmla="*/ 17 h 50"/>
              <a:gd name="T60" fmla="*/ 9 w 49"/>
              <a:gd name="T61" fmla="*/ 22 h 50"/>
              <a:gd name="T62" fmla="*/ 9 w 49"/>
              <a:gd name="T63" fmla="*/ 35 h 50"/>
              <a:gd name="T64" fmla="*/ 10 w 49"/>
              <a:gd name="T65" fmla="*/ 37 h 50"/>
              <a:gd name="T66" fmla="*/ 34 w 49"/>
              <a:gd name="T67" fmla="*/ 37 h 50"/>
              <a:gd name="T68" fmla="*/ 36 w 49"/>
              <a:gd name="T69" fmla="*/ 35 h 50"/>
              <a:gd name="T70" fmla="*/ 36 w 49"/>
              <a:gd name="T71" fmla="*/ 22 h 50"/>
              <a:gd name="T72" fmla="*/ 41 w 49"/>
              <a:gd name="T73" fmla="*/ 17 h 50"/>
              <a:gd name="T74" fmla="*/ 33 w 49"/>
              <a:gd name="T75" fmla="*/ 4 h 50"/>
              <a:gd name="T76" fmla="*/ 32 w 49"/>
              <a:gd name="T77" fmla="*/ 11 h 50"/>
              <a:gd name="T78" fmla="*/ 32 w 49"/>
              <a:gd name="T79" fmla="*/ 14 h 50"/>
              <a:gd name="T80" fmla="*/ 35 w 49"/>
              <a:gd name="T81" fmla="*/ 11 h 50"/>
              <a:gd name="T82" fmla="*/ 30 w 49"/>
              <a:gd name="T83" fmla="*/ 10 h 50"/>
              <a:gd name="T84" fmla="*/ 36 w 49"/>
              <a:gd name="T85" fmla="*/ 10 h 50"/>
              <a:gd name="T86" fmla="*/ 30 w 49"/>
              <a:gd name="T87" fmla="*/ 16 h 50"/>
              <a:gd name="T88" fmla="*/ 11 w 49"/>
              <a:gd name="T89" fmla="*/ 11 h 50"/>
              <a:gd name="T90" fmla="*/ 11 w 49"/>
              <a:gd name="T91" fmla="*/ 14 h 50"/>
              <a:gd name="T92" fmla="*/ 13 w 49"/>
              <a:gd name="T93" fmla="*/ 11 h 50"/>
              <a:gd name="T94" fmla="*/ 9 w 49"/>
              <a:gd name="T95" fmla="*/ 10 h 50"/>
              <a:gd name="T96" fmla="*/ 15 w 49"/>
              <a:gd name="T97" fmla="*/ 10 h 50"/>
              <a:gd name="T98" fmla="*/ 9 w 49"/>
              <a:gd name="T99" fmla="*/ 16 h 50"/>
              <a:gd name="T100" fmla="*/ 16 w 49"/>
              <a:gd name="T101" fmla="*/ 34 h 50"/>
              <a:gd name="T102" fmla="*/ 14 w 49"/>
              <a:gd name="T103" fmla="*/ 33 h 50"/>
              <a:gd name="T104" fmla="*/ 30 w 49"/>
              <a:gd name="T105" fmla="*/ 32 h 50"/>
              <a:gd name="T106" fmla="*/ 30 w 49"/>
              <a:gd name="T107"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 h="50">
                <a:moveTo>
                  <a:pt x="16" y="27"/>
                </a:moveTo>
                <a:cubicBezTo>
                  <a:pt x="15" y="27"/>
                  <a:pt x="14" y="26"/>
                  <a:pt x="14" y="26"/>
                </a:cubicBezTo>
                <a:cubicBezTo>
                  <a:pt x="14" y="25"/>
                  <a:pt x="15" y="25"/>
                  <a:pt x="16" y="25"/>
                </a:cubicBezTo>
                <a:cubicBezTo>
                  <a:pt x="30" y="25"/>
                  <a:pt x="30" y="25"/>
                  <a:pt x="30" y="25"/>
                </a:cubicBezTo>
                <a:cubicBezTo>
                  <a:pt x="30" y="25"/>
                  <a:pt x="31" y="25"/>
                  <a:pt x="31" y="26"/>
                </a:cubicBezTo>
                <a:cubicBezTo>
                  <a:pt x="31" y="26"/>
                  <a:pt x="30" y="27"/>
                  <a:pt x="30" y="27"/>
                </a:cubicBezTo>
                <a:cubicBezTo>
                  <a:pt x="16" y="27"/>
                  <a:pt x="16" y="27"/>
                  <a:pt x="16" y="27"/>
                </a:cubicBezTo>
                <a:close/>
                <a:moveTo>
                  <a:pt x="40" y="26"/>
                </a:moveTo>
                <a:cubicBezTo>
                  <a:pt x="40" y="26"/>
                  <a:pt x="40" y="26"/>
                  <a:pt x="40" y="26"/>
                </a:cubicBezTo>
                <a:cubicBezTo>
                  <a:pt x="46" y="22"/>
                  <a:pt x="46" y="22"/>
                  <a:pt x="46" y="22"/>
                </a:cubicBezTo>
                <a:cubicBezTo>
                  <a:pt x="47" y="21"/>
                  <a:pt x="48" y="21"/>
                  <a:pt x="49" y="22"/>
                </a:cubicBezTo>
                <a:cubicBezTo>
                  <a:pt x="49" y="22"/>
                  <a:pt x="49" y="23"/>
                  <a:pt x="49" y="23"/>
                </a:cubicBezTo>
                <a:cubicBezTo>
                  <a:pt x="49" y="36"/>
                  <a:pt x="49" y="36"/>
                  <a:pt x="49" y="36"/>
                </a:cubicBezTo>
                <a:cubicBezTo>
                  <a:pt x="49" y="37"/>
                  <a:pt x="48" y="38"/>
                  <a:pt x="47" y="38"/>
                </a:cubicBezTo>
                <a:cubicBezTo>
                  <a:pt x="47" y="38"/>
                  <a:pt x="46" y="38"/>
                  <a:pt x="46" y="38"/>
                </a:cubicBezTo>
                <a:cubicBezTo>
                  <a:pt x="40" y="33"/>
                  <a:pt x="40" y="33"/>
                  <a:pt x="40" y="33"/>
                </a:cubicBezTo>
                <a:cubicBezTo>
                  <a:pt x="40" y="35"/>
                  <a:pt x="40" y="35"/>
                  <a:pt x="40" y="35"/>
                </a:cubicBezTo>
                <a:cubicBezTo>
                  <a:pt x="40" y="37"/>
                  <a:pt x="39" y="38"/>
                  <a:pt x="38" y="39"/>
                </a:cubicBezTo>
                <a:cubicBezTo>
                  <a:pt x="37" y="41"/>
                  <a:pt x="35" y="41"/>
                  <a:pt x="34" y="41"/>
                </a:cubicBezTo>
                <a:cubicBezTo>
                  <a:pt x="32" y="41"/>
                  <a:pt x="32" y="41"/>
                  <a:pt x="32" y="41"/>
                </a:cubicBezTo>
                <a:cubicBezTo>
                  <a:pt x="38" y="47"/>
                  <a:pt x="38" y="47"/>
                  <a:pt x="38" y="47"/>
                </a:cubicBezTo>
                <a:cubicBezTo>
                  <a:pt x="38" y="48"/>
                  <a:pt x="38" y="49"/>
                  <a:pt x="38" y="50"/>
                </a:cubicBezTo>
                <a:cubicBezTo>
                  <a:pt x="37" y="50"/>
                  <a:pt x="36" y="50"/>
                  <a:pt x="35" y="50"/>
                </a:cubicBezTo>
                <a:cubicBezTo>
                  <a:pt x="27" y="41"/>
                  <a:pt x="27" y="41"/>
                  <a:pt x="27" y="41"/>
                </a:cubicBezTo>
                <a:cubicBezTo>
                  <a:pt x="25" y="41"/>
                  <a:pt x="25" y="41"/>
                  <a:pt x="25" y="41"/>
                </a:cubicBezTo>
                <a:cubicBezTo>
                  <a:pt x="25" y="48"/>
                  <a:pt x="25" y="48"/>
                  <a:pt x="25" y="48"/>
                </a:cubicBezTo>
                <a:cubicBezTo>
                  <a:pt x="25" y="49"/>
                  <a:pt x="24" y="50"/>
                  <a:pt x="23" y="50"/>
                </a:cubicBezTo>
                <a:cubicBezTo>
                  <a:pt x="22" y="50"/>
                  <a:pt x="21" y="49"/>
                  <a:pt x="21" y="48"/>
                </a:cubicBezTo>
                <a:cubicBezTo>
                  <a:pt x="21" y="41"/>
                  <a:pt x="21" y="41"/>
                  <a:pt x="21" y="41"/>
                </a:cubicBezTo>
                <a:cubicBezTo>
                  <a:pt x="19" y="41"/>
                  <a:pt x="19" y="41"/>
                  <a:pt x="19" y="41"/>
                </a:cubicBezTo>
                <a:cubicBezTo>
                  <a:pt x="11" y="50"/>
                  <a:pt x="11" y="50"/>
                  <a:pt x="11" y="50"/>
                </a:cubicBezTo>
                <a:cubicBezTo>
                  <a:pt x="10" y="50"/>
                  <a:pt x="9" y="50"/>
                  <a:pt x="8" y="50"/>
                </a:cubicBezTo>
                <a:cubicBezTo>
                  <a:pt x="7" y="49"/>
                  <a:pt x="7" y="48"/>
                  <a:pt x="8" y="47"/>
                </a:cubicBezTo>
                <a:cubicBezTo>
                  <a:pt x="13" y="41"/>
                  <a:pt x="13" y="41"/>
                  <a:pt x="13" y="41"/>
                </a:cubicBezTo>
                <a:cubicBezTo>
                  <a:pt x="12" y="41"/>
                  <a:pt x="12" y="41"/>
                  <a:pt x="12" y="41"/>
                </a:cubicBezTo>
                <a:cubicBezTo>
                  <a:pt x="10" y="41"/>
                  <a:pt x="8" y="41"/>
                  <a:pt x="7" y="39"/>
                </a:cubicBezTo>
                <a:cubicBezTo>
                  <a:pt x="7" y="39"/>
                  <a:pt x="7" y="39"/>
                  <a:pt x="7" y="39"/>
                </a:cubicBezTo>
                <a:cubicBezTo>
                  <a:pt x="6" y="38"/>
                  <a:pt x="5" y="37"/>
                  <a:pt x="5" y="35"/>
                </a:cubicBezTo>
                <a:cubicBezTo>
                  <a:pt x="5" y="23"/>
                  <a:pt x="5" y="23"/>
                  <a:pt x="5" y="23"/>
                </a:cubicBezTo>
                <a:cubicBezTo>
                  <a:pt x="4" y="22"/>
                  <a:pt x="2" y="21"/>
                  <a:pt x="1" y="19"/>
                </a:cubicBezTo>
                <a:cubicBezTo>
                  <a:pt x="0" y="17"/>
                  <a:pt x="0" y="15"/>
                  <a:pt x="0" y="13"/>
                </a:cubicBezTo>
                <a:cubicBezTo>
                  <a:pt x="0" y="6"/>
                  <a:pt x="5" y="0"/>
                  <a:pt x="12" y="0"/>
                </a:cubicBezTo>
                <a:cubicBezTo>
                  <a:pt x="16" y="0"/>
                  <a:pt x="20" y="3"/>
                  <a:pt x="23" y="6"/>
                </a:cubicBezTo>
                <a:cubicBezTo>
                  <a:pt x="25" y="3"/>
                  <a:pt x="29" y="0"/>
                  <a:pt x="33" y="0"/>
                </a:cubicBezTo>
                <a:cubicBezTo>
                  <a:pt x="40" y="0"/>
                  <a:pt x="46" y="6"/>
                  <a:pt x="46" y="13"/>
                </a:cubicBezTo>
                <a:cubicBezTo>
                  <a:pt x="46" y="15"/>
                  <a:pt x="45" y="17"/>
                  <a:pt x="44" y="19"/>
                </a:cubicBezTo>
                <a:cubicBezTo>
                  <a:pt x="43" y="21"/>
                  <a:pt x="42" y="22"/>
                  <a:pt x="40" y="23"/>
                </a:cubicBezTo>
                <a:cubicBezTo>
                  <a:pt x="40" y="26"/>
                  <a:pt x="40" y="26"/>
                  <a:pt x="40" y="26"/>
                </a:cubicBezTo>
                <a:close/>
                <a:moveTo>
                  <a:pt x="45" y="27"/>
                </a:moveTo>
                <a:cubicBezTo>
                  <a:pt x="45" y="27"/>
                  <a:pt x="45" y="27"/>
                  <a:pt x="45" y="27"/>
                </a:cubicBezTo>
                <a:cubicBezTo>
                  <a:pt x="42" y="30"/>
                  <a:pt x="42" y="30"/>
                  <a:pt x="42" y="30"/>
                </a:cubicBezTo>
                <a:cubicBezTo>
                  <a:pt x="45" y="32"/>
                  <a:pt x="45" y="32"/>
                  <a:pt x="45" y="32"/>
                </a:cubicBezTo>
                <a:cubicBezTo>
                  <a:pt x="45" y="27"/>
                  <a:pt x="45" y="27"/>
                  <a:pt x="45" y="27"/>
                </a:cubicBezTo>
                <a:close/>
                <a:moveTo>
                  <a:pt x="25" y="13"/>
                </a:moveTo>
                <a:cubicBezTo>
                  <a:pt x="25" y="13"/>
                  <a:pt x="25" y="13"/>
                  <a:pt x="25" y="13"/>
                </a:cubicBezTo>
                <a:cubicBezTo>
                  <a:pt x="25" y="14"/>
                  <a:pt x="24" y="15"/>
                  <a:pt x="23" y="15"/>
                </a:cubicBezTo>
                <a:cubicBezTo>
                  <a:pt x="22" y="15"/>
                  <a:pt x="21" y="14"/>
                  <a:pt x="21" y="13"/>
                </a:cubicBezTo>
                <a:cubicBezTo>
                  <a:pt x="21" y="8"/>
                  <a:pt x="17" y="4"/>
                  <a:pt x="12" y="4"/>
                </a:cubicBezTo>
                <a:cubicBezTo>
                  <a:pt x="7" y="4"/>
                  <a:pt x="3" y="8"/>
                  <a:pt x="3" y="13"/>
                </a:cubicBezTo>
                <a:cubicBezTo>
                  <a:pt x="3" y="15"/>
                  <a:pt x="4" y="16"/>
                  <a:pt x="5" y="17"/>
                </a:cubicBezTo>
                <a:cubicBezTo>
                  <a:pt x="5" y="19"/>
                  <a:pt x="7" y="20"/>
                  <a:pt x="8" y="21"/>
                </a:cubicBezTo>
                <a:cubicBezTo>
                  <a:pt x="9" y="21"/>
                  <a:pt x="9" y="22"/>
                  <a:pt x="9" y="22"/>
                </a:cubicBezTo>
                <a:cubicBezTo>
                  <a:pt x="9" y="23"/>
                  <a:pt x="9" y="23"/>
                  <a:pt x="9" y="23"/>
                </a:cubicBezTo>
                <a:cubicBezTo>
                  <a:pt x="9" y="35"/>
                  <a:pt x="9" y="35"/>
                  <a:pt x="9" y="35"/>
                </a:cubicBezTo>
                <a:cubicBezTo>
                  <a:pt x="9" y="36"/>
                  <a:pt x="9" y="36"/>
                  <a:pt x="10" y="37"/>
                </a:cubicBezTo>
                <a:cubicBezTo>
                  <a:pt x="10" y="37"/>
                  <a:pt x="10" y="37"/>
                  <a:pt x="10" y="37"/>
                </a:cubicBezTo>
                <a:cubicBezTo>
                  <a:pt x="10" y="37"/>
                  <a:pt x="11" y="37"/>
                  <a:pt x="12" y="37"/>
                </a:cubicBezTo>
                <a:cubicBezTo>
                  <a:pt x="19" y="37"/>
                  <a:pt x="26" y="37"/>
                  <a:pt x="34" y="37"/>
                </a:cubicBezTo>
                <a:cubicBezTo>
                  <a:pt x="34" y="37"/>
                  <a:pt x="35" y="37"/>
                  <a:pt x="35" y="37"/>
                </a:cubicBezTo>
                <a:cubicBezTo>
                  <a:pt x="36" y="36"/>
                  <a:pt x="36" y="36"/>
                  <a:pt x="36" y="35"/>
                </a:cubicBezTo>
                <a:cubicBezTo>
                  <a:pt x="36" y="23"/>
                  <a:pt x="36" y="23"/>
                  <a:pt x="36" y="23"/>
                </a:cubicBezTo>
                <a:cubicBezTo>
                  <a:pt x="36" y="23"/>
                  <a:pt x="36" y="22"/>
                  <a:pt x="36" y="22"/>
                </a:cubicBezTo>
                <a:cubicBezTo>
                  <a:pt x="36" y="22"/>
                  <a:pt x="37" y="21"/>
                  <a:pt x="37" y="21"/>
                </a:cubicBezTo>
                <a:cubicBezTo>
                  <a:pt x="39" y="20"/>
                  <a:pt x="40" y="19"/>
                  <a:pt x="41" y="17"/>
                </a:cubicBezTo>
                <a:cubicBezTo>
                  <a:pt x="42" y="16"/>
                  <a:pt x="42" y="15"/>
                  <a:pt x="42" y="13"/>
                </a:cubicBezTo>
                <a:cubicBezTo>
                  <a:pt x="42" y="8"/>
                  <a:pt x="38" y="4"/>
                  <a:pt x="33" y="4"/>
                </a:cubicBezTo>
                <a:cubicBezTo>
                  <a:pt x="29" y="4"/>
                  <a:pt x="25" y="8"/>
                  <a:pt x="25" y="13"/>
                </a:cubicBezTo>
                <a:close/>
                <a:moveTo>
                  <a:pt x="32" y="11"/>
                </a:moveTo>
                <a:cubicBezTo>
                  <a:pt x="32" y="11"/>
                  <a:pt x="32" y="11"/>
                  <a:pt x="32" y="11"/>
                </a:cubicBezTo>
                <a:cubicBezTo>
                  <a:pt x="31" y="12"/>
                  <a:pt x="31" y="13"/>
                  <a:pt x="32" y="14"/>
                </a:cubicBezTo>
                <a:cubicBezTo>
                  <a:pt x="33" y="15"/>
                  <a:pt x="34" y="15"/>
                  <a:pt x="35" y="14"/>
                </a:cubicBezTo>
                <a:cubicBezTo>
                  <a:pt x="36" y="13"/>
                  <a:pt x="36" y="12"/>
                  <a:pt x="35" y="11"/>
                </a:cubicBezTo>
                <a:cubicBezTo>
                  <a:pt x="34" y="11"/>
                  <a:pt x="33" y="11"/>
                  <a:pt x="32" y="11"/>
                </a:cubicBezTo>
                <a:close/>
                <a:moveTo>
                  <a:pt x="30" y="10"/>
                </a:moveTo>
                <a:cubicBezTo>
                  <a:pt x="30" y="10"/>
                  <a:pt x="30" y="10"/>
                  <a:pt x="30" y="10"/>
                </a:cubicBezTo>
                <a:cubicBezTo>
                  <a:pt x="32" y="8"/>
                  <a:pt x="35" y="8"/>
                  <a:pt x="36" y="10"/>
                </a:cubicBezTo>
                <a:cubicBezTo>
                  <a:pt x="38" y="11"/>
                  <a:pt x="38" y="14"/>
                  <a:pt x="36" y="16"/>
                </a:cubicBezTo>
                <a:cubicBezTo>
                  <a:pt x="35" y="18"/>
                  <a:pt x="32" y="18"/>
                  <a:pt x="30" y="16"/>
                </a:cubicBezTo>
                <a:cubicBezTo>
                  <a:pt x="29" y="14"/>
                  <a:pt x="29" y="11"/>
                  <a:pt x="30" y="10"/>
                </a:cubicBezTo>
                <a:close/>
                <a:moveTo>
                  <a:pt x="11" y="11"/>
                </a:moveTo>
                <a:cubicBezTo>
                  <a:pt x="11" y="11"/>
                  <a:pt x="11" y="11"/>
                  <a:pt x="11" y="11"/>
                </a:cubicBezTo>
                <a:cubicBezTo>
                  <a:pt x="10" y="12"/>
                  <a:pt x="10" y="13"/>
                  <a:pt x="11" y="14"/>
                </a:cubicBezTo>
                <a:cubicBezTo>
                  <a:pt x="11" y="15"/>
                  <a:pt x="13" y="15"/>
                  <a:pt x="13" y="14"/>
                </a:cubicBezTo>
                <a:cubicBezTo>
                  <a:pt x="14" y="13"/>
                  <a:pt x="14" y="12"/>
                  <a:pt x="13" y="11"/>
                </a:cubicBezTo>
                <a:cubicBezTo>
                  <a:pt x="13" y="11"/>
                  <a:pt x="11" y="11"/>
                  <a:pt x="11" y="11"/>
                </a:cubicBezTo>
                <a:close/>
                <a:moveTo>
                  <a:pt x="9" y="10"/>
                </a:moveTo>
                <a:cubicBezTo>
                  <a:pt x="9" y="10"/>
                  <a:pt x="9" y="10"/>
                  <a:pt x="9" y="10"/>
                </a:cubicBezTo>
                <a:cubicBezTo>
                  <a:pt x="11" y="8"/>
                  <a:pt x="13" y="8"/>
                  <a:pt x="15" y="10"/>
                </a:cubicBezTo>
                <a:cubicBezTo>
                  <a:pt x="17" y="11"/>
                  <a:pt x="17" y="14"/>
                  <a:pt x="15" y="16"/>
                </a:cubicBezTo>
                <a:cubicBezTo>
                  <a:pt x="13" y="18"/>
                  <a:pt x="11" y="18"/>
                  <a:pt x="9" y="16"/>
                </a:cubicBezTo>
                <a:cubicBezTo>
                  <a:pt x="7" y="14"/>
                  <a:pt x="7" y="11"/>
                  <a:pt x="9" y="10"/>
                </a:cubicBezTo>
                <a:close/>
                <a:moveTo>
                  <a:pt x="16" y="34"/>
                </a:moveTo>
                <a:cubicBezTo>
                  <a:pt x="16" y="34"/>
                  <a:pt x="16" y="34"/>
                  <a:pt x="16" y="34"/>
                </a:cubicBezTo>
                <a:cubicBezTo>
                  <a:pt x="15" y="34"/>
                  <a:pt x="14" y="34"/>
                  <a:pt x="14" y="33"/>
                </a:cubicBezTo>
                <a:cubicBezTo>
                  <a:pt x="14" y="33"/>
                  <a:pt x="15" y="32"/>
                  <a:pt x="16" y="32"/>
                </a:cubicBezTo>
                <a:cubicBezTo>
                  <a:pt x="30" y="32"/>
                  <a:pt x="30" y="32"/>
                  <a:pt x="30" y="32"/>
                </a:cubicBezTo>
                <a:cubicBezTo>
                  <a:pt x="30" y="32"/>
                  <a:pt x="31" y="33"/>
                  <a:pt x="31" y="33"/>
                </a:cubicBezTo>
                <a:cubicBezTo>
                  <a:pt x="31" y="34"/>
                  <a:pt x="30" y="34"/>
                  <a:pt x="30" y="34"/>
                </a:cubicBezTo>
                <a:cubicBezTo>
                  <a:pt x="16" y="34"/>
                  <a:pt x="16" y="34"/>
                  <a:pt x="16" y="3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8" name="Freeform 664"/>
          <p:cNvSpPr>
            <a:spLocks noEditPoints="1"/>
          </p:cNvSpPr>
          <p:nvPr/>
        </p:nvSpPr>
        <p:spPr bwMode="auto">
          <a:xfrm>
            <a:off x="5537410" y="5070048"/>
            <a:ext cx="173035" cy="167996"/>
          </a:xfrm>
          <a:custGeom>
            <a:avLst/>
            <a:gdLst>
              <a:gd name="T0" fmla="*/ 36 w 51"/>
              <a:gd name="T1" fmla="*/ 19 h 50"/>
              <a:gd name="T2" fmla="*/ 27 w 51"/>
              <a:gd name="T3" fmla="*/ 18 h 50"/>
              <a:gd name="T4" fmla="*/ 15 w 51"/>
              <a:gd name="T5" fmla="*/ 8 h 50"/>
              <a:gd name="T6" fmla="*/ 16 w 51"/>
              <a:gd name="T7" fmla="*/ 5 h 50"/>
              <a:gd name="T8" fmla="*/ 15 w 51"/>
              <a:gd name="T9" fmla="*/ 4 h 50"/>
              <a:gd name="T10" fmla="*/ 4 w 51"/>
              <a:gd name="T11" fmla="*/ 14 h 50"/>
              <a:gd name="T12" fmla="*/ 6 w 51"/>
              <a:gd name="T13" fmla="*/ 15 h 50"/>
              <a:gd name="T14" fmla="*/ 6 w 51"/>
              <a:gd name="T15" fmla="*/ 15 h 50"/>
              <a:gd name="T16" fmla="*/ 19 w 51"/>
              <a:gd name="T17" fmla="*/ 26 h 50"/>
              <a:gd name="T18" fmla="*/ 19 w 51"/>
              <a:gd name="T19" fmla="*/ 35 h 50"/>
              <a:gd name="T20" fmla="*/ 41 w 51"/>
              <a:gd name="T21" fmla="*/ 21 h 50"/>
              <a:gd name="T22" fmla="*/ 37 w 51"/>
              <a:gd name="T23" fmla="*/ 20 h 50"/>
              <a:gd name="T24" fmla="*/ 36 w 51"/>
              <a:gd name="T25" fmla="*/ 22 h 50"/>
              <a:gd name="T26" fmla="*/ 33 w 51"/>
              <a:gd name="T27" fmla="*/ 22 h 50"/>
              <a:gd name="T28" fmla="*/ 28 w 51"/>
              <a:gd name="T29" fmla="*/ 21 h 50"/>
              <a:gd name="T30" fmla="*/ 33 w 51"/>
              <a:gd name="T31" fmla="*/ 20 h 50"/>
              <a:gd name="T32" fmla="*/ 35 w 51"/>
              <a:gd name="T33" fmla="*/ 32 h 50"/>
              <a:gd name="T34" fmla="*/ 50 w 51"/>
              <a:gd name="T35" fmla="*/ 47 h 50"/>
              <a:gd name="T36" fmla="*/ 47 w 51"/>
              <a:gd name="T37" fmla="*/ 50 h 50"/>
              <a:gd name="T38" fmla="*/ 23 w 51"/>
              <a:gd name="T39" fmla="*/ 44 h 50"/>
              <a:gd name="T40" fmla="*/ 20 w 51"/>
              <a:gd name="T41" fmla="*/ 44 h 50"/>
              <a:gd name="T42" fmla="*/ 15 w 51"/>
              <a:gd name="T43" fmla="*/ 28 h 50"/>
              <a:gd name="T44" fmla="*/ 5 w 51"/>
              <a:gd name="T45" fmla="*/ 19 h 50"/>
              <a:gd name="T46" fmla="*/ 3 w 51"/>
              <a:gd name="T47" fmla="*/ 18 h 50"/>
              <a:gd name="T48" fmla="*/ 1 w 51"/>
              <a:gd name="T49" fmla="*/ 17 h 50"/>
              <a:gd name="T50" fmla="*/ 1 w 51"/>
              <a:gd name="T51" fmla="*/ 11 h 50"/>
              <a:gd name="T52" fmla="*/ 14 w 51"/>
              <a:gd name="T53" fmla="*/ 0 h 50"/>
              <a:gd name="T54" fmla="*/ 17 w 51"/>
              <a:gd name="T55" fmla="*/ 1 h 50"/>
              <a:gd name="T56" fmla="*/ 19 w 51"/>
              <a:gd name="T57" fmla="*/ 2 h 50"/>
              <a:gd name="T58" fmla="*/ 19 w 51"/>
              <a:gd name="T59" fmla="*/ 2 h 50"/>
              <a:gd name="T60" fmla="*/ 19 w 51"/>
              <a:gd name="T61" fmla="*/ 7 h 50"/>
              <a:gd name="T62" fmla="*/ 37 w 51"/>
              <a:gd name="T63" fmla="*/ 15 h 50"/>
              <a:gd name="T64" fmla="*/ 45 w 51"/>
              <a:gd name="T65"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50">
                <a:moveTo>
                  <a:pt x="41" y="21"/>
                </a:moveTo>
                <a:cubicBezTo>
                  <a:pt x="39" y="20"/>
                  <a:pt x="37" y="19"/>
                  <a:pt x="36" y="19"/>
                </a:cubicBezTo>
                <a:cubicBezTo>
                  <a:pt x="33" y="18"/>
                  <a:pt x="31" y="18"/>
                  <a:pt x="29" y="19"/>
                </a:cubicBezTo>
                <a:cubicBezTo>
                  <a:pt x="28" y="19"/>
                  <a:pt x="27" y="19"/>
                  <a:pt x="27" y="18"/>
                </a:cubicBezTo>
                <a:cubicBezTo>
                  <a:pt x="15" y="8"/>
                  <a:pt x="15" y="8"/>
                  <a:pt x="15" y="8"/>
                </a:cubicBezTo>
                <a:cubicBezTo>
                  <a:pt x="15" y="8"/>
                  <a:pt x="15" y="8"/>
                  <a:pt x="15" y="8"/>
                </a:cubicBezTo>
                <a:cubicBezTo>
                  <a:pt x="15" y="7"/>
                  <a:pt x="15" y="6"/>
                  <a:pt x="15" y="6"/>
                </a:cubicBezTo>
                <a:cubicBezTo>
                  <a:pt x="16" y="5"/>
                  <a:pt x="16" y="5"/>
                  <a:pt x="16" y="5"/>
                </a:cubicBezTo>
                <a:cubicBezTo>
                  <a:pt x="16" y="5"/>
                  <a:pt x="16" y="5"/>
                  <a:pt x="16" y="5"/>
                </a:cubicBezTo>
                <a:cubicBezTo>
                  <a:pt x="15" y="4"/>
                  <a:pt x="15" y="4"/>
                  <a:pt x="15" y="4"/>
                </a:cubicBezTo>
                <a:cubicBezTo>
                  <a:pt x="14" y="3"/>
                  <a:pt x="14" y="3"/>
                  <a:pt x="14" y="3"/>
                </a:cubicBezTo>
                <a:cubicBezTo>
                  <a:pt x="4" y="14"/>
                  <a:pt x="4" y="14"/>
                  <a:pt x="4" y="14"/>
                </a:cubicBezTo>
                <a:cubicBezTo>
                  <a:pt x="5" y="15"/>
                  <a:pt x="5" y="15"/>
                  <a:pt x="5" y="15"/>
                </a:cubicBezTo>
                <a:cubicBezTo>
                  <a:pt x="6" y="15"/>
                  <a:pt x="6" y="15"/>
                  <a:pt x="6" y="15"/>
                </a:cubicBezTo>
                <a:cubicBezTo>
                  <a:pt x="6" y="15"/>
                  <a:pt x="6" y="15"/>
                  <a:pt x="6" y="15"/>
                </a:cubicBezTo>
                <a:cubicBezTo>
                  <a:pt x="6" y="15"/>
                  <a:pt x="6" y="15"/>
                  <a:pt x="6" y="15"/>
                </a:cubicBezTo>
                <a:cubicBezTo>
                  <a:pt x="7" y="14"/>
                  <a:pt x="8" y="14"/>
                  <a:pt x="9" y="15"/>
                </a:cubicBezTo>
                <a:cubicBezTo>
                  <a:pt x="19" y="26"/>
                  <a:pt x="19" y="26"/>
                  <a:pt x="19" y="26"/>
                </a:cubicBezTo>
                <a:cubicBezTo>
                  <a:pt x="19" y="27"/>
                  <a:pt x="19" y="28"/>
                  <a:pt x="19" y="28"/>
                </a:cubicBezTo>
                <a:cubicBezTo>
                  <a:pt x="18" y="31"/>
                  <a:pt x="18" y="33"/>
                  <a:pt x="19" y="35"/>
                </a:cubicBezTo>
                <a:cubicBezTo>
                  <a:pt x="19" y="37"/>
                  <a:pt x="20" y="39"/>
                  <a:pt x="21" y="40"/>
                </a:cubicBezTo>
                <a:cubicBezTo>
                  <a:pt x="28" y="34"/>
                  <a:pt x="34" y="27"/>
                  <a:pt x="41" y="21"/>
                </a:cubicBezTo>
                <a:close/>
                <a:moveTo>
                  <a:pt x="37" y="20"/>
                </a:moveTo>
                <a:cubicBezTo>
                  <a:pt x="37" y="20"/>
                  <a:pt x="37" y="20"/>
                  <a:pt x="37" y="20"/>
                </a:cubicBezTo>
                <a:cubicBezTo>
                  <a:pt x="37" y="21"/>
                  <a:pt x="37" y="21"/>
                  <a:pt x="37" y="22"/>
                </a:cubicBezTo>
                <a:cubicBezTo>
                  <a:pt x="37" y="22"/>
                  <a:pt x="36" y="23"/>
                  <a:pt x="36" y="22"/>
                </a:cubicBezTo>
                <a:cubicBezTo>
                  <a:pt x="35" y="22"/>
                  <a:pt x="34" y="22"/>
                  <a:pt x="33" y="22"/>
                </a:cubicBezTo>
                <a:cubicBezTo>
                  <a:pt x="33" y="22"/>
                  <a:pt x="33" y="22"/>
                  <a:pt x="33" y="22"/>
                </a:cubicBezTo>
                <a:cubicBezTo>
                  <a:pt x="32" y="22"/>
                  <a:pt x="31" y="22"/>
                  <a:pt x="30" y="22"/>
                </a:cubicBezTo>
                <a:cubicBezTo>
                  <a:pt x="29" y="22"/>
                  <a:pt x="28" y="22"/>
                  <a:pt x="28" y="21"/>
                </a:cubicBezTo>
                <a:cubicBezTo>
                  <a:pt x="28" y="21"/>
                  <a:pt x="28" y="20"/>
                  <a:pt x="29" y="20"/>
                </a:cubicBezTo>
                <a:cubicBezTo>
                  <a:pt x="30" y="20"/>
                  <a:pt x="32" y="20"/>
                  <a:pt x="33" y="20"/>
                </a:cubicBezTo>
                <a:cubicBezTo>
                  <a:pt x="34" y="20"/>
                  <a:pt x="35" y="20"/>
                  <a:pt x="37" y="20"/>
                </a:cubicBezTo>
                <a:close/>
                <a:moveTo>
                  <a:pt x="35" y="32"/>
                </a:moveTo>
                <a:cubicBezTo>
                  <a:pt x="35" y="32"/>
                  <a:pt x="35" y="32"/>
                  <a:pt x="35" y="32"/>
                </a:cubicBezTo>
                <a:cubicBezTo>
                  <a:pt x="50" y="47"/>
                  <a:pt x="50" y="47"/>
                  <a:pt x="50" y="47"/>
                </a:cubicBezTo>
                <a:cubicBezTo>
                  <a:pt x="51" y="48"/>
                  <a:pt x="51" y="49"/>
                  <a:pt x="50" y="50"/>
                </a:cubicBezTo>
                <a:cubicBezTo>
                  <a:pt x="49" y="50"/>
                  <a:pt x="48" y="50"/>
                  <a:pt x="47" y="50"/>
                </a:cubicBezTo>
                <a:cubicBezTo>
                  <a:pt x="32" y="35"/>
                  <a:pt x="32" y="35"/>
                  <a:pt x="32" y="35"/>
                </a:cubicBezTo>
                <a:cubicBezTo>
                  <a:pt x="23" y="44"/>
                  <a:pt x="23" y="44"/>
                  <a:pt x="23" y="44"/>
                </a:cubicBezTo>
                <a:cubicBezTo>
                  <a:pt x="22" y="45"/>
                  <a:pt x="21" y="45"/>
                  <a:pt x="20" y="44"/>
                </a:cubicBezTo>
                <a:cubicBezTo>
                  <a:pt x="20" y="44"/>
                  <a:pt x="20" y="44"/>
                  <a:pt x="20" y="44"/>
                </a:cubicBezTo>
                <a:cubicBezTo>
                  <a:pt x="18" y="42"/>
                  <a:pt x="16" y="39"/>
                  <a:pt x="15" y="36"/>
                </a:cubicBezTo>
                <a:cubicBezTo>
                  <a:pt x="15" y="34"/>
                  <a:pt x="14" y="31"/>
                  <a:pt x="15" y="28"/>
                </a:cubicBezTo>
                <a:cubicBezTo>
                  <a:pt x="7" y="19"/>
                  <a:pt x="7" y="19"/>
                  <a:pt x="7" y="19"/>
                </a:cubicBezTo>
                <a:cubicBezTo>
                  <a:pt x="7" y="19"/>
                  <a:pt x="6" y="19"/>
                  <a:pt x="5" y="19"/>
                </a:cubicBezTo>
                <a:cubicBezTo>
                  <a:pt x="4" y="19"/>
                  <a:pt x="3" y="19"/>
                  <a:pt x="3" y="18"/>
                </a:cubicBezTo>
                <a:cubicBezTo>
                  <a:pt x="3" y="18"/>
                  <a:pt x="3" y="18"/>
                  <a:pt x="3" y="18"/>
                </a:cubicBezTo>
                <a:cubicBezTo>
                  <a:pt x="1" y="17"/>
                  <a:pt x="1" y="17"/>
                  <a:pt x="1" y="17"/>
                </a:cubicBezTo>
                <a:cubicBezTo>
                  <a:pt x="1" y="17"/>
                  <a:pt x="1" y="17"/>
                  <a:pt x="1" y="17"/>
                </a:cubicBezTo>
                <a:cubicBezTo>
                  <a:pt x="0" y="16"/>
                  <a:pt x="0" y="15"/>
                  <a:pt x="0" y="14"/>
                </a:cubicBezTo>
                <a:cubicBezTo>
                  <a:pt x="0" y="13"/>
                  <a:pt x="0" y="12"/>
                  <a:pt x="1" y="11"/>
                </a:cubicBezTo>
                <a:cubicBezTo>
                  <a:pt x="12" y="1"/>
                  <a:pt x="12" y="1"/>
                  <a:pt x="12" y="1"/>
                </a:cubicBezTo>
                <a:cubicBezTo>
                  <a:pt x="13" y="0"/>
                  <a:pt x="14" y="0"/>
                  <a:pt x="14" y="0"/>
                </a:cubicBezTo>
                <a:cubicBezTo>
                  <a:pt x="15" y="0"/>
                  <a:pt x="16" y="0"/>
                  <a:pt x="17" y="1"/>
                </a:cubicBezTo>
                <a:cubicBezTo>
                  <a:pt x="17" y="1"/>
                  <a:pt x="17" y="1"/>
                  <a:pt x="17" y="1"/>
                </a:cubicBezTo>
                <a:cubicBezTo>
                  <a:pt x="19" y="2"/>
                  <a:pt x="19" y="2"/>
                  <a:pt x="19" y="2"/>
                </a:cubicBezTo>
                <a:cubicBezTo>
                  <a:pt x="19" y="2"/>
                  <a:pt x="19" y="2"/>
                  <a:pt x="19" y="2"/>
                </a:cubicBezTo>
                <a:cubicBezTo>
                  <a:pt x="19" y="2"/>
                  <a:pt x="19" y="2"/>
                  <a:pt x="19" y="2"/>
                </a:cubicBezTo>
                <a:cubicBezTo>
                  <a:pt x="19" y="2"/>
                  <a:pt x="19" y="2"/>
                  <a:pt x="19" y="2"/>
                </a:cubicBezTo>
                <a:cubicBezTo>
                  <a:pt x="19" y="3"/>
                  <a:pt x="20" y="4"/>
                  <a:pt x="20" y="5"/>
                </a:cubicBezTo>
                <a:cubicBezTo>
                  <a:pt x="20" y="6"/>
                  <a:pt x="20" y="6"/>
                  <a:pt x="19" y="7"/>
                </a:cubicBezTo>
                <a:cubicBezTo>
                  <a:pt x="29" y="15"/>
                  <a:pt x="29" y="15"/>
                  <a:pt x="29" y="15"/>
                </a:cubicBezTo>
                <a:cubicBezTo>
                  <a:pt x="31" y="14"/>
                  <a:pt x="34" y="14"/>
                  <a:pt x="37" y="15"/>
                </a:cubicBezTo>
                <a:cubicBezTo>
                  <a:pt x="40" y="16"/>
                  <a:pt x="42" y="17"/>
                  <a:pt x="45" y="19"/>
                </a:cubicBezTo>
                <a:cubicBezTo>
                  <a:pt x="45" y="20"/>
                  <a:pt x="45" y="21"/>
                  <a:pt x="45" y="22"/>
                </a:cubicBezTo>
                <a:cubicBezTo>
                  <a:pt x="35" y="32"/>
                  <a:pt x="35" y="32"/>
                  <a:pt x="35"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59" name="Freeform 665"/>
          <p:cNvSpPr/>
          <p:nvPr/>
        </p:nvSpPr>
        <p:spPr bwMode="auto">
          <a:xfrm>
            <a:off x="3466023" y="5070048"/>
            <a:ext cx="169676" cy="167996"/>
          </a:xfrm>
          <a:custGeom>
            <a:avLst/>
            <a:gdLst>
              <a:gd name="T0" fmla="*/ 16 w 50"/>
              <a:gd name="T1" fmla="*/ 11 h 50"/>
              <a:gd name="T2" fmla="*/ 23 w 50"/>
              <a:gd name="T3" fmla="*/ 1 h 50"/>
              <a:gd name="T4" fmla="*/ 26 w 50"/>
              <a:gd name="T5" fmla="*/ 1 h 50"/>
              <a:gd name="T6" fmla="*/ 33 w 50"/>
              <a:gd name="T7" fmla="*/ 11 h 50"/>
              <a:gd name="T8" fmla="*/ 27 w 50"/>
              <a:gd name="T9" fmla="*/ 7 h 50"/>
              <a:gd name="T10" fmla="*/ 27 w 50"/>
              <a:gd name="T11" fmla="*/ 27 h 50"/>
              <a:gd name="T12" fmla="*/ 43 w 50"/>
              <a:gd name="T13" fmla="*/ 23 h 50"/>
              <a:gd name="T14" fmla="*/ 39 w 50"/>
              <a:gd name="T15" fmla="*/ 16 h 50"/>
              <a:gd name="T16" fmla="*/ 49 w 50"/>
              <a:gd name="T17" fmla="*/ 24 h 50"/>
              <a:gd name="T18" fmla="*/ 49 w 50"/>
              <a:gd name="T19" fmla="*/ 26 h 50"/>
              <a:gd name="T20" fmla="*/ 39 w 50"/>
              <a:gd name="T21" fmla="*/ 34 h 50"/>
              <a:gd name="T22" fmla="*/ 43 w 50"/>
              <a:gd name="T23" fmla="*/ 27 h 50"/>
              <a:gd name="T24" fmla="*/ 29 w 50"/>
              <a:gd name="T25" fmla="*/ 30 h 50"/>
              <a:gd name="T26" fmla="*/ 27 w 50"/>
              <a:gd name="T27" fmla="*/ 48 h 50"/>
              <a:gd name="T28" fmla="*/ 26 w 50"/>
              <a:gd name="T29" fmla="*/ 50 h 50"/>
              <a:gd name="T30" fmla="*/ 26 w 50"/>
              <a:gd name="T31" fmla="*/ 50 h 50"/>
              <a:gd name="T32" fmla="*/ 26 w 50"/>
              <a:gd name="T33" fmla="*/ 50 h 50"/>
              <a:gd name="T34" fmla="*/ 26 w 50"/>
              <a:gd name="T35" fmla="*/ 50 h 50"/>
              <a:gd name="T36" fmla="*/ 25 w 50"/>
              <a:gd name="T37" fmla="*/ 50 h 50"/>
              <a:gd name="T38" fmla="*/ 25 w 50"/>
              <a:gd name="T39" fmla="*/ 50 h 50"/>
              <a:gd name="T40" fmla="*/ 25 w 50"/>
              <a:gd name="T41" fmla="*/ 50 h 50"/>
              <a:gd name="T42" fmla="*/ 25 w 50"/>
              <a:gd name="T43" fmla="*/ 50 h 50"/>
              <a:gd name="T44" fmla="*/ 25 w 50"/>
              <a:gd name="T45" fmla="*/ 50 h 50"/>
              <a:gd name="T46" fmla="*/ 25 w 50"/>
              <a:gd name="T47" fmla="*/ 50 h 50"/>
              <a:gd name="T48" fmla="*/ 25 w 50"/>
              <a:gd name="T49" fmla="*/ 50 h 50"/>
              <a:gd name="T50" fmla="*/ 25 w 50"/>
              <a:gd name="T51" fmla="*/ 50 h 50"/>
              <a:gd name="T52" fmla="*/ 25 w 50"/>
              <a:gd name="T53" fmla="*/ 50 h 50"/>
              <a:gd name="T54" fmla="*/ 25 w 50"/>
              <a:gd name="T55" fmla="*/ 50 h 50"/>
              <a:gd name="T56" fmla="*/ 25 w 50"/>
              <a:gd name="T57" fmla="*/ 50 h 50"/>
              <a:gd name="T58" fmla="*/ 25 w 50"/>
              <a:gd name="T59" fmla="*/ 50 h 50"/>
              <a:gd name="T60" fmla="*/ 24 w 50"/>
              <a:gd name="T61" fmla="*/ 50 h 50"/>
              <a:gd name="T62" fmla="*/ 24 w 50"/>
              <a:gd name="T63" fmla="*/ 50 h 50"/>
              <a:gd name="T64" fmla="*/ 24 w 50"/>
              <a:gd name="T65" fmla="*/ 50 h 50"/>
              <a:gd name="T66" fmla="*/ 24 w 50"/>
              <a:gd name="T67" fmla="*/ 50 h 50"/>
              <a:gd name="T68" fmla="*/ 24 w 50"/>
              <a:gd name="T69" fmla="*/ 50 h 50"/>
              <a:gd name="T70" fmla="*/ 24 w 50"/>
              <a:gd name="T71" fmla="*/ 50 h 50"/>
              <a:gd name="T72" fmla="*/ 24 w 50"/>
              <a:gd name="T73" fmla="*/ 50 h 50"/>
              <a:gd name="T74" fmla="*/ 24 w 50"/>
              <a:gd name="T75" fmla="*/ 50 h 50"/>
              <a:gd name="T76" fmla="*/ 24 w 50"/>
              <a:gd name="T77" fmla="*/ 50 h 50"/>
              <a:gd name="T78" fmla="*/ 24 w 50"/>
              <a:gd name="T79" fmla="*/ 50 h 50"/>
              <a:gd name="T80" fmla="*/ 24 w 50"/>
              <a:gd name="T81" fmla="*/ 50 h 50"/>
              <a:gd name="T82" fmla="*/ 23 w 50"/>
              <a:gd name="T83" fmla="*/ 48 h 50"/>
              <a:gd name="T84" fmla="*/ 20 w 50"/>
              <a:gd name="T85" fmla="*/ 30 h 50"/>
              <a:gd name="T86" fmla="*/ 6 w 50"/>
              <a:gd name="T87" fmla="*/ 27 h 50"/>
              <a:gd name="T88" fmla="*/ 10 w 50"/>
              <a:gd name="T89" fmla="*/ 34 h 50"/>
              <a:gd name="T90" fmla="*/ 0 w 50"/>
              <a:gd name="T91" fmla="*/ 26 h 50"/>
              <a:gd name="T92" fmla="*/ 0 w 50"/>
              <a:gd name="T93" fmla="*/ 24 h 50"/>
              <a:gd name="T94" fmla="*/ 10 w 50"/>
              <a:gd name="T95" fmla="*/ 16 h 50"/>
              <a:gd name="T96" fmla="*/ 6 w 50"/>
              <a:gd name="T97" fmla="*/ 23 h 50"/>
              <a:gd name="T98" fmla="*/ 23 w 50"/>
              <a:gd name="T99" fmla="*/ 27 h 50"/>
              <a:gd name="T100" fmla="*/ 23 w 50"/>
              <a:gd name="T101"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50">
                <a:moveTo>
                  <a:pt x="19" y="11"/>
                </a:moveTo>
                <a:cubicBezTo>
                  <a:pt x="18" y="11"/>
                  <a:pt x="17" y="11"/>
                  <a:pt x="16" y="11"/>
                </a:cubicBezTo>
                <a:cubicBezTo>
                  <a:pt x="15" y="10"/>
                  <a:pt x="15" y="9"/>
                  <a:pt x="16" y="8"/>
                </a:cubicBezTo>
                <a:cubicBezTo>
                  <a:pt x="23" y="1"/>
                  <a:pt x="23" y="1"/>
                  <a:pt x="23" y="1"/>
                </a:cubicBezTo>
                <a:cubicBezTo>
                  <a:pt x="24" y="0"/>
                  <a:pt x="25" y="0"/>
                  <a:pt x="26" y="1"/>
                </a:cubicBezTo>
                <a:cubicBezTo>
                  <a:pt x="26" y="1"/>
                  <a:pt x="26" y="1"/>
                  <a:pt x="26" y="1"/>
                </a:cubicBezTo>
                <a:cubicBezTo>
                  <a:pt x="33" y="8"/>
                  <a:pt x="33" y="8"/>
                  <a:pt x="33" y="8"/>
                </a:cubicBezTo>
                <a:cubicBezTo>
                  <a:pt x="34" y="9"/>
                  <a:pt x="34" y="10"/>
                  <a:pt x="33" y="11"/>
                </a:cubicBezTo>
                <a:cubicBezTo>
                  <a:pt x="33" y="11"/>
                  <a:pt x="31" y="11"/>
                  <a:pt x="31" y="11"/>
                </a:cubicBezTo>
                <a:cubicBezTo>
                  <a:pt x="27" y="7"/>
                  <a:pt x="27" y="7"/>
                  <a:pt x="27" y="7"/>
                </a:cubicBezTo>
                <a:cubicBezTo>
                  <a:pt x="27" y="27"/>
                  <a:pt x="27" y="27"/>
                  <a:pt x="27" y="27"/>
                </a:cubicBezTo>
                <a:cubicBezTo>
                  <a:pt x="27" y="27"/>
                  <a:pt x="27" y="27"/>
                  <a:pt x="27" y="27"/>
                </a:cubicBezTo>
                <a:cubicBezTo>
                  <a:pt x="29" y="25"/>
                  <a:pt x="33" y="23"/>
                  <a:pt x="36" y="23"/>
                </a:cubicBezTo>
                <a:cubicBezTo>
                  <a:pt x="43" y="23"/>
                  <a:pt x="43" y="23"/>
                  <a:pt x="43" y="23"/>
                </a:cubicBezTo>
                <a:cubicBezTo>
                  <a:pt x="39" y="19"/>
                  <a:pt x="39" y="19"/>
                  <a:pt x="39" y="19"/>
                </a:cubicBezTo>
                <a:cubicBezTo>
                  <a:pt x="38" y="18"/>
                  <a:pt x="38" y="17"/>
                  <a:pt x="39" y="16"/>
                </a:cubicBezTo>
                <a:cubicBezTo>
                  <a:pt x="40" y="16"/>
                  <a:pt x="41" y="16"/>
                  <a:pt x="42" y="16"/>
                </a:cubicBezTo>
                <a:cubicBezTo>
                  <a:pt x="49" y="24"/>
                  <a:pt x="49" y="24"/>
                  <a:pt x="49" y="24"/>
                </a:cubicBezTo>
                <a:cubicBezTo>
                  <a:pt x="49" y="24"/>
                  <a:pt x="49" y="24"/>
                  <a:pt x="49" y="24"/>
                </a:cubicBezTo>
                <a:cubicBezTo>
                  <a:pt x="50" y="24"/>
                  <a:pt x="50" y="26"/>
                  <a:pt x="49" y="26"/>
                </a:cubicBezTo>
                <a:cubicBezTo>
                  <a:pt x="42" y="34"/>
                  <a:pt x="42" y="34"/>
                  <a:pt x="42" y="34"/>
                </a:cubicBezTo>
                <a:cubicBezTo>
                  <a:pt x="41" y="34"/>
                  <a:pt x="40" y="34"/>
                  <a:pt x="39" y="34"/>
                </a:cubicBezTo>
                <a:cubicBezTo>
                  <a:pt x="38" y="33"/>
                  <a:pt x="38" y="32"/>
                  <a:pt x="39" y="31"/>
                </a:cubicBezTo>
                <a:cubicBezTo>
                  <a:pt x="43" y="27"/>
                  <a:pt x="43" y="27"/>
                  <a:pt x="43" y="27"/>
                </a:cubicBezTo>
                <a:cubicBezTo>
                  <a:pt x="36" y="27"/>
                  <a:pt x="36" y="27"/>
                  <a:pt x="36" y="27"/>
                </a:cubicBezTo>
                <a:cubicBezTo>
                  <a:pt x="34" y="27"/>
                  <a:pt x="31" y="28"/>
                  <a:pt x="29" y="30"/>
                </a:cubicBezTo>
                <a:cubicBezTo>
                  <a:pt x="28" y="31"/>
                  <a:pt x="27" y="34"/>
                  <a:pt x="27" y="36"/>
                </a:cubicBezTo>
                <a:cubicBezTo>
                  <a:pt x="27" y="48"/>
                  <a:pt x="27" y="48"/>
                  <a:pt x="27" y="48"/>
                </a:cubicBezTo>
                <a:cubicBezTo>
                  <a:pt x="27" y="49"/>
                  <a:pt x="26" y="49"/>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5" y="50"/>
                  <a:pt x="25" y="50"/>
                  <a:pt x="25"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3" y="49"/>
                  <a:pt x="23" y="49"/>
                  <a:pt x="23" y="48"/>
                </a:cubicBezTo>
                <a:cubicBezTo>
                  <a:pt x="23" y="36"/>
                  <a:pt x="23" y="36"/>
                  <a:pt x="23" y="36"/>
                </a:cubicBezTo>
                <a:cubicBezTo>
                  <a:pt x="23" y="34"/>
                  <a:pt x="22" y="31"/>
                  <a:pt x="20" y="30"/>
                </a:cubicBezTo>
                <a:cubicBezTo>
                  <a:pt x="18" y="28"/>
                  <a:pt x="16" y="27"/>
                  <a:pt x="13" y="27"/>
                </a:cubicBezTo>
                <a:cubicBezTo>
                  <a:pt x="6" y="27"/>
                  <a:pt x="6" y="27"/>
                  <a:pt x="6" y="27"/>
                </a:cubicBezTo>
                <a:cubicBezTo>
                  <a:pt x="10" y="31"/>
                  <a:pt x="10" y="31"/>
                  <a:pt x="10" y="31"/>
                </a:cubicBezTo>
                <a:cubicBezTo>
                  <a:pt x="11" y="32"/>
                  <a:pt x="11" y="33"/>
                  <a:pt x="10" y="34"/>
                </a:cubicBezTo>
                <a:cubicBezTo>
                  <a:pt x="10" y="34"/>
                  <a:pt x="8" y="34"/>
                  <a:pt x="8" y="34"/>
                </a:cubicBezTo>
                <a:cubicBezTo>
                  <a:pt x="0" y="26"/>
                  <a:pt x="0" y="26"/>
                  <a:pt x="0" y="26"/>
                </a:cubicBezTo>
                <a:cubicBezTo>
                  <a:pt x="0" y="26"/>
                  <a:pt x="0" y="24"/>
                  <a:pt x="0" y="24"/>
                </a:cubicBezTo>
                <a:cubicBezTo>
                  <a:pt x="0" y="24"/>
                  <a:pt x="0" y="24"/>
                  <a:pt x="0" y="24"/>
                </a:cubicBezTo>
                <a:cubicBezTo>
                  <a:pt x="8" y="16"/>
                  <a:pt x="8" y="16"/>
                  <a:pt x="8" y="16"/>
                </a:cubicBezTo>
                <a:cubicBezTo>
                  <a:pt x="8" y="16"/>
                  <a:pt x="10" y="16"/>
                  <a:pt x="10" y="16"/>
                </a:cubicBezTo>
                <a:cubicBezTo>
                  <a:pt x="11" y="17"/>
                  <a:pt x="11" y="18"/>
                  <a:pt x="10" y="19"/>
                </a:cubicBezTo>
                <a:cubicBezTo>
                  <a:pt x="6" y="23"/>
                  <a:pt x="6" y="23"/>
                  <a:pt x="6" y="23"/>
                </a:cubicBezTo>
                <a:cubicBezTo>
                  <a:pt x="13" y="23"/>
                  <a:pt x="13" y="23"/>
                  <a:pt x="13" y="23"/>
                </a:cubicBezTo>
                <a:cubicBezTo>
                  <a:pt x="17" y="23"/>
                  <a:pt x="20" y="25"/>
                  <a:pt x="23" y="27"/>
                </a:cubicBezTo>
                <a:cubicBezTo>
                  <a:pt x="23" y="27"/>
                  <a:pt x="23" y="27"/>
                  <a:pt x="23" y="27"/>
                </a:cubicBezTo>
                <a:cubicBezTo>
                  <a:pt x="23" y="7"/>
                  <a:pt x="23" y="7"/>
                  <a:pt x="23" y="7"/>
                </a:cubicBezTo>
                <a:cubicBezTo>
                  <a:pt x="19" y="11"/>
                  <a:pt x="19" y="11"/>
                  <a:pt x="19"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0" name="Freeform 666"/>
          <p:cNvSpPr>
            <a:spLocks noEditPoints="1"/>
          </p:cNvSpPr>
          <p:nvPr/>
        </p:nvSpPr>
        <p:spPr bwMode="auto">
          <a:xfrm>
            <a:off x="6412666" y="4730697"/>
            <a:ext cx="169676" cy="167996"/>
          </a:xfrm>
          <a:custGeom>
            <a:avLst/>
            <a:gdLst>
              <a:gd name="T0" fmla="*/ 9 w 50"/>
              <a:gd name="T1" fmla="*/ 2 h 50"/>
              <a:gd name="T2" fmla="*/ 18 w 50"/>
              <a:gd name="T3" fmla="*/ 4 h 50"/>
              <a:gd name="T4" fmla="*/ 32 w 50"/>
              <a:gd name="T5" fmla="*/ 0 h 50"/>
              <a:gd name="T6" fmla="*/ 33 w 50"/>
              <a:gd name="T7" fmla="*/ 0 h 50"/>
              <a:gd name="T8" fmla="*/ 45 w 50"/>
              <a:gd name="T9" fmla="*/ 3 h 50"/>
              <a:gd name="T10" fmla="*/ 50 w 50"/>
              <a:gd name="T11" fmla="*/ 10 h 50"/>
              <a:gd name="T12" fmla="*/ 50 w 50"/>
              <a:gd name="T13" fmla="*/ 42 h 50"/>
              <a:gd name="T14" fmla="*/ 42 w 50"/>
              <a:gd name="T15" fmla="*/ 48 h 50"/>
              <a:gd name="T16" fmla="*/ 33 w 50"/>
              <a:gd name="T17" fmla="*/ 46 h 50"/>
              <a:gd name="T18" fmla="*/ 18 w 50"/>
              <a:gd name="T19" fmla="*/ 50 h 50"/>
              <a:gd name="T20" fmla="*/ 17 w 50"/>
              <a:gd name="T21" fmla="*/ 50 h 50"/>
              <a:gd name="T22" fmla="*/ 5 w 50"/>
              <a:gd name="T23" fmla="*/ 47 h 50"/>
              <a:gd name="T24" fmla="*/ 0 w 50"/>
              <a:gd name="T25" fmla="*/ 40 h 50"/>
              <a:gd name="T26" fmla="*/ 0 w 50"/>
              <a:gd name="T27" fmla="*/ 8 h 50"/>
              <a:gd name="T28" fmla="*/ 9 w 50"/>
              <a:gd name="T29" fmla="*/ 2 h 50"/>
              <a:gd name="T30" fmla="*/ 19 w 50"/>
              <a:gd name="T31" fmla="*/ 8 h 50"/>
              <a:gd name="T32" fmla="*/ 19 w 50"/>
              <a:gd name="T33" fmla="*/ 8 h 50"/>
              <a:gd name="T34" fmla="*/ 19 w 50"/>
              <a:gd name="T35" fmla="*/ 46 h 50"/>
              <a:gd name="T36" fmla="*/ 32 w 50"/>
              <a:gd name="T37" fmla="*/ 42 h 50"/>
              <a:gd name="T38" fmla="*/ 32 w 50"/>
              <a:gd name="T39" fmla="*/ 4 h 50"/>
              <a:gd name="T40" fmla="*/ 19 w 50"/>
              <a:gd name="T41" fmla="*/ 8 h 50"/>
              <a:gd name="T42" fmla="*/ 16 w 50"/>
              <a:gd name="T43" fmla="*/ 46 h 50"/>
              <a:gd name="T44" fmla="*/ 16 w 50"/>
              <a:gd name="T45" fmla="*/ 46 h 50"/>
              <a:gd name="T46" fmla="*/ 16 w 50"/>
              <a:gd name="T47" fmla="*/ 8 h 50"/>
              <a:gd name="T48" fmla="*/ 8 w 50"/>
              <a:gd name="T49" fmla="*/ 6 h 50"/>
              <a:gd name="T50" fmla="*/ 4 w 50"/>
              <a:gd name="T51" fmla="*/ 8 h 50"/>
              <a:gd name="T52" fmla="*/ 4 w 50"/>
              <a:gd name="T53" fmla="*/ 40 h 50"/>
              <a:gd name="T54" fmla="*/ 6 w 50"/>
              <a:gd name="T55" fmla="*/ 43 h 50"/>
              <a:gd name="T56" fmla="*/ 16 w 50"/>
              <a:gd name="T57" fmla="*/ 46 h 50"/>
              <a:gd name="T58" fmla="*/ 34 w 50"/>
              <a:gd name="T59" fmla="*/ 42 h 50"/>
              <a:gd name="T60" fmla="*/ 34 w 50"/>
              <a:gd name="T61" fmla="*/ 42 h 50"/>
              <a:gd name="T62" fmla="*/ 43 w 50"/>
              <a:gd name="T63" fmla="*/ 45 h 50"/>
              <a:gd name="T64" fmla="*/ 46 w 50"/>
              <a:gd name="T65" fmla="*/ 42 h 50"/>
              <a:gd name="T66" fmla="*/ 46 w 50"/>
              <a:gd name="T67" fmla="*/ 10 h 50"/>
              <a:gd name="T68" fmla="*/ 44 w 50"/>
              <a:gd name="T69" fmla="*/ 7 h 50"/>
              <a:gd name="T70" fmla="*/ 34 w 50"/>
              <a:gd name="T71" fmla="*/ 4 h 50"/>
              <a:gd name="T72" fmla="*/ 34 w 50"/>
              <a:gd name="T73" fmla="*/ 4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50">
                <a:moveTo>
                  <a:pt x="9" y="2"/>
                </a:moveTo>
                <a:cubicBezTo>
                  <a:pt x="18" y="4"/>
                  <a:pt x="18" y="4"/>
                  <a:pt x="18" y="4"/>
                </a:cubicBezTo>
                <a:cubicBezTo>
                  <a:pt x="32" y="0"/>
                  <a:pt x="32" y="0"/>
                  <a:pt x="32" y="0"/>
                </a:cubicBezTo>
                <a:cubicBezTo>
                  <a:pt x="33" y="0"/>
                  <a:pt x="33" y="0"/>
                  <a:pt x="33" y="0"/>
                </a:cubicBezTo>
                <a:cubicBezTo>
                  <a:pt x="45" y="3"/>
                  <a:pt x="45" y="3"/>
                  <a:pt x="45" y="3"/>
                </a:cubicBezTo>
                <a:cubicBezTo>
                  <a:pt x="48" y="4"/>
                  <a:pt x="50" y="7"/>
                  <a:pt x="50" y="10"/>
                </a:cubicBezTo>
                <a:cubicBezTo>
                  <a:pt x="50" y="42"/>
                  <a:pt x="50" y="42"/>
                  <a:pt x="50" y="42"/>
                </a:cubicBezTo>
                <a:cubicBezTo>
                  <a:pt x="50" y="46"/>
                  <a:pt x="46" y="49"/>
                  <a:pt x="42" y="48"/>
                </a:cubicBezTo>
                <a:cubicBezTo>
                  <a:pt x="33" y="46"/>
                  <a:pt x="33" y="46"/>
                  <a:pt x="33" y="46"/>
                </a:cubicBezTo>
                <a:cubicBezTo>
                  <a:pt x="18" y="50"/>
                  <a:pt x="18" y="50"/>
                  <a:pt x="18" y="50"/>
                </a:cubicBezTo>
                <a:cubicBezTo>
                  <a:pt x="18" y="50"/>
                  <a:pt x="17" y="50"/>
                  <a:pt x="17" y="50"/>
                </a:cubicBezTo>
                <a:cubicBezTo>
                  <a:pt x="5" y="47"/>
                  <a:pt x="5" y="47"/>
                  <a:pt x="5" y="47"/>
                </a:cubicBezTo>
                <a:cubicBezTo>
                  <a:pt x="2" y="46"/>
                  <a:pt x="0" y="43"/>
                  <a:pt x="0" y="40"/>
                </a:cubicBezTo>
                <a:cubicBezTo>
                  <a:pt x="0" y="8"/>
                  <a:pt x="0" y="8"/>
                  <a:pt x="0" y="8"/>
                </a:cubicBezTo>
                <a:cubicBezTo>
                  <a:pt x="0" y="4"/>
                  <a:pt x="4" y="1"/>
                  <a:pt x="9" y="2"/>
                </a:cubicBezTo>
                <a:close/>
                <a:moveTo>
                  <a:pt x="19" y="8"/>
                </a:moveTo>
                <a:cubicBezTo>
                  <a:pt x="19" y="8"/>
                  <a:pt x="19" y="8"/>
                  <a:pt x="19" y="8"/>
                </a:cubicBezTo>
                <a:cubicBezTo>
                  <a:pt x="19" y="46"/>
                  <a:pt x="19" y="46"/>
                  <a:pt x="19" y="46"/>
                </a:cubicBezTo>
                <a:cubicBezTo>
                  <a:pt x="32" y="42"/>
                  <a:pt x="32" y="42"/>
                  <a:pt x="32" y="42"/>
                </a:cubicBezTo>
                <a:cubicBezTo>
                  <a:pt x="32" y="4"/>
                  <a:pt x="32" y="4"/>
                  <a:pt x="32" y="4"/>
                </a:cubicBezTo>
                <a:cubicBezTo>
                  <a:pt x="19" y="8"/>
                  <a:pt x="19" y="8"/>
                  <a:pt x="19" y="8"/>
                </a:cubicBezTo>
                <a:close/>
                <a:moveTo>
                  <a:pt x="16" y="46"/>
                </a:moveTo>
                <a:cubicBezTo>
                  <a:pt x="16" y="46"/>
                  <a:pt x="16" y="46"/>
                  <a:pt x="16" y="46"/>
                </a:cubicBezTo>
                <a:cubicBezTo>
                  <a:pt x="16" y="8"/>
                  <a:pt x="16" y="8"/>
                  <a:pt x="16" y="8"/>
                </a:cubicBezTo>
                <a:cubicBezTo>
                  <a:pt x="8" y="6"/>
                  <a:pt x="8" y="6"/>
                  <a:pt x="8" y="6"/>
                </a:cubicBezTo>
                <a:cubicBezTo>
                  <a:pt x="6" y="5"/>
                  <a:pt x="4" y="6"/>
                  <a:pt x="4" y="8"/>
                </a:cubicBezTo>
                <a:cubicBezTo>
                  <a:pt x="4" y="40"/>
                  <a:pt x="4" y="40"/>
                  <a:pt x="4" y="40"/>
                </a:cubicBezTo>
                <a:cubicBezTo>
                  <a:pt x="4" y="42"/>
                  <a:pt x="5" y="43"/>
                  <a:pt x="6" y="43"/>
                </a:cubicBezTo>
                <a:cubicBezTo>
                  <a:pt x="16" y="46"/>
                  <a:pt x="16" y="46"/>
                  <a:pt x="16" y="46"/>
                </a:cubicBezTo>
                <a:close/>
                <a:moveTo>
                  <a:pt x="34" y="42"/>
                </a:moveTo>
                <a:cubicBezTo>
                  <a:pt x="34" y="42"/>
                  <a:pt x="34" y="42"/>
                  <a:pt x="34" y="42"/>
                </a:cubicBezTo>
                <a:cubicBezTo>
                  <a:pt x="43" y="45"/>
                  <a:pt x="43" y="45"/>
                  <a:pt x="43" y="45"/>
                </a:cubicBezTo>
                <a:cubicBezTo>
                  <a:pt x="45" y="45"/>
                  <a:pt x="46" y="44"/>
                  <a:pt x="46" y="42"/>
                </a:cubicBezTo>
                <a:cubicBezTo>
                  <a:pt x="46" y="10"/>
                  <a:pt x="46" y="10"/>
                  <a:pt x="46" y="10"/>
                </a:cubicBezTo>
                <a:cubicBezTo>
                  <a:pt x="46" y="8"/>
                  <a:pt x="46" y="7"/>
                  <a:pt x="44" y="7"/>
                </a:cubicBezTo>
                <a:cubicBezTo>
                  <a:pt x="34" y="4"/>
                  <a:pt x="34" y="4"/>
                  <a:pt x="34" y="4"/>
                </a:cubicBezTo>
                <a:cubicBezTo>
                  <a:pt x="34" y="42"/>
                  <a:pt x="34" y="42"/>
                  <a:pt x="34" y="4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1" name="Freeform 667"/>
          <p:cNvSpPr>
            <a:spLocks noEditPoints="1"/>
          </p:cNvSpPr>
          <p:nvPr/>
        </p:nvSpPr>
        <p:spPr bwMode="auto">
          <a:xfrm>
            <a:off x="9376108" y="4734057"/>
            <a:ext cx="169676" cy="164635"/>
          </a:xfrm>
          <a:custGeom>
            <a:avLst/>
            <a:gdLst>
              <a:gd name="T0" fmla="*/ 38 w 50"/>
              <a:gd name="T1" fmla="*/ 17 h 49"/>
              <a:gd name="T2" fmla="*/ 29 w 50"/>
              <a:gd name="T3" fmla="*/ 24 h 49"/>
              <a:gd name="T4" fmla="*/ 35 w 50"/>
              <a:gd name="T5" fmla="*/ 33 h 49"/>
              <a:gd name="T6" fmla="*/ 38 w 50"/>
              <a:gd name="T7" fmla="*/ 36 h 49"/>
              <a:gd name="T8" fmla="*/ 41 w 50"/>
              <a:gd name="T9" fmla="*/ 33 h 49"/>
              <a:gd name="T10" fmla="*/ 44 w 50"/>
              <a:gd name="T11" fmla="*/ 19 h 49"/>
              <a:gd name="T12" fmla="*/ 8 w 50"/>
              <a:gd name="T13" fmla="*/ 16 h 49"/>
              <a:gd name="T14" fmla="*/ 17 w 50"/>
              <a:gd name="T15" fmla="*/ 16 h 49"/>
              <a:gd name="T16" fmla="*/ 10 w 50"/>
              <a:gd name="T17" fmla="*/ 15 h 49"/>
              <a:gd name="T18" fmla="*/ 11 w 50"/>
              <a:gd name="T19" fmla="*/ 12 h 49"/>
              <a:gd name="T20" fmla="*/ 36 w 50"/>
              <a:gd name="T21" fmla="*/ 24 h 49"/>
              <a:gd name="T22" fmla="*/ 39 w 50"/>
              <a:gd name="T23" fmla="*/ 24 h 49"/>
              <a:gd name="T24" fmla="*/ 39 w 50"/>
              <a:gd name="T25" fmla="*/ 24 h 49"/>
              <a:gd name="T26" fmla="*/ 39 w 50"/>
              <a:gd name="T27" fmla="*/ 22 h 49"/>
              <a:gd name="T28" fmla="*/ 37 w 50"/>
              <a:gd name="T29" fmla="*/ 21 h 49"/>
              <a:gd name="T30" fmla="*/ 37 w 50"/>
              <a:gd name="T31" fmla="*/ 26 h 49"/>
              <a:gd name="T32" fmla="*/ 39 w 50"/>
              <a:gd name="T33" fmla="*/ 29 h 49"/>
              <a:gd name="T34" fmla="*/ 39 w 50"/>
              <a:gd name="T35" fmla="*/ 29 h 49"/>
              <a:gd name="T36" fmla="*/ 39 w 50"/>
              <a:gd name="T37" fmla="*/ 26 h 49"/>
              <a:gd name="T38" fmla="*/ 39 w 50"/>
              <a:gd name="T39" fmla="*/ 26 h 49"/>
              <a:gd name="T40" fmla="*/ 42 w 50"/>
              <a:gd name="T41" fmla="*/ 26 h 49"/>
              <a:gd name="T42" fmla="*/ 41 w 50"/>
              <a:gd name="T43" fmla="*/ 31 h 49"/>
              <a:gd name="T44" fmla="*/ 37 w 50"/>
              <a:gd name="T45" fmla="*/ 31 h 49"/>
              <a:gd name="T46" fmla="*/ 33 w 50"/>
              <a:gd name="T47" fmla="*/ 25 h 49"/>
              <a:gd name="T48" fmla="*/ 33 w 50"/>
              <a:gd name="T49" fmla="*/ 20 h 49"/>
              <a:gd name="T50" fmla="*/ 40 w 50"/>
              <a:gd name="T51" fmla="*/ 19 h 49"/>
              <a:gd name="T52" fmla="*/ 42 w 50"/>
              <a:gd name="T53" fmla="*/ 22 h 49"/>
              <a:gd name="T54" fmla="*/ 18 w 50"/>
              <a:gd name="T55" fmla="*/ 6 h 49"/>
              <a:gd name="T56" fmla="*/ 12 w 50"/>
              <a:gd name="T57" fmla="*/ 3 h 49"/>
              <a:gd name="T58" fmla="*/ 4 w 50"/>
              <a:gd name="T59" fmla="*/ 11 h 49"/>
              <a:gd name="T60" fmla="*/ 9 w 50"/>
              <a:gd name="T61" fmla="*/ 20 h 49"/>
              <a:gd name="T62" fmla="*/ 10 w 50"/>
              <a:gd name="T63" fmla="*/ 20 h 49"/>
              <a:gd name="T64" fmla="*/ 15 w 50"/>
              <a:gd name="T65" fmla="*/ 20 h 49"/>
              <a:gd name="T66" fmla="*/ 21 w 50"/>
              <a:gd name="T67" fmla="*/ 11 h 49"/>
              <a:gd name="T68" fmla="*/ 21 w 50"/>
              <a:gd name="T69" fmla="*/ 3 h 49"/>
              <a:gd name="T70" fmla="*/ 17 w 50"/>
              <a:gd name="T71" fmla="*/ 23 h 49"/>
              <a:gd name="T72" fmla="*/ 13 w 50"/>
              <a:gd name="T73" fmla="*/ 27 h 49"/>
              <a:gd name="T74" fmla="*/ 26 w 50"/>
              <a:gd name="T75" fmla="*/ 46 h 49"/>
              <a:gd name="T76" fmla="*/ 35 w 50"/>
              <a:gd name="T77" fmla="*/ 45 h 49"/>
              <a:gd name="T78" fmla="*/ 33 w 50"/>
              <a:gd name="T79" fmla="*/ 36 h 49"/>
              <a:gd name="T80" fmla="*/ 25 w 50"/>
              <a:gd name="T81" fmla="*/ 24 h 49"/>
              <a:gd name="T82" fmla="*/ 33 w 50"/>
              <a:gd name="T83" fmla="*/ 14 h 49"/>
              <a:gd name="T84" fmla="*/ 46 w 50"/>
              <a:gd name="T85" fmla="*/ 16 h 49"/>
              <a:gd name="T86" fmla="*/ 45 w 50"/>
              <a:gd name="T87" fmla="*/ 35 h 49"/>
              <a:gd name="T88" fmla="*/ 39 w 50"/>
              <a:gd name="T89" fmla="*/ 40 h 49"/>
              <a:gd name="T90" fmla="*/ 33 w 50"/>
              <a:gd name="T91" fmla="*/ 49 h 49"/>
              <a:gd name="T92" fmla="*/ 17 w 50"/>
              <a:gd name="T93" fmla="*/ 49 h 49"/>
              <a:gd name="T94" fmla="*/ 11 w 50"/>
              <a:gd name="T95" fmla="*/ 43 h 49"/>
              <a:gd name="T96" fmla="*/ 5 w 50"/>
              <a:gd name="T97" fmla="*/ 21 h 49"/>
              <a:gd name="T98" fmla="*/ 0 w 50"/>
              <a:gd name="T99" fmla="*/ 11 h 49"/>
              <a:gd name="T100" fmla="*/ 17 w 50"/>
              <a:gd name="T10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 h="49">
                <a:moveTo>
                  <a:pt x="44" y="19"/>
                </a:moveTo>
                <a:cubicBezTo>
                  <a:pt x="43" y="18"/>
                  <a:pt x="42" y="18"/>
                  <a:pt x="41" y="17"/>
                </a:cubicBezTo>
                <a:cubicBezTo>
                  <a:pt x="41" y="17"/>
                  <a:pt x="41" y="17"/>
                  <a:pt x="41" y="17"/>
                </a:cubicBezTo>
                <a:cubicBezTo>
                  <a:pt x="40" y="17"/>
                  <a:pt x="39" y="17"/>
                  <a:pt x="38" y="17"/>
                </a:cubicBezTo>
                <a:cubicBezTo>
                  <a:pt x="36" y="17"/>
                  <a:pt x="35" y="17"/>
                  <a:pt x="34" y="17"/>
                </a:cubicBezTo>
                <a:cubicBezTo>
                  <a:pt x="33" y="18"/>
                  <a:pt x="32" y="18"/>
                  <a:pt x="32" y="19"/>
                </a:cubicBezTo>
                <a:cubicBezTo>
                  <a:pt x="30" y="21"/>
                  <a:pt x="29" y="22"/>
                  <a:pt x="29" y="24"/>
                </a:cubicBezTo>
                <a:cubicBezTo>
                  <a:pt x="29" y="24"/>
                  <a:pt x="29" y="24"/>
                  <a:pt x="29" y="24"/>
                </a:cubicBezTo>
                <a:cubicBezTo>
                  <a:pt x="29" y="26"/>
                  <a:pt x="30" y="28"/>
                  <a:pt x="31" y="30"/>
                </a:cubicBezTo>
                <a:cubicBezTo>
                  <a:pt x="31" y="30"/>
                  <a:pt x="32" y="31"/>
                  <a:pt x="32" y="32"/>
                </a:cubicBezTo>
                <a:cubicBezTo>
                  <a:pt x="33" y="32"/>
                  <a:pt x="33" y="32"/>
                  <a:pt x="33" y="32"/>
                </a:cubicBezTo>
                <a:cubicBezTo>
                  <a:pt x="33" y="32"/>
                  <a:pt x="34" y="32"/>
                  <a:pt x="35" y="33"/>
                </a:cubicBezTo>
                <a:cubicBezTo>
                  <a:pt x="35" y="33"/>
                  <a:pt x="35" y="33"/>
                  <a:pt x="35" y="33"/>
                </a:cubicBezTo>
                <a:cubicBezTo>
                  <a:pt x="35" y="33"/>
                  <a:pt x="35" y="33"/>
                  <a:pt x="35" y="33"/>
                </a:cubicBezTo>
                <a:cubicBezTo>
                  <a:pt x="35" y="33"/>
                  <a:pt x="35" y="33"/>
                  <a:pt x="36" y="33"/>
                </a:cubicBezTo>
                <a:cubicBezTo>
                  <a:pt x="38" y="36"/>
                  <a:pt x="38" y="36"/>
                  <a:pt x="38" y="36"/>
                </a:cubicBezTo>
                <a:cubicBezTo>
                  <a:pt x="40" y="33"/>
                  <a:pt x="40" y="33"/>
                  <a:pt x="40" y="33"/>
                </a:cubicBezTo>
                <a:cubicBezTo>
                  <a:pt x="40" y="33"/>
                  <a:pt x="40" y="33"/>
                  <a:pt x="40" y="33"/>
                </a:cubicBezTo>
                <a:cubicBezTo>
                  <a:pt x="40" y="33"/>
                  <a:pt x="40" y="33"/>
                  <a:pt x="40" y="33"/>
                </a:cubicBezTo>
                <a:cubicBezTo>
                  <a:pt x="40" y="33"/>
                  <a:pt x="40" y="33"/>
                  <a:pt x="41" y="33"/>
                </a:cubicBezTo>
                <a:cubicBezTo>
                  <a:pt x="41" y="32"/>
                  <a:pt x="42" y="32"/>
                  <a:pt x="43" y="32"/>
                </a:cubicBezTo>
                <a:cubicBezTo>
                  <a:pt x="43" y="31"/>
                  <a:pt x="44" y="30"/>
                  <a:pt x="45" y="30"/>
                </a:cubicBezTo>
                <a:cubicBezTo>
                  <a:pt x="46" y="28"/>
                  <a:pt x="46" y="26"/>
                  <a:pt x="46" y="24"/>
                </a:cubicBezTo>
                <a:cubicBezTo>
                  <a:pt x="46" y="22"/>
                  <a:pt x="45" y="21"/>
                  <a:pt x="44" y="19"/>
                </a:cubicBezTo>
                <a:close/>
                <a:moveTo>
                  <a:pt x="10" y="16"/>
                </a:moveTo>
                <a:cubicBezTo>
                  <a:pt x="10" y="16"/>
                  <a:pt x="10" y="16"/>
                  <a:pt x="10" y="16"/>
                </a:cubicBezTo>
                <a:cubicBezTo>
                  <a:pt x="10" y="17"/>
                  <a:pt x="9" y="17"/>
                  <a:pt x="8" y="17"/>
                </a:cubicBezTo>
                <a:cubicBezTo>
                  <a:pt x="8" y="17"/>
                  <a:pt x="7" y="16"/>
                  <a:pt x="8" y="16"/>
                </a:cubicBezTo>
                <a:cubicBezTo>
                  <a:pt x="11" y="6"/>
                  <a:pt x="11" y="6"/>
                  <a:pt x="11" y="6"/>
                </a:cubicBezTo>
                <a:cubicBezTo>
                  <a:pt x="11" y="5"/>
                  <a:pt x="12" y="5"/>
                  <a:pt x="13" y="5"/>
                </a:cubicBezTo>
                <a:cubicBezTo>
                  <a:pt x="13" y="5"/>
                  <a:pt x="13" y="6"/>
                  <a:pt x="13" y="6"/>
                </a:cubicBezTo>
                <a:cubicBezTo>
                  <a:pt x="17" y="16"/>
                  <a:pt x="17" y="16"/>
                  <a:pt x="17" y="16"/>
                </a:cubicBezTo>
                <a:cubicBezTo>
                  <a:pt x="17" y="16"/>
                  <a:pt x="17" y="17"/>
                  <a:pt x="16" y="17"/>
                </a:cubicBezTo>
                <a:cubicBezTo>
                  <a:pt x="15" y="17"/>
                  <a:pt x="15" y="17"/>
                  <a:pt x="15" y="16"/>
                </a:cubicBezTo>
                <a:cubicBezTo>
                  <a:pt x="14" y="15"/>
                  <a:pt x="14" y="15"/>
                  <a:pt x="14" y="15"/>
                </a:cubicBezTo>
                <a:cubicBezTo>
                  <a:pt x="10" y="15"/>
                  <a:pt x="10" y="15"/>
                  <a:pt x="10" y="15"/>
                </a:cubicBezTo>
                <a:cubicBezTo>
                  <a:pt x="10" y="16"/>
                  <a:pt x="10" y="16"/>
                  <a:pt x="10" y="16"/>
                </a:cubicBezTo>
                <a:close/>
                <a:moveTo>
                  <a:pt x="12" y="10"/>
                </a:moveTo>
                <a:cubicBezTo>
                  <a:pt x="12" y="10"/>
                  <a:pt x="12" y="10"/>
                  <a:pt x="12" y="10"/>
                </a:cubicBezTo>
                <a:cubicBezTo>
                  <a:pt x="11" y="12"/>
                  <a:pt x="11" y="12"/>
                  <a:pt x="11" y="12"/>
                </a:cubicBezTo>
                <a:cubicBezTo>
                  <a:pt x="13" y="12"/>
                  <a:pt x="13" y="12"/>
                  <a:pt x="13" y="12"/>
                </a:cubicBezTo>
                <a:cubicBezTo>
                  <a:pt x="12" y="10"/>
                  <a:pt x="12" y="10"/>
                  <a:pt x="12" y="10"/>
                </a:cubicBezTo>
                <a:close/>
                <a:moveTo>
                  <a:pt x="36" y="24"/>
                </a:moveTo>
                <a:cubicBezTo>
                  <a:pt x="36" y="24"/>
                  <a:pt x="36" y="24"/>
                  <a:pt x="36" y="24"/>
                </a:cubicBezTo>
                <a:cubicBezTo>
                  <a:pt x="37" y="24"/>
                  <a:pt x="37" y="24"/>
                  <a:pt x="37"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2"/>
                  <a:pt x="39" y="22"/>
                  <a:pt x="39" y="22"/>
                </a:cubicBezTo>
                <a:cubicBezTo>
                  <a:pt x="39" y="22"/>
                  <a:pt x="39" y="22"/>
                  <a:pt x="39" y="22"/>
                </a:cubicBezTo>
                <a:cubicBezTo>
                  <a:pt x="39" y="22"/>
                  <a:pt x="39" y="22"/>
                  <a:pt x="39" y="22"/>
                </a:cubicBezTo>
                <a:cubicBezTo>
                  <a:pt x="39" y="22"/>
                  <a:pt x="39" y="22"/>
                  <a:pt x="39" y="22"/>
                </a:cubicBezTo>
                <a:cubicBezTo>
                  <a:pt x="39" y="22"/>
                  <a:pt x="39" y="22"/>
                  <a:pt x="39" y="22"/>
                </a:cubicBezTo>
                <a:cubicBezTo>
                  <a:pt x="39" y="21"/>
                  <a:pt x="39" y="21"/>
                  <a:pt x="39" y="21"/>
                </a:cubicBezTo>
                <a:cubicBezTo>
                  <a:pt x="39" y="21"/>
                  <a:pt x="39" y="21"/>
                  <a:pt x="39" y="21"/>
                </a:cubicBezTo>
                <a:cubicBezTo>
                  <a:pt x="37" y="21"/>
                  <a:pt x="37" y="21"/>
                  <a:pt x="37" y="21"/>
                </a:cubicBezTo>
                <a:cubicBezTo>
                  <a:pt x="36" y="21"/>
                  <a:pt x="36" y="21"/>
                  <a:pt x="36" y="21"/>
                </a:cubicBezTo>
                <a:cubicBezTo>
                  <a:pt x="36" y="24"/>
                  <a:pt x="36" y="24"/>
                  <a:pt x="36" y="24"/>
                </a:cubicBezTo>
                <a:close/>
                <a:moveTo>
                  <a:pt x="37" y="26"/>
                </a:moveTo>
                <a:cubicBezTo>
                  <a:pt x="37" y="26"/>
                  <a:pt x="37" y="26"/>
                  <a:pt x="37" y="26"/>
                </a:cubicBezTo>
                <a:cubicBezTo>
                  <a:pt x="36" y="26"/>
                  <a:pt x="36" y="26"/>
                  <a:pt x="36" y="26"/>
                </a:cubicBezTo>
                <a:cubicBezTo>
                  <a:pt x="36" y="29"/>
                  <a:pt x="36" y="29"/>
                  <a:pt x="36" y="29"/>
                </a:cubicBezTo>
                <a:cubicBezTo>
                  <a:pt x="37" y="29"/>
                  <a:pt x="37" y="29"/>
                  <a:pt x="37"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7"/>
                  <a:pt x="39" y="27"/>
                  <a:pt x="39" y="27"/>
                </a:cubicBezTo>
                <a:cubicBezTo>
                  <a:pt x="39" y="27"/>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7" y="26"/>
                  <a:pt x="37" y="26"/>
                  <a:pt x="37" y="26"/>
                </a:cubicBezTo>
                <a:close/>
                <a:moveTo>
                  <a:pt x="41" y="25"/>
                </a:moveTo>
                <a:cubicBezTo>
                  <a:pt x="41" y="25"/>
                  <a:pt x="41" y="25"/>
                  <a:pt x="41" y="25"/>
                </a:cubicBezTo>
                <a:cubicBezTo>
                  <a:pt x="41" y="25"/>
                  <a:pt x="42" y="25"/>
                  <a:pt x="42" y="26"/>
                </a:cubicBezTo>
                <a:cubicBezTo>
                  <a:pt x="42" y="26"/>
                  <a:pt x="42" y="26"/>
                  <a:pt x="42" y="27"/>
                </a:cubicBezTo>
                <a:cubicBezTo>
                  <a:pt x="42" y="29"/>
                  <a:pt x="42" y="29"/>
                  <a:pt x="42" y="29"/>
                </a:cubicBezTo>
                <a:cubicBezTo>
                  <a:pt x="42" y="29"/>
                  <a:pt x="42" y="29"/>
                  <a:pt x="42" y="30"/>
                </a:cubicBezTo>
                <a:cubicBezTo>
                  <a:pt x="41" y="30"/>
                  <a:pt x="41" y="30"/>
                  <a:pt x="41" y="31"/>
                </a:cubicBezTo>
                <a:cubicBezTo>
                  <a:pt x="41" y="31"/>
                  <a:pt x="41" y="31"/>
                  <a:pt x="41" y="31"/>
                </a:cubicBezTo>
                <a:cubicBezTo>
                  <a:pt x="41" y="31"/>
                  <a:pt x="41" y="31"/>
                  <a:pt x="40" y="31"/>
                </a:cubicBezTo>
                <a:cubicBezTo>
                  <a:pt x="40" y="31"/>
                  <a:pt x="40" y="31"/>
                  <a:pt x="39" y="31"/>
                </a:cubicBezTo>
                <a:cubicBezTo>
                  <a:pt x="37" y="31"/>
                  <a:pt x="37" y="31"/>
                  <a:pt x="37" y="31"/>
                </a:cubicBezTo>
                <a:cubicBezTo>
                  <a:pt x="35" y="31"/>
                  <a:pt x="35" y="31"/>
                  <a:pt x="35" y="31"/>
                </a:cubicBezTo>
                <a:cubicBezTo>
                  <a:pt x="34" y="31"/>
                  <a:pt x="33" y="31"/>
                  <a:pt x="33" y="30"/>
                </a:cubicBezTo>
                <a:cubicBezTo>
                  <a:pt x="33" y="30"/>
                  <a:pt x="33" y="30"/>
                  <a:pt x="33" y="30"/>
                </a:cubicBezTo>
                <a:cubicBezTo>
                  <a:pt x="33" y="25"/>
                  <a:pt x="33" y="25"/>
                  <a:pt x="33" y="25"/>
                </a:cubicBezTo>
                <a:cubicBezTo>
                  <a:pt x="33" y="25"/>
                  <a:pt x="33" y="25"/>
                  <a:pt x="33" y="25"/>
                </a:cubicBezTo>
                <a:cubicBezTo>
                  <a:pt x="33" y="25"/>
                  <a:pt x="33" y="25"/>
                  <a:pt x="33" y="25"/>
                </a:cubicBezTo>
                <a:cubicBezTo>
                  <a:pt x="33" y="20"/>
                  <a:pt x="33" y="20"/>
                  <a:pt x="33" y="20"/>
                </a:cubicBezTo>
                <a:cubicBezTo>
                  <a:pt x="33" y="20"/>
                  <a:pt x="33" y="20"/>
                  <a:pt x="33" y="20"/>
                </a:cubicBezTo>
                <a:cubicBezTo>
                  <a:pt x="33" y="20"/>
                  <a:pt x="34" y="19"/>
                  <a:pt x="35" y="19"/>
                </a:cubicBezTo>
                <a:cubicBezTo>
                  <a:pt x="37" y="19"/>
                  <a:pt x="37" y="19"/>
                  <a:pt x="37" y="19"/>
                </a:cubicBezTo>
                <a:cubicBezTo>
                  <a:pt x="39" y="19"/>
                  <a:pt x="39" y="19"/>
                  <a:pt x="39" y="19"/>
                </a:cubicBezTo>
                <a:cubicBezTo>
                  <a:pt x="40" y="19"/>
                  <a:pt x="40" y="19"/>
                  <a:pt x="40" y="19"/>
                </a:cubicBezTo>
                <a:cubicBezTo>
                  <a:pt x="41" y="19"/>
                  <a:pt x="41" y="20"/>
                  <a:pt x="41" y="20"/>
                </a:cubicBezTo>
                <a:cubicBezTo>
                  <a:pt x="41" y="20"/>
                  <a:pt x="41" y="20"/>
                  <a:pt x="41" y="20"/>
                </a:cubicBezTo>
                <a:cubicBezTo>
                  <a:pt x="41" y="20"/>
                  <a:pt x="41" y="20"/>
                  <a:pt x="42" y="21"/>
                </a:cubicBezTo>
                <a:cubicBezTo>
                  <a:pt x="42" y="21"/>
                  <a:pt x="42" y="21"/>
                  <a:pt x="42" y="22"/>
                </a:cubicBezTo>
                <a:cubicBezTo>
                  <a:pt x="42" y="24"/>
                  <a:pt x="42" y="24"/>
                  <a:pt x="42" y="24"/>
                </a:cubicBezTo>
                <a:cubicBezTo>
                  <a:pt x="42" y="24"/>
                  <a:pt x="42" y="25"/>
                  <a:pt x="42" y="25"/>
                </a:cubicBezTo>
                <a:cubicBezTo>
                  <a:pt x="42" y="25"/>
                  <a:pt x="41" y="25"/>
                  <a:pt x="41" y="25"/>
                </a:cubicBezTo>
                <a:close/>
                <a:moveTo>
                  <a:pt x="18" y="6"/>
                </a:moveTo>
                <a:cubicBezTo>
                  <a:pt x="18" y="6"/>
                  <a:pt x="18" y="6"/>
                  <a:pt x="18" y="6"/>
                </a:cubicBezTo>
                <a:cubicBezTo>
                  <a:pt x="17" y="5"/>
                  <a:pt x="16" y="4"/>
                  <a:pt x="15" y="4"/>
                </a:cubicBezTo>
                <a:cubicBezTo>
                  <a:pt x="15" y="4"/>
                  <a:pt x="15" y="4"/>
                  <a:pt x="15" y="4"/>
                </a:cubicBezTo>
                <a:cubicBezTo>
                  <a:pt x="14" y="4"/>
                  <a:pt x="13" y="3"/>
                  <a:pt x="12" y="3"/>
                </a:cubicBezTo>
                <a:cubicBezTo>
                  <a:pt x="11" y="3"/>
                  <a:pt x="10" y="4"/>
                  <a:pt x="9" y="4"/>
                </a:cubicBezTo>
                <a:cubicBezTo>
                  <a:pt x="8" y="4"/>
                  <a:pt x="7" y="5"/>
                  <a:pt x="6" y="6"/>
                </a:cubicBezTo>
                <a:cubicBezTo>
                  <a:pt x="5" y="7"/>
                  <a:pt x="4" y="9"/>
                  <a:pt x="4" y="11"/>
                </a:cubicBezTo>
                <a:cubicBezTo>
                  <a:pt x="4" y="11"/>
                  <a:pt x="4" y="11"/>
                  <a:pt x="4" y="11"/>
                </a:cubicBezTo>
                <a:cubicBezTo>
                  <a:pt x="4" y="13"/>
                  <a:pt x="4" y="15"/>
                  <a:pt x="5" y="16"/>
                </a:cubicBezTo>
                <a:cubicBezTo>
                  <a:pt x="6" y="17"/>
                  <a:pt x="6" y="18"/>
                  <a:pt x="7" y="18"/>
                </a:cubicBezTo>
                <a:cubicBezTo>
                  <a:pt x="7" y="18"/>
                  <a:pt x="7" y="18"/>
                  <a:pt x="7" y="18"/>
                </a:cubicBezTo>
                <a:cubicBezTo>
                  <a:pt x="8" y="19"/>
                  <a:pt x="8" y="19"/>
                  <a:pt x="9" y="20"/>
                </a:cubicBezTo>
                <a:cubicBezTo>
                  <a:pt x="9" y="20"/>
                  <a:pt x="9" y="20"/>
                  <a:pt x="10" y="20"/>
                </a:cubicBezTo>
                <a:cubicBezTo>
                  <a:pt x="10" y="20"/>
                  <a:pt x="10" y="20"/>
                  <a:pt x="10" y="20"/>
                </a:cubicBezTo>
                <a:cubicBezTo>
                  <a:pt x="10" y="20"/>
                  <a:pt x="10" y="20"/>
                  <a:pt x="10" y="20"/>
                </a:cubicBezTo>
                <a:cubicBezTo>
                  <a:pt x="10" y="20"/>
                  <a:pt x="10" y="20"/>
                  <a:pt x="10" y="20"/>
                </a:cubicBezTo>
                <a:cubicBezTo>
                  <a:pt x="12" y="22"/>
                  <a:pt x="12" y="22"/>
                  <a:pt x="12" y="22"/>
                </a:cubicBezTo>
                <a:cubicBezTo>
                  <a:pt x="14" y="20"/>
                  <a:pt x="14" y="20"/>
                  <a:pt x="14" y="20"/>
                </a:cubicBezTo>
                <a:cubicBezTo>
                  <a:pt x="14" y="20"/>
                  <a:pt x="14" y="20"/>
                  <a:pt x="14" y="20"/>
                </a:cubicBezTo>
                <a:cubicBezTo>
                  <a:pt x="14" y="20"/>
                  <a:pt x="15" y="20"/>
                  <a:pt x="15" y="20"/>
                </a:cubicBezTo>
                <a:cubicBezTo>
                  <a:pt x="15" y="20"/>
                  <a:pt x="15" y="20"/>
                  <a:pt x="15" y="20"/>
                </a:cubicBezTo>
                <a:cubicBezTo>
                  <a:pt x="16" y="19"/>
                  <a:pt x="17" y="19"/>
                  <a:pt x="17" y="18"/>
                </a:cubicBezTo>
                <a:cubicBezTo>
                  <a:pt x="18" y="18"/>
                  <a:pt x="19" y="17"/>
                  <a:pt x="19" y="16"/>
                </a:cubicBezTo>
                <a:cubicBezTo>
                  <a:pt x="20" y="15"/>
                  <a:pt x="21" y="13"/>
                  <a:pt x="21" y="11"/>
                </a:cubicBezTo>
                <a:cubicBezTo>
                  <a:pt x="20" y="9"/>
                  <a:pt x="20" y="7"/>
                  <a:pt x="18" y="6"/>
                </a:cubicBezTo>
                <a:close/>
                <a:moveTo>
                  <a:pt x="17" y="1"/>
                </a:moveTo>
                <a:cubicBezTo>
                  <a:pt x="17" y="1"/>
                  <a:pt x="17" y="1"/>
                  <a:pt x="17" y="1"/>
                </a:cubicBezTo>
                <a:cubicBezTo>
                  <a:pt x="18" y="1"/>
                  <a:pt x="20" y="2"/>
                  <a:pt x="21" y="3"/>
                </a:cubicBezTo>
                <a:cubicBezTo>
                  <a:pt x="23" y="5"/>
                  <a:pt x="24" y="8"/>
                  <a:pt x="24" y="11"/>
                </a:cubicBezTo>
                <a:cubicBezTo>
                  <a:pt x="25" y="13"/>
                  <a:pt x="24" y="16"/>
                  <a:pt x="22" y="19"/>
                </a:cubicBezTo>
                <a:cubicBezTo>
                  <a:pt x="22" y="20"/>
                  <a:pt x="21" y="21"/>
                  <a:pt x="20" y="21"/>
                </a:cubicBezTo>
                <a:cubicBezTo>
                  <a:pt x="19" y="22"/>
                  <a:pt x="18" y="23"/>
                  <a:pt x="17" y="23"/>
                </a:cubicBezTo>
                <a:cubicBezTo>
                  <a:pt x="14" y="26"/>
                  <a:pt x="14" y="26"/>
                  <a:pt x="14" y="26"/>
                </a:cubicBezTo>
                <a:cubicBezTo>
                  <a:pt x="14" y="26"/>
                  <a:pt x="14" y="26"/>
                  <a:pt x="14" y="26"/>
                </a:cubicBezTo>
                <a:cubicBezTo>
                  <a:pt x="14" y="26"/>
                  <a:pt x="14" y="26"/>
                  <a:pt x="14" y="26"/>
                </a:cubicBezTo>
                <a:cubicBezTo>
                  <a:pt x="13" y="26"/>
                  <a:pt x="13" y="26"/>
                  <a:pt x="13" y="27"/>
                </a:cubicBezTo>
                <a:cubicBezTo>
                  <a:pt x="13" y="43"/>
                  <a:pt x="13" y="43"/>
                  <a:pt x="13" y="43"/>
                </a:cubicBezTo>
                <a:cubicBezTo>
                  <a:pt x="13" y="44"/>
                  <a:pt x="14" y="45"/>
                  <a:pt x="14" y="45"/>
                </a:cubicBezTo>
                <a:cubicBezTo>
                  <a:pt x="15" y="46"/>
                  <a:pt x="16" y="46"/>
                  <a:pt x="17" y="46"/>
                </a:cubicBezTo>
                <a:cubicBezTo>
                  <a:pt x="26" y="46"/>
                  <a:pt x="26" y="46"/>
                  <a:pt x="26" y="46"/>
                </a:cubicBezTo>
                <a:cubicBezTo>
                  <a:pt x="26" y="46"/>
                  <a:pt x="26" y="46"/>
                  <a:pt x="26" y="46"/>
                </a:cubicBezTo>
                <a:cubicBezTo>
                  <a:pt x="26" y="46"/>
                  <a:pt x="26" y="46"/>
                  <a:pt x="26" y="46"/>
                </a:cubicBezTo>
                <a:cubicBezTo>
                  <a:pt x="33" y="46"/>
                  <a:pt x="33" y="46"/>
                  <a:pt x="33" y="46"/>
                </a:cubicBezTo>
                <a:cubicBezTo>
                  <a:pt x="34" y="46"/>
                  <a:pt x="35" y="46"/>
                  <a:pt x="35" y="45"/>
                </a:cubicBezTo>
                <a:cubicBezTo>
                  <a:pt x="36" y="45"/>
                  <a:pt x="36" y="44"/>
                  <a:pt x="36" y="43"/>
                </a:cubicBezTo>
                <a:cubicBezTo>
                  <a:pt x="36" y="40"/>
                  <a:pt x="36" y="40"/>
                  <a:pt x="36" y="40"/>
                </a:cubicBezTo>
                <a:cubicBezTo>
                  <a:pt x="36" y="40"/>
                  <a:pt x="36" y="40"/>
                  <a:pt x="36" y="40"/>
                </a:cubicBezTo>
                <a:cubicBezTo>
                  <a:pt x="33" y="36"/>
                  <a:pt x="33" y="36"/>
                  <a:pt x="33" y="36"/>
                </a:cubicBezTo>
                <a:cubicBezTo>
                  <a:pt x="32" y="36"/>
                  <a:pt x="31" y="35"/>
                  <a:pt x="30" y="35"/>
                </a:cubicBezTo>
                <a:cubicBezTo>
                  <a:pt x="30" y="35"/>
                  <a:pt x="30" y="35"/>
                  <a:pt x="30" y="35"/>
                </a:cubicBezTo>
                <a:cubicBezTo>
                  <a:pt x="29" y="34"/>
                  <a:pt x="28" y="33"/>
                  <a:pt x="28" y="32"/>
                </a:cubicBezTo>
                <a:cubicBezTo>
                  <a:pt x="26" y="30"/>
                  <a:pt x="25" y="27"/>
                  <a:pt x="25" y="24"/>
                </a:cubicBezTo>
                <a:cubicBezTo>
                  <a:pt x="26" y="24"/>
                  <a:pt x="26" y="24"/>
                  <a:pt x="26" y="24"/>
                </a:cubicBezTo>
                <a:cubicBezTo>
                  <a:pt x="26" y="21"/>
                  <a:pt x="27" y="18"/>
                  <a:pt x="29" y="16"/>
                </a:cubicBezTo>
                <a:cubicBezTo>
                  <a:pt x="30" y="15"/>
                  <a:pt x="31" y="14"/>
                  <a:pt x="33" y="14"/>
                </a:cubicBezTo>
                <a:cubicBezTo>
                  <a:pt x="33" y="14"/>
                  <a:pt x="33" y="14"/>
                  <a:pt x="33" y="14"/>
                </a:cubicBezTo>
                <a:cubicBezTo>
                  <a:pt x="34" y="13"/>
                  <a:pt x="36" y="13"/>
                  <a:pt x="38" y="13"/>
                </a:cubicBezTo>
                <a:cubicBezTo>
                  <a:pt x="39" y="13"/>
                  <a:pt x="41" y="13"/>
                  <a:pt x="42" y="14"/>
                </a:cubicBezTo>
                <a:cubicBezTo>
                  <a:pt x="42" y="14"/>
                  <a:pt x="42" y="14"/>
                  <a:pt x="42" y="14"/>
                </a:cubicBezTo>
                <a:cubicBezTo>
                  <a:pt x="44" y="14"/>
                  <a:pt x="45" y="15"/>
                  <a:pt x="46" y="16"/>
                </a:cubicBezTo>
                <a:cubicBezTo>
                  <a:pt x="48" y="18"/>
                  <a:pt x="49" y="21"/>
                  <a:pt x="50" y="24"/>
                </a:cubicBezTo>
                <a:cubicBezTo>
                  <a:pt x="50" y="24"/>
                  <a:pt x="50" y="24"/>
                  <a:pt x="50" y="24"/>
                </a:cubicBezTo>
                <a:cubicBezTo>
                  <a:pt x="50" y="27"/>
                  <a:pt x="49" y="29"/>
                  <a:pt x="48" y="32"/>
                </a:cubicBezTo>
                <a:cubicBezTo>
                  <a:pt x="47" y="33"/>
                  <a:pt x="46" y="34"/>
                  <a:pt x="45" y="35"/>
                </a:cubicBezTo>
                <a:cubicBezTo>
                  <a:pt x="44" y="35"/>
                  <a:pt x="43" y="36"/>
                  <a:pt x="42" y="36"/>
                </a:cubicBezTo>
                <a:cubicBezTo>
                  <a:pt x="39" y="40"/>
                  <a:pt x="39" y="40"/>
                  <a:pt x="39" y="40"/>
                </a:cubicBezTo>
                <a:cubicBezTo>
                  <a:pt x="39" y="40"/>
                  <a:pt x="39" y="40"/>
                  <a:pt x="39" y="40"/>
                </a:cubicBezTo>
                <a:cubicBezTo>
                  <a:pt x="39" y="40"/>
                  <a:pt x="39" y="40"/>
                  <a:pt x="39" y="40"/>
                </a:cubicBezTo>
                <a:cubicBezTo>
                  <a:pt x="39" y="40"/>
                  <a:pt x="39" y="40"/>
                  <a:pt x="39" y="40"/>
                </a:cubicBezTo>
                <a:cubicBezTo>
                  <a:pt x="39" y="43"/>
                  <a:pt x="39" y="43"/>
                  <a:pt x="39" y="43"/>
                </a:cubicBezTo>
                <a:cubicBezTo>
                  <a:pt x="39" y="45"/>
                  <a:pt x="38" y="46"/>
                  <a:pt x="37" y="47"/>
                </a:cubicBezTo>
                <a:cubicBezTo>
                  <a:pt x="36" y="48"/>
                  <a:pt x="35" y="49"/>
                  <a:pt x="33" y="49"/>
                </a:cubicBezTo>
                <a:cubicBezTo>
                  <a:pt x="26" y="49"/>
                  <a:pt x="26" y="49"/>
                  <a:pt x="26" y="49"/>
                </a:cubicBezTo>
                <a:cubicBezTo>
                  <a:pt x="26" y="49"/>
                  <a:pt x="26" y="49"/>
                  <a:pt x="26" y="49"/>
                </a:cubicBezTo>
                <a:cubicBezTo>
                  <a:pt x="26" y="49"/>
                  <a:pt x="26" y="49"/>
                  <a:pt x="26" y="49"/>
                </a:cubicBezTo>
                <a:cubicBezTo>
                  <a:pt x="17" y="49"/>
                  <a:pt x="17" y="49"/>
                  <a:pt x="17" y="49"/>
                </a:cubicBezTo>
                <a:cubicBezTo>
                  <a:pt x="15" y="49"/>
                  <a:pt x="14" y="48"/>
                  <a:pt x="13" y="47"/>
                </a:cubicBezTo>
                <a:cubicBezTo>
                  <a:pt x="13" y="47"/>
                  <a:pt x="13" y="47"/>
                  <a:pt x="13" y="47"/>
                </a:cubicBezTo>
                <a:cubicBezTo>
                  <a:pt x="13" y="47"/>
                  <a:pt x="13" y="47"/>
                  <a:pt x="13" y="47"/>
                </a:cubicBezTo>
                <a:cubicBezTo>
                  <a:pt x="12" y="46"/>
                  <a:pt x="11" y="45"/>
                  <a:pt x="11" y="43"/>
                </a:cubicBezTo>
                <a:cubicBezTo>
                  <a:pt x="11" y="27"/>
                  <a:pt x="11" y="27"/>
                  <a:pt x="11" y="27"/>
                </a:cubicBezTo>
                <a:cubicBezTo>
                  <a:pt x="11" y="26"/>
                  <a:pt x="11" y="26"/>
                  <a:pt x="11" y="26"/>
                </a:cubicBezTo>
                <a:cubicBezTo>
                  <a:pt x="8" y="23"/>
                  <a:pt x="8" y="23"/>
                  <a:pt x="8" y="23"/>
                </a:cubicBezTo>
                <a:cubicBezTo>
                  <a:pt x="7" y="23"/>
                  <a:pt x="6" y="22"/>
                  <a:pt x="5" y="21"/>
                </a:cubicBezTo>
                <a:cubicBezTo>
                  <a:pt x="5" y="21"/>
                  <a:pt x="5" y="21"/>
                  <a:pt x="5" y="21"/>
                </a:cubicBezTo>
                <a:cubicBezTo>
                  <a:pt x="4" y="21"/>
                  <a:pt x="3" y="20"/>
                  <a:pt x="2" y="19"/>
                </a:cubicBezTo>
                <a:cubicBezTo>
                  <a:pt x="0" y="16"/>
                  <a:pt x="0" y="13"/>
                  <a:pt x="0" y="11"/>
                </a:cubicBezTo>
                <a:cubicBezTo>
                  <a:pt x="0" y="11"/>
                  <a:pt x="0" y="11"/>
                  <a:pt x="0" y="11"/>
                </a:cubicBezTo>
                <a:cubicBezTo>
                  <a:pt x="0" y="8"/>
                  <a:pt x="2" y="5"/>
                  <a:pt x="4" y="3"/>
                </a:cubicBezTo>
                <a:cubicBezTo>
                  <a:pt x="5" y="2"/>
                  <a:pt x="6" y="1"/>
                  <a:pt x="8" y="1"/>
                </a:cubicBezTo>
                <a:cubicBezTo>
                  <a:pt x="9" y="0"/>
                  <a:pt x="11" y="0"/>
                  <a:pt x="12" y="0"/>
                </a:cubicBezTo>
                <a:cubicBezTo>
                  <a:pt x="14" y="0"/>
                  <a:pt x="15" y="0"/>
                  <a:pt x="17" y="0"/>
                </a:cubicBezTo>
                <a:cubicBezTo>
                  <a:pt x="17" y="1"/>
                  <a:pt x="17" y="1"/>
                  <a:pt x="17" y="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2" name="Freeform 668"/>
          <p:cNvSpPr>
            <a:spLocks noEditPoints="1"/>
          </p:cNvSpPr>
          <p:nvPr/>
        </p:nvSpPr>
        <p:spPr bwMode="auto">
          <a:xfrm>
            <a:off x="5834761" y="5070048"/>
            <a:ext cx="167996" cy="167996"/>
          </a:xfrm>
          <a:custGeom>
            <a:avLst/>
            <a:gdLst>
              <a:gd name="T0" fmla="*/ 17 w 50"/>
              <a:gd name="T1" fmla="*/ 4 h 50"/>
              <a:gd name="T2" fmla="*/ 33 w 50"/>
              <a:gd name="T3" fmla="*/ 0 h 50"/>
              <a:gd name="T4" fmla="*/ 50 w 50"/>
              <a:gd name="T5" fmla="*/ 10 h 50"/>
              <a:gd name="T6" fmla="*/ 46 w 50"/>
              <a:gd name="T7" fmla="*/ 25 h 50"/>
              <a:gd name="T8" fmla="*/ 44 w 50"/>
              <a:gd name="T9" fmla="*/ 7 h 50"/>
              <a:gd name="T10" fmla="*/ 34 w 50"/>
              <a:gd name="T11" fmla="*/ 22 h 50"/>
              <a:gd name="T12" fmla="*/ 31 w 50"/>
              <a:gd name="T13" fmla="*/ 4 h 50"/>
              <a:gd name="T14" fmla="*/ 18 w 50"/>
              <a:gd name="T15" fmla="*/ 46 h 50"/>
              <a:gd name="T16" fmla="*/ 24 w 50"/>
              <a:gd name="T17" fmla="*/ 48 h 50"/>
              <a:gd name="T18" fmla="*/ 17 w 50"/>
              <a:gd name="T19" fmla="*/ 50 h 50"/>
              <a:gd name="T20" fmla="*/ 0 w 50"/>
              <a:gd name="T21" fmla="*/ 40 h 50"/>
              <a:gd name="T22" fmla="*/ 8 w 50"/>
              <a:gd name="T23" fmla="*/ 2 h 50"/>
              <a:gd name="T24" fmla="*/ 34 w 50"/>
              <a:gd name="T25" fmla="*/ 30 h 50"/>
              <a:gd name="T26" fmla="*/ 35 w 50"/>
              <a:gd name="T27" fmla="*/ 32 h 50"/>
              <a:gd name="T28" fmla="*/ 34 w 50"/>
              <a:gd name="T29" fmla="*/ 33 h 50"/>
              <a:gd name="T30" fmla="*/ 32 w 50"/>
              <a:gd name="T31" fmla="*/ 35 h 50"/>
              <a:gd name="T32" fmla="*/ 30 w 50"/>
              <a:gd name="T33" fmla="*/ 34 h 50"/>
              <a:gd name="T34" fmla="*/ 32 w 50"/>
              <a:gd name="T35" fmla="*/ 32 h 50"/>
              <a:gd name="T36" fmla="*/ 34 w 50"/>
              <a:gd name="T37" fmla="*/ 30 h 50"/>
              <a:gd name="T38" fmla="*/ 37 w 50"/>
              <a:gd name="T39" fmla="*/ 44 h 50"/>
              <a:gd name="T40" fmla="*/ 37 w 50"/>
              <a:gd name="T41" fmla="*/ 42 h 50"/>
              <a:gd name="T42" fmla="*/ 39 w 50"/>
              <a:gd name="T43" fmla="*/ 42 h 50"/>
              <a:gd name="T44" fmla="*/ 40 w 50"/>
              <a:gd name="T45" fmla="*/ 41 h 50"/>
              <a:gd name="T46" fmla="*/ 41 w 50"/>
              <a:gd name="T47" fmla="*/ 40 h 50"/>
              <a:gd name="T48" fmla="*/ 42 w 50"/>
              <a:gd name="T49" fmla="*/ 38 h 50"/>
              <a:gd name="T50" fmla="*/ 43 w 50"/>
              <a:gd name="T51" fmla="*/ 36 h 50"/>
              <a:gd name="T52" fmla="*/ 44 w 50"/>
              <a:gd name="T53" fmla="*/ 38 h 50"/>
              <a:gd name="T54" fmla="*/ 42 w 50"/>
              <a:gd name="T55" fmla="*/ 42 h 50"/>
              <a:gd name="T56" fmla="*/ 41 w 50"/>
              <a:gd name="T57" fmla="*/ 43 h 50"/>
              <a:gd name="T58" fmla="*/ 40 w 50"/>
              <a:gd name="T59" fmla="*/ 44 h 50"/>
              <a:gd name="T60" fmla="*/ 37 w 50"/>
              <a:gd name="T61" fmla="*/ 44 h 50"/>
              <a:gd name="T62" fmla="*/ 47 w 50"/>
              <a:gd name="T63" fmla="*/ 44 h 50"/>
              <a:gd name="T64" fmla="*/ 50 w 50"/>
              <a:gd name="T65" fmla="*/ 49 h 50"/>
              <a:gd name="T66" fmla="*/ 45 w 50"/>
              <a:gd name="T67" fmla="*/ 47 h 50"/>
              <a:gd name="T68" fmla="*/ 24 w 50"/>
              <a:gd name="T69" fmla="*/ 37 h 50"/>
              <a:gd name="T70" fmla="*/ 50 w 50"/>
              <a:gd name="T71" fmla="*/ 37 h 50"/>
              <a:gd name="T72" fmla="*/ 37 w 50"/>
              <a:gd name="T73" fmla="*/ 28 h 50"/>
              <a:gd name="T74" fmla="*/ 28 w 50"/>
              <a:gd name="T75" fmla="*/ 37 h 50"/>
              <a:gd name="T76" fmla="*/ 31 w 50"/>
              <a:gd name="T77" fmla="*/ 43 h 50"/>
              <a:gd name="T78" fmla="*/ 31 w 50"/>
              <a:gd name="T79" fmla="*/ 43 h 50"/>
              <a:gd name="T80" fmla="*/ 46 w 50"/>
              <a:gd name="T81" fmla="*/ 37 h 50"/>
              <a:gd name="T82" fmla="*/ 16 w 50"/>
              <a:gd name="T83" fmla="*/ 46 h 50"/>
              <a:gd name="T84" fmla="*/ 16 w 50"/>
              <a:gd name="T85" fmla="*/ 8 h 50"/>
              <a:gd name="T86" fmla="*/ 4 w 50"/>
              <a:gd name="T87" fmla="*/ 8 h 50"/>
              <a:gd name="T88" fmla="*/ 6 w 50"/>
              <a:gd name="T89"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50">
                <a:moveTo>
                  <a:pt x="8" y="2"/>
                </a:moveTo>
                <a:cubicBezTo>
                  <a:pt x="17" y="4"/>
                  <a:pt x="17" y="4"/>
                  <a:pt x="17" y="4"/>
                </a:cubicBezTo>
                <a:cubicBezTo>
                  <a:pt x="32" y="0"/>
                  <a:pt x="32" y="0"/>
                  <a:pt x="32" y="0"/>
                </a:cubicBezTo>
                <a:cubicBezTo>
                  <a:pt x="32" y="0"/>
                  <a:pt x="33" y="0"/>
                  <a:pt x="33" y="0"/>
                </a:cubicBezTo>
                <a:cubicBezTo>
                  <a:pt x="45" y="3"/>
                  <a:pt x="45" y="3"/>
                  <a:pt x="45" y="3"/>
                </a:cubicBezTo>
                <a:cubicBezTo>
                  <a:pt x="48" y="4"/>
                  <a:pt x="50" y="7"/>
                  <a:pt x="50" y="10"/>
                </a:cubicBezTo>
                <a:cubicBezTo>
                  <a:pt x="50" y="25"/>
                  <a:pt x="50" y="25"/>
                  <a:pt x="50" y="25"/>
                </a:cubicBezTo>
                <a:cubicBezTo>
                  <a:pt x="50" y="27"/>
                  <a:pt x="46" y="27"/>
                  <a:pt x="46" y="25"/>
                </a:cubicBezTo>
                <a:cubicBezTo>
                  <a:pt x="46" y="10"/>
                  <a:pt x="46" y="10"/>
                  <a:pt x="46" y="10"/>
                </a:cubicBezTo>
                <a:cubicBezTo>
                  <a:pt x="46" y="8"/>
                  <a:pt x="45" y="7"/>
                  <a:pt x="44" y="7"/>
                </a:cubicBezTo>
                <a:cubicBezTo>
                  <a:pt x="34" y="4"/>
                  <a:pt x="34" y="4"/>
                  <a:pt x="34" y="4"/>
                </a:cubicBezTo>
                <a:cubicBezTo>
                  <a:pt x="34" y="22"/>
                  <a:pt x="34" y="22"/>
                  <a:pt x="34" y="22"/>
                </a:cubicBezTo>
                <a:cubicBezTo>
                  <a:pt x="34" y="24"/>
                  <a:pt x="31" y="24"/>
                  <a:pt x="31" y="22"/>
                </a:cubicBezTo>
                <a:cubicBezTo>
                  <a:pt x="31" y="4"/>
                  <a:pt x="31" y="4"/>
                  <a:pt x="31" y="4"/>
                </a:cubicBezTo>
                <a:cubicBezTo>
                  <a:pt x="18" y="8"/>
                  <a:pt x="18" y="8"/>
                  <a:pt x="18" y="8"/>
                </a:cubicBezTo>
                <a:cubicBezTo>
                  <a:pt x="18" y="46"/>
                  <a:pt x="18" y="46"/>
                  <a:pt x="18" y="46"/>
                </a:cubicBezTo>
                <a:cubicBezTo>
                  <a:pt x="23" y="44"/>
                  <a:pt x="23" y="44"/>
                  <a:pt x="23" y="44"/>
                </a:cubicBezTo>
                <a:cubicBezTo>
                  <a:pt x="25" y="44"/>
                  <a:pt x="26" y="48"/>
                  <a:pt x="24" y="48"/>
                </a:cubicBezTo>
                <a:cubicBezTo>
                  <a:pt x="18" y="50"/>
                  <a:pt x="18" y="50"/>
                  <a:pt x="18" y="50"/>
                </a:cubicBezTo>
                <a:cubicBezTo>
                  <a:pt x="17" y="50"/>
                  <a:pt x="17" y="50"/>
                  <a:pt x="17" y="50"/>
                </a:cubicBezTo>
                <a:cubicBezTo>
                  <a:pt x="5" y="47"/>
                  <a:pt x="5" y="47"/>
                  <a:pt x="5" y="47"/>
                </a:cubicBezTo>
                <a:cubicBezTo>
                  <a:pt x="2" y="46"/>
                  <a:pt x="0" y="43"/>
                  <a:pt x="0" y="40"/>
                </a:cubicBezTo>
                <a:cubicBezTo>
                  <a:pt x="0" y="8"/>
                  <a:pt x="0" y="8"/>
                  <a:pt x="0" y="8"/>
                </a:cubicBezTo>
                <a:cubicBezTo>
                  <a:pt x="0" y="4"/>
                  <a:pt x="4" y="1"/>
                  <a:pt x="8" y="2"/>
                </a:cubicBezTo>
                <a:close/>
                <a:moveTo>
                  <a:pt x="34" y="30"/>
                </a:moveTo>
                <a:cubicBezTo>
                  <a:pt x="34" y="30"/>
                  <a:pt x="34" y="30"/>
                  <a:pt x="34" y="30"/>
                </a:cubicBezTo>
                <a:cubicBezTo>
                  <a:pt x="35" y="30"/>
                  <a:pt x="36" y="30"/>
                  <a:pt x="36" y="31"/>
                </a:cubicBezTo>
                <a:cubicBezTo>
                  <a:pt x="36" y="31"/>
                  <a:pt x="36" y="32"/>
                  <a:pt x="35" y="32"/>
                </a:cubicBezTo>
                <a:cubicBezTo>
                  <a:pt x="35" y="32"/>
                  <a:pt x="35" y="32"/>
                  <a:pt x="34" y="33"/>
                </a:cubicBezTo>
                <a:cubicBezTo>
                  <a:pt x="34" y="33"/>
                  <a:pt x="34" y="33"/>
                  <a:pt x="34" y="33"/>
                </a:cubicBezTo>
                <a:cubicBezTo>
                  <a:pt x="33" y="33"/>
                  <a:pt x="33" y="34"/>
                  <a:pt x="33" y="34"/>
                </a:cubicBezTo>
                <a:cubicBezTo>
                  <a:pt x="33" y="34"/>
                  <a:pt x="33" y="35"/>
                  <a:pt x="32" y="35"/>
                </a:cubicBezTo>
                <a:cubicBezTo>
                  <a:pt x="32" y="35"/>
                  <a:pt x="32" y="36"/>
                  <a:pt x="31" y="35"/>
                </a:cubicBezTo>
                <a:cubicBezTo>
                  <a:pt x="30" y="35"/>
                  <a:pt x="30" y="35"/>
                  <a:pt x="30" y="34"/>
                </a:cubicBezTo>
                <a:cubicBezTo>
                  <a:pt x="31" y="34"/>
                  <a:pt x="31" y="33"/>
                  <a:pt x="31" y="33"/>
                </a:cubicBezTo>
                <a:cubicBezTo>
                  <a:pt x="31" y="32"/>
                  <a:pt x="32" y="32"/>
                  <a:pt x="32" y="32"/>
                </a:cubicBezTo>
                <a:cubicBezTo>
                  <a:pt x="32" y="31"/>
                  <a:pt x="33" y="31"/>
                  <a:pt x="33" y="31"/>
                </a:cubicBezTo>
                <a:cubicBezTo>
                  <a:pt x="33" y="30"/>
                  <a:pt x="34" y="30"/>
                  <a:pt x="34" y="30"/>
                </a:cubicBezTo>
                <a:close/>
                <a:moveTo>
                  <a:pt x="37" y="44"/>
                </a:moveTo>
                <a:cubicBezTo>
                  <a:pt x="37" y="44"/>
                  <a:pt x="37" y="44"/>
                  <a:pt x="37" y="44"/>
                </a:cubicBezTo>
                <a:cubicBezTo>
                  <a:pt x="36" y="44"/>
                  <a:pt x="36" y="44"/>
                  <a:pt x="36" y="43"/>
                </a:cubicBezTo>
                <a:cubicBezTo>
                  <a:pt x="36" y="42"/>
                  <a:pt x="36" y="42"/>
                  <a:pt x="37" y="42"/>
                </a:cubicBezTo>
                <a:cubicBezTo>
                  <a:pt x="37" y="42"/>
                  <a:pt x="38" y="42"/>
                  <a:pt x="38" y="42"/>
                </a:cubicBezTo>
                <a:cubicBezTo>
                  <a:pt x="38" y="42"/>
                  <a:pt x="39" y="42"/>
                  <a:pt x="39" y="42"/>
                </a:cubicBezTo>
                <a:cubicBezTo>
                  <a:pt x="39" y="41"/>
                  <a:pt x="39" y="41"/>
                  <a:pt x="39" y="41"/>
                </a:cubicBezTo>
                <a:cubicBezTo>
                  <a:pt x="39" y="41"/>
                  <a:pt x="40" y="41"/>
                  <a:pt x="40" y="41"/>
                </a:cubicBezTo>
                <a:cubicBezTo>
                  <a:pt x="40" y="41"/>
                  <a:pt x="40" y="41"/>
                  <a:pt x="40" y="41"/>
                </a:cubicBezTo>
                <a:cubicBezTo>
                  <a:pt x="40" y="41"/>
                  <a:pt x="40" y="41"/>
                  <a:pt x="41" y="40"/>
                </a:cubicBezTo>
                <a:cubicBezTo>
                  <a:pt x="41" y="40"/>
                  <a:pt x="42" y="39"/>
                  <a:pt x="42" y="39"/>
                </a:cubicBezTo>
                <a:cubicBezTo>
                  <a:pt x="42" y="38"/>
                  <a:pt x="42" y="38"/>
                  <a:pt x="42" y="38"/>
                </a:cubicBezTo>
                <a:cubicBezTo>
                  <a:pt x="42" y="38"/>
                  <a:pt x="42" y="37"/>
                  <a:pt x="42" y="37"/>
                </a:cubicBezTo>
                <a:cubicBezTo>
                  <a:pt x="42" y="36"/>
                  <a:pt x="43" y="36"/>
                  <a:pt x="43" y="36"/>
                </a:cubicBezTo>
                <a:cubicBezTo>
                  <a:pt x="44" y="36"/>
                  <a:pt x="44" y="36"/>
                  <a:pt x="44" y="37"/>
                </a:cubicBezTo>
                <a:cubicBezTo>
                  <a:pt x="44" y="37"/>
                  <a:pt x="44" y="38"/>
                  <a:pt x="44" y="38"/>
                </a:cubicBezTo>
                <a:cubicBezTo>
                  <a:pt x="44" y="39"/>
                  <a:pt x="44" y="39"/>
                  <a:pt x="44" y="40"/>
                </a:cubicBezTo>
                <a:cubicBezTo>
                  <a:pt x="44" y="41"/>
                  <a:pt x="43" y="41"/>
                  <a:pt x="42" y="42"/>
                </a:cubicBezTo>
                <a:cubicBezTo>
                  <a:pt x="42" y="42"/>
                  <a:pt x="42" y="43"/>
                  <a:pt x="41" y="43"/>
                </a:cubicBezTo>
                <a:cubicBezTo>
                  <a:pt x="41" y="43"/>
                  <a:pt x="41" y="43"/>
                  <a:pt x="41" y="43"/>
                </a:cubicBezTo>
                <a:cubicBezTo>
                  <a:pt x="41" y="43"/>
                  <a:pt x="40" y="43"/>
                  <a:pt x="40" y="44"/>
                </a:cubicBezTo>
                <a:cubicBezTo>
                  <a:pt x="40" y="44"/>
                  <a:pt x="40" y="44"/>
                  <a:pt x="40" y="44"/>
                </a:cubicBezTo>
                <a:cubicBezTo>
                  <a:pt x="40" y="44"/>
                  <a:pt x="39" y="44"/>
                  <a:pt x="39" y="44"/>
                </a:cubicBezTo>
                <a:cubicBezTo>
                  <a:pt x="38" y="44"/>
                  <a:pt x="38" y="44"/>
                  <a:pt x="37" y="44"/>
                </a:cubicBezTo>
                <a:close/>
                <a:moveTo>
                  <a:pt x="47" y="44"/>
                </a:moveTo>
                <a:cubicBezTo>
                  <a:pt x="47" y="44"/>
                  <a:pt x="47" y="44"/>
                  <a:pt x="47" y="44"/>
                </a:cubicBezTo>
                <a:cubicBezTo>
                  <a:pt x="50" y="47"/>
                  <a:pt x="50" y="47"/>
                  <a:pt x="50" y="47"/>
                </a:cubicBezTo>
                <a:cubicBezTo>
                  <a:pt x="50" y="47"/>
                  <a:pt x="50" y="49"/>
                  <a:pt x="50" y="49"/>
                </a:cubicBezTo>
                <a:cubicBezTo>
                  <a:pt x="49" y="50"/>
                  <a:pt x="48" y="50"/>
                  <a:pt x="47" y="49"/>
                </a:cubicBezTo>
                <a:cubicBezTo>
                  <a:pt x="45" y="47"/>
                  <a:pt x="45" y="47"/>
                  <a:pt x="45" y="47"/>
                </a:cubicBezTo>
                <a:cubicBezTo>
                  <a:pt x="42" y="49"/>
                  <a:pt x="40" y="50"/>
                  <a:pt x="37" y="50"/>
                </a:cubicBezTo>
                <a:cubicBezTo>
                  <a:pt x="30" y="50"/>
                  <a:pt x="24" y="44"/>
                  <a:pt x="24" y="37"/>
                </a:cubicBezTo>
                <a:cubicBezTo>
                  <a:pt x="24" y="30"/>
                  <a:pt x="30" y="24"/>
                  <a:pt x="37" y="24"/>
                </a:cubicBezTo>
                <a:cubicBezTo>
                  <a:pt x="44" y="24"/>
                  <a:pt x="50" y="30"/>
                  <a:pt x="50" y="37"/>
                </a:cubicBezTo>
                <a:cubicBezTo>
                  <a:pt x="50" y="39"/>
                  <a:pt x="49" y="42"/>
                  <a:pt x="47" y="44"/>
                </a:cubicBezTo>
                <a:close/>
                <a:moveTo>
                  <a:pt x="37" y="28"/>
                </a:moveTo>
                <a:cubicBezTo>
                  <a:pt x="37" y="28"/>
                  <a:pt x="37" y="28"/>
                  <a:pt x="37" y="28"/>
                </a:cubicBezTo>
                <a:cubicBezTo>
                  <a:pt x="32" y="28"/>
                  <a:pt x="28" y="32"/>
                  <a:pt x="28" y="37"/>
                </a:cubicBezTo>
                <a:cubicBezTo>
                  <a:pt x="28" y="39"/>
                  <a:pt x="29" y="41"/>
                  <a:pt x="31" y="43"/>
                </a:cubicBezTo>
                <a:cubicBezTo>
                  <a:pt x="31" y="43"/>
                  <a:pt x="31" y="43"/>
                  <a:pt x="31" y="43"/>
                </a:cubicBezTo>
                <a:cubicBezTo>
                  <a:pt x="31" y="43"/>
                  <a:pt x="31" y="43"/>
                  <a:pt x="31" y="43"/>
                </a:cubicBezTo>
                <a:cubicBezTo>
                  <a:pt x="31" y="43"/>
                  <a:pt x="31" y="43"/>
                  <a:pt x="31" y="43"/>
                </a:cubicBezTo>
                <a:cubicBezTo>
                  <a:pt x="33" y="45"/>
                  <a:pt x="35" y="46"/>
                  <a:pt x="37" y="46"/>
                </a:cubicBezTo>
                <a:cubicBezTo>
                  <a:pt x="42" y="46"/>
                  <a:pt x="46" y="42"/>
                  <a:pt x="46" y="37"/>
                </a:cubicBezTo>
                <a:cubicBezTo>
                  <a:pt x="46" y="32"/>
                  <a:pt x="42" y="28"/>
                  <a:pt x="37" y="28"/>
                </a:cubicBezTo>
                <a:close/>
                <a:moveTo>
                  <a:pt x="16" y="46"/>
                </a:moveTo>
                <a:cubicBezTo>
                  <a:pt x="16" y="46"/>
                  <a:pt x="16" y="46"/>
                  <a:pt x="16" y="46"/>
                </a:cubicBezTo>
                <a:cubicBezTo>
                  <a:pt x="16" y="8"/>
                  <a:pt x="16" y="8"/>
                  <a:pt x="16" y="8"/>
                </a:cubicBezTo>
                <a:cubicBezTo>
                  <a:pt x="7" y="5"/>
                  <a:pt x="7" y="5"/>
                  <a:pt x="7" y="5"/>
                </a:cubicBezTo>
                <a:cubicBezTo>
                  <a:pt x="6" y="5"/>
                  <a:pt x="4" y="6"/>
                  <a:pt x="4" y="8"/>
                </a:cubicBezTo>
                <a:cubicBezTo>
                  <a:pt x="4" y="40"/>
                  <a:pt x="4" y="40"/>
                  <a:pt x="4" y="40"/>
                </a:cubicBezTo>
                <a:cubicBezTo>
                  <a:pt x="4" y="42"/>
                  <a:pt x="5" y="43"/>
                  <a:pt x="6" y="43"/>
                </a:cubicBezTo>
                <a:cubicBezTo>
                  <a:pt x="16" y="46"/>
                  <a:pt x="16" y="46"/>
                  <a:pt x="16" y="4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3" name="Freeform 669"/>
          <p:cNvSpPr>
            <a:spLocks noEditPoints="1"/>
          </p:cNvSpPr>
          <p:nvPr/>
        </p:nvSpPr>
        <p:spPr bwMode="auto">
          <a:xfrm>
            <a:off x="6123714" y="5070048"/>
            <a:ext cx="167996" cy="167996"/>
          </a:xfrm>
          <a:custGeom>
            <a:avLst/>
            <a:gdLst>
              <a:gd name="T0" fmla="*/ 30 w 50"/>
              <a:gd name="T1" fmla="*/ 21 h 50"/>
              <a:gd name="T2" fmla="*/ 30 w 50"/>
              <a:gd name="T3" fmla="*/ 21 h 50"/>
              <a:gd name="T4" fmla="*/ 33 w 50"/>
              <a:gd name="T5" fmla="*/ 22 h 50"/>
              <a:gd name="T6" fmla="*/ 33 w 50"/>
              <a:gd name="T7" fmla="*/ 28 h 50"/>
              <a:gd name="T8" fmla="*/ 30 w 50"/>
              <a:gd name="T9" fmla="*/ 29 h 50"/>
              <a:gd name="T10" fmla="*/ 30 w 50"/>
              <a:gd name="T11" fmla="*/ 29 h 50"/>
              <a:gd name="T12" fmla="*/ 21 w 50"/>
              <a:gd name="T13" fmla="*/ 29 h 50"/>
              <a:gd name="T14" fmla="*/ 21 w 50"/>
              <a:gd name="T15" fmla="*/ 21 h 50"/>
              <a:gd name="T16" fmla="*/ 8 w 50"/>
              <a:gd name="T17" fmla="*/ 37 h 50"/>
              <a:gd name="T18" fmla="*/ 9 w 50"/>
              <a:gd name="T19" fmla="*/ 37 h 50"/>
              <a:gd name="T20" fmla="*/ 13 w 50"/>
              <a:gd name="T21" fmla="*/ 42 h 50"/>
              <a:gd name="T22" fmla="*/ 46 w 50"/>
              <a:gd name="T23" fmla="*/ 25 h 50"/>
              <a:gd name="T24" fmla="*/ 4 w 50"/>
              <a:gd name="T25" fmla="*/ 25 h 50"/>
              <a:gd name="T26" fmla="*/ 11 w 50"/>
              <a:gd name="T27" fmla="*/ 45 h 50"/>
              <a:gd name="T28" fmla="*/ 9 w 50"/>
              <a:gd name="T29" fmla="*/ 45 h 50"/>
              <a:gd name="T30" fmla="*/ 5 w 50"/>
              <a:gd name="T31" fmla="*/ 40 h 50"/>
              <a:gd name="T32" fmla="*/ 25 w 50"/>
              <a:gd name="T33" fmla="*/ 0 h 50"/>
              <a:gd name="T34" fmla="*/ 25 w 50"/>
              <a:gd name="T35" fmla="*/ 50 h 50"/>
              <a:gd name="T36" fmla="*/ 8 w 50"/>
              <a:gd name="T37" fmla="*/ 40 h 50"/>
              <a:gd name="T38" fmla="*/ 8 w 50"/>
              <a:gd name="T39" fmla="*/ 40 h 50"/>
              <a:gd name="T40" fmla="*/ 9 w 50"/>
              <a:gd name="T41" fmla="*/ 43 h 50"/>
              <a:gd name="T42" fmla="*/ 10 w 50"/>
              <a:gd name="T43" fmla="*/ 43 h 50"/>
              <a:gd name="T44" fmla="*/ 9 w 50"/>
              <a:gd name="T45" fmla="*/ 39 h 50"/>
              <a:gd name="T46" fmla="*/ 15 w 50"/>
              <a:gd name="T47" fmla="*/ 11 h 50"/>
              <a:gd name="T48" fmla="*/ 18 w 50"/>
              <a:gd name="T49" fmla="*/ 12 h 50"/>
              <a:gd name="T50" fmla="*/ 40 w 50"/>
              <a:gd name="T51" fmla="*/ 25 h 50"/>
              <a:gd name="T52" fmla="*/ 15 w 50"/>
              <a:gd name="T53" fmla="*/ 36 h 50"/>
              <a:gd name="T54" fmla="*/ 12 w 50"/>
              <a:gd name="T55" fmla="*/ 18 h 50"/>
              <a:gd name="T56" fmla="*/ 15 w 50"/>
              <a:gd name="T57" fmla="*/ 11 h 50"/>
              <a:gd name="T58" fmla="*/ 19 w 50"/>
              <a:gd name="T59" fmla="*/ 14 h 50"/>
              <a:gd name="T60" fmla="*/ 18 w 50"/>
              <a:gd name="T61" fmla="*/ 18 h 50"/>
              <a:gd name="T62" fmla="*/ 14 w 50"/>
              <a:gd name="T63" fmla="*/ 19 h 50"/>
              <a:gd name="T64" fmla="*/ 16 w 50"/>
              <a:gd name="T65" fmla="*/ 34 h 50"/>
              <a:gd name="T66" fmla="*/ 38 w 50"/>
              <a:gd name="T67" fmla="*/ 25 h 50"/>
              <a:gd name="T68" fmla="*/ 19 w 50"/>
              <a:gd name="T69" fmla="*/ 14 h 50"/>
              <a:gd name="T70" fmla="*/ 15 w 50"/>
              <a:gd name="T71" fmla="*/ 13 h 50"/>
              <a:gd name="T72" fmla="*/ 13 w 50"/>
              <a:gd name="T73" fmla="*/ 15 h 50"/>
              <a:gd name="T74" fmla="*/ 15 w 50"/>
              <a:gd name="T75" fmla="*/ 17 h 50"/>
              <a:gd name="T76" fmla="*/ 17 w 50"/>
              <a:gd name="T77" fmla="*/ 15 h 50"/>
              <a:gd name="T78" fmla="*/ 15 w 50"/>
              <a:gd name="T79" fmla="*/ 13 h 50"/>
              <a:gd name="T80" fmla="*/ 27 w 50"/>
              <a:gd name="T81" fmla="*/ 22 h 50"/>
              <a:gd name="T82" fmla="*/ 23 w 50"/>
              <a:gd name="T83" fmla="*/ 22 h 50"/>
              <a:gd name="T84" fmla="*/ 23 w 50"/>
              <a:gd name="T85" fmla="*/ 28 h 50"/>
              <a:gd name="T86" fmla="*/ 27 w 50"/>
              <a:gd name="T87" fmla="*/ 28 h 50"/>
              <a:gd name="T88" fmla="*/ 26 w 50"/>
              <a:gd name="T89" fmla="*/ 25 h 50"/>
              <a:gd name="T90" fmla="*/ 27 w 50"/>
              <a:gd name="T91" fmla="*/ 22 h 50"/>
              <a:gd name="T92" fmla="*/ 29 w 50"/>
              <a:gd name="T93" fmla="*/ 24 h 50"/>
              <a:gd name="T94" fmla="*/ 29 w 50"/>
              <a:gd name="T95" fmla="*/ 26 h 50"/>
              <a:gd name="T96" fmla="*/ 32 w 50"/>
              <a:gd name="T97" fmla="*/ 26 h 50"/>
              <a:gd name="T98" fmla="*/ 32 w 50"/>
              <a:gd name="T99" fmla="*/ 26 h 50"/>
              <a:gd name="T100" fmla="*/ 32 w 50"/>
              <a:gd name="T101" fmla="*/ 24 h 50"/>
              <a:gd name="T102" fmla="*/ 30 w 50"/>
              <a:gd name="T103"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5" y="19"/>
                </a:moveTo>
                <a:cubicBezTo>
                  <a:pt x="27" y="19"/>
                  <a:pt x="29" y="20"/>
                  <a:pt x="30" y="21"/>
                </a:cubicBezTo>
                <a:cubicBezTo>
                  <a:pt x="30" y="21"/>
                  <a:pt x="30" y="21"/>
                  <a:pt x="30" y="21"/>
                </a:cubicBezTo>
                <a:cubicBezTo>
                  <a:pt x="30" y="21"/>
                  <a:pt x="30" y="21"/>
                  <a:pt x="30" y="21"/>
                </a:cubicBezTo>
                <a:cubicBezTo>
                  <a:pt x="31" y="21"/>
                  <a:pt x="32" y="21"/>
                  <a:pt x="33" y="22"/>
                </a:cubicBezTo>
                <a:cubicBezTo>
                  <a:pt x="33" y="22"/>
                  <a:pt x="33" y="22"/>
                  <a:pt x="33" y="22"/>
                </a:cubicBezTo>
                <a:cubicBezTo>
                  <a:pt x="34" y="23"/>
                  <a:pt x="34" y="24"/>
                  <a:pt x="34" y="25"/>
                </a:cubicBezTo>
                <a:cubicBezTo>
                  <a:pt x="34" y="26"/>
                  <a:pt x="34" y="27"/>
                  <a:pt x="33" y="28"/>
                </a:cubicBezTo>
                <a:cubicBezTo>
                  <a:pt x="32" y="29"/>
                  <a:pt x="31" y="29"/>
                  <a:pt x="30" y="29"/>
                </a:cubicBezTo>
                <a:cubicBezTo>
                  <a:pt x="30" y="29"/>
                  <a:pt x="30" y="29"/>
                  <a:pt x="30" y="29"/>
                </a:cubicBezTo>
                <a:cubicBezTo>
                  <a:pt x="30" y="29"/>
                  <a:pt x="30" y="29"/>
                  <a:pt x="30" y="29"/>
                </a:cubicBezTo>
                <a:cubicBezTo>
                  <a:pt x="30" y="29"/>
                  <a:pt x="30" y="29"/>
                  <a:pt x="30" y="29"/>
                </a:cubicBezTo>
                <a:cubicBezTo>
                  <a:pt x="29" y="30"/>
                  <a:pt x="27" y="31"/>
                  <a:pt x="25" y="31"/>
                </a:cubicBezTo>
                <a:cubicBezTo>
                  <a:pt x="24" y="31"/>
                  <a:pt x="22" y="30"/>
                  <a:pt x="21" y="29"/>
                </a:cubicBezTo>
                <a:cubicBezTo>
                  <a:pt x="20" y="28"/>
                  <a:pt x="19" y="27"/>
                  <a:pt x="19" y="25"/>
                </a:cubicBezTo>
                <a:cubicBezTo>
                  <a:pt x="19" y="23"/>
                  <a:pt x="20" y="22"/>
                  <a:pt x="21" y="21"/>
                </a:cubicBezTo>
                <a:cubicBezTo>
                  <a:pt x="22" y="20"/>
                  <a:pt x="24" y="19"/>
                  <a:pt x="25" y="19"/>
                </a:cubicBezTo>
                <a:close/>
                <a:moveTo>
                  <a:pt x="8" y="37"/>
                </a:moveTo>
                <a:cubicBezTo>
                  <a:pt x="8" y="37"/>
                  <a:pt x="8" y="37"/>
                  <a:pt x="8" y="37"/>
                </a:cubicBezTo>
                <a:cubicBezTo>
                  <a:pt x="8" y="37"/>
                  <a:pt x="9" y="37"/>
                  <a:pt x="9" y="37"/>
                </a:cubicBezTo>
                <a:cubicBezTo>
                  <a:pt x="11" y="37"/>
                  <a:pt x="13" y="39"/>
                  <a:pt x="13" y="41"/>
                </a:cubicBezTo>
                <a:cubicBezTo>
                  <a:pt x="13" y="42"/>
                  <a:pt x="13" y="42"/>
                  <a:pt x="13" y="42"/>
                </a:cubicBezTo>
                <a:cubicBezTo>
                  <a:pt x="17" y="45"/>
                  <a:pt x="21" y="46"/>
                  <a:pt x="25" y="46"/>
                </a:cubicBezTo>
                <a:cubicBezTo>
                  <a:pt x="37" y="46"/>
                  <a:pt x="46" y="37"/>
                  <a:pt x="46" y="25"/>
                </a:cubicBezTo>
                <a:cubicBezTo>
                  <a:pt x="46" y="13"/>
                  <a:pt x="37" y="4"/>
                  <a:pt x="25" y="4"/>
                </a:cubicBezTo>
                <a:cubicBezTo>
                  <a:pt x="14" y="4"/>
                  <a:pt x="4" y="13"/>
                  <a:pt x="4" y="25"/>
                </a:cubicBezTo>
                <a:cubicBezTo>
                  <a:pt x="4" y="29"/>
                  <a:pt x="6" y="34"/>
                  <a:pt x="8" y="37"/>
                </a:cubicBezTo>
                <a:close/>
                <a:moveTo>
                  <a:pt x="11" y="45"/>
                </a:moveTo>
                <a:cubicBezTo>
                  <a:pt x="11" y="45"/>
                  <a:pt x="11" y="45"/>
                  <a:pt x="11" y="45"/>
                </a:cubicBezTo>
                <a:cubicBezTo>
                  <a:pt x="10" y="45"/>
                  <a:pt x="10" y="45"/>
                  <a:pt x="9" y="45"/>
                </a:cubicBezTo>
                <a:cubicBezTo>
                  <a:pt x="7" y="45"/>
                  <a:pt x="5" y="44"/>
                  <a:pt x="5" y="41"/>
                </a:cubicBezTo>
                <a:cubicBezTo>
                  <a:pt x="5" y="41"/>
                  <a:pt x="5" y="40"/>
                  <a:pt x="5" y="40"/>
                </a:cubicBezTo>
                <a:cubicBezTo>
                  <a:pt x="2" y="35"/>
                  <a:pt x="0" y="30"/>
                  <a:pt x="0" y="25"/>
                </a:cubicBezTo>
                <a:cubicBezTo>
                  <a:pt x="0" y="11"/>
                  <a:pt x="12" y="0"/>
                  <a:pt x="25" y="0"/>
                </a:cubicBezTo>
                <a:cubicBezTo>
                  <a:pt x="39" y="0"/>
                  <a:pt x="50" y="11"/>
                  <a:pt x="50" y="25"/>
                </a:cubicBezTo>
                <a:cubicBezTo>
                  <a:pt x="50" y="39"/>
                  <a:pt x="39" y="50"/>
                  <a:pt x="25" y="50"/>
                </a:cubicBezTo>
                <a:cubicBezTo>
                  <a:pt x="20" y="50"/>
                  <a:pt x="15" y="48"/>
                  <a:pt x="11" y="45"/>
                </a:cubicBezTo>
                <a:close/>
                <a:moveTo>
                  <a:pt x="8" y="40"/>
                </a:moveTo>
                <a:cubicBezTo>
                  <a:pt x="8" y="40"/>
                  <a:pt x="8" y="40"/>
                  <a:pt x="8" y="40"/>
                </a:cubicBezTo>
                <a:cubicBezTo>
                  <a:pt x="8" y="40"/>
                  <a:pt x="8" y="40"/>
                  <a:pt x="8" y="40"/>
                </a:cubicBezTo>
                <a:cubicBezTo>
                  <a:pt x="7" y="40"/>
                  <a:pt x="7" y="41"/>
                  <a:pt x="7" y="41"/>
                </a:cubicBezTo>
                <a:cubicBezTo>
                  <a:pt x="7" y="42"/>
                  <a:pt x="8" y="43"/>
                  <a:pt x="9" y="43"/>
                </a:cubicBezTo>
                <a:cubicBezTo>
                  <a:pt x="10" y="43"/>
                  <a:pt x="10" y="43"/>
                  <a:pt x="10" y="43"/>
                </a:cubicBezTo>
                <a:cubicBezTo>
                  <a:pt x="10" y="43"/>
                  <a:pt x="10" y="43"/>
                  <a:pt x="10" y="43"/>
                </a:cubicBezTo>
                <a:cubicBezTo>
                  <a:pt x="11" y="42"/>
                  <a:pt x="11" y="42"/>
                  <a:pt x="11" y="41"/>
                </a:cubicBezTo>
                <a:cubicBezTo>
                  <a:pt x="11" y="40"/>
                  <a:pt x="10" y="39"/>
                  <a:pt x="9" y="39"/>
                </a:cubicBezTo>
                <a:cubicBezTo>
                  <a:pt x="9" y="39"/>
                  <a:pt x="8" y="39"/>
                  <a:pt x="8" y="40"/>
                </a:cubicBezTo>
                <a:close/>
                <a:moveTo>
                  <a:pt x="15" y="11"/>
                </a:moveTo>
                <a:cubicBezTo>
                  <a:pt x="15" y="11"/>
                  <a:pt x="15" y="11"/>
                  <a:pt x="15" y="11"/>
                </a:cubicBezTo>
                <a:cubicBezTo>
                  <a:pt x="16" y="11"/>
                  <a:pt x="17" y="11"/>
                  <a:pt x="18" y="12"/>
                </a:cubicBezTo>
                <a:cubicBezTo>
                  <a:pt x="20" y="11"/>
                  <a:pt x="23" y="10"/>
                  <a:pt x="25" y="10"/>
                </a:cubicBezTo>
                <a:cubicBezTo>
                  <a:pt x="34" y="10"/>
                  <a:pt x="40" y="17"/>
                  <a:pt x="40" y="25"/>
                </a:cubicBezTo>
                <a:cubicBezTo>
                  <a:pt x="40" y="33"/>
                  <a:pt x="34" y="40"/>
                  <a:pt x="25" y="40"/>
                </a:cubicBezTo>
                <a:cubicBezTo>
                  <a:pt x="21" y="40"/>
                  <a:pt x="17" y="38"/>
                  <a:pt x="15" y="36"/>
                </a:cubicBezTo>
                <a:cubicBezTo>
                  <a:pt x="12" y="33"/>
                  <a:pt x="10" y="29"/>
                  <a:pt x="10" y="25"/>
                </a:cubicBezTo>
                <a:cubicBezTo>
                  <a:pt x="10" y="22"/>
                  <a:pt x="11" y="20"/>
                  <a:pt x="12" y="18"/>
                </a:cubicBezTo>
                <a:cubicBezTo>
                  <a:pt x="11" y="17"/>
                  <a:pt x="11" y="16"/>
                  <a:pt x="11" y="15"/>
                </a:cubicBezTo>
                <a:cubicBezTo>
                  <a:pt x="11" y="13"/>
                  <a:pt x="13" y="11"/>
                  <a:pt x="15" y="11"/>
                </a:cubicBezTo>
                <a:close/>
                <a:moveTo>
                  <a:pt x="19" y="14"/>
                </a:moveTo>
                <a:cubicBezTo>
                  <a:pt x="19" y="14"/>
                  <a:pt x="19" y="14"/>
                  <a:pt x="19" y="14"/>
                </a:cubicBezTo>
                <a:cubicBezTo>
                  <a:pt x="20" y="14"/>
                  <a:pt x="20" y="15"/>
                  <a:pt x="20" y="15"/>
                </a:cubicBezTo>
                <a:cubicBezTo>
                  <a:pt x="20" y="16"/>
                  <a:pt x="19" y="17"/>
                  <a:pt x="18" y="18"/>
                </a:cubicBezTo>
                <a:cubicBezTo>
                  <a:pt x="18" y="19"/>
                  <a:pt x="16" y="19"/>
                  <a:pt x="15" y="19"/>
                </a:cubicBezTo>
                <a:cubicBezTo>
                  <a:pt x="15" y="19"/>
                  <a:pt x="14" y="19"/>
                  <a:pt x="14" y="19"/>
                </a:cubicBezTo>
                <a:cubicBezTo>
                  <a:pt x="13" y="21"/>
                  <a:pt x="12" y="23"/>
                  <a:pt x="12" y="25"/>
                </a:cubicBezTo>
                <a:cubicBezTo>
                  <a:pt x="12" y="29"/>
                  <a:pt x="14" y="32"/>
                  <a:pt x="16" y="34"/>
                </a:cubicBezTo>
                <a:cubicBezTo>
                  <a:pt x="19" y="36"/>
                  <a:pt x="22" y="38"/>
                  <a:pt x="25" y="38"/>
                </a:cubicBezTo>
                <a:cubicBezTo>
                  <a:pt x="32" y="38"/>
                  <a:pt x="38" y="32"/>
                  <a:pt x="38" y="25"/>
                </a:cubicBezTo>
                <a:cubicBezTo>
                  <a:pt x="38" y="18"/>
                  <a:pt x="32" y="12"/>
                  <a:pt x="25" y="12"/>
                </a:cubicBezTo>
                <a:cubicBezTo>
                  <a:pt x="23" y="12"/>
                  <a:pt x="21" y="13"/>
                  <a:pt x="19" y="14"/>
                </a:cubicBezTo>
                <a:close/>
                <a:moveTo>
                  <a:pt x="15" y="13"/>
                </a:moveTo>
                <a:cubicBezTo>
                  <a:pt x="15" y="13"/>
                  <a:pt x="15" y="13"/>
                  <a:pt x="15" y="13"/>
                </a:cubicBezTo>
                <a:cubicBezTo>
                  <a:pt x="15" y="13"/>
                  <a:pt x="14" y="13"/>
                  <a:pt x="14" y="14"/>
                </a:cubicBezTo>
                <a:cubicBezTo>
                  <a:pt x="14" y="14"/>
                  <a:pt x="13" y="15"/>
                  <a:pt x="13" y="15"/>
                </a:cubicBezTo>
                <a:cubicBezTo>
                  <a:pt x="13" y="16"/>
                  <a:pt x="14" y="16"/>
                  <a:pt x="14" y="16"/>
                </a:cubicBezTo>
                <a:cubicBezTo>
                  <a:pt x="14" y="17"/>
                  <a:pt x="15" y="17"/>
                  <a:pt x="15" y="17"/>
                </a:cubicBezTo>
                <a:cubicBezTo>
                  <a:pt x="16" y="17"/>
                  <a:pt x="16" y="17"/>
                  <a:pt x="17" y="16"/>
                </a:cubicBezTo>
                <a:cubicBezTo>
                  <a:pt x="17" y="16"/>
                  <a:pt x="17" y="16"/>
                  <a:pt x="17" y="15"/>
                </a:cubicBezTo>
                <a:cubicBezTo>
                  <a:pt x="17" y="15"/>
                  <a:pt x="17" y="14"/>
                  <a:pt x="17" y="14"/>
                </a:cubicBezTo>
                <a:cubicBezTo>
                  <a:pt x="16" y="13"/>
                  <a:pt x="16" y="13"/>
                  <a:pt x="15" y="13"/>
                </a:cubicBezTo>
                <a:close/>
                <a:moveTo>
                  <a:pt x="27" y="22"/>
                </a:moveTo>
                <a:cubicBezTo>
                  <a:pt x="27" y="22"/>
                  <a:pt x="27" y="22"/>
                  <a:pt x="27" y="22"/>
                </a:cubicBezTo>
                <a:cubicBezTo>
                  <a:pt x="27" y="21"/>
                  <a:pt x="26" y="21"/>
                  <a:pt x="25" y="21"/>
                </a:cubicBezTo>
                <a:cubicBezTo>
                  <a:pt x="24" y="21"/>
                  <a:pt x="23" y="22"/>
                  <a:pt x="23" y="22"/>
                </a:cubicBezTo>
                <a:cubicBezTo>
                  <a:pt x="22" y="23"/>
                  <a:pt x="21" y="24"/>
                  <a:pt x="21" y="25"/>
                </a:cubicBezTo>
                <a:cubicBezTo>
                  <a:pt x="21" y="26"/>
                  <a:pt x="22" y="27"/>
                  <a:pt x="23" y="28"/>
                </a:cubicBezTo>
                <a:cubicBezTo>
                  <a:pt x="23" y="28"/>
                  <a:pt x="24" y="29"/>
                  <a:pt x="25" y="29"/>
                </a:cubicBezTo>
                <a:cubicBezTo>
                  <a:pt x="26" y="29"/>
                  <a:pt x="27" y="29"/>
                  <a:pt x="27" y="28"/>
                </a:cubicBezTo>
                <a:cubicBezTo>
                  <a:pt x="27" y="28"/>
                  <a:pt x="27" y="28"/>
                  <a:pt x="27" y="28"/>
                </a:cubicBezTo>
                <a:cubicBezTo>
                  <a:pt x="27" y="27"/>
                  <a:pt x="26" y="26"/>
                  <a:pt x="26" y="25"/>
                </a:cubicBezTo>
                <a:cubicBezTo>
                  <a:pt x="26" y="24"/>
                  <a:pt x="27" y="23"/>
                  <a:pt x="27" y="22"/>
                </a:cubicBezTo>
                <a:cubicBezTo>
                  <a:pt x="27" y="22"/>
                  <a:pt x="27" y="22"/>
                  <a:pt x="27" y="22"/>
                </a:cubicBezTo>
                <a:close/>
                <a:moveTo>
                  <a:pt x="29" y="24"/>
                </a:moveTo>
                <a:cubicBezTo>
                  <a:pt x="29" y="24"/>
                  <a:pt x="29" y="24"/>
                  <a:pt x="29" y="24"/>
                </a:cubicBezTo>
                <a:cubicBezTo>
                  <a:pt x="29" y="24"/>
                  <a:pt x="28" y="24"/>
                  <a:pt x="28" y="25"/>
                </a:cubicBezTo>
                <a:cubicBezTo>
                  <a:pt x="28" y="25"/>
                  <a:pt x="29" y="26"/>
                  <a:pt x="29" y="26"/>
                </a:cubicBezTo>
                <a:cubicBezTo>
                  <a:pt x="29" y="27"/>
                  <a:pt x="30" y="27"/>
                  <a:pt x="30" y="27"/>
                </a:cubicBezTo>
                <a:cubicBezTo>
                  <a:pt x="31" y="27"/>
                  <a:pt x="31" y="27"/>
                  <a:pt x="32" y="26"/>
                </a:cubicBezTo>
                <a:cubicBezTo>
                  <a:pt x="32" y="26"/>
                  <a:pt x="32" y="26"/>
                  <a:pt x="32" y="26"/>
                </a:cubicBezTo>
                <a:cubicBezTo>
                  <a:pt x="32" y="26"/>
                  <a:pt x="32" y="26"/>
                  <a:pt x="32" y="26"/>
                </a:cubicBezTo>
                <a:cubicBezTo>
                  <a:pt x="32" y="26"/>
                  <a:pt x="32" y="25"/>
                  <a:pt x="32" y="25"/>
                </a:cubicBezTo>
                <a:cubicBezTo>
                  <a:pt x="32" y="24"/>
                  <a:pt x="32" y="24"/>
                  <a:pt x="32" y="24"/>
                </a:cubicBezTo>
                <a:cubicBezTo>
                  <a:pt x="32" y="24"/>
                  <a:pt x="32" y="24"/>
                  <a:pt x="32" y="24"/>
                </a:cubicBezTo>
                <a:cubicBezTo>
                  <a:pt x="31" y="23"/>
                  <a:pt x="31" y="23"/>
                  <a:pt x="30" y="23"/>
                </a:cubicBezTo>
                <a:cubicBezTo>
                  <a:pt x="30" y="23"/>
                  <a:pt x="29" y="23"/>
                  <a:pt x="29"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4" name="Freeform 670"/>
          <p:cNvSpPr>
            <a:spLocks noEditPoints="1"/>
          </p:cNvSpPr>
          <p:nvPr/>
        </p:nvSpPr>
        <p:spPr bwMode="auto">
          <a:xfrm>
            <a:off x="7319842" y="5070048"/>
            <a:ext cx="167996" cy="167996"/>
          </a:xfrm>
          <a:custGeom>
            <a:avLst/>
            <a:gdLst>
              <a:gd name="T0" fmla="*/ 50 w 50"/>
              <a:gd name="T1" fmla="*/ 3 h 50"/>
              <a:gd name="T2" fmla="*/ 33 w 50"/>
              <a:gd name="T3" fmla="*/ 49 h 50"/>
              <a:gd name="T4" fmla="*/ 31 w 50"/>
              <a:gd name="T5" fmla="*/ 50 h 50"/>
              <a:gd name="T6" fmla="*/ 30 w 50"/>
              <a:gd name="T7" fmla="*/ 49 h 50"/>
              <a:gd name="T8" fmla="*/ 30 w 50"/>
              <a:gd name="T9" fmla="*/ 49 h 50"/>
              <a:gd name="T10" fmla="*/ 1 w 50"/>
              <a:gd name="T11" fmla="*/ 20 h 50"/>
              <a:gd name="T12" fmla="*/ 1 w 50"/>
              <a:gd name="T13" fmla="*/ 17 h 50"/>
              <a:gd name="T14" fmla="*/ 1 w 50"/>
              <a:gd name="T15" fmla="*/ 17 h 50"/>
              <a:gd name="T16" fmla="*/ 47 w 50"/>
              <a:gd name="T17" fmla="*/ 0 h 50"/>
              <a:gd name="T18" fmla="*/ 50 w 50"/>
              <a:gd name="T19" fmla="*/ 1 h 50"/>
              <a:gd name="T20" fmla="*/ 50 w 50"/>
              <a:gd name="T21" fmla="*/ 3 h 50"/>
              <a:gd name="T22" fmla="*/ 24 w 50"/>
              <a:gd name="T23" fmla="*/ 25 h 50"/>
              <a:gd name="T24" fmla="*/ 24 w 50"/>
              <a:gd name="T25" fmla="*/ 25 h 50"/>
              <a:gd name="T26" fmla="*/ 42 w 50"/>
              <a:gd name="T27" fmla="*/ 6 h 50"/>
              <a:gd name="T28" fmla="*/ 7 w 50"/>
              <a:gd name="T29" fmla="*/ 19 h 50"/>
              <a:gd name="T30" fmla="*/ 24 w 50"/>
              <a:gd name="T31" fmla="*/ 25 h 50"/>
              <a:gd name="T32" fmla="*/ 44 w 50"/>
              <a:gd name="T33" fmla="*/ 8 h 50"/>
              <a:gd name="T34" fmla="*/ 44 w 50"/>
              <a:gd name="T35" fmla="*/ 8 h 50"/>
              <a:gd name="T36" fmla="*/ 25 w 50"/>
              <a:gd name="T37" fmla="*/ 26 h 50"/>
              <a:gd name="T38" fmla="*/ 31 w 50"/>
              <a:gd name="T39" fmla="*/ 43 h 50"/>
              <a:gd name="T40" fmla="*/ 44 w 50"/>
              <a:gd name="T41" fmla="*/ 8 h 50"/>
              <a:gd name="T42" fmla="*/ 8 w 50"/>
              <a:gd name="T43" fmla="*/ 22 h 50"/>
              <a:gd name="T44" fmla="*/ 8 w 50"/>
              <a:gd name="T45" fmla="*/ 22 h 50"/>
              <a:gd name="T46" fmla="*/ 28 w 50"/>
              <a:gd name="T47" fmla="*/ 42 h 50"/>
              <a:gd name="T48" fmla="*/ 23 w 50"/>
              <a:gd name="T49" fmla="*/ 27 h 50"/>
              <a:gd name="T50" fmla="*/ 8 w 50"/>
              <a:gd name="T51"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50">
                <a:moveTo>
                  <a:pt x="50" y="3"/>
                </a:moveTo>
                <a:cubicBezTo>
                  <a:pt x="33" y="49"/>
                  <a:pt x="33" y="49"/>
                  <a:pt x="33" y="49"/>
                </a:cubicBezTo>
                <a:cubicBezTo>
                  <a:pt x="33" y="50"/>
                  <a:pt x="32" y="50"/>
                  <a:pt x="31" y="50"/>
                </a:cubicBezTo>
                <a:cubicBezTo>
                  <a:pt x="30" y="50"/>
                  <a:pt x="30" y="49"/>
                  <a:pt x="30" y="49"/>
                </a:cubicBezTo>
                <a:cubicBezTo>
                  <a:pt x="30" y="49"/>
                  <a:pt x="30" y="49"/>
                  <a:pt x="30" y="49"/>
                </a:cubicBezTo>
                <a:cubicBezTo>
                  <a:pt x="1" y="20"/>
                  <a:pt x="1" y="20"/>
                  <a:pt x="1" y="20"/>
                </a:cubicBezTo>
                <a:cubicBezTo>
                  <a:pt x="0" y="19"/>
                  <a:pt x="0" y="18"/>
                  <a:pt x="1" y="17"/>
                </a:cubicBezTo>
                <a:cubicBezTo>
                  <a:pt x="1" y="17"/>
                  <a:pt x="1" y="17"/>
                  <a:pt x="1" y="17"/>
                </a:cubicBezTo>
                <a:cubicBezTo>
                  <a:pt x="47" y="0"/>
                  <a:pt x="47" y="0"/>
                  <a:pt x="47" y="0"/>
                </a:cubicBezTo>
                <a:cubicBezTo>
                  <a:pt x="48" y="0"/>
                  <a:pt x="49" y="0"/>
                  <a:pt x="50" y="1"/>
                </a:cubicBezTo>
                <a:cubicBezTo>
                  <a:pt x="50" y="2"/>
                  <a:pt x="50" y="2"/>
                  <a:pt x="50" y="3"/>
                </a:cubicBezTo>
                <a:close/>
                <a:moveTo>
                  <a:pt x="24" y="25"/>
                </a:moveTo>
                <a:cubicBezTo>
                  <a:pt x="24" y="25"/>
                  <a:pt x="24" y="25"/>
                  <a:pt x="24" y="25"/>
                </a:cubicBezTo>
                <a:cubicBezTo>
                  <a:pt x="42" y="6"/>
                  <a:pt x="42" y="6"/>
                  <a:pt x="42" y="6"/>
                </a:cubicBezTo>
                <a:cubicBezTo>
                  <a:pt x="7" y="19"/>
                  <a:pt x="7" y="19"/>
                  <a:pt x="7" y="19"/>
                </a:cubicBezTo>
                <a:cubicBezTo>
                  <a:pt x="24" y="25"/>
                  <a:pt x="24" y="25"/>
                  <a:pt x="24" y="25"/>
                </a:cubicBezTo>
                <a:close/>
                <a:moveTo>
                  <a:pt x="44" y="8"/>
                </a:moveTo>
                <a:cubicBezTo>
                  <a:pt x="44" y="8"/>
                  <a:pt x="44" y="8"/>
                  <a:pt x="44" y="8"/>
                </a:cubicBezTo>
                <a:cubicBezTo>
                  <a:pt x="25" y="26"/>
                  <a:pt x="25" y="26"/>
                  <a:pt x="25" y="26"/>
                </a:cubicBezTo>
                <a:cubicBezTo>
                  <a:pt x="31" y="43"/>
                  <a:pt x="31" y="43"/>
                  <a:pt x="31" y="43"/>
                </a:cubicBezTo>
                <a:cubicBezTo>
                  <a:pt x="44" y="8"/>
                  <a:pt x="44" y="8"/>
                  <a:pt x="44" y="8"/>
                </a:cubicBezTo>
                <a:close/>
                <a:moveTo>
                  <a:pt x="8" y="22"/>
                </a:moveTo>
                <a:cubicBezTo>
                  <a:pt x="8" y="22"/>
                  <a:pt x="8" y="22"/>
                  <a:pt x="8" y="22"/>
                </a:cubicBezTo>
                <a:cubicBezTo>
                  <a:pt x="28" y="42"/>
                  <a:pt x="28" y="42"/>
                  <a:pt x="28" y="42"/>
                </a:cubicBezTo>
                <a:cubicBezTo>
                  <a:pt x="23" y="27"/>
                  <a:pt x="23" y="27"/>
                  <a:pt x="23" y="27"/>
                </a:cubicBezTo>
                <a:cubicBezTo>
                  <a:pt x="8" y="22"/>
                  <a:pt x="8" y="22"/>
                  <a:pt x="8" y="2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5" name="Freeform 671"/>
          <p:cNvSpPr>
            <a:spLocks noEditPoints="1"/>
          </p:cNvSpPr>
          <p:nvPr/>
        </p:nvSpPr>
        <p:spPr bwMode="auto">
          <a:xfrm>
            <a:off x="7904466" y="5070048"/>
            <a:ext cx="169676" cy="167996"/>
          </a:xfrm>
          <a:custGeom>
            <a:avLst/>
            <a:gdLst>
              <a:gd name="T0" fmla="*/ 27 w 50"/>
              <a:gd name="T1" fmla="*/ 25 h 50"/>
              <a:gd name="T2" fmla="*/ 23 w 50"/>
              <a:gd name="T3" fmla="*/ 25 h 50"/>
              <a:gd name="T4" fmla="*/ 40 w 50"/>
              <a:gd name="T5" fmla="*/ 11 h 50"/>
              <a:gd name="T6" fmla="*/ 36 w 50"/>
              <a:gd name="T7" fmla="*/ 19 h 50"/>
              <a:gd name="T8" fmla="*/ 50 w 50"/>
              <a:gd name="T9" fmla="*/ 26 h 50"/>
              <a:gd name="T10" fmla="*/ 36 w 50"/>
              <a:gd name="T11" fmla="*/ 31 h 50"/>
              <a:gd name="T12" fmla="*/ 40 w 50"/>
              <a:gd name="T13" fmla="*/ 40 h 50"/>
              <a:gd name="T14" fmla="*/ 31 w 50"/>
              <a:gd name="T15" fmla="*/ 36 h 50"/>
              <a:gd name="T16" fmla="*/ 25 w 50"/>
              <a:gd name="T17" fmla="*/ 50 h 50"/>
              <a:gd name="T18" fmla="*/ 20 w 50"/>
              <a:gd name="T19" fmla="*/ 36 h 50"/>
              <a:gd name="T20" fmla="*/ 10 w 50"/>
              <a:gd name="T21" fmla="*/ 40 h 50"/>
              <a:gd name="T22" fmla="*/ 14 w 50"/>
              <a:gd name="T23" fmla="*/ 31 h 50"/>
              <a:gd name="T24" fmla="*/ 1 w 50"/>
              <a:gd name="T25" fmla="*/ 24 h 50"/>
              <a:gd name="T26" fmla="*/ 14 w 50"/>
              <a:gd name="T27" fmla="*/ 19 h 50"/>
              <a:gd name="T28" fmla="*/ 11 w 50"/>
              <a:gd name="T29" fmla="*/ 10 h 50"/>
              <a:gd name="T30" fmla="*/ 20 w 50"/>
              <a:gd name="T31" fmla="*/ 14 h 50"/>
              <a:gd name="T32" fmla="*/ 26 w 50"/>
              <a:gd name="T33" fmla="*/ 0 h 50"/>
              <a:gd name="T34" fmla="*/ 31 w 50"/>
              <a:gd name="T35" fmla="*/ 14 h 50"/>
              <a:gd name="T36" fmla="*/ 40 w 50"/>
              <a:gd name="T37" fmla="*/ 10 h 50"/>
              <a:gd name="T38" fmla="*/ 34 w 50"/>
              <a:gd name="T39" fmla="*/ 19 h 50"/>
              <a:gd name="T40" fmla="*/ 37 w 50"/>
              <a:gd name="T41" fmla="*/ 14 h 50"/>
              <a:gd name="T42" fmla="*/ 32 w 50"/>
              <a:gd name="T43" fmla="*/ 18 h 50"/>
              <a:gd name="T44" fmla="*/ 37 w 50"/>
              <a:gd name="T45" fmla="*/ 36 h 50"/>
              <a:gd name="T46" fmla="*/ 34 w 50"/>
              <a:gd name="T47" fmla="*/ 31 h 50"/>
              <a:gd name="T48" fmla="*/ 32 w 50"/>
              <a:gd name="T49" fmla="*/ 34 h 50"/>
              <a:gd name="T50" fmla="*/ 14 w 50"/>
              <a:gd name="T51" fmla="*/ 36 h 50"/>
              <a:gd name="T52" fmla="*/ 19 w 50"/>
              <a:gd name="T53" fmla="*/ 34 h 50"/>
              <a:gd name="T54" fmla="*/ 17 w 50"/>
              <a:gd name="T55" fmla="*/ 31 h 50"/>
              <a:gd name="T56" fmla="*/ 14 w 50"/>
              <a:gd name="T57" fmla="*/ 14 h 50"/>
              <a:gd name="T58" fmla="*/ 17 w 50"/>
              <a:gd name="T59" fmla="*/ 19 h 50"/>
              <a:gd name="T60" fmla="*/ 19 w 50"/>
              <a:gd name="T61" fmla="*/ 16 h 50"/>
              <a:gd name="T62" fmla="*/ 29 w 50"/>
              <a:gd name="T63" fmla="*/ 20 h 50"/>
              <a:gd name="T64" fmla="*/ 25 w 50"/>
              <a:gd name="T65" fmla="*/ 8 h 50"/>
              <a:gd name="T66" fmla="*/ 21 w 50"/>
              <a:gd name="T67" fmla="*/ 21 h 50"/>
              <a:gd name="T68" fmla="*/ 21 w 50"/>
              <a:gd name="T69" fmla="*/ 29 h 50"/>
              <a:gd name="T70" fmla="*/ 25 w 50"/>
              <a:gd name="T71" fmla="*/ 41 h 50"/>
              <a:gd name="T72" fmla="*/ 30 w 50"/>
              <a:gd name="T73" fmla="*/ 29 h 50"/>
              <a:gd name="T74" fmla="*/ 30 w 50"/>
              <a:gd name="T75"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50">
                <a:moveTo>
                  <a:pt x="25" y="23"/>
                </a:moveTo>
                <a:cubicBezTo>
                  <a:pt x="26" y="23"/>
                  <a:pt x="27" y="24"/>
                  <a:pt x="27" y="25"/>
                </a:cubicBezTo>
                <a:cubicBezTo>
                  <a:pt x="27" y="26"/>
                  <a:pt x="26" y="27"/>
                  <a:pt x="25" y="27"/>
                </a:cubicBezTo>
                <a:cubicBezTo>
                  <a:pt x="24" y="27"/>
                  <a:pt x="23" y="26"/>
                  <a:pt x="23" y="25"/>
                </a:cubicBezTo>
                <a:cubicBezTo>
                  <a:pt x="23" y="24"/>
                  <a:pt x="24" y="23"/>
                  <a:pt x="25" y="23"/>
                </a:cubicBezTo>
                <a:close/>
                <a:moveTo>
                  <a:pt x="40" y="11"/>
                </a:moveTo>
                <a:cubicBezTo>
                  <a:pt x="40" y="11"/>
                  <a:pt x="40" y="11"/>
                  <a:pt x="40" y="11"/>
                </a:cubicBezTo>
                <a:cubicBezTo>
                  <a:pt x="36" y="19"/>
                  <a:pt x="36" y="19"/>
                  <a:pt x="36" y="19"/>
                </a:cubicBezTo>
                <a:cubicBezTo>
                  <a:pt x="49" y="23"/>
                  <a:pt x="49" y="23"/>
                  <a:pt x="49" y="23"/>
                </a:cubicBezTo>
                <a:cubicBezTo>
                  <a:pt x="50" y="23"/>
                  <a:pt x="50" y="25"/>
                  <a:pt x="50" y="26"/>
                </a:cubicBezTo>
                <a:cubicBezTo>
                  <a:pt x="50" y="26"/>
                  <a:pt x="49" y="27"/>
                  <a:pt x="49" y="27"/>
                </a:cubicBezTo>
                <a:cubicBezTo>
                  <a:pt x="36" y="31"/>
                  <a:pt x="36" y="31"/>
                  <a:pt x="36" y="31"/>
                </a:cubicBezTo>
                <a:cubicBezTo>
                  <a:pt x="40" y="39"/>
                  <a:pt x="40" y="39"/>
                  <a:pt x="40" y="39"/>
                </a:cubicBezTo>
                <a:cubicBezTo>
                  <a:pt x="41" y="39"/>
                  <a:pt x="41" y="40"/>
                  <a:pt x="40" y="40"/>
                </a:cubicBezTo>
                <a:cubicBezTo>
                  <a:pt x="40" y="40"/>
                  <a:pt x="39" y="40"/>
                  <a:pt x="39" y="40"/>
                </a:cubicBezTo>
                <a:cubicBezTo>
                  <a:pt x="31" y="36"/>
                  <a:pt x="31" y="36"/>
                  <a:pt x="31" y="36"/>
                </a:cubicBezTo>
                <a:cubicBezTo>
                  <a:pt x="27" y="48"/>
                  <a:pt x="27" y="48"/>
                  <a:pt x="27" y="48"/>
                </a:cubicBezTo>
                <a:cubicBezTo>
                  <a:pt x="27" y="49"/>
                  <a:pt x="26" y="50"/>
                  <a:pt x="25" y="50"/>
                </a:cubicBezTo>
                <a:cubicBezTo>
                  <a:pt x="24" y="50"/>
                  <a:pt x="24" y="49"/>
                  <a:pt x="24" y="48"/>
                </a:cubicBezTo>
                <a:cubicBezTo>
                  <a:pt x="20" y="36"/>
                  <a:pt x="20" y="36"/>
                  <a:pt x="20" y="36"/>
                </a:cubicBezTo>
                <a:cubicBezTo>
                  <a:pt x="12" y="40"/>
                  <a:pt x="12" y="40"/>
                  <a:pt x="12" y="40"/>
                </a:cubicBezTo>
                <a:cubicBezTo>
                  <a:pt x="11" y="40"/>
                  <a:pt x="10" y="40"/>
                  <a:pt x="10" y="40"/>
                </a:cubicBezTo>
                <a:cubicBezTo>
                  <a:pt x="10" y="39"/>
                  <a:pt x="10" y="39"/>
                  <a:pt x="10" y="39"/>
                </a:cubicBezTo>
                <a:cubicBezTo>
                  <a:pt x="14" y="31"/>
                  <a:pt x="14" y="31"/>
                  <a:pt x="14" y="31"/>
                </a:cubicBezTo>
                <a:cubicBezTo>
                  <a:pt x="2" y="27"/>
                  <a:pt x="2" y="27"/>
                  <a:pt x="2" y="27"/>
                </a:cubicBezTo>
                <a:cubicBezTo>
                  <a:pt x="1" y="26"/>
                  <a:pt x="0" y="25"/>
                  <a:pt x="1" y="24"/>
                </a:cubicBezTo>
                <a:cubicBezTo>
                  <a:pt x="1" y="24"/>
                  <a:pt x="1" y="23"/>
                  <a:pt x="2" y="23"/>
                </a:cubicBezTo>
                <a:cubicBezTo>
                  <a:pt x="14" y="19"/>
                  <a:pt x="14" y="19"/>
                  <a:pt x="14" y="19"/>
                </a:cubicBezTo>
                <a:cubicBezTo>
                  <a:pt x="10" y="11"/>
                  <a:pt x="10" y="11"/>
                  <a:pt x="10" y="11"/>
                </a:cubicBezTo>
                <a:cubicBezTo>
                  <a:pt x="10" y="11"/>
                  <a:pt x="10" y="10"/>
                  <a:pt x="11" y="10"/>
                </a:cubicBezTo>
                <a:cubicBezTo>
                  <a:pt x="11" y="10"/>
                  <a:pt x="11" y="10"/>
                  <a:pt x="12" y="10"/>
                </a:cubicBezTo>
                <a:cubicBezTo>
                  <a:pt x="20" y="14"/>
                  <a:pt x="20" y="14"/>
                  <a:pt x="20" y="14"/>
                </a:cubicBezTo>
                <a:cubicBezTo>
                  <a:pt x="24" y="1"/>
                  <a:pt x="24" y="1"/>
                  <a:pt x="24" y="1"/>
                </a:cubicBezTo>
                <a:cubicBezTo>
                  <a:pt x="24" y="0"/>
                  <a:pt x="25" y="0"/>
                  <a:pt x="26" y="0"/>
                </a:cubicBezTo>
                <a:cubicBezTo>
                  <a:pt x="27" y="0"/>
                  <a:pt x="27" y="1"/>
                  <a:pt x="27" y="1"/>
                </a:cubicBezTo>
                <a:cubicBezTo>
                  <a:pt x="31" y="14"/>
                  <a:pt x="31" y="14"/>
                  <a:pt x="31" y="14"/>
                </a:cubicBezTo>
                <a:cubicBezTo>
                  <a:pt x="39" y="10"/>
                  <a:pt x="39" y="10"/>
                  <a:pt x="39" y="10"/>
                </a:cubicBezTo>
                <a:cubicBezTo>
                  <a:pt x="39" y="9"/>
                  <a:pt x="40" y="10"/>
                  <a:pt x="40" y="10"/>
                </a:cubicBezTo>
                <a:cubicBezTo>
                  <a:pt x="41" y="11"/>
                  <a:pt x="41" y="11"/>
                  <a:pt x="40" y="11"/>
                </a:cubicBezTo>
                <a:close/>
                <a:moveTo>
                  <a:pt x="34" y="19"/>
                </a:moveTo>
                <a:cubicBezTo>
                  <a:pt x="34" y="19"/>
                  <a:pt x="34" y="19"/>
                  <a:pt x="34" y="19"/>
                </a:cubicBezTo>
                <a:cubicBezTo>
                  <a:pt x="37" y="14"/>
                  <a:pt x="37" y="14"/>
                  <a:pt x="37" y="14"/>
                </a:cubicBezTo>
                <a:cubicBezTo>
                  <a:pt x="32" y="16"/>
                  <a:pt x="32" y="16"/>
                  <a:pt x="32" y="16"/>
                </a:cubicBezTo>
                <a:cubicBezTo>
                  <a:pt x="32" y="18"/>
                  <a:pt x="32" y="18"/>
                  <a:pt x="32" y="18"/>
                </a:cubicBezTo>
                <a:cubicBezTo>
                  <a:pt x="34" y="19"/>
                  <a:pt x="34" y="19"/>
                  <a:pt x="34" y="19"/>
                </a:cubicBezTo>
                <a:close/>
                <a:moveTo>
                  <a:pt x="37" y="36"/>
                </a:moveTo>
                <a:cubicBezTo>
                  <a:pt x="37" y="36"/>
                  <a:pt x="37" y="36"/>
                  <a:pt x="37" y="36"/>
                </a:cubicBezTo>
                <a:cubicBezTo>
                  <a:pt x="34" y="31"/>
                  <a:pt x="34" y="31"/>
                  <a:pt x="34" y="31"/>
                </a:cubicBezTo>
                <a:cubicBezTo>
                  <a:pt x="32" y="32"/>
                  <a:pt x="32" y="32"/>
                  <a:pt x="32" y="32"/>
                </a:cubicBezTo>
                <a:cubicBezTo>
                  <a:pt x="32" y="34"/>
                  <a:pt x="32" y="34"/>
                  <a:pt x="32" y="34"/>
                </a:cubicBezTo>
                <a:cubicBezTo>
                  <a:pt x="37" y="36"/>
                  <a:pt x="37" y="36"/>
                  <a:pt x="37" y="36"/>
                </a:cubicBezTo>
                <a:close/>
                <a:moveTo>
                  <a:pt x="14" y="36"/>
                </a:moveTo>
                <a:cubicBezTo>
                  <a:pt x="14" y="36"/>
                  <a:pt x="14" y="36"/>
                  <a:pt x="14" y="36"/>
                </a:cubicBezTo>
                <a:cubicBezTo>
                  <a:pt x="19" y="34"/>
                  <a:pt x="19" y="34"/>
                  <a:pt x="19" y="34"/>
                </a:cubicBezTo>
                <a:cubicBezTo>
                  <a:pt x="18" y="32"/>
                  <a:pt x="18" y="32"/>
                  <a:pt x="18" y="32"/>
                </a:cubicBezTo>
                <a:cubicBezTo>
                  <a:pt x="17" y="31"/>
                  <a:pt x="17" y="31"/>
                  <a:pt x="17" y="31"/>
                </a:cubicBezTo>
                <a:cubicBezTo>
                  <a:pt x="14" y="36"/>
                  <a:pt x="14" y="36"/>
                  <a:pt x="14" y="36"/>
                </a:cubicBezTo>
                <a:close/>
                <a:moveTo>
                  <a:pt x="14" y="14"/>
                </a:moveTo>
                <a:cubicBezTo>
                  <a:pt x="14" y="14"/>
                  <a:pt x="14" y="14"/>
                  <a:pt x="14" y="14"/>
                </a:cubicBezTo>
                <a:cubicBezTo>
                  <a:pt x="17" y="19"/>
                  <a:pt x="17" y="19"/>
                  <a:pt x="17" y="19"/>
                </a:cubicBezTo>
                <a:cubicBezTo>
                  <a:pt x="18" y="18"/>
                  <a:pt x="18" y="18"/>
                  <a:pt x="18" y="18"/>
                </a:cubicBezTo>
                <a:cubicBezTo>
                  <a:pt x="19" y="16"/>
                  <a:pt x="19" y="16"/>
                  <a:pt x="19" y="16"/>
                </a:cubicBezTo>
                <a:cubicBezTo>
                  <a:pt x="14" y="14"/>
                  <a:pt x="14" y="14"/>
                  <a:pt x="14" y="14"/>
                </a:cubicBezTo>
                <a:close/>
                <a:moveTo>
                  <a:pt x="29" y="20"/>
                </a:moveTo>
                <a:cubicBezTo>
                  <a:pt x="29" y="20"/>
                  <a:pt x="29" y="20"/>
                  <a:pt x="29" y="20"/>
                </a:cubicBezTo>
                <a:cubicBezTo>
                  <a:pt x="25" y="8"/>
                  <a:pt x="25" y="8"/>
                  <a:pt x="25" y="8"/>
                </a:cubicBezTo>
                <a:cubicBezTo>
                  <a:pt x="22" y="20"/>
                  <a:pt x="22" y="20"/>
                  <a:pt x="22" y="20"/>
                </a:cubicBezTo>
                <a:cubicBezTo>
                  <a:pt x="22" y="21"/>
                  <a:pt x="21" y="21"/>
                  <a:pt x="21" y="21"/>
                </a:cubicBezTo>
                <a:cubicBezTo>
                  <a:pt x="9" y="25"/>
                  <a:pt x="9" y="25"/>
                  <a:pt x="9" y="25"/>
                </a:cubicBezTo>
                <a:cubicBezTo>
                  <a:pt x="21" y="29"/>
                  <a:pt x="21" y="29"/>
                  <a:pt x="21" y="29"/>
                </a:cubicBezTo>
                <a:cubicBezTo>
                  <a:pt x="21" y="29"/>
                  <a:pt x="22" y="29"/>
                  <a:pt x="22" y="30"/>
                </a:cubicBezTo>
                <a:cubicBezTo>
                  <a:pt x="25" y="41"/>
                  <a:pt x="25" y="41"/>
                  <a:pt x="25" y="41"/>
                </a:cubicBezTo>
                <a:cubicBezTo>
                  <a:pt x="29" y="30"/>
                  <a:pt x="29" y="30"/>
                  <a:pt x="29" y="30"/>
                </a:cubicBezTo>
                <a:cubicBezTo>
                  <a:pt x="29" y="29"/>
                  <a:pt x="30" y="29"/>
                  <a:pt x="30" y="29"/>
                </a:cubicBezTo>
                <a:cubicBezTo>
                  <a:pt x="42" y="25"/>
                  <a:pt x="42" y="25"/>
                  <a:pt x="42" y="25"/>
                </a:cubicBezTo>
                <a:cubicBezTo>
                  <a:pt x="30" y="21"/>
                  <a:pt x="30" y="21"/>
                  <a:pt x="30" y="21"/>
                </a:cubicBezTo>
                <a:cubicBezTo>
                  <a:pt x="30" y="21"/>
                  <a:pt x="29" y="21"/>
                  <a:pt x="29"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6" name="Freeform 672"/>
          <p:cNvSpPr>
            <a:spLocks noEditPoints="1"/>
          </p:cNvSpPr>
          <p:nvPr/>
        </p:nvSpPr>
        <p:spPr bwMode="auto">
          <a:xfrm>
            <a:off x="8490773" y="5070048"/>
            <a:ext cx="169675" cy="167996"/>
          </a:xfrm>
          <a:custGeom>
            <a:avLst/>
            <a:gdLst>
              <a:gd name="T0" fmla="*/ 29 w 50"/>
              <a:gd name="T1" fmla="*/ 25 h 50"/>
              <a:gd name="T2" fmla="*/ 28 w 50"/>
              <a:gd name="T3" fmla="*/ 28 h 50"/>
              <a:gd name="T4" fmla="*/ 21 w 50"/>
              <a:gd name="T5" fmla="*/ 25 h 50"/>
              <a:gd name="T6" fmla="*/ 22 w 50"/>
              <a:gd name="T7" fmla="*/ 22 h 50"/>
              <a:gd name="T8" fmla="*/ 14 w 50"/>
              <a:gd name="T9" fmla="*/ 11 h 50"/>
              <a:gd name="T10" fmla="*/ 32 w 50"/>
              <a:gd name="T11" fmla="*/ 17 h 50"/>
              <a:gd name="T12" fmla="*/ 39 w 50"/>
              <a:gd name="T13" fmla="*/ 36 h 50"/>
              <a:gd name="T14" fmla="*/ 36 w 50"/>
              <a:gd name="T15" fmla="*/ 39 h 50"/>
              <a:gd name="T16" fmla="*/ 17 w 50"/>
              <a:gd name="T17" fmla="*/ 32 h 50"/>
              <a:gd name="T18" fmla="*/ 13 w 50"/>
              <a:gd name="T19" fmla="*/ 11 h 50"/>
              <a:gd name="T20" fmla="*/ 30 w 50"/>
              <a:gd name="T21" fmla="*/ 20 h 50"/>
              <a:gd name="T22" fmla="*/ 16 w 50"/>
              <a:gd name="T23" fmla="*/ 16 h 50"/>
              <a:gd name="T24" fmla="*/ 34 w 50"/>
              <a:gd name="T25" fmla="*/ 34 h 50"/>
              <a:gd name="T26" fmla="*/ 25 w 50"/>
              <a:gd name="T27" fmla="*/ 0 h 50"/>
              <a:gd name="T28" fmla="*/ 50 w 50"/>
              <a:gd name="T29" fmla="*/ 25 h 50"/>
              <a:gd name="T30" fmla="*/ 0 w 50"/>
              <a:gd name="T31" fmla="*/ 25 h 50"/>
              <a:gd name="T32" fmla="*/ 0 w 50"/>
              <a:gd name="T33" fmla="*/ 25 h 50"/>
              <a:gd name="T34" fmla="*/ 27 w 50"/>
              <a:gd name="T35" fmla="*/ 4 h 50"/>
              <a:gd name="T36" fmla="*/ 27 w 50"/>
              <a:gd name="T37" fmla="*/ 7 h 50"/>
              <a:gd name="T38" fmla="*/ 23 w 50"/>
              <a:gd name="T39" fmla="*/ 7 h 50"/>
              <a:gd name="T40" fmla="*/ 4 w 50"/>
              <a:gd name="T41" fmla="*/ 23 h 50"/>
              <a:gd name="T42" fmla="*/ 9 w 50"/>
              <a:gd name="T43" fmla="*/ 25 h 50"/>
              <a:gd name="T44" fmla="*/ 4 w 50"/>
              <a:gd name="T45" fmla="*/ 27 h 50"/>
              <a:gd name="T46" fmla="*/ 23 w 50"/>
              <a:gd name="T47" fmla="*/ 43 h 50"/>
              <a:gd name="T48" fmla="*/ 27 w 50"/>
              <a:gd name="T49" fmla="*/ 43 h 50"/>
              <a:gd name="T50" fmla="*/ 46 w 50"/>
              <a:gd name="T51" fmla="*/ 27 h 50"/>
              <a:gd name="T52" fmla="*/ 41 w 50"/>
              <a:gd name="T53" fmla="*/ 25 h 50"/>
              <a:gd name="T54" fmla="*/ 46 w 50"/>
              <a:gd name="T55" fmla="*/ 23 h 50"/>
              <a:gd name="T56" fmla="*/ 26 w 50"/>
              <a:gd name="T57" fmla="*/ 24 h 50"/>
              <a:gd name="T58" fmla="*/ 25 w 50"/>
              <a:gd name="T59" fmla="*/ 23 h 50"/>
              <a:gd name="T60" fmla="*/ 23 w 50"/>
              <a:gd name="T61" fmla="*/ 25 h 50"/>
              <a:gd name="T62" fmla="*/ 26 w 50"/>
              <a:gd name="T63" fmla="*/ 26 h 50"/>
              <a:gd name="T64" fmla="*/ 27 w 50"/>
              <a:gd name="T65" fmla="*/ 25 h 50"/>
              <a:gd name="T66" fmla="*/ 26 w 50"/>
              <a:gd name="T67" fmla="*/ 2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 h="50">
                <a:moveTo>
                  <a:pt x="25" y="21"/>
                </a:moveTo>
                <a:cubicBezTo>
                  <a:pt x="27" y="21"/>
                  <a:pt x="29" y="23"/>
                  <a:pt x="29" y="25"/>
                </a:cubicBezTo>
                <a:cubicBezTo>
                  <a:pt x="29" y="26"/>
                  <a:pt x="29" y="27"/>
                  <a:pt x="28" y="28"/>
                </a:cubicBezTo>
                <a:cubicBezTo>
                  <a:pt x="28" y="28"/>
                  <a:pt x="28" y="28"/>
                  <a:pt x="28" y="28"/>
                </a:cubicBezTo>
                <a:cubicBezTo>
                  <a:pt x="27" y="29"/>
                  <a:pt x="26" y="29"/>
                  <a:pt x="25" y="29"/>
                </a:cubicBezTo>
                <a:cubicBezTo>
                  <a:pt x="23" y="29"/>
                  <a:pt x="21" y="27"/>
                  <a:pt x="21" y="25"/>
                </a:cubicBezTo>
                <a:cubicBezTo>
                  <a:pt x="21" y="24"/>
                  <a:pt x="22" y="23"/>
                  <a:pt x="22" y="22"/>
                </a:cubicBezTo>
                <a:cubicBezTo>
                  <a:pt x="22" y="22"/>
                  <a:pt x="22" y="22"/>
                  <a:pt x="22" y="22"/>
                </a:cubicBezTo>
                <a:cubicBezTo>
                  <a:pt x="23" y="21"/>
                  <a:pt x="24" y="21"/>
                  <a:pt x="25" y="21"/>
                </a:cubicBezTo>
                <a:close/>
                <a:moveTo>
                  <a:pt x="14" y="11"/>
                </a:moveTo>
                <a:cubicBezTo>
                  <a:pt x="14" y="11"/>
                  <a:pt x="14" y="11"/>
                  <a:pt x="14" y="11"/>
                </a:cubicBezTo>
                <a:cubicBezTo>
                  <a:pt x="32" y="17"/>
                  <a:pt x="32" y="17"/>
                  <a:pt x="32" y="17"/>
                </a:cubicBezTo>
                <a:cubicBezTo>
                  <a:pt x="32" y="17"/>
                  <a:pt x="33" y="18"/>
                  <a:pt x="33" y="18"/>
                </a:cubicBezTo>
                <a:cubicBezTo>
                  <a:pt x="39" y="36"/>
                  <a:pt x="39" y="36"/>
                  <a:pt x="39" y="36"/>
                </a:cubicBezTo>
                <a:cubicBezTo>
                  <a:pt x="39" y="37"/>
                  <a:pt x="39" y="38"/>
                  <a:pt x="38" y="39"/>
                </a:cubicBezTo>
                <a:cubicBezTo>
                  <a:pt x="37" y="39"/>
                  <a:pt x="37" y="39"/>
                  <a:pt x="36" y="39"/>
                </a:cubicBezTo>
                <a:cubicBezTo>
                  <a:pt x="19" y="33"/>
                  <a:pt x="19" y="33"/>
                  <a:pt x="19" y="33"/>
                </a:cubicBezTo>
                <a:cubicBezTo>
                  <a:pt x="18" y="33"/>
                  <a:pt x="18" y="32"/>
                  <a:pt x="17" y="32"/>
                </a:cubicBezTo>
                <a:cubicBezTo>
                  <a:pt x="12" y="14"/>
                  <a:pt x="12" y="14"/>
                  <a:pt x="12" y="14"/>
                </a:cubicBezTo>
                <a:cubicBezTo>
                  <a:pt x="11" y="13"/>
                  <a:pt x="12" y="12"/>
                  <a:pt x="13" y="11"/>
                </a:cubicBezTo>
                <a:cubicBezTo>
                  <a:pt x="13" y="11"/>
                  <a:pt x="14" y="11"/>
                  <a:pt x="14" y="11"/>
                </a:cubicBezTo>
                <a:close/>
                <a:moveTo>
                  <a:pt x="30" y="20"/>
                </a:moveTo>
                <a:cubicBezTo>
                  <a:pt x="30" y="20"/>
                  <a:pt x="30" y="20"/>
                  <a:pt x="30" y="20"/>
                </a:cubicBezTo>
                <a:cubicBezTo>
                  <a:pt x="16" y="16"/>
                  <a:pt x="16" y="16"/>
                  <a:pt x="16" y="16"/>
                </a:cubicBezTo>
                <a:cubicBezTo>
                  <a:pt x="21" y="29"/>
                  <a:pt x="21" y="29"/>
                  <a:pt x="21" y="29"/>
                </a:cubicBezTo>
                <a:cubicBezTo>
                  <a:pt x="34" y="34"/>
                  <a:pt x="34" y="34"/>
                  <a:pt x="34" y="34"/>
                </a:cubicBezTo>
                <a:cubicBezTo>
                  <a:pt x="30" y="20"/>
                  <a:pt x="30" y="20"/>
                  <a:pt x="30" y="20"/>
                </a:cubicBezTo>
                <a:close/>
                <a:moveTo>
                  <a:pt x="25" y="0"/>
                </a:moveTo>
                <a:cubicBezTo>
                  <a:pt x="25" y="0"/>
                  <a:pt x="25" y="0"/>
                  <a:pt x="25" y="0"/>
                </a:cubicBezTo>
                <a:cubicBezTo>
                  <a:pt x="39" y="0"/>
                  <a:pt x="50" y="11"/>
                  <a:pt x="50" y="25"/>
                </a:cubicBezTo>
                <a:cubicBezTo>
                  <a:pt x="50" y="39"/>
                  <a:pt x="39" y="50"/>
                  <a:pt x="25" y="50"/>
                </a:cubicBezTo>
                <a:cubicBezTo>
                  <a:pt x="12" y="50"/>
                  <a:pt x="0" y="39"/>
                  <a:pt x="0" y="25"/>
                </a:cubicBezTo>
                <a:cubicBezTo>
                  <a:pt x="0" y="25"/>
                  <a:pt x="0" y="25"/>
                  <a:pt x="0" y="25"/>
                </a:cubicBezTo>
                <a:cubicBezTo>
                  <a:pt x="0" y="25"/>
                  <a:pt x="0" y="25"/>
                  <a:pt x="0" y="25"/>
                </a:cubicBezTo>
                <a:cubicBezTo>
                  <a:pt x="0" y="11"/>
                  <a:pt x="12" y="0"/>
                  <a:pt x="25" y="0"/>
                </a:cubicBezTo>
                <a:close/>
                <a:moveTo>
                  <a:pt x="27" y="4"/>
                </a:moveTo>
                <a:cubicBezTo>
                  <a:pt x="27" y="4"/>
                  <a:pt x="27" y="4"/>
                  <a:pt x="27" y="4"/>
                </a:cubicBezTo>
                <a:cubicBezTo>
                  <a:pt x="27" y="7"/>
                  <a:pt x="27" y="7"/>
                  <a:pt x="27" y="7"/>
                </a:cubicBezTo>
                <a:cubicBezTo>
                  <a:pt x="27" y="8"/>
                  <a:pt x="26" y="9"/>
                  <a:pt x="25" y="9"/>
                </a:cubicBezTo>
                <a:cubicBezTo>
                  <a:pt x="24" y="9"/>
                  <a:pt x="23" y="8"/>
                  <a:pt x="23" y="7"/>
                </a:cubicBezTo>
                <a:cubicBezTo>
                  <a:pt x="23" y="4"/>
                  <a:pt x="23" y="4"/>
                  <a:pt x="23" y="4"/>
                </a:cubicBezTo>
                <a:cubicBezTo>
                  <a:pt x="13" y="5"/>
                  <a:pt x="5" y="13"/>
                  <a:pt x="4" y="23"/>
                </a:cubicBezTo>
                <a:cubicBezTo>
                  <a:pt x="7" y="23"/>
                  <a:pt x="7" y="23"/>
                  <a:pt x="7" y="23"/>
                </a:cubicBezTo>
                <a:cubicBezTo>
                  <a:pt x="8" y="23"/>
                  <a:pt x="9" y="24"/>
                  <a:pt x="9" y="25"/>
                </a:cubicBezTo>
                <a:cubicBezTo>
                  <a:pt x="9" y="26"/>
                  <a:pt x="8" y="27"/>
                  <a:pt x="7" y="27"/>
                </a:cubicBezTo>
                <a:cubicBezTo>
                  <a:pt x="4" y="27"/>
                  <a:pt x="4" y="27"/>
                  <a:pt x="4" y="27"/>
                </a:cubicBezTo>
                <a:cubicBezTo>
                  <a:pt x="5" y="37"/>
                  <a:pt x="13" y="45"/>
                  <a:pt x="23" y="46"/>
                </a:cubicBezTo>
                <a:cubicBezTo>
                  <a:pt x="23" y="43"/>
                  <a:pt x="23" y="43"/>
                  <a:pt x="23" y="43"/>
                </a:cubicBezTo>
                <a:cubicBezTo>
                  <a:pt x="23" y="42"/>
                  <a:pt x="24" y="41"/>
                  <a:pt x="25" y="41"/>
                </a:cubicBezTo>
                <a:cubicBezTo>
                  <a:pt x="26" y="41"/>
                  <a:pt x="27" y="42"/>
                  <a:pt x="27" y="43"/>
                </a:cubicBezTo>
                <a:cubicBezTo>
                  <a:pt x="27" y="46"/>
                  <a:pt x="27" y="46"/>
                  <a:pt x="27" y="46"/>
                </a:cubicBezTo>
                <a:cubicBezTo>
                  <a:pt x="37" y="45"/>
                  <a:pt x="45" y="37"/>
                  <a:pt x="46" y="27"/>
                </a:cubicBezTo>
                <a:cubicBezTo>
                  <a:pt x="43" y="27"/>
                  <a:pt x="43" y="27"/>
                  <a:pt x="43" y="27"/>
                </a:cubicBezTo>
                <a:cubicBezTo>
                  <a:pt x="42" y="27"/>
                  <a:pt x="41" y="26"/>
                  <a:pt x="41" y="25"/>
                </a:cubicBezTo>
                <a:cubicBezTo>
                  <a:pt x="41" y="24"/>
                  <a:pt x="42" y="23"/>
                  <a:pt x="43" y="23"/>
                </a:cubicBezTo>
                <a:cubicBezTo>
                  <a:pt x="46" y="23"/>
                  <a:pt x="46" y="23"/>
                  <a:pt x="46" y="23"/>
                </a:cubicBezTo>
                <a:cubicBezTo>
                  <a:pt x="45" y="13"/>
                  <a:pt x="37" y="5"/>
                  <a:pt x="27" y="4"/>
                </a:cubicBezTo>
                <a:close/>
                <a:moveTo>
                  <a:pt x="26" y="24"/>
                </a:moveTo>
                <a:cubicBezTo>
                  <a:pt x="26" y="24"/>
                  <a:pt x="26" y="24"/>
                  <a:pt x="26" y="24"/>
                </a:cubicBezTo>
                <a:cubicBezTo>
                  <a:pt x="26" y="23"/>
                  <a:pt x="26" y="23"/>
                  <a:pt x="25" y="23"/>
                </a:cubicBezTo>
                <a:cubicBezTo>
                  <a:pt x="25" y="23"/>
                  <a:pt x="24" y="23"/>
                  <a:pt x="24" y="24"/>
                </a:cubicBezTo>
                <a:cubicBezTo>
                  <a:pt x="24" y="24"/>
                  <a:pt x="23" y="24"/>
                  <a:pt x="23" y="25"/>
                </a:cubicBezTo>
                <a:cubicBezTo>
                  <a:pt x="23" y="26"/>
                  <a:pt x="24" y="27"/>
                  <a:pt x="25" y="27"/>
                </a:cubicBezTo>
                <a:cubicBezTo>
                  <a:pt x="26" y="27"/>
                  <a:pt x="26" y="27"/>
                  <a:pt x="26" y="26"/>
                </a:cubicBezTo>
                <a:cubicBezTo>
                  <a:pt x="26" y="26"/>
                  <a:pt x="26" y="26"/>
                  <a:pt x="26" y="26"/>
                </a:cubicBezTo>
                <a:cubicBezTo>
                  <a:pt x="27" y="26"/>
                  <a:pt x="27" y="25"/>
                  <a:pt x="27" y="25"/>
                </a:cubicBezTo>
                <a:cubicBezTo>
                  <a:pt x="27" y="24"/>
                  <a:pt x="27" y="24"/>
                  <a:pt x="26" y="24"/>
                </a:cubicBezTo>
                <a:cubicBezTo>
                  <a:pt x="26" y="24"/>
                  <a:pt x="26" y="24"/>
                  <a:pt x="26"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7" name="Freeform 673"/>
          <p:cNvSpPr>
            <a:spLocks noEditPoints="1"/>
          </p:cNvSpPr>
          <p:nvPr/>
        </p:nvSpPr>
        <p:spPr bwMode="auto">
          <a:xfrm>
            <a:off x="9087157" y="5070048"/>
            <a:ext cx="147836" cy="167996"/>
          </a:xfrm>
          <a:custGeom>
            <a:avLst/>
            <a:gdLst>
              <a:gd name="T0" fmla="*/ 38 w 44"/>
              <a:gd name="T1" fmla="*/ 46 h 50"/>
              <a:gd name="T2" fmla="*/ 40 w 44"/>
              <a:gd name="T3" fmla="*/ 45 h 50"/>
              <a:gd name="T4" fmla="*/ 40 w 44"/>
              <a:gd name="T5" fmla="*/ 43 h 50"/>
              <a:gd name="T6" fmla="*/ 38 w 44"/>
              <a:gd name="T7" fmla="*/ 42 h 50"/>
              <a:gd name="T8" fmla="*/ 37 w 44"/>
              <a:gd name="T9" fmla="*/ 43 h 50"/>
              <a:gd name="T10" fmla="*/ 33 w 44"/>
              <a:gd name="T11" fmla="*/ 46 h 50"/>
              <a:gd name="T12" fmla="*/ 15 w 44"/>
              <a:gd name="T13" fmla="*/ 46 h 50"/>
              <a:gd name="T14" fmla="*/ 7 w 44"/>
              <a:gd name="T15" fmla="*/ 43 h 50"/>
              <a:gd name="T16" fmla="*/ 7 w 44"/>
              <a:gd name="T17" fmla="*/ 26 h 50"/>
              <a:gd name="T18" fmla="*/ 15 w 44"/>
              <a:gd name="T19" fmla="*/ 23 h 50"/>
              <a:gd name="T20" fmla="*/ 17 w 44"/>
              <a:gd name="T21" fmla="*/ 22 h 50"/>
              <a:gd name="T22" fmla="*/ 19 w 44"/>
              <a:gd name="T23" fmla="*/ 20 h 50"/>
              <a:gd name="T24" fmla="*/ 20 w 44"/>
              <a:gd name="T25" fmla="*/ 19 h 50"/>
              <a:gd name="T26" fmla="*/ 26 w 44"/>
              <a:gd name="T27" fmla="*/ 21 h 50"/>
              <a:gd name="T28" fmla="*/ 26 w 44"/>
              <a:gd name="T29" fmla="*/ 21 h 50"/>
              <a:gd name="T30" fmla="*/ 29 w 44"/>
              <a:gd name="T31" fmla="*/ 23 h 50"/>
              <a:gd name="T32" fmla="*/ 36 w 44"/>
              <a:gd name="T33" fmla="*/ 15 h 50"/>
              <a:gd name="T34" fmla="*/ 34 w 44"/>
              <a:gd name="T35" fmla="*/ 10 h 50"/>
              <a:gd name="T36" fmla="*/ 29 w 44"/>
              <a:gd name="T37" fmla="*/ 8 h 50"/>
              <a:gd name="T38" fmla="*/ 11 w 44"/>
              <a:gd name="T39" fmla="*/ 8 h 50"/>
              <a:gd name="T40" fmla="*/ 10 w 44"/>
              <a:gd name="T41" fmla="*/ 10 h 50"/>
              <a:gd name="T42" fmla="*/ 8 w 44"/>
              <a:gd name="T43" fmla="*/ 11 h 50"/>
              <a:gd name="T44" fmla="*/ 2 w 44"/>
              <a:gd name="T45" fmla="*/ 10 h 50"/>
              <a:gd name="T46" fmla="*/ 2 w 44"/>
              <a:gd name="T47" fmla="*/ 2 h 50"/>
              <a:gd name="T48" fmla="*/ 2 w 44"/>
              <a:gd name="T49" fmla="*/ 2 h 50"/>
              <a:gd name="T50" fmla="*/ 10 w 44"/>
              <a:gd name="T51" fmla="*/ 2 h 50"/>
              <a:gd name="T52" fmla="*/ 10 w 44"/>
              <a:gd name="T53" fmla="*/ 2 h 50"/>
              <a:gd name="T54" fmla="*/ 29 w 44"/>
              <a:gd name="T55" fmla="*/ 4 h 50"/>
              <a:gd name="T56" fmla="*/ 37 w 44"/>
              <a:gd name="T57" fmla="*/ 7 h 50"/>
              <a:gd name="T58" fmla="*/ 37 w 44"/>
              <a:gd name="T59" fmla="*/ 24 h 50"/>
              <a:gd name="T60" fmla="*/ 27 w 44"/>
              <a:gd name="T61" fmla="*/ 27 h 50"/>
              <a:gd name="T62" fmla="*/ 27 w 44"/>
              <a:gd name="T63" fmla="*/ 27 h 50"/>
              <a:gd name="T64" fmla="*/ 24 w 44"/>
              <a:gd name="T65" fmla="*/ 30 h 50"/>
              <a:gd name="T66" fmla="*/ 18 w 44"/>
              <a:gd name="T67" fmla="*/ 29 h 50"/>
              <a:gd name="T68" fmla="*/ 17 w 44"/>
              <a:gd name="T69" fmla="*/ 27 h 50"/>
              <a:gd name="T70" fmla="*/ 10 w 44"/>
              <a:gd name="T71" fmla="*/ 29 h 50"/>
              <a:gd name="T72" fmla="*/ 8 w 44"/>
              <a:gd name="T73" fmla="*/ 35 h 50"/>
              <a:gd name="T74" fmla="*/ 10 w 44"/>
              <a:gd name="T75" fmla="*/ 40 h 50"/>
              <a:gd name="T76" fmla="*/ 33 w 44"/>
              <a:gd name="T77" fmla="*/ 42 h 50"/>
              <a:gd name="T78" fmla="*/ 36 w 44"/>
              <a:gd name="T79" fmla="*/ 39 h 50"/>
              <a:gd name="T80" fmla="*/ 38 w 44"/>
              <a:gd name="T81" fmla="*/ 38 h 50"/>
              <a:gd name="T82" fmla="*/ 42 w 44"/>
              <a:gd name="T83" fmla="*/ 40 h 50"/>
              <a:gd name="T84" fmla="*/ 44 w 44"/>
              <a:gd name="T85" fmla="*/ 44 h 50"/>
              <a:gd name="T86" fmla="*/ 42 w 44"/>
              <a:gd name="T87" fmla="*/ 48 h 50"/>
              <a:gd name="T88" fmla="*/ 34 w 44"/>
              <a:gd name="T89" fmla="*/ 48 h 50"/>
              <a:gd name="T90" fmla="*/ 33 w 44"/>
              <a:gd name="T91" fmla="*/ 46 h 50"/>
              <a:gd name="T92" fmla="*/ 21 w 44"/>
              <a:gd name="T93" fmla="*/ 26 h 50"/>
              <a:gd name="T94" fmla="*/ 22 w 44"/>
              <a:gd name="T95" fmla="*/ 27 h 50"/>
              <a:gd name="T96" fmla="*/ 23 w 44"/>
              <a:gd name="T97" fmla="*/ 26 h 50"/>
              <a:gd name="T98" fmla="*/ 23 w 44"/>
              <a:gd name="T99" fmla="*/ 24 h 50"/>
              <a:gd name="T100" fmla="*/ 22 w 44"/>
              <a:gd name="T101" fmla="*/ 23 h 50"/>
              <a:gd name="T102" fmla="*/ 21 w 44"/>
              <a:gd name="T103" fmla="*/ 23 h 50"/>
              <a:gd name="T104" fmla="*/ 21 w 44"/>
              <a:gd name="T105" fmla="*/ 23 h 50"/>
              <a:gd name="T106" fmla="*/ 21 w 44"/>
              <a:gd name="T107" fmla="*/ 26 h 50"/>
              <a:gd name="T108" fmla="*/ 7 w 44"/>
              <a:gd name="T109" fmla="*/ 4 h 50"/>
              <a:gd name="T110" fmla="*/ 6 w 44"/>
              <a:gd name="T111" fmla="*/ 4 h 50"/>
              <a:gd name="T112" fmla="*/ 4 w 44"/>
              <a:gd name="T113" fmla="*/ 4 h 50"/>
              <a:gd name="T114" fmla="*/ 6 w 44"/>
              <a:gd name="T115" fmla="*/ 8 h 50"/>
              <a:gd name="T116" fmla="*/ 7 w 44"/>
              <a:gd name="T117" fmla="*/ 7 h 50"/>
              <a:gd name="T118" fmla="*/ 7 w 44"/>
              <a:gd name="T119"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 h="50">
                <a:moveTo>
                  <a:pt x="37" y="45"/>
                </a:moveTo>
                <a:cubicBezTo>
                  <a:pt x="37" y="46"/>
                  <a:pt x="38" y="46"/>
                  <a:pt x="38" y="46"/>
                </a:cubicBezTo>
                <a:cubicBezTo>
                  <a:pt x="39" y="46"/>
                  <a:pt x="39" y="46"/>
                  <a:pt x="40" y="46"/>
                </a:cubicBezTo>
                <a:cubicBezTo>
                  <a:pt x="40" y="45"/>
                  <a:pt x="40" y="45"/>
                  <a:pt x="40" y="45"/>
                </a:cubicBezTo>
                <a:cubicBezTo>
                  <a:pt x="40" y="45"/>
                  <a:pt x="40" y="43"/>
                  <a:pt x="40" y="43"/>
                </a:cubicBezTo>
                <a:cubicBezTo>
                  <a:pt x="40" y="43"/>
                  <a:pt x="40" y="43"/>
                  <a:pt x="40" y="43"/>
                </a:cubicBezTo>
                <a:cubicBezTo>
                  <a:pt x="39" y="42"/>
                  <a:pt x="39" y="42"/>
                  <a:pt x="38" y="42"/>
                </a:cubicBezTo>
                <a:cubicBezTo>
                  <a:pt x="38" y="42"/>
                  <a:pt x="38" y="42"/>
                  <a:pt x="38" y="42"/>
                </a:cubicBezTo>
                <a:cubicBezTo>
                  <a:pt x="38" y="42"/>
                  <a:pt x="38" y="42"/>
                  <a:pt x="37" y="42"/>
                </a:cubicBezTo>
                <a:cubicBezTo>
                  <a:pt x="37" y="43"/>
                  <a:pt x="37" y="43"/>
                  <a:pt x="37" y="43"/>
                </a:cubicBezTo>
                <a:cubicBezTo>
                  <a:pt x="36" y="44"/>
                  <a:pt x="36" y="45"/>
                  <a:pt x="37" y="45"/>
                </a:cubicBezTo>
                <a:close/>
                <a:moveTo>
                  <a:pt x="33" y="46"/>
                </a:moveTo>
                <a:cubicBezTo>
                  <a:pt x="33" y="46"/>
                  <a:pt x="33" y="46"/>
                  <a:pt x="33" y="46"/>
                </a:cubicBezTo>
                <a:cubicBezTo>
                  <a:pt x="15" y="46"/>
                  <a:pt x="15" y="46"/>
                  <a:pt x="15" y="46"/>
                </a:cubicBezTo>
                <a:cubicBezTo>
                  <a:pt x="12" y="46"/>
                  <a:pt x="9" y="45"/>
                  <a:pt x="7" y="43"/>
                </a:cubicBezTo>
                <a:cubicBezTo>
                  <a:pt x="7" y="43"/>
                  <a:pt x="7" y="43"/>
                  <a:pt x="7" y="43"/>
                </a:cubicBezTo>
                <a:cubicBezTo>
                  <a:pt x="5" y="40"/>
                  <a:pt x="4" y="38"/>
                  <a:pt x="4" y="35"/>
                </a:cubicBezTo>
                <a:cubicBezTo>
                  <a:pt x="4" y="31"/>
                  <a:pt x="5" y="29"/>
                  <a:pt x="7" y="26"/>
                </a:cubicBezTo>
                <a:cubicBezTo>
                  <a:pt x="7" y="26"/>
                  <a:pt x="7" y="26"/>
                  <a:pt x="7" y="26"/>
                </a:cubicBezTo>
                <a:cubicBezTo>
                  <a:pt x="9" y="24"/>
                  <a:pt x="12" y="23"/>
                  <a:pt x="15" y="23"/>
                </a:cubicBezTo>
                <a:cubicBezTo>
                  <a:pt x="17" y="23"/>
                  <a:pt x="17" y="23"/>
                  <a:pt x="17" y="23"/>
                </a:cubicBezTo>
                <a:cubicBezTo>
                  <a:pt x="17" y="23"/>
                  <a:pt x="17" y="23"/>
                  <a:pt x="17" y="22"/>
                </a:cubicBezTo>
                <a:cubicBezTo>
                  <a:pt x="17" y="21"/>
                  <a:pt x="18" y="21"/>
                  <a:pt x="19" y="20"/>
                </a:cubicBezTo>
                <a:cubicBezTo>
                  <a:pt x="19" y="20"/>
                  <a:pt x="19" y="20"/>
                  <a:pt x="19" y="20"/>
                </a:cubicBezTo>
                <a:cubicBezTo>
                  <a:pt x="19" y="20"/>
                  <a:pt x="20" y="20"/>
                  <a:pt x="20" y="19"/>
                </a:cubicBezTo>
                <a:cubicBezTo>
                  <a:pt x="20" y="19"/>
                  <a:pt x="20" y="19"/>
                  <a:pt x="20" y="19"/>
                </a:cubicBezTo>
                <a:cubicBezTo>
                  <a:pt x="21" y="19"/>
                  <a:pt x="21" y="19"/>
                  <a:pt x="22" y="19"/>
                </a:cubicBezTo>
                <a:cubicBezTo>
                  <a:pt x="24" y="19"/>
                  <a:pt x="25" y="20"/>
                  <a:pt x="26" y="21"/>
                </a:cubicBezTo>
                <a:cubicBezTo>
                  <a:pt x="26" y="21"/>
                  <a:pt x="26" y="21"/>
                  <a:pt x="26" y="21"/>
                </a:cubicBezTo>
                <a:cubicBezTo>
                  <a:pt x="26" y="21"/>
                  <a:pt x="26" y="21"/>
                  <a:pt x="26" y="21"/>
                </a:cubicBezTo>
                <a:cubicBezTo>
                  <a:pt x="27" y="22"/>
                  <a:pt x="27" y="22"/>
                  <a:pt x="27" y="23"/>
                </a:cubicBezTo>
                <a:cubicBezTo>
                  <a:pt x="29" y="23"/>
                  <a:pt x="29" y="23"/>
                  <a:pt x="29" y="23"/>
                </a:cubicBezTo>
                <a:cubicBezTo>
                  <a:pt x="31" y="23"/>
                  <a:pt x="33" y="22"/>
                  <a:pt x="34" y="21"/>
                </a:cubicBezTo>
                <a:cubicBezTo>
                  <a:pt x="35" y="19"/>
                  <a:pt x="36" y="18"/>
                  <a:pt x="36" y="15"/>
                </a:cubicBezTo>
                <a:cubicBezTo>
                  <a:pt x="36" y="13"/>
                  <a:pt x="35" y="11"/>
                  <a:pt x="34" y="10"/>
                </a:cubicBezTo>
                <a:cubicBezTo>
                  <a:pt x="34" y="10"/>
                  <a:pt x="34" y="10"/>
                  <a:pt x="34" y="10"/>
                </a:cubicBezTo>
                <a:cubicBezTo>
                  <a:pt x="34" y="10"/>
                  <a:pt x="34" y="10"/>
                  <a:pt x="34" y="10"/>
                </a:cubicBezTo>
                <a:cubicBezTo>
                  <a:pt x="33" y="9"/>
                  <a:pt x="31" y="8"/>
                  <a:pt x="29" y="8"/>
                </a:cubicBezTo>
                <a:cubicBezTo>
                  <a:pt x="11" y="8"/>
                  <a:pt x="11" y="8"/>
                  <a:pt x="11" y="8"/>
                </a:cubicBezTo>
                <a:cubicBezTo>
                  <a:pt x="11" y="8"/>
                  <a:pt x="11" y="8"/>
                  <a:pt x="11" y="8"/>
                </a:cubicBezTo>
                <a:cubicBezTo>
                  <a:pt x="11" y="8"/>
                  <a:pt x="11" y="8"/>
                  <a:pt x="11" y="8"/>
                </a:cubicBezTo>
                <a:cubicBezTo>
                  <a:pt x="11" y="9"/>
                  <a:pt x="10" y="10"/>
                  <a:pt x="10" y="10"/>
                </a:cubicBezTo>
                <a:cubicBezTo>
                  <a:pt x="10" y="10"/>
                  <a:pt x="10" y="10"/>
                  <a:pt x="10" y="10"/>
                </a:cubicBezTo>
                <a:cubicBezTo>
                  <a:pt x="9" y="11"/>
                  <a:pt x="8" y="11"/>
                  <a:pt x="8" y="11"/>
                </a:cubicBezTo>
                <a:cubicBezTo>
                  <a:pt x="7" y="11"/>
                  <a:pt x="6" y="12"/>
                  <a:pt x="6" y="12"/>
                </a:cubicBezTo>
                <a:cubicBezTo>
                  <a:pt x="4" y="12"/>
                  <a:pt x="3" y="11"/>
                  <a:pt x="2" y="10"/>
                </a:cubicBezTo>
                <a:cubicBezTo>
                  <a:pt x="1" y="9"/>
                  <a:pt x="0" y="7"/>
                  <a:pt x="0" y="6"/>
                </a:cubicBezTo>
                <a:cubicBezTo>
                  <a:pt x="0" y="4"/>
                  <a:pt x="1" y="3"/>
                  <a:pt x="2" y="2"/>
                </a:cubicBezTo>
                <a:cubicBezTo>
                  <a:pt x="2" y="2"/>
                  <a:pt x="2" y="2"/>
                  <a:pt x="2" y="2"/>
                </a:cubicBezTo>
                <a:cubicBezTo>
                  <a:pt x="2" y="2"/>
                  <a:pt x="2" y="2"/>
                  <a:pt x="2" y="2"/>
                </a:cubicBezTo>
                <a:cubicBezTo>
                  <a:pt x="3" y="1"/>
                  <a:pt x="4" y="0"/>
                  <a:pt x="6" y="0"/>
                </a:cubicBezTo>
                <a:cubicBezTo>
                  <a:pt x="7" y="0"/>
                  <a:pt x="9" y="1"/>
                  <a:pt x="10" y="2"/>
                </a:cubicBezTo>
                <a:cubicBezTo>
                  <a:pt x="10" y="2"/>
                  <a:pt x="10" y="2"/>
                  <a:pt x="10" y="2"/>
                </a:cubicBezTo>
                <a:cubicBezTo>
                  <a:pt x="10" y="2"/>
                  <a:pt x="10" y="2"/>
                  <a:pt x="10" y="2"/>
                </a:cubicBezTo>
                <a:cubicBezTo>
                  <a:pt x="10" y="2"/>
                  <a:pt x="11" y="3"/>
                  <a:pt x="11" y="4"/>
                </a:cubicBezTo>
                <a:cubicBezTo>
                  <a:pt x="29" y="4"/>
                  <a:pt x="29" y="4"/>
                  <a:pt x="29" y="4"/>
                </a:cubicBezTo>
                <a:cubicBezTo>
                  <a:pt x="32" y="4"/>
                  <a:pt x="35" y="5"/>
                  <a:pt x="37" y="7"/>
                </a:cubicBezTo>
                <a:cubicBezTo>
                  <a:pt x="37" y="7"/>
                  <a:pt x="37" y="7"/>
                  <a:pt x="37" y="7"/>
                </a:cubicBezTo>
                <a:cubicBezTo>
                  <a:pt x="39" y="9"/>
                  <a:pt x="40" y="12"/>
                  <a:pt x="40" y="15"/>
                </a:cubicBezTo>
                <a:cubicBezTo>
                  <a:pt x="40" y="19"/>
                  <a:pt x="39" y="21"/>
                  <a:pt x="37" y="24"/>
                </a:cubicBezTo>
                <a:cubicBezTo>
                  <a:pt x="35" y="26"/>
                  <a:pt x="32" y="27"/>
                  <a:pt x="29" y="27"/>
                </a:cubicBezTo>
                <a:cubicBezTo>
                  <a:pt x="27" y="27"/>
                  <a:pt x="27" y="27"/>
                  <a:pt x="27" y="27"/>
                </a:cubicBezTo>
                <a:cubicBezTo>
                  <a:pt x="27" y="27"/>
                  <a:pt x="27" y="27"/>
                  <a:pt x="27" y="27"/>
                </a:cubicBezTo>
                <a:cubicBezTo>
                  <a:pt x="27" y="27"/>
                  <a:pt x="27" y="27"/>
                  <a:pt x="27" y="27"/>
                </a:cubicBezTo>
                <a:cubicBezTo>
                  <a:pt x="27" y="28"/>
                  <a:pt x="27" y="28"/>
                  <a:pt x="26" y="29"/>
                </a:cubicBezTo>
                <a:cubicBezTo>
                  <a:pt x="26" y="29"/>
                  <a:pt x="25" y="30"/>
                  <a:pt x="24" y="30"/>
                </a:cubicBezTo>
                <a:cubicBezTo>
                  <a:pt x="24" y="31"/>
                  <a:pt x="23" y="31"/>
                  <a:pt x="22" y="31"/>
                </a:cubicBezTo>
                <a:cubicBezTo>
                  <a:pt x="20" y="31"/>
                  <a:pt x="19" y="30"/>
                  <a:pt x="18" y="29"/>
                </a:cubicBezTo>
                <a:cubicBezTo>
                  <a:pt x="18" y="29"/>
                  <a:pt x="18" y="29"/>
                  <a:pt x="18" y="29"/>
                </a:cubicBezTo>
                <a:cubicBezTo>
                  <a:pt x="17" y="28"/>
                  <a:pt x="17" y="28"/>
                  <a:pt x="17" y="27"/>
                </a:cubicBezTo>
                <a:cubicBezTo>
                  <a:pt x="15" y="27"/>
                  <a:pt x="15" y="27"/>
                  <a:pt x="15" y="27"/>
                </a:cubicBezTo>
                <a:cubicBezTo>
                  <a:pt x="13" y="27"/>
                  <a:pt x="11" y="28"/>
                  <a:pt x="10" y="29"/>
                </a:cubicBezTo>
                <a:cubicBezTo>
                  <a:pt x="10" y="29"/>
                  <a:pt x="10" y="29"/>
                  <a:pt x="10" y="29"/>
                </a:cubicBezTo>
                <a:cubicBezTo>
                  <a:pt x="8" y="31"/>
                  <a:pt x="8" y="32"/>
                  <a:pt x="8" y="35"/>
                </a:cubicBezTo>
                <a:cubicBezTo>
                  <a:pt x="8" y="37"/>
                  <a:pt x="8" y="38"/>
                  <a:pt x="10" y="40"/>
                </a:cubicBezTo>
                <a:cubicBezTo>
                  <a:pt x="10" y="40"/>
                  <a:pt x="10" y="40"/>
                  <a:pt x="10" y="40"/>
                </a:cubicBezTo>
                <a:cubicBezTo>
                  <a:pt x="11" y="41"/>
                  <a:pt x="13" y="42"/>
                  <a:pt x="15" y="42"/>
                </a:cubicBezTo>
                <a:cubicBezTo>
                  <a:pt x="33" y="42"/>
                  <a:pt x="33" y="42"/>
                  <a:pt x="33" y="42"/>
                </a:cubicBezTo>
                <a:cubicBezTo>
                  <a:pt x="33" y="42"/>
                  <a:pt x="33" y="41"/>
                  <a:pt x="33" y="41"/>
                </a:cubicBezTo>
                <a:cubicBezTo>
                  <a:pt x="34" y="40"/>
                  <a:pt x="35" y="39"/>
                  <a:pt x="36" y="39"/>
                </a:cubicBezTo>
                <a:cubicBezTo>
                  <a:pt x="36" y="39"/>
                  <a:pt x="36" y="39"/>
                  <a:pt x="37" y="38"/>
                </a:cubicBezTo>
                <a:cubicBezTo>
                  <a:pt x="37" y="38"/>
                  <a:pt x="38" y="38"/>
                  <a:pt x="38" y="38"/>
                </a:cubicBezTo>
                <a:cubicBezTo>
                  <a:pt x="40" y="38"/>
                  <a:pt x="41" y="39"/>
                  <a:pt x="42" y="40"/>
                </a:cubicBezTo>
                <a:cubicBezTo>
                  <a:pt x="42" y="40"/>
                  <a:pt x="42" y="40"/>
                  <a:pt x="42" y="40"/>
                </a:cubicBezTo>
                <a:cubicBezTo>
                  <a:pt x="42" y="40"/>
                  <a:pt x="42" y="40"/>
                  <a:pt x="42" y="40"/>
                </a:cubicBezTo>
                <a:cubicBezTo>
                  <a:pt x="43" y="41"/>
                  <a:pt x="44" y="43"/>
                  <a:pt x="44" y="44"/>
                </a:cubicBezTo>
                <a:cubicBezTo>
                  <a:pt x="44" y="46"/>
                  <a:pt x="43" y="47"/>
                  <a:pt x="42" y="48"/>
                </a:cubicBezTo>
                <a:cubicBezTo>
                  <a:pt x="42" y="48"/>
                  <a:pt x="42" y="48"/>
                  <a:pt x="42" y="48"/>
                </a:cubicBezTo>
                <a:cubicBezTo>
                  <a:pt x="41" y="49"/>
                  <a:pt x="40" y="50"/>
                  <a:pt x="38" y="50"/>
                </a:cubicBezTo>
                <a:cubicBezTo>
                  <a:pt x="37" y="50"/>
                  <a:pt x="35" y="49"/>
                  <a:pt x="34" y="48"/>
                </a:cubicBezTo>
                <a:cubicBezTo>
                  <a:pt x="34" y="48"/>
                  <a:pt x="34" y="48"/>
                  <a:pt x="34" y="48"/>
                </a:cubicBezTo>
                <a:cubicBezTo>
                  <a:pt x="34" y="48"/>
                  <a:pt x="33" y="47"/>
                  <a:pt x="33" y="46"/>
                </a:cubicBezTo>
                <a:close/>
                <a:moveTo>
                  <a:pt x="21" y="26"/>
                </a:moveTo>
                <a:cubicBezTo>
                  <a:pt x="21" y="26"/>
                  <a:pt x="21" y="26"/>
                  <a:pt x="21" y="26"/>
                </a:cubicBezTo>
                <a:cubicBezTo>
                  <a:pt x="21" y="26"/>
                  <a:pt x="21" y="26"/>
                  <a:pt x="21" y="26"/>
                </a:cubicBezTo>
                <a:cubicBezTo>
                  <a:pt x="21" y="27"/>
                  <a:pt x="21" y="27"/>
                  <a:pt x="22" y="27"/>
                </a:cubicBezTo>
                <a:cubicBezTo>
                  <a:pt x="22" y="27"/>
                  <a:pt x="23" y="27"/>
                  <a:pt x="23" y="27"/>
                </a:cubicBezTo>
                <a:cubicBezTo>
                  <a:pt x="23" y="27"/>
                  <a:pt x="23" y="26"/>
                  <a:pt x="23" y="26"/>
                </a:cubicBezTo>
                <a:cubicBezTo>
                  <a:pt x="24" y="26"/>
                  <a:pt x="24" y="26"/>
                  <a:pt x="24" y="26"/>
                </a:cubicBezTo>
                <a:cubicBezTo>
                  <a:pt x="24" y="25"/>
                  <a:pt x="24" y="24"/>
                  <a:pt x="23" y="24"/>
                </a:cubicBezTo>
                <a:cubicBezTo>
                  <a:pt x="23" y="24"/>
                  <a:pt x="23" y="24"/>
                  <a:pt x="23" y="24"/>
                </a:cubicBezTo>
                <a:cubicBezTo>
                  <a:pt x="23" y="23"/>
                  <a:pt x="23" y="23"/>
                  <a:pt x="22" y="23"/>
                </a:cubicBezTo>
                <a:cubicBezTo>
                  <a:pt x="22" y="23"/>
                  <a:pt x="22" y="23"/>
                  <a:pt x="21" y="23"/>
                </a:cubicBezTo>
                <a:cubicBezTo>
                  <a:pt x="21" y="23"/>
                  <a:pt x="21" y="23"/>
                  <a:pt x="21" y="23"/>
                </a:cubicBezTo>
                <a:cubicBezTo>
                  <a:pt x="21" y="23"/>
                  <a:pt x="21" y="23"/>
                  <a:pt x="21" y="23"/>
                </a:cubicBezTo>
                <a:cubicBezTo>
                  <a:pt x="21" y="23"/>
                  <a:pt x="21" y="23"/>
                  <a:pt x="21" y="23"/>
                </a:cubicBezTo>
                <a:cubicBezTo>
                  <a:pt x="21" y="24"/>
                  <a:pt x="20" y="24"/>
                  <a:pt x="20" y="24"/>
                </a:cubicBezTo>
                <a:cubicBezTo>
                  <a:pt x="20" y="25"/>
                  <a:pt x="20" y="26"/>
                  <a:pt x="21" y="26"/>
                </a:cubicBezTo>
                <a:close/>
                <a:moveTo>
                  <a:pt x="7" y="4"/>
                </a:moveTo>
                <a:cubicBezTo>
                  <a:pt x="7" y="4"/>
                  <a:pt x="7" y="4"/>
                  <a:pt x="7" y="4"/>
                </a:cubicBezTo>
                <a:cubicBezTo>
                  <a:pt x="7" y="4"/>
                  <a:pt x="7" y="4"/>
                  <a:pt x="7" y="4"/>
                </a:cubicBezTo>
                <a:cubicBezTo>
                  <a:pt x="7" y="4"/>
                  <a:pt x="6" y="4"/>
                  <a:pt x="6" y="4"/>
                </a:cubicBezTo>
                <a:cubicBezTo>
                  <a:pt x="5" y="4"/>
                  <a:pt x="5" y="4"/>
                  <a:pt x="4" y="4"/>
                </a:cubicBezTo>
                <a:cubicBezTo>
                  <a:pt x="4" y="4"/>
                  <a:pt x="4" y="4"/>
                  <a:pt x="4" y="4"/>
                </a:cubicBezTo>
                <a:cubicBezTo>
                  <a:pt x="4" y="5"/>
                  <a:pt x="4" y="6"/>
                  <a:pt x="4" y="7"/>
                </a:cubicBezTo>
                <a:cubicBezTo>
                  <a:pt x="5" y="8"/>
                  <a:pt x="5" y="8"/>
                  <a:pt x="6" y="8"/>
                </a:cubicBezTo>
                <a:cubicBezTo>
                  <a:pt x="6" y="8"/>
                  <a:pt x="6" y="8"/>
                  <a:pt x="6" y="8"/>
                </a:cubicBezTo>
                <a:cubicBezTo>
                  <a:pt x="7" y="8"/>
                  <a:pt x="7" y="7"/>
                  <a:pt x="7" y="7"/>
                </a:cubicBezTo>
                <a:cubicBezTo>
                  <a:pt x="7" y="7"/>
                  <a:pt x="7" y="7"/>
                  <a:pt x="7" y="7"/>
                </a:cubicBezTo>
                <a:cubicBezTo>
                  <a:pt x="7" y="7"/>
                  <a:pt x="7" y="7"/>
                  <a:pt x="7" y="7"/>
                </a:cubicBezTo>
                <a:cubicBezTo>
                  <a:pt x="8" y="6"/>
                  <a:pt x="8" y="5"/>
                  <a:pt x="7"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8" name="Freeform 674"/>
          <p:cNvSpPr>
            <a:spLocks noEditPoints="1"/>
          </p:cNvSpPr>
          <p:nvPr/>
        </p:nvSpPr>
        <p:spPr bwMode="auto">
          <a:xfrm>
            <a:off x="3766736" y="5073407"/>
            <a:ext cx="161276" cy="161276"/>
          </a:xfrm>
          <a:custGeom>
            <a:avLst/>
            <a:gdLst>
              <a:gd name="T0" fmla="*/ 44 w 48"/>
              <a:gd name="T1" fmla="*/ 12 h 48"/>
              <a:gd name="T2" fmla="*/ 47 w 48"/>
              <a:gd name="T3" fmla="*/ 12 h 48"/>
              <a:gd name="T4" fmla="*/ 47 w 48"/>
              <a:gd name="T5" fmla="*/ 15 h 48"/>
              <a:gd name="T6" fmla="*/ 42 w 48"/>
              <a:gd name="T7" fmla="*/ 20 h 48"/>
              <a:gd name="T8" fmla="*/ 37 w 48"/>
              <a:gd name="T9" fmla="*/ 24 h 48"/>
              <a:gd name="T10" fmla="*/ 42 w 48"/>
              <a:gd name="T11" fmla="*/ 28 h 48"/>
              <a:gd name="T12" fmla="*/ 47 w 48"/>
              <a:gd name="T13" fmla="*/ 33 h 48"/>
              <a:gd name="T14" fmla="*/ 47 w 48"/>
              <a:gd name="T15" fmla="*/ 36 h 48"/>
              <a:gd name="T16" fmla="*/ 44 w 48"/>
              <a:gd name="T17" fmla="*/ 36 h 48"/>
              <a:gd name="T18" fmla="*/ 39 w 48"/>
              <a:gd name="T19" fmla="*/ 31 h 48"/>
              <a:gd name="T20" fmla="*/ 33 w 48"/>
              <a:gd name="T21" fmla="*/ 25 h 48"/>
              <a:gd name="T22" fmla="*/ 33 w 48"/>
              <a:gd name="T23" fmla="*/ 25 h 48"/>
              <a:gd name="T24" fmla="*/ 33 w 48"/>
              <a:gd name="T25" fmla="*/ 23 h 48"/>
              <a:gd name="T26" fmla="*/ 39 w 48"/>
              <a:gd name="T27" fmla="*/ 17 h 48"/>
              <a:gd name="T28" fmla="*/ 44 w 48"/>
              <a:gd name="T29" fmla="*/ 12 h 48"/>
              <a:gd name="T30" fmla="*/ 36 w 48"/>
              <a:gd name="T31" fmla="*/ 44 h 48"/>
              <a:gd name="T32" fmla="*/ 36 w 48"/>
              <a:gd name="T33" fmla="*/ 44 h 48"/>
              <a:gd name="T34" fmla="*/ 36 w 48"/>
              <a:gd name="T35" fmla="*/ 47 h 48"/>
              <a:gd name="T36" fmla="*/ 33 w 48"/>
              <a:gd name="T37" fmla="*/ 47 h 48"/>
              <a:gd name="T38" fmla="*/ 28 w 48"/>
              <a:gd name="T39" fmla="*/ 42 h 48"/>
              <a:gd name="T40" fmla="*/ 24 w 48"/>
              <a:gd name="T41" fmla="*/ 38 h 48"/>
              <a:gd name="T42" fmla="*/ 20 w 48"/>
              <a:gd name="T43" fmla="*/ 42 h 48"/>
              <a:gd name="T44" fmla="*/ 14 w 48"/>
              <a:gd name="T45" fmla="*/ 47 h 48"/>
              <a:gd name="T46" fmla="*/ 12 w 48"/>
              <a:gd name="T47" fmla="*/ 47 h 48"/>
              <a:gd name="T48" fmla="*/ 12 w 48"/>
              <a:gd name="T49" fmla="*/ 44 h 48"/>
              <a:gd name="T50" fmla="*/ 17 w 48"/>
              <a:gd name="T51" fmla="*/ 39 h 48"/>
              <a:gd name="T52" fmla="*/ 22 w 48"/>
              <a:gd name="T53" fmla="*/ 34 h 48"/>
              <a:gd name="T54" fmla="*/ 22 w 48"/>
              <a:gd name="T55" fmla="*/ 34 h 48"/>
              <a:gd name="T56" fmla="*/ 25 w 48"/>
              <a:gd name="T57" fmla="*/ 34 h 48"/>
              <a:gd name="T58" fmla="*/ 31 w 48"/>
              <a:gd name="T59" fmla="*/ 39 h 48"/>
              <a:gd name="T60" fmla="*/ 36 w 48"/>
              <a:gd name="T61" fmla="*/ 44 h 48"/>
              <a:gd name="T62" fmla="*/ 3 w 48"/>
              <a:gd name="T63" fmla="*/ 36 h 48"/>
              <a:gd name="T64" fmla="*/ 3 w 48"/>
              <a:gd name="T65" fmla="*/ 36 h 48"/>
              <a:gd name="T66" fmla="*/ 1 w 48"/>
              <a:gd name="T67" fmla="*/ 36 h 48"/>
              <a:gd name="T68" fmla="*/ 1 w 48"/>
              <a:gd name="T69" fmla="*/ 33 h 48"/>
              <a:gd name="T70" fmla="*/ 6 w 48"/>
              <a:gd name="T71" fmla="*/ 28 h 48"/>
              <a:gd name="T72" fmla="*/ 10 w 48"/>
              <a:gd name="T73" fmla="*/ 24 h 48"/>
              <a:gd name="T74" fmla="*/ 6 w 48"/>
              <a:gd name="T75" fmla="*/ 20 h 48"/>
              <a:gd name="T76" fmla="*/ 1 w 48"/>
              <a:gd name="T77" fmla="*/ 15 h 48"/>
              <a:gd name="T78" fmla="*/ 1 w 48"/>
              <a:gd name="T79" fmla="*/ 12 h 48"/>
              <a:gd name="T80" fmla="*/ 3 w 48"/>
              <a:gd name="T81" fmla="*/ 12 h 48"/>
              <a:gd name="T82" fmla="*/ 9 w 48"/>
              <a:gd name="T83" fmla="*/ 17 h 48"/>
              <a:gd name="T84" fmla="*/ 14 w 48"/>
              <a:gd name="T85" fmla="*/ 23 h 48"/>
              <a:gd name="T86" fmla="*/ 14 w 48"/>
              <a:gd name="T87" fmla="*/ 23 h 48"/>
              <a:gd name="T88" fmla="*/ 14 w 48"/>
              <a:gd name="T89" fmla="*/ 25 h 48"/>
              <a:gd name="T90" fmla="*/ 9 w 48"/>
              <a:gd name="T91" fmla="*/ 31 h 48"/>
              <a:gd name="T92" fmla="*/ 3 w 48"/>
              <a:gd name="T93" fmla="*/ 36 h 48"/>
              <a:gd name="T94" fmla="*/ 12 w 48"/>
              <a:gd name="T95" fmla="*/ 4 h 48"/>
              <a:gd name="T96" fmla="*/ 12 w 48"/>
              <a:gd name="T97" fmla="*/ 4 h 48"/>
              <a:gd name="T98" fmla="*/ 12 w 48"/>
              <a:gd name="T99" fmla="*/ 1 h 48"/>
              <a:gd name="T100" fmla="*/ 14 w 48"/>
              <a:gd name="T101" fmla="*/ 1 h 48"/>
              <a:gd name="T102" fmla="*/ 20 w 48"/>
              <a:gd name="T103" fmla="*/ 6 h 48"/>
              <a:gd name="T104" fmla="*/ 24 w 48"/>
              <a:gd name="T105" fmla="*/ 10 h 48"/>
              <a:gd name="T106" fmla="*/ 28 w 48"/>
              <a:gd name="T107" fmla="*/ 6 h 48"/>
              <a:gd name="T108" fmla="*/ 33 w 48"/>
              <a:gd name="T109" fmla="*/ 1 h 48"/>
              <a:gd name="T110" fmla="*/ 36 w 48"/>
              <a:gd name="T111" fmla="*/ 1 h 48"/>
              <a:gd name="T112" fmla="*/ 36 w 48"/>
              <a:gd name="T113" fmla="*/ 4 h 48"/>
              <a:gd name="T114" fmla="*/ 31 w 48"/>
              <a:gd name="T115" fmla="*/ 9 h 48"/>
              <a:gd name="T116" fmla="*/ 25 w 48"/>
              <a:gd name="T117" fmla="*/ 14 h 48"/>
              <a:gd name="T118" fmla="*/ 25 w 48"/>
              <a:gd name="T119" fmla="*/ 14 h 48"/>
              <a:gd name="T120" fmla="*/ 22 w 48"/>
              <a:gd name="T121" fmla="*/ 14 h 48"/>
              <a:gd name="T122" fmla="*/ 17 w 48"/>
              <a:gd name="T123" fmla="*/ 9 h 48"/>
              <a:gd name="T124" fmla="*/ 12 w 48"/>
              <a:gd name="T125"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 h="48">
                <a:moveTo>
                  <a:pt x="44" y="12"/>
                </a:moveTo>
                <a:cubicBezTo>
                  <a:pt x="45" y="11"/>
                  <a:pt x="46" y="11"/>
                  <a:pt x="47" y="12"/>
                </a:cubicBezTo>
                <a:cubicBezTo>
                  <a:pt x="48" y="13"/>
                  <a:pt x="48" y="14"/>
                  <a:pt x="47" y="15"/>
                </a:cubicBezTo>
                <a:cubicBezTo>
                  <a:pt x="42" y="20"/>
                  <a:pt x="42" y="20"/>
                  <a:pt x="42" y="20"/>
                </a:cubicBezTo>
                <a:cubicBezTo>
                  <a:pt x="37" y="24"/>
                  <a:pt x="37" y="24"/>
                  <a:pt x="37" y="24"/>
                </a:cubicBezTo>
                <a:cubicBezTo>
                  <a:pt x="42" y="28"/>
                  <a:pt x="42" y="28"/>
                  <a:pt x="42" y="28"/>
                </a:cubicBezTo>
                <a:cubicBezTo>
                  <a:pt x="47" y="33"/>
                  <a:pt x="47" y="33"/>
                  <a:pt x="47" y="33"/>
                </a:cubicBezTo>
                <a:cubicBezTo>
                  <a:pt x="48" y="34"/>
                  <a:pt x="48" y="35"/>
                  <a:pt x="47" y="36"/>
                </a:cubicBezTo>
                <a:cubicBezTo>
                  <a:pt x="46" y="37"/>
                  <a:pt x="45" y="37"/>
                  <a:pt x="44" y="36"/>
                </a:cubicBezTo>
                <a:cubicBezTo>
                  <a:pt x="39" y="31"/>
                  <a:pt x="39" y="31"/>
                  <a:pt x="39" y="31"/>
                </a:cubicBezTo>
                <a:cubicBezTo>
                  <a:pt x="33" y="25"/>
                  <a:pt x="33" y="25"/>
                  <a:pt x="33" y="25"/>
                </a:cubicBezTo>
                <a:cubicBezTo>
                  <a:pt x="33" y="25"/>
                  <a:pt x="33" y="25"/>
                  <a:pt x="33" y="25"/>
                </a:cubicBezTo>
                <a:cubicBezTo>
                  <a:pt x="33" y="25"/>
                  <a:pt x="33" y="23"/>
                  <a:pt x="33" y="23"/>
                </a:cubicBezTo>
                <a:cubicBezTo>
                  <a:pt x="39" y="17"/>
                  <a:pt x="39" y="17"/>
                  <a:pt x="39" y="17"/>
                </a:cubicBezTo>
                <a:cubicBezTo>
                  <a:pt x="44" y="12"/>
                  <a:pt x="44" y="12"/>
                  <a:pt x="44" y="12"/>
                </a:cubicBezTo>
                <a:close/>
                <a:moveTo>
                  <a:pt x="36" y="44"/>
                </a:moveTo>
                <a:cubicBezTo>
                  <a:pt x="36" y="44"/>
                  <a:pt x="36" y="44"/>
                  <a:pt x="36" y="44"/>
                </a:cubicBezTo>
                <a:cubicBezTo>
                  <a:pt x="37" y="45"/>
                  <a:pt x="37" y="46"/>
                  <a:pt x="36" y="47"/>
                </a:cubicBezTo>
                <a:cubicBezTo>
                  <a:pt x="35" y="48"/>
                  <a:pt x="34" y="48"/>
                  <a:pt x="33" y="47"/>
                </a:cubicBezTo>
                <a:cubicBezTo>
                  <a:pt x="28" y="42"/>
                  <a:pt x="28" y="42"/>
                  <a:pt x="28" y="42"/>
                </a:cubicBezTo>
                <a:cubicBezTo>
                  <a:pt x="24" y="38"/>
                  <a:pt x="24" y="38"/>
                  <a:pt x="24" y="38"/>
                </a:cubicBezTo>
                <a:cubicBezTo>
                  <a:pt x="20" y="42"/>
                  <a:pt x="20" y="42"/>
                  <a:pt x="20" y="42"/>
                </a:cubicBezTo>
                <a:cubicBezTo>
                  <a:pt x="14" y="47"/>
                  <a:pt x="14" y="47"/>
                  <a:pt x="14" y="47"/>
                </a:cubicBezTo>
                <a:cubicBezTo>
                  <a:pt x="14" y="48"/>
                  <a:pt x="12" y="48"/>
                  <a:pt x="12" y="47"/>
                </a:cubicBezTo>
                <a:cubicBezTo>
                  <a:pt x="11" y="46"/>
                  <a:pt x="11" y="45"/>
                  <a:pt x="12" y="44"/>
                </a:cubicBezTo>
                <a:cubicBezTo>
                  <a:pt x="17" y="39"/>
                  <a:pt x="17" y="39"/>
                  <a:pt x="17" y="39"/>
                </a:cubicBezTo>
                <a:cubicBezTo>
                  <a:pt x="22" y="34"/>
                  <a:pt x="22" y="34"/>
                  <a:pt x="22" y="34"/>
                </a:cubicBezTo>
                <a:cubicBezTo>
                  <a:pt x="22" y="34"/>
                  <a:pt x="22" y="34"/>
                  <a:pt x="22" y="34"/>
                </a:cubicBezTo>
                <a:cubicBezTo>
                  <a:pt x="23" y="33"/>
                  <a:pt x="24" y="33"/>
                  <a:pt x="25" y="34"/>
                </a:cubicBezTo>
                <a:cubicBezTo>
                  <a:pt x="31" y="39"/>
                  <a:pt x="31" y="39"/>
                  <a:pt x="31" y="39"/>
                </a:cubicBezTo>
                <a:cubicBezTo>
                  <a:pt x="36" y="44"/>
                  <a:pt x="36" y="44"/>
                  <a:pt x="36" y="44"/>
                </a:cubicBezTo>
                <a:close/>
                <a:moveTo>
                  <a:pt x="3" y="36"/>
                </a:moveTo>
                <a:cubicBezTo>
                  <a:pt x="3" y="36"/>
                  <a:pt x="3" y="36"/>
                  <a:pt x="3" y="36"/>
                </a:cubicBezTo>
                <a:cubicBezTo>
                  <a:pt x="3" y="37"/>
                  <a:pt x="1" y="37"/>
                  <a:pt x="1" y="36"/>
                </a:cubicBezTo>
                <a:cubicBezTo>
                  <a:pt x="0" y="35"/>
                  <a:pt x="0" y="34"/>
                  <a:pt x="1" y="33"/>
                </a:cubicBezTo>
                <a:cubicBezTo>
                  <a:pt x="6" y="28"/>
                  <a:pt x="6" y="28"/>
                  <a:pt x="6" y="28"/>
                </a:cubicBezTo>
                <a:cubicBezTo>
                  <a:pt x="10" y="24"/>
                  <a:pt x="10" y="24"/>
                  <a:pt x="10" y="24"/>
                </a:cubicBezTo>
                <a:cubicBezTo>
                  <a:pt x="6" y="20"/>
                  <a:pt x="6" y="20"/>
                  <a:pt x="6" y="20"/>
                </a:cubicBezTo>
                <a:cubicBezTo>
                  <a:pt x="1" y="15"/>
                  <a:pt x="1" y="15"/>
                  <a:pt x="1" y="15"/>
                </a:cubicBezTo>
                <a:cubicBezTo>
                  <a:pt x="0" y="14"/>
                  <a:pt x="0" y="13"/>
                  <a:pt x="1" y="12"/>
                </a:cubicBezTo>
                <a:cubicBezTo>
                  <a:pt x="1" y="11"/>
                  <a:pt x="3" y="11"/>
                  <a:pt x="3" y="12"/>
                </a:cubicBezTo>
                <a:cubicBezTo>
                  <a:pt x="9" y="17"/>
                  <a:pt x="9" y="17"/>
                  <a:pt x="9" y="17"/>
                </a:cubicBezTo>
                <a:cubicBezTo>
                  <a:pt x="14" y="23"/>
                  <a:pt x="14" y="23"/>
                  <a:pt x="14" y="23"/>
                </a:cubicBezTo>
                <a:cubicBezTo>
                  <a:pt x="14" y="23"/>
                  <a:pt x="14" y="23"/>
                  <a:pt x="14" y="23"/>
                </a:cubicBezTo>
                <a:cubicBezTo>
                  <a:pt x="15" y="23"/>
                  <a:pt x="15" y="25"/>
                  <a:pt x="14" y="25"/>
                </a:cubicBezTo>
                <a:cubicBezTo>
                  <a:pt x="9" y="31"/>
                  <a:pt x="9" y="31"/>
                  <a:pt x="9" y="31"/>
                </a:cubicBezTo>
                <a:cubicBezTo>
                  <a:pt x="3" y="36"/>
                  <a:pt x="3" y="36"/>
                  <a:pt x="3" y="36"/>
                </a:cubicBezTo>
                <a:close/>
                <a:moveTo>
                  <a:pt x="12" y="4"/>
                </a:moveTo>
                <a:cubicBezTo>
                  <a:pt x="12" y="4"/>
                  <a:pt x="12" y="4"/>
                  <a:pt x="12" y="4"/>
                </a:cubicBezTo>
                <a:cubicBezTo>
                  <a:pt x="11" y="3"/>
                  <a:pt x="11" y="2"/>
                  <a:pt x="12" y="1"/>
                </a:cubicBezTo>
                <a:cubicBezTo>
                  <a:pt x="12" y="0"/>
                  <a:pt x="14" y="0"/>
                  <a:pt x="14" y="1"/>
                </a:cubicBezTo>
                <a:cubicBezTo>
                  <a:pt x="20" y="6"/>
                  <a:pt x="20" y="6"/>
                  <a:pt x="20" y="6"/>
                </a:cubicBezTo>
                <a:cubicBezTo>
                  <a:pt x="24" y="10"/>
                  <a:pt x="24" y="10"/>
                  <a:pt x="24" y="10"/>
                </a:cubicBezTo>
                <a:cubicBezTo>
                  <a:pt x="28" y="6"/>
                  <a:pt x="28" y="6"/>
                  <a:pt x="28" y="6"/>
                </a:cubicBezTo>
                <a:cubicBezTo>
                  <a:pt x="33" y="1"/>
                  <a:pt x="33" y="1"/>
                  <a:pt x="33" y="1"/>
                </a:cubicBezTo>
                <a:cubicBezTo>
                  <a:pt x="34" y="0"/>
                  <a:pt x="35" y="0"/>
                  <a:pt x="36" y="1"/>
                </a:cubicBezTo>
                <a:cubicBezTo>
                  <a:pt x="37" y="2"/>
                  <a:pt x="37" y="3"/>
                  <a:pt x="36" y="4"/>
                </a:cubicBezTo>
                <a:cubicBezTo>
                  <a:pt x="31" y="9"/>
                  <a:pt x="31" y="9"/>
                  <a:pt x="31" y="9"/>
                </a:cubicBezTo>
                <a:cubicBezTo>
                  <a:pt x="25" y="14"/>
                  <a:pt x="25" y="14"/>
                  <a:pt x="25" y="14"/>
                </a:cubicBezTo>
                <a:cubicBezTo>
                  <a:pt x="25" y="14"/>
                  <a:pt x="25" y="14"/>
                  <a:pt x="25" y="14"/>
                </a:cubicBezTo>
                <a:cubicBezTo>
                  <a:pt x="24" y="15"/>
                  <a:pt x="23" y="15"/>
                  <a:pt x="22" y="14"/>
                </a:cubicBezTo>
                <a:cubicBezTo>
                  <a:pt x="17" y="9"/>
                  <a:pt x="17" y="9"/>
                  <a:pt x="17" y="9"/>
                </a:cubicBezTo>
                <a:cubicBezTo>
                  <a:pt x="12" y="4"/>
                  <a:pt x="12" y="4"/>
                  <a:pt x="12"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69" name="Freeform 675"/>
          <p:cNvSpPr>
            <a:spLocks noEditPoints="1"/>
          </p:cNvSpPr>
          <p:nvPr/>
        </p:nvSpPr>
        <p:spPr bwMode="auto">
          <a:xfrm>
            <a:off x="1708790" y="5070048"/>
            <a:ext cx="141116" cy="167996"/>
          </a:xfrm>
          <a:custGeom>
            <a:avLst/>
            <a:gdLst>
              <a:gd name="T0" fmla="*/ 2 w 42"/>
              <a:gd name="T1" fmla="*/ 0 h 50"/>
              <a:gd name="T2" fmla="*/ 2 w 42"/>
              <a:gd name="T3" fmla="*/ 0 h 50"/>
              <a:gd name="T4" fmla="*/ 2 w 42"/>
              <a:gd name="T5" fmla="*/ 0 h 50"/>
              <a:gd name="T6" fmla="*/ 40 w 42"/>
              <a:gd name="T7" fmla="*/ 0 h 50"/>
              <a:gd name="T8" fmla="*/ 42 w 42"/>
              <a:gd name="T9" fmla="*/ 2 h 50"/>
              <a:gd name="T10" fmla="*/ 42 w 42"/>
              <a:gd name="T11" fmla="*/ 3 h 50"/>
              <a:gd name="T12" fmla="*/ 32 w 42"/>
              <a:gd name="T13" fmla="*/ 13 h 50"/>
              <a:gd name="T14" fmla="*/ 42 w 42"/>
              <a:gd name="T15" fmla="*/ 22 h 50"/>
              <a:gd name="T16" fmla="*/ 42 w 42"/>
              <a:gd name="T17" fmla="*/ 25 h 50"/>
              <a:gd name="T18" fmla="*/ 40 w 42"/>
              <a:gd name="T19" fmla="*/ 26 h 50"/>
              <a:gd name="T20" fmla="*/ 40 w 42"/>
              <a:gd name="T21" fmla="*/ 26 h 50"/>
              <a:gd name="T22" fmla="*/ 4 w 42"/>
              <a:gd name="T23" fmla="*/ 26 h 50"/>
              <a:gd name="T24" fmla="*/ 4 w 42"/>
              <a:gd name="T25" fmla="*/ 48 h 50"/>
              <a:gd name="T26" fmla="*/ 2 w 42"/>
              <a:gd name="T27" fmla="*/ 50 h 50"/>
              <a:gd name="T28" fmla="*/ 0 w 42"/>
              <a:gd name="T29" fmla="*/ 48 h 50"/>
              <a:gd name="T30" fmla="*/ 0 w 42"/>
              <a:gd name="T31" fmla="*/ 24 h 50"/>
              <a:gd name="T32" fmla="*/ 0 w 42"/>
              <a:gd name="T33" fmla="*/ 24 h 50"/>
              <a:gd name="T34" fmla="*/ 0 w 42"/>
              <a:gd name="T35" fmla="*/ 24 h 50"/>
              <a:gd name="T36" fmla="*/ 0 w 42"/>
              <a:gd name="T37" fmla="*/ 2 h 50"/>
              <a:gd name="T38" fmla="*/ 2 w 42"/>
              <a:gd name="T39" fmla="*/ 0 h 50"/>
              <a:gd name="T40" fmla="*/ 2 w 42"/>
              <a:gd name="T41" fmla="*/ 0 h 50"/>
              <a:gd name="T42" fmla="*/ 2 w 42"/>
              <a:gd name="T43" fmla="*/ 0 h 50"/>
              <a:gd name="T44" fmla="*/ 2 w 42"/>
              <a:gd name="T45" fmla="*/ 0 h 50"/>
              <a:gd name="T46" fmla="*/ 2 w 42"/>
              <a:gd name="T47" fmla="*/ 0 h 50"/>
              <a:gd name="T48" fmla="*/ 4 w 42"/>
              <a:gd name="T49" fmla="*/ 4 h 50"/>
              <a:gd name="T50" fmla="*/ 4 w 42"/>
              <a:gd name="T51" fmla="*/ 4 h 50"/>
              <a:gd name="T52" fmla="*/ 4 w 42"/>
              <a:gd name="T53" fmla="*/ 22 h 50"/>
              <a:gd name="T54" fmla="*/ 36 w 42"/>
              <a:gd name="T55" fmla="*/ 22 h 50"/>
              <a:gd name="T56" fmla="*/ 28 w 42"/>
              <a:gd name="T57" fmla="*/ 14 h 50"/>
              <a:gd name="T58" fmla="*/ 28 w 42"/>
              <a:gd name="T59" fmla="*/ 12 h 50"/>
              <a:gd name="T60" fmla="*/ 36 w 42"/>
              <a:gd name="T61" fmla="*/ 4 h 50"/>
              <a:gd name="T62" fmla="*/ 4 w 42"/>
              <a:gd name="T63"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 h="50">
                <a:moveTo>
                  <a:pt x="2" y="0"/>
                </a:moveTo>
                <a:cubicBezTo>
                  <a:pt x="2" y="0"/>
                  <a:pt x="2" y="0"/>
                  <a:pt x="2" y="0"/>
                </a:cubicBezTo>
                <a:cubicBezTo>
                  <a:pt x="2" y="0"/>
                  <a:pt x="2" y="0"/>
                  <a:pt x="2" y="0"/>
                </a:cubicBezTo>
                <a:cubicBezTo>
                  <a:pt x="40" y="0"/>
                  <a:pt x="40" y="0"/>
                  <a:pt x="40" y="0"/>
                </a:cubicBezTo>
                <a:cubicBezTo>
                  <a:pt x="41" y="0"/>
                  <a:pt x="42" y="1"/>
                  <a:pt x="42" y="2"/>
                </a:cubicBezTo>
                <a:cubicBezTo>
                  <a:pt x="42" y="3"/>
                  <a:pt x="42" y="3"/>
                  <a:pt x="42" y="3"/>
                </a:cubicBezTo>
                <a:cubicBezTo>
                  <a:pt x="32" y="13"/>
                  <a:pt x="32" y="13"/>
                  <a:pt x="32" y="13"/>
                </a:cubicBezTo>
                <a:cubicBezTo>
                  <a:pt x="42" y="22"/>
                  <a:pt x="42" y="22"/>
                  <a:pt x="42" y="22"/>
                </a:cubicBezTo>
                <a:cubicBezTo>
                  <a:pt x="42" y="23"/>
                  <a:pt x="42" y="24"/>
                  <a:pt x="42" y="25"/>
                </a:cubicBezTo>
                <a:cubicBezTo>
                  <a:pt x="41" y="26"/>
                  <a:pt x="41" y="26"/>
                  <a:pt x="40" y="26"/>
                </a:cubicBezTo>
                <a:cubicBezTo>
                  <a:pt x="40" y="26"/>
                  <a:pt x="40" y="26"/>
                  <a:pt x="40" y="26"/>
                </a:cubicBezTo>
                <a:cubicBezTo>
                  <a:pt x="4" y="26"/>
                  <a:pt x="4" y="26"/>
                  <a:pt x="4" y="26"/>
                </a:cubicBezTo>
                <a:cubicBezTo>
                  <a:pt x="4" y="48"/>
                  <a:pt x="4" y="48"/>
                  <a:pt x="4" y="48"/>
                </a:cubicBezTo>
                <a:cubicBezTo>
                  <a:pt x="4" y="49"/>
                  <a:pt x="3" y="50"/>
                  <a:pt x="2" y="50"/>
                </a:cubicBezTo>
                <a:cubicBezTo>
                  <a:pt x="1" y="50"/>
                  <a:pt x="0" y="49"/>
                  <a:pt x="0" y="48"/>
                </a:cubicBezTo>
                <a:cubicBezTo>
                  <a:pt x="0" y="24"/>
                  <a:pt x="0" y="24"/>
                  <a:pt x="0" y="24"/>
                </a:cubicBezTo>
                <a:cubicBezTo>
                  <a:pt x="0" y="24"/>
                  <a:pt x="0" y="24"/>
                  <a:pt x="0" y="24"/>
                </a:cubicBezTo>
                <a:cubicBezTo>
                  <a:pt x="0" y="24"/>
                  <a:pt x="0" y="24"/>
                  <a:pt x="0" y="24"/>
                </a:cubicBezTo>
                <a:cubicBezTo>
                  <a:pt x="0" y="2"/>
                  <a:pt x="0" y="2"/>
                  <a:pt x="0" y="2"/>
                </a:cubicBezTo>
                <a:cubicBezTo>
                  <a:pt x="0" y="1"/>
                  <a:pt x="1" y="0"/>
                  <a:pt x="2" y="0"/>
                </a:cubicBezTo>
                <a:close/>
                <a:moveTo>
                  <a:pt x="2" y="0"/>
                </a:moveTo>
                <a:cubicBezTo>
                  <a:pt x="2" y="0"/>
                  <a:pt x="2" y="0"/>
                  <a:pt x="2" y="0"/>
                </a:cubicBezTo>
                <a:cubicBezTo>
                  <a:pt x="2" y="0"/>
                  <a:pt x="2" y="0"/>
                  <a:pt x="2" y="0"/>
                </a:cubicBezTo>
                <a:cubicBezTo>
                  <a:pt x="2" y="0"/>
                  <a:pt x="2" y="0"/>
                  <a:pt x="2" y="0"/>
                </a:cubicBezTo>
                <a:close/>
                <a:moveTo>
                  <a:pt x="4" y="4"/>
                </a:moveTo>
                <a:cubicBezTo>
                  <a:pt x="4" y="4"/>
                  <a:pt x="4" y="4"/>
                  <a:pt x="4" y="4"/>
                </a:cubicBezTo>
                <a:cubicBezTo>
                  <a:pt x="4" y="22"/>
                  <a:pt x="4" y="22"/>
                  <a:pt x="4" y="22"/>
                </a:cubicBezTo>
                <a:cubicBezTo>
                  <a:pt x="36" y="22"/>
                  <a:pt x="36" y="22"/>
                  <a:pt x="36" y="22"/>
                </a:cubicBezTo>
                <a:cubicBezTo>
                  <a:pt x="28" y="14"/>
                  <a:pt x="28" y="14"/>
                  <a:pt x="28" y="14"/>
                </a:cubicBezTo>
                <a:cubicBezTo>
                  <a:pt x="27" y="13"/>
                  <a:pt x="27" y="12"/>
                  <a:pt x="28" y="12"/>
                </a:cubicBezTo>
                <a:cubicBezTo>
                  <a:pt x="36" y="4"/>
                  <a:pt x="36" y="4"/>
                  <a:pt x="36" y="4"/>
                </a:cubicBezTo>
                <a:cubicBezTo>
                  <a:pt x="4" y="4"/>
                  <a:pt x="4" y="4"/>
                  <a:pt x="4"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0" name="Freeform 676"/>
          <p:cNvSpPr>
            <a:spLocks noEditPoints="1"/>
          </p:cNvSpPr>
          <p:nvPr/>
        </p:nvSpPr>
        <p:spPr bwMode="auto">
          <a:xfrm>
            <a:off x="1994383" y="5070048"/>
            <a:ext cx="173036" cy="167996"/>
          </a:xfrm>
          <a:custGeom>
            <a:avLst/>
            <a:gdLst>
              <a:gd name="T0" fmla="*/ 49 w 51"/>
              <a:gd name="T1" fmla="*/ 34 h 50"/>
              <a:gd name="T2" fmla="*/ 49 w 51"/>
              <a:gd name="T3" fmla="*/ 37 h 50"/>
              <a:gd name="T4" fmla="*/ 25 w 51"/>
              <a:gd name="T5" fmla="*/ 50 h 50"/>
              <a:gd name="T6" fmla="*/ 1 w 51"/>
              <a:gd name="T7" fmla="*/ 35 h 50"/>
              <a:gd name="T8" fmla="*/ 9 w 51"/>
              <a:gd name="T9" fmla="*/ 30 h 50"/>
              <a:gd name="T10" fmla="*/ 1 w 51"/>
              <a:gd name="T11" fmla="*/ 24 h 50"/>
              <a:gd name="T12" fmla="*/ 9 w 51"/>
              <a:gd name="T13" fmla="*/ 20 h 50"/>
              <a:gd name="T14" fmla="*/ 1 w 51"/>
              <a:gd name="T15" fmla="*/ 13 h 50"/>
              <a:gd name="T16" fmla="*/ 25 w 51"/>
              <a:gd name="T17" fmla="*/ 0 h 50"/>
              <a:gd name="T18" fmla="*/ 49 w 51"/>
              <a:gd name="T19" fmla="*/ 13 h 50"/>
              <a:gd name="T20" fmla="*/ 49 w 51"/>
              <a:gd name="T21" fmla="*/ 16 h 50"/>
              <a:gd name="T22" fmla="*/ 49 w 51"/>
              <a:gd name="T23" fmla="*/ 23 h 50"/>
              <a:gd name="T24" fmla="*/ 49 w 51"/>
              <a:gd name="T25" fmla="*/ 27 h 50"/>
              <a:gd name="T26" fmla="*/ 45 w 51"/>
              <a:gd name="T27" fmla="*/ 36 h 50"/>
              <a:gd name="T28" fmla="*/ 39 w 51"/>
              <a:gd name="T29" fmla="*/ 32 h 50"/>
              <a:gd name="T30" fmla="*/ 26 w 51"/>
              <a:gd name="T31" fmla="*/ 39 h 50"/>
              <a:gd name="T32" fmla="*/ 26 w 51"/>
              <a:gd name="T33" fmla="*/ 39 h 50"/>
              <a:gd name="T34" fmla="*/ 26 w 51"/>
              <a:gd name="T35" fmla="*/ 39 h 50"/>
              <a:gd name="T36" fmla="*/ 25 w 51"/>
              <a:gd name="T37" fmla="*/ 39 h 50"/>
              <a:gd name="T38" fmla="*/ 25 w 51"/>
              <a:gd name="T39" fmla="*/ 39 h 50"/>
              <a:gd name="T40" fmla="*/ 7 w 51"/>
              <a:gd name="T41" fmla="*/ 36 h 50"/>
              <a:gd name="T42" fmla="*/ 45 w 51"/>
              <a:gd name="T43" fmla="*/ 36 h 50"/>
              <a:gd name="T44" fmla="*/ 26 w 51"/>
              <a:gd name="T45" fmla="*/ 35 h 50"/>
              <a:gd name="T46" fmla="*/ 39 w 51"/>
              <a:gd name="T47" fmla="*/ 22 h 50"/>
              <a:gd name="T48" fmla="*/ 26 w 51"/>
              <a:gd name="T49" fmla="*/ 28 h 50"/>
              <a:gd name="T50" fmla="*/ 26 w 51"/>
              <a:gd name="T51" fmla="*/ 28 h 50"/>
              <a:gd name="T52" fmla="*/ 26 w 51"/>
              <a:gd name="T53" fmla="*/ 28 h 50"/>
              <a:gd name="T54" fmla="*/ 25 w 51"/>
              <a:gd name="T55" fmla="*/ 28 h 50"/>
              <a:gd name="T56" fmla="*/ 25 w 51"/>
              <a:gd name="T57" fmla="*/ 28 h 50"/>
              <a:gd name="T58" fmla="*/ 7 w 51"/>
              <a:gd name="T59" fmla="*/ 25 h 50"/>
              <a:gd name="T60" fmla="*/ 26 w 51"/>
              <a:gd name="T61" fmla="*/ 24 h 50"/>
              <a:gd name="T62" fmla="*/ 45 w 51"/>
              <a:gd name="T63" fmla="*/ 14 h 50"/>
              <a:gd name="T64" fmla="*/ 7 w 51"/>
              <a:gd name="T65"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50">
                <a:moveTo>
                  <a:pt x="43" y="30"/>
                </a:moveTo>
                <a:cubicBezTo>
                  <a:pt x="49" y="34"/>
                  <a:pt x="49" y="34"/>
                  <a:pt x="49" y="34"/>
                </a:cubicBezTo>
                <a:cubicBezTo>
                  <a:pt x="50" y="34"/>
                  <a:pt x="51" y="36"/>
                  <a:pt x="50" y="37"/>
                </a:cubicBezTo>
                <a:cubicBezTo>
                  <a:pt x="50" y="37"/>
                  <a:pt x="50" y="37"/>
                  <a:pt x="49" y="37"/>
                </a:cubicBezTo>
                <a:cubicBezTo>
                  <a:pt x="27" y="50"/>
                  <a:pt x="27" y="50"/>
                  <a:pt x="27" y="50"/>
                </a:cubicBezTo>
                <a:cubicBezTo>
                  <a:pt x="26" y="50"/>
                  <a:pt x="25" y="50"/>
                  <a:pt x="25" y="50"/>
                </a:cubicBezTo>
                <a:cubicBezTo>
                  <a:pt x="2" y="37"/>
                  <a:pt x="2" y="37"/>
                  <a:pt x="2" y="37"/>
                </a:cubicBezTo>
                <a:cubicBezTo>
                  <a:pt x="1" y="37"/>
                  <a:pt x="0" y="36"/>
                  <a:pt x="1" y="35"/>
                </a:cubicBezTo>
                <a:cubicBezTo>
                  <a:pt x="1" y="34"/>
                  <a:pt x="1" y="34"/>
                  <a:pt x="2" y="34"/>
                </a:cubicBezTo>
                <a:cubicBezTo>
                  <a:pt x="9" y="30"/>
                  <a:pt x="9" y="30"/>
                  <a:pt x="9" y="30"/>
                </a:cubicBezTo>
                <a:cubicBezTo>
                  <a:pt x="2" y="27"/>
                  <a:pt x="2" y="27"/>
                  <a:pt x="2" y="27"/>
                </a:cubicBezTo>
                <a:cubicBezTo>
                  <a:pt x="1" y="26"/>
                  <a:pt x="0" y="25"/>
                  <a:pt x="1" y="24"/>
                </a:cubicBezTo>
                <a:cubicBezTo>
                  <a:pt x="1" y="24"/>
                  <a:pt x="1" y="23"/>
                  <a:pt x="2" y="23"/>
                </a:cubicBezTo>
                <a:cubicBezTo>
                  <a:pt x="9" y="20"/>
                  <a:pt x="9" y="20"/>
                  <a:pt x="9" y="20"/>
                </a:cubicBezTo>
                <a:cubicBezTo>
                  <a:pt x="2" y="16"/>
                  <a:pt x="2" y="16"/>
                  <a:pt x="2" y="16"/>
                </a:cubicBezTo>
                <a:cubicBezTo>
                  <a:pt x="1" y="15"/>
                  <a:pt x="0" y="14"/>
                  <a:pt x="1" y="13"/>
                </a:cubicBezTo>
                <a:cubicBezTo>
                  <a:pt x="1" y="13"/>
                  <a:pt x="1" y="13"/>
                  <a:pt x="2" y="13"/>
                </a:cubicBezTo>
                <a:cubicBezTo>
                  <a:pt x="25" y="0"/>
                  <a:pt x="25" y="0"/>
                  <a:pt x="25" y="0"/>
                </a:cubicBezTo>
                <a:cubicBezTo>
                  <a:pt x="25" y="0"/>
                  <a:pt x="26" y="0"/>
                  <a:pt x="27" y="0"/>
                </a:cubicBezTo>
                <a:cubicBezTo>
                  <a:pt x="49" y="13"/>
                  <a:pt x="49" y="13"/>
                  <a:pt x="49" y="13"/>
                </a:cubicBezTo>
                <a:cubicBezTo>
                  <a:pt x="50" y="13"/>
                  <a:pt x="51" y="14"/>
                  <a:pt x="50" y="15"/>
                </a:cubicBezTo>
                <a:cubicBezTo>
                  <a:pt x="50" y="15"/>
                  <a:pt x="50" y="16"/>
                  <a:pt x="49" y="16"/>
                </a:cubicBezTo>
                <a:cubicBezTo>
                  <a:pt x="43" y="20"/>
                  <a:pt x="43" y="20"/>
                  <a:pt x="43" y="20"/>
                </a:cubicBezTo>
                <a:cubicBezTo>
                  <a:pt x="49" y="23"/>
                  <a:pt x="49" y="23"/>
                  <a:pt x="49" y="23"/>
                </a:cubicBezTo>
                <a:cubicBezTo>
                  <a:pt x="50" y="24"/>
                  <a:pt x="51" y="25"/>
                  <a:pt x="50" y="26"/>
                </a:cubicBezTo>
                <a:cubicBezTo>
                  <a:pt x="50" y="26"/>
                  <a:pt x="50" y="26"/>
                  <a:pt x="49" y="27"/>
                </a:cubicBezTo>
                <a:cubicBezTo>
                  <a:pt x="43" y="30"/>
                  <a:pt x="43" y="30"/>
                  <a:pt x="43" y="30"/>
                </a:cubicBezTo>
                <a:close/>
                <a:moveTo>
                  <a:pt x="45" y="36"/>
                </a:moveTo>
                <a:cubicBezTo>
                  <a:pt x="45" y="36"/>
                  <a:pt x="45" y="36"/>
                  <a:pt x="45" y="36"/>
                </a:cubicBezTo>
                <a:cubicBezTo>
                  <a:pt x="39" y="32"/>
                  <a:pt x="39" y="32"/>
                  <a:pt x="39" y="32"/>
                </a:cubicBezTo>
                <a:cubicBezTo>
                  <a:pt x="27" y="39"/>
                  <a:pt x="27" y="39"/>
                  <a:pt x="27" y="39"/>
                </a:cubicBezTo>
                <a:cubicBezTo>
                  <a:pt x="26" y="39"/>
                  <a:pt x="26" y="39"/>
                  <a:pt x="26" y="39"/>
                </a:cubicBezTo>
                <a:cubicBezTo>
                  <a:pt x="26" y="39"/>
                  <a:pt x="26" y="39"/>
                  <a:pt x="26" y="39"/>
                </a:cubicBezTo>
                <a:cubicBezTo>
                  <a:pt x="26" y="39"/>
                  <a:pt x="26" y="39"/>
                  <a:pt x="26" y="39"/>
                </a:cubicBezTo>
                <a:cubicBezTo>
                  <a:pt x="26" y="39"/>
                  <a:pt x="26" y="39"/>
                  <a:pt x="26" y="39"/>
                </a:cubicBezTo>
                <a:cubicBezTo>
                  <a:pt x="26" y="39"/>
                  <a:pt x="26" y="39"/>
                  <a:pt x="26" y="39"/>
                </a:cubicBezTo>
                <a:cubicBezTo>
                  <a:pt x="26" y="39"/>
                  <a:pt x="26" y="39"/>
                  <a:pt x="26" y="39"/>
                </a:cubicBezTo>
                <a:cubicBezTo>
                  <a:pt x="25" y="39"/>
                  <a:pt x="25" y="39"/>
                  <a:pt x="25" y="39"/>
                </a:cubicBezTo>
                <a:cubicBezTo>
                  <a:pt x="25" y="39"/>
                  <a:pt x="25" y="39"/>
                  <a:pt x="25" y="39"/>
                </a:cubicBezTo>
                <a:cubicBezTo>
                  <a:pt x="25" y="39"/>
                  <a:pt x="25" y="39"/>
                  <a:pt x="25" y="39"/>
                </a:cubicBezTo>
                <a:cubicBezTo>
                  <a:pt x="13" y="32"/>
                  <a:pt x="13" y="32"/>
                  <a:pt x="13" y="32"/>
                </a:cubicBezTo>
                <a:cubicBezTo>
                  <a:pt x="7" y="36"/>
                  <a:pt x="7" y="36"/>
                  <a:pt x="7" y="36"/>
                </a:cubicBezTo>
                <a:cubicBezTo>
                  <a:pt x="26" y="46"/>
                  <a:pt x="26" y="46"/>
                  <a:pt x="26" y="46"/>
                </a:cubicBezTo>
                <a:cubicBezTo>
                  <a:pt x="45" y="36"/>
                  <a:pt x="45" y="36"/>
                  <a:pt x="45" y="36"/>
                </a:cubicBezTo>
                <a:close/>
                <a:moveTo>
                  <a:pt x="26" y="35"/>
                </a:moveTo>
                <a:cubicBezTo>
                  <a:pt x="26" y="35"/>
                  <a:pt x="26" y="35"/>
                  <a:pt x="26" y="35"/>
                </a:cubicBezTo>
                <a:cubicBezTo>
                  <a:pt x="32" y="32"/>
                  <a:pt x="38" y="28"/>
                  <a:pt x="45" y="25"/>
                </a:cubicBezTo>
                <a:cubicBezTo>
                  <a:pt x="39" y="22"/>
                  <a:pt x="39" y="22"/>
                  <a:pt x="39" y="22"/>
                </a:cubicBezTo>
                <a:cubicBezTo>
                  <a:pt x="27" y="28"/>
                  <a:pt x="27" y="28"/>
                  <a:pt x="27" y="28"/>
                </a:cubicBezTo>
                <a:cubicBezTo>
                  <a:pt x="26" y="28"/>
                  <a:pt x="26" y="28"/>
                  <a:pt x="26" y="28"/>
                </a:cubicBezTo>
                <a:cubicBezTo>
                  <a:pt x="26" y="28"/>
                  <a:pt x="26" y="28"/>
                  <a:pt x="26" y="28"/>
                </a:cubicBezTo>
                <a:cubicBezTo>
                  <a:pt x="26" y="28"/>
                  <a:pt x="26" y="28"/>
                  <a:pt x="26" y="28"/>
                </a:cubicBezTo>
                <a:cubicBezTo>
                  <a:pt x="26" y="28"/>
                  <a:pt x="26" y="28"/>
                  <a:pt x="26" y="28"/>
                </a:cubicBezTo>
                <a:cubicBezTo>
                  <a:pt x="26" y="28"/>
                  <a:pt x="26" y="28"/>
                  <a:pt x="26" y="28"/>
                </a:cubicBezTo>
                <a:cubicBezTo>
                  <a:pt x="26" y="28"/>
                  <a:pt x="26" y="28"/>
                  <a:pt x="26" y="28"/>
                </a:cubicBezTo>
                <a:cubicBezTo>
                  <a:pt x="25" y="28"/>
                  <a:pt x="25" y="28"/>
                  <a:pt x="25" y="28"/>
                </a:cubicBezTo>
                <a:cubicBezTo>
                  <a:pt x="25" y="28"/>
                  <a:pt x="25" y="28"/>
                  <a:pt x="25" y="28"/>
                </a:cubicBezTo>
                <a:cubicBezTo>
                  <a:pt x="25" y="28"/>
                  <a:pt x="25" y="28"/>
                  <a:pt x="25" y="28"/>
                </a:cubicBezTo>
                <a:cubicBezTo>
                  <a:pt x="13" y="22"/>
                  <a:pt x="13" y="22"/>
                  <a:pt x="13" y="22"/>
                </a:cubicBezTo>
                <a:cubicBezTo>
                  <a:pt x="7" y="25"/>
                  <a:pt x="7" y="25"/>
                  <a:pt x="7" y="25"/>
                </a:cubicBezTo>
                <a:cubicBezTo>
                  <a:pt x="13" y="28"/>
                  <a:pt x="19" y="32"/>
                  <a:pt x="26" y="35"/>
                </a:cubicBezTo>
                <a:close/>
                <a:moveTo>
                  <a:pt x="26" y="24"/>
                </a:moveTo>
                <a:cubicBezTo>
                  <a:pt x="26" y="24"/>
                  <a:pt x="26" y="24"/>
                  <a:pt x="26" y="24"/>
                </a:cubicBezTo>
                <a:cubicBezTo>
                  <a:pt x="32" y="21"/>
                  <a:pt x="38" y="18"/>
                  <a:pt x="45" y="14"/>
                </a:cubicBezTo>
                <a:cubicBezTo>
                  <a:pt x="26" y="4"/>
                  <a:pt x="26" y="4"/>
                  <a:pt x="26" y="4"/>
                </a:cubicBezTo>
                <a:cubicBezTo>
                  <a:pt x="7" y="14"/>
                  <a:pt x="7" y="14"/>
                  <a:pt x="7" y="14"/>
                </a:cubicBezTo>
                <a:cubicBezTo>
                  <a:pt x="13" y="18"/>
                  <a:pt x="19" y="21"/>
                  <a:pt x="26"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1" name="Freeform 677"/>
          <p:cNvSpPr>
            <a:spLocks noEditPoints="1"/>
          </p:cNvSpPr>
          <p:nvPr/>
        </p:nvSpPr>
        <p:spPr bwMode="auto">
          <a:xfrm>
            <a:off x="4055689" y="5080128"/>
            <a:ext cx="167996" cy="147836"/>
          </a:xfrm>
          <a:custGeom>
            <a:avLst/>
            <a:gdLst>
              <a:gd name="T0" fmla="*/ 12 w 50"/>
              <a:gd name="T1" fmla="*/ 14 h 44"/>
              <a:gd name="T2" fmla="*/ 12 w 50"/>
              <a:gd name="T3" fmla="*/ 14 h 44"/>
              <a:gd name="T4" fmla="*/ 12 w 50"/>
              <a:gd name="T5" fmla="*/ 14 h 44"/>
              <a:gd name="T6" fmla="*/ 12 w 50"/>
              <a:gd name="T7" fmla="*/ 14 h 44"/>
              <a:gd name="T8" fmla="*/ 12 w 50"/>
              <a:gd name="T9" fmla="*/ 14 h 44"/>
              <a:gd name="T10" fmla="*/ 12 w 50"/>
              <a:gd name="T11" fmla="*/ 14 h 44"/>
              <a:gd name="T12" fmla="*/ 15 w 50"/>
              <a:gd name="T13" fmla="*/ 13 h 44"/>
              <a:gd name="T14" fmla="*/ 16 w 50"/>
              <a:gd name="T15" fmla="*/ 14 h 44"/>
              <a:gd name="T16" fmla="*/ 19 w 50"/>
              <a:gd name="T17" fmla="*/ 21 h 44"/>
              <a:gd name="T18" fmla="*/ 28 w 50"/>
              <a:gd name="T19" fmla="*/ 2 h 44"/>
              <a:gd name="T20" fmla="*/ 30 w 50"/>
              <a:gd name="T21" fmla="*/ 1 h 44"/>
              <a:gd name="T22" fmla="*/ 31 w 50"/>
              <a:gd name="T23" fmla="*/ 2 h 44"/>
              <a:gd name="T24" fmla="*/ 49 w 50"/>
              <a:gd name="T25" fmla="*/ 41 h 44"/>
              <a:gd name="T26" fmla="*/ 48 w 50"/>
              <a:gd name="T27" fmla="*/ 43 h 44"/>
              <a:gd name="T28" fmla="*/ 48 w 50"/>
              <a:gd name="T29" fmla="*/ 44 h 44"/>
              <a:gd name="T30" fmla="*/ 2 w 50"/>
              <a:gd name="T31" fmla="*/ 44 h 44"/>
              <a:gd name="T32" fmla="*/ 0 w 50"/>
              <a:gd name="T33" fmla="*/ 42 h 44"/>
              <a:gd name="T34" fmla="*/ 0 w 50"/>
              <a:gd name="T35" fmla="*/ 41 h 44"/>
              <a:gd name="T36" fmla="*/ 12 w 50"/>
              <a:gd name="T37" fmla="*/ 14 h 44"/>
              <a:gd name="T38" fmla="*/ 21 w 50"/>
              <a:gd name="T39" fmla="*/ 29 h 44"/>
              <a:gd name="T40" fmla="*/ 21 w 50"/>
              <a:gd name="T41" fmla="*/ 29 h 44"/>
              <a:gd name="T42" fmla="*/ 26 w 50"/>
              <a:gd name="T43" fmla="*/ 40 h 44"/>
              <a:gd name="T44" fmla="*/ 26 w 50"/>
              <a:gd name="T45" fmla="*/ 40 h 44"/>
              <a:gd name="T46" fmla="*/ 45 w 50"/>
              <a:gd name="T47" fmla="*/ 40 h 44"/>
              <a:gd name="T48" fmla="*/ 30 w 50"/>
              <a:gd name="T49" fmla="*/ 7 h 44"/>
              <a:gd name="T50" fmla="*/ 21 w 50"/>
              <a:gd name="T51" fmla="*/ 26 h 44"/>
              <a:gd name="T52" fmla="*/ 21 w 50"/>
              <a:gd name="T53" fmla="*/ 29 h 44"/>
              <a:gd name="T54" fmla="*/ 23 w 50"/>
              <a:gd name="T55" fmla="*/ 40 h 44"/>
              <a:gd name="T56" fmla="*/ 23 w 50"/>
              <a:gd name="T57" fmla="*/ 40 h 44"/>
              <a:gd name="T58" fmla="*/ 14 w 50"/>
              <a:gd name="T59" fmla="*/ 19 h 44"/>
              <a:gd name="T60" fmla="*/ 5 w 50"/>
              <a:gd name="T61" fmla="*/ 40 h 44"/>
              <a:gd name="T62" fmla="*/ 23 w 50"/>
              <a:gd name="T6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44">
                <a:moveTo>
                  <a:pt x="12" y="14"/>
                </a:moveTo>
                <a:cubicBezTo>
                  <a:pt x="12" y="14"/>
                  <a:pt x="12" y="14"/>
                  <a:pt x="12" y="14"/>
                </a:cubicBezTo>
                <a:cubicBezTo>
                  <a:pt x="12" y="14"/>
                  <a:pt x="12" y="14"/>
                  <a:pt x="12" y="14"/>
                </a:cubicBezTo>
                <a:cubicBezTo>
                  <a:pt x="12" y="14"/>
                  <a:pt x="12" y="14"/>
                  <a:pt x="12" y="14"/>
                </a:cubicBezTo>
                <a:cubicBezTo>
                  <a:pt x="12" y="14"/>
                  <a:pt x="12" y="14"/>
                  <a:pt x="12" y="14"/>
                </a:cubicBezTo>
                <a:cubicBezTo>
                  <a:pt x="12" y="14"/>
                  <a:pt x="12" y="14"/>
                  <a:pt x="12" y="14"/>
                </a:cubicBezTo>
                <a:cubicBezTo>
                  <a:pt x="13" y="13"/>
                  <a:pt x="14" y="12"/>
                  <a:pt x="15" y="13"/>
                </a:cubicBezTo>
                <a:cubicBezTo>
                  <a:pt x="15" y="13"/>
                  <a:pt x="16" y="13"/>
                  <a:pt x="16" y="14"/>
                </a:cubicBezTo>
                <a:cubicBezTo>
                  <a:pt x="19" y="21"/>
                  <a:pt x="19" y="21"/>
                  <a:pt x="19" y="21"/>
                </a:cubicBezTo>
                <a:cubicBezTo>
                  <a:pt x="28" y="2"/>
                  <a:pt x="28" y="2"/>
                  <a:pt x="28" y="2"/>
                </a:cubicBezTo>
                <a:cubicBezTo>
                  <a:pt x="28" y="1"/>
                  <a:pt x="30" y="0"/>
                  <a:pt x="30" y="1"/>
                </a:cubicBezTo>
                <a:cubicBezTo>
                  <a:pt x="31" y="1"/>
                  <a:pt x="31" y="1"/>
                  <a:pt x="31" y="2"/>
                </a:cubicBezTo>
                <a:cubicBezTo>
                  <a:pt x="49" y="41"/>
                  <a:pt x="49" y="41"/>
                  <a:pt x="49" y="41"/>
                </a:cubicBezTo>
                <a:cubicBezTo>
                  <a:pt x="50" y="42"/>
                  <a:pt x="49" y="43"/>
                  <a:pt x="48" y="43"/>
                </a:cubicBezTo>
                <a:cubicBezTo>
                  <a:pt x="48" y="43"/>
                  <a:pt x="48" y="44"/>
                  <a:pt x="48" y="44"/>
                </a:cubicBezTo>
                <a:cubicBezTo>
                  <a:pt x="2" y="44"/>
                  <a:pt x="2" y="44"/>
                  <a:pt x="2" y="44"/>
                </a:cubicBezTo>
                <a:cubicBezTo>
                  <a:pt x="1" y="44"/>
                  <a:pt x="0" y="43"/>
                  <a:pt x="0" y="42"/>
                </a:cubicBezTo>
                <a:cubicBezTo>
                  <a:pt x="0" y="41"/>
                  <a:pt x="0" y="41"/>
                  <a:pt x="0" y="41"/>
                </a:cubicBezTo>
                <a:cubicBezTo>
                  <a:pt x="12" y="14"/>
                  <a:pt x="12" y="14"/>
                  <a:pt x="12" y="14"/>
                </a:cubicBezTo>
                <a:close/>
                <a:moveTo>
                  <a:pt x="21" y="29"/>
                </a:moveTo>
                <a:cubicBezTo>
                  <a:pt x="21" y="29"/>
                  <a:pt x="21" y="29"/>
                  <a:pt x="21" y="29"/>
                </a:cubicBezTo>
                <a:cubicBezTo>
                  <a:pt x="26" y="40"/>
                  <a:pt x="26" y="40"/>
                  <a:pt x="26" y="40"/>
                </a:cubicBezTo>
                <a:cubicBezTo>
                  <a:pt x="26" y="40"/>
                  <a:pt x="26" y="40"/>
                  <a:pt x="26" y="40"/>
                </a:cubicBezTo>
                <a:cubicBezTo>
                  <a:pt x="45" y="40"/>
                  <a:pt x="45" y="40"/>
                  <a:pt x="45" y="40"/>
                </a:cubicBezTo>
                <a:cubicBezTo>
                  <a:pt x="30" y="7"/>
                  <a:pt x="30" y="7"/>
                  <a:pt x="30" y="7"/>
                </a:cubicBezTo>
                <a:cubicBezTo>
                  <a:pt x="21" y="26"/>
                  <a:pt x="21" y="26"/>
                  <a:pt x="21" y="26"/>
                </a:cubicBezTo>
                <a:cubicBezTo>
                  <a:pt x="20" y="28"/>
                  <a:pt x="21" y="28"/>
                  <a:pt x="21" y="29"/>
                </a:cubicBezTo>
                <a:close/>
                <a:moveTo>
                  <a:pt x="23" y="40"/>
                </a:moveTo>
                <a:cubicBezTo>
                  <a:pt x="23" y="40"/>
                  <a:pt x="23" y="40"/>
                  <a:pt x="23" y="40"/>
                </a:cubicBezTo>
                <a:cubicBezTo>
                  <a:pt x="14" y="19"/>
                  <a:pt x="14" y="19"/>
                  <a:pt x="14" y="19"/>
                </a:cubicBezTo>
                <a:cubicBezTo>
                  <a:pt x="5" y="40"/>
                  <a:pt x="5" y="40"/>
                  <a:pt x="5" y="40"/>
                </a:cubicBezTo>
                <a:cubicBezTo>
                  <a:pt x="23" y="40"/>
                  <a:pt x="23" y="40"/>
                  <a:pt x="23" y="4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2" name="Freeform 678"/>
          <p:cNvSpPr>
            <a:spLocks noEditPoints="1"/>
          </p:cNvSpPr>
          <p:nvPr/>
        </p:nvSpPr>
        <p:spPr bwMode="auto">
          <a:xfrm>
            <a:off x="4675593" y="5070048"/>
            <a:ext cx="117597" cy="167996"/>
          </a:xfrm>
          <a:custGeom>
            <a:avLst/>
            <a:gdLst>
              <a:gd name="T0" fmla="*/ 19 w 35"/>
              <a:gd name="T1" fmla="*/ 44 h 50"/>
              <a:gd name="T2" fmla="*/ 16 w 35"/>
              <a:gd name="T3" fmla="*/ 46 h 50"/>
              <a:gd name="T4" fmla="*/ 26 w 35"/>
              <a:gd name="T5" fmla="*/ 39 h 50"/>
              <a:gd name="T6" fmla="*/ 30 w 35"/>
              <a:gd name="T7" fmla="*/ 38 h 50"/>
              <a:gd name="T8" fmla="*/ 25 w 35"/>
              <a:gd name="T9" fmla="*/ 29 h 50"/>
              <a:gd name="T10" fmla="*/ 28 w 35"/>
              <a:gd name="T11" fmla="*/ 27 h 50"/>
              <a:gd name="T12" fmla="*/ 22 w 35"/>
              <a:gd name="T13" fmla="*/ 18 h 50"/>
              <a:gd name="T14" fmla="*/ 25 w 35"/>
              <a:gd name="T15" fmla="*/ 16 h 50"/>
              <a:gd name="T16" fmla="*/ 10 w 35"/>
              <a:gd name="T17" fmla="*/ 16 h 50"/>
              <a:gd name="T18" fmla="*/ 13 w 35"/>
              <a:gd name="T19" fmla="*/ 17 h 50"/>
              <a:gd name="T20" fmla="*/ 7 w 35"/>
              <a:gd name="T21" fmla="*/ 27 h 50"/>
              <a:gd name="T22" fmla="*/ 9 w 35"/>
              <a:gd name="T23" fmla="*/ 27 h 50"/>
              <a:gd name="T24" fmla="*/ 5 w 35"/>
              <a:gd name="T25" fmla="*/ 38 h 50"/>
              <a:gd name="T26" fmla="*/ 26 w 35"/>
              <a:gd name="T27" fmla="*/ 39 h 50"/>
              <a:gd name="T28" fmla="*/ 23 w 35"/>
              <a:gd name="T29" fmla="*/ 43 h 50"/>
              <a:gd name="T30" fmla="*/ 21 w 35"/>
              <a:gd name="T31" fmla="*/ 50 h 50"/>
              <a:gd name="T32" fmla="*/ 14 w 35"/>
              <a:gd name="T33" fmla="*/ 50 h 50"/>
              <a:gd name="T34" fmla="*/ 12 w 35"/>
              <a:gd name="T35" fmla="*/ 48 h 50"/>
              <a:gd name="T36" fmla="*/ 8 w 35"/>
              <a:gd name="T37" fmla="*/ 43 h 50"/>
              <a:gd name="T38" fmla="*/ 1 w 35"/>
              <a:gd name="T39" fmla="*/ 39 h 50"/>
              <a:gd name="T40" fmla="*/ 5 w 35"/>
              <a:gd name="T41" fmla="*/ 31 h 50"/>
              <a:gd name="T42" fmla="*/ 2 w 35"/>
              <a:gd name="T43" fmla="*/ 29 h 50"/>
              <a:gd name="T44" fmla="*/ 8 w 35"/>
              <a:gd name="T45" fmla="*/ 20 h 50"/>
              <a:gd name="T46" fmla="*/ 5 w 35"/>
              <a:gd name="T47" fmla="*/ 18 h 50"/>
              <a:gd name="T48" fmla="*/ 16 w 35"/>
              <a:gd name="T49" fmla="*/ 1 h 50"/>
              <a:gd name="T50" fmla="*/ 19 w 35"/>
              <a:gd name="T51" fmla="*/ 1 h 50"/>
              <a:gd name="T52" fmla="*/ 30 w 35"/>
              <a:gd name="T53" fmla="*/ 20 h 50"/>
              <a:gd name="T54" fmla="*/ 28 w 35"/>
              <a:gd name="T55" fmla="*/ 20 h 50"/>
              <a:gd name="T56" fmla="*/ 33 w 35"/>
              <a:gd name="T57" fmla="*/ 30 h 50"/>
              <a:gd name="T58" fmla="*/ 32 w 35"/>
              <a:gd name="T59" fmla="*/ 31 h 50"/>
              <a:gd name="T60" fmla="*/ 34 w 35"/>
              <a:gd name="T61" fmla="*/ 38 h 50"/>
              <a:gd name="T62" fmla="*/ 34 w 35"/>
              <a:gd name="T63" fmla="*/ 41 h 50"/>
              <a:gd name="T64" fmla="*/ 23 w 35"/>
              <a:gd name="T65"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50">
                <a:moveTo>
                  <a:pt x="19" y="46"/>
                </a:moveTo>
                <a:cubicBezTo>
                  <a:pt x="19" y="44"/>
                  <a:pt x="19" y="44"/>
                  <a:pt x="19" y="44"/>
                </a:cubicBezTo>
                <a:cubicBezTo>
                  <a:pt x="18" y="44"/>
                  <a:pt x="17" y="44"/>
                  <a:pt x="16" y="44"/>
                </a:cubicBezTo>
                <a:cubicBezTo>
                  <a:pt x="16" y="46"/>
                  <a:pt x="16" y="46"/>
                  <a:pt x="16" y="46"/>
                </a:cubicBezTo>
                <a:cubicBezTo>
                  <a:pt x="17" y="46"/>
                  <a:pt x="18" y="46"/>
                  <a:pt x="19" y="46"/>
                </a:cubicBezTo>
                <a:close/>
                <a:moveTo>
                  <a:pt x="26" y="39"/>
                </a:moveTo>
                <a:cubicBezTo>
                  <a:pt x="26" y="39"/>
                  <a:pt x="26" y="39"/>
                  <a:pt x="26" y="39"/>
                </a:cubicBezTo>
                <a:cubicBezTo>
                  <a:pt x="28" y="39"/>
                  <a:pt x="29" y="39"/>
                  <a:pt x="30" y="38"/>
                </a:cubicBezTo>
                <a:cubicBezTo>
                  <a:pt x="29" y="36"/>
                  <a:pt x="27" y="33"/>
                  <a:pt x="26" y="30"/>
                </a:cubicBezTo>
                <a:cubicBezTo>
                  <a:pt x="25" y="30"/>
                  <a:pt x="25" y="29"/>
                  <a:pt x="25" y="29"/>
                </a:cubicBezTo>
                <a:cubicBezTo>
                  <a:pt x="25" y="28"/>
                  <a:pt x="26" y="27"/>
                  <a:pt x="27" y="27"/>
                </a:cubicBezTo>
                <a:cubicBezTo>
                  <a:pt x="28" y="27"/>
                  <a:pt x="28" y="27"/>
                  <a:pt x="28" y="27"/>
                </a:cubicBezTo>
                <a:cubicBezTo>
                  <a:pt x="22" y="19"/>
                  <a:pt x="22" y="19"/>
                  <a:pt x="22" y="19"/>
                </a:cubicBezTo>
                <a:cubicBezTo>
                  <a:pt x="22" y="19"/>
                  <a:pt x="22" y="19"/>
                  <a:pt x="22" y="18"/>
                </a:cubicBezTo>
                <a:cubicBezTo>
                  <a:pt x="22" y="17"/>
                  <a:pt x="23" y="16"/>
                  <a:pt x="24" y="16"/>
                </a:cubicBezTo>
                <a:cubicBezTo>
                  <a:pt x="25" y="16"/>
                  <a:pt x="25" y="16"/>
                  <a:pt x="25" y="16"/>
                </a:cubicBezTo>
                <a:cubicBezTo>
                  <a:pt x="18" y="5"/>
                  <a:pt x="18" y="5"/>
                  <a:pt x="18" y="5"/>
                </a:cubicBezTo>
                <a:cubicBezTo>
                  <a:pt x="10" y="16"/>
                  <a:pt x="10" y="16"/>
                  <a:pt x="10" y="16"/>
                </a:cubicBezTo>
                <a:cubicBezTo>
                  <a:pt x="12" y="16"/>
                  <a:pt x="12" y="16"/>
                  <a:pt x="12" y="16"/>
                </a:cubicBezTo>
                <a:cubicBezTo>
                  <a:pt x="12" y="16"/>
                  <a:pt x="12" y="16"/>
                  <a:pt x="13" y="17"/>
                </a:cubicBezTo>
                <a:cubicBezTo>
                  <a:pt x="14" y="17"/>
                  <a:pt x="14" y="19"/>
                  <a:pt x="13" y="19"/>
                </a:cubicBezTo>
                <a:cubicBezTo>
                  <a:pt x="7" y="27"/>
                  <a:pt x="7" y="27"/>
                  <a:pt x="7" y="27"/>
                </a:cubicBezTo>
                <a:cubicBezTo>
                  <a:pt x="8" y="27"/>
                  <a:pt x="8" y="27"/>
                  <a:pt x="8" y="27"/>
                </a:cubicBezTo>
                <a:cubicBezTo>
                  <a:pt x="9" y="27"/>
                  <a:pt x="9" y="27"/>
                  <a:pt x="9" y="27"/>
                </a:cubicBezTo>
                <a:cubicBezTo>
                  <a:pt x="10" y="28"/>
                  <a:pt x="10" y="29"/>
                  <a:pt x="10" y="30"/>
                </a:cubicBezTo>
                <a:cubicBezTo>
                  <a:pt x="8" y="33"/>
                  <a:pt x="7" y="36"/>
                  <a:pt x="5" y="38"/>
                </a:cubicBezTo>
                <a:cubicBezTo>
                  <a:pt x="6" y="39"/>
                  <a:pt x="8" y="39"/>
                  <a:pt x="9" y="39"/>
                </a:cubicBezTo>
                <a:cubicBezTo>
                  <a:pt x="15" y="40"/>
                  <a:pt x="21" y="40"/>
                  <a:pt x="26" y="39"/>
                </a:cubicBezTo>
                <a:close/>
                <a:moveTo>
                  <a:pt x="23" y="43"/>
                </a:moveTo>
                <a:cubicBezTo>
                  <a:pt x="23" y="43"/>
                  <a:pt x="23" y="43"/>
                  <a:pt x="23" y="43"/>
                </a:cubicBezTo>
                <a:cubicBezTo>
                  <a:pt x="23" y="48"/>
                  <a:pt x="23" y="48"/>
                  <a:pt x="23" y="48"/>
                </a:cubicBezTo>
                <a:cubicBezTo>
                  <a:pt x="23" y="49"/>
                  <a:pt x="22" y="50"/>
                  <a:pt x="21" y="50"/>
                </a:cubicBezTo>
                <a:cubicBezTo>
                  <a:pt x="21" y="50"/>
                  <a:pt x="21" y="50"/>
                  <a:pt x="21" y="50"/>
                </a:cubicBezTo>
                <a:cubicBezTo>
                  <a:pt x="19" y="50"/>
                  <a:pt x="17" y="50"/>
                  <a:pt x="14" y="50"/>
                </a:cubicBezTo>
                <a:cubicBezTo>
                  <a:pt x="13" y="50"/>
                  <a:pt x="12" y="49"/>
                  <a:pt x="12" y="48"/>
                </a:cubicBezTo>
                <a:cubicBezTo>
                  <a:pt x="12" y="48"/>
                  <a:pt x="12" y="48"/>
                  <a:pt x="12" y="48"/>
                </a:cubicBezTo>
                <a:cubicBezTo>
                  <a:pt x="12" y="43"/>
                  <a:pt x="12" y="43"/>
                  <a:pt x="12" y="43"/>
                </a:cubicBezTo>
                <a:cubicBezTo>
                  <a:pt x="11" y="43"/>
                  <a:pt x="10" y="43"/>
                  <a:pt x="8" y="43"/>
                </a:cubicBezTo>
                <a:cubicBezTo>
                  <a:pt x="6" y="43"/>
                  <a:pt x="3" y="42"/>
                  <a:pt x="2" y="41"/>
                </a:cubicBezTo>
                <a:cubicBezTo>
                  <a:pt x="1" y="41"/>
                  <a:pt x="0" y="40"/>
                  <a:pt x="1" y="39"/>
                </a:cubicBezTo>
                <a:cubicBezTo>
                  <a:pt x="1" y="39"/>
                  <a:pt x="1" y="38"/>
                  <a:pt x="1" y="38"/>
                </a:cubicBezTo>
                <a:cubicBezTo>
                  <a:pt x="3" y="36"/>
                  <a:pt x="4" y="33"/>
                  <a:pt x="5" y="31"/>
                </a:cubicBezTo>
                <a:cubicBezTo>
                  <a:pt x="4" y="31"/>
                  <a:pt x="4" y="31"/>
                  <a:pt x="4" y="31"/>
                </a:cubicBezTo>
                <a:cubicBezTo>
                  <a:pt x="3" y="31"/>
                  <a:pt x="2" y="30"/>
                  <a:pt x="2" y="29"/>
                </a:cubicBezTo>
                <a:cubicBezTo>
                  <a:pt x="2" y="28"/>
                  <a:pt x="2" y="28"/>
                  <a:pt x="2" y="28"/>
                </a:cubicBezTo>
                <a:cubicBezTo>
                  <a:pt x="8" y="20"/>
                  <a:pt x="8" y="20"/>
                  <a:pt x="8" y="20"/>
                </a:cubicBezTo>
                <a:cubicBezTo>
                  <a:pt x="7" y="20"/>
                  <a:pt x="7" y="20"/>
                  <a:pt x="7" y="20"/>
                </a:cubicBezTo>
                <a:cubicBezTo>
                  <a:pt x="6" y="20"/>
                  <a:pt x="5" y="19"/>
                  <a:pt x="5" y="18"/>
                </a:cubicBezTo>
                <a:cubicBezTo>
                  <a:pt x="5" y="18"/>
                  <a:pt x="5" y="17"/>
                  <a:pt x="5" y="17"/>
                </a:cubicBezTo>
                <a:cubicBezTo>
                  <a:pt x="16" y="1"/>
                  <a:pt x="16" y="1"/>
                  <a:pt x="16" y="1"/>
                </a:cubicBezTo>
                <a:cubicBezTo>
                  <a:pt x="17" y="0"/>
                  <a:pt x="18" y="0"/>
                  <a:pt x="19" y="0"/>
                </a:cubicBezTo>
                <a:cubicBezTo>
                  <a:pt x="19" y="1"/>
                  <a:pt x="19" y="1"/>
                  <a:pt x="19" y="1"/>
                </a:cubicBezTo>
                <a:cubicBezTo>
                  <a:pt x="30" y="17"/>
                  <a:pt x="30" y="17"/>
                  <a:pt x="30" y="17"/>
                </a:cubicBezTo>
                <a:cubicBezTo>
                  <a:pt x="31" y="18"/>
                  <a:pt x="31" y="19"/>
                  <a:pt x="30" y="20"/>
                </a:cubicBezTo>
                <a:cubicBezTo>
                  <a:pt x="29" y="20"/>
                  <a:pt x="29" y="20"/>
                  <a:pt x="29" y="20"/>
                </a:cubicBezTo>
                <a:cubicBezTo>
                  <a:pt x="28" y="20"/>
                  <a:pt x="28" y="20"/>
                  <a:pt x="28" y="20"/>
                </a:cubicBezTo>
                <a:cubicBezTo>
                  <a:pt x="33" y="28"/>
                  <a:pt x="33" y="28"/>
                  <a:pt x="33" y="28"/>
                </a:cubicBezTo>
                <a:cubicBezTo>
                  <a:pt x="34" y="29"/>
                  <a:pt x="34" y="30"/>
                  <a:pt x="33" y="30"/>
                </a:cubicBezTo>
                <a:cubicBezTo>
                  <a:pt x="33" y="31"/>
                  <a:pt x="32" y="31"/>
                  <a:pt x="32" y="31"/>
                </a:cubicBezTo>
                <a:cubicBezTo>
                  <a:pt x="32" y="31"/>
                  <a:pt x="32" y="31"/>
                  <a:pt x="32" y="31"/>
                </a:cubicBezTo>
                <a:cubicBezTo>
                  <a:pt x="30" y="31"/>
                  <a:pt x="30" y="31"/>
                  <a:pt x="30" y="31"/>
                </a:cubicBezTo>
                <a:cubicBezTo>
                  <a:pt x="32" y="33"/>
                  <a:pt x="33" y="36"/>
                  <a:pt x="34" y="38"/>
                </a:cubicBezTo>
                <a:cubicBezTo>
                  <a:pt x="35" y="39"/>
                  <a:pt x="35" y="41"/>
                  <a:pt x="34" y="41"/>
                </a:cubicBezTo>
                <a:cubicBezTo>
                  <a:pt x="34" y="41"/>
                  <a:pt x="34" y="41"/>
                  <a:pt x="34" y="41"/>
                </a:cubicBezTo>
                <a:cubicBezTo>
                  <a:pt x="32" y="42"/>
                  <a:pt x="30" y="43"/>
                  <a:pt x="27" y="43"/>
                </a:cubicBezTo>
                <a:cubicBezTo>
                  <a:pt x="26" y="43"/>
                  <a:pt x="24" y="43"/>
                  <a:pt x="23" y="4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3" name="Freeform 679"/>
          <p:cNvSpPr>
            <a:spLocks noEditPoints="1"/>
          </p:cNvSpPr>
          <p:nvPr/>
        </p:nvSpPr>
        <p:spPr bwMode="auto">
          <a:xfrm>
            <a:off x="2594127" y="5070048"/>
            <a:ext cx="173035" cy="167996"/>
          </a:xfrm>
          <a:custGeom>
            <a:avLst/>
            <a:gdLst>
              <a:gd name="T0" fmla="*/ 22 w 51"/>
              <a:gd name="T1" fmla="*/ 7 h 50"/>
              <a:gd name="T2" fmla="*/ 16 w 51"/>
              <a:gd name="T3" fmla="*/ 13 h 50"/>
              <a:gd name="T4" fmla="*/ 16 w 51"/>
              <a:gd name="T5" fmla="*/ 14 h 50"/>
              <a:gd name="T6" fmla="*/ 18 w 51"/>
              <a:gd name="T7" fmla="*/ 14 h 50"/>
              <a:gd name="T8" fmla="*/ 23 w 51"/>
              <a:gd name="T9" fmla="*/ 9 h 50"/>
              <a:gd name="T10" fmla="*/ 27 w 51"/>
              <a:gd name="T11" fmla="*/ 12 h 50"/>
              <a:gd name="T12" fmla="*/ 25 w 51"/>
              <a:gd name="T13" fmla="*/ 14 h 50"/>
              <a:gd name="T14" fmla="*/ 25 w 51"/>
              <a:gd name="T15" fmla="*/ 16 h 50"/>
              <a:gd name="T16" fmla="*/ 26 w 51"/>
              <a:gd name="T17" fmla="*/ 16 h 50"/>
              <a:gd name="T18" fmla="*/ 28 w 51"/>
              <a:gd name="T19" fmla="*/ 14 h 50"/>
              <a:gd name="T20" fmla="*/ 31 w 51"/>
              <a:gd name="T21" fmla="*/ 17 h 50"/>
              <a:gd name="T22" fmla="*/ 26 w 51"/>
              <a:gd name="T23" fmla="*/ 22 h 50"/>
              <a:gd name="T24" fmla="*/ 26 w 51"/>
              <a:gd name="T25" fmla="*/ 24 h 50"/>
              <a:gd name="T26" fmla="*/ 28 w 51"/>
              <a:gd name="T27" fmla="*/ 24 h 50"/>
              <a:gd name="T28" fmla="*/ 33 w 51"/>
              <a:gd name="T29" fmla="*/ 19 h 50"/>
              <a:gd name="T30" fmla="*/ 36 w 51"/>
              <a:gd name="T31" fmla="*/ 22 h 50"/>
              <a:gd name="T32" fmla="*/ 35 w 51"/>
              <a:gd name="T33" fmla="*/ 24 h 50"/>
              <a:gd name="T34" fmla="*/ 35 w 51"/>
              <a:gd name="T35" fmla="*/ 26 h 50"/>
              <a:gd name="T36" fmla="*/ 36 w 51"/>
              <a:gd name="T37" fmla="*/ 26 h 50"/>
              <a:gd name="T38" fmla="*/ 38 w 51"/>
              <a:gd name="T39" fmla="*/ 24 h 50"/>
              <a:gd name="T40" fmla="*/ 41 w 51"/>
              <a:gd name="T41" fmla="*/ 27 h 50"/>
              <a:gd name="T42" fmla="*/ 36 w 51"/>
              <a:gd name="T43" fmla="*/ 32 h 50"/>
              <a:gd name="T44" fmla="*/ 36 w 51"/>
              <a:gd name="T45" fmla="*/ 34 h 50"/>
              <a:gd name="T46" fmla="*/ 38 w 51"/>
              <a:gd name="T47" fmla="*/ 34 h 50"/>
              <a:gd name="T48" fmla="*/ 43 w 51"/>
              <a:gd name="T49" fmla="*/ 29 h 50"/>
              <a:gd name="T50" fmla="*/ 46 w 51"/>
              <a:gd name="T51" fmla="*/ 32 h 50"/>
              <a:gd name="T52" fmla="*/ 32 w 51"/>
              <a:gd name="T53" fmla="*/ 45 h 50"/>
              <a:gd name="T54" fmla="*/ 5 w 51"/>
              <a:gd name="T55" fmla="*/ 18 h 50"/>
              <a:gd name="T56" fmla="*/ 19 w 51"/>
              <a:gd name="T57" fmla="*/ 5 h 50"/>
              <a:gd name="T58" fmla="*/ 22 w 51"/>
              <a:gd name="T59" fmla="*/ 7 h 50"/>
              <a:gd name="T60" fmla="*/ 50 w 51"/>
              <a:gd name="T61" fmla="*/ 30 h 50"/>
              <a:gd name="T62" fmla="*/ 50 w 51"/>
              <a:gd name="T63" fmla="*/ 30 h 50"/>
              <a:gd name="T64" fmla="*/ 20 w 51"/>
              <a:gd name="T65" fmla="*/ 1 h 50"/>
              <a:gd name="T66" fmla="*/ 20 w 51"/>
              <a:gd name="T67" fmla="*/ 1 h 50"/>
              <a:gd name="T68" fmla="*/ 17 w 51"/>
              <a:gd name="T69" fmla="*/ 1 h 50"/>
              <a:gd name="T70" fmla="*/ 1 w 51"/>
              <a:gd name="T71" fmla="*/ 17 h 50"/>
              <a:gd name="T72" fmla="*/ 1 w 51"/>
              <a:gd name="T73" fmla="*/ 17 h 50"/>
              <a:gd name="T74" fmla="*/ 1 w 51"/>
              <a:gd name="T75" fmla="*/ 20 h 50"/>
              <a:gd name="T76" fmla="*/ 31 w 51"/>
              <a:gd name="T77" fmla="*/ 49 h 50"/>
              <a:gd name="T78" fmla="*/ 34 w 51"/>
              <a:gd name="T79" fmla="*/ 49 h 50"/>
              <a:gd name="T80" fmla="*/ 50 w 51"/>
              <a:gd name="T81" fmla="*/ 33 h 50"/>
              <a:gd name="T82" fmla="*/ 50 w 51"/>
              <a:gd name="T83" fmla="*/ 33 h 50"/>
              <a:gd name="T84" fmla="*/ 50 w 51"/>
              <a:gd name="T85"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50">
                <a:moveTo>
                  <a:pt x="22" y="7"/>
                </a:moveTo>
                <a:cubicBezTo>
                  <a:pt x="16" y="13"/>
                  <a:pt x="16" y="13"/>
                  <a:pt x="16" y="13"/>
                </a:cubicBezTo>
                <a:cubicBezTo>
                  <a:pt x="16" y="13"/>
                  <a:pt x="16" y="14"/>
                  <a:pt x="16" y="14"/>
                </a:cubicBezTo>
                <a:cubicBezTo>
                  <a:pt x="17" y="15"/>
                  <a:pt x="18" y="15"/>
                  <a:pt x="18" y="14"/>
                </a:cubicBezTo>
                <a:cubicBezTo>
                  <a:pt x="23" y="9"/>
                  <a:pt x="23" y="9"/>
                  <a:pt x="23" y="9"/>
                </a:cubicBezTo>
                <a:cubicBezTo>
                  <a:pt x="27" y="12"/>
                  <a:pt x="27" y="12"/>
                  <a:pt x="27" y="12"/>
                </a:cubicBezTo>
                <a:cubicBezTo>
                  <a:pt x="25" y="14"/>
                  <a:pt x="25" y="14"/>
                  <a:pt x="25" y="14"/>
                </a:cubicBezTo>
                <a:cubicBezTo>
                  <a:pt x="24" y="15"/>
                  <a:pt x="24" y="15"/>
                  <a:pt x="25" y="16"/>
                </a:cubicBezTo>
                <a:cubicBezTo>
                  <a:pt x="25" y="16"/>
                  <a:pt x="26" y="16"/>
                  <a:pt x="26" y="16"/>
                </a:cubicBezTo>
                <a:cubicBezTo>
                  <a:pt x="28" y="14"/>
                  <a:pt x="28" y="14"/>
                  <a:pt x="28" y="14"/>
                </a:cubicBezTo>
                <a:cubicBezTo>
                  <a:pt x="31" y="17"/>
                  <a:pt x="31" y="17"/>
                  <a:pt x="31" y="17"/>
                </a:cubicBezTo>
                <a:cubicBezTo>
                  <a:pt x="26" y="22"/>
                  <a:pt x="26" y="22"/>
                  <a:pt x="26" y="22"/>
                </a:cubicBezTo>
                <a:cubicBezTo>
                  <a:pt x="26" y="23"/>
                  <a:pt x="26" y="24"/>
                  <a:pt x="26" y="24"/>
                </a:cubicBezTo>
                <a:cubicBezTo>
                  <a:pt x="27" y="25"/>
                  <a:pt x="28" y="25"/>
                  <a:pt x="28" y="24"/>
                </a:cubicBezTo>
                <a:cubicBezTo>
                  <a:pt x="33" y="19"/>
                  <a:pt x="33" y="19"/>
                  <a:pt x="33" y="19"/>
                </a:cubicBezTo>
                <a:cubicBezTo>
                  <a:pt x="36" y="22"/>
                  <a:pt x="36" y="22"/>
                  <a:pt x="36" y="22"/>
                </a:cubicBezTo>
                <a:cubicBezTo>
                  <a:pt x="35" y="24"/>
                  <a:pt x="35" y="24"/>
                  <a:pt x="35" y="24"/>
                </a:cubicBezTo>
                <a:cubicBezTo>
                  <a:pt x="34" y="25"/>
                  <a:pt x="34" y="25"/>
                  <a:pt x="35" y="26"/>
                </a:cubicBezTo>
                <a:cubicBezTo>
                  <a:pt x="35" y="26"/>
                  <a:pt x="36" y="26"/>
                  <a:pt x="36" y="26"/>
                </a:cubicBezTo>
                <a:cubicBezTo>
                  <a:pt x="38" y="24"/>
                  <a:pt x="38" y="24"/>
                  <a:pt x="38" y="24"/>
                </a:cubicBezTo>
                <a:cubicBezTo>
                  <a:pt x="41" y="27"/>
                  <a:pt x="41" y="27"/>
                  <a:pt x="41" y="27"/>
                </a:cubicBezTo>
                <a:cubicBezTo>
                  <a:pt x="36" y="32"/>
                  <a:pt x="36" y="32"/>
                  <a:pt x="36" y="32"/>
                </a:cubicBezTo>
                <a:cubicBezTo>
                  <a:pt x="36" y="33"/>
                  <a:pt x="36" y="34"/>
                  <a:pt x="36" y="34"/>
                </a:cubicBezTo>
                <a:cubicBezTo>
                  <a:pt x="37" y="34"/>
                  <a:pt x="37" y="34"/>
                  <a:pt x="38" y="34"/>
                </a:cubicBezTo>
                <a:cubicBezTo>
                  <a:pt x="43" y="29"/>
                  <a:pt x="43" y="29"/>
                  <a:pt x="43" y="29"/>
                </a:cubicBezTo>
                <a:cubicBezTo>
                  <a:pt x="46" y="32"/>
                  <a:pt x="46" y="32"/>
                  <a:pt x="46" y="32"/>
                </a:cubicBezTo>
                <a:cubicBezTo>
                  <a:pt x="32" y="45"/>
                  <a:pt x="32" y="45"/>
                  <a:pt x="32" y="45"/>
                </a:cubicBezTo>
                <a:cubicBezTo>
                  <a:pt x="5" y="18"/>
                  <a:pt x="5" y="18"/>
                  <a:pt x="5" y="18"/>
                </a:cubicBezTo>
                <a:cubicBezTo>
                  <a:pt x="19" y="5"/>
                  <a:pt x="19" y="5"/>
                  <a:pt x="19" y="5"/>
                </a:cubicBezTo>
                <a:cubicBezTo>
                  <a:pt x="22" y="7"/>
                  <a:pt x="22" y="7"/>
                  <a:pt x="22" y="7"/>
                </a:cubicBezTo>
                <a:close/>
                <a:moveTo>
                  <a:pt x="50" y="30"/>
                </a:moveTo>
                <a:cubicBezTo>
                  <a:pt x="50" y="30"/>
                  <a:pt x="50" y="30"/>
                  <a:pt x="50" y="30"/>
                </a:cubicBezTo>
                <a:cubicBezTo>
                  <a:pt x="20" y="1"/>
                  <a:pt x="20" y="1"/>
                  <a:pt x="20" y="1"/>
                </a:cubicBezTo>
                <a:cubicBezTo>
                  <a:pt x="20" y="1"/>
                  <a:pt x="20" y="1"/>
                  <a:pt x="20" y="1"/>
                </a:cubicBezTo>
                <a:cubicBezTo>
                  <a:pt x="19" y="0"/>
                  <a:pt x="18" y="0"/>
                  <a:pt x="17" y="1"/>
                </a:cubicBezTo>
                <a:cubicBezTo>
                  <a:pt x="1" y="17"/>
                  <a:pt x="1" y="17"/>
                  <a:pt x="1" y="17"/>
                </a:cubicBezTo>
                <a:cubicBezTo>
                  <a:pt x="1" y="17"/>
                  <a:pt x="1" y="17"/>
                  <a:pt x="1" y="17"/>
                </a:cubicBezTo>
                <a:cubicBezTo>
                  <a:pt x="0" y="18"/>
                  <a:pt x="0" y="19"/>
                  <a:pt x="1" y="20"/>
                </a:cubicBezTo>
                <a:cubicBezTo>
                  <a:pt x="31" y="49"/>
                  <a:pt x="31" y="49"/>
                  <a:pt x="31" y="49"/>
                </a:cubicBezTo>
                <a:cubicBezTo>
                  <a:pt x="32" y="50"/>
                  <a:pt x="33" y="50"/>
                  <a:pt x="34" y="49"/>
                </a:cubicBezTo>
                <a:cubicBezTo>
                  <a:pt x="50" y="33"/>
                  <a:pt x="50" y="33"/>
                  <a:pt x="50" y="33"/>
                </a:cubicBezTo>
                <a:cubicBezTo>
                  <a:pt x="50" y="33"/>
                  <a:pt x="50" y="33"/>
                  <a:pt x="50" y="33"/>
                </a:cubicBezTo>
                <a:cubicBezTo>
                  <a:pt x="51" y="32"/>
                  <a:pt x="51" y="31"/>
                  <a:pt x="50"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4" name="Freeform 680"/>
          <p:cNvSpPr>
            <a:spLocks noEditPoints="1"/>
          </p:cNvSpPr>
          <p:nvPr/>
        </p:nvSpPr>
        <p:spPr bwMode="auto">
          <a:xfrm>
            <a:off x="4349680" y="5070049"/>
            <a:ext cx="171356" cy="164635"/>
          </a:xfrm>
          <a:custGeom>
            <a:avLst/>
            <a:gdLst>
              <a:gd name="T0" fmla="*/ 43 w 51"/>
              <a:gd name="T1" fmla="*/ 49 h 49"/>
              <a:gd name="T2" fmla="*/ 43 w 51"/>
              <a:gd name="T3" fmla="*/ 49 h 49"/>
              <a:gd name="T4" fmla="*/ 43 w 51"/>
              <a:gd name="T5" fmla="*/ 49 h 49"/>
              <a:gd name="T6" fmla="*/ 22 w 51"/>
              <a:gd name="T7" fmla="*/ 49 h 49"/>
              <a:gd name="T8" fmla="*/ 28 w 51"/>
              <a:gd name="T9" fmla="*/ 30 h 49"/>
              <a:gd name="T10" fmla="*/ 9 w 51"/>
              <a:gd name="T11" fmla="*/ 24 h 49"/>
              <a:gd name="T12" fmla="*/ 9 w 51"/>
              <a:gd name="T13" fmla="*/ 24 h 49"/>
              <a:gd name="T14" fmla="*/ 9 w 51"/>
              <a:gd name="T15" fmla="*/ 24 h 49"/>
              <a:gd name="T16" fmla="*/ 7 w 51"/>
              <a:gd name="T17" fmla="*/ 22 h 49"/>
              <a:gd name="T18" fmla="*/ 3 w 51"/>
              <a:gd name="T19" fmla="*/ 14 h 49"/>
              <a:gd name="T20" fmla="*/ 3 w 51"/>
              <a:gd name="T21" fmla="*/ 3 h 49"/>
              <a:gd name="T22" fmla="*/ 14 w 51"/>
              <a:gd name="T23" fmla="*/ 3 h 49"/>
              <a:gd name="T24" fmla="*/ 14 w 51"/>
              <a:gd name="T25" fmla="*/ 14 h 49"/>
              <a:gd name="T26" fmla="*/ 11 w 51"/>
              <a:gd name="T27" fmla="*/ 17 h 49"/>
              <a:gd name="T28" fmla="*/ 28 w 51"/>
              <a:gd name="T29" fmla="*/ 22 h 49"/>
              <a:gd name="T30" fmla="*/ 22 w 51"/>
              <a:gd name="T31" fmla="*/ 33 h 49"/>
              <a:gd name="T32" fmla="*/ 41 w 51"/>
              <a:gd name="T33" fmla="*/ 47 h 49"/>
              <a:gd name="T34" fmla="*/ 37 w 51"/>
              <a:gd name="T35" fmla="*/ 39 h 49"/>
              <a:gd name="T36" fmla="*/ 37 w 51"/>
              <a:gd name="T37" fmla="*/ 39 h 49"/>
              <a:gd name="T38" fmla="*/ 37 w 51"/>
              <a:gd name="T39" fmla="*/ 28 h 49"/>
              <a:gd name="T40" fmla="*/ 48 w 51"/>
              <a:gd name="T41" fmla="*/ 28 h 49"/>
              <a:gd name="T42" fmla="*/ 48 w 51"/>
              <a:gd name="T43" fmla="*/ 39 h 49"/>
              <a:gd name="T44" fmla="*/ 45 w 51"/>
              <a:gd name="T45" fmla="*/ 47 h 49"/>
              <a:gd name="T46" fmla="*/ 12 w 51"/>
              <a:gd name="T47" fmla="*/ 12 h 49"/>
              <a:gd name="T48" fmla="*/ 12 w 51"/>
              <a:gd name="T49" fmla="*/ 6 h 49"/>
              <a:gd name="T50" fmla="*/ 6 w 51"/>
              <a:gd name="T51" fmla="*/ 6 h 49"/>
              <a:gd name="T52" fmla="*/ 6 w 51"/>
              <a:gd name="T53" fmla="*/ 12 h 49"/>
              <a:gd name="T54" fmla="*/ 46 w 51"/>
              <a:gd name="T55" fmla="*/ 37 h 49"/>
              <a:gd name="T56" fmla="*/ 47 w 51"/>
              <a:gd name="T57" fmla="*/ 34 h 49"/>
              <a:gd name="T58" fmla="*/ 46 w 51"/>
              <a:gd name="T59" fmla="*/ 31 h 49"/>
              <a:gd name="T60" fmla="*/ 38 w 51"/>
              <a:gd name="T61" fmla="*/ 34 h 49"/>
              <a:gd name="T62" fmla="*/ 40 w 51"/>
              <a:gd name="T63"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49">
                <a:moveTo>
                  <a:pt x="43" y="49"/>
                </a:moveTo>
                <a:cubicBezTo>
                  <a:pt x="43" y="49"/>
                  <a:pt x="43" y="49"/>
                  <a:pt x="43" y="49"/>
                </a:cubicBezTo>
                <a:cubicBezTo>
                  <a:pt x="43" y="49"/>
                  <a:pt x="43" y="49"/>
                  <a:pt x="43" y="49"/>
                </a:cubicBezTo>
                <a:cubicBezTo>
                  <a:pt x="43" y="49"/>
                  <a:pt x="43" y="49"/>
                  <a:pt x="43" y="49"/>
                </a:cubicBezTo>
                <a:cubicBezTo>
                  <a:pt x="43" y="49"/>
                  <a:pt x="43" y="49"/>
                  <a:pt x="43" y="49"/>
                </a:cubicBezTo>
                <a:cubicBezTo>
                  <a:pt x="43" y="49"/>
                  <a:pt x="43" y="49"/>
                  <a:pt x="43" y="49"/>
                </a:cubicBezTo>
                <a:cubicBezTo>
                  <a:pt x="43" y="49"/>
                  <a:pt x="43" y="49"/>
                  <a:pt x="43" y="49"/>
                </a:cubicBezTo>
                <a:cubicBezTo>
                  <a:pt x="22" y="49"/>
                  <a:pt x="22" y="49"/>
                  <a:pt x="22" y="49"/>
                </a:cubicBezTo>
                <a:cubicBezTo>
                  <a:pt x="10" y="49"/>
                  <a:pt x="10" y="30"/>
                  <a:pt x="22" y="30"/>
                </a:cubicBezTo>
                <a:cubicBezTo>
                  <a:pt x="28" y="30"/>
                  <a:pt x="28" y="30"/>
                  <a:pt x="28" y="30"/>
                </a:cubicBezTo>
                <a:cubicBezTo>
                  <a:pt x="32" y="30"/>
                  <a:pt x="32" y="24"/>
                  <a:pt x="28" y="24"/>
                </a:cubicBezTo>
                <a:cubicBezTo>
                  <a:pt x="9" y="24"/>
                  <a:pt x="9" y="24"/>
                  <a:pt x="9" y="24"/>
                </a:cubicBezTo>
                <a:cubicBezTo>
                  <a:pt x="9" y="24"/>
                  <a:pt x="9" y="24"/>
                  <a:pt x="9" y="24"/>
                </a:cubicBezTo>
                <a:cubicBezTo>
                  <a:pt x="9" y="24"/>
                  <a:pt x="9" y="24"/>
                  <a:pt x="9" y="24"/>
                </a:cubicBezTo>
                <a:cubicBezTo>
                  <a:pt x="9" y="24"/>
                  <a:pt x="9" y="24"/>
                  <a:pt x="9" y="24"/>
                </a:cubicBezTo>
                <a:cubicBezTo>
                  <a:pt x="9" y="24"/>
                  <a:pt x="9" y="24"/>
                  <a:pt x="9" y="24"/>
                </a:cubicBezTo>
                <a:cubicBezTo>
                  <a:pt x="9" y="24"/>
                  <a:pt x="9" y="24"/>
                  <a:pt x="9" y="24"/>
                </a:cubicBezTo>
                <a:cubicBezTo>
                  <a:pt x="8" y="24"/>
                  <a:pt x="7" y="23"/>
                  <a:pt x="7" y="22"/>
                </a:cubicBezTo>
                <a:cubicBezTo>
                  <a:pt x="7" y="17"/>
                  <a:pt x="7" y="17"/>
                  <a:pt x="7" y="17"/>
                </a:cubicBezTo>
                <a:cubicBezTo>
                  <a:pt x="5" y="16"/>
                  <a:pt x="4" y="15"/>
                  <a:pt x="3" y="14"/>
                </a:cubicBezTo>
                <a:cubicBezTo>
                  <a:pt x="3" y="14"/>
                  <a:pt x="3" y="14"/>
                  <a:pt x="3" y="14"/>
                </a:cubicBezTo>
                <a:cubicBezTo>
                  <a:pt x="0" y="11"/>
                  <a:pt x="0" y="6"/>
                  <a:pt x="3" y="3"/>
                </a:cubicBezTo>
                <a:cubicBezTo>
                  <a:pt x="3" y="3"/>
                  <a:pt x="3" y="3"/>
                  <a:pt x="3" y="3"/>
                </a:cubicBezTo>
                <a:cubicBezTo>
                  <a:pt x="6" y="0"/>
                  <a:pt x="11" y="0"/>
                  <a:pt x="14" y="3"/>
                </a:cubicBezTo>
                <a:cubicBezTo>
                  <a:pt x="18" y="6"/>
                  <a:pt x="18" y="11"/>
                  <a:pt x="14" y="14"/>
                </a:cubicBezTo>
                <a:cubicBezTo>
                  <a:pt x="14" y="14"/>
                  <a:pt x="14" y="14"/>
                  <a:pt x="14" y="14"/>
                </a:cubicBezTo>
                <a:cubicBezTo>
                  <a:pt x="14" y="14"/>
                  <a:pt x="14" y="14"/>
                  <a:pt x="14" y="14"/>
                </a:cubicBezTo>
                <a:cubicBezTo>
                  <a:pt x="13" y="15"/>
                  <a:pt x="12" y="16"/>
                  <a:pt x="11" y="17"/>
                </a:cubicBezTo>
                <a:cubicBezTo>
                  <a:pt x="11" y="22"/>
                  <a:pt x="11" y="22"/>
                  <a:pt x="11" y="22"/>
                </a:cubicBezTo>
                <a:cubicBezTo>
                  <a:pt x="28" y="22"/>
                  <a:pt x="28" y="22"/>
                  <a:pt x="28" y="22"/>
                </a:cubicBezTo>
                <a:cubicBezTo>
                  <a:pt x="35" y="22"/>
                  <a:pt x="35" y="33"/>
                  <a:pt x="28" y="33"/>
                </a:cubicBezTo>
                <a:cubicBezTo>
                  <a:pt x="22" y="33"/>
                  <a:pt x="22" y="33"/>
                  <a:pt x="22" y="33"/>
                </a:cubicBezTo>
                <a:cubicBezTo>
                  <a:pt x="13" y="33"/>
                  <a:pt x="13" y="47"/>
                  <a:pt x="22" y="47"/>
                </a:cubicBezTo>
                <a:cubicBezTo>
                  <a:pt x="41" y="47"/>
                  <a:pt x="41" y="47"/>
                  <a:pt x="41" y="47"/>
                </a:cubicBezTo>
                <a:cubicBezTo>
                  <a:pt x="41" y="41"/>
                  <a:pt x="41" y="41"/>
                  <a:pt x="41" y="41"/>
                </a:cubicBezTo>
                <a:cubicBezTo>
                  <a:pt x="39" y="41"/>
                  <a:pt x="38" y="40"/>
                  <a:pt x="37" y="39"/>
                </a:cubicBezTo>
                <a:cubicBezTo>
                  <a:pt x="37" y="39"/>
                  <a:pt x="37" y="39"/>
                  <a:pt x="37" y="39"/>
                </a:cubicBezTo>
                <a:cubicBezTo>
                  <a:pt x="37" y="39"/>
                  <a:pt x="37" y="39"/>
                  <a:pt x="37" y="39"/>
                </a:cubicBezTo>
                <a:cubicBezTo>
                  <a:pt x="35" y="38"/>
                  <a:pt x="35" y="36"/>
                  <a:pt x="35" y="34"/>
                </a:cubicBezTo>
                <a:cubicBezTo>
                  <a:pt x="35" y="31"/>
                  <a:pt x="35" y="29"/>
                  <a:pt x="37" y="28"/>
                </a:cubicBezTo>
                <a:cubicBezTo>
                  <a:pt x="40" y="25"/>
                  <a:pt x="45" y="25"/>
                  <a:pt x="48" y="28"/>
                </a:cubicBezTo>
                <a:cubicBezTo>
                  <a:pt x="48" y="28"/>
                  <a:pt x="48" y="28"/>
                  <a:pt x="48" y="28"/>
                </a:cubicBezTo>
                <a:cubicBezTo>
                  <a:pt x="50" y="29"/>
                  <a:pt x="51" y="31"/>
                  <a:pt x="51" y="34"/>
                </a:cubicBezTo>
                <a:cubicBezTo>
                  <a:pt x="51" y="36"/>
                  <a:pt x="50" y="38"/>
                  <a:pt x="48" y="39"/>
                </a:cubicBezTo>
                <a:cubicBezTo>
                  <a:pt x="47" y="40"/>
                  <a:pt x="46" y="41"/>
                  <a:pt x="45" y="41"/>
                </a:cubicBezTo>
                <a:cubicBezTo>
                  <a:pt x="45" y="47"/>
                  <a:pt x="45" y="47"/>
                  <a:pt x="45" y="47"/>
                </a:cubicBezTo>
                <a:cubicBezTo>
                  <a:pt x="45" y="48"/>
                  <a:pt x="44" y="49"/>
                  <a:pt x="43" y="49"/>
                </a:cubicBezTo>
                <a:close/>
                <a:moveTo>
                  <a:pt x="12" y="12"/>
                </a:moveTo>
                <a:cubicBezTo>
                  <a:pt x="12" y="12"/>
                  <a:pt x="12" y="12"/>
                  <a:pt x="12" y="12"/>
                </a:cubicBezTo>
                <a:cubicBezTo>
                  <a:pt x="13" y="10"/>
                  <a:pt x="13" y="7"/>
                  <a:pt x="12" y="6"/>
                </a:cubicBezTo>
                <a:cubicBezTo>
                  <a:pt x="10" y="4"/>
                  <a:pt x="8" y="4"/>
                  <a:pt x="6" y="6"/>
                </a:cubicBezTo>
                <a:cubicBezTo>
                  <a:pt x="6" y="6"/>
                  <a:pt x="6" y="6"/>
                  <a:pt x="6" y="6"/>
                </a:cubicBezTo>
                <a:cubicBezTo>
                  <a:pt x="4" y="7"/>
                  <a:pt x="4" y="10"/>
                  <a:pt x="6" y="12"/>
                </a:cubicBezTo>
                <a:cubicBezTo>
                  <a:pt x="6" y="12"/>
                  <a:pt x="6" y="12"/>
                  <a:pt x="6" y="12"/>
                </a:cubicBezTo>
                <a:cubicBezTo>
                  <a:pt x="8" y="13"/>
                  <a:pt x="10" y="13"/>
                  <a:pt x="12" y="12"/>
                </a:cubicBezTo>
                <a:close/>
                <a:moveTo>
                  <a:pt x="46" y="37"/>
                </a:moveTo>
                <a:cubicBezTo>
                  <a:pt x="46" y="37"/>
                  <a:pt x="46" y="37"/>
                  <a:pt x="46" y="37"/>
                </a:cubicBezTo>
                <a:cubicBezTo>
                  <a:pt x="46" y="36"/>
                  <a:pt x="47" y="35"/>
                  <a:pt x="47" y="34"/>
                </a:cubicBezTo>
                <a:cubicBezTo>
                  <a:pt x="47" y="33"/>
                  <a:pt x="46" y="31"/>
                  <a:pt x="46" y="31"/>
                </a:cubicBezTo>
                <a:cubicBezTo>
                  <a:pt x="46" y="31"/>
                  <a:pt x="46" y="31"/>
                  <a:pt x="46" y="31"/>
                </a:cubicBezTo>
                <a:cubicBezTo>
                  <a:pt x="44" y="29"/>
                  <a:pt x="41" y="29"/>
                  <a:pt x="40" y="31"/>
                </a:cubicBezTo>
                <a:cubicBezTo>
                  <a:pt x="39" y="31"/>
                  <a:pt x="38" y="33"/>
                  <a:pt x="38" y="34"/>
                </a:cubicBezTo>
                <a:cubicBezTo>
                  <a:pt x="38" y="35"/>
                  <a:pt x="39" y="36"/>
                  <a:pt x="40" y="37"/>
                </a:cubicBezTo>
                <a:cubicBezTo>
                  <a:pt x="40" y="37"/>
                  <a:pt x="40" y="37"/>
                  <a:pt x="40" y="37"/>
                </a:cubicBezTo>
                <a:cubicBezTo>
                  <a:pt x="41" y="38"/>
                  <a:pt x="44" y="38"/>
                  <a:pt x="46" y="3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5" name="Freeform 681"/>
          <p:cNvSpPr>
            <a:spLocks noEditPoints="1"/>
          </p:cNvSpPr>
          <p:nvPr/>
        </p:nvSpPr>
        <p:spPr bwMode="auto">
          <a:xfrm>
            <a:off x="5235018" y="5399319"/>
            <a:ext cx="167996" cy="167996"/>
          </a:xfrm>
          <a:custGeom>
            <a:avLst/>
            <a:gdLst>
              <a:gd name="T0" fmla="*/ 26 w 50"/>
              <a:gd name="T1" fmla="*/ 39 h 50"/>
              <a:gd name="T2" fmla="*/ 24 w 50"/>
              <a:gd name="T3" fmla="*/ 39 h 50"/>
              <a:gd name="T4" fmla="*/ 16 w 50"/>
              <a:gd name="T5" fmla="*/ 38 h 50"/>
              <a:gd name="T6" fmla="*/ 14 w 50"/>
              <a:gd name="T7" fmla="*/ 36 h 50"/>
              <a:gd name="T8" fmla="*/ 18 w 50"/>
              <a:gd name="T9" fmla="*/ 13 h 50"/>
              <a:gd name="T10" fmla="*/ 25 w 50"/>
              <a:gd name="T11" fmla="*/ 10 h 50"/>
              <a:gd name="T12" fmla="*/ 36 w 50"/>
              <a:gd name="T13" fmla="*/ 21 h 50"/>
              <a:gd name="T14" fmla="*/ 34 w 50"/>
              <a:gd name="T15" fmla="*/ 38 h 50"/>
              <a:gd name="T16" fmla="*/ 26 w 50"/>
              <a:gd name="T17" fmla="*/ 38 h 50"/>
              <a:gd name="T18" fmla="*/ 4 w 50"/>
              <a:gd name="T19" fmla="*/ 48 h 50"/>
              <a:gd name="T20" fmla="*/ 0 w 50"/>
              <a:gd name="T21" fmla="*/ 48 h 50"/>
              <a:gd name="T22" fmla="*/ 8 w 50"/>
              <a:gd name="T23" fmla="*/ 8 h 50"/>
              <a:gd name="T24" fmla="*/ 25 w 50"/>
              <a:gd name="T25" fmla="*/ 0 h 50"/>
              <a:gd name="T26" fmla="*/ 43 w 50"/>
              <a:gd name="T27" fmla="*/ 8 h 50"/>
              <a:gd name="T28" fmla="*/ 50 w 50"/>
              <a:gd name="T29" fmla="*/ 48 h 50"/>
              <a:gd name="T30" fmla="*/ 46 w 50"/>
              <a:gd name="T31" fmla="*/ 48 h 50"/>
              <a:gd name="T32" fmla="*/ 40 w 50"/>
              <a:gd name="T33" fmla="*/ 10 h 50"/>
              <a:gd name="T34" fmla="*/ 11 w 50"/>
              <a:gd name="T35" fmla="*/ 10 h 50"/>
              <a:gd name="T36" fmla="*/ 4 w 50"/>
              <a:gd name="T37" fmla="*/ 25 h 50"/>
              <a:gd name="T38" fmla="*/ 30 w 50"/>
              <a:gd name="T39" fmla="*/ 16 h 50"/>
              <a:gd name="T40" fmla="*/ 25 w 50"/>
              <a:gd name="T41" fmla="*/ 14 h 50"/>
              <a:gd name="T42" fmla="*/ 20 w 50"/>
              <a:gd name="T43" fmla="*/ 16 h 50"/>
              <a:gd name="T44" fmla="*/ 18 w 50"/>
              <a:gd name="T45" fmla="*/ 35 h 50"/>
              <a:gd name="T46" fmla="*/ 32 w 50"/>
              <a:gd name="T47" fmla="*/ 21 h 50"/>
              <a:gd name="T48" fmla="*/ 24 w 50"/>
              <a:gd name="T49" fmla="*/ 47 h 50"/>
              <a:gd name="T50" fmla="*/ 25 w 50"/>
              <a:gd name="T51" fmla="*/ 46 h 50"/>
              <a:gd name="T52" fmla="*/ 26 w 50"/>
              <a:gd name="T53" fmla="*/ 48 h 50"/>
              <a:gd name="T54" fmla="*/ 24 w 50"/>
              <a:gd name="T55" fmla="*/ 48 h 50"/>
              <a:gd name="T56" fmla="*/ 24 w 50"/>
              <a:gd name="T57" fmla="*/ 42 h 50"/>
              <a:gd name="T58" fmla="*/ 25 w 50"/>
              <a:gd name="T59" fmla="*/ 41 h 50"/>
              <a:gd name="T60" fmla="*/ 26 w 50"/>
              <a:gd name="T61" fmla="*/ 44 h 50"/>
              <a:gd name="T62" fmla="*/ 24 w 50"/>
              <a:gd name="T63"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50">
                <a:moveTo>
                  <a:pt x="26" y="38"/>
                </a:moveTo>
                <a:cubicBezTo>
                  <a:pt x="26" y="39"/>
                  <a:pt x="26" y="39"/>
                  <a:pt x="26" y="39"/>
                </a:cubicBezTo>
                <a:cubicBezTo>
                  <a:pt x="26" y="40"/>
                  <a:pt x="26" y="40"/>
                  <a:pt x="25" y="40"/>
                </a:cubicBezTo>
                <a:cubicBezTo>
                  <a:pt x="25" y="40"/>
                  <a:pt x="24" y="40"/>
                  <a:pt x="24" y="39"/>
                </a:cubicBezTo>
                <a:cubicBezTo>
                  <a:pt x="24" y="38"/>
                  <a:pt x="24" y="38"/>
                  <a:pt x="24" y="38"/>
                </a:cubicBezTo>
                <a:cubicBezTo>
                  <a:pt x="16" y="38"/>
                  <a:pt x="16" y="38"/>
                  <a:pt x="16" y="38"/>
                </a:cubicBezTo>
                <a:cubicBezTo>
                  <a:pt x="15" y="38"/>
                  <a:pt x="14" y="38"/>
                  <a:pt x="14" y="36"/>
                </a:cubicBezTo>
                <a:cubicBezTo>
                  <a:pt x="14" y="36"/>
                  <a:pt x="14" y="36"/>
                  <a:pt x="14" y="36"/>
                </a:cubicBezTo>
                <a:cubicBezTo>
                  <a:pt x="14" y="21"/>
                  <a:pt x="14" y="21"/>
                  <a:pt x="14" y="21"/>
                </a:cubicBezTo>
                <a:cubicBezTo>
                  <a:pt x="14" y="18"/>
                  <a:pt x="16" y="15"/>
                  <a:pt x="18" y="13"/>
                </a:cubicBezTo>
                <a:cubicBezTo>
                  <a:pt x="18" y="13"/>
                  <a:pt x="18" y="13"/>
                  <a:pt x="18" y="13"/>
                </a:cubicBezTo>
                <a:cubicBezTo>
                  <a:pt x="20" y="11"/>
                  <a:pt x="22" y="10"/>
                  <a:pt x="25" y="10"/>
                </a:cubicBezTo>
                <a:cubicBezTo>
                  <a:pt x="28" y="10"/>
                  <a:pt x="31" y="11"/>
                  <a:pt x="33" y="13"/>
                </a:cubicBezTo>
                <a:cubicBezTo>
                  <a:pt x="35" y="15"/>
                  <a:pt x="36" y="18"/>
                  <a:pt x="36" y="21"/>
                </a:cubicBezTo>
                <a:cubicBezTo>
                  <a:pt x="36" y="36"/>
                  <a:pt x="36" y="36"/>
                  <a:pt x="36" y="36"/>
                </a:cubicBezTo>
                <a:cubicBezTo>
                  <a:pt x="36" y="38"/>
                  <a:pt x="35" y="38"/>
                  <a:pt x="34" y="38"/>
                </a:cubicBezTo>
                <a:cubicBezTo>
                  <a:pt x="34" y="38"/>
                  <a:pt x="34" y="38"/>
                  <a:pt x="34" y="38"/>
                </a:cubicBezTo>
                <a:cubicBezTo>
                  <a:pt x="26" y="38"/>
                  <a:pt x="26" y="38"/>
                  <a:pt x="26" y="38"/>
                </a:cubicBezTo>
                <a:close/>
                <a:moveTo>
                  <a:pt x="4" y="48"/>
                </a:moveTo>
                <a:cubicBezTo>
                  <a:pt x="4" y="48"/>
                  <a:pt x="4" y="48"/>
                  <a:pt x="4" y="48"/>
                </a:cubicBezTo>
                <a:cubicBezTo>
                  <a:pt x="4" y="49"/>
                  <a:pt x="3" y="50"/>
                  <a:pt x="2" y="50"/>
                </a:cubicBezTo>
                <a:cubicBezTo>
                  <a:pt x="1" y="50"/>
                  <a:pt x="0" y="49"/>
                  <a:pt x="0" y="48"/>
                </a:cubicBezTo>
                <a:cubicBezTo>
                  <a:pt x="0" y="25"/>
                  <a:pt x="0" y="25"/>
                  <a:pt x="0" y="25"/>
                </a:cubicBezTo>
                <a:cubicBezTo>
                  <a:pt x="0" y="18"/>
                  <a:pt x="3" y="12"/>
                  <a:pt x="8" y="8"/>
                </a:cubicBezTo>
                <a:cubicBezTo>
                  <a:pt x="8" y="8"/>
                  <a:pt x="8" y="8"/>
                  <a:pt x="8" y="8"/>
                </a:cubicBezTo>
                <a:cubicBezTo>
                  <a:pt x="12" y="3"/>
                  <a:pt x="19" y="0"/>
                  <a:pt x="25" y="0"/>
                </a:cubicBezTo>
                <a:cubicBezTo>
                  <a:pt x="32" y="0"/>
                  <a:pt x="38" y="3"/>
                  <a:pt x="43" y="8"/>
                </a:cubicBezTo>
                <a:cubicBezTo>
                  <a:pt x="43" y="8"/>
                  <a:pt x="43" y="8"/>
                  <a:pt x="43" y="8"/>
                </a:cubicBezTo>
                <a:cubicBezTo>
                  <a:pt x="47" y="12"/>
                  <a:pt x="50" y="18"/>
                  <a:pt x="50" y="25"/>
                </a:cubicBezTo>
                <a:cubicBezTo>
                  <a:pt x="50" y="48"/>
                  <a:pt x="50" y="48"/>
                  <a:pt x="50" y="48"/>
                </a:cubicBezTo>
                <a:cubicBezTo>
                  <a:pt x="50" y="49"/>
                  <a:pt x="49" y="50"/>
                  <a:pt x="48" y="50"/>
                </a:cubicBezTo>
                <a:cubicBezTo>
                  <a:pt x="47" y="50"/>
                  <a:pt x="46" y="49"/>
                  <a:pt x="46" y="48"/>
                </a:cubicBezTo>
                <a:cubicBezTo>
                  <a:pt x="46" y="25"/>
                  <a:pt x="46" y="25"/>
                  <a:pt x="46" y="25"/>
                </a:cubicBezTo>
                <a:cubicBezTo>
                  <a:pt x="46" y="19"/>
                  <a:pt x="44" y="14"/>
                  <a:pt x="40" y="10"/>
                </a:cubicBezTo>
                <a:cubicBezTo>
                  <a:pt x="36" y="7"/>
                  <a:pt x="31" y="4"/>
                  <a:pt x="25" y="4"/>
                </a:cubicBezTo>
                <a:cubicBezTo>
                  <a:pt x="20" y="4"/>
                  <a:pt x="14" y="7"/>
                  <a:pt x="11" y="10"/>
                </a:cubicBezTo>
                <a:cubicBezTo>
                  <a:pt x="10" y="10"/>
                  <a:pt x="10" y="10"/>
                  <a:pt x="10" y="10"/>
                </a:cubicBezTo>
                <a:cubicBezTo>
                  <a:pt x="7" y="14"/>
                  <a:pt x="4" y="19"/>
                  <a:pt x="4" y="25"/>
                </a:cubicBezTo>
                <a:cubicBezTo>
                  <a:pt x="4" y="48"/>
                  <a:pt x="4" y="48"/>
                  <a:pt x="4" y="48"/>
                </a:cubicBezTo>
                <a:close/>
                <a:moveTo>
                  <a:pt x="30" y="16"/>
                </a:moveTo>
                <a:cubicBezTo>
                  <a:pt x="30" y="16"/>
                  <a:pt x="30" y="16"/>
                  <a:pt x="30" y="16"/>
                </a:cubicBezTo>
                <a:cubicBezTo>
                  <a:pt x="29" y="15"/>
                  <a:pt x="27" y="14"/>
                  <a:pt x="25" y="14"/>
                </a:cubicBezTo>
                <a:cubicBezTo>
                  <a:pt x="23" y="14"/>
                  <a:pt x="22" y="15"/>
                  <a:pt x="20" y="16"/>
                </a:cubicBezTo>
                <a:cubicBezTo>
                  <a:pt x="20" y="16"/>
                  <a:pt x="20" y="16"/>
                  <a:pt x="20" y="16"/>
                </a:cubicBezTo>
                <a:cubicBezTo>
                  <a:pt x="19" y="17"/>
                  <a:pt x="18" y="19"/>
                  <a:pt x="18" y="21"/>
                </a:cubicBezTo>
                <a:cubicBezTo>
                  <a:pt x="18" y="35"/>
                  <a:pt x="18" y="35"/>
                  <a:pt x="18" y="35"/>
                </a:cubicBezTo>
                <a:cubicBezTo>
                  <a:pt x="32" y="35"/>
                  <a:pt x="32" y="35"/>
                  <a:pt x="32" y="35"/>
                </a:cubicBezTo>
                <a:cubicBezTo>
                  <a:pt x="32" y="21"/>
                  <a:pt x="32" y="21"/>
                  <a:pt x="32" y="21"/>
                </a:cubicBezTo>
                <a:cubicBezTo>
                  <a:pt x="32" y="19"/>
                  <a:pt x="32" y="17"/>
                  <a:pt x="30" y="16"/>
                </a:cubicBezTo>
                <a:close/>
                <a:moveTo>
                  <a:pt x="24" y="47"/>
                </a:moveTo>
                <a:cubicBezTo>
                  <a:pt x="24" y="47"/>
                  <a:pt x="24" y="47"/>
                  <a:pt x="24" y="47"/>
                </a:cubicBezTo>
                <a:cubicBezTo>
                  <a:pt x="24" y="46"/>
                  <a:pt x="25" y="46"/>
                  <a:pt x="25" y="46"/>
                </a:cubicBezTo>
                <a:cubicBezTo>
                  <a:pt x="26" y="46"/>
                  <a:pt x="26" y="46"/>
                  <a:pt x="26" y="47"/>
                </a:cubicBezTo>
                <a:cubicBezTo>
                  <a:pt x="26" y="48"/>
                  <a:pt x="26" y="48"/>
                  <a:pt x="26" y="48"/>
                </a:cubicBezTo>
                <a:cubicBezTo>
                  <a:pt x="26" y="49"/>
                  <a:pt x="26" y="49"/>
                  <a:pt x="25" y="49"/>
                </a:cubicBezTo>
                <a:cubicBezTo>
                  <a:pt x="25" y="49"/>
                  <a:pt x="24" y="49"/>
                  <a:pt x="24" y="48"/>
                </a:cubicBezTo>
                <a:cubicBezTo>
                  <a:pt x="24" y="47"/>
                  <a:pt x="24" y="47"/>
                  <a:pt x="24" y="47"/>
                </a:cubicBezTo>
                <a:close/>
                <a:moveTo>
                  <a:pt x="24" y="42"/>
                </a:moveTo>
                <a:cubicBezTo>
                  <a:pt x="24" y="42"/>
                  <a:pt x="24" y="42"/>
                  <a:pt x="24" y="42"/>
                </a:cubicBezTo>
                <a:cubicBezTo>
                  <a:pt x="24" y="42"/>
                  <a:pt x="25" y="41"/>
                  <a:pt x="25" y="41"/>
                </a:cubicBezTo>
                <a:cubicBezTo>
                  <a:pt x="26" y="41"/>
                  <a:pt x="26" y="42"/>
                  <a:pt x="26" y="42"/>
                </a:cubicBezTo>
                <a:cubicBezTo>
                  <a:pt x="26" y="44"/>
                  <a:pt x="26" y="44"/>
                  <a:pt x="26" y="44"/>
                </a:cubicBezTo>
                <a:cubicBezTo>
                  <a:pt x="26" y="44"/>
                  <a:pt x="26" y="45"/>
                  <a:pt x="25" y="45"/>
                </a:cubicBezTo>
                <a:cubicBezTo>
                  <a:pt x="25" y="45"/>
                  <a:pt x="24" y="44"/>
                  <a:pt x="24" y="44"/>
                </a:cubicBezTo>
                <a:cubicBezTo>
                  <a:pt x="24" y="42"/>
                  <a:pt x="24" y="42"/>
                  <a:pt x="24" y="4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6" name="Freeform 682"/>
          <p:cNvSpPr>
            <a:spLocks noEditPoints="1"/>
          </p:cNvSpPr>
          <p:nvPr/>
        </p:nvSpPr>
        <p:spPr bwMode="auto">
          <a:xfrm>
            <a:off x="1997742" y="5399319"/>
            <a:ext cx="169676" cy="167996"/>
          </a:xfrm>
          <a:custGeom>
            <a:avLst/>
            <a:gdLst>
              <a:gd name="T0" fmla="*/ 32 w 50"/>
              <a:gd name="T1" fmla="*/ 25 h 50"/>
              <a:gd name="T2" fmla="*/ 30 w 50"/>
              <a:gd name="T3" fmla="*/ 30 h 50"/>
              <a:gd name="T4" fmla="*/ 20 w 50"/>
              <a:gd name="T5" fmla="*/ 30 h 50"/>
              <a:gd name="T6" fmla="*/ 20 w 50"/>
              <a:gd name="T7" fmla="*/ 20 h 50"/>
              <a:gd name="T8" fmla="*/ 30 w 50"/>
              <a:gd name="T9" fmla="*/ 20 h 50"/>
              <a:gd name="T10" fmla="*/ 46 w 50"/>
              <a:gd name="T11" fmla="*/ 11 h 50"/>
              <a:gd name="T12" fmla="*/ 49 w 50"/>
              <a:gd name="T13" fmla="*/ 13 h 50"/>
              <a:gd name="T14" fmla="*/ 41 w 50"/>
              <a:gd name="T15" fmla="*/ 21 h 50"/>
              <a:gd name="T16" fmla="*/ 42 w 50"/>
              <a:gd name="T17" fmla="*/ 25 h 50"/>
              <a:gd name="T18" fmla="*/ 41 w 50"/>
              <a:gd name="T19" fmla="*/ 29 h 50"/>
              <a:gd name="T20" fmla="*/ 49 w 50"/>
              <a:gd name="T21" fmla="*/ 37 h 50"/>
              <a:gd name="T22" fmla="*/ 46 w 50"/>
              <a:gd name="T23" fmla="*/ 40 h 50"/>
              <a:gd name="T24" fmla="*/ 38 w 50"/>
              <a:gd name="T25" fmla="*/ 31 h 50"/>
              <a:gd name="T26" fmla="*/ 38 w 50"/>
              <a:gd name="T27" fmla="*/ 27 h 50"/>
              <a:gd name="T28" fmla="*/ 38 w 50"/>
              <a:gd name="T29" fmla="*/ 23 h 50"/>
              <a:gd name="T30" fmla="*/ 38 w 50"/>
              <a:gd name="T31" fmla="*/ 19 h 50"/>
              <a:gd name="T32" fmla="*/ 46 w 50"/>
              <a:gd name="T33" fmla="*/ 11 h 50"/>
              <a:gd name="T34" fmla="*/ 39 w 50"/>
              <a:gd name="T35" fmla="*/ 47 h 50"/>
              <a:gd name="T36" fmla="*/ 36 w 50"/>
              <a:gd name="T37" fmla="*/ 50 h 50"/>
              <a:gd name="T38" fmla="*/ 29 w 50"/>
              <a:gd name="T39" fmla="*/ 42 h 50"/>
              <a:gd name="T40" fmla="*/ 25 w 50"/>
              <a:gd name="T41" fmla="*/ 43 h 50"/>
              <a:gd name="T42" fmla="*/ 20 w 50"/>
              <a:gd name="T43" fmla="*/ 42 h 50"/>
              <a:gd name="T44" fmla="*/ 13 w 50"/>
              <a:gd name="T45" fmla="*/ 50 h 50"/>
              <a:gd name="T46" fmla="*/ 10 w 50"/>
              <a:gd name="T47" fmla="*/ 47 h 50"/>
              <a:gd name="T48" fmla="*/ 18 w 50"/>
              <a:gd name="T49" fmla="*/ 38 h 50"/>
              <a:gd name="T50" fmla="*/ 20 w 50"/>
              <a:gd name="T51" fmla="*/ 38 h 50"/>
              <a:gd name="T52" fmla="*/ 25 w 50"/>
              <a:gd name="T53" fmla="*/ 39 h 50"/>
              <a:gd name="T54" fmla="*/ 29 w 50"/>
              <a:gd name="T55" fmla="*/ 38 h 50"/>
              <a:gd name="T56" fmla="*/ 35 w 50"/>
              <a:gd name="T57" fmla="*/ 43 h 50"/>
              <a:gd name="T58" fmla="*/ 3 w 50"/>
              <a:gd name="T59" fmla="*/ 40 h 50"/>
              <a:gd name="T60" fmla="*/ 0 w 50"/>
              <a:gd name="T61" fmla="*/ 40 h 50"/>
              <a:gd name="T62" fmla="*/ 4 w 50"/>
              <a:gd name="T63" fmla="*/ 33 h 50"/>
              <a:gd name="T64" fmla="*/ 8 w 50"/>
              <a:gd name="T65" fmla="*/ 28 h 50"/>
              <a:gd name="T66" fmla="*/ 8 w 50"/>
              <a:gd name="T67" fmla="*/ 22 h 50"/>
              <a:gd name="T68" fmla="*/ 4 w 50"/>
              <a:gd name="T69" fmla="*/ 18 h 50"/>
              <a:gd name="T70" fmla="*/ 0 w 50"/>
              <a:gd name="T71" fmla="*/ 11 h 50"/>
              <a:gd name="T72" fmla="*/ 7 w 50"/>
              <a:gd name="T73" fmla="*/ 15 h 50"/>
              <a:gd name="T74" fmla="*/ 12 w 50"/>
              <a:gd name="T75" fmla="*/ 21 h 50"/>
              <a:gd name="T76" fmla="*/ 11 w 50"/>
              <a:gd name="T77" fmla="*/ 25 h 50"/>
              <a:gd name="T78" fmla="*/ 12 w 50"/>
              <a:gd name="T79" fmla="*/ 29 h 50"/>
              <a:gd name="T80" fmla="*/ 7 w 50"/>
              <a:gd name="T81" fmla="*/ 36 h 50"/>
              <a:gd name="T82" fmla="*/ 10 w 50"/>
              <a:gd name="T83" fmla="*/ 4 h 50"/>
              <a:gd name="T84" fmla="*/ 10 w 50"/>
              <a:gd name="T85" fmla="*/ 1 h 50"/>
              <a:gd name="T86" fmla="*/ 17 w 50"/>
              <a:gd name="T87" fmla="*/ 5 h 50"/>
              <a:gd name="T88" fmla="*/ 17 w 50"/>
              <a:gd name="T89" fmla="*/ 5 h 50"/>
              <a:gd name="T90" fmla="*/ 22 w 50"/>
              <a:gd name="T91" fmla="*/ 8 h 50"/>
              <a:gd name="T92" fmla="*/ 27 w 50"/>
              <a:gd name="T93" fmla="*/ 8 h 50"/>
              <a:gd name="T94" fmla="*/ 32 w 50"/>
              <a:gd name="T95" fmla="*/ 5 h 50"/>
              <a:gd name="T96" fmla="*/ 36 w 50"/>
              <a:gd name="T97" fmla="*/ 1 h 50"/>
              <a:gd name="T98" fmla="*/ 39 w 50"/>
              <a:gd name="T99" fmla="*/ 4 h 50"/>
              <a:gd name="T100" fmla="*/ 35 w 50"/>
              <a:gd name="T101" fmla="*/ 8 h 50"/>
              <a:gd name="T102" fmla="*/ 29 w 50"/>
              <a:gd name="T103" fmla="*/ 12 h 50"/>
              <a:gd name="T104" fmla="*/ 25 w 50"/>
              <a:gd name="T105" fmla="*/ 12 h 50"/>
              <a:gd name="T106" fmla="*/ 21 w 50"/>
              <a:gd name="T107" fmla="*/ 12 h 50"/>
              <a:gd name="T108" fmla="*/ 14 w 50"/>
              <a:gd name="T109" fmla="*/ 8 h 50"/>
              <a:gd name="T110" fmla="*/ 10 w 50"/>
              <a:gd name="T111" fmla="*/ 4 h 50"/>
              <a:gd name="T112" fmla="*/ 29 w 50"/>
              <a:gd name="T113" fmla="*/ 25 h 50"/>
              <a:gd name="T114" fmla="*/ 25 w 50"/>
              <a:gd name="T115" fmla="*/ 20 h 50"/>
              <a:gd name="T116" fmla="*/ 20 w 50"/>
              <a:gd name="T117" fmla="*/ 25 h 50"/>
              <a:gd name="T118" fmla="*/ 25 w 50"/>
              <a:gd name="T119" fmla="*/ 30 h 50"/>
              <a:gd name="T120" fmla="*/ 29 w 50"/>
              <a:gd name="T121"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0" h="50">
                <a:moveTo>
                  <a:pt x="30" y="20"/>
                </a:moveTo>
                <a:cubicBezTo>
                  <a:pt x="31" y="22"/>
                  <a:pt x="32" y="23"/>
                  <a:pt x="32" y="25"/>
                </a:cubicBezTo>
                <a:cubicBezTo>
                  <a:pt x="32" y="27"/>
                  <a:pt x="31" y="29"/>
                  <a:pt x="30" y="30"/>
                </a:cubicBezTo>
                <a:cubicBezTo>
                  <a:pt x="30" y="30"/>
                  <a:pt x="30" y="30"/>
                  <a:pt x="30" y="30"/>
                </a:cubicBezTo>
                <a:cubicBezTo>
                  <a:pt x="28" y="32"/>
                  <a:pt x="26" y="32"/>
                  <a:pt x="25" y="32"/>
                </a:cubicBezTo>
                <a:cubicBezTo>
                  <a:pt x="23" y="32"/>
                  <a:pt x="21" y="32"/>
                  <a:pt x="20" y="30"/>
                </a:cubicBezTo>
                <a:cubicBezTo>
                  <a:pt x="18" y="29"/>
                  <a:pt x="17" y="27"/>
                  <a:pt x="17" y="25"/>
                </a:cubicBezTo>
                <a:cubicBezTo>
                  <a:pt x="17" y="23"/>
                  <a:pt x="18" y="22"/>
                  <a:pt x="20" y="20"/>
                </a:cubicBezTo>
                <a:cubicBezTo>
                  <a:pt x="21" y="19"/>
                  <a:pt x="23" y="18"/>
                  <a:pt x="25" y="18"/>
                </a:cubicBezTo>
                <a:cubicBezTo>
                  <a:pt x="26" y="18"/>
                  <a:pt x="28" y="19"/>
                  <a:pt x="30" y="20"/>
                </a:cubicBezTo>
                <a:close/>
                <a:moveTo>
                  <a:pt x="46" y="11"/>
                </a:moveTo>
                <a:cubicBezTo>
                  <a:pt x="46" y="11"/>
                  <a:pt x="46" y="11"/>
                  <a:pt x="46" y="11"/>
                </a:cubicBezTo>
                <a:cubicBezTo>
                  <a:pt x="47" y="10"/>
                  <a:pt x="48" y="10"/>
                  <a:pt x="49" y="11"/>
                </a:cubicBezTo>
                <a:cubicBezTo>
                  <a:pt x="50" y="11"/>
                  <a:pt x="50" y="13"/>
                  <a:pt x="49" y="13"/>
                </a:cubicBezTo>
                <a:cubicBezTo>
                  <a:pt x="45" y="18"/>
                  <a:pt x="45" y="18"/>
                  <a:pt x="45" y="18"/>
                </a:cubicBezTo>
                <a:cubicBezTo>
                  <a:pt x="41" y="21"/>
                  <a:pt x="41" y="21"/>
                  <a:pt x="41" y="21"/>
                </a:cubicBezTo>
                <a:cubicBezTo>
                  <a:pt x="42" y="21"/>
                  <a:pt x="42" y="22"/>
                  <a:pt x="42" y="22"/>
                </a:cubicBezTo>
                <a:cubicBezTo>
                  <a:pt x="42" y="23"/>
                  <a:pt x="42" y="24"/>
                  <a:pt x="42" y="25"/>
                </a:cubicBezTo>
                <a:cubicBezTo>
                  <a:pt x="42" y="26"/>
                  <a:pt x="42" y="27"/>
                  <a:pt x="42" y="28"/>
                </a:cubicBezTo>
                <a:cubicBezTo>
                  <a:pt x="42" y="28"/>
                  <a:pt x="42" y="29"/>
                  <a:pt x="41" y="29"/>
                </a:cubicBezTo>
                <a:cubicBezTo>
                  <a:pt x="45" y="33"/>
                  <a:pt x="45" y="33"/>
                  <a:pt x="45" y="33"/>
                </a:cubicBezTo>
                <a:cubicBezTo>
                  <a:pt x="49" y="37"/>
                  <a:pt x="49" y="37"/>
                  <a:pt x="49" y="37"/>
                </a:cubicBezTo>
                <a:cubicBezTo>
                  <a:pt x="50" y="38"/>
                  <a:pt x="50" y="39"/>
                  <a:pt x="49" y="40"/>
                </a:cubicBezTo>
                <a:cubicBezTo>
                  <a:pt x="48" y="40"/>
                  <a:pt x="47" y="40"/>
                  <a:pt x="46" y="40"/>
                </a:cubicBezTo>
                <a:cubicBezTo>
                  <a:pt x="42" y="36"/>
                  <a:pt x="42" y="36"/>
                  <a:pt x="42" y="36"/>
                </a:cubicBezTo>
                <a:cubicBezTo>
                  <a:pt x="38" y="31"/>
                  <a:pt x="38" y="31"/>
                  <a:pt x="38" y="31"/>
                </a:cubicBezTo>
                <a:cubicBezTo>
                  <a:pt x="37" y="31"/>
                  <a:pt x="37" y="30"/>
                  <a:pt x="37" y="29"/>
                </a:cubicBezTo>
                <a:cubicBezTo>
                  <a:pt x="38" y="29"/>
                  <a:pt x="38" y="28"/>
                  <a:pt x="38" y="27"/>
                </a:cubicBezTo>
                <a:cubicBezTo>
                  <a:pt x="38" y="27"/>
                  <a:pt x="38" y="26"/>
                  <a:pt x="38" y="25"/>
                </a:cubicBezTo>
                <a:cubicBezTo>
                  <a:pt x="38" y="24"/>
                  <a:pt x="38" y="24"/>
                  <a:pt x="38" y="23"/>
                </a:cubicBezTo>
                <a:cubicBezTo>
                  <a:pt x="38" y="22"/>
                  <a:pt x="38" y="22"/>
                  <a:pt x="37" y="21"/>
                </a:cubicBezTo>
                <a:cubicBezTo>
                  <a:pt x="37" y="20"/>
                  <a:pt x="37" y="20"/>
                  <a:pt x="38" y="19"/>
                </a:cubicBezTo>
                <a:cubicBezTo>
                  <a:pt x="42" y="15"/>
                  <a:pt x="42" y="15"/>
                  <a:pt x="42" y="15"/>
                </a:cubicBezTo>
                <a:cubicBezTo>
                  <a:pt x="46" y="11"/>
                  <a:pt x="46" y="11"/>
                  <a:pt x="46" y="11"/>
                </a:cubicBezTo>
                <a:close/>
                <a:moveTo>
                  <a:pt x="39" y="47"/>
                </a:moveTo>
                <a:cubicBezTo>
                  <a:pt x="39" y="47"/>
                  <a:pt x="39" y="47"/>
                  <a:pt x="39" y="47"/>
                </a:cubicBezTo>
                <a:cubicBezTo>
                  <a:pt x="40" y="48"/>
                  <a:pt x="40" y="49"/>
                  <a:pt x="39" y="50"/>
                </a:cubicBezTo>
                <a:cubicBezTo>
                  <a:pt x="38" y="50"/>
                  <a:pt x="37" y="50"/>
                  <a:pt x="36" y="50"/>
                </a:cubicBezTo>
                <a:cubicBezTo>
                  <a:pt x="32" y="45"/>
                  <a:pt x="32" y="45"/>
                  <a:pt x="32" y="45"/>
                </a:cubicBezTo>
                <a:cubicBezTo>
                  <a:pt x="29" y="42"/>
                  <a:pt x="29" y="42"/>
                  <a:pt x="29" y="42"/>
                </a:cubicBezTo>
                <a:cubicBezTo>
                  <a:pt x="28" y="42"/>
                  <a:pt x="28" y="42"/>
                  <a:pt x="27" y="42"/>
                </a:cubicBezTo>
                <a:cubicBezTo>
                  <a:pt x="26" y="42"/>
                  <a:pt x="26" y="43"/>
                  <a:pt x="25" y="43"/>
                </a:cubicBezTo>
                <a:cubicBezTo>
                  <a:pt x="24" y="43"/>
                  <a:pt x="23" y="42"/>
                  <a:pt x="22" y="42"/>
                </a:cubicBezTo>
                <a:cubicBezTo>
                  <a:pt x="21" y="42"/>
                  <a:pt x="21" y="42"/>
                  <a:pt x="20" y="42"/>
                </a:cubicBezTo>
                <a:cubicBezTo>
                  <a:pt x="17" y="45"/>
                  <a:pt x="17" y="45"/>
                  <a:pt x="17" y="45"/>
                </a:cubicBezTo>
                <a:cubicBezTo>
                  <a:pt x="13" y="50"/>
                  <a:pt x="13" y="50"/>
                  <a:pt x="13" y="50"/>
                </a:cubicBezTo>
                <a:cubicBezTo>
                  <a:pt x="12" y="50"/>
                  <a:pt x="11" y="50"/>
                  <a:pt x="10" y="50"/>
                </a:cubicBezTo>
                <a:cubicBezTo>
                  <a:pt x="9" y="49"/>
                  <a:pt x="9" y="48"/>
                  <a:pt x="10" y="47"/>
                </a:cubicBezTo>
                <a:cubicBezTo>
                  <a:pt x="14" y="43"/>
                  <a:pt x="14" y="43"/>
                  <a:pt x="14" y="43"/>
                </a:cubicBezTo>
                <a:cubicBezTo>
                  <a:pt x="18" y="38"/>
                  <a:pt x="18" y="38"/>
                  <a:pt x="18" y="38"/>
                </a:cubicBezTo>
                <a:cubicBezTo>
                  <a:pt x="18" y="38"/>
                  <a:pt x="18" y="38"/>
                  <a:pt x="18" y="38"/>
                </a:cubicBezTo>
                <a:cubicBezTo>
                  <a:pt x="19" y="38"/>
                  <a:pt x="20" y="38"/>
                  <a:pt x="20" y="38"/>
                </a:cubicBezTo>
                <a:cubicBezTo>
                  <a:pt x="21" y="38"/>
                  <a:pt x="22" y="38"/>
                  <a:pt x="22" y="39"/>
                </a:cubicBezTo>
                <a:cubicBezTo>
                  <a:pt x="23" y="39"/>
                  <a:pt x="24" y="39"/>
                  <a:pt x="25" y="39"/>
                </a:cubicBezTo>
                <a:cubicBezTo>
                  <a:pt x="25" y="39"/>
                  <a:pt x="26" y="39"/>
                  <a:pt x="27" y="39"/>
                </a:cubicBezTo>
                <a:cubicBezTo>
                  <a:pt x="27" y="38"/>
                  <a:pt x="28" y="38"/>
                  <a:pt x="29" y="38"/>
                </a:cubicBezTo>
                <a:cubicBezTo>
                  <a:pt x="29" y="38"/>
                  <a:pt x="30" y="38"/>
                  <a:pt x="31" y="38"/>
                </a:cubicBezTo>
                <a:cubicBezTo>
                  <a:pt x="35" y="43"/>
                  <a:pt x="35" y="43"/>
                  <a:pt x="35" y="43"/>
                </a:cubicBezTo>
                <a:cubicBezTo>
                  <a:pt x="39" y="47"/>
                  <a:pt x="39" y="47"/>
                  <a:pt x="39" y="47"/>
                </a:cubicBezTo>
                <a:close/>
                <a:moveTo>
                  <a:pt x="3" y="40"/>
                </a:moveTo>
                <a:cubicBezTo>
                  <a:pt x="3" y="40"/>
                  <a:pt x="3" y="40"/>
                  <a:pt x="3" y="40"/>
                </a:cubicBezTo>
                <a:cubicBezTo>
                  <a:pt x="2" y="40"/>
                  <a:pt x="1" y="40"/>
                  <a:pt x="0" y="40"/>
                </a:cubicBezTo>
                <a:cubicBezTo>
                  <a:pt x="0" y="39"/>
                  <a:pt x="0" y="38"/>
                  <a:pt x="0" y="37"/>
                </a:cubicBezTo>
                <a:cubicBezTo>
                  <a:pt x="4" y="33"/>
                  <a:pt x="4" y="33"/>
                  <a:pt x="4" y="33"/>
                </a:cubicBezTo>
                <a:cubicBezTo>
                  <a:pt x="8" y="29"/>
                  <a:pt x="8" y="29"/>
                  <a:pt x="8" y="29"/>
                </a:cubicBezTo>
                <a:cubicBezTo>
                  <a:pt x="8" y="29"/>
                  <a:pt x="8" y="28"/>
                  <a:pt x="8" y="28"/>
                </a:cubicBezTo>
                <a:cubicBezTo>
                  <a:pt x="7" y="27"/>
                  <a:pt x="7" y="26"/>
                  <a:pt x="7" y="25"/>
                </a:cubicBezTo>
                <a:cubicBezTo>
                  <a:pt x="7" y="24"/>
                  <a:pt x="7" y="23"/>
                  <a:pt x="8" y="22"/>
                </a:cubicBezTo>
                <a:cubicBezTo>
                  <a:pt x="8" y="22"/>
                  <a:pt x="8" y="21"/>
                  <a:pt x="8" y="21"/>
                </a:cubicBezTo>
                <a:cubicBezTo>
                  <a:pt x="4" y="18"/>
                  <a:pt x="4" y="18"/>
                  <a:pt x="4" y="18"/>
                </a:cubicBezTo>
                <a:cubicBezTo>
                  <a:pt x="0" y="13"/>
                  <a:pt x="0" y="13"/>
                  <a:pt x="0" y="13"/>
                </a:cubicBezTo>
                <a:cubicBezTo>
                  <a:pt x="0" y="13"/>
                  <a:pt x="0" y="11"/>
                  <a:pt x="0" y="11"/>
                </a:cubicBezTo>
                <a:cubicBezTo>
                  <a:pt x="1" y="10"/>
                  <a:pt x="2" y="10"/>
                  <a:pt x="3" y="11"/>
                </a:cubicBezTo>
                <a:cubicBezTo>
                  <a:pt x="7" y="15"/>
                  <a:pt x="7" y="15"/>
                  <a:pt x="7" y="15"/>
                </a:cubicBezTo>
                <a:cubicBezTo>
                  <a:pt x="11" y="19"/>
                  <a:pt x="11" y="19"/>
                  <a:pt x="11" y="19"/>
                </a:cubicBezTo>
                <a:cubicBezTo>
                  <a:pt x="12" y="20"/>
                  <a:pt x="12" y="20"/>
                  <a:pt x="12" y="21"/>
                </a:cubicBezTo>
                <a:cubicBezTo>
                  <a:pt x="12" y="22"/>
                  <a:pt x="11" y="22"/>
                  <a:pt x="11" y="23"/>
                </a:cubicBezTo>
                <a:cubicBezTo>
                  <a:pt x="11" y="24"/>
                  <a:pt x="11" y="24"/>
                  <a:pt x="11" y="25"/>
                </a:cubicBezTo>
                <a:cubicBezTo>
                  <a:pt x="11" y="26"/>
                  <a:pt x="11" y="27"/>
                  <a:pt x="11" y="27"/>
                </a:cubicBezTo>
                <a:cubicBezTo>
                  <a:pt x="11" y="28"/>
                  <a:pt x="12" y="29"/>
                  <a:pt x="12" y="29"/>
                </a:cubicBezTo>
                <a:cubicBezTo>
                  <a:pt x="12" y="30"/>
                  <a:pt x="12" y="31"/>
                  <a:pt x="11" y="31"/>
                </a:cubicBezTo>
                <a:cubicBezTo>
                  <a:pt x="7" y="36"/>
                  <a:pt x="7" y="36"/>
                  <a:pt x="7" y="36"/>
                </a:cubicBezTo>
                <a:cubicBezTo>
                  <a:pt x="3" y="40"/>
                  <a:pt x="3" y="40"/>
                  <a:pt x="3" y="40"/>
                </a:cubicBezTo>
                <a:close/>
                <a:moveTo>
                  <a:pt x="10" y="4"/>
                </a:moveTo>
                <a:cubicBezTo>
                  <a:pt x="10" y="4"/>
                  <a:pt x="10" y="4"/>
                  <a:pt x="10" y="4"/>
                </a:cubicBezTo>
                <a:cubicBezTo>
                  <a:pt x="9" y="3"/>
                  <a:pt x="9" y="2"/>
                  <a:pt x="10" y="1"/>
                </a:cubicBezTo>
                <a:cubicBezTo>
                  <a:pt x="11" y="0"/>
                  <a:pt x="12" y="0"/>
                  <a:pt x="13" y="1"/>
                </a:cubicBezTo>
                <a:cubicBezTo>
                  <a:pt x="17" y="5"/>
                  <a:pt x="17" y="5"/>
                  <a:pt x="17" y="5"/>
                </a:cubicBezTo>
                <a:cubicBezTo>
                  <a:pt x="17" y="5"/>
                  <a:pt x="17" y="5"/>
                  <a:pt x="17" y="5"/>
                </a:cubicBezTo>
                <a:cubicBezTo>
                  <a:pt x="17" y="5"/>
                  <a:pt x="17" y="5"/>
                  <a:pt x="17" y="5"/>
                </a:cubicBezTo>
                <a:cubicBezTo>
                  <a:pt x="20" y="8"/>
                  <a:pt x="20" y="8"/>
                  <a:pt x="20" y="8"/>
                </a:cubicBezTo>
                <a:cubicBezTo>
                  <a:pt x="21" y="8"/>
                  <a:pt x="21" y="8"/>
                  <a:pt x="22" y="8"/>
                </a:cubicBezTo>
                <a:cubicBezTo>
                  <a:pt x="23" y="8"/>
                  <a:pt x="24" y="8"/>
                  <a:pt x="25" y="8"/>
                </a:cubicBezTo>
                <a:cubicBezTo>
                  <a:pt x="26" y="8"/>
                  <a:pt x="26" y="8"/>
                  <a:pt x="27" y="8"/>
                </a:cubicBezTo>
                <a:cubicBezTo>
                  <a:pt x="28" y="8"/>
                  <a:pt x="28" y="8"/>
                  <a:pt x="29" y="8"/>
                </a:cubicBezTo>
                <a:cubicBezTo>
                  <a:pt x="32" y="5"/>
                  <a:pt x="32" y="5"/>
                  <a:pt x="32" y="5"/>
                </a:cubicBezTo>
                <a:cubicBezTo>
                  <a:pt x="32" y="5"/>
                  <a:pt x="32" y="5"/>
                  <a:pt x="32" y="5"/>
                </a:cubicBezTo>
                <a:cubicBezTo>
                  <a:pt x="36" y="1"/>
                  <a:pt x="36" y="1"/>
                  <a:pt x="36" y="1"/>
                </a:cubicBezTo>
                <a:cubicBezTo>
                  <a:pt x="37" y="0"/>
                  <a:pt x="38" y="0"/>
                  <a:pt x="39" y="1"/>
                </a:cubicBezTo>
                <a:cubicBezTo>
                  <a:pt x="40" y="2"/>
                  <a:pt x="40" y="3"/>
                  <a:pt x="39" y="4"/>
                </a:cubicBezTo>
                <a:cubicBezTo>
                  <a:pt x="35" y="8"/>
                  <a:pt x="35" y="8"/>
                  <a:pt x="35" y="8"/>
                </a:cubicBezTo>
                <a:cubicBezTo>
                  <a:pt x="35" y="8"/>
                  <a:pt x="35" y="8"/>
                  <a:pt x="35" y="8"/>
                </a:cubicBezTo>
                <a:cubicBezTo>
                  <a:pt x="31" y="12"/>
                  <a:pt x="31" y="12"/>
                  <a:pt x="31" y="12"/>
                </a:cubicBezTo>
                <a:cubicBezTo>
                  <a:pt x="30" y="12"/>
                  <a:pt x="30" y="13"/>
                  <a:pt x="29" y="12"/>
                </a:cubicBezTo>
                <a:cubicBezTo>
                  <a:pt x="28" y="12"/>
                  <a:pt x="27" y="12"/>
                  <a:pt x="27" y="12"/>
                </a:cubicBezTo>
                <a:cubicBezTo>
                  <a:pt x="26" y="12"/>
                  <a:pt x="25" y="12"/>
                  <a:pt x="25" y="12"/>
                </a:cubicBezTo>
                <a:cubicBezTo>
                  <a:pt x="24" y="12"/>
                  <a:pt x="23" y="12"/>
                  <a:pt x="22" y="12"/>
                </a:cubicBezTo>
                <a:cubicBezTo>
                  <a:pt x="22" y="12"/>
                  <a:pt x="21" y="12"/>
                  <a:pt x="21" y="12"/>
                </a:cubicBezTo>
                <a:cubicBezTo>
                  <a:pt x="20" y="13"/>
                  <a:pt x="19" y="13"/>
                  <a:pt x="18" y="12"/>
                </a:cubicBezTo>
                <a:cubicBezTo>
                  <a:pt x="14" y="8"/>
                  <a:pt x="14" y="8"/>
                  <a:pt x="14" y="8"/>
                </a:cubicBezTo>
                <a:cubicBezTo>
                  <a:pt x="14" y="8"/>
                  <a:pt x="14" y="8"/>
                  <a:pt x="14" y="8"/>
                </a:cubicBezTo>
                <a:cubicBezTo>
                  <a:pt x="10" y="4"/>
                  <a:pt x="10" y="4"/>
                  <a:pt x="10" y="4"/>
                </a:cubicBezTo>
                <a:close/>
                <a:moveTo>
                  <a:pt x="29" y="25"/>
                </a:moveTo>
                <a:cubicBezTo>
                  <a:pt x="29" y="25"/>
                  <a:pt x="29" y="25"/>
                  <a:pt x="29" y="25"/>
                </a:cubicBezTo>
                <a:cubicBezTo>
                  <a:pt x="29" y="24"/>
                  <a:pt x="29" y="23"/>
                  <a:pt x="28" y="22"/>
                </a:cubicBezTo>
                <a:cubicBezTo>
                  <a:pt x="27" y="21"/>
                  <a:pt x="26" y="20"/>
                  <a:pt x="25" y="20"/>
                </a:cubicBezTo>
                <a:cubicBezTo>
                  <a:pt x="23" y="20"/>
                  <a:pt x="22" y="21"/>
                  <a:pt x="21" y="22"/>
                </a:cubicBezTo>
                <a:cubicBezTo>
                  <a:pt x="20" y="23"/>
                  <a:pt x="20" y="24"/>
                  <a:pt x="20" y="25"/>
                </a:cubicBezTo>
                <a:cubicBezTo>
                  <a:pt x="20" y="26"/>
                  <a:pt x="20" y="28"/>
                  <a:pt x="21" y="29"/>
                </a:cubicBezTo>
                <a:cubicBezTo>
                  <a:pt x="22" y="30"/>
                  <a:pt x="23" y="30"/>
                  <a:pt x="25" y="30"/>
                </a:cubicBezTo>
                <a:cubicBezTo>
                  <a:pt x="26" y="30"/>
                  <a:pt x="27" y="30"/>
                  <a:pt x="28" y="29"/>
                </a:cubicBezTo>
                <a:cubicBezTo>
                  <a:pt x="29" y="28"/>
                  <a:pt x="29" y="26"/>
                  <a:pt x="29" y="2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7" name="Freeform 683"/>
          <p:cNvSpPr>
            <a:spLocks noEditPoints="1"/>
          </p:cNvSpPr>
          <p:nvPr/>
        </p:nvSpPr>
        <p:spPr bwMode="auto">
          <a:xfrm>
            <a:off x="8781405" y="5416119"/>
            <a:ext cx="164635" cy="134396"/>
          </a:xfrm>
          <a:custGeom>
            <a:avLst/>
            <a:gdLst>
              <a:gd name="T0" fmla="*/ 4 w 49"/>
              <a:gd name="T1" fmla="*/ 40 h 40"/>
              <a:gd name="T2" fmla="*/ 3 w 49"/>
              <a:gd name="T3" fmla="*/ 39 h 40"/>
              <a:gd name="T4" fmla="*/ 4 w 49"/>
              <a:gd name="T5" fmla="*/ 38 h 40"/>
              <a:gd name="T6" fmla="*/ 7 w 49"/>
              <a:gd name="T7" fmla="*/ 38 h 40"/>
              <a:gd name="T8" fmla="*/ 7 w 49"/>
              <a:gd name="T9" fmla="*/ 29 h 40"/>
              <a:gd name="T10" fmla="*/ 5 w 49"/>
              <a:gd name="T11" fmla="*/ 31 h 40"/>
              <a:gd name="T12" fmla="*/ 3 w 49"/>
              <a:gd name="T13" fmla="*/ 30 h 40"/>
              <a:gd name="T14" fmla="*/ 0 w 49"/>
              <a:gd name="T15" fmla="*/ 25 h 40"/>
              <a:gd name="T16" fmla="*/ 1 w 49"/>
              <a:gd name="T17" fmla="*/ 24 h 40"/>
              <a:gd name="T18" fmla="*/ 1 w 49"/>
              <a:gd name="T19" fmla="*/ 24 h 40"/>
              <a:gd name="T20" fmla="*/ 7 w 49"/>
              <a:gd name="T21" fmla="*/ 20 h 40"/>
              <a:gd name="T22" fmla="*/ 9 w 49"/>
              <a:gd name="T23" fmla="*/ 15 h 40"/>
              <a:gd name="T24" fmla="*/ 14 w 49"/>
              <a:gd name="T25" fmla="*/ 13 h 40"/>
              <a:gd name="T26" fmla="*/ 17 w 49"/>
              <a:gd name="T27" fmla="*/ 14 h 40"/>
              <a:gd name="T28" fmla="*/ 41 w 49"/>
              <a:gd name="T29" fmla="*/ 1 h 40"/>
              <a:gd name="T30" fmla="*/ 42 w 49"/>
              <a:gd name="T31" fmla="*/ 1 h 40"/>
              <a:gd name="T32" fmla="*/ 45 w 49"/>
              <a:gd name="T33" fmla="*/ 6 h 40"/>
              <a:gd name="T34" fmla="*/ 45 w 49"/>
              <a:gd name="T35" fmla="*/ 8 h 40"/>
              <a:gd name="T36" fmla="*/ 45 w 49"/>
              <a:gd name="T37" fmla="*/ 8 h 40"/>
              <a:gd name="T38" fmla="*/ 21 w 49"/>
              <a:gd name="T39" fmla="*/ 21 h 40"/>
              <a:gd name="T40" fmla="*/ 21 w 49"/>
              <a:gd name="T41" fmla="*/ 38 h 40"/>
              <a:gd name="T42" fmla="*/ 44 w 49"/>
              <a:gd name="T43" fmla="*/ 38 h 40"/>
              <a:gd name="T44" fmla="*/ 44 w 49"/>
              <a:gd name="T45" fmla="*/ 21 h 40"/>
              <a:gd name="T46" fmla="*/ 46 w 49"/>
              <a:gd name="T47" fmla="*/ 19 h 40"/>
              <a:gd name="T48" fmla="*/ 48 w 49"/>
              <a:gd name="T49" fmla="*/ 21 h 40"/>
              <a:gd name="T50" fmla="*/ 48 w 49"/>
              <a:gd name="T51" fmla="*/ 38 h 40"/>
              <a:gd name="T52" fmla="*/ 49 w 49"/>
              <a:gd name="T53" fmla="*/ 39 h 40"/>
              <a:gd name="T54" fmla="*/ 47 w 49"/>
              <a:gd name="T55" fmla="*/ 40 h 40"/>
              <a:gd name="T56" fmla="*/ 4 w 49"/>
              <a:gd name="T57" fmla="*/ 40 h 40"/>
              <a:gd name="T58" fmla="*/ 14 w 49"/>
              <a:gd name="T59" fmla="*/ 18 h 40"/>
              <a:gd name="T60" fmla="*/ 14 w 49"/>
              <a:gd name="T61" fmla="*/ 18 h 40"/>
              <a:gd name="T62" fmla="*/ 16 w 49"/>
              <a:gd name="T63" fmla="*/ 20 h 40"/>
              <a:gd name="T64" fmla="*/ 14 w 49"/>
              <a:gd name="T65" fmla="*/ 22 h 40"/>
              <a:gd name="T66" fmla="*/ 12 w 49"/>
              <a:gd name="T67" fmla="*/ 20 h 40"/>
              <a:gd name="T68" fmla="*/ 14 w 49"/>
              <a:gd name="T69" fmla="*/ 18 h 40"/>
              <a:gd name="T70" fmla="*/ 11 w 49"/>
              <a:gd name="T71" fmla="*/ 38 h 40"/>
              <a:gd name="T72" fmla="*/ 11 w 49"/>
              <a:gd name="T73" fmla="*/ 38 h 40"/>
              <a:gd name="T74" fmla="*/ 17 w 49"/>
              <a:gd name="T75" fmla="*/ 38 h 40"/>
              <a:gd name="T76" fmla="*/ 17 w 49"/>
              <a:gd name="T77" fmla="*/ 20 h 40"/>
              <a:gd name="T78" fmla="*/ 16 w 49"/>
              <a:gd name="T79" fmla="*/ 18 h 40"/>
              <a:gd name="T80" fmla="*/ 14 w 49"/>
              <a:gd name="T81" fmla="*/ 17 h 40"/>
              <a:gd name="T82" fmla="*/ 12 w 49"/>
              <a:gd name="T83" fmla="*/ 18 h 40"/>
              <a:gd name="T84" fmla="*/ 11 w 49"/>
              <a:gd name="T85" fmla="*/ 20 h 40"/>
              <a:gd name="T86" fmla="*/ 11 w 49"/>
              <a:gd name="T87" fmla="*/ 38 h 40"/>
              <a:gd name="T88" fmla="*/ 7 w 49"/>
              <a:gd name="T89" fmla="*/ 27 h 40"/>
              <a:gd name="T90" fmla="*/ 7 w 49"/>
              <a:gd name="T91" fmla="*/ 27 h 40"/>
              <a:gd name="T92" fmla="*/ 7 w 49"/>
              <a:gd name="T93" fmla="*/ 23 h 40"/>
              <a:gd name="T94" fmla="*/ 3 w 49"/>
              <a:gd name="T95" fmla="*/ 25 h 40"/>
              <a:gd name="T96" fmla="*/ 5 w 49"/>
              <a:gd name="T97" fmla="*/ 28 h 40"/>
              <a:gd name="T98" fmla="*/ 7 w 49"/>
              <a:gd name="T99" fmla="*/ 27 h 40"/>
              <a:gd name="T100" fmla="*/ 19 w 49"/>
              <a:gd name="T101" fmla="*/ 16 h 40"/>
              <a:gd name="T102" fmla="*/ 19 w 49"/>
              <a:gd name="T103" fmla="*/ 16 h 40"/>
              <a:gd name="T104" fmla="*/ 21 w 49"/>
              <a:gd name="T105" fmla="*/ 19 h 40"/>
              <a:gd name="T106" fmla="*/ 43 w 49"/>
              <a:gd name="T107" fmla="*/ 6 h 40"/>
              <a:gd name="T108" fmla="*/ 41 w 49"/>
              <a:gd name="T109" fmla="*/ 3 h 40"/>
              <a:gd name="T110" fmla="*/ 19 w 49"/>
              <a:gd name="T11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 h="40">
                <a:moveTo>
                  <a:pt x="4" y="40"/>
                </a:moveTo>
                <a:cubicBezTo>
                  <a:pt x="3" y="40"/>
                  <a:pt x="3" y="39"/>
                  <a:pt x="3" y="39"/>
                </a:cubicBezTo>
                <a:cubicBezTo>
                  <a:pt x="3" y="38"/>
                  <a:pt x="3" y="38"/>
                  <a:pt x="4" y="38"/>
                </a:cubicBezTo>
                <a:cubicBezTo>
                  <a:pt x="7" y="38"/>
                  <a:pt x="7" y="38"/>
                  <a:pt x="7" y="38"/>
                </a:cubicBezTo>
                <a:cubicBezTo>
                  <a:pt x="7" y="29"/>
                  <a:pt x="7" y="29"/>
                  <a:pt x="7" y="29"/>
                </a:cubicBezTo>
                <a:cubicBezTo>
                  <a:pt x="5" y="31"/>
                  <a:pt x="5" y="31"/>
                  <a:pt x="5" y="31"/>
                </a:cubicBezTo>
                <a:cubicBezTo>
                  <a:pt x="4" y="31"/>
                  <a:pt x="4" y="31"/>
                  <a:pt x="3" y="30"/>
                </a:cubicBezTo>
                <a:cubicBezTo>
                  <a:pt x="0" y="25"/>
                  <a:pt x="0" y="25"/>
                  <a:pt x="0" y="25"/>
                </a:cubicBezTo>
                <a:cubicBezTo>
                  <a:pt x="0" y="25"/>
                  <a:pt x="0" y="24"/>
                  <a:pt x="1" y="24"/>
                </a:cubicBezTo>
                <a:cubicBezTo>
                  <a:pt x="1" y="24"/>
                  <a:pt x="1" y="24"/>
                  <a:pt x="1" y="24"/>
                </a:cubicBezTo>
                <a:cubicBezTo>
                  <a:pt x="7" y="20"/>
                  <a:pt x="7" y="20"/>
                  <a:pt x="7" y="20"/>
                </a:cubicBezTo>
                <a:cubicBezTo>
                  <a:pt x="7" y="18"/>
                  <a:pt x="8" y="17"/>
                  <a:pt x="9" y="15"/>
                </a:cubicBezTo>
                <a:cubicBezTo>
                  <a:pt x="10" y="14"/>
                  <a:pt x="12" y="13"/>
                  <a:pt x="14" y="13"/>
                </a:cubicBezTo>
                <a:cubicBezTo>
                  <a:pt x="15" y="13"/>
                  <a:pt x="16" y="14"/>
                  <a:pt x="17" y="14"/>
                </a:cubicBezTo>
                <a:cubicBezTo>
                  <a:pt x="41" y="1"/>
                  <a:pt x="41" y="1"/>
                  <a:pt x="41" y="1"/>
                </a:cubicBezTo>
                <a:cubicBezTo>
                  <a:pt x="41" y="0"/>
                  <a:pt x="42" y="1"/>
                  <a:pt x="42" y="1"/>
                </a:cubicBezTo>
                <a:cubicBezTo>
                  <a:pt x="45" y="6"/>
                  <a:pt x="45" y="6"/>
                  <a:pt x="45" y="6"/>
                </a:cubicBezTo>
                <a:cubicBezTo>
                  <a:pt x="45" y="7"/>
                  <a:pt x="45" y="7"/>
                  <a:pt x="45" y="8"/>
                </a:cubicBezTo>
                <a:cubicBezTo>
                  <a:pt x="45" y="8"/>
                  <a:pt x="45" y="8"/>
                  <a:pt x="45" y="8"/>
                </a:cubicBezTo>
                <a:cubicBezTo>
                  <a:pt x="21" y="21"/>
                  <a:pt x="21" y="21"/>
                  <a:pt x="21" y="21"/>
                </a:cubicBezTo>
                <a:cubicBezTo>
                  <a:pt x="21" y="38"/>
                  <a:pt x="21" y="38"/>
                  <a:pt x="21" y="38"/>
                </a:cubicBezTo>
                <a:cubicBezTo>
                  <a:pt x="44" y="38"/>
                  <a:pt x="44" y="38"/>
                  <a:pt x="44" y="38"/>
                </a:cubicBezTo>
                <a:cubicBezTo>
                  <a:pt x="44" y="21"/>
                  <a:pt x="44" y="21"/>
                  <a:pt x="44" y="21"/>
                </a:cubicBezTo>
                <a:cubicBezTo>
                  <a:pt x="44" y="20"/>
                  <a:pt x="45" y="19"/>
                  <a:pt x="46" y="19"/>
                </a:cubicBezTo>
                <a:cubicBezTo>
                  <a:pt x="47" y="19"/>
                  <a:pt x="48" y="20"/>
                  <a:pt x="48" y="21"/>
                </a:cubicBezTo>
                <a:cubicBezTo>
                  <a:pt x="48" y="38"/>
                  <a:pt x="48" y="38"/>
                  <a:pt x="48" y="38"/>
                </a:cubicBezTo>
                <a:cubicBezTo>
                  <a:pt x="48" y="38"/>
                  <a:pt x="49" y="38"/>
                  <a:pt x="49" y="39"/>
                </a:cubicBezTo>
                <a:cubicBezTo>
                  <a:pt x="49" y="39"/>
                  <a:pt x="48" y="40"/>
                  <a:pt x="47" y="40"/>
                </a:cubicBezTo>
                <a:cubicBezTo>
                  <a:pt x="33" y="40"/>
                  <a:pt x="19" y="40"/>
                  <a:pt x="4" y="40"/>
                </a:cubicBezTo>
                <a:close/>
                <a:moveTo>
                  <a:pt x="14" y="18"/>
                </a:moveTo>
                <a:cubicBezTo>
                  <a:pt x="14" y="18"/>
                  <a:pt x="14" y="18"/>
                  <a:pt x="14" y="18"/>
                </a:cubicBezTo>
                <a:cubicBezTo>
                  <a:pt x="15" y="18"/>
                  <a:pt x="16" y="19"/>
                  <a:pt x="16" y="20"/>
                </a:cubicBezTo>
                <a:cubicBezTo>
                  <a:pt x="16" y="21"/>
                  <a:pt x="15" y="22"/>
                  <a:pt x="14" y="22"/>
                </a:cubicBezTo>
                <a:cubicBezTo>
                  <a:pt x="13" y="22"/>
                  <a:pt x="12" y="21"/>
                  <a:pt x="12" y="20"/>
                </a:cubicBezTo>
                <a:cubicBezTo>
                  <a:pt x="12" y="19"/>
                  <a:pt x="13" y="18"/>
                  <a:pt x="14" y="18"/>
                </a:cubicBezTo>
                <a:close/>
                <a:moveTo>
                  <a:pt x="11" y="38"/>
                </a:moveTo>
                <a:cubicBezTo>
                  <a:pt x="11" y="38"/>
                  <a:pt x="11" y="38"/>
                  <a:pt x="11" y="38"/>
                </a:cubicBezTo>
                <a:cubicBezTo>
                  <a:pt x="17" y="38"/>
                  <a:pt x="17" y="38"/>
                  <a:pt x="17" y="38"/>
                </a:cubicBezTo>
                <a:cubicBezTo>
                  <a:pt x="17" y="20"/>
                  <a:pt x="17" y="20"/>
                  <a:pt x="17" y="20"/>
                </a:cubicBezTo>
                <a:cubicBezTo>
                  <a:pt x="17" y="20"/>
                  <a:pt x="17" y="19"/>
                  <a:pt x="16" y="18"/>
                </a:cubicBezTo>
                <a:cubicBezTo>
                  <a:pt x="16" y="18"/>
                  <a:pt x="15" y="17"/>
                  <a:pt x="14" y="17"/>
                </a:cubicBezTo>
                <a:cubicBezTo>
                  <a:pt x="13" y="17"/>
                  <a:pt x="12" y="18"/>
                  <a:pt x="12" y="18"/>
                </a:cubicBezTo>
                <a:cubicBezTo>
                  <a:pt x="11" y="19"/>
                  <a:pt x="11" y="20"/>
                  <a:pt x="11" y="20"/>
                </a:cubicBezTo>
                <a:cubicBezTo>
                  <a:pt x="11" y="38"/>
                  <a:pt x="11" y="38"/>
                  <a:pt x="11" y="38"/>
                </a:cubicBezTo>
                <a:close/>
                <a:moveTo>
                  <a:pt x="7" y="27"/>
                </a:moveTo>
                <a:cubicBezTo>
                  <a:pt x="7" y="27"/>
                  <a:pt x="7" y="27"/>
                  <a:pt x="7" y="27"/>
                </a:cubicBezTo>
                <a:cubicBezTo>
                  <a:pt x="7" y="23"/>
                  <a:pt x="7" y="23"/>
                  <a:pt x="7" y="23"/>
                </a:cubicBezTo>
                <a:cubicBezTo>
                  <a:pt x="3" y="25"/>
                  <a:pt x="3" y="25"/>
                  <a:pt x="3" y="25"/>
                </a:cubicBezTo>
                <a:cubicBezTo>
                  <a:pt x="5" y="28"/>
                  <a:pt x="5" y="28"/>
                  <a:pt x="5" y="28"/>
                </a:cubicBezTo>
                <a:cubicBezTo>
                  <a:pt x="7" y="27"/>
                  <a:pt x="7" y="27"/>
                  <a:pt x="7" y="27"/>
                </a:cubicBezTo>
                <a:close/>
                <a:moveTo>
                  <a:pt x="19" y="16"/>
                </a:moveTo>
                <a:cubicBezTo>
                  <a:pt x="19" y="16"/>
                  <a:pt x="19" y="16"/>
                  <a:pt x="19" y="16"/>
                </a:cubicBezTo>
                <a:cubicBezTo>
                  <a:pt x="20" y="17"/>
                  <a:pt x="21" y="18"/>
                  <a:pt x="21" y="19"/>
                </a:cubicBezTo>
                <a:cubicBezTo>
                  <a:pt x="43" y="6"/>
                  <a:pt x="43" y="6"/>
                  <a:pt x="43" y="6"/>
                </a:cubicBezTo>
                <a:cubicBezTo>
                  <a:pt x="41" y="3"/>
                  <a:pt x="41" y="3"/>
                  <a:pt x="41" y="3"/>
                </a:cubicBezTo>
                <a:cubicBezTo>
                  <a:pt x="19" y="16"/>
                  <a:pt x="19" y="16"/>
                  <a:pt x="19" y="1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8" name="Freeform 684"/>
          <p:cNvSpPr>
            <a:spLocks noEditPoints="1"/>
          </p:cNvSpPr>
          <p:nvPr/>
        </p:nvSpPr>
        <p:spPr bwMode="auto">
          <a:xfrm>
            <a:off x="2597487" y="5715151"/>
            <a:ext cx="166315" cy="167996"/>
          </a:xfrm>
          <a:custGeom>
            <a:avLst/>
            <a:gdLst>
              <a:gd name="T0" fmla="*/ 24 w 49"/>
              <a:gd name="T1" fmla="*/ 0 h 50"/>
              <a:gd name="T2" fmla="*/ 42 w 49"/>
              <a:gd name="T3" fmla="*/ 7 h 50"/>
              <a:gd name="T4" fmla="*/ 42 w 49"/>
              <a:gd name="T5" fmla="*/ 7 h 50"/>
              <a:gd name="T6" fmla="*/ 49 w 49"/>
              <a:gd name="T7" fmla="*/ 25 h 50"/>
              <a:gd name="T8" fmla="*/ 42 w 49"/>
              <a:gd name="T9" fmla="*/ 42 h 50"/>
              <a:gd name="T10" fmla="*/ 42 w 49"/>
              <a:gd name="T11" fmla="*/ 42 h 50"/>
              <a:gd name="T12" fmla="*/ 24 w 49"/>
              <a:gd name="T13" fmla="*/ 50 h 50"/>
              <a:gd name="T14" fmla="*/ 7 w 49"/>
              <a:gd name="T15" fmla="*/ 42 h 50"/>
              <a:gd name="T16" fmla="*/ 0 w 49"/>
              <a:gd name="T17" fmla="*/ 25 h 50"/>
              <a:gd name="T18" fmla="*/ 7 w 49"/>
              <a:gd name="T19" fmla="*/ 7 h 50"/>
              <a:gd name="T20" fmla="*/ 7 w 49"/>
              <a:gd name="T21" fmla="*/ 7 h 50"/>
              <a:gd name="T22" fmla="*/ 7 w 49"/>
              <a:gd name="T23" fmla="*/ 7 h 50"/>
              <a:gd name="T24" fmla="*/ 24 w 49"/>
              <a:gd name="T25" fmla="*/ 0 h 50"/>
              <a:gd name="T26" fmla="*/ 35 w 49"/>
              <a:gd name="T27" fmla="*/ 23 h 50"/>
              <a:gd name="T28" fmla="*/ 35 w 49"/>
              <a:gd name="T29" fmla="*/ 23 h 50"/>
              <a:gd name="T30" fmla="*/ 26 w 49"/>
              <a:gd name="T31" fmla="*/ 23 h 50"/>
              <a:gd name="T32" fmla="*/ 26 w 49"/>
              <a:gd name="T33" fmla="*/ 8 h 50"/>
              <a:gd name="T34" fmla="*/ 24 w 49"/>
              <a:gd name="T35" fmla="*/ 6 h 50"/>
              <a:gd name="T36" fmla="*/ 23 w 49"/>
              <a:gd name="T37" fmla="*/ 8 h 50"/>
              <a:gd name="T38" fmla="*/ 23 w 49"/>
              <a:gd name="T39" fmla="*/ 25 h 50"/>
              <a:gd name="T40" fmla="*/ 23 w 49"/>
              <a:gd name="T41" fmla="*/ 25 h 50"/>
              <a:gd name="T42" fmla="*/ 24 w 49"/>
              <a:gd name="T43" fmla="*/ 27 h 50"/>
              <a:gd name="T44" fmla="*/ 35 w 49"/>
              <a:gd name="T45" fmla="*/ 27 h 50"/>
              <a:gd name="T46" fmla="*/ 37 w 49"/>
              <a:gd name="T47" fmla="*/ 25 h 50"/>
              <a:gd name="T48" fmla="*/ 35 w 49"/>
              <a:gd name="T49" fmla="*/ 23 h 50"/>
              <a:gd name="T50" fmla="*/ 39 w 49"/>
              <a:gd name="T51" fmla="*/ 10 h 50"/>
              <a:gd name="T52" fmla="*/ 39 w 49"/>
              <a:gd name="T53" fmla="*/ 10 h 50"/>
              <a:gd name="T54" fmla="*/ 24 w 49"/>
              <a:gd name="T55" fmla="*/ 4 h 50"/>
              <a:gd name="T56" fmla="*/ 10 w 49"/>
              <a:gd name="T57" fmla="*/ 10 h 50"/>
              <a:gd name="T58" fmla="*/ 10 w 49"/>
              <a:gd name="T59" fmla="*/ 10 h 50"/>
              <a:gd name="T60" fmla="*/ 3 w 49"/>
              <a:gd name="T61" fmla="*/ 25 h 50"/>
              <a:gd name="T62" fmla="*/ 10 w 49"/>
              <a:gd name="T63" fmla="*/ 40 h 50"/>
              <a:gd name="T64" fmla="*/ 24 w 49"/>
              <a:gd name="T65" fmla="*/ 46 h 50"/>
              <a:gd name="T66" fmla="*/ 39 w 49"/>
              <a:gd name="T67" fmla="*/ 40 h 50"/>
              <a:gd name="T68" fmla="*/ 39 w 49"/>
              <a:gd name="T69" fmla="*/ 40 h 50"/>
              <a:gd name="T70" fmla="*/ 46 w 49"/>
              <a:gd name="T71" fmla="*/ 25 h 50"/>
              <a:gd name="T72" fmla="*/ 39 w 49"/>
              <a:gd name="T73" fmla="*/ 10 h 50"/>
              <a:gd name="T74" fmla="*/ 39 w 49"/>
              <a:gd name="T75" fmla="*/ 1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50">
                <a:moveTo>
                  <a:pt x="24" y="0"/>
                </a:moveTo>
                <a:cubicBezTo>
                  <a:pt x="31" y="0"/>
                  <a:pt x="38" y="3"/>
                  <a:pt x="42" y="7"/>
                </a:cubicBezTo>
                <a:cubicBezTo>
                  <a:pt x="42" y="7"/>
                  <a:pt x="42" y="7"/>
                  <a:pt x="42" y="7"/>
                </a:cubicBezTo>
                <a:cubicBezTo>
                  <a:pt x="47" y="12"/>
                  <a:pt x="49" y="18"/>
                  <a:pt x="49" y="25"/>
                </a:cubicBezTo>
                <a:cubicBezTo>
                  <a:pt x="49" y="32"/>
                  <a:pt x="47" y="38"/>
                  <a:pt x="42" y="42"/>
                </a:cubicBezTo>
                <a:cubicBezTo>
                  <a:pt x="42" y="42"/>
                  <a:pt x="42" y="42"/>
                  <a:pt x="42" y="42"/>
                </a:cubicBezTo>
                <a:cubicBezTo>
                  <a:pt x="37" y="47"/>
                  <a:pt x="31" y="50"/>
                  <a:pt x="24" y="50"/>
                </a:cubicBezTo>
                <a:cubicBezTo>
                  <a:pt x="18" y="50"/>
                  <a:pt x="11" y="47"/>
                  <a:pt x="7" y="42"/>
                </a:cubicBezTo>
                <a:cubicBezTo>
                  <a:pt x="2" y="38"/>
                  <a:pt x="0" y="32"/>
                  <a:pt x="0" y="25"/>
                </a:cubicBezTo>
                <a:cubicBezTo>
                  <a:pt x="0" y="18"/>
                  <a:pt x="2" y="12"/>
                  <a:pt x="7" y="7"/>
                </a:cubicBezTo>
                <a:cubicBezTo>
                  <a:pt x="7" y="7"/>
                  <a:pt x="7" y="7"/>
                  <a:pt x="7" y="7"/>
                </a:cubicBezTo>
                <a:cubicBezTo>
                  <a:pt x="7" y="7"/>
                  <a:pt x="7" y="7"/>
                  <a:pt x="7" y="7"/>
                </a:cubicBezTo>
                <a:cubicBezTo>
                  <a:pt x="11" y="3"/>
                  <a:pt x="18" y="0"/>
                  <a:pt x="24" y="0"/>
                </a:cubicBezTo>
                <a:close/>
                <a:moveTo>
                  <a:pt x="35" y="23"/>
                </a:moveTo>
                <a:cubicBezTo>
                  <a:pt x="35" y="23"/>
                  <a:pt x="35" y="23"/>
                  <a:pt x="35" y="23"/>
                </a:cubicBezTo>
                <a:cubicBezTo>
                  <a:pt x="26" y="23"/>
                  <a:pt x="26" y="23"/>
                  <a:pt x="26" y="23"/>
                </a:cubicBezTo>
                <a:cubicBezTo>
                  <a:pt x="26" y="8"/>
                  <a:pt x="26" y="8"/>
                  <a:pt x="26" y="8"/>
                </a:cubicBezTo>
                <a:cubicBezTo>
                  <a:pt x="26" y="7"/>
                  <a:pt x="26" y="6"/>
                  <a:pt x="24" y="6"/>
                </a:cubicBezTo>
                <a:cubicBezTo>
                  <a:pt x="23" y="6"/>
                  <a:pt x="23" y="7"/>
                  <a:pt x="23" y="8"/>
                </a:cubicBezTo>
                <a:cubicBezTo>
                  <a:pt x="23" y="25"/>
                  <a:pt x="23" y="25"/>
                  <a:pt x="23" y="25"/>
                </a:cubicBezTo>
                <a:cubicBezTo>
                  <a:pt x="23" y="25"/>
                  <a:pt x="23" y="25"/>
                  <a:pt x="23" y="25"/>
                </a:cubicBezTo>
                <a:cubicBezTo>
                  <a:pt x="23" y="26"/>
                  <a:pt x="23" y="27"/>
                  <a:pt x="24" y="27"/>
                </a:cubicBezTo>
                <a:cubicBezTo>
                  <a:pt x="35" y="27"/>
                  <a:pt x="35" y="27"/>
                  <a:pt x="35" y="27"/>
                </a:cubicBezTo>
                <a:cubicBezTo>
                  <a:pt x="36" y="27"/>
                  <a:pt x="37" y="26"/>
                  <a:pt x="37" y="25"/>
                </a:cubicBezTo>
                <a:cubicBezTo>
                  <a:pt x="37" y="24"/>
                  <a:pt x="36" y="23"/>
                  <a:pt x="35" y="23"/>
                </a:cubicBezTo>
                <a:close/>
                <a:moveTo>
                  <a:pt x="39" y="10"/>
                </a:moveTo>
                <a:cubicBezTo>
                  <a:pt x="39" y="10"/>
                  <a:pt x="39" y="10"/>
                  <a:pt x="39" y="10"/>
                </a:cubicBezTo>
                <a:cubicBezTo>
                  <a:pt x="36" y="6"/>
                  <a:pt x="30" y="4"/>
                  <a:pt x="24" y="4"/>
                </a:cubicBezTo>
                <a:cubicBezTo>
                  <a:pt x="19" y="4"/>
                  <a:pt x="13" y="6"/>
                  <a:pt x="10" y="10"/>
                </a:cubicBezTo>
                <a:cubicBezTo>
                  <a:pt x="10" y="10"/>
                  <a:pt x="10" y="10"/>
                  <a:pt x="10" y="10"/>
                </a:cubicBezTo>
                <a:cubicBezTo>
                  <a:pt x="6" y="14"/>
                  <a:pt x="3" y="19"/>
                  <a:pt x="3" y="25"/>
                </a:cubicBezTo>
                <a:cubicBezTo>
                  <a:pt x="3" y="31"/>
                  <a:pt x="6" y="36"/>
                  <a:pt x="10" y="40"/>
                </a:cubicBezTo>
                <a:cubicBezTo>
                  <a:pt x="13" y="43"/>
                  <a:pt x="19" y="46"/>
                  <a:pt x="24" y="46"/>
                </a:cubicBezTo>
                <a:cubicBezTo>
                  <a:pt x="30" y="46"/>
                  <a:pt x="35" y="44"/>
                  <a:pt x="39" y="40"/>
                </a:cubicBezTo>
                <a:cubicBezTo>
                  <a:pt x="39" y="40"/>
                  <a:pt x="39" y="40"/>
                  <a:pt x="39" y="40"/>
                </a:cubicBezTo>
                <a:cubicBezTo>
                  <a:pt x="43" y="36"/>
                  <a:pt x="46" y="31"/>
                  <a:pt x="46" y="25"/>
                </a:cubicBezTo>
                <a:cubicBezTo>
                  <a:pt x="46" y="19"/>
                  <a:pt x="43" y="14"/>
                  <a:pt x="39" y="10"/>
                </a:cubicBezTo>
                <a:cubicBezTo>
                  <a:pt x="39" y="10"/>
                  <a:pt x="39" y="10"/>
                  <a:pt x="39" y="1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79" name="Freeform 685"/>
          <p:cNvSpPr>
            <a:spLocks noEditPoints="1"/>
          </p:cNvSpPr>
          <p:nvPr/>
        </p:nvSpPr>
        <p:spPr bwMode="auto">
          <a:xfrm>
            <a:off x="10002732" y="4730697"/>
            <a:ext cx="142796" cy="167996"/>
          </a:xfrm>
          <a:custGeom>
            <a:avLst/>
            <a:gdLst>
              <a:gd name="T0" fmla="*/ 38 w 42"/>
              <a:gd name="T1" fmla="*/ 8 h 50"/>
              <a:gd name="T2" fmla="*/ 19 w 42"/>
              <a:gd name="T3" fmla="*/ 9 h 50"/>
              <a:gd name="T4" fmla="*/ 10 w 42"/>
              <a:gd name="T5" fmla="*/ 34 h 50"/>
              <a:gd name="T6" fmla="*/ 15 w 42"/>
              <a:gd name="T7" fmla="*/ 36 h 50"/>
              <a:gd name="T8" fmla="*/ 15 w 42"/>
              <a:gd name="T9" fmla="*/ 8 h 50"/>
              <a:gd name="T10" fmla="*/ 15 w 42"/>
              <a:gd name="T11" fmla="*/ 8 h 50"/>
              <a:gd name="T12" fmla="*/ 15 w 42"/>
              <a:gd name="T13" fmla="*/ 8 h 50"/>
              <a:gd name="T14" fmla="*/ 15 w 42"/>
              <a:gd name="T15" fmla="*/ 8 h 50"/>
              <a:gd name="T16" fmla="*/ 15 w 42"/>
              <a:gd name="T17" fmla="*/ 7 h 50"/>
              <a:gd name="T18" fmla="*/ 15 w 42"/>
              <a:gd name="T19" fmla="*/ 7 h 50"/>
              <a:gd name="T20" fmla="*/ 15 w 42"/>
              <a:gd name="T21" fmla="*/ 7 h 50"/>
              <a:gd name="T22" fmla="*/ 15 w 42"/>
              <a:gd name="T23" fmla="*/ 7 h 50"/>
              <a:gd name="T24" fmla="*/ 15 w 42"/>
              <a:gd name="T25" fmla="*/ 7 h 50"/>
              <a:gd name="T26" fmla="*/ 15 w 42"/>
              <a:gd name="T27" fmla="*/ 7 h 50"/>
              <a:gd name="T28" fmla="*/ 16 w 42"/>
              <a:gd name="T29" fmla="*/ 7 h 50"/>
              <a:gd name="T30" fmla="*/ 16 w 42"/>
              <a:gd name="T31" fmla="*/ 7 h 50"/>
              <a:gd name="T32" fmla="*/ 16 w 42"/>
              <a:gd name="T33" fmla="*/ 7 h 50"/>
              <a:gd name="T34" fmla="*/ 16 w 42"/>
              <a:gd name="T35" fmla="*/ 7 h 50"/>
              <a:gd name="T36" fmla="*/ 16 w 42"/>
              <a:gd name="T37" fmla="*/ 7 h 50"/>
              <a:gd name="T38" fmla="*/ 16 w 42"/>
              <a:gd name="T39" fmla="*/ 7 h 50"/>
              <a:gd name="T40" fmla="*/ 16 w 42"/>
              <a:gd name="T41" fmla="*/ 7 h 50"/>
              <a:gd name="T42" fmla="*/ 16 w 42"/>
              <a:gd name="T43" fmla="*/ 6 h 50"/>
              <a:gd name="T44" fmla="*/ 16 w 42"/>
              <a:gd name="T45" fmla="*/ 6 h 50"/>
              <a:gd name="T46" fmla="*/ 16 w 42"/>
              <a:gd name="T47" fmla="*/ 6 h 50"/>
              <a:gd name="T48" fmla="*/ 16 w 42"/>
              <a:gd name="T49" fmla="*/ 6 h 50"/>
              <a:gd name="T50" fmla="*/ 16 w 42"/>
              <a:gd name="T51" fmla="*/ 6 h 50"/>
              <a:gd name="T52" fmla="*/ 16 w 42"/>
              <a:gd name="T53" fmla="*/ 6 h 50"/>
              <a:gd name="T54" fmla="*/ 16 w 42"/>
              <a:gd name="T55" fmla="*/ 6 h 50"/>
              <a:gd name="T56" fmla="*/ 16 w 42"/>
              <a:gd name="T57" fmla="*/ 6 h 50"/>
              <a:gd name="T58" fmla="*/ 17 w 42"/>
              <a:gd name="T59" fmla="*/ 6 h 50"/>
              <a:gd name="T60" fmla="*/ 42 w 42"/>
              <a:gd name="T61" fmla="*/ 2 h 50"/>
              <a:gd name="T62" fmla="*/ 42 w 42"/>
              <a:gd name="T63" fmla="*/ 3 h 50"/>
              <a:gd name="T64" fmla="*/ 42 w 42"/>
              <a:gd name="T65" fmla="*/ 37 h 50"/>
              <a:gd name="T66" fmla="*/ 32 w 42"/>
              <a:gd name="T67" fmla="*/ 44 h 50"/>
              <a:gd name="T68" fmla="*/ 23 w 42"/>
              <a:gd name="T69" fmla="*/ 37 h 50"/>
              <a:gd name="T70" fmla="*/ 32 w 42"/>
              <a:gd name="T71" fmla="*/ 29 h 50"/>
              <a:gd name="T72" fmla="*/ 38 w 42"/>
              <a:gd name="T73" fmla="*/ 10 h 50"/>
              <a:gd name="T74" fmla="*/ 19 w 42"/>
              <a:gd name="T75" fmla="*/ 42 h 50"/>
              <a:gd name="T76" fmla="*/ 16 w 42"/>
              <a:gd name="T77" fmla="*/ 47 h 50"/>
              <a:gd name="T78" fmla="*/ 3 w 42"/>
              <a:gd name="T79" fmla="*/ 47 h 50"/>
              <a:gd name="T80" fmla="*/ 3 w 42"/>
              <a:gd name="T81" fmla="*/ 36 h 50"/>
              <a:gd name="T82" fmla="*/ 14 w 42"/>
              <a:gd name="T83" fmla="*/ 39 h 50"/>
              <a:gd name="T84" fmla="*/ 10 w 42"/>
              <a:gd name="T85" fmla="*/ 38 h 50"/>
              <a:gd name="T86" fmla="*/ 4 w 42"/>
              <a:gd name="T87" fmla="*/ 42 h 50"/>
              <a:gd name="T88" fmla="*/ 10 w 42"/>
              <a:gd name="T89" fmla="*/ 46 h 50"/>
              <a:gd name="T90" fmla="*/ 15 w 42"/>
              <a:gd name="T91" fmla="*/ 42 h 50"/>
              <a:gd name="T92" fmla="*/ 37 w 42"/>
              <a:gd name="T93" fmla="*/ 34 h 50"/>
              <a:gd name="T94" fmla="*/ 32 w 42"/>
              <a:gd name="T95" fmla="*/ 33 h 50"/>
              <a:gd name="T96" fmla="*/ 27 w 42"/>
              <a:gd name="T97" fmla="*/ 37 h 50"/>
              <a:gd name="T98" fmla="*/ 28 w 42"/>
              <a:gd name="T99" fmla="*/ 39 h 50"/>
              <a:gd name="T100" fmla="*/ 32 w 42"/>
              <a:gd name="T101" fmla="*/ 41 h 50"/>
              <a:gd name="T102" fmla="*/ 38 w 42"/>
              <a:gd name="T103" fmla="*/ 37 h 50"/>
              <a:gd name="T104" fmla="*/ 38 w 42"/>
              <a:gd name="T105" fmla="*/ 37 h 50"/>
              <a:gd name="T106" fmla="*/ 37 w 42"/>
              <a:gd name="T107" fmla="*/ 3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50">
                <a:moveTo>
                  <a:pt x="19" y="13"/>
                </a:moveTo>
                <a:cubicBezTo>
                  <a:pt x="38" y="8"/>
                  <a:pt x="38" y="8"/>
                  <a:pt x="38" y="8"/>
                </a:cubicBezTo>
                <a:cubicBezTo>
                  <a:pt x="38" y="5"/>
                  <a:pt x="38" y="5"/>
                  <a:pt x="38" y="5"/>
                </a:cubicBezTo>
                <a:cubicBezTo>
                  <a:pt x="19" y="9"/>
                  <a:pt x="19" y="9"/>
                  <a:pt x="19" y="9"/>
                </a:cubicBezTo>
                <a:cubicBezTo>
                  <a:pt x="19" y="13"/>
                  <a:pt x="19" y="13"/>
                  <a:pt x="19" y="13"/>
                </a:cubicBezTo>
                <a:close/>
                <a:moveTo>
                  <a:pt x="10" y="34"/>
                </a:moveTo>
                <a:cubicBezTo>
                  <a:pt x="10" y="34"/>
                  <a:pt x="10" y="34"/>
                  <a:pt x="10" y="34"/>
                </a:cubicBezTo>
                <a:cubicBezTo>
                  <a:pt x="12" y="34"/>
                  <a:pt x="14" y="35"/>
                  <a:pt x="15" y="36"/>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8"/>
                  <a:pt x="15" y="8"/>
                  <a:pt x="15" y="8"/>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6" y="6"/>
                  <a:pt x="16" y="6"/>
                  <a:pt x="16" y="6"/>
                </a:cubicBezTo>
                <a:cubicBezTo>
                  <a:pt x="17" y="6"/>
                  <a:pt x="17" y="6"/>
                  <a:pt x="17" y="6"/>
                </a:cubicBezTo>
                <a:cubicBezTo>
                  <a:pt x="39" y="1"/>
                  <a:pt x="39" y="1"/>
                  <a:pt x="39" y="1"/>
                </a:cubicBezTo>
                <a:cubicBezTo>
                  <a:pt x="40" y="0"/>
                  <a:pt x="41" y="1"/>
                  <a:pt x="42" y="2"/>
                </a:cubicBezTo>
                <a:cubicBezTo>
                  <a:pt x="42" y="2"/>
                  <a:pt x="42" y="2"/>
                  <a:pt x="42" y="2"/>
                </a:cubicBezTo>
                <a:cubicBezTo>
                  <a:pt x="42" y="2"/>
                  <a:pt x="42" y="2"/>
                  <a:pt x="42" y="3"/>
                </a:cubicBezTo>
                <a:cubicBezTo>
                  <a:pt x="42" y="37"/>
                  <a:pt x="42" y="37"/>
                  <a:pt x="42" y="37"/>
                </a:cubicBezTo>
                <a:cubicBezTo>
                  <a:pt x="42" y="37"/>
                  <a:pt x="42" y="37"/>
                  <a:pt x="42" y="37"/>
                </a:cubicBezTo>
                <a:cubicBezTo>
                  <a:pt x="42" y="39"/>
                  <a:pt x="41" y="41"/>
                  <a:pt x="39" y="42"/>
                </a:cubicBezTo>
                <a:cubicBezTo>
                  <a:pt x="37" y="44"/>
                  <a:pt x="35" y="44"/>
                  <a:pt x="32" y="44"/>
                </a:cubicBezTo>
                <a:cubicBezTo>
                  <a:pt x="30" y="44"/>
                  <a:pt x="28" y="44"/>
                  <a:pt x="26" y="42"/>
                </a:cubicBezTo>
                <a:cubicBezTo>
                  <a:pt x="24" y="41"/>
                  <a:pt x="23" y="39"/>
                  <a:pt x="23" y="37"/>
                </a:cubicBezTo>
                <a:cubicBezTo>
                  <a:pt x="23" y="34"/>
                  <a:pt x="24" y="32"/>
                  <a:pt x="26" y="31"/>
                </a:cubicBezTo>
                <a:cubicBezTo>
                  <a:pt x="28" y="30"/>
                  <a:pt x="30" y="29"/>
                  <a:pt x="32" y="29"/>
                </a:cubicBezTo>
                <a:cubicBezTo>
                  <a:pt x="35" y="29"/>
                  <a:pt x="36" y="29"/>
                  <a:pt x="38" y="30"/>
                </a:cubicBezTo>
                <a:cubicBezTo>
                  <a:pt x="38" y="10"/>
                  <a:pt x="38" y="10"/>
                  <a:pt x="38" y="10"/>
                </a:cubicBezTo>
                <a:cubicBezTo>
                  <a:pt x="19" y="15"/>
                  <a:pt x="19" y="15"/>
                  <a:pt x="19" y="15"/>
                </a:cubicBezTo>
                <a:cubicBezTo>
                  <a:pt x="19" y="42"/>
                  <a:pt x="19" y="42"/>
                  <a:pt x="19" y="42"/>
                </a:cubicBezTo>
                <a:cubicBezTo>
                  <a:pt x="19" y="42"/>
                  <a:pt x="19" y="42"/>
                  <a:pt x="19" y="42"/>
                </a:cubicBezTo>
                <a:cubicBezTo>
                  <a:pt x="19" y="44"/>
                  <a:pt x="18" y="46"/>
                  <a:pt x="16" y="47"/>
                </a:cubicBezTo>
                <a:cubicBezTo>
                  <a:pt x="14" y="49"/>
                  <a:pt x="12" y="50"/>
                  <a:pt x="10" y="50"/>
                </a:cubicBezTo>
                <a:cubicBezTo>
                  <a:pt x="7" y="50"/>
                  <a:pt x="5" y="49"/>
                  <a:pt x="3" y="47"/>
                </a:cubicBezTo>
                <a:cubicBezTo>
                  <a:pt x="1" y="46"/>
                  <a:pt x="0" y="44"/>
                  <a:pt x="0" y="42"/>
                </a:cubicBezTo>
                <a:cubicBezTo>
                  <a:pt x="0" y="40"/>
                  <a:pt x="1" y="38"/>
                  <a:pt x="3" y="36"/>
                </a:cubicBezTo>
                <a:cubicBezTo>
                  <a:pt x="5" y="35"/>
                  <a:pt x="7" y="34"/>
                  <a:pt x="10" y="34"/>
                </a:cubicBezTo>
                <a:close/>
                <a:moveTo>
                  <a:pt x="14" y="39"/>
                </a:moveTo>
                <a:cubicBezTo>
                  <a:pt x="14" y="39"/>
                  <a:pt x="14" y="39"/>
                  <a:pt x="14" y="39"/>
                </a:cubicBezTo>
                <a:cubicBezTo>
                  <a:pt x="13" y="38"/>
                  <a:pt x="11" y="38"/>
                  <a:pt x="10" y="38"/>
                </a:cubicBezTo>
                <a:cubicBezTo>
                  <a:pt x="8" y="38"/>
                  <a:pt x="7" y="38"/>
                  <a:pt x="6" y="39"/>
                </a:cubicBezTo>
                <a:cubicBezTo>
                  <a:pt x="5" y="40"/>
                  <a:pt x="4" y="41"/>
                  <a:pt x="4" y="42"/>
                </a:cubicBezTo>
                <a:cubicBezTo>
                  <a:pt x="4" y="43"/>
                  <a:pt x="5" y="44"/>
                  <a:pt x="6" y="45"/>
                </a:cubicBezTo>
                <a:cubicBezTo>
                  <a:pt x="7" y="45"/>
                  <a:pt x="8" y="46"/>
                  <a:pt x="10" y="46"/>
                </a:cubicBezTo>
                <a:cubicBezTo>
                  <a:pt x="11" y="46"/>
                  <a:pt x="13" y="45"/>
                  <a:pt x="14" y="45"/>
                </a:cubicBezTo>
                <a:cubicBezTo>
                  <a:pt x="15" y="44"/>
                  <a:pt x="15" y="43"/>
                  <a:pt x="15" y="42"/>
                </a:cubicBezTo>
                <a:cubicBezTo>
                  <a:pt x="15" y="41"/>
                  <a:pt x="15" y="40"/>
                  <a:pt x="14" y="39"/>
                </a:cubicBezTo>
                <a:close/>
                <a:moveTo>
                  <a:pt x="37" y="34"/>
                </a:moveTo>
                <a:cubicBezTo>
                  <a:pt x="37" y="34"/>
                  <a:pt x="37" y="34"/>
                  <a:pt x="37" y="34"/>
                </a:cubicBezTo>
                <a:cubicBezTo>
                  <a:pt x="36" y="33"/>
                  <a:pt x="34" y="33"/>
                  <a:pt x="32" y="33"/>
                </a:cubicBezTo>
                <a:cubicBezTo>
                  <a:pt x="31" y="33"/>
                  <a:pt x="29" y="33"/>
                  <a:pt x="28" y="34"/>
                </a:cubicBezTo>
                <a:cubicBezTo>
                  <a:pt x="27" y="35"/>
                  <a:pt x="27" y="36"/>
                  <a:pt x="27" y="37"/>
                </a:cubicBezTo>
                <a:cubicBezTo>
                  <a:pt x="27" y="38"/>
                  <a:pt x="27" y="39"/>
                  <a:pt x="28" y="39"/>
                </a:cubicBezTo>
                <a:cubicBezTo>
                  <a:pt x="28" y="39"/>
                  <a:pt x="28" y="39"/>
                  <a:pt x="28" y="39"/>
                </a:cubicBezTo>
                <a:cubicBezTo>
                  <a:pt x="28" y="39"/>
                  <a:pt x="28" y="39"/>
                  <a:pt x="28" y="39"/>
                </a:cubicBezTo>
                <a:cubicBezTo>
                  <a:pt x="29" y="40"/>
                  <a:pt x="31" y="41"/>
                  <a:pt x="32" y="41"/>
                </a:cubicBezTo>
                <a:cubicBezTo>
                  <a:pt x="34" y="41"/>
                  <a:pt x="36" y="40"/>
                  <a:pt x="37" y="39"/>
                </a:cubicBezTo>
                <a:cubicBezTo>
                  <a:pt x="37" y="39"/>
                  <a:pt x="38" y="38"/>
                  <a:pt x="38" y="37"/>
                </a:cubicBezTo>
                <a:cubicBezTo>
                  <a:pt x="38" y="37"/>
                  <a:pt x="38" y="37"/>
                  <a:pt x="38" y="37"/>
                </a:cubicBezTo>
                <a:cubicBezTo>
                  <a:pt x="38" y="37"/>
                  <a:pt x="38" y="37"/>
                  <a:pt x="38" y="37"/>
                </a:cubicBezTo>
                <a:cubicBezTo>
                  <a:pt x="38" y="37"/>
                  <a:pt x="38" y="37"/>
                  <a:pt x="38" y="37"/>
                </a:cubicBezTo>
                <a:cubicBezTo>
                  <a:pt x="38" y="36"/>
                  <a:pt x="37" y="35"/>
                  <a:pt x="37" y="34"/>
                </a:cubicBezTo>
                <a:cubicBezTo>
                  <a:pt x="37" y="34"/>
                  <a:pt x="37" y="34"/>
                  <a:pt x="37" y="3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0" name="Freeform 686"/>
          <p:cNvSpPr>
            <a:spLocks noEditPoints="1"/>
          </p:cNvSpPr>
          <p:nvPr/>
        </p:nvSpPr>
        <p:spPr bwMode="auto">
          <a:xfrm>
            <a:off x="9063637" y="5721871"/>
            <a:ext cx="194875" cy="154556"/>
          </a:xfrm>
          <a:custGeom>
            <a:avLst/>
            <a:gdLst>
              <a:gd name="T0" fmla="*/ 32 w 58"/>
              <a:gd name="T1" fmla="*/ 35 h 46"/>
              <a:gd name="T2" fmla="*/ 32 w 58"/>
              <a:gd name="T3" fmla="*/ 39 h 46"/>
              <a:gd name="T4" fmla="*/ 29 w 58"/>
              <a:gd name="T5" fmla="*/ 45 h 46"/>
              <a:gd name="T6" fmla="*/ 27 w 58"/>
              <a:gd name="T7" fmla="*/ 45 h 46"/>
              <a:gd name="T8" fmla="*/ 22 w 58"/>
              <a:gd name="T9" fmla="*/ 45 h 46"/>
              <a:gd name="T10" fmla="*/ 15 w 58"/>
              <a:gd name="T11" fmla="*/ 39 h 46"/>
              <a:gd name="T12" fmla="*/ 1 w 58"/>
              <a:gd name="T13" fmla="*/ 19 h 46"/>
              <a:gd name="T14" fmla="*/ 1 w 58"/>
              <a:gd name="T15" fmla="*/ 16 h 46"/>
              <a:gd name="T16" fmla="*/ 11 w 58"/>
              <a:gd name="T17" fmla="*/ 14 h 46"/>
              <a:gd name="T18" fmla="*/ 18 w 58"/>
              <a:gd name="T19" fmla="*/ 9 h 46"/>
              <a:gd name="T20" fmla="*/ 32 w 58"/>
              <a:gd name="T21" fmla="*/ 5 h 46"/>
              <a:gd name="T22" fmla="*/ 35 w 58"/>
              <a:gd name="T23" fmla="*/ 5 h 46"/>
              <a:gd name="T24" fmla="*/ 41 w 58"/>
              <a:gd name="T25" fmla="*/ 0 h 46"/>
              <a:gd name="T26" fmla="*/ 46 w 58"/>
              <a:gd name="T27" fmla="*/ 5 h 46"/>
              <a:gd name="T28" fmla="*/ 56 w 58"/>
              <a:gd name="T29" fmla="*/ 18 h 46"/>
              <a:gd name="T30" fmla="*/ 57 w 58"/>
              <a:gd name="T31" fmla="*/ 23 h 46"/>
              <a:gd name="T32" fmla="*/ 49 w 58"/>
              <a:gd name="T33" fmla="*/ 20 h 46"/>
              <a:gd name="T34" fmla="*/ 45 w 58"/>
              <a:gd name="T35" fmla="*/ 28 h 46"/>
              <a:gd name="T36" fmla="*/ 42 w 58"/>
              <a:gd name="T37" fmla="*/ 23 h 46"/>
              <a:gd name="T38" fmla="*/ 36 w 58"/>
              <a:gd name="T39" fmla="*/ 29 h 46"/>
              <a:gd name="T40" fmla="*/ 44 w 58"/>
              <a:gd name="T41" fmla="*/ 10 h 46"/>
              <a:gd name="T42" fmla="*/ 41 w 58"/>
              <a:gd name="T43" fmla="*/ 11 h 46"/>
              <a:gd name="T44" fmla="*/ 44 w 58"/>
              <a:gd name="T45" fmla="*/ 22 h 46"/>
              <a:gd name="T46" fmla="*/ 47 w 58"/>
              <a:gd name="T47" fmla="*/ 18 h 46"/>
              <a:gd name="T48" fmla="*/ 54 w 58"/>
              <a:gd name="T49" fmla="*/ 20 h 46"/>
              <a:gd name="T50" fmla="*/ 44 w 58"/>
              <a:gd name="T51" fmla="*/ 10 h 46"/>
              <a:gd name="T52" fmla="*/ 44 w 58"/>
              <a:gd name="T53" fmla="*/ 5 h 46"/>
              <a:gd name="T54" fmla="*/ 41 w 58"/>
              <a:gd name="T55" fmla="*/ 2 h 46"/>
              <a:gd name="T56" fmla="*/ 37 w 58"/>
              <a:gd name="T57" fmla="*/ 5 h 46"/>
              <a:gd name="T58" fmla="*/ 41 w 58"/>
              <a:gd name="T59" fmla="*/ 9 h 46"/>
              <a:gd name="T60" fmla="*/ 44 w 58"/>
              <a:gd name="T61" fmla="*/ 5 h 46"/>
              <a:gd name="T62" fmla="*/ 33 w 58"/>
              <a:gd name="T63" fmla="*/ 27 h 46"/>
              <a:gd name="T64" fmla="*/ 36 w 58"/>
              <a:gd name="T65" fmla="*/ 11 h 46"/>
              <a:gd name="T66" fmla="*/ 23 w 58"/>
              <a:gd name="T67" fmla="*/ 11 h 46"/>
              <a:gd name="T68" fmla="*/ 19 w 58"/>
              <a:gd name="T69" fmla="*/ 13 h 46"/>
              <a:gd name="T70" fmla="*/ 7 w 58"/>
              <a:gd name="T71" fmla="*/ 18 h 46"/>
              <a:gd name="T72" fmla="*/ 28 w 58"/>
              <a:gd name="T73" fmla="*/ 41 h 46"/>
              <a:gd name="T74" fmla="*/ 28 w 58"/>
              <a:gd name="T75" fmla="*/ 39 h 46"/>
              <a:gd name="T76" fmla="*/ 33 w 58"/>
              <a:gd name="T77" fmla="*/ 27 h 46"/>
              <a:gd name="T78" fmla="*/ 23 w 58"/>
              <a:gd name="T79" fmla="*/ 41 h 46"/>
              <a:gd name="T80" fmla="*/ 19 w 58"/>
              <a:gd name="T81" fmla="*/ 39 h 46"/>
              <a:gd name="T82" fmla="*/ 22 w 58"/>
              <a:gd name="T83"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46">
                <a:moveTo>
                  <a:pt x="36" y="29"/>
                </a:moveTo>
                <a:cubicBezTo>
                  <a:pt x="35" y="31"/>
                  <a:pt x="34" y="33"/>
                  <a:pt x="32" y="35"/>
                </a:cubicBezTo>
                <a:cubicBezTo>
                  <a:pt x="32" y="35"/>
                  <a:pt x="32" y="35"/>
                  <a:pt x="32" y="35"/>
                </a:cubicBezTo>
                <a:cubicBezTo>
                  <a:pt x="32" y="36"/>
                  <a:pt x="32" y="37"/>
                  <a:pt x="32" y="39"/>
                </a:cubicBezTo>
                <a:cubicBezTo>
                  <a:pt x="32" y="39"/>
                  <a:pt x="32" y="39"/>
                  <a:pt x="32" y="39"/>
                </a:cubicBezTo>
                <a:cubicBezTo>
                  <a:pt x="32" y="41"/>
                  <a:pt x="31" y="43"/>
                  <a:pt x="29" y="45"/>
                </a:cubicBezTo>
                <a:cubicBezTo>
                  <a:pt x="29" y="46"/>
                  <a:pt x="27" y="46"/>
                  <a:pt x="27" y="45"/>
                </a:cubicBezTo>
                <a:cubicBezTo>
                  <a:pt x="27" y="45"/>
                  <a:pt x="27" y="45"/>
                  <a:pt x="27" y="45"/>
                </a:cubicBezTo>
                <a:cubicBezTo>
                  <a:pt x="25" y="44"/>
                  <a:pt x="25" y="44"/>
                  <a:pt x="25" y="44"/>
                </a:cubicBezTo>
                <a:cubicBezTo>
                  <a:pt x="24" y="45"/>
                  <a:pt x="23" y="45"/>
                  <a:pt x="22" y="45"/>
                </a:cubicBezTo>
                <a:cubicBezTo>
                  <a:pt x="20" y="45"/>
                  <a:pt x="18" y="45"/>
                  <a:pt x="17" y="43"/>
                </a:cubicBezTo>
                <a:cubicBezTo>
                  <a:pt x="16" y="42"/>
                  <a:pt x="15" y="41"/>
                  <a:pt x="15" y="39"/>
                </a:cubicBezTo>
                <a:cubicBezTo>
                  <a:pt x="15" y="38"/>
                  <a:pt x="16" y="36"/>
                  <a:pt x="17" y="35"/>
                </a:cubicBezTo>
                <a:cubicBezTo>
                  <a:pt x="1" y="19"/>
                  <a:pt x="1" y="19"/>
                  <a:pt x="1" y="19"/>
                </a:cubicBezTo>
                <a:cubicBezTo>
                  <a:pt x="0" y="18"/>
                  <a:pt x="0" y="17"/>
                  <a:pt x="1" y="16"/>
                </a:cubicBezTo>
                <a:cubicBezTo>
                  <a:pt x="1" y="16"/>
                  <a:pt x="1" y="16"/>
                  <a:pt x="1" y="16"/>
                </a:cubicBezTo>
                <a:cubicBezTo>
                  <a:pt x="3" y="14"/>
                  <a:pt x="5" y="14"/>
                  <a:pt x="8" y="14"/>
                </a:cubicBezTo>
                <a:cubicBezTo>
                  <a:pt x="9" y="15"/>
                  <a:pt x="10" y="15"/>
                  <a:pt x="11" y="14"/>
                </a:cubicBezTo>
                <a:cubicBezTo>
                  <a:pt x="13" y="13"/>
                  <a:pt x="15" y="11"/>
                  <a:pt x="17" y="10"/>
                </a:cubicBezTo>
                <a:cubicBezTo>
                  <a:pt x="18" y="9"/>
                  <a:pt x="18" y="9"/>
                  <a:pt x="18" y="9"/>
                </a:cubicBezTo>
                <a:cubicBezTo>
                  <a:pt x="19" y="9"/>
                  <a:pt x="20" y="8"/>
                  <a:pt x="21" y="7"/>
                </a:cubicBezTo>
                <a:cubicBezTo>
                  <a:pt x="24" y="5"/>
                  <a:pt x="28" y="4"/>
                  <a:pt x="32" y="5"/>
                </a:cubicBezTo>
                <a:cubicBezTo>
                  <a:pt x="33" y="5"/>
                  <a:pt x="34" y="5"/>
                  <a:pt x="35" y="6"/>
                </a:cubicBezTo>
                <a:cubicBezTo>
                  <a:pt x="35" y="5"/>
                  <a:pt x="35" y="5"/>
                  <a:pt x="35" y="5"/>
                </a:cubicBezTo>
                <a:cubicBezTo>
                  <a:pt x="35" y="4"/>
                  <a:pt x="36" y="3"/>
                  <a:pt x="37" y="1"/>
                </a:cubicBezTo>
                <a:cubicBezTo>
                  <a:pt x="38" y="0"/>
                  <a:pt x="39" y="0"/>
                  <a:pt x="41" y="0"/>
                </a:cubicBezTo>
                <a:cubicBezTo>
                  <a:pt x="42" y="0"/>
                  <a:pt x="43" y="0"/>
                  <a:pt x="44" y="1"/>
                </a:cubicBezTo>
                <a:cubicBezTo>
                  <a:pt x="46" y="3"/>
                  <a:pt x="46" y="4"/>
                  <a:pt x="46" y="5"/>
                </a:cubicBezTo>
                <a:cubicBezTo>
                  <a:pt x="46" y="6"/>
                  <a:pt x="46" y="7"/>
                  <a:pt x="46" y="7"/>
                </a:cubicBezTo>
                <a:cubicBezTo>
                  <a:pt x="52" y="8"/>
                  <a:pt x="54" y="13"/>
                  <a:pt x="56" y="18"/>
                </a:cubicBezTo>
                <a:cubicBezTo>
                  <a:pt x="57" y="19"/>
                  <a:pt x="57" y="20"/>
                  <a:pt x="58" y="21"/>
                </a:cubicBezTo>
                <a:cubicBezTo>
                  <a:pt x="58" y="22"/>
                  <a:pt x="58" y="22"/>
                  <a:pt x="57" y="23"/>
                </a:cubicBezTo>
                <a:cubicBezTo>
                  <a:pt x="57" y="23"/>
                  <a:pt x="56" y="23"/>
                  <a:pt x="56" y="23"/>
                </a:cubicBezTo>
                <a:cubicBezTo>
                  <a:pt x="49" y="20"/>
                  <a:pt x="49" y="20"/>
                  <a:pt x="49" y="20"/>
                </a:cubicBezTo>
                <a:cubicBezTo>
                  <a:pt x="46" y="27"/>
                  <a:pt x="46" y="27"/>
                  <a:pt x="46" y="27"/>
                </a:cubicBezTo>
                <a:cubicBezTo>
                  <a:pt x="46" y="28"/>
                  <a:pt x="45" y="28"/>
                  <a:pt x="45" y="28"/>
                </a:cubicBezTo>
                <a:cubicBezTo>
                  <a:pt x="45" y="28"/>
                  <a:pt x="44" y="28"/>
                  <a:pt x="44" y="27"/>
                </a:cubicBezTo>
                <a:cubicBezTo>
                  <a:pt x="43" y="26"/>
                  <a:pt x="42" y="24"/>
                  <a:pt x="42" y="23"/>
                </a:cubicBezTo>
                <a:cubicBezTo>
                  <a:pt x="41" y="22"/>
                  <a:pt x="41" y="22"/>
                  <a:pt x="41" y="22"/>
                </a:cubicBezTo>
                <a:cubicBezTo>
                  <a:pt x="40" y="25"/>
                  <a:pt x="38" y="27"/>
                  <a:pt x="36" y="29"/>
                </a:cubicBezTo>
                <a:close/>
                <a:moveTo>
                  <a:pt x="44" y="10"/>
                </a:moveTo>
                <a:cubicBezTo>
                  <a:pt x="44" y="10"/>
                  <a:pt x="44" y="10"/>
                  <a:pt x="44" y="10"/>
                </a:cubicBezTo>
                <a:cubicBezTo>
                  <a:pt x="43" y="10"/>
                  <a:pt x="42" y="11"/>
                  <a:pt x="41" y="11"/>
                </a:cubicBezTo>
                <a:cubicBezTo>
                  <a:pt x="41" y="11"/>
                  <a:pt x="41" y="11"/>
                  <a:pt x="41" y="11"/>
                </a:cubicBezTo>
                <a:cubicBezTo>
                  <a:pt x="41" y="12"/>
                  <a:pt x="42" y="13"/>
                  <a:pt x="42" y="14"/>
                </a:cubicBezTo>
                <a:cubicBezTo>
                  <a:pt x="43" y="18"/>
                  <a:pt x="42" y="19"/>
                  <a:pt x="44" y="22"/>
                </a:cubicBezTo>
                <a:cubicBezTo>
                  <a:pt x="44" y="23"/>
                  <a:pt x="45" y="23"/>
                  <a:pt x="45" y="24"/>
                </a:cubicBezTo>
                <a:cubicBezTo>
                  <a:pt x="47" y="18"/>
                  <a:pt x="47" y="18"/>
                  <a:pt x="47" y="18"/>
                </a:cubicBezTo>
                <a:cubicBezTo>
                  <a:pt x="47" y="18"/>
                  <a:pt x="48" y="17"/>
                  <a:pt x="49" y="18"/>
                </a:cubicBezTo>
                <a:cubicBezTo>
                  <a:pt x="54" y="20"/>
                  <a:pt x="54" y="20"/>
                  <a:pt x="54" y="20"/>
                </a:cubicBezTo>
                <a:cubicBezTo>
                  <a:pt x="54" y="19"/>
                  <a:pt x="54" y="19"/>
                  <a:pt x="54" y="19"/>
                </a:cubicBezTo>
                <a:cubicBezTo>
                  <a:pt x="52" y="15"/>
                  <a:pt x="50" y="9"/>
                  <a:pt x="44" y="10"/>
                </a:cubicBezTo>
                <a:close/>
                <a:moveTo>
                  <a:pt x="44" y="5"/>
                </a:moveTo>
                <a:cubicBezTo>
                  <a:pt x="44" y="5"/>
                  <a:pt x="44" y="5"/>
                  <a:pt x="44" y="5"/>
                </a:cubicBezTo>
                <a:cubicBezTo>
                  <a:pt x="44" y="5"/>
                  <a:pt x="43" y="4"/>
                  <a:pt x="43" y="3"/>
                </a:cubicBezTo>
                <a:cubicBezTo>
                  <a:pt x="42" y="2"/>
                  <a:pt x="41" y="2"/>
                  <a:pt x="41" y="2"/>
                </a:cubicBezTo>
                <a:cubicBezTo>
                  <a:pt x="40" y="2"/>
                  <a:pt x="39" y="2"/>
                  <a:pt x="38" y="3"/>
                </a:cubicBezTo>
                <a:cubicBezTo>
                  <a:pt x="38" y="4"/>
                  <a:pt x="37" y="5"/>
                  <a:pt x="37" y="5"/>
                </a:cubicBezTo>
                <a:cubicBezTo>
                  <a:pt x="37" y="6"/>
                  <a:pt x="38" y="7"/>
                  <a:pt x="38" y="8"/>
                </a:cubicBezTo>
                <a:cubicBezTo>
                  <a:pt x="39" y="8"/>
                  <a:pt x="40" y="9"/>
                  <a:pt x="41" y="9"/>
                </a:cubicBezTo>
                <a:cubicBezTo>
                  <a:pt x="41" y="9"/>
                  <a:pt x="42" y="8"/>
                  <a:pt x="43" y="8"/>
                </a:cubicBezTo>
                <a:cubicBezTo>
                  <a:pt x="43" y="7"/>
                  <a:pt x="44" y="6"/>
                  <a:pt x="44" y="5"/>
                </a:cubicBezTo>
                <a:close/>
                <a:moveTo>
                  <a:pt x="33" y="27"/>
                </a:moveTo>
                <a:cubicBezTo>
                  <a:pt x="33" y="27"/>
                  <a:pt x="33" y="27"/>
                  <a:pt x="33" y="27"/>
                </a:cubicBezTo>
                <a:cubicBezTo>
                  <a:pt x="36" y="23"/>
                  <a:pt x="39" y="20"/>
                  <a:pt x="38" y="15"/>
                </a:cubicBezTo>
                <a:cubicBezTo>
                  <a:pt x="38" y="13"/>
                  <a:pt x="37" y="12"/>
                  <a:pt x="36" y="11"/>
                </a:cubicBezTo>
                <a:cubicBezTo>
                  <a:pt x="34" y="9"/>
                  <a:pt x="33" y="9"/>
                  <a:pt x="31" y="8"/>
                </a:cubicBezTo>
                <a:cubicBezTo>
                  <a:pt x="28" y="8"/>
                  <a:pt x="25" y="9"/>
                  <a:pt x="23" y="11"/>
                </a:cubicBezTo>
                <a:cubicBezTo>
                  <a:pt x="22" y="11"/>
                  <a:pt x="21" y="12"/>
                  <a:pt x="20" y="13"/>
                </a:cubicBezTo>
                <a:cubicBezTo>
                  <a:pt x="19" y="13"/>
                  <a:pt x="19" y="13"/>
                  <a:pt x="19" y="13"/>
                </a:cubicBezTo>
                <a:cubicBezTo>
                  <a:pt x="18" y="14"/>
                  <a:pt x="16" y="16"/>
                  <a:pt x="13" y="17"/>
                </a:cubicBezTo>
                <a:cubicBezTo>
                  <a:pt x="11" y="19"/>
                  <a:pt x="9" y="18"/>
                  <a:pt x="7" y="18"/>
                </a:cubicBezTo>
                <a:cubicBezTo>
                  <a:pt x="7" y="18"/>
                  <a:pt x="6" y="18"/>
                  <a:pt x="5" y="18"/>
                </a:cubicBezTo>
                <a:cubicBezTo>
                  <a:pt x="28" y="41"/>
                  <a:pt x="28" y="41"/>
                  <a:pt x="28" y="41"/>
                </a:cubicBezTo>
                <a:cubicBezTo>
                  <a:pt x="28" y="40"/>
                  <a:pt x="28" y="39"/>
                  <a:pt x="28" y="39"/>
                </a:cubicBezTo>
                <a:cubicBezTo>
                  <a:pt x="28" y="39"/>
                  <a:pt x="28" y="39"/>
                  <a:pt x="28" y="39"/>
                </a:cubicBezTo>
                <a:cubicBezTo>
                  <a:pt x="28" y="37"/>
                  <a:pt x="28" y="35"/>
                  <a:pt x="29" y="33"/>
                </a:cubicBezTo>
                <a:cubicBezTo>
                  <a:pt x="31" y="31"/>
                  <a:pt x="32" y="29"/>
                  <a:pt x="33" y="27"/>
                </a:cubicBezTo>
                <a:close/>
                <a:moveTo>
                  <a:pt x="23" y="41"/>
                </a:moveTo>
                <a:cubicBezTo>
                  <a:pt x="23" y="41"/>
                  <a:pt x="23" y="41"/>
                  <a:pt x="23" y="41"/>
                </a:cubicBezTo>
                <a:cubicBezTo>
                  <a:pt x="19" y="38"/>
                  <a:pt x="19" y="38"/>
                  <a:pt x="19" y="38"/>
                </a:cubicBezTo>
                <a:cubicBezTo>
                  <a:pt x="19" y="38"/>
                  <a:pt x="19" y="39"/>
                  <a:pt x="19" y="39"/>
                </a:cubicBezTo>
                <a:cubicBezTo>
                  <a:pt x="19" y="40"/>
                  <a:pt x="19" y="40"/>
                  <a:pt x="20" y="41"/>
                </a:cubicBezTo>
                <a:cubicBezTo>
                  <a:pt x="20" y="41"/>
                  <a:pt x="21" y="41"/>
                  <a:pt x="22" y="41"/>
                </a:cubicBezTo>
                <a:cubicBezTo>
                  <a:pt x="22" y="41"/>
                  <a:pt x="22" y="41"/>
                  <a:pt x="23" y="4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1" name="Freeform 687"/>
          <p:cNvSpPr>
            <a:spLocks noEditPoints="1"/>
          </p:cNvSpPr>
          <p:nvPr/>
        </p:nvSpPr>
        <p:spPr bwMode="auto">
          <a:xfrm>
            <a:off x="8761245" y="4376226"/>
            <a:ext cx="204954" cy="136077"/>
          </a:xfrm>
          <a:custGeom>
            <a:avLst/>
            <a:gdLst>
              <a:gd name="T0" fmla="*/ 16 w 61"/>
              <a:gd name="T1" fmla="*/ 23 h 40"/>
              <a:gd name="T2" fmla="*/ 16 w 61"/>
              <a:gd name="T3" fmla="*/ 26 h 40"/>
              <a:gd name="T4" fmla="*/ 46 w 61"/>
              <a:gd name="T5" fmla="*/ 24 h 40"/>
              <a:gd name="T6" fmla="*/ 16 w 61"/>
              <a:gd name="T7" fmla="*/ 21 h 40"/>
              <a:gd name="T8" fmla="*/ 28 w 61"/>
              <a:gd name="T9" fmla="*/ 21 h 40"/>
              <a:gd name="T10" fmla="*/ 29 w 61"/>
              <a:gd name="T11" fmla="*/ 10 h 40"/>
              <a:gd name="T12" fmla="*/ 16 w 61"/>
              <a:gd name="T13" fmla="*/ 9 h 40"/>
              <a:gd name="T14" fmla="*/ 15 w 61"/>
              <a:gd name="T15" fmla="*/ 19 h 40"/>
              <a:gd name="T16" fmla="*/ 18 w 61"/>
              <a:gd name="T17" fmla="*/ 11 h 40"/>
              <a:gd name="T18" fmla="*/ 26 w 61"/>
              <a:gd name="T19" fmla="*/ 11 h 40"/>
              <a:gd name="T20" fmla="*/ 18 w 61"/>
              <a:gd name="T21" fmla="*/ 18 h 40"/>
              <a:gd name="T22" fmla="*/ 7 w 61"/>
              <a:gd name="T23" fmla="*/ 34 h 40"/>
              <a:gd name="T24" fmla="*/ 53 w 61"/>
              <a:gd name="T25" fmla="*/ 34 h 40"/>
              <a:gd name="T26" fmla="*/ 55 w 61"/>
              <a:gd name="T27" fmla="*/ 2 h 40"/>
              <a:gd name="T28" fmla="*/ 7 w 61"/>
              <a:gd name="T29" fmla="*/ 0 h 40"/>
              <a:gd name="T30" fmla="*/ 6 w 61"/>
              <a:gd name="T31" fmla="*/ 32 h 40"/>
              <a:gd name="T32" fmla="*/ 9 w 61"/>
              <a:gd name="T33" fmla="*/ 4 h 40"/>
              <a:gd name="T34" fmla="*/ 51 w 61"/>
              <a:gd name="T35" fmla="*/ 4 h 40"/>
              <a:gd name="T36" fmla="*/ 9 w 61"/>
              <a:gd name="T37" fmla="*/ 30 h 40"/>
              <a:gd name="T38" fmla="*/ 44 w 61"/>
              <a:gd name="T39" fmla="*/ 13 h 40"/>
              <a:gd name="T40" fmla="*/ 31 w 61"/>
              <a:gd name="T41" fmla="*/ 13 h 40"/>
              <a:gd name="T42" fmla="*/ 31 w 61"/>
              <a:gd name="T43" fmla="*/ 16 h 40"/>
              <a:gd name="T44" fmla="*/ 46 w 61"/>
              <a:gd name="T45" fmla="*/ 15 h 40"/>
              <a:gd name="T46" fmla="*/ 44 w 61"/>
              <a:gd name="T47" fmla="*/ 18 h 40"/>
              <a:gd name="T48" fmla="*/ 31 w 61"/>
              <a:gd name="T49" fmla="*/ 18 h 40"/>
              <a:gd name="T50" fmla="*/ 31 w 61"/>
              <a:gd name="T51" fmla="*/ 21 h 40"/>
              <a:gd name="T52" fmla="*/ 46 w 61"/>
              <a:gd name="T53" fmla="*/ 19 h 40"/>
              <a:gd name="T54" fmla="*/ 44 w 61"/>
              <a:gd name="T55" fmla="*/ 9 h 40"/>
              <a:gd name="T56" fmla="*/ 31 w 61"/>
              <a:gd name="T57" fmla="*/ 9 h 40"/>
              <a:gd name="T58" fmla="*/ 31 w 61"/>
              <a:gd name="T59" fmla="*/ 11 h 40"/>
              <a:gd name="T60" fmla="*/ 46 w 61"/>
              <a:gd name="T61" fmla="*/ 10 h 40"/>
              <a:gd name="T62" fmla="*/ 59 w 61"/>
              <a:gd name="T63" fmla="*/ 36 h 40"/>
              <a:gd name="T64" fmla="*/ 2 w 61"/>
              <a:gd name="T65" fmla="*/ 36 h 40"/>
              <a:gd name="T66" fmla="*/ 2 w 61"/>
              <a:gd name="T67" fmla="*/ 40 h 40"/>
              <a:gd name="T68" fmla="*/ 61 w 61"/>
              <a:gd name="T69"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 h="40">
                <a:moveTo>
                  <a:pt x="44" y="23"/>
                </a:moveTo>
                <a:cubicBezTo>
                  <a:pt x="16" y="23"/>
                  <a:pt x="16" y="23"/>
                  <a:pt x="16" y="23"/>
                </a:cubicBezTo>
                <a:cubicBezTo>
                  <a:pt x="16" y="23"/>
                  <a:pt x="15" y="24"/>
                  <a:pt x="15" y="24"/>
                </a:cubicBezTo>
                <a:cubicBezTo>
                  <a:pt x="15" y="25"/>
                  <a:pt x="16" y="26"/>
                  <a:pt x="16" y="26"/>
                </a:cubicBezTo>
                <a:cubicBezTo>
                  <a:pt x="44" y="26"/>
                  <a:pt x="44" y="26"/>
                  <a:pt x="44" y="26"/>
                </a:cubicBezTo>
                <a:cubicBezTo>
                  <a:pt x="45" y="26"/>
                  <a:pt x="46" y="25"/>
                  <a:pt x="46" y="24"/>
                </a:cubicBezTo>
                <a:cubicBezTo>
                  <a:pt x="46" y="24"/>
                  <a:pt x="45" y="23"/>
                  <a:pt x="44" y="23"/>
                </a:cubicBezTo>
                <a:close/>
                <a:moveTo>
                  <a:pt x="16" y="21"/>
                </a:moveTo>
                <a:cubicBezTo>
                  <a:pt x="16" y="21"/>
                  <a:pt x="16" y="21"/>
                  <a:pt x="16" y="21"/>
                </a:cubicBezTo>
                <a:cubicBezTo>
                  <a:pt x="28" y="21"/>
                  <a:pt x="28" y="21"/>
                  <a:pt x="28" y="21"/>
                </a:cubicBezTo>
                <a:cubicBezTo>
                  <a:pt x="28" y="21"/>
                  <a:pt x="29" y="20"/>
                  <a:pt x="29" y="19"/>
                </a:cubicBezTo>
                <a:cubicBezTo>
                  <a:pt x="29" y="10"/>
                  <a:pt x="29" y="10"/>
                  <a:pt x="29" y="10"/>
                </a:cubicBezTo>
                <a:cubicBezTo>
                  <a:pt x="29" y="9"/>
                  <a:pt x="28" y="9"/>
                  <a:pt x="28" y="9"/>
                </a:cubicBezTo>
                <a:cubicBezTo>
                  <a:pt x="16" y="9"/>
                  <a:pt x="16" y="9"/>
                  <a:pt x="16" y="9"/>
                </a:cubicBezTo>
                <a:cubicBezTo>
                  <a:pt x="16" y="9"/>
                  <a:pt x="15" y="9"/>
                  <a:pt x="15" y="10"/>
                </a:cubicBezTo>
                <a:cubicBezTo>
                  <a:pt x="15" y="19"/>
                  <a:pt x="15" y="19"/>
                  <a:pt x="15" y="19"/>
                </a:cubicBezTo>
                <a:cubicBezTo>
                  <a:pt x="15" y="20"/>
                  <a:pt x="16" y="21"/>
                  <a:pt x="16" y="21"/>
                </a:cubicBezTo>
                <a:close/>
                <a:moveTo>
                  <a:pt x="18" y="11"/>
                </a:moveTo>
                <a:cubicBezTo>
                  <a:pt x="18" y="11"/>
                  <a:pt x="18" y="11"/>
                  <a:pt x="18" y="11"/>
                </a:cubicBezTo>
                <a:cubicBezTo>
                  <a:pt x="26" y="11"/>
                  <a:pt x="26" y="11"/>
                  <a:pt x="26" y="11"/>
                </a:cubicBezTo>
                <a:cubicBezTo>
                  <a:pt x="26" y="18"/>
                  <a:pt x="26" y="18"/>
                  <a:pt x="26" y="18"/>
                </a:cubicBezTo>
                <a:cubicBezTo>
                  <a:pt x="18" y="18"/>
                  <a:pt x="18" y="18"/>
                  <a:pt x="18" y="18"/>
                </a:cubicBezTo>
                <a:cubicBezTo>
                  <a:pt x="18" y="11"/>
                  <a:pt x="18" y="11"/>
                  <a:pt x="18" y="11"/>
                </a:cubicBezTo>
                <a:close/>
                <a:moveTo>
                  <a:pt x="7" y="34"/>
                </a:moveTo>
                <a:cubicBezTo>
                  <a:pt x="7" y="34"/>
                  <a:pt x="7" y="34"/>
                  <a:pt x="7" y="34"/>
                </a:cubicBezTo>
                <a:cubicBezTo>
                  <a:pt x="53" y="34"/>
                  <a:pt x="53" y="34"/>
                  <a:pt x="53" y="34"/>
                </a:cubicBezTo>
                <a:cubicBezTo>
                  <a:pt x="54" y="34"/>
                  <a:pt x="55" y="33"/>
                  <a:pt x="55" y="32"/>
                </a:cubicBezTo>
                <a:cubicBezTo>
                  <a:pt x="55" y="2"/>
                  <a:pt x="55" y="2"/>
                  <a:pt x="55" y="2"/>
                </a:cubicBezTo>
                <a:cubicBezTo>
                  <a:pt x="55" y="1"/>
                  <a:pt x="54" y="0"/>
                  <a:pt x="53" y="0"/>
                </a:cubicBezTo>
                <a:cubicBezTo>
                  <a:pt x="7" y="0"/>
                  <a:pt x="7" y="0"/>
                  <a:pt x="7" y="0"/>
                </a:cubicBezTo>
                <a:cubicBezTo>
                  <a:pt x="6" y="0"/>
                  <a:pt x="6" y="1"/>
                  <a:pt x="6" y="2"/>
                </a:cubicBezTo>
                <a:cubicBezTo>
                  <a:pt x="6" y="32"/>
                  <a:pt x="6" y="32"/>
                  <a:pt x="6" y="32"/>
                </a:cubicBezTo>
                <a:cubicBezTo>
                  <a:pt x="6" y="33"/>
                  <a:pt x="6" y="34"/>
                  <a:pt x="7" y="34"/>
                </a:cubicBezTo>
                <a:close/>
                <a:moveTo>
                  <a:pt x="9" y="4"/>
                </a:moveTo>
                <a:cubicBezTo>
                  <a:pt x="9" y="4"/>
                  <a:pt x="9" y="4"/>
                  <a:pt x="9" y="4"/>
                </a:cubicBezTo>
                <a:cubicBezTo>
                  <a:pt x="51" y="4"/>
                  <a:pt x="51" y="4"/>
                  <a:pt x="51" y="4"/>
                </a:cubicBezTo>
                <a:cubicBezTo>
                  <a:pt x="51" y="30"/>
                  <a:pt x="51" y="30"/>
                  <a:pt x="51" y="30"/>
                </a:cubicBezTo>
                <a:cubicBezTo>
                  <a:pt x="9" y="30"/>
                  <a:pt x="9" y="30"/>
                  <a:pt x="9" y="30"/>
                </a:cubicBezTo>
                <a:cubicBezTo>
                  <a:pt x="9" y="4"/>
                  <a:pt x="9" y="4"/>
                  <a:pt x="9" y="4"/>
                </a:cubicBezTo>
                <a:close/>
                <a:moveTo>
                  <a:pt x="44" y="13"/>
                </a:moveTo>
                <a:cubicBezTo>
                  <a:pt x="44" y="13"/>
                  <a:pt x="44" y="13"/>
                  <a:pt x="44" y="13"/>
                </a:cubicBezTo>
                <a:cubicBezTo>
                  <a:pt x="31" y="13"/>
                  <a:pt x="31" y="13"/>
                  <a:pt x="31" y="13"/>
                </a:cubicBezTo>
                <a:cubicBezTo>
                  <a:pt x="31" y="13"/>
                  <a:pt x="30" y="14"/>
                  <a:pt x="30" y="15"/>
                </a:cubicBezTo>
                <a:cubicBezTo>
                  <a:pt x="30" y="15"/>
                  <a:pt x="31" y="16"/>
                  <a:pt x="31" y="16"/>
                </a:cubicBezTo>
                <a:cubicBezTo>
                  <a:pt x="44" y="16"/>
                  <a:pt x="44" y="16"/>
                  <a:pt x="44" y="16"/>
                </a:cubicBezTo>
                <a:cubicBezTo>
                  <a:pt x="45" y="16"/>
                  <a:pt x="46" y="15"/>
                  <a:pt x="46" y="15"/>
                </a:cubicBezTo>
                <a:cubicBezTo>
                  <a:pt x="46" y="14"/>
                  <a:pt x="45" y="13"/>
                  <a:pt x="44" y="13"/>
                </a:cubicBezTo>
                <a:close/>
                <a:moveTo>
                  <a:pt x="44" y="18"/>
                </a:moveTo>
                <a:cubicBezTo>
                  <a:pt x="44" y="18"/>
                  <a:pt x="44" y="18"/>
                  <a:pt x="44" y="18"/>
                </a:cubicBezTo>
                <a:cubicBezTo>
                  <a:pt x="31" y="18"/>
                  <a:pt x="31" y="18"/>
                  <a:pt x="31" y="18"/>
                </a:cubicBezTo>
                <a:cubicBezTo>
                  <a:pt x="31" y="18"/>
                  <a:pt x="30" y="19"/>
                  <a:pt x="30" y="19"/>
                </a:cubicBezTo>
                <a:cubicBezTo>
                  <a:pt x="30" y="20"/>
                  <a:pt x="31" y="21"/>
                  <a:pt x="31" y="21"/>
                </a:cubicBezTo>
                <a:cubicBezTo>
                  <a:pt x="44" y="21"/>
                  <a:pt x="44" y="21"/>
                  <a:pt x="44" y="21"/>
                </a:cubicBezTo>
                <a:cubicBezTo>
                  <a:pt x="45" y="21"/>
                  <a:pt x="46" y="20"/>
                  <a:pt x="46" y="19"/>
                </a:cubicBezTo>
                <a:cubicBezTo>
                  <a:pt x="46" y="19"/>
                  <a:pt x="45" y="18"/>
                  <a:pt x="44" y="18"/>
                </a:cubicBezTo>
                <a:close/>
                <a:moveTo>
                  <a:pt x="44" y="9"/>
                </a:moveTo>
                <a:cubicBezTo>
                  <a:pt x="44" y="9"/>
                  <a:pt x="44" y="9"/>
                  <a:pt x="44" y="9"/>
                </a:cubicBezTo>
                <a:cubicBezTo>
                  <a:pt x="31" y="9"/>
                  <a:pt x="31" y="9"/>
                  <a:pt x="31" y="9"/>
                </a:cubicBezTo>
                <a:cubicBezTo>
                  <a:pt x="31" y="9"/>
                  <a:pt x="30" y="9"/>
                  <a:pt x="30" y="10"/>
                </a:cubicBezTo>
                <a:cubicBezTo>
                  <a:pt x="30" y="10"/>
                  <a:pt x="31" y="11"/>
                  <a:pt x="31" y="11"/>
                </a:cubicBezTo>
                <a:cubicBezTo>
                  <a:pt x="44" y="11"/>
                  <a:pt x="44" y="11"/>
                  <a:pt x="44" y="11"/>
                </a:cubicBezTo>
                <a:cubicBezTo>
                  <a:pt x="45" y="11"/>
                  <a:pt x="46" y="10"/>
                  <a:pt x="46" y="10"/>
                </a:cubicBezTo>
                <a:cubicBezTo>
                  <a:pt x="46" y="9"/>
                  <a:pt x="45" y="9"/>
                  <a:pt x="44" y="9"/>
                </a:cubicBezTo>
                <a:close/>
                <a:moveTo>
                  <a:pt x="59" y="36"/>
                </a:moveTo>
                <a:cubicBezTo>
                  <a:pt x="59" y="36"/>
                  <a:pt x="59" y="36"/>
                  <a:pt x="59" y="36"/>
                </a:cubicBezTo>
                <a:cubicBezTo>
                  <a:pt x="2" y="36"/>
                  <a:pt x="2" y="36"/>
                  <a:pt x="2" y="36"/>
                </a:cubicBezTo>
                <a:cubicBezTo>
                  <a:pt x="1" y="36"/>
                  <a:pt x="0" y="37"/>
                  <a:pt x="0" y="38"/>
                </a:cubicBezTo>
                <a:cubicBezTo>
                  <a:pt x="0" y="39"/>
                  <a:pt x="1" y="40"/>
                  <a:pt x="2" y="40"/>
                </a:cubicBezTo>
                <a:cubicBezTo>
                  <a:pt x="59" y="40"/>
                  <a:pt x="59" y="40"/>
                  <a:pt x="59" y="40"/>
                </a:cubicBezTo>
                <a:cubicBezTo>
                  <a:pt x="60" y="40"/>
                  <a:pt x="61" y="39"/>
                  <a:pt x="61" y="38"/>
                </a:cubicBezTo>
                <a:cubicBezTo>
                  <a:pt x="61" y="37"/>
                  <a:pt x="60" y="36"/>
                  <a:pt x="59" y="3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2" name="Freeform 688"/>
          <p:cNvSpPr>
            <a:spLocks noEditPoints="1"/>
          </p:cNvSpPr>
          <p:nvPr/>
        </p:nvSpPr>
        <p:spPr bwMode="auto">
          <a:xfrm>
            <a:off x="10290005" y="4744136"/>
            <a:ext cx="164635" cy="141116"/>
          </a:xfrm>
          <a:custGeom>
            <a:avLst/>
            <a:gdLst>
              <a:gd name="T0" fmla="*/ 2 w 49"/>
              <a:gd name="T1" fmla="*/ 0 h 42"/>
              <a:gd name="T2" fmla="*/ 2 w 49"/>
              <a:gd name="T3" fmla="*/ 0 h 42"/>
              <a:gd name="T4" fmla="*/ 47 w 49"/>
              <a:gd name="T5" fmla="*/ 0 h 42"/>
              <a:gd name="T6" fmla="*/ 49 w 49"/>
              <a:gd name="T7" fmla="*/ 2 h 42"/>
              <a:gd name="T8" fmla="*/ 49 w 49"/>
              <a:gd name="T9" fmla="*/ 2 h 42"/>
              <a:gd name="T10" fmla="*/ 49 w 49"/>
              <a:gd name="T11" fmla="*/ 35 h 42"/>
              <a:gd name="T12" fmla="*/ 47 w 49"/>
              <a:gd name="T13" fmla="*/ 37 h 42"/>
              <a:gd name="T14" fmla="*/ 47 w 49"/>
              <a:gd name="T15" fmla="*/ 37 h 42"/>
              <a:gd name="T16" fmla="*/ 26 w 49"/>
              <a:gd name="T17" fmla="*/ 37 h 42"/>
              <a:gd name="T18" fmla="*/ 26 w 49"/>
              <a:gd name="T19" fmla="*/ 39 h 42"/>
              <a:gd name="T20" fmla="*/ 26 w 49"/>
              <a:gd name="T21" fmla="*/ 40 h 42"/>
              <a:gd name="T22" fmla="*/ 37 w 49"/>
              <a:gd name="T23" fmla="*/ 40 h 42"/>
              <a:gd name="T24" fmla="*/ 38 w 49"/>
              <a:gd name="T25" fmla="*/ 41 h 42"/>
              <a:gd name="T26" fmla="*/ 37 w 49"/>
              <a:gd name="T27" fmla="*/ 42 h 42"/>
              <a:gd name="T28" fmla="*/ 12 w 49"/>
              <a:gd name="T29" fmla="*/ 42 h 42"/>
              <a:gd name="T30" fmla="*/ 11 w 49"/>
              <a:gd name="T31" fmla="*/ 41 h 42"/>
              <a:gd name="T32" fmla="*/ 12 w 49"/>
              <a:gd name="T33" fmla="*/ 40 h 42"/>
              <a:gd name="T34" fmla="*/ 23 w 49"/>
              <a:gd name="T35" fmla="*/ 40 h 42"/>
              <a:gd name="T36" fmla="*/ 23 w 49"/>
              <a:gd name="T37" fmla="*/ 39 h 42"/>
              <a:gd name="T38" fmla="*/ 23 w 49"/>
              <a:gd name="T39" fmla="*/ 37 h 42"/>
              <a:gd name="T40" fmla="*/ 2 w 49"/>
              <a:gd name="T41" fmla="*/ 37 h 42"/>
              <a:gd name="T42" fmla="*/ 0 w 49"/>
              <a:gd name="T43" fmla="*/ 35 h 42"/>
              <a:gd name="T44" fmla="*/ 0 w 49"/>
              <a:gd name="T45" fmla="*/ 35 h 42"/>
              <a:gd name="T46" fmla="*/ 0 w 49"/>
              <a:gd name="T47" fmla="*/ 2 h 42"/>
              <a:gd name="T48" fmla="*/ 2 w 49"/>
              <a:gd name="T49" fmla="*/ 0 h 42"/>
              <a:gd name="T50" fmla="*/ 42 w 49"/>
              <a:gd name="T51" fmla="*/ 28 h 42"/>
              <a:gd name="T52" fmla="*/ 42 w 49"/>
              <a:gd name="T53" fmla="*/ 28 h 42"/>
              <a:gd name="T54" fmla="*/ 40 w 49"/>
              <a:gd name="T55" fmla="*/ 30 h 42"/>
              <a:gd name="T56" fmla="*/ 42 w 49"/>
              <a:gd name="T57" fmla="*/ 32 h 42"/>
              <a:gd name="T58" fmla="*/ 44 w 49"/>
              <a:gd name="T59" fmla="*/ 30 h 42"/>
              <a:gd name="T60" fmla="*/ 42 w 49"/>
              <a:gd name="T61" fmla="*/ 28 h 42"/>
              <a:gd name="T62" fmla="*/ 46 w 49"/>
              <a:gd name="T63" fmla="*/ 4 h 42"/>
              <a:gd name="T64" fmla="*/ 46 w 49"/>
              <a:gd name="T65" fmla="*/ 4 h 42"/>
              <a:gd name="T66" fmla="*/ 3 w 49"/>
              <a:gd name="T67" fmla="*/ 4 h 42"/>
              <a:gd name="T68" fmla="*/ 3 w 49"/>
              <a:gd name="T69" fmla="*/ 33 h 42"/>
              <a:gd name="T70" fmla="*/ 46 w 49"/>
              <a:gd name="T71" fmla="*/ 33 h 42"/>
              <a:gd name="T72" fmla="*/ 46 w 49"/>
              <a:gd name="T73"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42">
                <a:moveTo>
                  <a:pt x="2" y="0"/>
                </a:moveTo>
                <a:cubicBezTo>
                  <a:pt x="2" y="0"/>
                  <a:pt x="2" y="0"/>
                  <a:pt x="2" y="0"/>
                </a:cubicBezTo>
                <a:cubicBezTo>
                  <a:pt x="47" y="0"/>
                  <a:pt x="47" y="0"/>
                  <a:pt x="47" y="0"/>
                </a:cubicBezTo>
                <a:cubicBezTo>
                  <a:pt x="49" y="0"/>
                  <a:pt x="49" y="1"/>
                  <a:pt x="49" y="2"/>
                </a:cubicBezTo>
                <a:cubicBezTo>
                  <a:pt x="49" y="2"/>
                  <a:pt x="49" y="2"/>
                  <a:pt x="49" y="2"/>
                </a:cubicBezTo>
                <a:cubicBezTo>
                  <a:pt x="49" y="35"/>
                  <a:pt x="49" y="35"/>
                  <a:pt x="49" y="35"/>
                </a:cubicBezTo>
                <a:cubicBezTo>
                  <a:pt x="49" y="36"/>
                  <a:pt x="49" y="37"/>
                  <a:pt x="47" y="37"/>
                </a:cubicBezTo>
                <a:cubicBezTo>
                  <a:pt x="47" y="37"/>
                  <a:pt x="47" y="37"/>
                  <a:pt x="47" y="37"/>
                </a:cubicBezTo>
                <a:cubicBezTo>
                  <a:pt x="26" y="37"/>
                  <a:pt x="26" y="37"/>
                  <a:pt x="26" y="37"/>
                </a:cubicBezTo>
                <a:cubicBezTo>
                  <a:pt x="26" y="39"/>
                  <a:pt x="26" y="39"/>
                  <a:pt x="26" y="39"/>
                </a:cubicBezTo>
                <a:cubicBezTo>
                  <a:pt x="26" y="40"/>
                  <a:pt x="26" y="40"/>
                  <a:pt x="26" y="40"/>
                </a:cubicBezTo>
                <a:cubicBezTo>
                  <a:pt x="37" y="40"/>
                  <a:pt x="37" y="40"/>
                  <a:pt x="37" y="40"/>
                </a:cubicBezTo>
                <a:cubicBezTo>
                  <a:pt x="38" y="40"/>
                  <a:pt x="38" y="40"/>
                  <a:pt x="38" y="41"/>
                </a:cubicBezTo>
                <a:cubicBezTo>
                  <a:pt x="38" y="41"/>
                  <a:pt x="38" y="42"/>
                  <a:pt x="37" y="42"/>
                </a:cubicBezTo>
                <a:cubicBezTo>
                  <a:pt x="12" y="42"/>
                  <a:pt x="12" y="42"/>
                  <a:pt x="12" y="42"/>
                </a:cubicBezTo>
                <a:cubicBezTo>
                  <a:pt x="11" y="42"/>
                  <a:pt x="11" y="41"/>
                  <a:pt x="11" y="41"/>
                </a:cubicBezTo>
                <a:cubicBezTo>
                  <a:pt x="11" y="40"/>
                  <a:pt x="11" y="40"/>
                  <a:pt x="12" y="40"/>
                </a:cubicBezTo>
                <a:cubicBezTo>
                  <a:pt x="23" y="40"/>
                  <a:pt x="23" y="40"/>
                  <a:pt x="23" y="40"/>
                </a:cubicBezTo>
                <a:cubicBezTo>
                  <a:pt x="23" y="39"/>
                  <a:pt x="23" y="39"/>
                  <a:pt x="23" y="39"/>
                </a:cubicBezTo>
                <a:cubicBezTo>
                  <a:pt x="23" y="37"/>
                  <a:pt x="23" y="37"/>
                  <a:pt x="23" y="37"/>
                </a:cubicBezTo>
                <a:cubicBezTo>
                  <a:pt x="2" y="37"/>
                  <a:pt x="2" y="37"/>
                  <a:pt x="2" y="37"/>
                </a:cubicBezTo>
                <a:cubicBezTo>
                  <a:pt x="1" y="37"/>
                  <a:pt x="0" y="36"/>
                  <a:pt x="0" y="35"/>
                </a:cubicBezTo>
                <a:cubicBezTo>
                  <a:pt x="0" y="35"/>
                  <a:pt x="0" y="35"/>
                  <a:pt x="0" y="35"/>
                </a:cubicBezTo>
                <a:cubicBezTo>
                  <a:pt x="0" y="2"/>
                  <a:pt x="0" y="2"/>
                  <a:pt x="0" y="2"/>
                </a:cubicBezTo>
                <a:cubicBezTo>
                  <a:pt x="0" y="1"/>
                  <a:pt x="1" y="0"/>
                  <a:pt x="2" y="0"/>
                </a:cubicBezTo>
                <a:close/>
                <a:moveTo>
                  <a:pt x="42" y="28"/>
                </a:moveTo>
                <a:cubicBezTo>
                  <a:pt x="42" y="28"/>
                  <a:pt x="42" y="28"/>
                  <a:pt x="42" y="28"/>
                </a:cubicBezTo>
                <a:cubicBezTo>
                  <a:pt x="41" y="28"/>
                  <a:pt x="40" y="29"/>
                  <a:pt x="40" y="30"/>
                </a:cubicBezTo>
                <a:cubicBezTo>
                  <a:pt x="40" y="31"/>
                  <a:pt x="41" y="32"/>
                  <a:pt x="42" y="32"/>
                </a:cubicBezTo>
                <a:cubicBezTo>
                  <a:pt x="43" y="32"/>
                  <a:pt x="44" y="31"/>
                  <a:pt x="44" y="30"/>
                </a:cubicBezTo>
                <a:cubicBezTo>
                  <a:pt x="44" y="29"/>
                  <a:pt x="43" y="28"/>
                  <a:pt x="42" y="28"/>
                </a:cubicBezTo>
                <a:close/>
                <a:moveTo>
                  <a:pt x="46" y="4"/>
                </a:moveTo>
                <a:cubicBezTo>
                  <a:pt x="46" y="4"/>
                  <a:pt x="46" y="4"/>
                  <a:pt x="46" y="4"/>
                </a:cubicBezTo>
                <a:cubicBezTo>
                  <a:pt x="3" y="4"/>
                  <a:pt x="3" y="4"/>
                  <a:pt x="3" y="4"/>
                </a:cubicBezTo>
                <a:cubicBezTo>
                  <a:pt x="3" y="14"/>
                  <a:pt x="3" y="24"/>
                  <a:pt x="3" y="33"/>
                </a:cubicBezTo>
                <a:cubicBezTo>
                  <a:pt x="17" y="33"/>
                  <a:pt x="32" y="33"/>
                  <a:pt x="46" y="33"/>
                </a:cubicBezTo>
                <a:cubicBezTo>
                  <a:pt x="46" y="24"/>
                  <a:pt x="46" y="14"/>
                  <a:pt x="46"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3" name="Freeform 689"/>
          <p:cNvSpPr>
            <a:spLocks noEditPoints="1"/>
          </p:cNvSpPr>
          <p:nvPr/>
        </p:nvSpPr>
        <p:spPr bwMode="auto">
          <a:xfrm>
            <a:off x="8191740" y="5721871"/>
            <a:ext cx="171356" cy="151196"/>
          </a:xfrm>
          <a:custGeom>
            <a:avLst/>
            <a:gdLst>
              <a:gd name="T0" fmla="*/ 23 w 51"/>
              <a:gd name="T1" fmla="*/ 24 h 45"/>
              <a:gd name="T2" fmla="*/ 25 w 51"/>
              <a:gd name="T3" fmla="*/ 21 h 45"/>
              <a:gd name="T4" fmla="*/ 11 w 51"/>
              <a:gd name="T5" fmla="*/ 21 h 45"/>
              <a:gd name="T6" fmla="*/ 1 w 51"/>
              <a:gd name="T7" fmla="*/ 15 h 45"/>
              <a:gd name="T8" fmla="*/ 13 w 51"/>
              <a:gd name="T9" fmla="*/ 17 h 45"/>
              <a:gd name="T10" fmla="*/ 27 w 51"/>
              <a:gd name="T11" fmla="*/ 17 h 45"/>
              <a:gd name="T12" fmla="*/ 30 w 51"/>
              <a:gd name="T13" fmla="*/ 12 h 45"/>
              <a:gd name="T14" fmla="*/ 33 w 51"/>
              <a:gd name="T15" fmla="*/ 7 h 45"/>
              <a:gd name="T16" fmla="*/ 36 w 51"/>
              <a:gd name="T17" fmla="*/ 1 h 45"/>
              <a:gd name="T18" fmla="*/ 40 w 51"/>
              <a:gd name="T19" fmla="*/ 3 h 45"/>
              <a:gd name="T20" fmla="*/ 33 w 51"/>
              <a:gd name="T21" fmla="*/ 14 h 45"/>
              <a:gd name="T22" fmla="*/ 32 w 51"/>
              <a:gd name="T23" fmla="*/ 17 h 45"/>
              <a:gd name="T24" fmla="*/ 41 w 51"/>
              <a:gd name="T25" fmla="*/ 17 h 45"/>
              <a:gd name="T26" fmla="*/ 50 w 51"/>
              <a:gd name="T27" fmla="*/ 19 h 45"/>
              <a:gd name="T28" fmla="*/ 41 w 51"/>
              <a:gd name="T29" fmla="*/ 21 h 45"/>
              <a:gd name="T30" fmla="*/ 29 w 51"/>
              <a:gd name="T31" fmla="*/ 21 h 45"/>
              <a:gd name="T32" fmla="*/ 29 w 51"/>
              <a:gd name="T33" fmla="*/ 25 h 45"/>
              <a:gd name="T34" fmla="*/ 31 w 51"/>
              <a:gd name="T35" fmla="*/ 33 h 45"/>
              <a:gd name="T36" fmla="*/ 25 w 51"/>
              <a:gd name="T37" fmla="*/ 43 h 45"/>
              <a:gd name="T38" fmla="*/ 18 w 51"/>
              <a:gd name="T39" fmla="*/ 45 h 45"/>
              <a:gd name="T40" fmla="*/ 15 w 51"/>
              <a:gd name="T41" fmla="*/ 41 h 45"/>
              <a:gd name="T42" fmla="*/ 16 w 51"/>
              <a:gd name="T43" fmla="*/ 37 h 45"/>
              <a:gd name="T44" fmla="*/ 21 w 51"/>
              <a:gd name="T45" fmla="*/ 27 h 45"/>
              <a:gd name="T46" fmla="*/ 22 w 51"/>
              <a:gd name="T47" fmla="*/ 26 h 45"/>
              <a:gd name="T48" fmla="*/ 2 w 51"/>
              <a:gd name="T49" fmla="*/ 4 h 45"/>
              <a:gd name="T50" fmla="*/ 6 w 51"/>
              <a:gd name="T51" fmla="*/ 3 h 45"/>
              <a:gd name="T52" fmla="*/ 2 w 51"/>
              <a:gd name="T53" fmla="*/ 2 h 45"/>
              <a:gd name="T54" fmla="*/ 2 w 51"/>
              <a:gd name="T55" fmla="*/ 4 h 45"/>
              <a:gd name="T56" fmla="*/ 9 w 51"/>
              <a:gd name="T57" fmla="*/ 4 h 45"/>
              <a:gd name="T58" fmla="*/ 14 w 51"/>
              <a:gd name="T59" fmla="*/ 3 h 45"/>
              <a:gd name="T60" fmla="*/ 9 w 51"/>
              <a:gd name="T61" fmla="*/ 2 h 45"/>
              <a:gd name="T62" fmla="*/ 9 w 51"/>
              <a:gd name="T63" fmla="*/ 4 h 45"/>
              <a:gd name="T64" fmla="*/ 16 w 51"/>
              <a:gd name="T65" fmla="*/ 4 h 45"/>
              <a:gd name="T66" fmla="*/ 21 w 51"/>
              <a:gd name="T67" fmla="*/ 3 h 45"/>
              <a:gd name="T68" fmla="*/ 16 w 51"/>
              <a:gd name="T69" fmla="*/ 2 h 45"/>
              <a:gd name="T70" fmla="*/ 16 w 51"/>
              <a:gd name="T71" fmla="*/ 4 h 45"/>
              <a:gd name="T72" fmla="*/ 24 w 51"/>
              <a:gd name="T73" fmla="*/ 4 h 45"/>
              <a:gd name="T74" fmla="*/ 28 w 51"/>
              <a:gd name="T75" fmla="*/ 3 h 45"/>
              <a:gd name="T76" fmla="*/ 24 w 51"/>
              <a:gd name="T77" fmla="*/ 2 h 45"/>
              <a:gd name="T78" fmla="*/ 24 w 51"/>
              <a:gd name="T79" fmla="*/ 4 h 45"/>
              <a:gd name="T80" fmla="*/ 46 w 51"/>
              <a:gd name="T81" fmla="*/ 4 h 45"/>
              <a:gd name="T82" fmla="*/ 51 w 51"/>
              <a:gd name="T83" fmla="*/ 3 h 45"/>
              <a:gd name="T84" fmla="*/ 46 w 51"/>
              <a:gd name="T85" fmla="*/ 2 h 45"/>
              <a:gd name="T86" fmla="*/ 46 w 51"/>
              <a:gd name="T87" fmla="*/ 4 h 45"/>
              <a:gd name="T88" fmla="*/ 8 w 51"/>
              <a:gd name="T89" fmla="*/ 12 h 45"/>
              <a:gd name="T90" fmla="*/ 6 w 51"/>
              <a:gd name="T91" fmla="*/ 20 h 45"/>
              <a:gd name="T92" fmla="*/ 8 w 51"/>
              <a:gd name="T93" fmla="*/ 12 h 45"/>
              <a:gd name="T94" fmla="*/ 23 w 51"/>
              <a:gd name="T95" fmla="*/ 28 h 45"/>
              <a:gd name="T96" fmla="*/ 17 w 51"/>
              <a:gd name="T97" fmla="*/ 41 h 45"/>
              <a:gd name="T98" fmla="*/ 21 w 51"/>
              <a:gd name="T99" fmla="*/ 43 h 45"/>
              <a:gd name="T100" fmla="*/ 29 w 51"/>
              <a:gd name="T101" fmla="*/ 32 h 45"/>
              <a:gd name="T102" fmla="*/ 29 w 51"/>
              <a:gd name="T103" fmla="*/ 29 h 45"/>
              <a:gd name="T104" fmla="*/ 28 w 51"/>
              <a:gd name="T105" fmla="*/ 27 h 45"/>
              <a:gd name="T106" fmla="*/ 27 w 51"/>
              <a:gd name="T107" fmla="*/ 27 h 45"/>
              <a:gd name="T108" fmla="*/ 27 w 51"/>
              <a:gd name="T109" fmla="*/ 27 h 45"/>
              <a:gd name="T110" fmla="*/ 25 w 51"/>
              <a:gd name="T111" fmla="*/ 27 h 45"/>
              <a:gd name="T112" fmla="*/ 23 w 51"/>
              <a:gd name="T11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 h="45">
                <a:moveTo>
                  <a:pt x="22" y="26"/>
                </a:moveTo>
                <a:cubicBezTo>
                  <a:pt x="23" y="24"/>
                  <a:pt x="23" y="24"/>
                  <a:pt x="23" y="24"/>
                </a:cubicBezTo>
                <a:cubicBezTo>
                  <a:pt x="23" y="24"/>
                  <a:pt x="23" y="24"/>
                  <a:pt x="23" y="24"/>
                </a:cubicBezTo>
                <a:cubicBezTo>
                  <a:pt x="25" y="21"/>
                  <a:pt x="25" y="21"/>
                  <a:pt x="25" y="21"/>
                </a:cubicBezTo>
                <a:cubicBezTo>
                  <a:pt x="22" y="21"/>
                  <a:pt x="22" y="21"/>
                  <a:pt x="22" y="21"/>
                </a:cubicBezTo>
                <a:cubicBezTo>
                  <a:pt x="11" y="21"/>
                  <a:pt x="11" y="21"/>
                  <a:pt x="11" y="21"/>
                </a:cubicBezTo>
                <a:cubicBezTo>
                  <a:pt x="9" y="22"/>
                  <a:pt x="7" y="22"/>
                  <a:pt x="5" y="22"/>
                </a:cubicBezTo>
                <a:cubicBezTo>
                  <a:pt x="2" y="21"/>
                  <a:pt x="0" y="18"/>
                  <a:pt x="1" y="15"/>
                </a:cubicBezTo>
                <a:cubicBezTo>
                  <a:pt x="2" y="11"/>
                  <a:pt x="5" y="9"/>
                  <a:pt x="9" y="10"/>
                </a:cubicBezTo>
                <a:cubicBezTo>
                  <a:pt x="12" y="11"/>
                  <a:pt x="14" y="14"/>
                  <a:pt x="13" y="17"/>
                </a:cubicBezTo>
                <a:cubicBezTo>
                  <a:pt x="22" y="17"/>
                  <a:pt x="22" y="17"/>
                  <a:pt x="22" y="17"/>
                </a:cubicBezTo>
                <a:cubicBezTo>
                  <a:pt x="27" y="17"/>
                  <a:pt x="27" y="17"/>
                  <a:pt x="27" y="17"/>
                </a:cubicBezTo>
                <a:cubicBezTo>
                  <a:pt x="30" y="13"/>
                  <a:pt x="30" y="13"/>
                  <a:pt x="30" y="13"/>
                </a:cubicBezTo>
                <a:cubicBezTo>
                  <a:pt x="30" y="12"/>
                  <a:pt x="30" y="12"/>
                  <a:pt x="30" y="12"/>
                </a:cubicBezTo>
                <a:cubicBezTo>
                  <a:pt x="33" y="7"/>
                  <a:pt x="33" y="7"/>
                  <a:pt x="33" y="7"/>
                </a:cubicBezTo>
                <a:cubicBezTo>
                  <a:pt x="33" y="7"/>
                  <a:pt x="33" y="7"/>
                  <a:pt x="33" y="7"/>
                </a:cubicBezTo>
                <a:cubicBezTo>
                  <a:pt x="33" y="7"/>
                  <a:pt x="33" y="7"/>
                  <a:pt x="33" y="7"/>
                </a:cubicBezTo>
                <a:cubicBezTo>
                  <a:pt x="36" y="1"/>
                  <a:pt x="36" y="1"/>
                  <a:pt x="36" y="1"/>
                </a:cubicBezTo>
                <a:cubicBezTo>
                  <a:pt x="37" y="0"/>
                  <a:pt x="38" y="0"/>
                  <a:pt x="39" y="0"/>
                </a:cubicBezTo>
                <a:cubicBezTo>
                  <a:pt x="40" y="1"/>
                  <a:pt x="40" y="2"/>
                  <a:pt x="40" y="3"/>
                </a:cubicBezTo>
                <a:cubicBezTo>
                  <a:pt x="36" y="9"/>
                  <a:pt x="36" y="9"/>
                  <a:pt x="36" y="9"/>
                </a:cubicBezTo>
                <a:cubicBezTo>
                  <a:pt x="33" y="14"/>
                  <a:pt x="33" y="14"/>
                  <a:pt x="33" y="14"/>
                </a:cubicBezTo>
                <a:cubicBezTo>
                  <a:pt x="33" y="14"/>
                  <a:pt x="33" y="14"/>
                  <a:pt x="33" y="14"/>
                </a:cubicBezTo>
                <a:cubicBezTo>
                  <a:pt x="32" y="17"/>
                  <a:pt x="32" y="17"/>
                  <a:pt x="32" y="17"/>
                </a:cubicBezTo>
                <a:cubicBezTo>
                  <a:pt x="35" y="17"/>
                  <a:pt x="35" y="17"/>
                  <a:pt x="35" y="17"/>
                </a:cubicBezTo>
                <a:cubicBezTo>
                  <a:pt x="41" y="17"/>
                  <a:pt x="41" y="17"/>
                  <a:pt x="41" y="17"/>
                </a:cubicBezTo>
                <a:cubicBezTo>
                  <a:pt x="48" y="17"/>
                  <a:pt x="48" y="17"/>
                  <a:pt x="48" y="17"/>
                </a:cubicBezTo>
                <a:cubicBezTo>
                  <a:pt x="49" y="17"/>
                  <a:pt x="50" y="18"/>
                  <a:pt x="50" y="19"/>
                </a:cubicBezTo>
                <a:cubicBezTo>
                  <a:pt x="50" y="20"/>
                  <a:pt x="49" y="21"/>
                  <a:pt x="48" y="21"/>
                </a:cubicBezTo>
                <a:cubicBezTo>
                  <a:pt x="41" y="21"/>
                  <a:pt x="41" y="21"/>
                  <a:pt x="41" y="21"/>
                </a:cubicBezTo>
                <a:cubicBezTo>
                  <a:pt x="35" y="21"/>
                  <a:pt x="35" y="21"/>
                  <a:pt x="35" y="21"/>
                </a:cubicBezTo>
                <a:cubicBezTo>
                  <a:pt x="29" y="21"/>
                  <a:pt x="29" y="21"/>
                  <a:pt x="29" y="21"/>
                </a:cubicBezTo>
                <a:cubicBezTo>
                  <a:pt x="27" y="25"/>
                  <a:pt x="27" y="25"/>
                  <a:pt x="27" y="25"/>
                </a:cubicBezTo>
                <a:cubicBezTo>
                  <a:pt x="28" y="25"/>
                  <a:pt x="28" y="25"/>
                  <a:pt x="29" y="25"/>
                </a:cubicBezTo>
                <a:cubicBezTo>
                  <a:pt x="30" y="26"/>
                  <a:pt x="31" y="27"/>
                  <a:pt x="31" y="29"/>
                </a:cubicBezTo>
                <a:cubicBezTo>
                  <a:pt x="32" y="30"/>
                  <a:pt x="31" y="31"/>
                  <a:pt x="31" y="33"/>
                </a:cubicBezTo>
                <a:cubicBezTo>
                  <a:pt x="31" y="33"/>
                  <a:pt x="31" y="33"/>
                  <a:pt x="31" y="33"/>
                </a:cubicBezTo>
                <a:cubicBezTo>
                  <a:pt x="25" y="43"/>
                  <a:pt x="25" y="43"/>
                  <a:pt x="25" y="43"/>
                </a:cubicBezTo>
                <a:cubicBezTo>
                  <a:pt x="24" y="44"/>
                  <a:pt x="23" y="45"/>
                  <a:pt x="22" y="45"/>
                </a:cubicBezTo>
                <a:cubicBezTo>
                  <a:pt x="20" y="45"/>
                  <a:pt x="19" y="45"/>
                  <a:pt x="18" y="45"/>
                </a:cubicBezTo>
                <a:cubicBezTo>
                  <a:pt x="18" y="45"/>
                  <a:pt x="17" y="45"/>
                  <a:pt x="17" y="45"/>
                </a:cubicBezTo>
                <a:cubicBezTo>
                  <a:pt x="16" y="44"/>
                  <a:pt x="15" y="43"/>
                  <a:pt x="15" y="41"/>
                </a:cubicBezTo>
                <a:cubicBezTo>
                  <a:pt x="15" y="40"/>
                  <a:pt x="15" y="38"/>
                  <a:pt x="15" y="37"/>
                </a:cubicBezTo>
                <a:cubicBezTo>
                  <a:pt x="16" y="37"/>
                  <a:pt x="16" y="37"/>
                  <a:pt x="16" y="37"/>
                </a:cubicBezTo>
                <a:cubicBezTo>
                  <a:pt x="15" y="37"/>
                  <a:pt x="15" y="37"/>
                  <a:pt x="15" y="37"/>
                </a:cubicBezTo>
                <a:cubicBezTo>
                  <a:pt x="21" y="27"/>
                  <a:pt x="21" y="27"/>
                  <a:pt x="21" y="27"/>
                </a:cubicBezTo>
                <a:cubicBezTo>
                  <a:pt x="21" y="27"/>
                  <a:pt x="21" y="27"/>
                  <a:pt x="21" y="27"/>
                </a:cubicBezTo>
                <a:cubicBezTo>
                  <a:pt x="21" y="27"/>
                  <a:pt x="22" y="27"/>
                  <a:pt x="22" y="26"/>
                </a:cubicBezTo>
                <a:close/>
                <a:moveTo>
                  <a:pt x="2" y="4"/>
                </a:moveTo>
                <a:cubicBezTo>
                  <a:pt x="2" y="4"/>
                  <a:pt x="2" y="4"/>
                  <a:pt x="2" y="4"/>
                </a:cubicBezTo>
                <a:cubicBezTo>
                  <a:pt x="5" y="4"/>
                  <a:pt x="5" y="4"/>
                  <a:pt x="5" y="4"/>
                </a:cubicBezTo>
                <a:cubicBezTo>
                  <a:pt x="6" y="4"/>
                  <a:pt x="6" y="3"/>
                  <a:pt x="6" y="3"/>
                </a:cubicBezTo>
                <a:cubicBezTo>
                  <a:pt x="6" y="2"/>
                  <a:pt x="6" y="2"/>
                  <a:pt x="5" y="2"/>
                </a:cubicBezTo>
                <a:cubicBezTo>
                  <a:pt x="2" y="2"/>
                  <a:pt x="2" y="2"/>
                  <a:pt x="2" y="2"/>
                </a:cubicBezTo>
                <a:cubicBezTo>
                  <a:pt x="1" y="2"/>
                  <a:pt x="0" y="2"/>
                  <a:pt x="0" y="3"/>
                </a:cubicBezTo>
                <a:cubicBezTo>
                  <a:pt x="0" y="3"/>
                  <a:pt x="1" y="4"/>
                  <a:pt x="2" y="4"/>
                </a:cubicBezTo>
                <a:close/>
                <a:moveTo>
                  <a:pt x="9" y="4"/>
                </a:moveTo>
                <a:cubicBezTo>
                  <a:pt x="9" y="4"/>
                  <a:pt x="9" y="4"/>
                  <a:pt x="9" y="4"/>
                </a:cubicBezTo>
                <a:cubicBezTo>
                  <a:pt x="13" y="4"/>
                  <a:pt x="13" y="4"/>
                  <a:pt x="13" y="4"/>
                </a:cubicBezTo>
                <a:cubicBezTo>
                  <a:pt x="13" y="4"/>
                  <a:pt x="14" y="3"/>
                  <a:pt x="14" y="3"/>
                </a:cubicBezTo>
                <a:cubicBezTo>
                  <a:pt x="14" y="2"/>
                  <a:pt x="13" y="2"/>
                  <a:pt x="13" y="2"/>
                </a:cubicBezTo>
                <a:cubicBezTo>
                  <a:pt x="9" y="2"/>
                  <a:pt x="9" y="2"/>
                  <a:pt x="9" y="2"/>
                </a:cubicBezTo>
                <a:cubicBezTo>
                  <a:pt x="8" y="2"/>
                  <a:pt x="8" y="2"/>
                  <a:pt x="8" y="3"/>
                </a:cubicBezTo>
                <a:cubicBezTo>
                  <a:pt x="8" y="3"/>
                  <a:pt x="8" y="4"/>
                  <a:pt x="9" y="4"/>
                </a:cubicBezTo>
                <a:close/>
                <a:moveTo>
                  <a:pt x="16" y="4"/>
                </a:moveTo>
                <a:cubicBezTo>
                  <a:pt x="16" y="4"/>
                  <a:pt x="16" y="4"/>
                  <a:pt x="16" y="4"/>
                </a:cubicBezTo>
                <a:cubicBezTo>
                  <a:pt x="20" y="4"/>
                  <a:pt x="20" y="4"/>
                  <a:pt x="20" y="4"/>
                </a:cubicBezTo>
                <a:cubicBezTo>
                  <a:pt x="21" y="4"/>
                  <a:pt x="21" y="3"/>
                  <a:pt x="21" y="3"/>
                </a:cubicBezTo>
                <a:cubicBezTo>
                  <a:pt x="21" y="2"/>
                  <a:pt x="21" y="2"/>
                  <a:pt x="20" y="2"/>
                </a:cubicBezTo>
                <a:cubicBezTo>
                  <a:pt x="16" y="2"/>
                  <a:pt x="16" y="2"/>
                  <a:pt x="16" y="2"/>
                </a:cubicBezTo>
                <a:cubicBezTo>
                  <a:pt x="16" y="2"/>
                  <a:pt x="15" y="2"/>
                  <a:pt x="15" y="3"/>
                </a:cubicBezTo>
                <a:cubicBezTo>
                  <a:pt x="15" y="3"/>
                  <a:pt x="16" y="4"/>
                  <a:pt x="16" y="4"/>
                </a:cubicBezTo>
                <a:close/>
                <a:moveTo>
                  <a:pt x="24" y="4"/>
                </a:moveTo>
                <a:cubicBezTo>
                  <a:pt x="24" y="4"/>
                  <a:pt x="24" y="4"/>
                  <a:pt x="24" y="4"/>
                </a:cubicBezTo>
                <a:cubicBezTo>
                  <a:pt x="27" y="4"/>
                  <a:pt x="27" y="4"/>
                  <a:pt x="27" y="4"/>
                </a:cubicBezTo>
                <a:cubicBezTo>
                  <a:pt x="28" y="4"/>
                  <a:pt x="28" y="3"/>
                  <a:pt x="28" y="3"/>
                </a:cubicBezTo>
                <a:cubicBezTo>
                  <a:pt x="28" y="2"/>
                  <a:pt x="28" y="2"/>
                  <a:pt x="27" y="2"/>
                </a:cubicBezTo>
                <a:cubicBezTo>
                  <a:pt x="24" y="2"/>
                  <a:pt x="24" y="2"/>
                  <a:pt x="24" y="2"/>
                </a:cubicBezTo>
                <a:cubicBezTo>
                  <a:pt x="23" y="2"/>
                  <a:pt x="23" y="2"/>
                  <a:pt x="23" y="3"/>
                </a:cubicBezTo>
                <a:cubicBezTo>
                  <a:pt x="23" y="3"/>
                  <a:pt x="23" y="4"/>
                  <a:pt x="24" y="4"/>
                </a:cubicBezTo>
                <a:close/>
                <a:moveTo>
                  <a:pt x="46" y="4"/>
                </a:moveTo>
                <a:cubicBezTo>
                  <a:pt x="46" y="4"/>
                  <a:pt x="46" y="4"/>
                  <a:pt x="46" y="4"/>
                </a:cubicBezTo>
                <a:cubicBezTo>
                  <a:pt x="49" y="4"/>
                  <a:pt x="49" y="4"/>
                  <a:pt x="49" y="4"/>
                </a:cubicBezTo>
                <a:cubicBezTo>
                  <a:pt x="50" y="4"/>
                  <a:pt x="51" y="3"/>
                  <a:pt x="51" y="3"/>
                </a:cubicBezTo>
                <a:cubicBezTo>
                  <a:pt x="51" y="2"/>
                  <a:pt x="50" y="2"/>
                  <a:pt x="49" y="2"/>
                </a:cubicBezTo>
                <a:cubicBezTo>
                  <a:pt x="46" y="2"/>
                  <a:pt x="46" y="2"/>
                  <a:pt x="46" y="2"/>
                </a:cubicBezTo>
                <a:cubicBezTo>
                  <a:pt x="45" y="2"/>
                  <a:pt x="45" y="2"/>
                  <a:pt x="45" y="3"/>
                </a:cubicBezTo>
                <a:cubicBezTo>
                  <a:pt x="45" y="3"/>
                  <a:pt x="45" y="4"/>
                  <a:pt x="46" y="4"/>
                </a:cubicBezTo>
                <a:close/>
                <a:moveTo>
                  <a:pt x="8" y="12"/>
                </a:moveTo>
                <a:cubicBezTo>
                  <a:pt x="8" y="12"/>
                  <a:pt x="8" y="12"/>
                  <a:pt x="8" y="12"/>
                </a:cubicBezTo>
                <a:cubicBezTo>
                  <a:pt x="6" y="12"/>
                  <a:pt x="4" y="13"/>
                  <a:pt x="3" y="15"/>
                </a:cubicBezTo>
                <a:cubicBezTo>
                  <a:pt x="3" y="17"/>
                  <a:pt x="4" y="19"/>
                  <a:pt x="6" y="20"/>
                </a:cubicBezTo>
                <a:cubicBezTo>
                  <a:pt x="8" y="20"/>
                  <a:pt x="10" y="19"/>
                  <a:pt x="11" y="17"/>
                </a:cubicBezTo>
                <a:cubicBezTo>
                  <a:pt x="11" y="15"/>
                  <a:pt x="10" y="13"/>
                  <a:pt x="8" y="12"/>
                </a:cubicBezTo>
                <a:close/>
                <a:moveTo>
                  <a:pt x="23" y="28"/>
                </a:moveTo>
                <a:cubicBezTo>
                  <a:pt x="23" y="28"/>
                  <a:pt x="23" y="28"/>
                  <a:pt x="23" y="28"/>
                </a:cubicBezTo>
                <a:cubicBezTo>
                  <a:pt x="17" y="38"/>
                  <a:pt x="17" y="38"/>
                  <a:pt x="17" y="38"/>
                </a:cubicBezTo>
                <a:cubicBezTo>
                  <a:pt x="17" y="39"/>
                  <a:pt x="17" y="40"/>
                  <a:pt x="17" y="41"/>
                </a:cubicBezTo>
                <a:cubicBezTo>
                  <a:pt x="17" y="41"/>
                  <a:pt x="18" y="42"/>
                  <a:pt x="19" y="43"/>
                </a:cubicBezTo>
                <a:cubicBezTo>
                  <a:pt x="19" y="43"/>
                  <a:pt x="20" y="43"/>
                  <a:pt x="21" y="43"/>
                </a:cubicBezTo>
                <a:cubicBezTo>
                  <a:pt x="22" y="43"/>
                  <a:pt x="22" y="42"/>
                  <a:pt x="23" y="41"/>
                </a:cubicBezTo>
                <a:cubicBezTo>
                  <a:pt x="29" y="32"/>
                  <a:pt x="29" y="32"/>
                  <a:pt x="29" y="32"/>
                </a:cubicBezTo>
                <a:cubicBezTo>
                  <a:pt x="29" y="32"/>
                  <a:pt x="29" y="32"/>
                  <a:pt x="29" y="31"/>
                </a:cubicBezTo>
                <a:cubicBezTo>
                  <a:pt x="29" y="31"/>
                  <a:pt x="29" y="30"/>
                  <a:pt x="29" y="29"/>
                </a:cubicBezTo>
                <a:cubicBezTo>
                  <a:pt x="29" y="28"/>
                  <a:pt x="28" y="28"/>
                  <a:pt x="28" y="27"/>
                </a:cubicBezTo>
                <a:cubicBezTo>
                  <a:pt x="28" y="27"/>
                  <a:pt x="28" y="27"/>
                  <a:pt x="28"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7" y="27"/>
                  <a:pt x="27" y="27"/>
                </a:cubicBezTo>
                <a:cubicBezTo>
                  <a:pt x="27" y="27"/>
                  <a:pt x="26" y="27"/>
                  <a:pt x="25" y="27"/>
                </a:cubicBezTo>
                <a:cubicBezTo>
                  <a:pt x="24" y="27"/>
                  <a:pt x="24" y="28"/>
                  <a:pt x="23" y="28"/>
                </a:cubicBezTo>
                <a:cubicBezTo>
                  <a:pt x="23" y="28"/>
                  <a:pt x="23" y="28"/>
                  <a:pt x="23"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4" name="Freeform 690"/>
          <p:cNvSpPr>
            <a:spLocks noEditPoints="1"/>
          </p:cNvSpPr>
          <p:nvPr/>
        </p:nvSpPr>
        <p:spPr bwMode="auto">
          <a:xfrm>
            <a:off x="10306804" y="5406039"/>
            <a:ext cx="131037" cy="154556"/>
          </a:xfrm>
          <a:custGeom>
            <a:avLst/>
            <a:gdLst>
              <a:gd name="T0" fmla="*/ 5 w 39"/>
              <a:gd name="T1" fmla="*/ 20 h 46"/>
              <a:gd name="T2" fmla="*/ 31 w 39"/>
              <a:gd name="T3" fmla="*/ 22 h 46"/>
              <a:gd name="T4" fmla="*/ 37 w 39"/>
              <a:gd name="T5" fmla="*/ 24 h 46"/>
              <a:gd name="T6" fmla="*/ 37 w 39"/>
              <a:gd name="T7" fmla="*/ 33 h 46"/>
              <a:gd name="T8" fmla="*/ 30 w 39"/>
              <a:gd name="T9" fmla="*/ 35 h 46"/>
              <a:gd name="T10" fmla="*/ 27 w 39"/>
              <a:gd name="T11" fmla="*/ 39 h 46"/>
              <a:gd name="T12" fmla="*/ 18 w 39"/>
              <a:gd name="T13" fmla="*/ 42 h 46"/>
              <a:gd name="T14" fmla="*/ 7 w 39"/>
              <a:gd name="T15" fmla="*/ 39 h 46"/>
              <a:gd name="T16" fmla="*/ 3 w 39"/>
              <a:gd name="T17" fmla="*/ 22 h 46"/>
              <a:gd name="T18" fmla="*/ 16 w 39"/>
              <a:gd name="T19" fmla="*/ 18 h 46"/>
              <a:gd name="T20" fmla="*/ 15 w 39"/>
              <a:gd name="T21" fmla="*/ 19 h 46"/>
              <a:gd name="T22" fmla="*/ 13 w 39"/>
              <a:gd name="T23" fmla="*/ 16 h 46"/>
              <a:gd name="T24" fmla="*/ 13 w 39"/>
              <a:gd name="T25" fmla="*/ 12 h 46"/>
              <a:gd name="T26" fmla="*/ 15 w 39"/>
              <a:gd name="T27" fmla="*/ 9 h 46"/>
              <a:gd name="T28" fmla="*/ 15 w 39"/>
              <a:gd name="T29" fmla="*/ 12 h 46"/>
              <a:gd name="T30" fmla="*/ 15 w 39"/>
              <a:gd name="T31" fmla="*/ 16 h 46"/>
              <a:gd name="T32" fmla="*/ 12 w 39"/>
              <a:gd name="T33" fmla="*/ 18 h 46"/>
              <a:gd name="T34" fmla="*/ 11 w 39"/>
              <a:gd name="T35" fmla="*/ 16 h 46"/>
              <a:gd name="T36" fmla="*/ 11 w 39"/>
              <a:gd name="T37" fmla="*/ 12 h 46"/>
              <a:gd name="T38" fmla="*/ 13 w 39"/>
              <a:gd name="T39" fmla="*/ 8 h 46"/>
              <a:gd name="T40" fmla="*/ 13 w 39"/>
              <a:gd name="T41" fmla="*/ 3 h 46"/>
              <a:gd name="T42" fmla="*/ 10 w 39"/>
              <a:gd name="T43" fmla="*/ 0 h 46"/>
              <a:gd name="T44" fmla="*/ 10 w 39"/>
              <a:gd name="T45" fmla="*/ 4 h 46"/>
              <a:gd name="T46" fmla="*/ 10 w 39"/>
              <a:gd name="T47" fmla="*/ 7 h 46"/>
              <a:gd name="T48" fmla="*/ 9 w 39"/>
              <a:gd name="T49" fmla="*/ 12 h 46"/>
              <a:gd name="T50" fmla="*/ 9 w 39"/>
              <a:gd name="T51" fmla="*/ 16 h 46"/>
              <a:gd name="T52" fmla="*/ 11 w 39"/>
              <a:gd name="T53" fmla="*/ 19 h 46"/>
              <a:gd name="T54" fmla="*/ 31 w 39"/>
              <a:gd name="T55" fmla="*/ 24 h 46"/>
              <a:gd name="T56" fmla="*/ 31 w 39"/>
              <a:gd name="T57" fmla="*/ 30 h 46"/>
              <a:gd name="T58" fmla="*/ 33 w 39"/>
              <a:gd name="T59" fmla="*/ 32 h 46"/>
              <a:gd name="T60" fmla="*/ 36 w 39"/>
              <a:gd name="T61" fmla="*/ 28 h 46"/>
              <a:gd name="T62" fmla="*/ 33 w 39"/>
              <a:gd name="T63" fmla="*/ 24 h 46"/>
              <a:gd name="T64" fmla="*/ 1 w 39"/>
              <a:gd name="T65" fmla="*/ 46 h 46"/>
              <a:gd name="T66" fmla="*/ 0 w 39"/>
              <a:gd name="T67" fmla="*/ 45 h 46"/>
              <a:gd name="T68" fmla="*/ 33 w 39"/>
              <a:gd name="T69" fmla="*/ 44 h 46"/>
              <a:gd name="T70" fmla="*/ 33 w 39"/>
              <a:gd name="T71" fmla="*/ 46 h 46"/>
              <a:gd name="T72" fmla="*/ 27 w 39"/>
              <a:gd name="T73" fmla="*/ 24 h 46"/>
              <a:gd name="T74" fmla="*/ 7 w 39"/>
              <a:gd name="T75" fmla="*/ 24 h 46"/>
              <a:gd name="T76" fmla="*/ 9 w 39"/>
              <a:gd name="T77" fmla="*/ 36 h 46"/>
              <a:gd name="T78" fmla="*/ 18 w 39"/>
              <a:gd name="T79" fmla="*/ 39 h 46"/>
              <a:gd name="T80" fmla="*/ 25 w 39"/>
              <a:gd name="T81" fmla="*/ 36 h 46"/>
              <a:gd name="T82" fmla="*/ 27 w 39"/>
              <a:gd name="T83"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 h="46">
                <a:moveTo>
                  <a:pt x="5" y="20"/>
                </a:moveTo>
                <a:cubicBezTo>
                  <a:pt x="5" y="20"/>
                  <a:pt x="5" y="20"/>
                  <a:pt x="5" y="20"/>
                </a:cubicBezTo>
                <a:cubicBezTo>
                  <a:pt x="29" y="20"/>
                  <a:pt x="29" y="20"/>
                  <a:pt x="29" y="20"/>
                </a:cubicBezTo>
                <a:cubicBezTo>
                  <a:pt x="30" y="20"/>
                  <a:pt x="31" y="21"/>
                  <a:pt x="31" y="22"/>
                </a:cubicBezTo>
                <a:cubicBezTo>
                  <a:pt x="33" y="22"/>
                  <a:pt x="33" y="22"/>
                  <a:pt x="33" y="22"/>
                </a:cubicBezTo>
                <a:cubicBezTo>
                  <a:pt x="34" y="22"/>
                  <a:pt x="36" y="23"/>
                  <a:pt x="37" y="24"/>
                </a:cubicBezTo>
                <a:cubicBezTo>
                  <a:pt x="38" y="25"/>
                  <a:pt x="39" y="27"/>
                  <a:pt x="39" y="28"/>
                </a:cubicBezTo>
                <a:cubicBezTo>
                  <a:pt x="39" y="30"/>
                  <a:pt x="38" y="32"/>
                  <a:pt x="37" y="33"/>
                </a:cubicBezTo>
                <a:cubicBezTo>
                  <a:pt x="36" y="34"/>
                  <a:pt x="34" y="35"/>
                  <a:pt x="33" y="35"/>
                </a:cubicBezTo>
                <a:cubicBezTo>
                  <a:pt x="30" y="35"/>
                  <a:pt x="30" y="35"/>
                  <a:pt x="30" y="35"/>
                </a:cubicBezTo>
                <a:cubicBezTo>
                  <a:pt x="30" y="36"/>
                  <a:pt x="29" y="38"/>
                  <a:pt x="27" y="39"/>
                </a:cubicBezTo>
                <a:cubicBezTo>
                  <a:pt x="27" y="39"/>
                  <a:pt x="27" y="39"/>
                  <a:pt x="27" y="39"/>
                </a:cubicBezTo>
                <a:cubicBezTo>
                  <a:pt x="27" y="39"/>
                  <a:pt x="27" y="39"/>
                  <a:pt x="27" y="39"/>
                </a:cubicBezTo>
                <a:cubicBezTo>
                  <a:pt x="25" y="41"/>
                  <a:pt x="22" y="42"/>
                  <a:pt x="18" y="42"/>
                </a:cubicBezTo>
                <a:cubicBezTo>
                  <a:pt x="16" y="42"/>
                  <a:pt x="16" y="42"/>
                  <a:pt x="16" y="42"/>
                </a:cubicBezTo>
                <a:cubicBezTo>
                  <a:pt x="12" y="42"/>
                  <a:pt x="9" y="41"/>
                  <a:pt x="7" y="39"/>
                </a:cubicBezTo>
                <a:cubicBezTo>
                  <a:pt x="4" y="36"/>
                  <a:pt x="3" y="33"/>
                  <a:pt x="3" y="30"/>
                </a:cubicBezTo>
                <a:cubicBezTo>
                  <a:pt x="3" y="22"/>
                  <a:pt x="3" y="22"/>
                  <a:pt x="3" y="22"/>
                </a:cubicBezTo>
                <a:cubicBezTo>
                  <a:pt x="3" y="21"/>
                  <a:pt x="4" y="20"/>
                  <a:pt x="5" y="20"/>
                </a:cubicBezTo>
                <a:close/>
                <a:moveTo>
                  <a:pt x="16" y="18"/>
                </a:moveTo>
                <a:cubicBezTo>
                  <a:pt x="16" y="18"/>
                  <a:pt x="16" y="18"/>
                  <a:pt x="16" y="18"/>
                </a:cubicBezTo>
                <a:cubicBezTo>
                  <a:pt x="16" y="18"/>
                  <a:pt x="16" y="19"/>
                  <a:pt x="15" y="19"/>
                </a:cubicBezTo>
                <a:cubicBezTo>
                  <a:pt x="15" y="20"/>
                  <a:pt x="14" y="19"/>
                  <a:pt x="14" y="19"/>
                </a:cubicBezTo>
                <a:cubicBezTo>
                  <a:pt x="13" y="18"/>
                  <a:pt x="13" y="17"/>
                  <a:pt x="13" y="16"/>
                </a:cubicBezTo>
                <a:cubicBezTo>
                  <a:pt x="13" y="16"/>
                  <a:pt x="13" y="15"/>
                  <a:pt x="13" y="14"/>
                </a:cubicBezTo>
                <a:cubicBezTo>
                  <a:pt x="13" y="13"/>
                  <a:pt x="13" y="12"/>
                  <a:pt x="13" y="12"/>
                </a:cubicBezTo>
                <a:cubicBezTo>
                  <a:pt x="13" y="11"/>
                  <a:pt x="13" y="10"/>
                  <a:pt x="14" y="9"/>
                </a:cubicBezTo>
                <a:cubicBezTo>
                  <a:pt x="14" y="9"/>
                  <a:pt x="15" y="8"/>
                  <a:pt x="15" y="9"/>
                </a:cubicBezTo>
                <a:cubicBezTo>
                  <a:pt x="16" y="9"/>
                  <a:pt x="16" y="10"/>
                  <a:pt x="16" y="10"/>
                </a:cubicBezTo>
                <a:cubicBezTo>
                  <a:pt x="15" y="11"/>
                  <a:pt x="15" y="11"/>
                  <a:pt x="15" y="12"/>
                </a:cubicBezTo>
                <a:cubicBezTo>
                  <a:pt x="15" y="13"/>
                  <a:pt x="15" y="13"/>
                  <a:pt x="15" y="14"/>
                </a:cubicBezTo>
                <a:cubicBezTo>
                  <a:pt x="15" y="15"/>
                  <a:pt x="15" y="15"/>
                  <a:pt x="15" y="16"/>
                </a:cubicBezTo>
                <a:cubicBezTo>
                  <a:pt x="15" y="17"/>
                  <a:pt x="15" y="17"/>
                  <a:pt x="16" y="18"/>
                </a:cubicBezTo>
                <a:close/>
                <a:moveTo>
                  <a:pt x="12" y="18"/>
                </a:moveTo>
                <a:cubicBezTo>
                  <a:pt x="12" y="18"/>
                  <a:pt x="12" y="18"/>
                  <a:pt x="12" y="18"/>
                </a:cubicBezTo>
                <a:cubicBezTo>
                  <a:pt x="12" y="17"/>
                  <a:pt x="11" y="17"/>
                  <a:pt x="11" y="16"/>
                </a:cubicBezTo>
                <a:cubicBezTo>
                  <a:pt x="11" y="15"/>
                  <a:pt x="11" y="15"/>
                  <a:pt x="11" y="14"/>
                </a:cubicBezTo>
                <a:cubicBezTo>
                  <a:pt x="11" y="13"/>
                  <a:pt x="11" y="13"/>
                  <a:pt x="11" y="12"/>
                </a:cubicBezTo>
                <a:cubicBezTo>
                  <a:pt x="11" y="11"/>
                  <a:pt x="12" y="11"/>
                  <a:pt x="12" y="10"/>
                </a:cubicBezTo>
                <a:cubicBezTo>
                  <a:pt x="12" y="9"/>
                  <a:pt x="12" y="9"/>
                  <a:pt x="13" y="8"/>
                </a:cubicBezTo>
                <a:cubicBezTo>
                  <a:pt x="13" y="7"/>
                  <a:pt x="13" y="6"/>
                  <a:pt x="13" y="6"/>
                </a:cubicBezTo>
                <a:cubicBezTo>
                  <a:pt x="13" y="5"/>
                  <a:pt x="13" y="4"/>
                  <a:pt x="13" y="3"/>
                </a:cubicBezTo>
                <a:cubicBezTo>
                  <a:pt x="12" y="2"/>
                  <a:pt x="12" y="2"/>
                  <a:pt x="12" y="1"/>
                </a:cubicBezTo>
                <a:cubicBezTo>
                  <a:pt x="12" y="0"/>
                  <a:pt x="11" y="0"/>
                  <a:pt x="10" y="0"/>
                </a:cubicBezTo>
                <a:cubicBezTo>
                  <a:pt x="10" y="1"/>
                  <a:pt x="9" y="1"/>
                  <a:pt x="10" y="2"/>
                </a:cubicBezTo>
                <a:cubicBezTo>
                  <a:pt x="10" y="2"/>
                  <a:pt x="10" y="3"/>
                  <a:pt x="10" y="4"/>
                </a:cubicBezTo>
                <a:cubicBezTo>
                  <a:pt x="10" y="4"/>
                  <a:pt x="10" y="5"/>
                  <a:pt x="10" y="6"/>
                </a:cubicBezTo>
                <a:cubicBezTo>
                  <a:pt x="10" y="6"/>
                  <a:pt x="10" y="7"/>
                  <a:pt x="10" y="7"/>
                </a:cubicBezTo>
                <a:cubicBezTo>
                  <a:pt x="10" y="8"/>
                  <a:pt x="10" y="9"/>
                  <a:pt x="10" y="9"/>
                </a:cubicBezTo>
                <a:cubicBezTo>
                  <a:pt x="9" y="10"/>
                  <a:pt x="9" y="11"/>
                  <a:pt x="9" y="12"/>
                </a:cubicBezTo>
                <a:cubicBezTo>
                  <a:pt x="9" y="12"/>
                  <a:pt x="9" y="13"/>
                  <a:pt x="9" y="14"/>
                </a:cubicBezTo>
                <a:cubicBezTo>
                  <a:pt x="9" y="15"/>
                  <a:pt x="9" y="16"/>
                  <a:pt x="9" y="16"/>
                </a:cubicBezTo>
                <a:cubicBezTo>
                  <a:pt x="9" y="17"/>
                  <a:pt x="9" y="18"/>
                  <a:pt x="10" y="19"/>
                </a:cubicBezTo>
                <a:cubicBezTo>
                  <a:pt x="10" y="19"/>
                  <a:pt x="11" y="20"/>
                  <a:pt x="11" y="19"/>
                </a:cubicBezTo>
                <a:cubicBezTo>
                  <a:pt x="12" y="19"/>
                  <a:pt x="12" y="18"/>
                  <a:pt x="12" y="18"/>
                </a:cubicBezTo>
                <a:close/>
                <a:moveTo>
                  <a:pt x="31" y="24"/>
                </a:moveTo>
                <a:cubicBezTo>
                  <a:pt x="31" y="24"/>
                  <a:pt x="31" y="24"/>
                  <a:pt x="31" y="24"/>
                </a:cubicBezTo>
                <a:cubicBezTo>
                  <a:pt x="31" y="30"/>
                  <a:pt x="31" y="30"/>
                  <a:pt x="31" y="30"/>
                </a:cubicBezTo>
                <a:cubicBezTo>
                  <a:pt x="31" y="31"/>
                  <a:pt x="31" y="31"/>
                  <a:pt x="31" y="32"/>
                </a:cubicBezTo>
                <a:cubicBezTo>
                  <a:pt x="33" y="32"/>
                  <a:pt x="33" y="32"/>
                  <a:pt x="33" y="32"/>
                </a:cubicBezTo>
                <a:cubicBezTo>
                  <a:pt x="34" y="32"/>
                  <a:pt x="35" y="32"/>
                  <a:pt x="35" y="31"/>
                </a:cubicBezTo>
                <a:cubicBezTo>
                  <a:pt x="36" y="30"/>
                  <a:pt x="36" y="29"/>
                  <a:pt x="36" y="28"/>
                </a:cubicBezTo>
                <a:cubicBezTo>
                  <a:pt x="36" y="27"/>
                  <a:pt x="36" y="26"/>
                  <a:pt x="35" y="26"/>
                </a:cubicBezTo>
                <a:cubicBezTo>
                  <a:pt x="35" y="25"/>
                  <a:pt x="34" y="24"/>
                  <a:pt x="33" y="24"/>
                </a:cubicBezTo>
                <a:cubicBezTo>
                  <a:pt x="31" y="24"/>
                  <a:pt x="31" y="24"/>
                  <a:pt x="31" y="24"/>
                </a:cubicBezTo>
                <a:close/>
                <a:moveTo>
                  <a:pt x="1" y="46"/>
                </a:moveTo>
                <a:cubicBezTo>
                  <a:pt x="1" y="46"/>
                  <a:pt x="1" y="46"/>
                  <a:pt x="1" y="46"/>
                </a:cubicBezTo>
                <a:cubicBezTo>
                  <a:pt x="1" y="46"/>
                  <a:pt x="0" y="46"/>
                  <a:pt x="0" y="45"/>
                </a:cubicBezTo>
                <a:cubicBezTo>
                  <a:pt x="0" y="45"/>
                  <a:pt x="1" y="44"/>
                  <a:pt x="1" y="44"/>
                </a:cubicBezTo>
                <a:cubicBezTo>
                  <a:pt x="33" y="44"/>
                  <a:pt x="33" y="44"/>
                  <a:pt x="33" y="44"/>
                </a:cubicBezTo>
                <a:cubicBezTo>
                  <a:pt x="33" y="44"/>
                  <a:pt x="34" y="45"/>
                  <a:pt x="34" y="45"/>
                </a:cubicBezTo>
                <a:cubicBezTo>
                  <a:pt x="34" y="46"/>
                  <a:pt x="33" y="46"/>
                  <a:pt x="33" y="46"/>
                </a:cubicBezTo>
                <a:cubicBezTo>
                  <a:pt x="1" y="46"/>
                  <a:pt x="1" y="46"/>
                  <a:pt x="1" y="46"/>
                </a:cubicBezTo>
                <a:close/>
                <a:moveTo>
                  <a:pt x="27" y="24"/>
                </a:moveTo>
                <a:cubicBezTo>
                  <a:pt x="27" y="24"/>
                  <a:pt x="27" y="24"/>
                  <a:pt x="27" y="24"/>
                </a:cubicBezTo>
                <a:cubicBezTo>
                  <a:pt x="7" y="24"/>
                  <a:pt x="7" y="24"/>
                  <a:pt x="7" y="24"/>
                </a:cubicBezTo>
                <a:cubicBezTo>
                  <a:pt x="7" y="30"/>
                  <a:pt x="7" y="30"/>
                  <a:pt x="7" y="30"/>
                </a:cubicBezTo>
                <a:cubicBezTo>
                  <a:pt x="7" y="32"/>
                  <a:pt x="8" y="34"/>
                  <a:pt x="9" y="36"/>
                </a:cubicBezTo>
                <a:cubicBezTo>
                  <a:pt x="11" y="38"/>
                  <a:pt x="13" y="39"/>
                  <a:pt x="16" y="39"/>
                </a:cubicBezTo>
                <a:cubicBezTo>
                  <a:pt x="18" y="39"/>
                  <a:pt x="18" y="39"/>
                  <a:pt x="18" y="39"/>
                </a:cubicBezTo>
                <a:cubicBezTo>
                  <a:pt x="21" y="39"/>
                  <a:pt x="23" y="38"/>
                  <a:pt x="25" y="36"/>
                </a:cubicBezTo>
                <a:cubicBezTo>
                  <a:pt x="25" y="36"/>
                  <a:pt x="25" y="36"/>
                  <a:pt x="25" y="36"/>
                </a:cubicBezTo>
                <a:cubicBezTo>
                  <a:pt x="26" y="34"/>
                  <a:pt x="27" y="32"/>
                  <a:pt x="27" y="30"/>
                </a:cubicBezTo>
                <a:cubicBezTo>
                  <a:pt x="27" y="24"/>
                  <a:pt x="27" y="24"/>
                  <a:pt x="27"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5" name="Freeform 691"/>
          <p:cNvSpPr>
            <a:spLocks noEditPoints="1"/>
          </p:cNvSpPr>
          <p:nvPr/>
        </p:nvSpPr>
        <p:spPr bwMode="auto">
          <a:xfrm>
            <a:off x="4662153" y="5715151"/>
            <a:ext cx="144476" cy="167996"/>
          </a:xfrm>
          <a:custGeom>
            <a:avLst/>
            <a:gdLst>
              <a:gd name="T0" fmla="*/ 25 w 43"/>
              <a:gd name="T1" fmla="*/ 27 h 50"/>
              <a:gd name="T2" fmla="*/ 24 w 43"/>
              <a:gd name="T3" fmla="*/ 28 h 50"/>
              <a:gd name="T4" fmla="*/ 24 w 43"/>
              <a:gd name="T5" fmla="*/ 31 h 50"/>
              <a:gd name="T6" fmla="*/ 25 w 43"/>
              <a:gd name="T7" fmla="*/ 32 h 50"/>
              <a:gd name="T8" fmla="*/ 28 w 43"/>
              <a:gd name="T9" fmla="*/ 32 h 50"/>
              <a:gd name="T10" fmla="*/ 29 w 43"/>
              <a:gd name="T11" fmla="*/ 31 h 50"/>
              <a:gd name="T12" fmla="*/ 29 w 43"/>
              <a:gd name="T13" fmla="*/ 28 h 50"/>
              <a:gd name="T14" fmla="*/ 28 w 43"/>
              <a:gd name="T15" fmla="*/ 27 h 50"/>
              <a:gd name="T16" fmla="*/ 43 w 43"/>
              <a:gd name="T17" fmla="*/ 14 h 50"/>
              <a:gd name="T18" fmla="*/ 29 w 43"/>
              <a:gd name="T19" fmla="*/ 0 h 50"/>
              <a:gd name="T20" fmla="*/ 5 w 43"/>
              <a:gd name="T21" fmla="*/ 0 h 50"/>
              <a:gd name="T22" fmla="*/ 0 w 43"/>
              <a:gd name="T23" fmla="*/ 5 h 50"/>
              <a:gd name="T24" fmla="*/ 1 w 43"/>
              <a:gd name="T25" fmla="*/ 48 h 50"/>
              <a:gd name="T26" fmla="*/ 1 w 43"/>
              <a:gd name="T27" fmla="*/ 48 h 50"/>
              <a:gd name="T28" fmla="*/ 38 w 43"/>
              <a:gd name="T29" fmla="*/ 50 h 50"/>
              <a:gd name="T30" fmla="*/ 42 w 43"/>
              <a:gd name="T31" fmla="*/ 48 h 50"/>
              <a:gd name="T32" fmla="*/ 43 w 43"/>
              <a:gd name="T33" fmla="*/ 44 h 50"/>
              <a:gd name="T34" fmla="*/ 43 w 43"/>
              <a:gd name="T35" fmla="*/ 14 h 50"/>
              <a:gd name="T36" fmla="*/ 29 w 43"/>
              <a:gd name="T37" fmla="*/ 6 h 50"/>
              <a:gd name="T38" fmla="*/ 31 w 43"/>
              <a:gd name="T39" fmla="*/ 14 h 50"/>
              <a:gd name="T40" fmla="*/ 29 w 43"/>
              <a:gd name="T41" fmla="*/ 14 h 50"/>
              <a:gd name="T42" fmla="*/ 29 w 43"/>
              <a:gd name="T43" fmla="*/ 6 h 50"/>
              <a:gd name="T44" fmla="*/ 40 w 43"/>
              <a:gd name="T45" fmla="*/ 44 h 50"/>
              <a:gd name="T46" fmla="*/ 39 w 43"/>
              <a:gd name="T47" fmla="*/ 45 h 50"/>
              <a:gd name="T48" fmla="*/ 5 w 43"/>
              <a:gd name="T49" fmla="*/ 46 h 50"/>
              <a:gd name="T50" fmla="*/ 4 w 43"/>
              <a:gd name="T51" fmla="*/ 45 h 50"/>
              <a:gd name="T52" fmla="*/ 4 w 43"/>
              <a:gd name="T53" fmla="*/ 5 h 50"/>
              <a:gd name="T54" fmla="*/ 5 w 43"/>
              <a:gd name="T55" fmla="*/ 4 h 50"/>
              <a:gd name="T56" fmla="*/ 27 w 43"/>
              <a:gd name="T57" fmla="*/ 12 h 50"/>
              <a:gd name="T58" fmla="*/ 28 w 43"/>
              <a:gd name="T59" fmla="*/ 16 h 50"/>
              <a:gd name="T60" fmla="*/ 40 w 43"/>
              <a:gd name="T61" fmla="*/ 17 h 50"/>
              <a:gd name="T62" fmla="*/ 19 w 43"/>
              <a:gd name="T63" fmla="*/ 23 h 50"/>
              <a:gd name="T64" fmla="*/ 17 w 43"/>
              <a:gd name="T65" fmla="*/ 24 h 50"/>
              <a:gd name="T66" fmla="*/ 14 w 43"/>
              <a:gd name="T67" fmla="*/ 35 h 50"/>
              <a:gd name="T68" fmla="*/ 17 w 43"/>
              <a:gd name="T69" fmla="*/ 33 h 50"/>
              <a:gd name="T70" fmla="*/ 21 w 43"/>
              <a:gd name="T71" fmla="*/ 35 h 50"/>
              <a:gd name="T72" fmla="*/ 23 w 43"/>
              <a:gd name="T73" fmla="*/ 34 h 50"/>
              <a:gd name="T74" fmla="*/ 19 w 43"/>
              <a:gd name="T75" fmla="*/ 23 h 50"/>
              <a:gd name="T76" fmla="*/ 17 w 43"/>
              <a:gd name="T77" fmla="*/ 31 h 50"/>
              <a:gd name="T78" fmla="*/ 19 w 43"/>
              <a:gd name="T79" fmla="*/ 31 h 50"/>
              <a:gd name="T80" fmla="*/ 21 w 43"/>
              <a:gd name="T81" fmla="*/ 20 h 50"/>
              <a:gd name="T82" fmla="*/ 20 w 43"/>
              <a:gd name="T83" fmla="*/ 21 h 50"/>
              <a:gd name="T84" fmla="*/ 31 w 43"/>
              <a:gd name="T85" fmla="*/ 24 h 50"/>
              <a:gd name="T86" fmla="*/ 32 w 43"/>
              <a:gd name="T87" fmla="*/ 33 h 50"/>
              <a:gd name="T88" fmla="*/ 11 w 43"/>
              <a:gd name="T89" fmla="*/ 33 h 50"/>
              <a:gd name="T90" fmla="*/ 11 w 43"/>
              <a:gd name="T91" fmla="*/ 25 h 50"/>
              <a:gd name="T92" fmla="*/ 23 w 43"/>
              <a:gd name="T93" fmla="*/ 18 h 50"/>
              <a:gd name="T94" fmla="*/ 9 w 43"/>
              <a:gd name="T95" fmla="*/ 24 h 50"/>
              <a:gd name="T96" fmla="*/ 9 w 43"/>
              <a:gd name="T97" fmla="*/ 34 h 50"/>
              <a:gd name="T98" fmla="*/ 34 w 43"/>
              <a:gd name="T99" fmla="*/ 34 h 50"/>
              <a:gd name="T100" fmla="*/ 33 w 43"/>
              <a:gd name="T101"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 h="50">
                <a:moveTo>
                  <a:pt x="26" y="26"/>
                </a:moveTo>
                <a:cubicBezTo>
                  <a:pt x="26" y="26"/>
                  <a:pt x="25" y="26"/>
                  <a:pt x="25" y="27"/>
                </a:cubicBezTo>
                <a:cubicBezTo>
                  <a:pt x="25" y="28"/>
                  <a:pt x="25" y="28"/>
                  <a:pt x="25" y="28"/>
                </a:cubicBezTo>
                <a:cubicBezTo>
                  <a:pt x="24" y="28"/>
                  <a:pt x="24" y="28"/>
                  <a:pt x="24" y="28"/>
                </a:cubicBezTo>
                <a:cubicBezTo>
                  <a:pt x="23" y="28"/>
                  <a:pt x="23" y="29"/>
                  <a:pt x="23" y="29"/>
                </a:cubicBezTo>
                <a:cubicBezTo>
                  <a:pt x="23" y="30"/>
                  <a:pt x="23" y="31"/>
                  <a:pt x="24" y="31"/>
                </a:cubicBezTo>
                <a:cubicBezTo>
                  <a:pt x="25" y="31"/>
                  <a:pt x="25" y="31"/>
                  <a:pt x="25" y="31"/>
                </a:cubicBezTo>
                <a:cubicBezTo>
                  <a:pt x="25" y="32"/>
                  <a:pt x="25" y="32"/>
                  <a:pt x="25" y="32"/>
                </a:cubicBezTo>
                <a:cubicBezTo>
                  <a:pt x="25" y="33"/>
                  <a:pt x="26" y="33"/>
                  <a:pt x="26" y="33"/>
                </a:cubicBezTo>
                <a:cubicBezTo>
                  <a:pt x="27" y="33"/>
                  <a:pt x="28" y="33"/>
                  <a:pt x="28" y="32"/>
                </a:cubicBezTo>
                <a:cubicBezTo>
                  <a:pt x="28" y="31"/>
                  <a:pt x="28" y="31"/>
                  <a:pt x="28" y="31"/>
                </a:cubicBezTo>
                <a:cubicBezTo>
                  <a:pt x="29" y="31"/>
                  <a:pt x="29" y="31"/>
                  <a:pt x="29" y="31"/>
                </a:cubicBezTo>
                <a:cubicBezTo>
                  <a:pt x="30" y="31"/>
                  <a:pt x="30" y="30"/>
                  <a:pt x="30" y="29"/>
                </a:cubicBezTo>
                <a:cubicBezTo>
                  <a:pt x="30" y="29"/>
                  <a:pt x="30" y="28"/>
                  <a:pt x="29" y="28"/>
                </a:cubicBezTo>
                <a:cubicBezTo>
                  <a:pt x="28" y="28"/>
                  <a:pt x="28" y="28"/>
                  <a:pt x="28" y="28"/>
                </a:cubicBezTo>
                <a:cubicBezTo>
                  <a:pt x="28" y="27"/>
                  <a:pt x="28" y="27"/>
                  <a:pt x="28" y="27"/>
                </a:cubicBezTo>
                <a:cubicBezTo>
                  <a:pt x="28" y="26"/>
                  <a:pt x="27" y="26"/>
                  <a:pt x="26" y="26"/>
                </a:cubicBezTo>
                <a:close/>
                <a:moveTo>
                  <a:pt x="43" y="14"/>
                </a:moveTo>
                <a:cubicBezTo>
                  <a:pt x="43" y="14"/>
                  <a:pt x="43" y="14"/>
                  <a:pt x="43" y="14"/>
                </a:cubicBezTo>
                <a:cubicBezTo>
                  <a:pt x="29" y="0"/>
                  <a:pt x="29" y="0"/>
                  <a:pt x="29" y="0"/>
                </a:cubicBezTo>
                <a:cubicBezTo>
                  <a:pt x="29" y="0"/>
                  <a:pt x="28" y="0"/>
                  <a:pt x="28" y="0"/>
                </a:cubicBezTo>
                <a:cubicBezTo>
                  <a:pt x="5" y="0"/>
                  <a:pt x="5" y="0"/>
                  <a:pt x="5" y="0"/>
                </a:cubicBezTo>
                <a:cubicBezTo>
                  <a:pt x="4" y="0"/>
                  <a:pt x="2" y="0"/>
                  <a:pt x="1" y="1"/>
                </a:cubicBezTo>
                <a:cubicBezTo>
                  <a:pt x="1" y="2"/>
                  <a:pt x="0" y="4"/>
                  <a:pt x="0" y="5"/>
                </a:cubicBezTo>
                <a:cubicBezTo>
                  <a:pt x="0" y="44"/>
                  <a:pt x="0" y="44"/>
                  <a:pt x="0" y="44"/>
                </a:cubicBezTo>
                <a:cubicBezTo>
                  <a:pt x="0" y="46"/>
                  <a:pt x="1" y="47"/>
                  <a:pt x="1" y="48"/>
                </a:cubicBezTo>
                <a:cubicBezTo>
                  <a:pt x="1" y="48"/>
                  <a:pt x="1" y="48"/>
                  <a:pt x="1" y="48"/>
                </a:cubicBezTo>
                <a:cubicBezTo>
                  <a:pt x="1" y="48"/>
                  <a:pt x="1" y="48"/>
                  <a:pt x="1" y="48"/>
                </a:cubicBezTo>
                <a:cubicBezTo>
                  <a:pt x="2" y="49"/>
                  <a:pt x="4" y="50"/>
                  <a:pt x="5" y="50"/>
                </a:cubicBezTo>
                <a:cubicBezTo>
                  <a:pt x="38" y="50"/>
                  <a:pt x="38" y="50"/>
                  <a:pt x="38" y="50"/>
                </a:cubicBezTo>
                <a:cubicBezTo>
                  <a:pt x="40" y="50"/>
                  <a:pt x="41" y="49"/>
                  <a:pt x="42" y="48"/>
                </a:cubicBezTo>
                <a:cubicBezTo>
                  <a:pt x="42" y="48"/>
                  <a:pt x="42" y="48"/>
                  <a:pt x="42" y="48"/>
                </a:cubicBezTo>
                <a:cubicBezTo>
                  <a:pt x="42" y="48"/>
                  <a:pt x="42" y="48"/>
                  <a:pt x="42" y="48"/>
                </a:cubicBezTo>
                <a:cubicBezTo>
                  <a:pt x="43" y="47"/>
                  <a:pt x="43" y="46"/>
                  <a:pt x="43" y="44"/>
                </a:cubicBezTo>
                <a:cubicBezTo>
                  <a:pt x="43" y="16"/>
                  <a:pt x="43" y="16"/>
                  <a:pt x="43" y="16"/>
                </a:cubicBezTo>
                <a:cubicBezTo>
                  <a:pt x="43" y="15"/>
                  <a:pt x="43" y="15"/>
                  <a:pt x="43" y="14"/>
                </a:cubicBezTo>
                <a:close/>
                <a:moveTo>
                  <a:pt x="29" y="6"/>
                </a:moveTo>
                <a:cubicBezTo>
                  <a:pt x="29" y="6"/>
                  <a:pt x="29" y="6"/>
                  <a:pt x="29" y="6"/>
                </a:cubicBezTo>
                <a:cubicBezTo>
                  <a:pt x="38" y="14"/>
                  <a:pt x="38" y="14"/>
                  <a:pt x="38" y="14"/>
                </a:cubicBezTo>
                <a:cubicBezTo>
                  <a:pt x="31" y="14"/>
                  <a:pt x="31" y="14"/>
                  <a:pt x="31" y="14"/>
                </a:cubicBezTo>
                <a:cubicBezTo>
                  <a:pt x="30" y="14"/>
                  <a:pt x="30" y="14"/>
                  <a:pt x="29" y="14"/>
                </a:cubicBezTo>
                <a:cubicBezTo>
                  <a:pt x="29" y="14"/>
                  <a:pt x="29" y="14"/>
                  <a:pt x="29" y="14"/>
                </a:cubicBezTo>
                <a:cubicBezTo>
                  <a:pt x="29" y="13"/>
                  <a:pt x="29" y="13"/>
                  <a:pt x="29" y="12"/>
                </a:cubicBezTo>
                <a:cubicBezTo>
                  <a:pt x="29" y="6"/>
                  <a:pt x="29" y="6"/>
                  <a:pt x="29" y="6"/>
                </a:cubicBezTo>
                <a:close/>
                <a:moveTo>
                  <a:pt x="40" y="44"/>
                </a:moveTo>
                <a:cubicBezTo>
                  <a:pt x="40" y="44"/>
                  <a:pt x="40" y="44"/>
                  <a:pt x="40" y="44"/>
                </a:cubicBezTo>
                <a:cubicBezTo>
                  <a:pt x="40" y="45"/>
                  <a:pt x="40" y="45"/>
                  <a:pt x="39" y="45"/>
                </a:cubicBezTo>
                <a:cubicBezTo>
                  <a:pt x="39" y="45"/>
                  <a:pt x="39" y="45"/>
                  <a:pt x="39" y="45"/>
                </a:cubicBezTo>
                <a:cubicBezTo>
                  <a:pt x="39" y="46"/>
                  <a:pt x="39" y="46"/>
                  <a:pt x="38" y="46"/>
                </a:cubicBezTo>
                <a:cubicBezTo>
                  <a:pt x="5" y="46"/>
                  <a:pt x="5" y="46"/>
                  <a:pt x="5" y="46"/>
                </a:cubicBezTo>
                <a:cubicBezTo>
                  <a:pt x="5" y="46"/>
                  <a:pt x="4" y="46"/>
                  <a:pt x="4" y="45"/>
                </a:cubicBezTo>
                <a:cubicBezTo>
                  <a:pt x="4" y="45"/>
                  <a:pt x="4" y="45"/>
                  <a:pt x="4" y="45"/>
                </a:cubicBezTo>
                <a:cubicBezTo>
                  <a:pt x="4" y="45"/>
                  <a:pt x="4" y="45"/>
                  <a:pt x="4" y="44"/>
                </a:cubicBezTo>
                <a:cubicBezTo>
                  <a:pt x="4" y="5"/>
                  <a:pt x="4" y="5"/>
                  <a:pt x="4" y="5"/>
                </a:cubicBezTo>
                <a:cubicBezTo>
                  <a:pt x="4" y="5"/>
                  <a:pt x="4" y="4"/>
                  <a:pt x="4" y="4"/>
                </a:cubicBezTo>
                <a:cubicBezTo>
                  <a:pt x="4" y="4"/>
                  <a:pt x="5" y="4"/>
                  <a:pt x="5" y="4"/>
                </a:cubicBezTo>
                <a:cubicBezTo>
                  <a:pt x="27" y="4"/>
                  <a:pt x="27" y="4"/>
                  <a:pt x="27" y="4"/>
                </a:cubicBezTo>
                <a:cubicBezTo>
                  <a:pt x="27" y="12"/>
                  <a:pt x="27" y="12"/>
                  <a:pt x="27" y="12"/>
                </a:cubicBezTo>
                <a:cubicBezTo>
                  <a:pt x="27" y="14"/>
                  <a:pt x="27" y="15"/>
                  <a:pt x="28" y="15"/>
                </a:cubicBezTo>
                <a:cubicBezTo>
                  <a:pt x="28" y="16"/>
                  <a:pt x="28" y="16"/>
                  <a:pt x="28" y="16"/>
                </a:cubicBezTo>
                <a:cubicBezTo>
                  <a:pt x="29" y="16"/>
                  <a:pt x="30" y="17"/>
                  <a:pt x="31" y="17"/>
                </a:cubicBezTo>
                <a:cubicBezTo>
                  <a:pt x="40" y="17"/>
                  <a:pt x="40" y="17"/>
                  <a:pt x="40" y="17"/>
                </a:cubicBezTo>
                <a:cubicBezTo>
                  <a:pt x="40" y="44"/>
                  <a:pt x="40" y="44"/>
                  <a:pt x="40" y="44"/>
                </a:cubicBezTo>
                <a:close/>
                <a:moveTo>
                  <a:pt x="19" y="23"/>
                </a:moveTo>
                <a:cubicBezTo>
                  <a:pt x="19" y="23"/>
                  <a:pt x="19" y="23"/>
                  <a:pt x="19" y="23"/>
                </a:cubicBezTo>
                <a:cubicBezTo>
                  <a:pt x="18" y="23"/>
                  <a:pt x="17" y="24"/>
                  <a:pt x="17" y="24"/>
                </a:cubicBezTo>
                <a:cubicBezTo>
                  <a:pt x="14" y="34"/>
                  <a:pt x="14" y="34"/>
                  <a:pt x="14" y="34"/>
                </a:cubicBezTo>
                <a:cubicBezTo>
                  <a:pt x="14" y="35"/>
                  <a:pt x="14" y="35"/>
                  <a:pt x="14" y="35"/>
                </a:cubicBezTo>
                <a:cubicBezTo>
                  <a:pt x="15" y="36"/>
                  <a:pt x="16" y="35"/>
                  <a:pt x="16" y="35"/>
                </a:cubicBezTo>
                <a:cubicBezTo>
                  <a:pt x="17" y="33"/>
                  <a:pt x="17" y="33"/>
                  <a:pt x="17" y="33"/>
                </a:cubicBezTo>
                <a:cubicBezTo>
                  <a:pt x="20" y="33"/>
                  <a:pt x="20" y="33"/>
                  <a:pt x="20" y="33"/>
                </a:cubicBezTo>
                <a:cubicBezTo>
                  <a:pt x="21" y="35"/>
                  <a:pt x="21" y="35"/>
                  <a:pt x="21" y="35"/>
                </a:cubicBezTo>
                <a:cubicBezTo>
                  <a:pt x="21" y="35"/>
                  <a:pt x="22" y="36"/>
                  <a:pt x="22" y="35"/>
                </a:cubicBezTo>
                <a:cubicBezTo>
                  <a:pt x="23" y="35"/>
                  <a:pt x="23" y="35"/>
                  <a:pt x="23" y="34"/>
                </a:cubicBezTo>
                <a:cubicBezTo>
                  <a:pt x="19" y="24"/>
                  <a:pt x="19" y="24"/>
                  <a:pt x="19" y="24"/>
                </a:cubicBezTo>
                <a:cubicBezTo>
                  <a:pt x="19" y="24"/>
                  <a:pt x="19" y="24"/>
                  <a:pt x="19" y="23"/>
                </a:cubicBezTo>
                <a:close/>
                <a:moveTo>
                  <a:pt x="17" y="31"/>
                </a:moveTo>
                <a:cubicBezTo>
                  <a:pt x="17" y="31"/>
                  <a:pt x="17" y="31"/>
                  <a:pt x="17" y="31"/>
                </a:cubicBezTo>
                <a:cubicBezTo>
                  <a:pt x="18" y="28"/>
                  <a:pt x="18" y="28"/>
                  <a:pt x="18" y="28"/>
                </a:cubicBezTo>
                <a:cubicBezTo>
                  <a:pt x="19" y="31"/>
                  <a:pt x="19" y="31"/>
                  <a:pt x="19" y="31"/>
                </a:cubicBezTo>
                <a:cubicBezTo>
                  <a:pt x="17" y="31"/>
                  <a:pt x="17" y="31"/>
                  <a:pt x="17" y="31"/>
                </a:cubicBezTo>
                <a:close/>
                <a:moveTo>
                  <a:pt x="21" y="20"/>
                </a:moveTo>
                <a:cubicBezTo>
                  <a:pt x="21" y="20"/>
                  <a:pt x="21" y="20"/>
                  <a:pt x="21" y="20"/>
                </a:cubicBezTo>
                <a:cubicBezTo>
                  <a:pt x="20" y="20"/>
                  <a:pt x="20" y="21"/>
                  <a:pt x="20" y="21"/>
                </a:cubicBezTo>
                <a:cubicBezTo>
                  <a:pt x="20" y="22"/>
                  <a:pt x="21" y="22"/>
                  <a:pt x="21" y="22"/>
                </a:cubicBezTo>
                <a:cubicBezTo>
                  <a:pt x="26" y="21"/>
                  <a:pt x="29" y="22"/>
                  <a:pt x="31" y="24"/>
                </a:cubicBezTo>
                <a:cubicBezTo>
                  <a:pt x="32" y="25"/>
                  <a:pt x="33" y="26"/>
                  <a:pt x="33" y="28"/>
                </a:cubicBezTo>
                <a:cubicBezTo>
                  <a:pt x="33" y="30"/>
                  <a:pt x="33" y="31"/>
                  <a:pt x="32" y="33"/>
                </a:cubicBezTo>
                <a:cubicBezTo>
                  <a:pt x="31" y="37"/>
                  <a:pt x="27" y="39"/>
                  <a:pt x="22" y="39"/>
                </a:cubicBezTo>
                <a:cubicBezTo>
                  <a:pt x="16" y="39"/>
                  <a:pt x="13" y="37"/>
                  <a:pt x="11" y="33"/>
                </a:cubicBezTo>
                <a:cubicBezTo>
                  <a:pt x="11" y="32"/>
                  <a:pt x="10" y="31"/>
                  <a:pt x="10" y="29"/>
                </a:cubicBezTo>
                <a:cubicBezTo>
                  <a:pt x="10" y="28"/>
                  <a:pt x="11" y="26"/>
                  <a:pt x="11" y="25"/>
                </a:cubicBezTo>
                <a:cubicBezTo>
                  <a:pt x="13" y="21"/>
                  <a:pt x="16" y="19"/>
                  <a:pt x="22" y="19"/>
                </a:cubicBezTo>
                <a:cubicBezTo>
                  <a:pt x="22" y="19"/>
                  <a:pt x="23" y="18"/>
                  <a:pt x="23" y="18"/>
                </a:cubicBezTo>
                <a:cubicBezTo>
                  <a:pt x="23" y="17"/>
                  <a:pt x="22" y="16"/>
                  <a:pt x="22" y="16"/>
                </a:cubicBezTo>
                <a:cubicBezTo>
                  <a:pt x="15" y="16"/>
                  <a:pt x="11" y="20"/>
                  <a:pt x="9" y="24"/>
                </a:cubicBezTo>
                <a:cubicBezTo>
                  <a:pt x="9" y="26"/>
                  <a:pt x="8" y="27"/>
                  <a:pt x="8" y="29"/>
                </a:cubicBezTo>
                <a:cubicBezTo>
                  <a:pt x="8" y="31"/>
                  <a:pt x="9" y="33"/>
                  <a:pt x="9" y="34"/>
                </a:cubicBezTo>
                <a:cubicBezTo>
                  <a:pt x="11" y="38"/>
                  <a:pt x="15" y="42"/>
                  <a:pt x="22" y="42"/>
                </a:cubicBezTo>
                <a:cubicBezTo>
                  <a:pt x="28" y="42"/>
                  <a:pt x="32" y="38"/>
                  <a:pt x="34" y="34"/>
                </a:cubicBezTo>
                <a:cubicBezTo>
                  <a:pt x="35" y="32"/>
                  <a:pt x="35" y="30"/>
                  <a:pt x="35" y="28"/>
                </a:cubicBezTo>
                <a:cubicBezTo>
                  <a:pt x="35" y="26"/>
                  <a:pt x="34" y="24"/>
                  <a:pt x="33" y="22"/>
                </a:cubicBezTo>
                <a:cubicBezTo>
                  <a:pt x="30" y="19"/>
                  <a:pt x="26" y="18"/>
                  <a:pt x="21"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6" name="Freeform 692"/>
          <p:cNvSpPr>
            <a:spLocks noEditPoints="1"/>
          </p:cNvSpPr>
          <p:nvPr/>
        </p:nvSpPr>
        <p:spPr bwMode="auto">
          <a:xfrm>
            <a:off x="9696981" y="5070048"/>
            <a:ext cx="147836" cy="167996"/>
          </a:xfrm>
          <a:custGeom>
            <a:avLst/>
            <a:gdLst>
              <a:gd name="T0" fmla="*/ 29 w 44"/>
              <a:gd name="T1" fmla="*/ 1 h 50"/>
              <a:gd name="T2" fmla="*/ 5 w 44"/>
              <a:gd name="T3" fmla="*/ 0 h 50"/>
              <a:gd name="T4" fmla="*/ 0 w 44"/>
              <a:gd name="T5" fmla="*/ 5 h 50"/>
              <a:gd name="T6" fmla="*/ 2 w 44"/>
              <a:gd name="T7" fmla="*/ 48 h 50"/>
              <a:gd name="T8" fmla="*/ 2 w 44"/>
              <a:gd name="T9" fmla="*/ 48 h 50"/>
              <a:gd name="T10" fmla="*/ 39 w 44"/>
              <a:gd name="T11" fmla="*/ 50 h 50"/>
              <a:gd name="T12" fmla="*/ 42 w 44"/>
              <a:gd name="T13" fmla="*/ 48 h 50"/>
              <a:gd name="T14" fmla="*/ 44 w 44"/>
              <a:gd name="T15" fmla="*/ 16 h 50"/>
              <a:gd name="T16" fmla="*/ 29 w 44"/>
              <a:gd name="T17" fmla="*/ 6 h 50"/>
              <a:gd name="T18" fmla="*/ 38 w 44"/>
              <a:gd name="T19" fmla="*/ 15 h 50"/>
              <a:gd name="T20" fmla="*/ 30 w 44"/>
              <a:gd name="T21" fmla="*/ 14 h 50"/>
              <a:gd name="T22" fmla="*/ 29 w 44"/>
              <a:gd name="T23" fmla="*/ 13 h 50"/>
              <a:gd name="T24" fmla="*/ 40 w 44"/>
              <a:gd name="T25" fmla="*/ 45 h 50"/>
              <a:gd name="T26" fmla="*/ 39 w 44"/>
              <a:gd name="T27" fmla="*/ 46 h 50"/>
              <a:gd name="T28" fmla="*/ 5 w 44"/>
              <a:gd name="T29" fmla="*/ 46 h 50"/>
              <a:gd name="T30" fmla="*/ 4 w 44"/>
              <a:gd name="T31" fmla="*/ 45 h 50"/>
              <a:gd name="T32" fmla="*/ 4 w 44"/>
              <a:gd name="T33" fmla="*/ 4 h 50"/>
              <a:gd name="T34" fmla="*/ 27 w 44"/>
              <a:gd name="T35" fmla="*/ 4 h 50"/>
              <a:gd name="T36" fmla="*/ 28 w 44"/>
              <a:gd name="T37" fmla="*/ 16 h 50"/>
              <a:gd name="T38" fmla="*/ 31 w 44"/>
              <a:gd name="T39" fmla="*/ 17 h 50"/>
              <a:gd name="T40" fmla="*/ 40 w 44"/>
              <a:gd name="T41" fmla="*/ 45 h 50"/>
              <a:gd name="T42" fmla="*/ 35 w 44"/>
              <a:gd name="T43" fmla="*/ 32 h 50"/>
              <a:gd name="T44" fmla="*/ 8 w 44"/>
              <a:gd name="T45" fmla="*/ 33 h 50"/>
              <a:gd name="T46" fmla="*/ 35 w 44"/>
              <a:gd name="T47" fmla="*/ 34 h 50"/>
              <a:gd name="T48" fmla="*/ 35 w 44"/>
              <a:gd name="T49" fmla="*/ 32 h 50"/>
              <a:gd name="T50" fmla="*/ 35 w 44"/>
              <a:gd name="T51" fmla="*/ 39 h 50"/>
              <a:gd name="T52" fmla="*/ 8 w 44"/>
              <a:gd name="T53" fmla="*/ 40 h 50"/>
              <a:gd name="T54" fmla="*/ 35 w 44"/>
              <a:gd name="T55" fmla="*/ 42 h 50"/>
              <a:gd name="T56" fmla="*/ 35 w 44"/>
              <a:gd name="T57" fmla="*/ 39 h 50"/>
              <a:gd name="T58" fmla="*/ 8 w 44"/>
              <a:gd name="T59" fmla="*/ 25 h 50"/>
              <a:gd name="T60" fmla="*/ 35 w 44"/>
              <a:gd name="T61" fmla="*/ 26 h 50"/>
              <a:gd name="T62" fmla="*/ 35 w 44"/>
              <a:gd name="T63" fmla="*/ 24 h 50"/>
              <a:gd name="T64" fmla="*/ 8 w 44"/>
              <a:gd name="T65" fmla="*/ 25 h 50"/>
              <a:gd name="T66" fmla="*/ 9 w 44"/>
              <a:gd name="T67" fmla="*/ 21 h 50"/>
              <a:gd name="T68" fmla="*/ 22 w 44"/>
              <a:gd name="T69" fmla="*/ 21 h 50"/>
              <a:gd name="T70" fmla="*/ 23 w 44"/>
              <a:gd name="T71" fmla="*/ 20 h 50"/>
              <a:gd name="T72" fmla="*/ 21 w 44"/>
              <a:gd name="T73" fmla="*/ 12 h 50"/>
              <a:gd name="T74" fmla="*/ 15 w 44"/>
              <a:gd name="T75" fmla="*/ 6 h 50"/>
              <a:gd name="T76" fmla="*/ 9 w 44"/>
              <a:gd name="T77" fmla="*/ 12 h 50"/>
              <a:gd name="T78" fmla="*/ 8 w 44"/>
              <a:gd name="T79" fmla="*/ 20 h 50"/>
              <a:gd name="T80" fmla="*/ 9 w 44"/>
              <a:gd name="T81" fmla="*/ 21 h 50"/>
              <a:gd name="T82" fmla="*/ 13 w 44"/>
              <a:gd name="T83" fmla="*/ 9 h 50"/>
              <a:gd name="T84" fmla="*/ 18 w 44"/>
              <a:gd name="T85" fmla="*/ 9 h 50"/>
              <a:gd name="T86" fmla="*/ 18 w 44"/>
              <a:gd name="T87" fmla="*/ 15 h 50"/>
              <a:gd name="T88" fmla="*/ 15 w 44"/>
              <a:gd name="T89" fmla="*/ 16 h 50"/>
              <a:gd name="T90" fmla="*/ 13 w 44"/>
              <a:gd name="T91" fmla="*/ 9 h 50"/>
              <a:gd name="T92" fmla="*/ 13 w 44"/>
              <a:gd name="T93" fmla="*/ 18 h 50"/>
              <a:gd name="T94" fmla="*/ 20 w 44"/>
              <a:gd name="T95" fmla="*/ 19 h 50"/>
              <a:gd name="T96" fmla="*/ 13 w 44"/>
              <a:gd name="T97"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50">
                <a:moveTo>
                  <a:pt x="43" y="15"/>
                </a:moveTo>
                <a:cubicBezTo>
                  <a:pt x="29" y="1"/>
                  <a:pt x="29" y="1"/>
                  <a:pt x="29" y="1"/>
                </a:cubicBezTo>
                <a:cubicBezTo>
                  <a:pt x="29" y="0"/>
                  <a:pt x="28" y="0"/>
                  <a:pt x="28" y="0"/>
                </a:cubicBezTo>
                <a:cubicBezTo>
                  <a:pt x="5" y="0"/>
                  <a:pt x="5" y="0"/>
                  <a:pt x="5" y="0"/>
                </a:cubicBezTo>
                <a:cubicBezTo>
                  <a:pt x="4" y="0"/>
                  <a:pt x="3" y="1"/>
                  <a:pt x="2" y="2"/>
                </a:cubicBezTo>
                <a:cubicBezTo>
                  <a:pt x="1" y="3"/>
                  <a:pt x="0" y="4"/>
                  <a:pt x="0" y="5"/>
                </a:cubicBezTo>
                <a:cubicBezTo>
                  <a:pt x="0" y="45"/>
                  <a:pt x="0" y="45"/>
                  <a:pt x="0" y="45"/>
                </a:cubicBezTo>
                <a:cubicBezTo>
                  <a:pt x="0" y="46"/>
                  <a:pt x="1" y="47"/>
                  <a:pt x="2" y="48"/>
                </a:cubicBezTo>
                <a:cubicBezTo>
                  <a:pt x="2" y="48"/>
                  <a:pt x="2" y="48"/>
                  <a:pt x="2" y="48"/>
                </a:cubicBezTo>
                <a:cubicBezTo>
                  <a:pt x="2" y="48"/>
                  <a:pt x="2" y="48"/>
                  <a:pt x="2" y="48"/>
                </a:cubicBezTo>
                <a:cubicBezTo>
                  <a:pt x="3" y="49"/>
                  <a:pt x="4" y="50"/>
                  <a:pt x="5" y="50"/>
                </a:cubicBezTo>
                <a:cubicBezTo>
                  <a:pt x="39" y="50"/>
                  <a:pt x="39" y="50"/>
                  <a:pt x="39" y="50"/>
                </a:cubicBezTo>
                <a:cubicBezTo>
                  <a:pt x="40" y="50"/>
                  <a:pt x="41" y="49"/>
                  <a:pt x="42" y="48"/>
                </a:cubicBezTo>
                <a:cubicBezTo>
                  <a:pt x="42" y="48"/>
                  <a:pt x="42" y="48"/>
                  <a:pt x="42" y="48"/>
                </a:cubicBezTo>
                <a:cubicBezTo>
                  <a:pt x="43" y="47"/>
                  <a:pt x="44" y="46"/>
                  <a:pt x="44" y="45"/>
                </a:cubicBezTo>
                <a:cubicBezTo>
                  <a:pt x="44" y="16"/>
                  <a:pt x="44" y="16"/>
                  <a:pt x="44" y="16"/>
                </a:cubicBezTo>
                <a:cubicBezTo>
                  <a:pt x="44" y="15"/>
                  <a:pt x="44" y="15"/>
                  <a:pt x="43" y="15"/>
                </a:cubicBezTo>
                <a:close/>
                <a:moveTo>
                  <a:pt x="29" y="6"/>
                </a:moveTo>
                <a:cubicBezTo>
                  <a:pt x="29" y="6"/>
                  <a:pt x="29" y="6"/>
                  <a:pt x="29" y="6"/>
                </a:cubicBezTo>
                <a:cubicBezTo>
                  <a:pt x="38" y="15"/>
                  <a:pt x="38" y="15"/>
                  <a:pt x="38" y="15"/>
                </a:cubicBezTo>
                <a:cubicBezTo>
                  <a:pt x="31" y="15"/>
                  <a:pt x="31" y="15"/>
                  <a:pt x="31" y="15"/>
                </a:cubicBezTo>
                <a:cubicBezTo>
                  <a:pt x="31" y="15"/>
                  <a:pt x="30" y="14"/>
                  <a:pt x="30" y="14"/>
                </a:cubicBezTo>
                <a:cubicBezTo>
                  <a:pt x="30" y="14"/>
                  <a:pt x="30" y="14"/>
                  <a:pt x="30" y="14"/>
                </a:cubicBezTo>
                <a:cubicBezTo>
                  <a:pt x="29" y="14"/>
                  <a:pt x="29" y="13"/>
                  <a:pt x="29" y="13"/>
                </a:cubicBezTo>
                <a:cubicBezTo>
                  <a:pt x="29" y="6"/>
                  <a:pt x="29" y="6"/>
                  <a:pt x="29" y="6"/>
                </a:cubicBezTo>
                <a:close/>
                <a:moveTo>
                  <a:pt x="40" y="45"/>
                </a:moveTo>
                <a:cubicBezTo>
                  <a:pt x="40" y="45"/>
                  <a:pt x="40" y="45"/>
                  <a:pt x="40" y="45"/>
                </a:cubicBezTo>
                <a:cubicBezTo>
                  <a:pt x="40" y="45"/>
                  <a:pt x="40" y="45"/>
                  <a:pt x="39" y="46"/>
                </a:cubicBezTo>
                <a:cubicBezTo>
                  <a:pt x="39" y="46"/>
                  <a:pt x="39" y="46"/>
                  <a:pt x="39" y="46"/>
                </a:cubicBezTo>
                <a:cubicBezTo>
                  <a:pt x="5" y="46"/>
                  <a:pt x="5" y="46"/>
                  <a:pt x="5" y="46"/>
                </a:cubicBezTo>
                <a:cubicBezTo>
                  <a:pt x="5" y="46"/>
                  <a:pt x="5" y="46"/>
                  <a:pt x="4" y="46"/>
                </a:cubicBezTo>
                <a:cubicBezTo>
                  <a:pt x="4" y="45"/>
                  <a:pt x="4" y="45"/>
                  <a:pt x="4" y="45"/>
                </a:cubicBezTo>
                <a:cubicBezTo>
                  <a:pt x="4" y="5"/>
                  <a:pt x="4" y="5"/>
                  <a:pt x="4" y="5"/>
                </a:cubicBezTo>
                <a:cubicBezTo>
                  <a:pt x="4" y="5"/>
                  <a:pt x="4" y="5"/>
                  <a:pt x="4" y="4"/>
                </a:cubicBezTo>
                <a:cubicBezTo>
                  <a:pt x="5" y="4"/>
                  <a:pt x="5" y="4"/>
                  <a:pt x="5" y="4"/>
                </a:cubicBezTo>
                <a:cubicBezTo>
                  <a:pt x="27" y="4"/>
                  <a:pt x="27" y="4"/>
                  <a:pt x="27" y="4"/>
                </a:cubicBezTo>
                <a:cubicBezTo>
                  <a:pt x="27" y="13"/>
                  <a:pt x="27" y="13"/>
                  <a:pt x="27" y="13"/>
                </a:cubicBezTo>
                <a:cubicBezTo>
                  <a:pt x="27" y="14"/>
                  <a:pt x="27" y="15"/>
                  <a:pt x="28" y="16"/>
                </a:cubicBezTo>
                <a:cubicBezTo>
                  <a:pt x="28" y="16"/>
                  <a:pt x="28" y="16"/>
                  <a:pt x="28" y="16"/>
                </a:cubicBezTo>
                <a:cubicBezTo>
                  <a:pt x="29" y="17"/>
                  <a:pt x="30" y="17"/>
                  <a:pt x="31" y="17"/>
                </a:cubicBezTo>
                <a:cubicBezTo>
                  <a:pt x="40" y="17"/>
                  <a:pt x="40" y="17"/>
                  <a:pt x="40" y="17"/>
                </a:cubicBezTo>
                <a:cubicBezTo>
                  <a:pt x="40" y="45"/>
                  <a:pt x="40" y="45"/>
                  <a:pt x="40" y="45"/>
                </a:cubicBezTo>
                <a:close/>
                <a:moveTo>
                  <a:pt x="35" y="32"/>
                </a:moveTo>
                <a:cubicBezTo>
                  <a:pt x="35" y="32"/>
                  <a:pt x="35" y="32"/>
                  <a:pt x="35" y="32"/>
                </a:cubicBezTo>
                <a:cubicBezTo>
                  <a:pt x="9" y="32"/>
                  <a:pt x="9" y="32"/>
                  <a:pt x="9" y="32"/>
                </a:cubicBezTo>
                <a:cubicBezTo>
                  <a:pt x="8" y="32"/>
                  <a:pt x="8" y="32"/>
                  <a:pt x="8" y="33"/>
                </a:cubicBezTo>
                <a:cubicBezTo>
                  <a:pt x="8" y="33"/>
                  <a:pt x="8" y="34"/>
                  <a:pt x="9" y="34"/>
                </a:cubicBezTo>
                <a:cubicBezTo>
                  <a:pt x="35" y="34"/>
                  <a:pt x="35" y="34"/>
                  <a:pt x="35" y="34"/>
                </a:cubicBezTo>
                <a:cubicBezTo>
                  <a:pt x="36" y="34"/>
                  <a:pt x="36" y="33"/>
                  <a:pt x="36" y="33"/>
                </a:cubicBezTo>
                <a:cubicBezTo>
                  <a:pt x="36" y="32"/>
                  <a:pt x="36" y="32"/>
                  <a:pt x="35" y="32"/>
                </a:cubicBezTo>
                <a:close/>
                <a:moveTo>
                  <a:pt x="35" y="39"/>
                </a:moveTo>
                <a:cubicBezTo>
                  <a:pt x="35" y="39"/>
                  <a:pt x="35" y="39"/>
                  <a:pt x="35" y="39"/>
                </a:cubicBezTo>
                <a:cubicBezTo>
                  <a:pt x="9" y="39"/>
                  <a:pt x="9" y="39"/>
                  <a:pt x="9" y="39"/>
                </a:cubicBezTo>
                <a:cubicBezTo>
                  <a:pt x="8" y="39"/>
                  <a:pt x="8" y="40"/>
                  <a:pt x="8" y="40"/>
                </a:cubicBezTo>
                <a:cubicBezTo>
                  <a:pt x="8" y="41"/>
                  <a:pt x="8" y="42"/>
                  <a:pt x="9" y="42"/>
                </a:cubicBezTo>
                <a:cubicBezTo>
                  <a:pt x="35" y="42"/>
                  <a:pt x="35" y="42"/>
                  <a:pt x="35" y="42"/>
                </a:cubicBezTo>
                <a:cubicBezTo>
                  <a:pt x="36" y="42"/>
                  <a:pt x="36" y="41"/>
                  <a:pt x="36" y="40"/>
                </a:cubicBezTo>
                <a:cubicBezTo>
                  <a:pt x="36" y="40"/>
                  <a:pt x="36" y="39"/>
                  <a:pt x="35" y="39"/>
                </a:cubicBezTo>
                <a:close/>
                <a:moveTo>
                  <a:pt x="8" y="25"/>
                </a:moveTo>
                <a:cubicBezTo>
                  <a:pt x="8" y="25"/>
                  <a:pt x="8" y="25"/>
                  <a:pt x="8" y="25"/>
                </a:cubicBezTo>
                <a:cubicBezTo>
                  <a:pt x="8" y="26"/>
                  <a:pt x="8" y="26"/>
                  <a:pt x="9" y="26"/>
                </a:cubicBezTo>
                <a:cubicBezTo>
                  <a:pt x="35" y="26"/>
                  <a:pt x="35" y="26"/>
                  <a:pt x="35" y="26"/>
                </a:cubicBezTo>
                <a:cubicBezTo>
                  <a:pt x="36" y="26"/>
                  <a:pt x="36" y="26"/>
                  <a:pt x="36" y="25"/>
                </a:cubicBezTo>
                <a:cubicBezTo>
                  <a:pt x="36" y="24"/>
                  <a:pt x="36" y="24"/>
                  <a:pt x="35" y="24"/>
                </a:cubicBezTo>
                <a:cubicBezTo>
                  <a:pt x="9" y="24"/>
                  <a:pt x="9" y="24"/>
                  <a:pt x="9" y="24"/>
                </a:cubicBezTo>
                <a:cubicBezTo>
                  <a:pt x="8" y="24"/>
                  <a:pt x="8" y="24"/>
                  <a:pt x="8" y="25"/>
                </a:cubicBezTo>
                <a:close/>
                <a:moveTo>
                  <a:pt x="9" y="21"/>
                </a:moveTo>
                <a:cubicBezTo>
                  <a:pt x="9" y="21"/>
                  <a:pt x="9" y="21"/>
                  <a:pt x="9" y="21"/>
                </a:cubicBezTo>
                <a:cubicBezTo>
                  <a:pt x="22" y="21"/>
                  <a:pt x="22" y="21"/>
                  <a:pt x="22" y="21"/>
                </a:cubicBezTo>
                <a:cubicBezTo>
                  <a:pt x="22" y="21"/>
                  <a:pt x="22" y="21"/>
                  <a:pt x="22" y="21"/>
                </a:cubicBezTo>
                <a:cubicBezTo>
                  <a:pt x="22" y="21"/>
                  <a:pt x="22" y="21"/>
                  <a:pt x="22" y="21"/>
                </a:cubicBezTo>
                <a:cubicBezTo>
                  <a:pt x="23" y="21"/>
                  <a:pt x="23" y="21"/>
                  <a:pt x="23" y="20"/>
                </a:cubicBezTo>
                <a:cubicBezTo>
                  <a:pt x="23" y="18"/>
                  <a:pt x="21" y="17"/>
                  <a:pt x="20" y="16"/>
                </a:cubicBezTo>
                <a:cubicBezTo>
                  <a:pt x="21" y="15"/>
                  <a:pt x="21" y="14"/>
                  <a:pt x="21" y="12"/>
                </a:cubicBezTo>
                <a:cubicBezTo>
                  <a:pt x="21" y="10"/>
                  <a:pt x="21" y="9"/>
                  <a:pt x="20" y="8"/>
                </a:cubicBezTo>
                <a:cubicBezTo>
                  <a:pt x="19" y="7"/>
                  <a:pt x="17" y="6"/>
                  <a:pt x="15" y="6"/>
                </a:cubicBezTo>
                <a:cubicBezTo>
                  <a:pt x="14" y="6"/>
                  <a:pt x="12" y="7"/>
                  <a:pt x="11" y="8"/>
                </a:cubicBezTo>
                <a:cubicBezTo>
                  <a:pt x="10" y="9"/>
                  <a:pt x="9" y="10"/>
                  <a:pt x="9" y="12"/>
                </a:cubicBezTo>
                <a:cubicBezTo>
                  <a:pt x="9" y="14"/>
                  <a:pt x="10" y="15"/>
                  <a:pt x="11" y="16"/>
                </a:cubicBezTo>
                <a:cubicBezTo>
                  <a:pt x="9" y="17"/>
                  <a:pt x="8" y="18"/>
                  <a:pt x="8" y="20"/>
                </a:cubicBezTo>
                <a:cubicBezTo>
                  <a:pt x="8" y="20"/>
                  <a:pt x="8" y="20"/>
                  <a:pt x="8" y="20"/>
                </a:cubicBezTo>
                <a:cubicBezTo>
                  <a:pt x="8" y="21"/>
                  <a:pt x="8" y="21"/>
                  <a:pt x="9" y="21"/>
                </a:cubicBezTo>
                <a:close/>
                <a:moveTo>
                  <a:pt x="13" y="9"/>
                </a:moveTo>
                <a:cubicBezTo>
                  <a:pt x="13" y="9"/>
                  <a:pt x="13" y="9"/>
                  <a:pt x="13" y="9"/>
                </a:cubicBezTo>
                <a:cubicBezTo>
                  <a:pt x="13" y="9"/>
                  <a:pt x="14" y="8"/>
                  <a:pt x="15" y="8"/>
                </a:cubicBezTo>
                <a:cubicBezTo>
                  <a:pt x="16" y="8"/>
                  <a:pt x="17" y="9"/>
                  <a:pt x="18" y="9"/>
                </a:cubicBezTo>
                <a:cubicBezTo>
                  <a:pt x="19" y="10"/>
                  <a:pt x="19" y="11"/>
                  <a:pt x="19" y="12"/>
                </a:cubicBezTo>
                <a:cubicBezTo>
                  <a:pt x="19" y="13"/>
                  <a:pt x="19" y="14"/>
                  <a:pt x="18" y="15"/>
                </a:cubicBezTo>
                <a:cubicBezTo>
                  <a:pt x="17" y="15"/>
                  <a:pt x="16" y="16"/>
                  <a:pt x="15" y="16"/>
                </a:cubicBezTo>
                <a:cubicBezTo>
                  <a:pt x="15" y="16"/>
                  <a:pt x="15" y="16"/>
                  <a:pt x="15" y="16"/>
                </a:cubicBezTo>
                <a:cubicBezTo>
                  <a:pt x="13" y="16"/>
                  <a:pt x="12" y="14"/>
                  <a:pt x="12" y="12"/>
                </a:cubicBezTo>
                <a:cubicBezTo>
                  <a:pt x="12" y="11"/>
                  <a:pt x="12" y="10"/>
                  <a:pt x="13" y="9"/>
                </a:cubicBezTo>
                <a:close/>
                <a:moveTo>
                  <a:pt x="13" y="18"/>
                </a:moveTo>
                <a:cubicBezTo>
                  <a:pt x="13" y="18"/>
                  <a:pt x="13" y="18"/>
                  <a:pt x="13" y="18"/>
                </a:cubicBezTo>
                <a:cubicBezTo>
                  <a:pt x="18" y="18"/>
                  <a:pt x="18" y="18"/>
                  <a:pt x="18" y="18"/>
                </a:cubicBezTo>
                <a:cubicBezTo>
                  <a:pt x="18" y="18"/>
                  <a:pt x="19" y="18"/>
                  <a:pt x="20" y="19"/>
                </a:cubicBezTo>
                <a:cubicBezTo>
                  <a:pt x="11" y="19"/>
                  <a:pt x="11" y="19"/>
                  <a:pt x="11" y="19"/>
                </a:cubicBezTo>
                <a:cubicBezTo>
                  <a:pt x="11" y="18"/>
                  <a:pt x="12" y="18"/>
                  <a:pt x="13"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7" name="Freeform 693"/>
          <p:cNvSpPr>
            <a:spLocks noEditPoints="1"/>
          </p:cNvSpPr>
          <p:nvPr/>
        </p:nvSpPr>
        <p:spPr bwMode="auto">
          <a:xfrm>
            <a:off x="6412666" y="5715151"/>
            <a:ext cx="169676" cy="167996"/>
          </a:xfrm>
          <a:custGeom>
            <a:avLst/>
            <a:gdLst>
              <a:gd name="T0" fmla="*/ 2 w 50"/>
              <a:gd name="T1" fmla="*/ 0 h 50"/>
              <a:gd name="T2" fmla="*/ 50 w 50"/>
              <a:gd name="T3" fmla="*/ 2 h 50"/>
              <a:gd name="T4" fmla="*/ 50 w 50"/>
              <a:gd name="T5" fmla="*/ 48 h 50"/>
              <a:gd name="T6" fmla="*/ 48 w 50"/>
              <a:gd name="T7" fmla="*/ 50 h 50"/>
              <a:gd name="T8" fmla="*/ 0 w 50"/>
              <a:gd name="T9" fmla="*/ 48 h 50"/>
              <a:gd name="T10" fmla="*/ 0 w 50"/>
              <a:gd name="T11" fmla="*/ 2 h 50"/>
              <a:gd name="T12" fmla="*/ 26 w 50"/>
              <a:gd name="T13" fmla="*/ 4 h 50"/>
              <a:gd name="T14" fmla="*/ 26 w 50"/>
              <a:gd name="T15" fmla="*/ 24 h 50"/>
              <a:gd name="T16" fmla="*/ 46 w 50"/>
              <a:gd name="T17" fmla="*/ 4 h 50"/>
              <a:gd name="T18" fmla="*/ 26 w 50"/>
              <a:gd name="T19" fmla="*/ 26 h 50"/>
              <a:gd name="T20" fmla="*/ 26 w 50"/>
              <a:gd name="T21" fmla="*/ 46 h 50"/>
              <a:gd name="T22" fmla="*/ 46 w 50"/>
              <a:gd name="T23" fmla="*/ 26 h 50"/>
              <a:gd name="T24" fmla="*/ 24 w 50"/>
              <a:gd name="T25" fmla="*/ 46 h 50"/>
              <a:gd name="T26" fmla="*/ 24 w 50"/>
              <a:gd name="T27" fmla="*/ 26 h 50"/>
              <a:gd name="T28" fmla="*/ 4 w 50"/>
              <a:gd name="T29" fmla="*/ 46 h 50"/>
              <a:gd name="T30" fmla="*/ 24 w 50"/>
              <a:gd name="T31" fmla="*/ 24 h 50"/>
              <a:gd name="T32" fmla="*/ 24 w 50"/>
              <a:gd name="T33" fmla="*/ 4 h 50"/>
              <a:gd name="T34" fmla="*/ 4 w 50"/>
              <a:gd name="T35" fmla="*/ 24 h 50"/>
              <a:gd name="T36" fmla="*/ 17 w 50"/>
              <a:gd name="T37" fmla="*/ 32 h 50"/>
              <a:gd name="T38" fmla="*/ 14 w 50"/>
              <a:gd name="T39" fmla="*/ 35 h 50"/>
              <a:gd name="T40" fmla="*/ 9 w 50"/>
              <a:gd name="T41" fmla="*/ 32 h 50"/>
              <a:gd name="T42" fmla="*/ 12 w 50"/>
              <a:gd name="T43" fmla="*/ 36 h 50"/>
              <a:gd name="T44" fmla="*/ 9 w 50"/>
              <a:gd name="T45" fmla="*/ 41 h 50"/>
              <a:gd name="T46" fmla="*/ 14 w 50"/>
              <a:gd name="T47" fmla="*/ 38 h 50"/>
              <a:gd name="T48" fmla="*/ 18 w 50"/>
              <a:gd name="T49" fmla="*/ 41 h 50"/>
              <a:gd name="T50" fmla="*/ 15 w 50"/>
              <a:gd name="T51" fmla="*/ 36 h 50"/>
              <a:gd name="T52" fmla="*/ 18 w 50"/>
              <a:gd name="T53" fmla="*/ 32 h 50"/>
              <a:gd name="T54" fmla="*/ 13 w 50"/>
              <a:gd name="T55" fmla="*/ 8 h 50"/>
              <a:gd name="T56" fmla="*/ 13 w 50"/>
              <a:gd name="T57" fmla="*/ 12 h 50"/>
              <a:gd name="T58" fmla="*/ 8 w 50"/>
              <a:gd name="T59" fmla="*/ 13 h 50"/>
              <a:gd name="T60" fmla="*/ 13 w 50"/>
              <a:gd name="T61" fmla="*/ 14 h 50"/>
              <a:gd name="T62" fmla="*/ 14 w 50"/>
              <a:gd name="T63" fmla="*/ 19 h 50"/>
              <a:gd name="T64" fmla="*/ 15 w 50"/>
              <a:gd name="T65" fmla="*/ 14 h 50"/>
              <a:gd name="T66" fmla="*/ 20 w 50"/>
              <a:gd name="T67" fmla="*/ 13 h 50"/>
              <a:gd name="T68" fmla="*/ 15 w 50"/>
              <a:gd name="T69" fmla="*/ 12 h 50"/>
              <a:gd name="T70" fmla="*/ 14 w 50"/>
              <a:gd name="T71" fmla="*/ 7 h 50"/>
              <a:gd name="T72" fmla="*/ 42 w 50"/>
              <a:gd name="T73" fmla="*/ 37 h 50"/>
              <a:gd name="T74" fmla="*/ 32 w 50"/>
              <a:gd name="T75" fmla="*/ 37 h 50"/>
              <a:gd name="T76" fmla="*/ 32 w 50"/>
              <a:gd name="T77" fmla="*/ 40 h 50"/>
              <a:gd name="T78" fmla="*/ 43 w 50"/>
              <a:gd name="T79" fmla="*/ 39 h 50"/>
              <a:gd name="T80" fmla="*/ 42 w 50"/>
              <a:gd name="T81" fmla="*/ 33 h 50"/>
              <a:gd name="T82" fmla="*/ 32 w 50"/>
              <a:gd name="T83" fmla="*/ 33 h 50"/>
              <a:gd name="T84" fmla="*/ 32 w 50"/>
              <a:gd name="T85" fmla="*/ 35 h 50"/>
              <a:gd name="T86" fmla="*/ 43 w 50"/>
              <a:gd name="T87" fmla="*/ 34 h 50"/>
              <a:gd name="T88" fmla="*/ 42 w 50"/>
              <a:gd name="T89" fmla="*/ 12 h 50"/>
              <a:gd name="T90" fmla="*/ 32 w 50"/>
              <a:gd name="T91" fmla="*/ 12 h 50"/>
              <a:gd name="T92" fmla="*/ 32 w 50"/>
              <a:gd name="T93" fmla="*/ 14 h 50"/>
              <a:gd name="T94" fmla="*/ 43 w 50"/>
              <a:gd name="T95" fmla="*/ 1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 h="50">
                <a:moveTo>
                  <a:pt x="2" y="0"/>
                </a:moveTo>
                <a:cubicBezTo>
                  <a:pt x="2" y="0"/>
                  <a:pt x="2" y="0"/>
                  <a:pt x="2" y="0"/>
                </a:cubicBezTo>
                <a:cubicBezTo>
                  <a:pt x="48" y="0"/>
                  <a:pt x="48" y="0"/>
                  <a:pt x="48" y="0"/>
                </a:cubicBezTo>
                <a:cubicBezTo>
                  <a:pt x="49" y="0"/>
                  <a:pt x="50" y="1"/>
                  <a:pt x="50" y="2"/>
                </a:cubicBezTo>
                <a:cubicBezTo>
                  <a:pt x="50" y="2"/>
                  <a:pt x="50" y="2"/>
                  <a:pt x="50" y="2"/>
                </a:cubicBezTo>
                <a:cubicBezTo>
                  <a:pt x="50" y="48"/>
                  <a:pt x="50" y="48"/>
                  <a:pt x="50" y="48"/>
                </a:cubicBezTo>
                <a:cubicBezTo>
                  <a:pt x="50" y="49"/>
                  <a:pt x="49" y="50"/>
                  <a:pt x="48" y="50"/>
                </a:cubicBezTo>
                <a:cubicBezTo>
                  <a:pt x="48" y="50"/>
                  <a:pt x="48" y="50"/>
                  <a:pt x="48" y="50"/>
                </a:cubicBezTo>
                <a:cubicBezTo>
                  <a:pt x="2" y="50"/>
                  <a:pt x="2" y="50"/>
                  <a:pt x="2" y="50"/>
                </a:cubicBezTo>
                <a:cubicBezTo>
                  <a:pt x="1" y="50"/>
                  <a:pt x="0" y="49"/>
                  <a:pt x="0" y="48"/>
                </a:cubicBezTo>
                <a:cubicBezTo>
                  <a:pt x="0" y="48"/>
                  <a:pt x="0" y="48"/>
                  <a:pt x="0" y="48"/>
                </a:cubicBezTo>
                <a:cubicBezTo>
                  <a:pt x="0" y="2"/>
                  <a:pt x="0" y="2"/>
                  <a:pt x="0" y="2"/>
                </a:cubicBezTo>
                <a:cubicBezTo>
                  <a:pt x="0" y="1"/>
                  <a:pt x="1" y="0"/>
                  <a:pt x="2" y="0"/>
                </a:cubicBezTo>
                <a:close/>
                <a:moveTo>
                  <a:pt x="26" y="4"/>
                </a:moveTo>
                <a:cubicBezTo>
                  <a:pt x="26" y="4"/>
                  <a:pt x="26" y="4"/>
                  <a:pt x="26" y="4"/>
                </a:cubicBezTo>
                <a:cubicBezTo>
                  <a:pt x="26" y="24"/>
                  <a:pt x="26" y="24"/>
                  <a:pt x="26" y="24"/>
                </a:cubicBezTo>
                <a:cubicBezTo>
                  <a:pt x="46" y="24"/>
                  <a:pt x="46" y="24"/>
                  <a:pt x="46" y="24"/>
                </a:cubicBezTo>
                <a:cubicBezTo>
                  <a:pt x="46" y="4"/>
                  <a:pt x="46" y="4"/>
                  <a:pt x="46" y="4"/>
                </a:cubicBezTo>
                <a:cubicBezTo>
                  <a:pt x="26" y="4"/>
                  <a:pt x="26" y="4"/>
                  <a:pt x="26" y="4"/>
                </a:cubicBezTo>
                <a:close/>
                <a:moveTo>
                  <a:pt x="26" y="26"/>
                </a:moveTo>
                <a:cubicBezTo>
                  <a:pt x="26" y="26"/>
                  <a:pt x="26" y="26"/>
                  <a:pt x="26" y="26"/>
                </a:cubicBezTo>
                <a:cubicBezTo>
                  <a:pt x="26" y="46"/>
                  <a:pt x="26" y="46"/>
                  <a:pt x="26" y="46"/>
                </a:cubicBezTo>
                <a:cubicBezTo>
                  <a:pt x="46" y="46"/>
                  <a:pt x="46" y="46"/>
                  <a:pt x="46" y="46"/>
                </a:cubicBezTo>
                <a:cubicBezTo>
                  <a:pt x="46" y="26"/>
                  <a:pt x="46" y="26"/>
                  <a:pt x="46" y="26"/>
                </a:cubicBezTo>
                <a:cubicBezTo>
                  <a:pt x="26" y="26"/>
                  <a:pt x="26" y="26"/>
                  <a:pt x="26" y="26"/>
                </a:cubicBezTo>
                <a:close/>
                <a:moveTo>
                  <a:pt x="24" y="46"/>
                </a:moveTo>
                <a:cubicBezTo>
                  <a:pt x="24" y="46"/>
                  <a:pt x="24" y="46"/>
                  <a:pt x="24" y="46"/>
                </a:cubicBezTo>
                <a:cubicBezTo>
                  <a:pt x="24" y="26"/>
                  <a:pt x="24" y="26"/>
                  <a:pt x="24" y="26"/>
                </a:cubicBezTo>
                <a:cubicBezTo>
                  <a:pt x="4" y="26"/>
                  <a:pt x="4" y="26"/>
                  <a:pt x="4" y="26"/>
                </a:cubicBezTo>
                <a:cubicBezTo>
                  <a:pt x="4" y="46"/>
                  <a:pt x="4" y="46"/>
                  <a:pt x="4" y="46"/>
                </a:cubicBezTo>
                <a:cubicBezTo>
                  <a:pt x="24" y="46"/>
                  <a:pt x="24" y="46"/>
                  <a:pt x="24" y="46"/>
                </a:cubicBezTo>
                <a:close/>
                <a:moveTo>
                  <a:pt x="24" y="24"/>
                </a:moveTo>
                <a:cubicBezTo>
                  <a:pt x="24" y="24"/>
                  <a:pt x="24" y="24"/>
                  <a:pt x="24" y="24"/>
                </a:cubicBezTo>
                <a:cubicBezTo>
                  <a:pt x="24" y="4"/>
                  <a:pt x="24" y="4"/>
                  <a:pt x="24" y="4"/>
                </a:cubicBezTo>
                <a:cubicBezTo>
                  <a:pt x="4" y="4"/>
                  <a:pt x="4" y="4"/>
                  <a:pt x="4" y="4"/>
                </a:cubicBezTo>
                <a:cubicBezTo>
                  <a:pt x="4" y="24"/>
                  <a:pt x="4" y="24"/>
                  <a:pt x="4" y="24"/>
                </a:cubicBezTo>
                <a:cubicBezTo>
                  <a:pt x="24" y="24"/>
                  <a:pt x="24" y="24"/>
                  <a:pt x="24" y="24"/>
                </a:cubicBezTo>
                <a:close/>
                <a:moveTo>
                  <a:pt x="17" y="32"/>
                </a:moveTo>
                <a:cubicBezTo>
                  <a:pt x="17" y="32"/>
                  <a:pt x="17" y="32"/>
                  <a:pt x="17" y="32"/>
                </a:cubicBezTo>
                <a:cubicBezTo>
                  <a:pt x="14" y="35"/>
                  <a:pt x="14" y="35"/>
                  <a:pt x="14" y="35"/>
                </a:cubicBezTo>
                <a:cubicBezTo>
                  <a:pt x="11" y="32"/>
                  <a:pt x="11" y="32"/>
                  <a:pt x="11" y="32"/>
                </a:cubicBezTo>
                <a:cubicBezTo>
                  <a:pt x="11" y="31"/>
                  <a:pt x="10" y="31"/>
                  <a:pt x="9" y="32"/>
                </a:cubicBezTo>
                <a:cubicBezTo>
                  <a:pt x="9" y="32"/>
                  <a:pt x="9" y="33"/>
                  <a:pt x="9" y="34"/>
                </a:cubicBezTo>
                <a:cubicBezTo>
                  <a:pt x="12" y="36"/>
                  <a:pt x="12" y="36"/>
                  <a:pt x="12" y="36"/>
                </a:cubicBezTo>
                <a:cubicBezTo>
                  <a:pt x="9" y="39"/>
                  <a:pt x="9" y="39"/>
                  <a:pt x="9" y="39"/>
                </a:cubicBezTo>
                <a:cubicBezTo>
                  <a:pt x="9" y="39"/>
                  <a:pt x="9" y="40"/>
                  <a:pt x="9" y="41"/>
                </a:cubicBezTo>
                <a:cubicBezTo>
                  <a:pt x="10" y="41"/>
                  <a:pt x="11" y="41"/>
                  <a:pt x="11" y="41"/>
                </a:cubicBezTo>
                <a:cubicBezTo>
                  <a:pt x="14" y="38"/>
                  <a:pt x="14" y="38"/>
                  <a:pt x="14" y="38"/>
                </a:cubicBezTo>
                <a:cubicBezTo>
                  <a:pt x="17" y="41"/>
                  <a:pt x="17" y="41"/>
                  <a:pt x="17" y="41"/>
                </a:cubicBezTo>
                <a:cubicBezTo>
                  <a:pt x="17" y="41"/>
                  <a:pt x="18" y="41"/>
                  <a:pt x="18" y="41"/>
                </a:cubicBezTo>
                <a:cubicBezTo>
                  <a:pt x="19" y="40"/>
                  <a:pt x="19" y="39"/>
                  <a:pt x="18" y="39"/>
                </a:cubicBezTo>
                <a:cubicBezTo>
                  <a:pt x="15" y="36"/>
                  <a:pt x="15" y="36"/>
                  <a:pt x="15" y="36"/>
                </a:cubicBezTo>
                <a:cubicBezTo>
                  <a:pt x="18" y="34"/>
                  <a:pt x="18" y="34"/>
                  <a:pt x="18" y="34"/>
                </a:cubicBezTo>
                <a:cubicBezTo>
                  <a:pt x="19" y="33"/>
                  <a:pt x="19" y="32"/>
                  <a:pt x="18" y="32"/>
                </a:cubicBezTo>
                <a:cubicBezTo>
                  <a:pt x="18" y="31"/>
                  <a:pt x="17" y="31"/>
                  <a:pt x="17" y="32"/>
                </a:cubicBezTo>
                <a:close/>
                <a:moveTo>
                  <a:pt x="13" y="8"/>
                </a:moveTo>
                <a:cubicBezTo>
                  <a:pt x="13" y="8"/>
                  <a:pt x="13" y="8"/>
                  <a:pt x="13" y="8"/>
                </a:cubicBezTo>
                <a:cubicBezTo>
                  <a:pt x="13" y="12"/>
                  <a:pt x="13" y="12"/>
                  <a:pt x="13" y="12"/>
                </a:cubicBezTo>
                <a:cubicBezTo>
                  <a:pt x="9" y="12"/>
                  <a:pt x="9" y="12"/>
                  <a:pt x="9" y="12"/>
                </a:cubicBezTo>
                <a:cubicBezTo>
                  <a:pt x="8" y="12"/>
                  <a:pt x="8" y="13"/>
                  <a:pt x="8" y="13"/>
                </a:cubicBezTo>
                <a:cubicBezTo>
                  <a:pt x="8" y="14"/>
                  <a:pt x="8" y="14"/>
                  <a:pt x="9" y="14"/>
                </a:cubicBezTo>
                <a:cubicBezTo>
                  <a:pt x="13" y="14"/>
                  <a:pt x="13" y="14"/>
                  <a:pt x="13" y="14"/>
                </a:cubicBezTo>
                <a:cubicBezTo>
                  <a:pt x="13" y="18"/>
                  <a:pt x="13" y="18"/>
                  <a:pt x="13" y="18"/>
                </a:cubicBezTo>
                <a:cubicBezTo>
                  <a:pt x="13" y="19"/>
                  <a:pt x="13" y="19"/>
                  <a:pt x="14" y="19"/>
                </a:cubicBezTo>
                <a:cubicBezTo>
                  <a:pt x="14" y="19"/>
                  <a:pt x="15" y="19"/>
                  <a:pt x="15" y="18"/>
                </a:cubicBezTo>
                <a:cubicBezTo>
                  <a:pt x="15" y="14"/>
                  <a:pt x="15" y="14"/>
                  <a:pt x="15" y="14"/>
                </a:cubicBezTo>
                <a:cubicBezTo>
                  <a:pt x="19" y="14"/>
                  <a:pt x="19" y="14"/>
                  <a:pt x="19" y="14"/>
                </a:cubicBezTo>
                <a:cubicBezTo>
                  <a:pt x="19" y="14"/>
                  <a:pt x="20" y="14"/>
                  <a:pt x="20" y="13"/>
                </a:cubicBezTo>
                <a:cubicBezTo>
                  <a:pt x="20" y="13"/>
                  <a:pt x="19" y="12"/>
                  <a:pt x="19" y="12"/>
                </a:cubicBezTo>
                <a:cubicBezTo>
                  <a:pt x="15" y="12"/>
                  <a:pt x="15" y="12"/>
                  <a:pt x="15" y="12"/>
                </a:cubicBezTo>
                <a:cubicBezTo>
                  <a:pt x="15" y="8"/>
                  <a:pt x="15" y="8"/>
                  <a:pt x="15" y="8"/>
                </a:cubicBezTo>
                <a:cubicBezTo>
                  <a:pt x="15" y="8"/>
                  <a:pt x="14" y="7"/>
                  <a:pt x="14" y="7"/>
                </a:cubicBezTo>
                <a:cubicBezTo>
                  <a:pt x="13" y="7"/>
                  <a:pt x="13" y="8"/>
                  <a:pt x="13" y="8"/>
                </a:cubicBezTo>
                <a:close/>
                <a:moveTo>
                  <a:pt x="42" y="37"/>
                </a:moveTo>
                <a:cubicBezTo>
                  <a:pt x="42" y="37"/>
                  <a:pt x="42" y="37"/>
                  <a:pt x="42" y="37"/>
                </a:cubicBezTo>
                <a:cubicBezTo>
                  <a:pt x="33" y="37"/>
                  <a:pt x="40" y="37"/>
                  <a:pt x="32" y="37"/>
                </a:cubicBezTo>
                <a:cubicBezTo>
                  <a:pt x="31" y="37"/>
                  <a:pt x="31" y="38"/>
                  <a:pt x="31" y="39"/>
                </a:cubicBezTo>
                <a:cubicBezTo>
                  <a:pt x="31" y="39"/>
                  <a:pt x="31" y="40"/>
                  <a:pt x="32" y="40"/>
                </a:cubicBezTo>
                <a:cubicBezTo>
                  <a:pt x="40" y="40"/>
                  <a:pt x="33" y="40"/>
                  <a:pt x="42" y="40"/>
                </a:cubicBezTo>
                <a:cubicBezTo>
                  <a:pt x="42" y="40"/>
                  <a:pt x="43" y="39"/>
                  <a:pt x="43" y="39"/>
                </a:cubicBezTo>
                <a:cubicBezTo>
                  <a:pt x="43" y="38"/>
                  <a:pt x="42" y="37"/>
                  <a:pt x="42" y="37"/>
                </a:cubicBezTo>
                <a:close/>
                <a:moveTo>
                  <a:pt x="42" y="33"/>
                </a:moveTo>
                <a:cubicBezTo>
                  <a:pt x="42" y="33"/>
                  <a:pt x="42" y="33"/>
                  <a:pt x="42" y="33"/>
                </a:cubicBezTo>
                <a:cubicBezTo>
                  <a:pt x="33" y="33"/>
                  <a:pt x="40" y="33"/>
                  <a:pt x="32" y="33"/>
                </a:cubicBezTo>
                <a:cubicBezTo>
                  <a:pt x="31" y="33"/>
                  <a:pt x="31" y="33"/>
                  <a:pt x="31" y="34"/>
                </a:cubicBezTo>
                <a:cubicBezTo>
                  <a:pt x="31" y="35"/>
                  <a:pt x="31" y="35"/>
                  <a:pt x="32" y="35"/>
                </a:cubicBezTo>
                <a:cubicBezTo>
                  <a:pt x="40" y="35"/>
                  <a:pt x="33" y="35"/>
                  <a:pt x="42" y="35"/>
                </a:cubicBezTo>
                <a:cubicBezTo>
                  <a:pt x="42" y="35"/>
                  <a:pt x="43" y="35"/>
                  <a:pt x="43" y="34"/>
                </a:cubicBezTo>
                <a:cubicBezTo>
                  <a:pt x="43" y="33"/>
                  <a:pt x="42" y="33"/>
                  <a:pt x="42" y="33"/>
                </a:cubicBezTo>
                <a:close/>
                <a:moveTo>
                  <a:pt x="42" y="12"/>
                </a:moveTo>
                <a:cubicBezTo>
                  <a:pt x="42" y="12"/>
                  <a:pt x="42" y="12"/>
                  <a:pt x="42" y="12"/>
                </a:cubicBezTo>
                <a:cubicBezTo>
                  <a:pt x="33" y="12"/>
                  <a:pt x="40" y="12"/>
                  <a:pt x="32" y="12"/>
                </a:cubicBezTo>
                <a:cubicBezTo>
                  <a:pt x="31" y="12"/>
                  <a:pt x="31" y="13"/>
                  <a:pt x="31" y="13"/>
                </a:cubicBezTo>
                <a:cubicBezTo>
                  <a:pt x="31" y="14"/>
                  <a:pt x="31" y="14"/>
                  <a:pt x="32" y="14"/>
                </a:cubicBezTo>
                <a:cubicBezTo>
                  <a:pt x="40" y="14"/>
                  <a:pt x="33" y="14"/>
                  <a:pt x="42" y="14"/>
                </a:cubicBezTo>
                <a:cubicBezTo>
                  <a:pt x="42" y="14"/>
                  <a:pt x="43" y="14"/>
                  <a:pt x="43" y="13"/>
                </a:cubicBezTo>
                <a:cubicBezTo>
                  <a:pt x="43" y="13"/>
                  <a:pt x="42" y="12"/>
                  <a:pt x="42"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8" name="Freeform 694"/>
          <p:cNvSpPr>
            <a:spLocks noEditPoints="1"/>
          </p:cNvSpPr>
          <p:nvPr/>
        </p:nvSpPr>
        <p:spPr bwMode="auto">
          <a:xfrm>
            <a:off x="1705430" y="5715151"/>
            <a:ext cx="151196" cy="167996"/>
          </a:xfrm>
          <a:custGeom>
            <a:avLst/>
            <a:gdLst>
              <a:gd name="T0" fmla="*/ 2 w 45"/>
              <a:gd name="T1" fmla="*/ 0 h 50"/>
              <a:gd name="T2" fmla="*/ 2 w 45"/>
              <a:gd name="T3" fmla="*/ 0 h 50"/>
              <a:gd name="T4" fmla="*/ 11 w 45"/>
              <a:gd name="T5" fmla="*/ 0 h 50"/>
              <a:gd name="T6" fmla="*/ 43 w 45"/>
              <a:gd name="T7" fmla="*/ 0 h 50"/>
              <a:gd name="T8" fmla="*/ 45 w 45"/>
              <a:gd name="T9" fmla="*/ 2 h 50"/>
              <a:gd name="T10" fmla="*/ 45 w 45"/>
              <a:gd name="T11" fmla="*/ 2 h 50"/>
              <a:gd name="T12" fmla="*/ 45 w 45"/>
              <a:gd name="T13" fmla="*/ 48 h 50"/>
              <a:gd name="T14" fmla="*/ 43 w 45"/>
              <a:gd name="T15" fmla="*/ 50 h 50"/>
              <a:gd name="T16" fmla="*/ 43 w 45"/>
              <a:gd name="T17" fmla="*/ 50 h 50"/>
              <a:gd name="T18" fmla="*/ 11 w 45"/>
              <a:gd name="T19" fmla="*/ 50 h 50"/>
              <a:gd name="T20" fmla="*/ 2 w 45"/>
              <a:gd name="T21" fmla="*/ 50 h 50"/>
              <a:gd name="T22" fmla="*/ 0 w 45"/>
              <a:gd name="T23" fmla="*/ 48 h 50"/>
              <a:gd name="T24" fmla="*/ 0 w 45"/>
              <a:gd name="T25" fmla="*/ 48 h 50"/>
              <a:gd name="T26" fmla="*/ 0 w 45"/>
              <a:gd name="T27" fmla="*/ 2 h 50"/>
              <a:gd name="T28" fmla="*/ 2 w 45"/>
              <a:gd name="T29" fmla="*/ 0 h 50"/>
              <a:gd name="T30" fmla="*/ 12 w 45"/>
              <a:gd name="T31" fmla="*/ 4 h 50"/>
              <a:gd name="T32" fmla="*/ 12 w 45"/>
              <a:gd name="T33" fmla="*/ 4 h 50"/>
              <a:gd name="T34" fmla="*/ 12 w 45"/>
              <a:gd name="T35" fmla="*/ 46 h 50"/>
              <a:gd name="T36" fmla="*/ 41 w 45"/>
              <a:gd name="T37" fmla="*/ 46 h 50"/>
              <a:gd name="T38" fmla="*/ 41 w 45"/>
              <a:gd name="T39" fmla="*/ 4 h 50"/>
              <a:gd name="T40" fmla="*/ 34 w 45"/>
              <a:gd name="T41" fmla="*/ 4 h 50"/>
              <a:gd name="T42" fmla="*/ 34 w 45"/>
              <a:gd name="T43" fmla="*/ 17 h 50"/>
              <a:gd name="T44" fmla="*/ 34 w 45"/>
              <a:gd name="T45" fmla="*/ 31 h 50"/>
              <a:gd name="T46" fmla="*/ 33 w 45"/>
              <a:gd name="T47" fmla="*/ 32 h 50"/>
              <a:gd name="T48" fmla="*/ 32 w 45"/>
              <a:gd name="T49" fmla="*/ 32 h 50"/>
              <a:gd name="T50" fmla="*/ 26 w 45"/>
              <a:gd name="T51" fmla="*/ 26 h 50"/>
              <a:gd name="T52" fmla="*/ 19 w 45"/>
              <a:gd name="T53" fmla="*/ 32 h 50"/>
              <a:gd name="T54" fmla="*/ 18 w 45"/>
              <a:gd name="T55" fmla="*/ 32 h 50"/>
              <a:gd name="T56" fmla="*/ 18 w 45"/>
              <a:gd name="T57" fmla="*/ 31 h 50"/>
              <a:gd name="T58" fmla="*/ 18 w 45"/>
              <a:gd name="T59" fmla="*/ 17 h 50"/>
              <a:gd name="T60" fmla="*/ 18 w 45"/>
              <a:gd name="T61" fmla="*/ 4 h 50"/>
              <a:gd name="T62" fmla="*/ 12 w 45"/>
              <a:gd name="T63" fmla="*/ 4 h 50"/>
              <a:gd name="T64" fmla="*/ 10 w 45"/>
              <a:gd name="T65" fmla="*/ 46 h 50"/>
              <a:gd name="T66" fmla="*/ 10 w 45"/>
              <a:gd name="T67" fmla="*/ 46 h 50"/>
              <a:gd name="T68" fmla="*/ 10 w 45"/>
              <a:gd name="T69" fmla="*/ 4 h 50"/>
              <a:gd name="T70" fmla="*/ 4 w 45"/>
              <a:gd name="T71" fmla="*/ 4 h 50"/>
              <a:gd name="T72" fmla="*/ 4 w 45"/>
              <a:gd name="T73" fmla="*/ 46 h 50"/>
              <a:gd name="T74" fmla="*/ 10 w 45"/>
              <a:gd name="T75" fmla="*/ 46 h 50"/>
              <a:gd name="T76" fmla="*/ 32 w 45"/>
              <a:gd name="T77" fmla="*/ 4 h 50"/>
              <a:gd name="T78" fmla="*/ 32 w 45"/>
              <a:gd name="T79" fmla="*/ 4 h 50"/>
              <a:gd name="T80" fmla="*/ 20 w 45"/>
              <a:gd name="T81" fmla="*/ 4 h 50"/>
              <a:gd name="T82" fmla="*/ 20 w 45"/>
              <a:gd name="T83" fmla="*/ 17 h 50"/>
              <a:gd name="T84" fmla="*/ 20 w 45"/>
              <a:gd name="T85" fmla="*/ 29 h 50"/>
              <a:gd name="T86" fmla="*/ 25 w 45"/>
              <a:gd name="T87" fmla="*/ 24 h 50"/>
              <a:gd name="T88" fmla="*/ 27 w 45"/>
              <a:gd name="T89" fmla="*/ 24 h 50"/>
              <a:gd name="T90" fmla="*/ 32 w 45"/>
              <a:gd name="T91" fmla="*/ 29 h 50"/>
              <a:gd name="T92" fmla="*/ 32 w 45"/>
              <a:gd name="T93" fmla="*/ 17 h 50"/>
              <a:gd name="T94" fmla="*/ 32 w 45"/>
              <a:gd name="T95"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50">
                <a:moveTo>
                  <a:pt x="2" y="0"/>
                </a:moveTo>
                <a:cubicBezTo>
                  <a:pt x="2" y="0"/>
                  <a:pt x="2" y="0"/>
                  <a:pt x="2" y="0"/>
                </a:cubicBezTo>
                <a:cubicBezTo>
                  <a:pt x="11" y="0"/>
                  <a:pt x="11" y="0"/>
                  <a:pt x="11" y="0"/>
                </a:cubicBezTo>
                <a:cubicBezTo>
                  <a:pt x="43" y="0"/>
                  <a:pt x="43" y="0"/>
                  <a:pt x="43" y="0"/>
                </a:cubicBezTo>
                <a:cubicBezTo>
                  <a:pt x="44" y="0"/>
                  <a:pt x="45" y="1"/>
                  <a:pt x="45" y="2"/>
                </a:cubicBezTo>
                <a:cubicBezTo>
                  <a:pt x="45" y="2"/>
                  <a:pt x="45" y="2"/>
                  <a:pt x="45" y="2"/>
                </a:cubicBezTo>
                <a:cubicBezTo>
                  <a:pt x="45" y="48"/>
                  <a:pt x="45" y="48"/>
                  <a:pt x="45" y="48"/>
                </a:cubicBezTo>
                <a:cubicBezTo>
                  <a:pt x="45" y="49"/>
                  <a:pt x="44" y="50"/>
                  <a:pt x="43" y="50"/>
                </a:cubicBezTo>
                <a:cubicBezTo>
                  <a:pt x="43" y="50"/>
                  <a:pt x="43" y="50"/>
                  <a:pt x="43" y="50"/>
                </a:cubicBezTo>
                <a:cubicBezTo>
                  <a:pt x="11" y="50"/>
                  <a:pt x="11" y="50"/>
                  <a:pt x="11" y="50"/>
                </a:cubicBezTo>
                <a:cubicBezTo>
                  <a:pt x="2" y="50"/>
                  <a:pt x="2" y="50"/>
                  <a:pt x="2" y="50"/>
                </a:cubicBezTo>
                <a:cubicBezTo>
                  <a:pt x="1" y="50"/>
                  <a:pt x="0" y="49"/>
                  <a:pt x="0" y="48"/>
                </a:cubicBezTo>
                <a:cubicBezTo>
                  <a:pt x="0" y="48"/>
                  <a:pt x="0" y="48"/>
                  <a:pt x="0" y="48"/>
                </a:cubicBezTo>
                <a:cubicBezTo>
                  <a:pt x="0" y="2"/>
                  <a:pt x="0" y="2"/>
                  <a:pt x="0" y="2"/>
                </a:cubicBezTo>
                <a:cubicBezTo>
                  <a:pt x="0" y="1"/>
                  <a:pt x="1" y="0"/>
                  <a:pt x="2" y="0"/>
                </a:cubicBezTo>
                <a:close/>
                <a:moveTo>
                  <a:pt x="12" y="4"/>
                </a:moveTo>
                <a:cubicBezTo>
                  <a:pt x="12" y="4"/>
                  <a:pt x="12" y="4"/>
                  <a:pt x="12" y="4"/>
                </a:cubicBezTo>
                <a:cubicBezTo>
                  <a:pt x="12" y="46"/>
                  <a:pt x="12" y="46"/>
                  <a:pt x="12" y="46"/>
                </a:cubicBezTo>
                <a:cubicBezTo>
                  <a:pt x="41" y="46"/>
                  <a:pt x="41" y="46"/>
                  <a:pt x="41" y="46"/>
                </a:cubicBezTo>
                <a:cubicBezTo>
                  <a:pt x="41" y="4"/>
                  <a:pt x="41" y="4"/>
                  <a:pt x="41" y="4"/>
                </a:cubicBezTo>
                <a:cubicBezTo>
                  <a:pt x="34" y="4"/>
                  <a:pt x="34" y="4"/>
                  <a:pt x="34" y="4"/>
                </a:cubicBezTo>
                <a:cubicBezTo>
                  <a:pt x="34" y="17"/>
                  <a:pt x="34" y="17"/>
                  <a:pt x="34" y="17"/>
                </a:cubicBezTo>
                <a:cubicBezTo>
                  <a:pt x="34" y="31"/>
                  <a:pt x="34" y="31"/>
                  <a:pt x="34" y="31"/>
                </a:cubicBezTo>
                <a:cubicBezTo>
                  <a:pt x="34" y="32"/>
                  <a:pt x="34" y="32"/>
                  <a:pt x="33" y="32"/>
                </a:cubicBezTo>
                <a:cubicBezTo>
                  <a:pt x="33" y="32"/>
                  <a:pt x="32" y="32"/>
                  <a:pt x="32" y="32"/>
                </a:cubicBezTo>
                <a:cubicBezTo>
                  <a:pt x="26" y="26"/>
                  <a:pt x="26" y="26"/>
                  <a:pt x="26" y="26"/>
                </a:cubicBezTo>
                <a:cubicBezTo>
                  <a:pt x="19" y="32"/>
                  <a:pt x="19" y="32"/>
                  <a:pt x="19" y="32"/>
                </a:cubicBezTo>
                <a:cubicBezTo>
                  <a:pt x="19" y="33"/>
                  <a:pt x="18" y="33"/>
                  <a:pt x="18" y="32"/>
                </a:cubicBezTo>
                <a:cubicBezTo>
                  <a:pt x="18" y="32"/>
                  <a:pt x="18" y="32"/>
                  <a:pt x="18" y="31"/>
                </a:cubicBezTo>
                <a:cubicBezTo>
                  <a:pt x="18" y="17"/>
                  <a:pt x="18" y="17"/>
                  <a:pt x="18" y="17"/>
                </a:cubicBezTo>
                <a:cubicBezTo>
                  <a:pt x="18" y="4"/>
                  <a:pt x="18" y="4"/>
                  <a:pt x="18" y="4"/>
                </a:cubicBezTo>
                <a:cubicBezTo>
                  <a:pt x="12" y="4"/>
                  <a:pt x="12" y="4"/>
                  <a:pt x="12" y="4"/>
                </a:cubicBezTo>
                <a:close/>
                <a:moveTo>
                  <a:pt x="10" y="46"/>
                </a:moveTo>
                <a:cubicBezTo>
                  <a:pt x="10" y="46"/>
                  <a:pt x="10" y="46"/>
                  <a:pt x="10" y="46"/>
                </a:cubicBezTo>
                <a:cubicBezTo>
                  <a:pt x="10" y="4"/>
                  <a:pt x="10" y="4"/>
                  <a:pt x="10" y="4"/>
                </a:cubicBezTo>
                <a:cubicBezTo>
                  <a:pt x="4" y="4"/>
                  <a:pt x="4" y="4"/>
                  <a:pt x="4" y="4"/>
                </a:cubicBezTo>
                <a:cubicBezTo>
                  <a:pt x="4" y="46"/>
                  <a:pt x="4" y="46"/>
                  <a:pt x="4" y="46"/>
                </a:cubicBezTo>
                <a:cubicBezTo>
                  <a:pt x="10" y="46"/>
                  <a:pt x="10" y="46"/>
                  <a:pt x="10" y="46"/>
                </a:cubicBezTo>
                <a:close/>
                <a:moveTo>
                  <a:pt x="32" y="4"/>
                </a:moveTo>
                <a:cubicBezTo>
                  <a:pt x="32" y="4"/>
                  <a:pt x="32" y="4"/>
                  <a:pt x="32" y="4"/>
                </a:cubicBezTo>
                <a:cubicBezTo>
                  <a:pt x="20" y="4"/>
                  <a:pt x="20" y="4"/>
                  <a:pt x="20" y="4"/>
                </a:cubicBezTo>
                <a:cubicBezTo>
                  <a:pt x="20" y="17"/>
                  <a:pt x="20" y="17"/>
                  <a:pt x="20" y="17"/>
                </a:cubicBezTo>
                <a:cubicBezTo>
                  <a:pt x="20" y="29"/>
                  <a:pt x="20" y="29"/>
                  <a:pt x="20" y="29"/>
                </a:cubicBezTo>
                <a:cubicBezTo>
                  <a:pt x="25" y="24"/>
                  <a:pt x="25" y="24"/>
                  <a:pt x="25" y="24"/>
                </a:cubicBezTo>
                <a:cubicBezTo>
                  <a:pt x="25" y="24"/>
                  <a:pt x="26" y="24"/>
                  <a:pt x="27" y="24"/>
                </a:cubicBezTo>
                <a:cubicBezTo>
                  <a:pt x="32" y="29"/>
                  <a:pt x="32" y="29"/>
                  <a:pt x="32" y="29"/>
                </a:cubicBezTo>
                <a:cubicBezTo>
                  <a:pt x="32" y="17"/>
                  <a:pt x="32" y="17"/>
                  <a:pt x="32" y="17"/>
                </a:cubicBezTo>
                <a:cubicBezTo>
                  <a:pt x="32" y="4"/>
                  <a:pt x="32" y="4"/>
                  <a:pt x="32"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89" name="Freeform 695"/>
          <p:cNvSpPr>
            <a:spLocks noEditPoints="1"/>
          </p:cNvSpPr>
          <p:nvPr/>
        </p:nvSpPr>
        <p:spPr bwMode="auto">
          <a:xfrm>
            <a:off x="1994383" y="5715151"/>
            <a:ext cx="173036" cy="167996"/>
          </a:xfrm>
          <a:custGeom>
            <a:avLst/>
            <a:gdLst>
              <a:gd name="T0" fmla="*/ 39 w 51"/>
              <a:gd name="T1" fmla="*/ 1 h 50"/>
              <a:gd name="T2" fmla="*/ 12 w 51"/>
              <a:gd name="T3" fmla="*/ 1 h 50"/>
              <a:gd name="T4" fmla="*/ 0 w 51"/>
              <a:gd name="T5" fmla="*/ 25 h 50"/>
              <a:gd name="T6" fmla="*/ 49 w 51"/>
              <a:gd name="T7" fmla="*/ 50 h 50"/>
              <a:gd name="T8" fmla="*/ 49 w 51"/>
              <a:gd name="T9" fmla="*/ 23 h 50"/>
              <a:gd name="T10" fmla="*/ 35 w 51"/>
              <a:gd name="T11" fmla="*/ 3 h 50"/>
              <a:gd name="T12" fmla="*/ 16 w 51"/>
              <a:gd name="T13" fmla="*/ 3 h 50"/>
              <a:gd name="T14" fmla="*/ 4 w 51"/>
              <a:gd name="T15" fmla="*/ 46 h 50"/>
              <a:gd name="T16" fmla="*/ 24 w 51"/>
              <a:gd name="T17" fmla="*/ 46 h 50"/>
              <a:gd name="T18" fmla="*/ 27 w 51"/>
              <a:gd name="T19" fmla="*/ 46 h 50"/>
              <a:gd name="T20" fmla="*/ 47 w 51"/>
              <a:gd name="T21" fmla="*/ 46 h 50"/>
              <a:gd name="T22" fmla="*/ 16 w 51"/>
              <a:gd name="T23" fmla="*/ 42 h 50"/>
              <a:gd name="T24" fmla="*/ 18 w 51"/>
              <a:gd name="T25" fmla="*/ 42 h 50"/>
              <a:gd name="T26" fmla="*/ 18 w 51"/>
              <a:gd name="T27" fmla="*/ 38 h 50"/>
              <a:gd name="T28" fmla="*/ 18 w 51"/>
              <a:gd name="T29" fmla="*/ 36 h 50"/>
              <a:gd name="T30" fmla="*/ 18 w 51"/>
              <a:gd name="T31" fmla="*/ 32 h 50"/>
              <a:gd name="T32" fmla="*/ 17 w 51"/>
              <a:gd name="T33" fmla="*/ 30 h 50"/>
              <a:gd name="T34" fmla="*/ 10 w 51"/>
              <a:gd name="T35" fmla="*/ 31 h 50"/>
              <a:gd name="T36" fmla="*/ 12 w 51"/>
              <a:gd name="T37" fmla="*/ 32 h 50"/>
              <a:gd name="T38" fmla="*/ 16 w 51"/>
              <a:gd name="T39" fmla="*/ 32 h 50"/>
              <a:gd name="T40" fmla="*/ 16 w 51"/>
              <a:gd name="T41" fmla="*/ 33 h 50"/>
              <a:gd name="T42" fmla="*/ 16 w 51"/>
              <a:gd name="T43" fmla="*/ 35 h 50"/>
              <a:gd name="T44" fmla="*/ 16 w 51"/>
              <a:gd name="T45" fmla="*/ 35 h 50"/>
              <a:gd name="T46" fmla="*/ 16 w 51"/>
              <a:gd name="T47" fmla="*/ 35 h 50"/>
              <a:gd name="T48" fmla="*/ 12 w 51"/>
              <a:gd name="T49" fmla="*/ 37 h 50"/>
              <a:gd name="T50" fmla="*/ 16 w 51"/>
              <a:gd name="T51" fmla="*/ 37 h 50"/>
              <a:gd name="T52" fmla="*/ 16 w 51"/>
              <a:gd name="T53" fmla="*/ 37 h 50"/>
              <a:gd name="T54" fmla="*/ 16 w 51"/>
              <a:gd name="T55" fmla="*/ 40 h 50"/>
              <a:gd name="T56" fmla="*/ 16 w 51"/>
              <a:gd name="T57" fmla="*/ 40 h 50"/>
              <a:gd name="T58" fmla="*/ 16 w 51"/>
              <a:gd name="T59" fmla="*/ 40 h 50"/>
              <a:gd name="T60" fmla="*/ 37 w 51"/>
              <a:gd name="T61" fmla="*/ 42 h 50"/>
              <a:gd name="T62" fmla="*/ 40 w 51"/>
              <a:gd name="T63" fmla="*/ 41 h 50"/>
              <a:gd name="T64" fmla="*/ 39 w 51"/>
              <a:gd name="T65" fmla="*/ 39 h 50"/>
              <a:gd name="T66" fmla="*/ 38 w 51"/>
              <a:gd name="T67" fmla="*/ 40 h 50"/>
              <a:gd name="T68" fmla="*/ 35 w 51"/>
              <a:gd name="T69" fmla="*/ 39 h 50"/>
              <a:gd name="T70" fmla="*/ 37 w 51"/>
              <a:gd name="T71" fmla="*/ 32 h 50"/>
              <a:gd name="T72" fmla="*/ 39 w 51"/>
              <a:gd name="T73" fmla="*/ 33 h 50"/>
              <a:gd name="T74" fmla="*/ 41 w 51"/>
              <a:gd name="T75" fmla="*/ 34 h 50"/>
              <a:gd name="T76" fmla="*/ 38 w 51"/>
              <a:gd name="T77" fmla="*/ 30 h 50"/>
              <a:gd name="T78" fmla="*/ 33 w 51"/>
              <a:gd name="T79" fmla="*/ 34 h 50"/>
              <a:gd name="T80" fmla="*/ 37 w 51"/>
              <a:gd name="T81" fmla="*/ 42 h 50"/>
              <a:gd name="T82" fmla="*/ 25 w 51"/>
              <a:gd name="T83" fmla="*/ 8 h 50"/>
              <a:gd name="T84" fmla="*/ 23 w 51"/>
              <a:gd name="T85" fmla="*/ 19 h 50"/>
              <a:gd name="T86" fmla="*/ 28 w 51"/>
              <a:gd name="T87" fmla="*/ 19 h 50"/>
              <a:gd name="T88" fmla="*/ 27 w 51"/>
              <a:gd name="T89" fmla="*/ 8 h 50"/>
              <a:gd name="T90" fmla="*/ 25 w 51"/>
              <a:gd name="T91" fmla="*/ 15 h 50"/>
              <a:gd name="T92" fmla="*/ 25 w 51"/>
              <a:gd name="T93"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 h="50">
                <a:moveTo>
                  <a:pt x="49" y="23"/>
                </a:moveTo>
                <a:cubicBezTo>
                  <a:pt x="39" y="23"/>
                  <a:pt x="39" y="23"/>
                  <a:pt x="39" y="23"/>
                </a:cubicBezTo>
                <a:cubicBezTo>
                  <a:pt x="39" y="1"/>
                  <a:pt x="39" y="1"/>
                  <a:pt x="39" y="1"/>
                </a:cubicBezTo>
                <a:cubicBezTo>
                  <a:pt x="39" y="0"/>
                  <a:pt x="38" y="0"/>
                  <a:pt x="37" y="0"/>
                </a:cubicBezTo>
                <a:cubicBezTo>
                  <a:pt x="14" y="0"/>
                  <a:pt x="14" y="0"/>
                  <a:pt x="14" y="0"/>
                </a:cubicBezTo>
                <a:cubicBezTo>
                  <a:pt x="13" y="0"/>
                  <a:pt x="12" y="0"/>
                  <a:pt x="12" y="1"/>
                </a:cubicBezTo>
                <a:cubicBezTo>
                  <a:pt x="12" y="23"/>
                  <a:pt x="12" y="23"/>
                  <a:pt x="12" y="23"/>
                </a:cubicBezTo>
                <a:cubicBezTo>
                  <a:pt x="2" y="23"/>
                  <a:pt x="2" y="23"/>
                  <a:pt x="2" y="23"/>
                </a:cubicBezTo>
                <a:cubicBezTo>
                  <a:pt x="1" y="23"/>
                  <a:pt x="0" y="24"/>
                  <a:pt x="0" y="25"/>
                </a:cubicBezTo>
                <a:cubicBezTo>
                  <a:pt x="0" y="48"/>
                  <a:pt x="0" y="48"/>
                  <a:pt x="0" y="48"/>
                </a:cubicBezTo>
                <a:cubicBezTo>
                  <a:pt x="0" y="49"/>
                  <a:pt x="1" y="50"/>
                  <a:pt x="2" y="50"/>
                </a:cubicBezTo>
                <a:cubicBezTo>
                  <a:pt x="49" y="50"/>
                  <a:pt x="49" y="50"/>
                  <a:pt x="49" y="50"/>
                </a:cubicBezTo>
                <a:cubicBezTo>
                  <a:pt x="50" y="50"/>
                  <a:pt x="51" y="49"/>
                  <a:pt x="51" y="48"/>
                </a:cubicBezTo>
                <a:cubicBezTo>
                  <a:pt x="51" y="25"/>
                  <a:pt x="51" y="25"/>
                  <a:pt x="51" y="25"/>
                </a:cubicBezTo>
                <a:cubicBezTo>
                  <a:pt x="51" y="24"/>
                  <a:pt x="50" y="23"/>
                  <a:pt x="49" y="23"/>
                </a:cubicBezTo>
                <a:close/>
                <a:moveTo>
                  <a:pt x="16" y="3"/>
                </a:moveTo>
                <a:cubicBezTo>
                  <a:pt x="16" y="3"/>
                  <a:pt x="16" y="3"/>
                  <a:pt x="16" y="3"/>
                </a:cubicBezTo>
                <a:cubicBezTo>
                  <a:pt x="35" y="3"/>
                  <a:pt x="35" y="3"/>
                  <a:pt x="35" y="3"/>
                </a:cubicBezTo>
                <a:cubicBezTo>
                  <a:pt x="35" y="23"/>
                  <a:pt x="35" y="23"/>
                  <a:pt x="35" y="23"/>
                </a:cubicBezTo>
                <a:cubicBezTo>
                  <a:pt x="16" y="23"/>
                  <a:pt x="16" y="23"/>
                  <a:pt x="16" y="23"/>
                </a:cubicBezTo>
                <a:cubicBezTo>
                  <a:pt x="16" y="3"/>
                  <a:pt x="16" y="3"/>
                  <a:pt x="16" y="3"/>
                </a:cubicBezTo>
                <a:close/>
                <a:moveTo>
                  <a:pt x="24" y="46"/>
                </a:moveTo>
                <a:cubicBezTo>
                  <a:pt x="24" y="46"/>
                  <a:pt x="24" y="46"/>
                  <a:pt x="24" y="46"/>
                </a:cubicBezTo>
                <a:cubicBezTo>
                  <a:pt x="4" y="46"/>
                  <a:pt x="4" y="46"/>
                  <a:pt x="4" y="46"/>
                </a:cubicBezTo>
                <a:cubicBezTo>
                  <a:pt x="4" y="27"/>
                  <a:pt x="4" y="27"/>
                  <a:pt x="4" y="27"/>
                </a:cubicBezTo>
                <a:cubicBezTo>
                  <a:pt x="24" y="27"/>
                  <a:pt x="24" y="27"/>
                  <a:pt x="24" y="27"/>
                </a:cubicBezTo>
                <a:cubicBezTo>
                  <a:pt x="24" y="46"/>
                  <a:pt x="24" y="46"/>
                  <a:pt x="24" y="46"/>
                </a:cubicBezTo>
                <a:close/>
                <a:moveTo>
                  <a:pt x="47" y="46"/>
                </a:moveTo>
                <a:cubicBezTo>
                  <a:pt x="47" y="46"/>
                  <a:pt x="47" y="46"/>
                  <a:pt x="47" y="46"/>
                </a:cubicBezTo>
                <a:cubicBezTo>
                  <a:pt x="27" y="46"/>
                  <a:pt x="27" y="46"/>
                  <a:pt x="27" y="46"/>
                </a:cubicBezTo>
                <a:cubicBezTo>
                  <a:pt x="27" y="27"/>
                  <a:pt x="27" y="27"/>
                  <a:pt x="27" y="27"/>
                </a:cubicBezTo>
                <a:cubicBezTo>
                  <a:pt x="47" y="27"/>
                  <a:pt x="47" y="27"/>
                  <a:pt x="47" y="27"/>
                </a:cubicBezTo>
                <a:cubicBezTo>
                  <a:pt x="47" y="46"/>
                  <a:pt x="47" y="46"/>
                  <a:pt x="47" y="46"/>
                </a:cubicBezTo>
                <a:close/>
                <a:moveTo>
                  <a:pt x="11" y="42"/>
                </a:moveTo>
                <a:cubicBezTo>
                  <a:pt x="11" y="42"/>
                  <a:pt x="11" y="42"/>
                  <a:pt x="11" y="42"/>
                </a:cubicBezTo>
                <a:cubicBezTo>
                  <a:pt x="16" y="42"/>
                  <a:pt x="16" y="42"/>
                  <a:pt x="16" y="42"/>
                </a:cubicBezTo>
                <a:cubicBezTo>
                  <a:pt x="16" y="42"/>
                  <a:pt x="16" y="42"/>
                  <a:pt x="17" y="42"/>
                </a:cubicBezTo>
                <a:cubicBezTo>
                  <a:pt x="17" y="42"/>
                  <a:pt x="17" y="42"/>
                  <a:pt x="17" y="42"/>
                </a:cubicBezTo>
                <a:cubicBezTo>
                  <a:pt x="18" y="42"/>
                  <a:pt x="18" y="42"/>
                  <a:pt x="18" y="42"/>
                </a:cubicBezTo>
                <a:cubicBezTo>
                  <a:pt x="18" y="41"/>
                  <a:pt x="18" y="41"/>
                  <a:pt x="18" y="41"/>
                </a:cubicBezTo>
                <a:cubicBezTo>
                  <a:pt x="18" y="40"/>
                  <a:pt x="18" y="40"/>
                  <a:pt x="18" y="40"/>
                </a:cubicBezTo>
                <a:cubicBezTo>
                  <a:pt x="18" y="38"/>
                  <a:pt x="18" y="38"/>
                  <a:pt x="18" y="38"/>
                </a:cubicBezTo>
                <a:cubicBezTo>
                  <a:pt x="18" y="37"/>
                  <a:pt x="18" y="37"/>
                  <a:pt x="18" y="37"/>
                </a:cubicBezTo>
                <a:cubicBezTo>
                  <a:pt x="18" y="37"/>
                  <a:pt x="18" y="36"/>
                  <a:pt x="18" y="36"/>
                </a:cubicBezTo>
                <a:cubicBezTo>
                  <a:pt x="18" y="36"/>
                  <a:pt x="18" y="36"/>
                  <a:pt x="18" y="36"/>
                </a:cubicBezTo>
                <a:cubicBezTo>
                  <a:pt x="18" y="36"/>
                  <a:pt x="18" y="35"/>
                  <a:pt x="18" y="35"/>
                </a:cubicBezTo>
                <a:cubicBezTo>
                  <a:pt x="18" y="33"/>
                  <a:pt x="18" y="33"/>
                  <a:pt x="18" y="33"/>
                </a:cubicBezTo>
                <a:cubicBezTo>
                  <a:pt x="18" y="32"/>
                  <a:pt x="18" y="32"/>
                  <a:pt x="18" y="32"/>
                </a:cubicBezTo>
                <a:cubicBezTo>
                  <a:pt x="18" y="31"/>
                  <a:pt x="18" y="31"/>
                  <a:pt x="18" y="31"/>
                </a:cubicBezTo>
                <a:cubicBezTo>
                  <a:pt x="17" y="31"/>
                  <a:pt x="17" y="31"/>
                  <a:pt x="17" y="31"/>
                </a:cubicBezTo>
                <a:cubicBezTo>
                  <a:pt x="17" y="31"/>
                  <a:pt x="17" y="31"/>
                  <a:pt x="17" y="30"/>
                </a:cubicBezTo>
                <a:cubicBezTo>
                  <a:pt x="16" y="30"/>
                  <a:pt x="16" y="30"/>
                  <a:pt x="16" y="30"/>
                </a:cubicBezTo>
                <a:cubicBezTo>
                  <a:pt x="11" y="30"/>
                  <a:pt x="11" y="30"/>
                  <a:pt x="11" y="30"/>
                </a:cubicBezTo>
                <a:cubicBezTo>
                  <a:pt x="10" y="30"/>
                  <a:pt x="10" y="31"/>
                  <a:pt x="10" y="31"/>
                </a:cubicBezTo>
                <a:cubicBezTo>
                  <a:pt x="10" y="41"/>
                  <a:pt x="10" y="41"/>
                  <a:pt x="10" y="41"/>
                </a:cubicBezTo>
                <a:cubicBezTo>
                  <a:pt x="10" y="42"/>
                  <a:pt x="10" y="42"/>
                  <a:pt x="11" y="42"/>
                </a:cubicBezTo>
                <a:close/>
                <a:moveTo>
                  <a:pt x="12" y="32"/>
                </a:moveTo>
                <a:cubicBezTo>
                  <a:pt x="12" y="32"/>
                  <a:pt x="12" y="32"/>
                  <a:pt x="12" y="32"/>
                </a:cubicBezTo>
                <a:cubicBezTo>
                  <a:pt x="16" y="32"/>
                  <a:pt x="16" y="32"/>
                  <a:pt x="16" y="32"/>
                </a:cubicBezTo>
                <a:cubicBezTo>
                  <a:pt x="16" y="32"/>
                  <a:pt x="16" y="32"/>
                  <a:pt x="16" y="32"/>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6" y="35"/>
                  <a:pt x="16" y="35"/>
                  <a:pt x="16" y="35"/>
                </a:cubicBezTo>
                <a:cubicBezTo>
                  <a:pt x="12" y="35"/>
                  <a:pt x="12" y="35"/>
                  <a:pt x="12" y="35"/>
                </a:cubicBezTo>
                <a:cubicBezTo>
                  <a:pt x="12" y="32"/>
                  <a:pt x="12" y="32"/>
                  <a:pt x="12" y="32"/>
                </a:cubicBezTo>
                <a:close/>
                <a:moveTo>
                  <a:pt x="12" y="37"/>
                </a:moveTo>
                <a:cubicBezTo>
                  <a:pt x="12" y="37"/>
                  <a:pt x="12" y="37"/>
                  <a:pt x="12" y="37"/>
                </a:cubicBezTo>
                <a:cubicBezTo>
                  <a:pt x="16" y="37"/>
                  <a:pt x="16" y="37"/>
                  <a:pt x="16" y="37"/>
                </a:cubicBezTo>
                <a:cubicBezTo>
                  <a:pt x="16" y="37"/>
                  <a:pt x="16" y="37"/>
                  <a:pt x="16" y="37"/>
                </a:cubicBezTo>
                <a:cubicBezTo>
                  <a:pt x="16" y="37"/>
                  <a:pt x="16" y="37"/>
                  <a:pt x="16" y="37"/>
                </a:cubicBezTo>
                <a:cubicBezTo>
                  <a:pt x="16" y="37"/>
                  <a:pt x="16" y="37"/>
                  <a:pt x="16" y="37"/>
                </a:cubicBezTo>
                <a:cubicBezTo>
                  <a:pt x="16" y="37"/>
                  <a:pt x="16" y="37"/>
                  <a:pt x="16" y="37"/>
                </a:cubicBezTo>
                <a:cubicBezTo>
                  <a:pt x="16" y="37"/>
                  <a:pt x="16" y="37"/>
                  <a:pt x="16" y="38"/>
                </a:cubicBezTo>
                <a:cubicBezTo>
                  <a:pt x="16" y="38"/>
                  <a:pt x="16" y="38"/>
                  <a:pt x="16" y="38"/>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2" y="40"/>
                  <a:pt x="12" y="40"/>
                  <a:pt x="12" y="40"/>
                </a:cubicBezTo>
                <a:cubicBezTo>
                  <a:pt x="12" y="37"/>
                  <a:pt x="12" y="37"/>
                  <a:pt x="12" y="37"/>
                </a:cubicBezTo>
                <a:close/>
                <a:moveTo>
                  <a:pt x="37" y="42"/>
                </a:moveTo>
                <a:cubicBezTo>
                  <a:pt x="37" y="42"/>
                  <a:pt x="37" y="42"/>
                  <a:pt x="37" y="42"/>
                </a:cubicBezTo>
                <a:cubicBezTo>
                  <a:pt x="38" y="42"/>
                  <a:pt x="38" y="42"/>
                  <a:pt x="38" y="42"/>
                </a:cubicBezTo>
                <a:cubicBezTo>
                  <a:pt x="39" y="42"/>
                  <a:pt x="40" y="42"/>
                  <a:pt x="40" y="41"/>
                </a:cubicBezTo>
                <a:cubicBezTo>
                  <a:pt x="41" y="41"/>
                  <a:pt x="41" y="40"/>
                  <a:pt x="41" y="39"/>
                </a:cubicBezTo>
                <a:cubicBezTo>
                  <a:pt x="41" y="38"/>
                  <a:pt x="41" y="38"/>
                  <a:pt x="40" y="38"/>
                </a:cubicBezTo>
                <a:cubicBezTo>
                  <a:pt x="39" y="38"/>
                  <a:pt x="39" y="38"/>
                  <a:pt x="39" y="39"/>
                </a:cubicBezTo>
                <a:cubicBezTo>
                  <a:pt x="39" y="39"/>
                  <a:pt x="39" y="39"/>
                  <a:pt x="39" y="40"/>
                </a:cubicBezTo>
                <a:cubicBezTo>
                  <a:pt x="39" y="40"/>
                  <a:pt x="39" y="40"/>
                  <a:pt x="39" y="40"/>
                </a:cubicBezTo>
                <a:cubicBezTo>
                  <a:pt x="38" y="40"/>
                  <a:pt x="38" y="40"/>
                  <a:pt x="38" y="40"/>
                </a:cubicBezTo>
                <a:cubicBezTo>
                  <a:pt x="37" y="40"/>
                  <a:pt x="37" y="40"/>
                  <a:pt x="37" y="40"/>
                </a:cubicBezTo>
                <a:cubicBezTo>
                  <a:pt x="36" y="40"/>
                  <a:pt x="36" y="40"/>
                  <a:pt x="36" y="40"/>
                </a:cubicBezTo>
                <a:cubicBezTo>
                  <a:pt x="35" y="39"/>
                  <a:pt x="35" y="39"/>
                  <a:pt x="35" y="39"/>
                </a:cubicBezTo>
                <a:cubicBezTo>
                  <a:pt x="35" y="34"/>
                  <a:pt x="35" y="34"/>
                  <a:pt x="35" y="34"/>
                </a:cubicBezTo>
                <a:cubicBezTo>
                  <a:pt x="35" y="33"/>
                  <a:pt x="35" y="33"/>
                  <a:pt x="36" y="33"/>
                </a:cubicBezTo>
                <a:cubicBezTo>
                  <a:pt x="36" y="33"/>
                  <a:pt x="36" y="32"/>
                  <a:pt x="37" y="32"/>
                </a:cubicBezTo>
                <a:cubicBezTo>
                  <a:pt x="38" y="32"/>
                  <a:pt x="38" y="32"/>
                  <a:pt x="38" y="32"/>
                </a:cubicBezTo>
                <a:cubicBezTo>
                  <a:pt x="38" y="32"/>
                  <a:pt x="38" y="33"/>
                  <a:pt x="39" y="33"/>
                </a:cubicBezTo>
                <a:cubicBezTo>
                  <a:pt x="39" y="33"/>
                  <a:pt x="39" y="33"/>
                  <a:pt x="39" y="33"/>
                </a:cubicBezTo>
                <a:cubicBezTo>
                  <a:pt x="39" y="33"/>
                  <a:pt x="39" y="33"/>
                  <a:pt x="39" y="34"/>
                </a:cubicBezTo>
                <a:cubicBezTo>
                  <a:pt x="39" y="34"/>
                  <a:pt x="39" y="35"/>
                  <a:pt x="40" y="35"/>
                </a:cubicBezTo>
                <a:cubicBezTo>
                  <a:pt x="41" y="35"/>
                  <a:pt x="41" y="34"/>
                  <a:pt x="41" y="34"/>
                </a:cubicBezTo>
                <a:cubicBezTo>
                  <a:pt x="41" y="33"/>
                  <a:pt x="41" y="32"/>
                  <a:pt x="40" y="31"/>
                </a:cubicBezTo>
                <a:cubicBezTo>
                  <a:pt x="40" y="31"/>
                  <a:pt x="40" y="31"/>
                  <a:pt x="40" y="31"/>
                </a:cubicBezTo>
                <a:cubicBezTo>
                  <a:pt x="40" y="31"/>
                  <a:pt x="39" y="30"/>
                  <a:pt x="38" y="30"/>
                </a:cubicBezTo>
                <a:cubicBezTo>
                  <a:pt x="37" y="30"/>
                  <a:pt x="37" y="30"/>
                  <a:pt x="37" y="30"/>
                </a:cubicBezTo>
                <a:cubicBezTo>
                  <a:pt x="36" y="30"/>
                  <a:pt x="35" y="31"/>
                  <a:pt x="34" y="31"/>
                </a:cubicBezTo>
                <a:cubicBezTo>
                  <a:pt x="33" y="32"/>
                  <a:pt x="33" y="33"/>
                  <a:pt x="33" y="34"/>
                </a:cubicBezTo>
                <a:cubicBezTo>
                  <a:pt x="33" y="39"/>
                  <a:pt x="33" y="39"/>
                  <a:pt x="33" y="39"/>
                </a:cubicBezTo>
                <a:cubicBezTo>
                  <a:pt x="33" y="40"/>
                  <a:pt x="33" y="41"/>
                  <a:pt x="34" y="41"/>
                </a:cubicBezTo>
                <a:cubicBezTo>
                  <a:pt x="35" y="42"/>
                  <a:pt x="36" y="42"/>
                  <a:pt x="37" y="42"/>
                </a:cubicBezTo>
                <a:close/>
                <a:moveTo>
                  <a:pt x="26" y="7"/>
                </a:moveTo>
                <a:cubicBezTo>
                  <a:pt x="26" y="7"/>
                  <a:pt x="26" y="7"/>
                  <a:pt x="26" y="7"/>
                </a:cubicBezTo>
                <a:cubicBezTo>
                  <a:pt x="25" y="7"/>
                  <a:pt x="25" y="7"/>
                  <a:pt x="25" y="8"/>
                </a:cubicBezTo>
                <a:cubicBezTo>
                  <a:pt x="21" y="18"/>
                  <a:pt x="21" y="18"/>
                  <a:pt x="21" y="18"/>
                </a:cubicBezTo>
                <a:cubicBezTo>
                  <a:pt x="21" y="18"/>
                  <a:pt x="21" y="19"/>
                  <a:pt x="22" y="19"/>
                </a:cubicBezTo>
                <a:cubicBezTo>
                  <a:pt x="22" y="19"/>
                  <a:pt x="23" y="19"/>
                  <a:pt x="23" y="19"/>
                </a:cubicBezTo>
                <a:cubicBezTo>
                  <a:pt x="24" y="17"/>
                  <a:pt x="24" y="17"/>
                  <a:pt x="24" y="17"/>
                </a:cubicBezTo>
                <a:cubicBezTo>
                  <a:pt x="27" y="17"/>
                  <a:pt x="27" y="17"/>
                  <a:pt x="27" y="17"/>
                </a:cubicBezTo>
                <a:cubicBezTo>
                  <a:pt x="28" y="19"/>
                  <a:pt x="28" y="19"/>
                  <a:pt x="28" y="19"/>
                </a:cubicBezTo>
                <a:cubicBezTo>
                  <a:pt x="28" y="19"/>
                  <a:pt x="29" y="19"/>
                  <a:pt x="29" y="19"/>
                </a:cubicBezTo>
                <a:cubicBezTo>
                  <a:pt x="30" y="19"/>
                  <a:pt x="30" y="18"/>
                  <a:pt x="30" y="18"/>
                </a:cubicBezTo>
                <a:cubicBezTo>
                  <a:pt x="27" y="8"/>
                  <a:pt x="27" y="8"/>
                  <a:pt x="27" y="8"/>
                </a:cubicBezTo>
                <a:cubicBezTo>
                  <a:pt x="27" y="8"/>
                  <a:pt x="26" y="7"/>
                  <a:pt x="26" y="7"/>
                </a:cubicBezTo>
                <a:close/>
                <a:moveTo>
                  <a:pt x="25" y="15"/>
                </a:moveTo>
                <a:cubicBezTo>
                  <a:pt x="25" y="15"/>
                  <a:pt x="25" y="15"/>
                  <a:pt x="25" y="15"/>
                </a:cubicBezTo>
                <a:cubicBezTo>
                  <a:pt x="26" y="12"/>
                  <a:pt x="26" y="12"/>
                  <a:pt x="26" y="12"/>
                </a:cubicBezTo>
                <a:cubicBezTo>
                  <a:pt x="27" y="15"/>
                  <a:pt x="27" y="15"/>
                  <a:pt x="27" y="15"/>
                </a:cubicBezTo>
                <a:cubicBezTo>
                  <a:pt x="25" y="15"/>
                  <a:pt x="25" y="15"/>
                  <a:pt x="25"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0" name="Freeform 696"/>
          <p:cNvSpPr>
            <a:spLocks noEditPoints="1"/>
          </p:cNvSpPr>
          <p:nvPr/>
        </p:nvSpPr>
        <p:spPr bwMode="auto">
          <a:xfrm>
            <a:off x="10290005" y="5718512"/>
            <a:ext cx="164635" cy="157916"/>
          </a:xfrm>
          <a:custGeom>
            <a:avLst/>
            <a:gdLst>
              <a:gd name="T0" fmla="*/ 47 w 49"/>
              <a:gd name="T1" fmla="*/ 0 h 47"/>
              <a:gd name="T2" fmla="*/ 49 w 49"/>
              <a:gd name="T3" fmla="*/ 2 h 47"/>
              <a:gd name="T4" fmla="*/ 47 w 49"/>
              <a:gd name="T5" fmla="*/ 47 h 47"/>
              <a:gd name="T6" fmla="*/ 2 w 49"/>
              <a:gd name="T7" fmla="*/ 47 h 47"/>
              <a:gd name="T8" fmla="*/ 0 w 49"/>
              <a:gd name="T9" fmla="*/ 45 h 47"/>
              <a:gd name="T10" fmla="*/ 2 w 49"/>
              <a:gd name="T11" fmla="*/ 0 h 47"/>
              <a:gd name="T12" fmla="*/ 12 w 49"/>
              <a:gd name="T13" fmla="*/ 4 h 47"/>
              <a:gd name="T14" fmla="*/ 15 w 49"/>
              <a:gd name="T15" fmla="*/ 24 h 47"/>
              <a:gd name="T16" fmla="*/ 12 w 49"/>
              <a:gd name="T17" fmla="*/ 4 h 47"/>
              <a:gd name="T18" fmla="*/ 23 w 49"/>
              <a:gd name="T19" fmla="*/ 4 h 47"/>
              <a:gd name="T20" fmla="*/ 26 w 49"/>
              <a:gd name="T21" fmla="*/ 24 h 47"/>
              <a:gd name="T22" fmla="*/ 23 w 49"/>
              <a:gd name="T23" fmla="*/ 4 h 47"/>
              <a:gd name="T24" fmla="*/ 34 w 49"/>
              <a:gd name="T25" fmla="*/ 4 h 47"/>
              <a:gd name="T26" fmla="*/ 37 w 49"/>
              <a:gd name="T27" fmla="*/ 24 h 47"/>
              <a:gd name="T28" fmla="*/ 34 w 49"/>
              <a:gd name="T29" fmla="*/ 4 h 47"/>
              <a:gd name="T30" fmla="*/ 46 w 49"/>
              <a:gd name="T31" fmla="*/ 4 h 47"/>
              <a:gd name="T32" fmla="*/ 40 w 49"/>
              <a:gd name="T33" fmla="*/ 25 h 47"/>
              <a:gd name="T34" fmla="*/ 38 w 49"/>
              <a:gd name="T35" fmla="*/ 26 h 47"/>
              <a:gd name="T36" fmla="*/ 37 w 49"/>
              <a:gd name="T37" fmla="*/ 43 h 47"/>
              <a:gd name="T38" fmla="*/ 46 w 49"/>
              <a:gd name="T39" fmla="*/ 4 h 47"/>
              <a:gd name="T40" fmla="*/ 32 w 49"/>
              <a:gd name="T41" fmla="*/ 4 h 47"/>
              <a:gd name="T42" fmla="*/ 28 w 49"/>
              <a:gd name="T43" fmla="*/ 25 h 47"/>
              <a:gd name="T44" fmla="*/ 27 w 49"/>
              <a:gd name="T45" fmla="*/ 26 h 47"/>
              <a:gd name="T46" fmla="*/ 26 w 49"/>
              <a:gd name="T47" fmla="*/ 43 h 47"/>
              <a:gd name="T48" fmla="*/ 35 w 49"/>
              <a:gd name="T49" fmla="*/ 26 h 47"/>
              <a:gd name="T50" fmla="*/ 33 w 49"/>
              <a:gd name="T51" fmla="*/ 26 h 47"/>
              <a:gd name="T52" fmla="*/ 32 w 49"/>
              <a:gd name="T53" fmla="*/ 4 h 47"/>
              <a:gd name="T54" fmla="*/ 21 w 49"/>
              <a:gd name="T55" fmla="*/ 4 h 47"/>
              <a:gd name="T56" fmla="*/ 17 w 49"/>
              <a:gd name="T57" fmla="*/ 25 h 47"/>
              <a:gd name="T58" fmla="*/ 16 w 49"/>
              <a:gd name="T59" fmla="*/ 26 h 47"/>
              <a:gd name="T60" fmla="*/ 14 w 49"/>
              <a:gd name="T61" fmla="*/ 43 h 47"/>
              <a:gd name="T62" fmla="*/ 23 w 49"/>
              <a:gd name="T63" fmla="*/ 26 h 47"/>
              <a:gd name="T64" fmla="*/ 22 w 49"/>
              <a:gd name="T65" fmla="*/ 26 h 47"/>
              <a:gd name="T66" fmla="*/ 21 w 49"/>
              <a:gd name="T67" fmla="*/ 4 h 47"/>
              <a:gd name="T68" fmla="*/ 10 w 49"/>
              <a:gd name="T69" fmla="*/ 4 h 47"/>
              <a:gd name="T70" fmla="*/ 3 w 49"/>
              <a:gd name="T71" fmla="*/ 43 h 47"/>
              <a:gd name="T72" fmla="*/ 12 w 49"/>
              <a:gd name="T73" fmla="*/ 26 h 47"/>
              <a:gd name="T74" fmla="*/ 11 w 49"/>
              <a:gd name="T75" fmla="*/ 26 h 47"/>
              <a:gd name="T76" fmla="*/ 10 w 49"/>
              <a:gd name="T77" fmla="*/ 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47">
                <a:moveTo>
                  <a:pt x="2" y="0"/>
                </a:moveTo>
                <a:cubicBezTo>
                  <a:pt x="47" y="0"/>
                  <a:pt x="47" y="0"/>
                  <a:pt x="47" y="0"/>
                </a:cubicBezTo>
                <a:cubicBezTo>
                  <a:pt x="49" y="0"/>
                  <a:pt x="49" y="1"/>
                  <a:pt x="49" y="2"/>
                </a:cubicBezTo>
                <a:cubicBezTo>
                  <a:pt x="49" y="2"/>
                  <a:pt x="49" y="2"/>
                  <a:pt x="49" y="2"/>
                </a:cubicBezTo>
                <a:cubicBezTo>
                  <a:pt x="49" y="45"/>
                  <a:pt x="49" y="45"/>
                  <a:pt x="49" y="45"/>
                </a:cubicBezTo>
                <a:cubicBezTo>
                  <a:pt x="49" y="46"/>
                  <a:pt x="49" y="47"/>
                  <a:pt x="47" y="47"/>
                </a:cubicBezTo>
                <a:cubicBezTo>
                  <a:pt x="47" y="47"/>
                  <a:pt x="47" y="47"/>
                  <a:pt x="47" y="47"/>
                </a:cubicBezTo>
                <a:cubicBezTo>
                  <a:pt x="2" y="47"/>
                  <a:pt x="2" y="47"/>
                  <a:pt x="2" y="47"/>
                </a:cubicBezTo>
                <a:cubicBezTo>
                  <a:pt x="1" y="47"/>
                  <a:pt x="0" y="46"/>
                  <a:pt x="0" y="45"/>
                </a:cubicBezTo>
                <a:cubicBezTo>
                  <a:pt x="0" y="45"/>
                  <a:pt x="0" y="45"/>
                  <a:pt x="0" y="45"/>
                </a:cubicBezTo>
                <a:cubicBezTo>
                  <a:pt x="0" y="2"/>
                  <a:pt x="0" y="2"/>
                  <a:pt x="0" y="2"/>
                </a:cubicBezTo>
                <a:cubicBezTo>
                  <a:pt x="0" y="1"/>
                  <a:pt x="1" y="0"/>
                  <a:pt x="2" y="0"/>
                </a:cubicBezTo>
                <a:close/>
                <a:moveTo>
                  <a:pt x="12" y="4"/>
                </a:moveTo>
                <a:cubicBezTo>
                  <a:pt x="12" y="4"/>
                  <a:pt x="12" y="4"/>
                  <a:pt x="12" y="4"/>
                </a:cubicBezTo>
                <a:cubicBezTo>
                  <a:pt x="12" y="24"/>
                  <a:pt x="12" y="24"/>
                  <a:pt x="12" y="24"/>
                </a:cubicBezTo>
                <a:cubicBezTo>
                  <a:pt x="13" y="24"/>
                  <a:pt x="14" y="24"/>
                  <a:pt x="15" y="24"/>
                </a:cubicBezTo>
                <a:cubicBezTo>
                  <a:pt x="15" y="4"/>
                  <a:pt x="15" y="4"/>
                  <a:pt x="15" y="4"/>
                </a:cubicBezTo>
                <a:cubicBezTo>
                  <a:pt x="12" y="4"/>
                  <a:pt x="12" y="4"/>
                  <a:pt x="12" y="4"/>
                </a:cubicBezTo>
                <a:close/>
                <a:moveTo>
                  <a:pt x="23" y="4"/>
                </a:moveTo>
                <a:cubicBezTo>
                  <a:pt x="23" y="4"/>
                  <a:pt x="23" y="4"/>
                  <a:pt x="23" y="4"/>
                </a:cubicBezTo>
                <a:cubicBezTo>
                  <a:pt x="23" y="24"/>
                  <a:pt x="23" y="24"/>
                  <a:pt x="23" y="24"/>
                </a:cubicBezTo>
                <a:cubicBezTo>
                  <a:pt x="24" y="24"/>
                  <a:pt x="25" y="24"/>
                  <a:pt x="26" y="24"/>
                </a:cubicBezTo>
                <a:cubicBezTo>
                  <a:pt x="26" y="4"/>
                  <a:pt x="26" y="4"/>
                  <a:pt x="26" y="4"/>
                </a:cubicBezTo>
                <a:cubicBezTo>
                  <a:pt x="23" y="4"/>
                  <a:pt x="23" y="4"/>
                  <a:pt x="23" y="4"/>
                </a:cubicBezTo>
                <a:close/>
                <a:moveTo>
                  <a:pt x="34" y="4"/>
                </a:moveTo>
                <a:cubicBezTo>
                  <a:pt x="34" y="4"/>
                  <a:pt x="34" y="4"/>
                  <a:pt x="34" y="4"/>
                </a:cubicBezTo>
                <a:cubicBezTo>
                  <a:pt x="34" y="24"/>
                  <a:pt x="34" y="24"/>
                  <a:pt x="34" y="24"/>
                </a:cubicBezTo>
                <a:cubicBezTo>
                  <a:pt x="35" y="24"/>
                  <a:pt x="36" y="24"/>
                  <a:pt x="37" y="24"/>
                </a:cubicBezTo>
                <a:cubicBezTo>
                  <a:pt x="37" y="4"/>
                  <a:pt x="37" y="4"/>
                  <a:pt x="37" y="4"/>
                </a:cubicBezTo>
                <a:cubicBezTo>
                  <a:pt x="34" y="4"/>
                  <a:pt x="34" y="4"/>
                  <a:pt x="34" y="4"/>
                </a:cubicBezTo>
                <a:close/>
                <a:moveTo>
                  <a:pt x="46" y="4"/>
                </a:moveTo>
                <a:cubicBezTo>
                  <a:pt x="46" y="4"/>
                  <a:pt x="46" y="4"/>
                  <a:pt x="46" y="4"/>
                </a:cubicBezTo>
                <a:cubicBezTo>
                  <a:pt x="40" y="4"/>
                  <a:pt x="40" y="4"/>
                  <a:pt x="40" y="4"/>
                </a:cubicBezTo>
                <a:cubicBezTo>
                  <a:pt x="40" y="25"/>
                  <a:pt x="40" y="25"/>
                  <a:pt x="40" y="25"/>
                </a:cubicBezTo>
                <a:cubicBezTo>
                  <a:pt x="40" y="25"/>
                  <a:pt x="40" y="25"/>
                  <a:pt x="40" y="25"/>
                </a:cubicBezTo>
                <a:cubicBezTo>
                  <a:pt x="40" y="26"/>
                  <a:pt x="39" y="26"/>
                  <a:pt x="38" y="26"/>
                </a:cubicBezTo>
                <a:cubicBezTo>
                  <a:pt x="37" y="26"/>
                  <a:pt x="37" y="26"/>
                  <a:pt x="37" y="26"/>
                </a:cubicBezTo>
                <a:cubicBezTo>
                  <a:pt x="37" y="43"/>
                  <a:pt x="37" y="43"/>
                  <a:pt x="37" y="43"/>
                </a:cubicBezTo>
                <a:cubicBezTo>
                  <a:pt x="46" y="43"/>
                  <a:pt x="46" y="43"/>
                  <a:pt x="46" y="43"/>
                </a:cubicBezTo>
                <a:cubicBezTo>
                  <a:pt x="46" y="4"/>
                  <a:pt x="46" y="4"/>
                  <a:pt x="46" y="4"/>
                </a:cubicBezTo>
                <a:close/>
                <a:moveTo>
                  <a:pt x="32" y="4"/>
                </a:moveTo>
                <a:cubicBezTo>
                  <a:pt x="32" y="4"/>
                  <a:pt x="32" y="4"/>
                  <a:pt x="32" y="4"/>
                </a:cubicBezTo>
                <a:cubicBezTo>
                  <a:pt x="28" y="4"/>
                  <a:pt x="28" y="4"/>
                  <a:pt x="28" y="4"/>
                </a:cubicBezTo>
                <a:cubicBezTo>
                  <a:pt x="28" y="25"/>
                  <a:pt x="28" y="25"/>
                  <a:pt x="28" y="25"/>
                </a:cubicBezTo>
                <a:cubicBezTo>
                  <a:pt x="28" y="25"/>
                  <a:pt x="28" y="25"/>
                  <a:pt x="28" y="25"/>
                </a:cubicBezTo>
                <a:cubicBezTo>
                  <a:pt x="28" y="26"/>
                  <a:pt x="28" y="26"/>
                  <a:pt x="27" y="26"/>
                </a:cubicBezTo>
                <a:cubicBezTo>
                  <a:pt x="26" y="26"/>
                  <a:pt x="26" y="26"/>
                  <a:pt x="26" y="26"/>
                </a:cubicBezTo>
                <a:cubicBezTo>
                  <a:pt x="26" y="43"/>
                  <a:pt x="26" y="43"/>
                  <a:pt x="26" y="43"/>
                </a:cubicBezTo>
                <a:cubicBezTo>
                  <a:pt x="35" y="43"/>
                  <a:pt x="35" y="43"/>
                  <a:pt x="35" y="43"/>
                </a:cubicBezTo>
                <a:cubicBezTo>
                  <a:pt x="35" y="26"/>
                  <a:pt x="35" y="26"/>
                  <a:pt x="35" y="26"/>
                </a:cubicBezTo>
                <a:cubicBezTo>
                  <a:pt x="33" y="26"/>
                  <a:pt x="33" y="26"/>
                  <a:pt x="33" y="26"/>
                </a:cubicBezTo>
                <a:cubicBezTo>
                  <a:pt x="33" y="26"/>
                  <a:pt x="33" y="26"/>
                  <a:pt x="33" y="26"/>
                </a:cubicBezTo>
                <a:cubicBezTo>
                  <a:pt x="32" y="26"/>
                  <a:pt x="32" y="26"/>
                  <a:pt x="32" y="25"/>
                </a:cubicBezTo>
                <a:cubicBezTo>
                  <a:pt x="32" y="4"/>
                  <a:pt x="32" y="4"/>
                  <a:pt x="32" y="4"/>
                </a:cubicBezTo>
                <a:close/>
                <a:moveTo>
                  <a:pt x="21" y="4"/>
                </a:moveTo>
                <a:cubicBezTo>
                  <a:pt x="21" y="4"/>
                  <a:pt x="21" y="4"/>
                  <a:pt x="21" y="4"/>
                </a:cubicBezTo>
                <a:cubicBezTo>
                  <a:pt x="17" y="4"/>
                  <a:pt x="17" y="4"/>
                  <a:pt x="17" y="4"/>
                </a:cubicBezTo>
                <a:cubicBezTo>
                  <a:pt x="17" y="25"/>
                  <a:pt x="17" y="25"/>
                  <a:pt x="17" y="25"/>
                </a:cubicBezTo>
                <a:cubicBezTo>
                  <a:pt x="17" y="25"/>
                  <a:pt x="17" y="25"/>
                  <a:pt x="17" y="25"/>
                </a:cubicBezTo>
                <a:cubicBezTo>
                  <a:pt x="17" y="26"/>
                  <a:pt x="17" y="26"/>
                  <a:pt x="16" y="26"/>
                </a:cubicBezTo>
                <a:cubicBezTo>
                  <a:pt x="14" y="26"/>
                  <a:pt x="14" y="26"/>
                  <a:pt x="14" y="26"/>
                </a:cubicBezTo>
                <a:cubicBezTo>
                  <a:pt x="14" y="43"/>
                  <a:pt x="14" y="43"/>
                  <a:pt x="14" y="43"/>
                </a:cubicBezTo>
                <a:cubicBezTo>
                  <a:pt x="23" y="43"/>
                  <a:pt x="23" y="43"/>
                  <a:pt x="23" y="43"/>
                </a:cubicBezTo>
                <a:cubicBezTo>
                  <a:pt x="23" y="26"/>
                  <a:pt x="23" y="26"/>
                  <a:pt x="23" y="26"/>
                </a:cubicBezTo>
                <a:cubicBezTo>
                  <a:pt x="22" y="26"/>
                  <a:pt x="22" y="26"/>
                  <a:pt x="22" y="26"/>
                </a:cubicBezTo>
                <a:cubicBezTo>
                  <a:pt x="22" y="26"/>
                  <a:pt x="22" y="26"/>
                  <a:pt x="22" y="26"/>
                </a:cubicBezTo>
                <a:cubicBezTo>
                  <a:pt x="21" y="26"/>
                  <a:pt x="21" y="26"/>
                  <a:pt x="21" y="25"/>
                </a:cubicBezTo>
                <a:cubicBezTo>
                  <a:pt x="21" y="4"/>
                  <a:pt x="21" y="4"/>
                  <a:pt x="21" y="4"/>
                </a:cubicBezTo>
                <a:close/>
                <a:moveTo>
                  <a:pt x="10" y="4"/>
                </a:moveTo>
                <a:cubicBezTo>
                  <a:pt x="10" y="4"/>
                  <a:pt x="10" y="4"/>
                  <a:pt x="10" y="4"/>
                </a:cubicBezTo>
                <a:cubicBezTo>
                  <a:pt x="3" y="4"/>
                  <a:pt x="3" y="4"/>
                  <a:pt x="3" y="4"/>
                </a:cubicBezTo>
                <a:cubicBezTo>
                  <a:pt x="3" y="43"/>
                  <a:pt x="3" y="43"/>
                  <a:pt x="3" y="43"/>
                </a:cubicBezTo>
                <a:cubicBezTo>
                  <a:pt x="12" y="43"/>
                  <a:pt x="12" y="43"/>
                  <a:pt x="12" y="43"/>
                </a:cubicBezTo>
                <a:cubicBezTo>
                  <a:pt x="12" y="26"/>
                  <a:pt x="12" y="26"/>
                  <a:pt x="12" y="26"/>
                </a:cubicBezTo>
                <a:cubicBezTo>
                  <a:pt x="11" y="26"/>
                  <a:pt x="11" y="26"/>
                  <a:pt x="11" y="26"/>
                </a:cubicBezTo>
                <a:cubicBezTo>
                  <a:pt x="11" y="26"/>
                  <a:pt x="11" y="26"/>
                  <a:pt x="11" y="26"/>
                </a:cubicBezTo>
                <a:cubicBezTo>
                  <a:pt x="10" y="26"/>
                  <a:pt x="10" y="26"/>
                  <a:pt x="10" y="25"/>
                </a:cubicBezTo>
                <a:cubicBezTo>
                  <a:pt x="10" y="4"/>
                  <a:pt x="10" y="4"/>
                  <a:pt x="10"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1" name="Freeform 697"/>
          <p:cNvSpPr>
            <a:spLocks noEditPoints="1"/>
          </p:cNvSpPr>
          <p:nvPr/>
        </p:nvSpPr>
        <p:spPr bwMode="auto">
          <a:xfrm>
            <a:off x="2301815" y="5718510"/>
            <a:ext cx="167996" cy="161276"/>
          </a:xfrm>
          <a:custGeom>
            <a:avLst/>
            <a:gdLst>
              <a:gd name="T0" fmla="*/ 30 w 50"/>
              <a:gd name="T1" fmla="*/ 0 h 48"/>
              <a:gd name="T2" fmla="*/ 36 w 50"/>
              <a:gd name="T3" fmla="*/ 5 h 48"/>
              <a:gd name="T4" fmla="*/ 40 w 50"/>
              <a:gd name="T5" fmla="*/ 7 h 48"/>
              <a:gd name="T6" fmla="*/ 50 w 50"/>
              <a:gd name="T7" fmla="*/ 17 h 48"/>
              <a:gd name="T8" fmla="*/ 47 w 50"/>
              <a:gd name="T9" fmla="*/ 45 h 48"/>
              <a:gd name="T10" fmla="*/ 10 w 50"/>
              <a:gd name="T11" fmla="*/ 48 h 48"/>
              <a:gd name="T12" fmla="*/ 3 w 50"/>
              <a:gd name="T13" fmla="*/ 45 h 48"/>
              <a:gd name="T14" fmla="*/ 0 w 50"/>
              <a:gd name="T15" fmla="*/ 17 h 48"/>
              <a:gd name="T16" fmla="*/ 10 w 50"/>
              <a:gd name="T17" fmla="*/ 7 h 48"/>
              <a:gd name="T18" fmla="*/ 14 w 50"/>
              <a:gd name="T19" fmla="*/ 5 h 48"/>
              <a:gd name="T20" fmla="*/ 19 w 50"/>
              <a:gd name="T21" fmla="*/ 0 h 48"/>
              <a:gd name="T22" fmla="*/ 35 w 50"/>
              <a:gd name="T23" fmla="*/ 11 h 48"/>
              <a:gd name="T24" fmla="*/ 34 w 50"/>
              <a:gd name="T25" fmla="*/ 11 h 48"/>
              <a:gd name="T26" fmla="*/ 15 w 50"/>
              <a:gd name="T27" fmla="*/ 11 h 48"/>
              <a:gd name="T28" fmla="*/ 5 w 50"/>
              <a:gd name="T29" fmla="*/ 13 h 48"/>
              <a:gd name="T30" fmla="*/ 4 w 50"/>
              <a:gd name="T31" fmla="*/ 17 h 48"/>
              <a:gd name="T32" fmla="*/ 9 w 50"/>
              <a:gd name="T33" fmla="*/ 26 h 48"/>
              <a:gd name="T34" fmla="*/ 10 w 50"/>
              <a:gd name="T35" fmla="*/ 22 h 48"/>
              <a:gd name="T36" fmla="*/ 18 w 50"/>
              <a:gd name="T37" fmla="*/ 22 h 48"/>
              <a:gd name="T38" fmla="*/ 20 w 50"/>
              <a:gd name="T39" fmla="*/ 23 h 48"/>
              <a:gd name="T40" fmla="*/ 30 w 50"/>
              <a:gd name="T41" fmla="*/ 26 h 48"/>
              <a:gd name="T42" fmla="*/ 31 w 50"/>
              <a:gd name="T43" fmla="*/ 22 h 48"/>
              <a:gd name="T44" fmla="*/ 39 w 50"/>
              <a:gd name="T45" fmla="*/ 22 h 48"/>
              <a:gd name="T46" fmla="*/ 40 w 50"/>
              <a:gd name="T47" fmla="*/ 23 h 48"/>
              <a:gd name="T48" fmla="*/ 46 w 50"/>
              <a:gd name="T49" fmla="*/ 26 h 48"/>
              <a:gd name="T50" fmla="*/ 44 w 50"/>
              <a:gd name="T51" fmla="*/ 13 h 48"/>
              <a:gd name="T52" fmla="*/ 35 w 50"/>
              <a:gd name="T53" fmla="*/ 11 h 48"/>
              <a:gd name="T54" fmla="*/ 16 w 50"/>
              <a:gd name="T55" fmla="*/ 7 h 48"/>
              <a:gd name="T56" fmla="*/ 33 w 50"/>
              <a:gd name="T57" fmla="*/ 5 h 48"/>
              <a:gd name="T58" fmla="*/ 30 w 50"/>
              <a:gd name="T59" fmla="*/ 2 h 48"/>
              <a:gd name="T60" fmla="*/ 17 w 50"/>
              <a:gd name="T61" fmla="*/ 3 h 48"/>
              <a:gd name="T62" fmla="*/ 16 w 50"/>
              <a:gd name="T63" fmla="*/ 7 h 48"/>
              <a:gd name="T64" fmla="*/ 4 w 50"/>
              <a:gd name="T65" fmla="*/ 29 h 48"/>
              <a:gd name="T66" fmla="*/ 5 w 50"/>
              <a:gd name="T67" fmla="*/ 42 h 48"/>
              <a:gd name="T68" fmla="*/ 10 w 50"/>
              <a:gd name="T69" fmla="*/ 44 h 48"/>
              <a:gd name="T70" fmla="*/ 44 w 50"/>
              <a:gd name="T71" fmla="*/ 42 h 48"/>
              <a:gd name="T72" fmla="*/ 46 w 50"/>
              <a:gd name="T73" fmla="*/ 29 h 48"/>
              <a:gd name="T74" fmla="*/ 40 w 50"/>
              <a:gd name="T75" fmla="*/ 32 h 48"/>
              <a:gd name="T76" fmla="*/ 39 w 50"/>
              <a:gd name="T77" fmla="*/ 33 h 48"/>
              <a:gd name="T78" fmla="*/ 30 w 50"/>
              <a:gd name="T79" fmla="*/ 32 h 48"/>
              <a:gd name="T80" fmla="*/ 30 w 50"/>
              <a:gd name="T81" fmla="*/ 29 h 48"/>
              <a:gd name="T82" fmla="*/ 20 w 50"/>
              <a:gd name="T83" fmla="*/ 32 h 48"/>
              <a:gd name="T84" fmla="*/ 18 w 50"/>
              <a:gd name="T85" fmla="*/ 33 h 48"/>
              <a:gd name="T86" fmla="*/ 9 w 50"/>
              <a:gd name="T87" fmla="*/ 32 h 48"/>
              <a:gd name="T88" fmla="*/ 9 w 50"/>
              <a:gd name="T89" fmla="*/ 29 h 48"/>
              <a:gd name="T90" fmla="*/ 17 w 50"/>
              <a:gd name="T91" fmla="*/ 24 h 48"/>
              <a:gd name="T92" fmla="*/ 11 w 50"/>
              <a:gd name="T93" fmla="*/ 24 h 48"/>
              <a:gd name="T94" fmla="*/ 11 w 50"/>
              <a:gd name="T95" fmla="*/ 27 h 48"/>
              <a:gd name="T96" fmla="*/ 11 w 50"/>
              <a:gd name="T97" fmla="*/ 31 h 48"/>
              <a:gd name="T98" fmla="*/ 17 w 50"/>
              <a:gd name="T99" fmla="*/ 27 h 48"/>
              <a:gd name="T100" fmla="*/ 17 w 50"/>
              <a:gd name="T101" fmla="*/ 27 h 48"/>
              <a:gd name="T102" fmla="*/ 38 w 50"/>
              <a:gd name="T103" fmla="*/ 24 h 48"/>
              <a:gd name="T104" fmla="*/ 32 w 50"/>
              <a:gd name="T105" fmla="*/ 24 h 48"/>
              <a:gd name="T106" fmla="*/ 32 w 50"/>
              <a:gd name="T107" fmla="*/ 27 h 48"/>
              <a:gd name="T108" fmla="*/ 32 w 50"/>
              <a:gd name="T109" fmla="*/ 31 h 48"/>
              <a:gd name="T110" fmla="*/ 38 w 50"/>
              <a:gd name="T111" fmla="*/ 27 h 48"/>
              <a:gd name="T112" fmla="*/ 38 w 50"/>
              <a:gd name="T113"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 h="48">
                <a:moveTo>
                  <a:pt x="19" y="0"/>
                </a:moveTo>
                <a:cubicBezTo>
                  <a:pt x="30" y="0"/>
                  <a:pt x="30" y="0"/>
                  <a:pt x="30" y="0"/>
                </a:cubicBezTo>
                <a:cubicBezTo>
                  <a:pt x="32" y="0"/>
                  <a:pt x="33" y="1"/>
                  <a:pt x="34" y="2"/>
                </a:cubicBezTo>
                <a:cubicBezTo>
                  <a:pt x="35" y="3"/>
                  <a:pt x="36" y="4"/>
                  <a:pt x="36" y="5"/>
                </a:cubicBezTo>
                <a:cubicBezTo>
                  <a:pt x="36" y="7"/>
                  <a:pt x="36" y="7"/>
                  <a:pt x="36" y="7"/>
                </a:cubicBezTo>
                <a:cubicBezTo>
                  <a:pt x="40" y="7"/>
                  <a:pt x="40" y="7"/>
                  <a:pt x="40" y="7"/>
                </a:cubicBezTo>
                <a:cubicBezTo>
                  <a:pt x="42" y="7"/>
                  <a:pt x="45" y="8"/>
                  <a:pt x="47" y="10"/>
                </a:cubicBezTo>
                <a:cubicBezTo>
                  <a:pt x="48" y="12"/>
                  <a:pt x="50" y="14"/>
                  <a:pt x="50" y="17"/>
                </a:cubicBezTo>
                <a:cubicBezTo>
                  <a:pt x="50" y="38"/>
                  <a:pt x="50" y="38"/>
                  <a:pt x="50" y="38"/>
                </a:cubicBezTo>
                <a:cubicBezTo>
                  <a:pt x="50" y="40"/>
                  <a:pt x="48" y="43"/>
                  <a:pt x="47" y="45"/>
                </a:cubicBezTo>
                <a:cubicBezTo>
                  <a:pt x="45" y="46"/>
                  <a:pt x="42" y="48"/>
                  <a:pt x="40" y="48"/>
                </a:cubicBezTo>
                <a:cubicBezTo>
                  <a:pt x="10" y="48"/>
                  <a:pt x="10" y="48"/>
                  <a:pt x="10" y="48"/>
                </a:cubicBezTo>
                <a:cubicBezTo>
                  <a:pt x="7" y="48"/>
                  <a:pt x="4" y="46"/>
                  <a:pt x="3" y="45"/>
                </a:cubicBezTo>
                <a:cubicBezTo>
                  <a:pt x="3" y="45"/>
                  <a:pt x="3" y="45"/>
                  <a:pt x="3" y="45"/>
                </a:cubicBezTo>
                <a:cubicBezTo>
                  <a:pt x="1" y="43"/>
                  <a:pt x="0" y="40"/>
                  <a:pt x="0" y="38"/>
                </a:cubicBezTo>
                <a:cubicBezTo>
                  <a:pt x="0" y="17"/>
                  <a:pt x="0" y="17"/>
                  <a:pt x="0" y="17"/>
                </a:cubicBezTo>
                <a:cubicBezTo>
                  <a:pt x="0" y="14"/>
                  <a:pt x="1" y="12"/>
                  <a:pt x="3" y="10"/>
                </a:cubicBezTo>
                <a:cubicBezTo>
                  <a:pt x="4" y="8"/>
                  <a:pt x="7" y="7"/>
                  <a:pt x="10" y="7"/>
                </a:cubicBezTo>
                <a:cubicBezTo>
                  <a:pt x="14" y="7"/>
                  <a:pt x="14" y="7"/>
                  <a:pt x="14" y="7"/>
                </a:cubicBezTo>
                <a:cubicBezTo>
                  <a:pt x="14" y="5"/>
                  <a:pt x="14" y="5"/>
                  <a:pt x="14" y="5"/>
                </a:cubicBezTo>
                <a:cubicBezTo>
                  <a:pt x="14" y="4"/>
                  <a:pt x="14" y="3"/>
                  <a:pt x="15" y="2"/>
                </a:cubicBezTo>
                <a:cubicBezTo>
                  <a:pt x="16" y="1"/>
                  <a:pt x="18" y="0"/>
                  <a:pt x="19" y="0"/>
                </a:cubicBezTo>
                <a:close/>
                <a:moveTo>
                  <a:pt x="35" y="11"/>
                </a:moveTo>
                <a:cubicBezTo>
                  <a:pt x="35" y="11"/>
                  <a:pt x="35" y="11"/>
                  <a:pt x="35" y="11"/>
                </a:cubicBezTo>
                <a:cubicBezTo>
                  <a:pt x="35" y="11"/>
                  <a:pt x="34" y="11"/>
                  <a:pt x="34" y="11"/>
                </a:cubicBezTo>
                <a:cubicBezTo>
                  <a:pt x="34" y="11"/>
                  <a:pt x="34" y="11"/>
                  <a:pt x="34" y="11"/>
                </a:cubicBezTo>
                <a:cubicBezTo>
                  <a:pt x="15" y="11"/>
                  <a:pt x="15" y="11"/>
                  <a:pt x="15" y="11"/>
                </a:cubicBezTo>
                <a:cubicBezTo>
                  <a:pt x="15" y="11"/>
                  <a:pt x="15" y="11"/>
                  <a:pt x="15" y="11"/>
                </a:cubicBezTo>
                <a:cubicBezTo>
                  <a:pt x="10" y="11"/>
                  <a:pt x="10" y="11"/>
                  <a:pt x="10" y="11"/>
                </a:cubicBezTo>
                <a:cubicBezTo>
                  <a:pt x="8" y="11"/>
                  <a:pt x="6" y="12"/>
                  <a:pt x="5" y="13"/>
                </a:cubicBezTo>
                <a:cubicBezTo>
                  <a:pt x="5" y="13"/>
                  <a:pt x="5" y="13"/>
                  <a:pt x="5" y="13"/>
                </a:cubicBezTo>
                <a:cubicBezTo>
                  <a:pt x="4" y="14"/>
                  <a:pt x="4" y="15"/>
                  <a:pt x="4" y="17"/>
                </a:cubicBezTo>
                <a:cubicBezTo>
                  <a:pt x="4" y="26"/>
                  <a:pt x="4" y="26"/>
                  <a:pt x="4" y="26"/>
                </a:cubicBezTo>
                <a:cubicBezTo>
                  <a:pt x="9" y="26"/>
                  <a:pt x="9" y="26"/>
                  <a:pt x="9" y="26"/>
                </a:cubicBezTo>
                <a:cubicBezTo>
                  <a:pt x="9" y="23"/>
                  <a:pt x="9" y="23"/>
                  <a:pt x="9" y="23"/>
                </a:cubicBezTo>
                <a:cubicBezTo>
                  <a:pt x="9" y="22"/>
                  <a:pt x="10" y="22"/>
                  <a:pt x="10" y="22"/>
                </a:cubicBezTo>
                <a:cubicBezTo>
                  <a:pt x="10" y="22"/>
                  <a:pt x="10" y="22"/>
                  <a:pt x="10" y="22"/>
                </a:cubicBezTo>
                <a:cubicBezTo>
                  <a:pt x="18" y="22"/>
                  <a:pt x="18" y="22"/>
                  <a:pt x="18" y="22"/>
                </a:cubicBezTo>
                <a:cubicBezTo>
                  <a:pt x="19" y="22"/>
                  <a:pt x="20" y="22"/>
                  <a:pt x="20" y="23"/>
                </a:cubicBezTo>
                <a:cubicBezTo>
                  <a:pt x="20" y="23"/>
                  <a:pt x="20" y="23"/>
                  <a:pt x="20" y="23"/>
                </a:cubicBezTo>
                <a:cubicBezTo>
                  <a:pt x="20" y="26"/>
                  <a:pt x="20" y="26"/>
                  <a:pt x="20" y="26"/>
                </a:cubicBezTo>
                <a:cubicBezTo>
                  <a:pt x="30" y="26"/>
                  <a:pt x="30" y="26"/>
                  <a:pt x="30" y="26"/>
                </a:cubicBezTo>
                <a:cubicBezTo>
                  <a:pt x="30" y="23"/>
                  <a:pt x="30" y="23"/>
                  <a:pt x="30" y="23"/>
                </a:cubicBezTo>
                <a:cubicBezTo>
                  <a:pt x="30" y="22"/>
                  <a:pt x="30" y="22"/>
                  <a:pt x="31" y="22"/>
                </a:cubicBezTo>
                <a:cubicBezTo>
                  <a:pt x="31" y="22"/>
                  <a:pt x="31" y="22"/>
                  <a:pt x="31" y="22"/>
                </a:cubicBezTo>
                <a:cubicBezTo>
                  <a:pt x="39" y="22"/>
                  <a:pt x="39" y="22"/>
                  <a:pt x="39" y="22"/>
                </a:cubicBezTo>
                <a:cubicBezTo>
                  <a:pt x="40" y="22"/>
                  <a:pt x="40" y="22"/>
                  <a:pt x="40" y="23"/>
                </a:cubicBezTo>
                <a:cubicBezTo>
                  <a:pt x="40" y="23"/>
                  <a:pt x="40" y="23"/>
                  <a:pt x="40" y="23"/>
                </a:cubicBezTo>
                <a:cubicBezTo>
                  <a:pt x="40" y="26"/>
                  <a:pt x="40" y="26"/>
                  <a:pt x="40" y="26"/>
                </a:cubicBezTo>
                <a:cubicBezTo>
                  <a:pt x="46" y="26"/>
                  <a:pt x="46" y="26"/>
                  <a:pt x="46" y="26"/>
                </a:cubicBezTo>
                <a:cubicBezTo>
                  <a:pt x="46" y="17"/>
                  <a:pt x="46" y="17"/>
                  <a:pt x="46" y="17"/>
                </a:cubicBezTo>
                <a:cubicBezTo>
                  <a:pt x="46" y="15"/>
                  <a:pt x="45" y="14"/>
                  <a:pt x="44" y="13"/>
                </a:cubicBezTo>
                <a:cubicBezTo>
                  <a:pt x="43" y="12"/>
                  <a:pt x="41" y="11"/>
                  <a:pt x="40" y="11"/>
                </a:cubicBezTo>
                <a:cubicBezTo>
                  <a:pt x="35" y="11"/>
                  <a:pt x="35" y="11"/>
                  <a:pt x="35" y="11"/>
                </a:cubicBezTo>
                <a:close/>
                <a:moveTo>
                  <a:pt x="16" y="7"/>
                </a:moveTo>
                <a:cubicBezTo>
                  <a:pt x="16" y="7"/>
                  <a:pt x="16" y="7"/>
                  <a:pt x="16" y="7"/>
                </a:cubicBezTo>
                <a:cubicBezTo>
                  <a:pt x="33" y="7"/>
                  <a:pt x="33" y="7"/>
                  <a:pt x="33" y="7"/>
                </a:cubicBezTo>
                <a:cubicBezTo>
                  <a:pt x="33" y="5"/>
                  <a:pt x="33" y="5"/>
                  <a:pt x="33" y="5"/>
                </a:cubicBezTo>
                <a:cubicBezTo>
                  <a:pt x="33" y="5"/>
                  <a:pt x="33" y="4"/>
                  <a:pt x="32" y="3"/>
                </a:cubicBezTo>
                <a:cubicBezTo>
                  <a:pt x="32" y="3"/>
                  <a:pt x="31" y="2"/>
                  <a:pt x="30" y="2"/>
                </a:cubicBezTo>
                <a:cubicBezTo>
                  <a:pt x="19" y="2"/>
                  <a:pt x="19" y="2"/>
                  <a:pt x="19" y="2"/>
                </a:cubicBezTo>
                <a:cubicBezTo>
                  <a:pt x="18" y="2"/>
                  <a:pt x="18" y="3"/>
                  <a:pt x="17" y="3"/>
                </a:cubicBezTo>
                <a:cubicBezTo>
                  <a:pt x="16" y="4"/>
                  <a:pt x="16" y="5"/>
                  <a:pt x="16" y="5"/>
                </a:cubicBezTo>
                <a:cubicBezTo>
                  <a:pt x="16" y="7"/>
                  <a:pt x="16" y="7"/>
                  <a:pt x="16" y="7"/>
                </a:cubicBezTo>
                <a:close/>
                <a:moveTo>
                  <a:pt x="4" y="29"/>
                </a:moveTo>
                <a:cubicBezTo>
                  <a:pt x="4" y="29"/>
                  <a:pt x="4" y="29"/>
                  <a:pt x="4" y="29"/>
                </a:cubicBezTo>
                <a:cubicBezTo>
                  <a:pt x="4" y="38"/>
                  <a:pt x="4" y="38"/>
                  <a:pt x="4" y="38"/>
                </a:cubicBezTo>
                <a:cubicBezTo>
                  <a:pt x="4" y="39"/>
                  <a:pt x="4" y="41"/>
                  <a:pt x="5" y="42"/>
                </a:cubicBezTo>
                <a:cubicBezTo>
                  <a:pt x="5" y="42"/>
                  <a:pt x="5" y="42"/>
                  <a:pt x="5" y="42"/>
                </a:cubicBezTo>
                <a:cubicBezTo>
                  <a:pt x="6" y="43"/>
                  <a:pt x="8" y="44"/>
                  <a:pt x="10" y="44"/>
                </a:cubicBezTo>
                <a:cubicBezTo>
                  <a:pt x="40" y="44"/>
                  <a:pt x="40" y="44"/>
                  <a:pt x="40" y="44"/>
                </a:cubicBezTo>
                <a:cubicBezTo>
                  <a:pt x="41" y="44"/>
                  <a:pt x="43" y="43"/>
                  <a:pt x="44" y="42"/>
                </a:cubicBezTo>
                <a:cubicBezTo>
                  <a:pt x="45" y="41"/>
                  <a:pt x="46" y="39"/>
                  <a:pt x="46" y="38"/>
                </a:cubicBezTo>
                <a:cubicBezTo>
                  <a:pt x="46" y="29"/>
                  <a:pt x="46" y="29"/>
                  <a:pt x="46" y="29"/>
                </a:cubicBezTo>
                <a:cubicBezTo>
                  <a:pt x="40" y="29"/>
                  <a:pt x="40" y="29"/>
                  <a:pt x="40" y="29"/>
                </a:cubicBezTo>
                <a:cubicBezTo>
                  <a:pt x="40" y="32"/>
                  <a:pt x="40" y="32"/>
                  <a:pt x="40" y="32"/>
                </a:cubicBezTo>
                <a:cubicBezTo>
                  <a:pt x="40" y="33"/>
                  <a:pt x="40" y="33"/>
                  <a:pt x="39" y="33"/>
                </a:cubicBezTo>
                <a:cubicBezTo>
                  <a:pt x="39" y="33"/>
                  <a:pt x="39" y="33"/>
                  <a:pt x="39" y="33"/>
                </a:cubicBezTo>
                <a:cubicBezTo>
                  <a:pt x="31" y="33"/>
                  <a:pt x="31" y="33"/>
                  <a:pt x="31" y="33"/>
                </a:cubicBezTo>
                <a:cubicBezTo>
                  <a:pt x="30" y="33"/>
                  <a:pt x="30" y="33"/>
                  <a:pt x="30" y="32"/>
                </a:cubicBezTo>
                <a:cubicBezTo>
                  <a:pt x="30" y="32"/>
                  <a:pt x="30" y="32"/>
                  <a:pt x="30" y="32"/>
                </a:cubicBezTo>
                <a:cubicBezTo>
                  <a:pt x="30" y="29"/>
                  <a:pt x="30" y="29"/>
                  <a:pt x="30" y="29"/>
                </a:cubicBezTo>
                <a:cubicBezTo>
                  <a:pt x="20" y="29"/>
                  <a:pt x="20" y="29"/>
                  <a:pt x="20" y="29"/>
                </a:cubicBezTo>
                <a:cubicBezTo>
                  <a:pt x="20" y="32"/>
                  <a:pt x="20" y="32"/>
                  <a:pt x="20" y="32"/>
                </a:cubicBezTo>
                <a:cubicBezTo>
                  <a:pt x="20" y="33"/>
                  <a:pt x="19" y="33"/>
                  <a:pt x="18" y="33"/>
                </a:cubicBezTo>
                <a:cubicBezTo>
                  <a:pt x="18" y="33"/>
                  <a:pt x="18" y="33"/>
                  <a:pt x="18" y="33"/>
                </a:cubicBezTo>
                <a:cubicBezTo>
                  <a:pt x="10" y="33"/>
                  <a:pt x="10" y="33"/>
                  <a:pt x="10" y="33"/>
                </a:cubicBezTo>
                <a:cubicBezTo>
                  <a:pt x="10" y="33"/>
                  <a:pt x="9" y="33"/>
                  <a:pt x="9" y="32"/>
                </a:cubicBezTo>
                <a:cubicBezTo>
                  <a:pt x="9" y="32"/>
                  <a:pt x="9" y="32"/>
                  <a:pt x="9" y="32"/>
                </a:cubicBezTo>
                <a:cubicBezTo>
                  <a:pt x="9" y="29"/>
                  <a:pt x="9" y="29"/>
                  <a:pt x="9" y="29"/>
                </a:cubicBezTo>
                <a:cubicBezTo>
                  <a:pt x="4" y="29"/>
                  <a:pt x="4" y="29"/>
                  <a:pt x="4" y="29"/>
                </a:cubicBezTo>
                <a:close/>
                <a:moveTo>
                  <a:pt x="17" y="24"/>
                </a:moveTo>
                <a:cubicBezTo>
                  <a:pt x="17" y="24"/>
                  <a:pt x="17" y="24"/>
                  <a:pt x="17" y="24"/>
                </a:cubicBezTo>
                <a:cubicBezTo>
                  <a:pt x="11" y="24"/>
                  <a:pt x="11" y="24"/>
                  <a:pt x="11" y="24"/>
                </a:cubicBezTo>
                <a:cubicBezTo>
                  <a:pt x="11" y="27"/>
                  <a:pt x="11" y="27"/>
                  <a:pt x="11" y="27"/>
                </a:cubicBezTo>
                <a:cubicBezTo>
                  <a:pt x="11" y="27"/>
                  <a:pt x="11" y="27"/>
                  <a:pt x="11" y="27"/>
                </a:cubicBezTo>
                <a:cubicBezTo>
                  <a:pt x="11" y="27"/>
                  <a:pt x="11" y="27"/>
                  <a:pt x="11" y="27"/>
                </a:cubicBezTo>
                <a:cubicBezTo>
                  <a:pt x="11" y="31"/>
                  <a:pt x="11" y="31"/>
                  <a:pt x="11" y="31"/>
                </a:cubicBezTo>
                <a:cubicBezTo>
                  <a:pt x="17" y="31"/>
                  <a:pt x="17" y="31"/>
                  <a:pt x="17" y="31"/>
                </a:cubicBezTo>
                <a:cubicBezTo>
                  <a:pt x="17" y="27"/>
                  <a:pt x="17" y="27"/>
                  <a:pt x="17" y="27"/>
                </a:cubicBezTo>
                <a:cubicBezTo>
                  <a:pt x="17" y="27"/>
                  <a:pt x="17" y="27"/>
                  <a:pt x="17" y="27"/>
                </a:cubicBezTo>
                <a:cubicBezTo>
                  <a:pt x="17" y="27"/>
                  <a:pt x="17" y="27"/>
                  <a:pt x="17" y="27"/>
                </a:cubicBezTo>
                <a:cubicBezTo>
                  <a:pt x="17" y="24"/>
                  <a:pt x="17" y="24"/>
                  <a:pt x="17" y="24"/>
                </a:cubicBezTo>
                <a:close/>
                <a:moveTo>
                  <a:pt x="38" y="24"/>
                </a:moveTo>
                <a:cubicBezTo>
                  <a:pt x="38" y="24"/>
                  <a:pt x="38" y="24"/>
                  <a:pt x="38" y="24"/>
                </a:cubicBezTo>
                <a:cubicBezTo>
                  <a:pt x="32" y="24"/>
                  <a:pt x="32" y="24"/>
                  <a:pt x="32" y="24"/>
                </a:cubicBezTo>
                <a:cubicBezTo>
                  <a:pt x="32" y="27"/>
                  <a:pt x="32" y="27"/>
                  <a:pt x="32" y="27"/>
                </a:cubicBezTo>
                <a:cubicBezTo>
                  <a:pt x="32" y="27"/>
                  <a:pt x="32" y="27"/>
                  <a:pt x="32" y="27"/>
                </a:cubicBezTo>
                <a:cubicBezTo>
                  <a:pt x="32" y="27"/>
                  <a:pt x="32" y="27"/>
                  <a:pt x="32" y="27"/>
                </a:cubicBezTo>
                <a:cubicBezTo>
                  <a:pt x="32" y="31"/>
                  <a:pt x="32" y="31"/>
                  <a:pt x="32" y="31"/>
                </a:cubicBezTo>
                <a:cubicBezTo>
                  <a:pt x="38" y="31"/>
                  <a:pt x="38" y="31"/>
                  <a:pt x="38" y="31"/>
                </a:cubicBezTo>
                <a:cubicBezTo>
                  <a:pt x="38" y="27"/>
                  <a:pt x="38" y="27"/>
                  <a:pt x="38" y="27"/>
                </a:cubicBezTo>
                <a:cubicBezTo>
                  <a:pt x="38" y="27"/>
                  <a:pt x="38" y="27"/>
                  <a:pt x="38" y="27"/>
                </a:cubicBezTo>
                <a:cubicBezTo>
                  <a:pt x="38" y="27"/>
                  <a:pt x="38" y="27"/>
                  <a:pt x="38" y="27"/>
                </a:cubicBezTo>
                <a:cubicBezTo>
                  <a:pt x="38" y="24"/>
                  <a:pt x="38" y="24"/>
                  <a:pt x="38"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2" name="Freeform 698"/>
          <p:cNvSpPr>
            <a:spLocks noEditPoints="1"/>
          </p:cNvSpPr>
          <p:nvPr/>
        </p:nvSpPr>
        <p:spPr bwMode="auto">
          <a:xfrm>
            <a:off x="5844841" y="2968422"/>
            <a:ext cx="147836" cy="167996"/>
          </a:xfrm>
          <a:custGeom>
            <a:avLst/>
            <a:gdLst>
              <a:gd name="T0" fmla="*/ 29 w 44"/>
              <a:gd name="T1" fmla="*/ 30 h 50"/>
              <a:gd name="T2" fmla="*/ 32 w 44"/>
              <a:gd name="T3" fmla="*/ 30 h 50"/>
              <a:gd name="T4" fmla="*/ 35 w 44"/>
              <a:gd name="T5" fmla="*/ 30 h 50"/>
              <a:gd name="T6" fmla="*/ 39 w 44"/>
              <a:gd name="T7" fmla="*/ 26 h 50"/>
              <a:gd name="T8" fmla="*/ 39 w 44"/>
              <a:gd name="T9" fmla="*/ 23 h 50"/>
              <a:gd name="T10" fmla="*/ 39 w 44"/>
              <a:gd name="T11" fmla="*/ 20 h 50"/>
              <a:gd name="T12" fmla="*/ 44 w 44"/>
              <a:gd name="T13" fmla="*/ 14 h 50"/>
              <a:gd name="T14" fmla="*/ 43 w 44"/>
              <a:gd name="T15" fmla="*/ 11 h 50"/>
              <a:gd name="T16" fmla="*/ 36 w 44"/>
              <a:gd name="T17" fmla="*/ 10 h 50"/>
              <a:gd name="T18" fmla="*/ 26 w 44"/>
              <a:gd name="T19" fmla="*/ 5 h 50"/>
              <a:gd name="T20" fmla="*/ 19 w 44"/>
              <a:gd name="T21" fmla="*/ 1 h 50"/>
              <a:gd name="T22" fmla="*/ 19 w 44"/>
              <a:gd name="T23" fmla="*/ 1 h 50"/>
              <a:gd name="T24" fmla="*/ 14 w 44"/>
              <a:gd name="T25" fmla="*/ 6 h 50"/>
              <a:gd name="T26" fmla="*/ 10 w 44"/>
              <a:gd name="T27" fmla="*/ 13 h 50"/>
              <a:gd name="T28" fmla="*/ 5 w 44"/>
              <a:gd name="T29" fmla="*/ 23 h 50"/>
              <a:gd name="T30" fmla="*/ 4 w 44"/>
              <a:gd name="T31" fmla="*/ 23 h 50"/>
              <a:gd name="T32" fmla="*/ 0 w 44"/>
              <a:gd name="T33" fmla="*/ 27 h 50"/>
              <a:gd name="T34" fmla="*/ 4 w 44"/>
              <a:gd name="T35" fmla="*/ 31 h 50"/>
              <a:gd name="T36" fmla="*/ 5 w 44"/>
              <a:gd name="T37" fmla="*/ 31 h 50"/>
              <a:gd name="T38" fmla="*/ 15 w 44"/>
              <a:gd name="T39" fmla="*/ 42 h 50"/>
              <a:gd name="T40" fmla="*/ 9 w 44"/>
              <a:gd name="T41" fmla="*/ 49 h 50"/>
              <a:gd name="T42" fmla="*/ 10 w 44"/>
              <a:gd name="T43" fmla="*/ 50 h 50"/>
              <a:gd name="T44" fmla="*/ 36 w 44"/>
              <a:gd name="T45" fmla="*/ 50 h 50"/>
              <a:gd name="T46" fmla="*/ 36 w 44"/>
              <a:gd name="T47" fmla="*/ 50 h 50"/>
              <a:gd name="T48" fmla="*/ 37 w 44"/>
              <a:gd name="T49" fmla="*/ 47 h 50"/>
              <a:gd name="T50" fmla="*/ 23 w 44"/>
              <a:gd name="T51" fmla="*/ 40 h 50"/>
              <a:gd name="T52" fmla="*/ 8 w 44"/>
              <a:gd name="T53" fmla="*/ 28 h 50"/>
              <a:gd name="T54" fmla="*/ 8 w 44"/>
              <a:gd name="T55" fmla="*/ 27 h 50"/>
              <a:gd name="T56" fmla="*/ 8 w 44"/>
              <a:gd name="T57" fmla="*/ 26 h 50"/>
              <a:gd name="T58" fmla="*/ 17 w 44"/>
              <a:gd name="T59" fmla="*/ 21 h 50"/>
              <a:gd name="T60" fmla="*/ 20 w 44"/>
              <a:gd name="T61" fmla="*/ 34 h 50"/>
              <a:gd name="T62" fmla="*/ 23 w 44"/>
              <a:gd name="T63" fmla="*/ 35 h 50"/>
              <a:gd name="T64" fmla="*/ 27 w 44"/>
              <a:gd name="T65" fmla="*/ 11 h 50"/>
              <a:gd name="T66" fmla="*/ 20 w 44"/>
              <a:gd name="T67" fmla="*/ 18 h 50"/>
              <a:gd name="T68" fmla="*/ 16 w 44"/>
              <a:gd name="T69" fmla="*/ 14 h 50"/>
              <a:gd name="T70" fmla="*/ 16 w 44"/>
              <a:gd name="T71" fmla="*/ 14 h 50"/>
              <a:gd name="T72" fmla="*/ 17 w 44"/>
              <a:gd name="T73" fmla="*/ 8 h 50"/>
              <a:gd name="T74" fmla="*/ 21 w 44"/>
              <a:gd name="T75" fmla="*/ 5 h 50"/>
              <a:gd name="T76" fmla="*/ 27 w 44"/>
              <a:gd name="T77" fmla="*/ 11 h 50"/>
              <a:gd name="T78" fmla="*/ 21 w 44"/>
              <a:gd name="T79" fmla="*/ 20 h 50"/>
              <a:gd name="T80" fmla="*/ 35 w 44"/>
              <a:gd name="T81" fmla="*/ 13 h 50"/>
              <a:gd name="T82" fmla="*/ 38 w 44"/>
              <a:gd name="T83" fmla="*/ 14 h 50"/>
              <a:gd name="T84" fmla="*/ 23 w 44"/>
              <a:gd name="T85" fmla="*/ 29 h 50"/>
              <a:gd name="T86" fmla="*/ 21 w 44"/>
              <a:gd name="T87" fmla="*/ 20 h 50"/>
              <a:gd name="T88" fmla="*/ 13 w 44"/>
              <a:gd name="T89" fmla="*/ 48 h 50"/>
              <a:gd name="T90" fmla="*/ 23 w 44"/>
              <a:gd name="T91" fmla="*/ 44 h 50"/>
              <a:gd name="T92" fmla="*/ 33 w 44"/>
              <a:gd name="T93" fmla="*/ 48 h 50"/>
              <a:gd name="T94" fmla="*/ 30 w 44"/>
              <a:gd name="T95" fmla="*/ 28 h 50"/>
              <a:gd name="T96" fmla="*/ 33 w 44"/>
              <a:gd name="T97" fmla="*/ 24 h 50"/>
              <a:gd name="T98" fmla="*/ 37 w 44"/>
              <a:gd name="T99" fmla="*/ 23 h 50"/>
              <a:gd name="T100" fmla="*/ 37 w 44"/>
              <a:gd name="T101" fmla="*/ 25 h 50"/>
              <a:gd name="T102" fmla="*/ 34 w 44"/>
              <a:gd name="T103" fmla="*/ 28 h 50"/>
              <a:gd name="T104" fmla="*/ 32 w 44"/>
              <a:gd name="T105" fmla="*/ 28 h 50"/>
              <a:gd name="T106" fmla="*/ 30 w 44"/>
              <a:gd name="T107" fmla="*/ 28 h 50"/>
              <a:gd name="T108" fmla="*/ 3 w 44"/>
              <a:gd name="T109" fmla="*/ 26 h 50"/>
              <a:gd name="T110" fmla="*/ 5 w 44"/>
              <a:gd name="T111" fmla="*/ 26 h 50"/>
              <a:gd name="T112" fmla="*/ 5 w 44"/>
              <a:gd name="T113" fmla="*/ 28 h 50"/>
              <a:gd name="T114" fmla="*/ 3 w 44"/>
              <a:gd name="T115" fmla="*/ 28 h 50"/>
              <a:gd name="T116" fmla="*/ 3 w 44"/>
              <a:gd name="T1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50">
                <a:moveTo>
                  <a:pt x="28" y="29"/>
                </a:moveTo>
                <a:cubicBezTo>
                  <a:pt x="29" y="29"/>
                  <a:pt x="29" y="30"/>
                  <a:pt x="29" y="30"/>
                </a:cubicBezTo>
                <a:cubicBezTo>
                  <a:pt x="29" y="30"/>
                  <a:pt x="29" y="30"/>
                  <a:pt x="29" y="30"/>
                </a:cubicBezTo>
                <a:cubicBezTo>
                  <a:pt x="30" y="30"/>
                  <a:pt x="31" y="30"/>
                  <a:pt x="32" y="30"/>
                </a:cubicBezTo>
                <a:cubicBezTo>
                  <a:pt x="33" y="30"/>
                  <a:pt x="34" y="30"/>
                  <a:pt x="35" y="30"/>
                </a:cubicBezTo>
                <a:cubicBezTo>
                  <a:pt x="35" y="30"/>
                  <a:pt x="35" y="30"/>
                  <a:pt x="35" y="30"/>
                </a:cubicBezTo>
                <a:cubicBezTo>
                  <a:pt x="36" y="29"/>
                  <a:pt x="36" y="29"/>
                  <a:pt x="37" y="28"/>
                </a:cubicBezTo>
                <a:cubicBezTo>
                  <a:pt x="38" y="27"/>
                  <a:pt x="38" y="27"/>
                  <a:pt x="39" y="26"/>
                </a:cubicBezTo>
                <a:cubicBezTo>
                  <a:pt x="39" y="26"/>
                  <a:pt x="39" y="26"/>
                  <a:pt x="39" y="26"/>
                </a:cubicBezTo>
                <a:cubicBezTo>
                  <a:pt x="39" y="25"/>
                  <a:pt x="39" y="24"/>
                  <a:pt x="39" y="23"/>
                </a:cubicBezTo>
                <a:cubicBezTo>
                  <a:pt x="39" y="22"/>
                  <a:pt x="39" y="21"/>
                  <a:pt x="39" y="20"/>
                </a:cubicBezTo>
                <a:cubicBezTo>
                  <a:pt x="39" y="20"/>
                  <a:pt x="39" y="20"/>
                  <a:pt x="39" y="20"/>
                </a:cubicBezTo>
                <a:cubicBezTo>
                  <a:pt x="39" y="20"/>
                  <a:pt x="38" y="20"/>
                  <a:pt x="38" y="19"/>
                </a:cubicBezTo>
                <a:cubicBezTo>
                  <a:pt x="44" y="14"/>
                  <a:pt x="44" y="14"/>
                  <a:pt x="44" y="14"/>
                </a:cubicBezTo>
                <a:cubicBezTo>
                  <a:pt x="44" y="13"/>
                  <a:pt x="44" y="12"/>
                  <a:pt x="44" y="11"/>
                </a:cubicBezTo>
                <a:cubicBezTo>
                  <a:pt x="43" y="11"/>
                  <a:pt x="43" y="11"/>
                  <a:pt x="43" y="11"/>
                </a:cubicBezTo>
                <a:cubicBezTo>
                  <a:pt x="36" y="10"/>
                  <a:pt x="36" y="10"/>
                  <a:pt x="36" y="10"/>
                </a:cubicBezTo>
                <a:cubicBezTo>
                  <a:pt x="36" y="10"/>
                  <a:pt x="36" y="10"/>
                  <a:pt x="36" y="10"/>
                </a:cubicBezTo>
                <a:cubicBezTo>
                  <a:pt x="30" y="8"/>
                  <a:pt x="30" y="8"/>
                  <a:pt x="30" y="8"/>
                </a:cubicBezTo>
                <a:cubicBezTo>
                  <a:pt x="26" y="5"/>
                  <a:pt x="26" y="5"/>
                  <a:pt x="26" y="5"/>
                </a:cubicBezTo>
                <a:cubicBezTo>
                  <a:pt x="22" y="1"/>
                  <a:pt x="22" y="1"/>
                  <a:pt x="22" y="1"/>
                </a:cubicBezTo>
                <a:cubicBezTo>
                  <a:pt x="21" y="0"/>
                  <a:pt x="20" y="0"/>
                  <a:pt x="19" y="1"/>
                </a:cubicBezTo>
                <a:cubicBezTo>
                  <a:pt x="19" y="1"/>
                  <a:pt x="19" y="1"/>
                  <a:pt x="19" y="1"/>
                </a:cubicBezTo>
                <a:cubicBezTo>
                  <a:pt x="19" y="1"/>
                  <a:pt x="19" y="1"/>
                  <a:pt x="19" y="1"/>
                </a:cubicBezTo>
                <a:cubicBezTo>
                  <a:pt x="15" y="6"/>
                  <a:pt x="15" y="6"/>
                  <a:pt x="15" y="6"/>
                </a:cubicBezTo>
                <a:cubicBezTo>
                  <a:pt x="14" y="6"/>
                  <a:pt x="14" y="6"/>
                  <a:pt x="14" y="6"/>
                </a:cubicBezTo>
                <a:cubicBezTo>
                  <a:pt x="10" y="10"/>
                  <a:pt x="10" y="10"/>
                  <a:pt x="10" y="10"/>
                </a:cubicBezTo>
                <a:cubicBezTo>
                  <a:pt x="9" y="11"/>
                  <a:pt x="9" y="12"/>
                  <a:pt x="10" y="13"/>
                </a:cubicBezTo>
                <a:cubicBezTo>
                  <a:pt x="12" y="16"/>
                  <a:pt x="12" y="16"/>
                  <a:pt x="12" y="16"/>
                </a:cubicBezTo>
                <a:cubicBezTo>
                  <a:pt x="5" y="23"/>
                  <a:pt x="5" y="23"/>
                  <a:pt x="5" y="23"/>
                </a:cubicBezTo>
                <a:cubicBezTo>
                  <a:pt x="5" y="23"/>
                  <a:pt x="5" y="23"/>
                  <a:pt x="5" y="23"/>
                </a:cubicBezTo>
                <a:cubicBezTo>
                  <a:pt x="5" y="23"/>
                  <a:pt x="4" y="23"/>
                  <a:pt x="4" y="23"/>
                </a:cubicBezTo>
                <a:cubicBezTo>
                  <a:pt x="3" y="23"/>
                  <a:pt x="2" y="23"/>
                  <a:pt x="1" y="24"/>
                </a:cubicBezTo>
                <a:cubicBezTo>
                  <a:pt x="0" y="25"/>
                  <a:pt x="0" y="26"/>
                  <a:pt x="0" y="27"/>
                </a:cubicBezTo>
                <a:cubicBezTo>
                  <a:pt x="0" y="28"/>
                  <a:pt x="0" y="29"/>
                  <a:pt x="1" y="30"/>
                </a:cubicBezTo>
                <a:cubicBezTo>
                  <a:pt x="2" y="30"/>
                  <a:pt x="3" y="31"/>
                  <a:pt x="4" y="31"/>
                </a:cubicBezTo>
                <a:cubicBezTo>
                  <a:pt x="4" y="31"/>
                  <a:pt x="5" y="31"/>
                  <a:pt x="5" y="31"/>
                </a:cubicBezTo>
                <a:cubicBezTo>
                  <a:pt x="5" y="31"/>
                  <a:pt x="5" y="31"/>
                  <a:pt x="5" y="31"/>
                </a:cubicBezTo>
                <a:cubicBezTo>
                  <a:pt x="16" y="42"/>
                  <a:pt x="16" y="42"/>
                  <a:pt x="16" y="42"/>
                </a:cubicBezTo>
                <a:cubicBezTo>
                  <a:pt x="16" y="42"/>
                  <a:pt x="15" y="42"/>
                  <a:pt x="15" y="42"/>
                </a:cubicBezTo>
                <a:cubicBezTo>
                  <a:pt x="13" y="43"/>
                  <a:pt x="10" y="45"/>
                  <a:pt x="9" y="47"/>
                </a:cubicBezTo>
                <a:cubicBezTo>
                  <a:pt x="8" y="48"/>
                  <a:pt x="8" y="49"/>
                  <a:pt x="9" y="49"/>
                </a:cubicBezTo>
                <a:cubicBezTo>
                  <a:pt x="9" y="50"/>
                  <a:pt x="10" y="50"/>
                  <a:pt x="10" y="50"/>
                </a:cubicBezTo>
                <a:cubicBezTo>
                  <a:pt x="10" y="50"/>
                  <a:pt x="10" y="50"/>
                  <a:pt x="10" y="50"/>
                </a:cubicBezTo>
                <a:cubicBezTo>
                  <a:pt x="10" y="50"/>
                  <a:pt x="10" y="50"/>
                  <a:pt x="10" y="50"/>
                </a:cubicBezTo>
                <a:cubicBezTo>
                  <a:pt x="36" y="50"/>
                  <a:pt x="36" y="50"/>
                  <a:pt x="36" y="50"/>
                </a:cubicBezTo>
                <a:cubicBezTo>
                  <a:pt x="36" y="50"/>
                  <a:pt x="36" y="50"/>
                  <a:pt x="36" y="50"/>
                </a:cubicBezTo>
                <a:cubicBezTo>
                  <a:pt x="36" y="50"/>
                  <a:pt x="36" y="50"/>
                  <a:pt x="36" y="50"/>
                </a:cubicBezTo>
                <a:cubicBezTo>
                  <a:pt x="36" y="50"/>
                  <a:pt x="37" y="50"/>
                  <a:pt x="37" y="49"/>
                </a:cubicBezTo>
                <a:cubicBezTo>
                  <a:pt x="38" y="49"/>
                  <a:pt x="38" y="48"/>
                  <a:pt x="37" y="47"/>
                </a:cubicBezTo>
                <a:cubicBezTo>
                  <a:pt x="35" y="45"/>
                  <a:pt x="33" y="43"/>
                  <a:pt x="31" y="42"/>
                </a:cubicBezTo>
                <a:cubicBezTo>
                  <a:pt x="28" y="41"/>
                  <a:pt x="26" y="40"/>
                  <a:pt x="23" y="40"/>
                </a:cubicBezTo>
                <a:cubicBezTo>
                  <a:pt x="22" y="40"/>
                  <a:pt x="21" y="40"/>
                  <a:pt x="20" y="41"/>
                </a:cubicBezTo>
                <a:cubicBezTo>
                  <a:pt x="8" y="28"/>
                  <a:pt x="8" y="28"/>
                  <a:pt x="8" y="28"/>
                </a:cubicBezTo>
                <a:cubicBezTo>
                  <a:pt x="8" y="28"/>
                  <a:pt x="8" y="28"/>
                  <a:pt x="8" y="28"/>
                </a:cubicBezTo>
                <a:cubicBezTo>
                  <a:pt x="8" y="28"/>
                  <a:pt x="8" y="27"/>
                  <a:pt x="8" y="27"/>
                </a:cubicBezTo>
                <a:cubicBezTo>
                  <a:pt x="8" y="27"/>
                  <a:pt x="8" y="26"/>
                  <a:pt x="8" y="26"/>
                </a:cubicBezTo>
                <a:cubicBezTo>
                  <a:pt x="8" y="26"/>
                  <a:pt x="8" y="26"/>
                  <a:pt x="8" y="26"/>
                </a:cubicBezTo>
                <a:cubicBezTo>
                  <a:pt x="15" y="19"/>
                  <a:pt x="15" y="19"/>
                  <a:pt x="15" y="19"/>
                </a:cubicBezTo>
                <a:cubicBezTo>
                  <a:pt x="17" y="21"/>
                  <a:pt x="17" y="21"/>
                  <a:pt x="17" y="21"/>
                </a:cubicBezTo>
                <a:cubicBezTo>
                  <a:pt x="19" y="27"/>
                  <a:pt x="19" y="27"/>
                  <a:pt x="19" y="27"/>
                </a:cubicBezTo>
                <a:cubicBezTo>
                  <a:pt x="20" y="34"/>
                  <a:pt x="20" y="34"/>
                  <a:pt x="20" y="34"/>
                </a:cubicBezTo>
                <a:cubicBezTo>
                  <a:pt x="20" y="35"/>
                  <a:pt x="21" y="35"/>
                  <a:pt x="22" y="35"/>
                </a:cubicBezTo>
                <a:cubicBezTo>
                  <a:pt x="22" y="35"/>
                  <a:pt x="23" y="35"/>
                  <a:pt x="23" y="35"/>
                </a:cubicBezTo>
                <a:cubicBezTo>
                  <a:pt x="28" y="29"/>
                  <a:pt x="28" y="29"/>
                  <a:pt x="28" y="29"/>
                </a:cubicBezTo>
                <a:close/>
                <a:moveTo>
                  <a:pt x="27" y="11"/>
                </a:moveTo>
                <a:cubicBezTo>
                  <a:pt x="27" y="11"/>
                  <a:pt x="27" y="11"/>
                  <a:pt x="27" y="11"/>
                </a:cubicBezTo>
                <a:cubicBezTo>
                  <a:pt x="20" y="18"/>
                  <a:pt x="20" y="18"/>
                  <a:pt x="20" y="18"/>
                </a:cubicBezTo>
                <a:cubicBezTo>
                  <a:pt x="16" y="14"/>
                  <a:pt x="16" y="14"/>
                  <a:pt x="16" y="14"/>
                </a:cubicBezTo>
                <a:cubicBezTo>
                  <a:pt x="16" y="14"/>
                  <a:pt x="16" y="14"/>
                  <a:pt x="16" y="14"/>
                </a:cubicBezTo>
                <a:cubicBezTo>
                  <a:pt x="16" y="14"/>
                  <a:pt x="16" y="14"/>
                  <a:pt x="16" y="14"/>
                </a:cubicBezTo>
                <a:cubicBezTo>
                  <a:pt x="16" y="14"/>
                  <a:pt x="16" y="14"/>
                  <a:pt x="16" y="14"/>
                </a:cubicBezTo>
                <a:cubicBezTo>
                  <a:pt x="14" y="12"/>
                  <a:pt x="14" y="12"/>
                  <a:pt x="14" y="12"/>
                </a:cubicBezTo>
                <a:cubicBezTo>
                  <a:pt x="17" y="8"/>
                  <a:pt x="17" y="8"/>
                  <a:pt x="17" y="8"/>
                </a:cubicBezTo>
                <a:cubicBezTo>
                  <a:pt x="17" y="8"/>
                  <a:pt x="17" y="8"/>
                  <a:pt x="17" y="8"/>
                </a:cubicBezTo>
                <a:cubicBezTo>
                  <a:pt x="21" y="5"/>
                  <a:pt x="21" y="5"/>
                  <a:pt x="21" y="5"/>
                </a:cubicBezTo>
                <a:cubicBezTo>
                  <a:pt x="23" y="7"/>
                  <a:pt x="23" y="7"/>
                  <a:pt x="23" y="7"/>
                </a:cubicBezTo>
                <a:cubicBezTo>
                  <a:pt x="27" y="11"/>
                  <a:pt x="27" y="11"/>
                  <a:pt x="27" y="11"/>
                </a:cubicBezTo>
                <a:close/>
                <a:moveTo>
                  <a:pt x="21" y="20"/>
                </a:moveTo>
                <a:cubicBezTo>
                  <a:pt x="21" y="20"/>
                  <a:pt x="21" y="20"/>
                  <a:pt x="21" y="20"/>
                </a:cubicBezTo>
                <a:cubicBezTo>
                  <a:pt x="28" y="12"/>
                  <a:pt x="28" y="12"/>
                  <a:pt x="28" y="12"/>
                </a:cubicBezTo>
                <a:cubicBezTo>
                  <a:pt x="35" y="13"/>
                  <a:pt x="35" y="13"/>
                  <a:pt x="35" y="13"/>
                </a:cubicBezTo>
                <a:cubicBezTo>
                  <a:pt x="35" y="13"/>
                  <a:pt x="35" y="13"/>
                  <a:pt x="35" y="13"/>
                </a:cubicBezTo>
                <a:cubicBezTo>
                  <a:pt x="38" y="14"/>
                  <a:pt x="38" y="14"/>
                  <a:pt x="38" y="14"/>
                </a:cubicBezTo>
                <a:cubicBezTo>
                  <a:pt x="31" y="22"/>
                  <a:pt x="31" y="22"/>
                  <a:pt x="31" y="22"/>
                </a:cubicBezTo>
                <a:cubicBezTo>
                  <a:pt x="23" y="29"/>
                  <a:pt x="23" y="29"/>
                  <a:pt x="23" y="29"/>
                </a:cubicBezTo>
                <a:cubicBezTo>
                  <a:pt x="22" y="26"/>
                  <a:pt x="22" y="26"/>
                  <a:pt x="22" y="26"/>
                </a:cubicBezTo>
                <a:cubicBezTo>
                  <a:pt x="21" y="20"/>
                  <a:pt x="21" y="20"/>
                  <a:pt x="21" y="20"/>
                </a:cubicBezTo>
                <a:close/>
                <a:moveTo>
                  <a:pt x="13" y="48"/>
                </a:moveTo>
                <a:cubicBezTo>
                  <a:pt x="13" y="48"/>
                  <a:pt x="13" y="48"/>
                  <a:pt x="13" y="48"/>
                </a:cubicBezTo>
                <a:cubicBezTo>
                  <a:pt x="14" y="47"/>
                  <a:pt x="15" y="46"/>
                  <a:pt x="17" y="46"/>
                </a:cubicBezTo>
                <a:cubicBezTo>
                  <a:pt x="19" y="45"/>
                  <a:pt x="21" y="44"/>
                  <a:pt x="23" y="44"/>
                </a:cubicBezTo>
                <a:cubicBezTo>
                  <a:pt x="25" y="44"/>
                  <a:pt x="27" y="45"/>
                  <a:pt x="29" y="46"/>
                </a:cubicBezTo>
                <a:cubicBezTo>
                  <a:pt x="30" y="46"/>
                  <a:pt x="32" y="47"/>
                  <a:pt x="33" y="48"/>
                </a:cubicBezTo>
                <a:cubicBezTo>
                  <a:pt x="13" y="48"/>
                  <a:pt x="13" y="48"/>
                  <a:pt x="13" y="48"/>
                </a:cubicBezTo>
                <a:close/>
                <a:moveTo>
                  <a:pt x="30" y="28"/>
                </a:moveTo>
                <a:cubicBezTo>
                  <a:pt x="30" y="28"/>
                  <a:pt x="30" y="28"/>
                  <a:pt x="30" y="28"/>
                </a:cubicBezTo>
                <a:cubicBezTo>
                  <a:pt x="33" y="24"/>
                  <a:pt x="33" y="24"/>
                  <a:pt x="33" y="24"/>
                </a:cubicBezTo>
                <a:cubicBezTo>
                  <a:pt x="37" y="21"/>
                  <a:pt x="37" y="21"/>
                  <a:pt x="37" y="21"/>
                </a:cubicBezTo>
                <a:cubicBezTo>
                  <a:pt x="37" y="22"/>
                  <a:pt x="37" y="22"/>
                  <a:pt x="37" y="23"/>
                </a:cubicBezTo>
                <a:cubicBezTo>
                  <a:pt x="37" y="24"/>
                  <a:pt x="37" y="24"/>
                  <a:pt x="37" y="25"/>
                </a:cubicBezTo>
                <a:cubicBezTo>
                  <a:pt x="37" y="25"/>
                  <a:pt x="37" y="25"/>
                  <a:pt x="37" y="25"/>
                </a:cubicBezTo>
                <a:cubicBezTo>
                  <a:pt x="36" y="25"/>
                  <a:pt x="36" y="26"/>
                  <a:pt x="35" y="27"/>
                </a:cubicBezTo>
                <a:cubicBezTo>
                  <a:pt x="35" y="27"/>
                  <a:pt x="35" y="27"/>
                  <a:pt x="34" y="28"/>
                </a:cubicBezTo>
                <a:cubicBezTo>
                  <a:pt x="34" y="28"/>
                  <a:pt x="34" y="28"/>
                  <a:pt x="34" y="28"/>
                </a:cubicBezTo>
                <a:cubicBezTo>
                  <a:pt x="33" y="28"/>
                  <a:pt x="33" y="28"/>
                  <a:pt x="32" y="28"/>
                </a:cubicBezTo>
                <a:cubicBezTo>
                  <a:pt x="31" y="28"/>
                  <a:pt x="31" y="28"/>
                  <a:pt x="30" y="28"/>
                </a:cubicBezTo>
                <a:cubicBezTo>
                  <a:pt x="30" y="28"/>
                  <a:pt x="30" y="28"/>
                  <a:pt x="30" y="28"/>
                </a:cubicBezTo>
                <a:close/>
                <a:moveTo>
                  <a:pt x="3" y="26"/>
                </a:moveTo>
                <a:cubicBezTo>
                  <a:pt x="3" y="26"/>
                  <a:pt x="3" y="26"/>
                  <a:pt x="3" y="26"/>
                </a:cubicBezTo>
                <a:cubicBezTo>
                  <a:pt x="3" y="25"/>
                  <a:pt x="4" y="25"/>
                  <a:pt x="4" y="25"/>
                </a:cubicBezTo>
                <a:cubicBezTo>
                  <a:pt x="4" y="25"/>
                  <a:pt x="5" y="25"/>
                  <a:pt x="5" y="26"/>
                </a:cubicBezTo>
                <a:cubicBezTo>
                  <a:pt x="5" y="26"/>
                  <a:pt x="6" y="26"/>
                  <a:pt x="6" y="27"/>
                </a:cubicBezTo>
                <a:cubicBezTo>
                  <a:pt x="6" y="27"/>
                  <a:pt x="5" y="28"/>
                  <a:pt x="5" y="28"/>
                </a:cubicBezTo>
                <a:cubicBezTo>
                  <a:pt x="5" y="28"/>
                  <a:pt x="4" y="29"/>
                  <a:pt x="4" y="29"/>
                </a:cubicBezTo>
                <a:cubicBezTo>
                  <a:pt x="4" y="29"/>
                  <a:pt x="3" y="28"/>
                  <a:pt x="3" y="28"/>
                </a:cubicBezTo>
                <a:cubicBezTo>
                  <a:pt x="3" y="28"/>
                  <a:pt x="2" y="27"/>
                  <a:pt x="2" y="27"/>
                </a:cubicBezTo>
                <a:cubicBezTo>
                  <a:pt x="2" y="26"/>
                  <a:pt x="3" y="26"/>
                  <a:pt x="3" y="2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3" name="Freeform 699"/>
          <p:cNvSpPr>
            <a:spLocks noEditPoints="1"/>
          </p:cNvSpPr>
          <p:nvPr/>
        </p:nvSpPr>
        <p:spPr bwMode="auto">
          <a:xfrm>
            <a:off x="8490773" y="5728591"/>
            <a:ext cx="169675" cy="137757"/>
          </a:xfrm>
          <a:custGeom>
            <a:avLst/>
            <a:gdLst>
              <a:gd name="T0" fmla="*/ 15 w 50"/>
              <a:gd name="T1" fmla="*/ 16 h 41"/>
              <a:gd name="T2" fmla="*/ 28 w 50"/>
              <a:gd name="T3" fmla="*/ 16 h 41"/>
              <a:gd name="T4" fmla="*/ 26 w 50"/>
              <a:gd name="T5" fmla="*/ 19 h 41"/>
              <a:gd name="T6" fmla="*/ 16 w 50"/>
              <a:gd name="T7" fmla="*/ 22 h 41"/>
              <a:gd name="T8" fmla="*/ 26 w 50"/>
              <a:gd name="T9" fmla="*/ 19 h 41"/>
              <a:gd name="T10" fmla="*/ 16 w 50"/>
              <a:gd name="T11" fmla="*/ 23 h 41"/>
              <a:gd name="T12" fmla="*/ 26 w 50"/>
              <a:gd name="T13" fmla="*/ 26 h 41"/>
              <a:gd name="T14" fmla="*/ 26 w 50"/>
              <a:gd name="T15" fmla="*/ 28 h 41"/>
              <a:gd name="T16" fmla="*/ 15 w 50"/>
              <a:gd name="T17" fmla="*/ 29 h 41"/>
              <a:gd name="T18" fmla="*/ 28 w 50"/>
              <a:gd name="T19" fmla="*/ 29 h 41"/>
              <a:gd name="T20" fmla="*/ 42 w 50"/>
              <a:gd name="T21" fmla="*/ 28 h 41"/>
              <a:gd name="T22" fmla="*/ 32 w 50"/>
              <a:gd name="T23" fmla="*/ 30 h 41"/>
              <a:gd name="T24" fmla="*/ 42 w 50"/>
              <a:gd name="T25" fmla="*/ 28 h 41"/>
              <a:gd name="T26" fmla="*/ 47 w 50"/>
              <a:gd name="T27" fmla="*/ 1 h 41"/>
              <a:gd name="T28" fmla="*/ 42 w 50"/>
              <a:gd name="T29" fmla="*/ 1 h 41"/>
              <a:gd name="T30" fmla="*/ 39 w 50"/>
              <a:gd name="T31" fmla="*/ 3 h 41"/>
              <a:gd name="T32" fmla="*/ 35 w 50"/>
              <a:gd name="T33" fmla="*/ 1 h 41"/>
              <a:gd name="T34" fmla="*/ 31 w 50"/>
              <a:gd name="T35" fmla="*/ 1 h 41"/>
              <a:gd name="T36" fmla="*/ 28 w 50"/>
              <a:gd name="T37" fmla="*/ 1 h 41"/>
              <a:gd name="T38" fmla="*/ 23 w 50"/>
              <a:gd name="T39" fmla="*/ 1 h 41"/>
              <a:gd name="T40" fmla="*/ 19 w 50"/>
              <a:gd name="T41" fmla="*/ 3 h 41"/>
              <a:gd name="T42" fmla="*/ 16 w 50"/>
              <a:gd name="T43" fmla="*/ 1 h 41"/>
              <a:gd name="T44" fmla="*/ 11 w 50"/>
              <a:gd name="T45" fmla="*/ 1 h 41"/>
              <a:gd name="T46" fmla="*/ 8 w 50"/>
              <a:gd name="T47" fmla="*/ 11 h 41"/>
              <a:gd name="T48" fmla="*/ 8 w 50"/>
              <a:gd name="T49" fmla="*/ 39 h 41"/>
              <a:gd name="T50" fmla="*/ 50 w 50"/>
              <a:gd name="T51" fmla="*/ 39 h 41"/>
              <a:gd name="T52" fmla="*/ 8 w 50"/>
              <a:gd name="T53" fmla="*/ 26 h 41"/>
              <a:gd name="T54" fmla="*/ 8 w 50"/>
              <a:gd name="T55" fmla="*/ 15 h 41"/>
              <a:gd name="T56" fmla="*/ 46 w 50"/>
              <a:gd name="T57" fmla="*/ 37 h 41"/>
              <a:gd name="T58" fmla="*/ 14 w 50"/>
              <a:gd name="T59" fmla="*/ 7 h 41"/>
              <a:gd name="T60" fmla="*/ 21 w 50"/>
              <a:gd name="T61" fmla="*/ 7 h 41"/>
              <a:gd name="T62" fmla="*/ 24 w 50"/>
              <a:gd name="T63" fmla="*/ 7 h 41"/>
              <a:gd name="T64" fmla="*/ 31 w 50"/>
              <a:gd name="T65" fmla="*/ 7 h 41"/>
              <a:gd name="T66" fmla="*/ 37 w 50"/>
              <a:gd name="T67" fmla="*/ 7 h 41"/>
              <a:gd name="T68" fmla="*/ 44 w 50"/>
              <a:gd name="T69" fmla="*/ 7 h 41"/>
              <a:gd name="T70" fmla="*/ 42 w 50"/>
              <a:gd name="T71" fmla="*/ 11 h 41"/>
              <a:gd name="T72" fmla="*/ 30 w 50"/>
              <a:gd name="T73" fmla="*/ 12 h 41"/>
              <a:gd name="T74" fmla="*/ 42 w 50"/>
              <a:gd name="T75" fmla="*/ 26 h 41"/>
              <a:gd name="T76" fmla="*/ 42 w 50"/>
              <a:gd name="T77" fmla="*/ 11 h 41"/>
              <a:gd name="T78" fmla="*/ 33 w 50"/>
              <a:gd name="T79" fmla="*/ 23 h 41"/>
              <a:gd name="T80" fmla="*/ 41 w 50"/>
              <a:gd name="T81" fmla="*/ 23 h 41"/>
              <a:gd name="T82" fmla="*/ 16 w 50"/>
              <a:gd name="T83" fmla="*/ 11 h 41"/>
              <a:gd name="T84" fmla="*/ 26 w 50"/>
              <a:gd name="T85" fmla="*/ 13 h 41"/>
              <a:gd name="T86" fmla="*/ 42 w 50"/>
              <a:gd name="T87" fmla="*/ 32 h 41"/>
              <a:gd name="T88" fmla="*/ 30 w 50"/>
              <a:gd name="T89" fmla="*/ 33 h 41"/>
              <a:gd name="T90" fmla="*/ 43 w 50"/>
              <a:gd name="T91" fmla="*/ 33 h 41"/>
              <a:gd name="T92" fmla="*/ 26 w 50"/>
              <a:gd name="T93" fmla="*/ 32 h 41"/>
              <a:gd name="T94" fmla="*/ 16 w 50"/>
              <a:gd name="T95" fmla="*/ 34 h 41"/>
              <a:gd name="T96" fmla="*/ 26 w 50"/>
              <a:gd name="T97" fmla="*/ 3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41">
                <a:moveTo>
                  <a:pt x="26" y="15"/>
                </a:moveTo>
                <a:cubicBezTo>
                  <a:pt x="16" y="15"/>
                  <a:pt x="16" y="15"/>
                  <a:pt x="16" y="15"/>
                </a:cubicBezTo>
                <a:cubicBezTo>
                  <a:pt x="15" y="15"/>
                  <a:pt x="15" y="16"/>
                  <a:pt x="15" y="16"/>
                </a:cubicBezTo>
                <a:cubicBezTo>
                  <a:pt x="15" y="17"/>
                  <a:pt x="15" y="18"/>
                  <a:pt x="16" y="18"/>
                </a:cubicBezTo>
                <a:cubicBezTo>
                  <a:pt x="26" y="18"/>
                  <a:pt x="26" y="18"/>
                  <a:pt x="26" y="18"/>
                </a:cubicBezTo>
                <a:cubicBezTo>
                  <a:pt x="27" y="18"/>
                  <a:pt x="28" y="17"/>
                  <a:pt x="28" y="16"/>
                </a:cubicBezTo>
                <a:cubicBezTo>
                  <a:pt x="28" y="16"/>
                  <a:pt x="27" y="15"/>
                  <a:pt x="26" y="15"/>
                </a:cubicBezTo>
                <a:close/>
                <a:moveTo>
                  <a:pt x="26" y="19"/>
                </a:moveTo>
                <a:cubicBezTo>
                  <a:pt x="26" y="19"/>
                  <a:pt x="26" y="19"/>
                  <a:pt x="26" y="19"/>
                </a:cubicBezTo>
                <a:cubicBezTo>
                  <a:pt x="16" y="19"/>
                  <a:pt x="16" y="19"/>
                  <a:pt x="16" y="19"/>
                </a:cubicBezTo>
                <a:cubicBezTo>
                  <a:pt x="15" y="19"/>
                  <a:pt x="15" y="20"/>
                  <a:pt x="15" y="21"/>
                </a:cubicBezTo>
                <a:cubicBezTo>
                  <a:pt x="15" y="21"/>
                  <a:pt x="15" y="22"/>
                  <a:pt x="16" y="22"/>
                </a:cubicBezTo>
                <a:cubicBezTo>
                  <a:pt x="26" y="22"/>
                  <a:pt x="26" y="22"/>
                  <a:pt x="26" y="22"/>
                </a:cubicBezTo>
                <a:cubicBezTo>
                  <a:pt x="27" y="22"/>
                  <a:pt x="28" y="21"/>
                  <a:pt x="28" y="21"/>
                </a:cubicBezTo>
                <a:cubicBezTo>
                  <a:pt x="28" y="20"/>
                  <a:pt x="27" y="19"/>
                  <a:pt x="26" y="19"/>
                </a:cubicBezTo>
                <a:close/>
                <a:moveTo>
                  <a:pt x="26" y="23"/>
                </a:moveTo>
                <a:cubicBezTo>
                  <a:pt x="26" y="23"/>
                  <a:pt x="26" y="23"/>
                  <a:pt x="26" y="23"/>
                </a:cubicBezTo>
                <a:cubicBezTo>
                  <a:pt x="16" y="23"/>
                  <a:pt x="16" y="23"/>
                  <a:pt x="16" y="23"/>
                </a:cubicBezTo>
                <a:cubicBezTo>
                  <a:pt x="15" y="23"/>
                  <a:pt x="15" y="24"/>
                  <a:pt x="15" y="25"/>
                </a:cubicBezTo>
                <a:cubicBezTo>
                  <a:pt x="15" y="25"/>
                  <a:pt x="15" y="26"/>
                  <a:pt x="16" y="26"/>
                </a:cubicBezTo>
                <a:cubicBezTo>
                  <a:pt x="26" y="26"/>
                  <a:pt x="26" y="26"/>
                  <a:pt x="26" y="26"/>
                </a:cubicBezTo>
                <a:cubicBezTo>
                  <a:pt x="27" y="26"/>
                  <a:pt x="28" y="25"/>
                  <a:pt x="28" y="25"/>
                </a:cubicBezTo>
                <a:cubicBezTo>
                  <a:pt x="28" y="24"/>
                  <a:pt x="27" y="23"/>
                  <a:pt x="26" y="23"/>
                </a:cubicBezTo>
                <a:close/>
                <a:moveTo>
                  <a:pt x="26" y="28"/>
                </a:moveTo>
                <a:cubicBezTo>
                  <a:pt x="26" y="28"/>
                  <a:pt x="26" y="28"/>
                  <a:pt x="26" y="28"/>
                </a:cubicBezTo>
                <a:cubicBezTo>
                  <a:pt x="16" y="28"/>
                  <a:pt x="16" y="28"/>
                  <a:pt x="16" y="28"/>
                </a:cubicBezTo>
                <a:cubicBezTo>
                  <a:pt x="15" y="28"/>
                  <a:pt x="15" y="28"/>
                  <a:pt x="15" y="29"/>
                </a:cubicBezTo>
                <a:cubicBezTo>
                  <a:pt x="15" y="29"/>
                  <a:pt x="15" y="30"/>
                  <a:pt x="16" y="30"/>
                </a:cubicBezTo>
                <a:cubicBezTo>
                  <a:pt x="26" y="30"/>
                  <a:pt x="26" y="30"/>
                  <a:pt x="26" y="30"/>
                </a:cubicBezTo>
                <a:cubicBezTo>
                  <a:pt x="27" y="30"/>
                  <a:pt x="28" y="29"/>
                  <a:pt x="28" y="29"/>
                </a:cubicBezTo>
                <a:cubicBezTo>
                  <a:pt x="28" y="28"/>
                  <a:pt x="27" y="28"/>
                  <a:pt x="26" y="28"/>
                </a:cubicBezTo>
                <a:close/>
                <a:moveTo>
                  <a:pt x="42" y="28"/>
                </a:moveTo>
                <a:cubicBezTo>
                  <a:pt x="42" y="28"/>
                  <a:pt x="42" y="28"/>
                  <a:pt x="42" y="28"/>
                </a:cubicBezTo>
                <a:cubicBezTo>
                  <a:pt x="32" y="28"/>
                  <a:pt x="32" y="28"/>
                  <a:pt x="32" y="28"/>
                </a:cubicBezTo>
                <a:cubicBezTo>
                  <a:pt x="31" y="28"/>
                  <a:pt x="30" y="28"/>
                  <a:pt x="30" y="29"/>
                </a:cubicBezTo>
                <a:cubicBezTo>
                  <a:pt x="30" y="29"/>
                  <a:pt x="31" y="30"/>
                  <a:pt x="32" y="30"/>
                </a:cubicBezTo>
                <a:cubicBezTo>
                  <a:pt x="42" y="30"/>
                  <a:pt x="42" y="30"/>
                  <a:pt x="42" y="30"/>
                </a:cubicBezTo>
                <a:cubicBezTo>
                  <a:pt x="43" y="30"/>
                  <a:pt x="43" y="29"/>
                  <a:pt x="43" y="29"/>
                </a:cubicBezTo>
                <a:cubicBezTo>
                  <a:pt x="43" y="28"/>
                  <a:pt x="43" y="28"/>
                  <a:pt x="42" y="28"/>
                </a:cubicBezTo>
                <a:close/>
                <a:moveTo>
                  <a:pt x="50" y="1"/>
                </a:moveTo>
                <a:cubicBezTo>
                  <a:pt x="50" y="1"/>
                  <a:pt x="50" y="1"/>
                  <a:pt x="50" y="1"/>
                </a:cubicBezTo>
                <a:cubicBezTo>
                  <a:pt x="49" y="0"/>
                  <a:pt x="48" y="0"/>
                  <a:pt x="47" y="1"/>
                </a:cubicBezTo>
                <a:cubicBezTo>
                  <a:pt x="45" y="3"/>
                  <a:pt x="45" y="3"/>
                  <a:pt x="45" y="3"/>
                </a:cubicBezTo>
                <a:cubicBezTo>
                  <a:pt x="43" y="1"/>
                  <a:pt x="43" y="1"/>
                  <a:pt x="43" y="1"/>
                </a:cubicBezTo>
                <a:cubicBezTo>
                  <a:pt x="43" y="1"/>
                  <a:pt x="42" y="1"/>
                  <a:pt x="42" y="1"/>
                </a:cubicBezTo>
                <a:cubicBezTo>
                  <a:pt x="42" y="1"/>
                  <a:pt x="42" y="1"/>
                  <a:pt x="42" y="1"/>
                </a:cubicBezTo>
                <a:cubicBezTo>
                  <a:pt x="41" y="1"/>
                  <a:pt x="41" y="1"/>
                  <a:pt x="40" y="1"/>
                </a:cubicBezTo>
                <a:cubicBezTo>
                  <a:pt x="39" y="3"/>
                  <a:pt x="39" y="3"/>
                  <a:pt x="39" y="3"/>
                </a:cubicBezTo>
                <a:cubicBezTo>
                  <a:pt x="37" y="1"/>
                  <a:pt x="37" y="1"/>
                  <a:pt x="37" y="1"/>
                </a:cubicBezTo>
                <a:cubicBezTo>
                  <a:pt x="37" y="1"/>
                  <a:pt x="36" y="1"/>
                  <a:pt x="35" y="1"/>
                </a:cubicBezTo>
                <a:cubicBezTo>
                  <a:pt x="35" y="1"/>
                  <a:pt x="35" y="1"/>
                  <a:pt x="35" y="1"/>
                </a:cubicBezTo>
                <a:cubicBezTo>
                  <a:pt x="35" y="1"/>
                  <a:pt x="34" y="1"/>
                  <a:pt x="34" y="1"/>
                </a:cubicBezTo>
                <a:cubicBezTo>
                  <a:pt x="32" y="3"/>
                  <a:pt x="32" y="3"/>
                  <a:pt x="32" y="3"/>
                </a:cubicBezTo>
                <a:cubicBezTo>
                  <a:pt x="31" y="1"/>
                  <a:pt x="31" y="1"/>
                  <a:pt x="31" y="1"/>
                </a:cubicBezTo>
                <a:cubicBezTo>
                  <a:pt x="30" y="1"/>
                  <a:pt x="30" y="1"/>
                  <a:pt x="29" y="1"/>
                </a:cubicBezTo>
                <a:cubicBezTo>
                  <a:pt x="29" y="1"/>
                  <a:pt x="29" y="1"/>
                  <a:pt x="29" y="1"/>
                </a:cubicBezTo>
                <a:cubicBezTo>
                  <a:pt x="28" y="1"/>
                  <a:pt x="28" y="1"/>
                  <a:pt x="28" y="1"/>
                </a:cubicBezTo>
                <a:cubicBezTo>
                  <a:pt x="26" y="3"/>
                  <a:pt x="26" y="3"/>
                  <a:pt x="26" y="3"/>
                </a:cubicBezTo>
                <a:cubicBezTo>
                  <a:pt x="24" y="1"/>
                  <a:pt x="24" y="1"/>
                  <a:pt x="24" y="1"/>
                </a:cubicBezTo>
                <a:cubicBezTo>
                  <a:pt x="24" y="1"/>
                  <a:pt x="23" y="1"/>
                  <a:pt x="23" y="1"/>
                </a:cubicBezTo>
                <a:cubicBezTo>
                  <a:pt x="23" y="1"/>
                  <a:pt x="23" y="1"/>
                  <a:pt x="23" y="1"/>
                </a:cubicBezTo>
                <a:cubicBezTo>
                  <a:pt x="22" y="1"/>
                  <a:pt x="22" y="1"/>
                  <a:pt x="21" y="1"/>
                </a:cubicBezTo>
                <a:cubicBezTo>
                  <a:pt x="19" y="3"/>
                  <a:pt x="19" y="3"/>
                  <a:pt x="19" y="3"/>
                </a:cubicBezTo>
                <a:cubicBezTo>
                  <a:pt x="18" y="1"/>
                  <a:pt x="18" y="1"/>
                  <a:pt x="18" y="1"/>
                </a:cubicBezTo>
                <a:cubicBezTo>
                  <a:pt x="17" y="1"/>
                  <a:pt x="17" y="1"/>
                  <a:pt x="16" y="1"/>
                </a:cubicBezTo>
                <a:cubicBezTo>
                  <a:pt x="16" y="1"/>
                  <a:pt x="16" y="1"/>
                  <a:pt x="16" y="1"/>
                </a:cubicBezTo>
                <a:cubicBezTo>
                  <a:pt x="16" y="1"/>
                  <a:pt x="15" y="1"/>
                  <a:pt x="15" y="1"/>
                </a:cubicBezTo>
                <a:cubicBezTo>
                  <a:pt x="13" y="3"/>
                  <a:pt x="13" y="3"/>
                  <a:pt x="13" y="3"/>
                </a:cubicBezTo>
                <a:cubicBezTo>
                  <a:pt x="11" y="1"/>
                  <a:pt x="11" y="1"/>
                  <a:pt x="11" y="1"/>
                </a:cubicBezTo>
                <a:cubicBezTo>
                  <a:pt x="11" y="1"/>
                  <a:pt x="10" y="1"/>
                  <a:pt x="10" y="1"/>
                </a:cubicBezTo>
                <a:cubicBezTo>
                  <a:pt x="9" y="1"/>
                  <a:pt x="8" y="1"/>
                  <a:pt x="8" y="3"/>
                </a:cubicBezTo>
                <a:cubicBezTo>
                  <a:pt x="8" y="11"/>
                  <a:pt x="8" y="11"/>
                  <a:pt x="8" y="11"/>
                </a:cubicBezTo>
                <a:cubicBezTo>
                  <a:pt x="2" y="12"/>
                  <a:pt x="2" y="12"/>
                  <a:pt x="2" y="12"/>
                </a:cubicBezTo>
                <a:cubicBezTo>
                  <a:pt x="1" y="13"/>
                  <a:pt x="0" y="14"/>
                  <a:pt x="0" y="15"/>
                </a:cubicBezTo>
                <a:cubicBezTo>
                  <a:pt x="8" y="39"/>
                  <a:pt x="8" y="39"/>
                  <a:pt x="8" y="39"/>
                </a:cubicBezTo>
                <a:cubicBezTo>
                  <a:pt x="8" y="40"/>
                  <a:pt x="9" y="41"/>
                  <a:pt x="10" y="41"/>
                </a:cubicBezTo>
                <a:cubicBezTo>
                  <a:pt x="48" y="41"/>
                  <a:pt x="48" y="41"/>
                  <a:pt x="48" y="41"/>
                </a:cubicBezTo>
                <a:cubicBezTo>
                  <a:pt x="49" y="41"/>
                  <a:pt x="50" y="40"/>
                  <a:pt x="50" y="39"/>
                </a:cubicBezTo>
                <a:cubicBezTo>
                  <a:pt x="50" y="3"/>
                  <a:pt x="50" y="3"/>
                  <a:pt x="50" y="3"/>
                </a:cubicBezTo>
                <a:cubicBezTo>
                  <a:pt x="50" y="2"/>
                  <a:pt x="50" y="2"/>
                  <a:pt x="50" y="1"/>
                </a:cubicBezTo>
                <a:close/>
                <a:moveTo>
                  <a:pt x="8" y="26"/>
                </a:moveTo>
                <a:cubicBezTo>
                  <a:pt x="8" y="26"/>
                  <a:pt x="8" y="26"/>
                  <a:pt x="8" y="26"/>
                </a:cubicBezTo>
                <a:cubicBezTo>
                  <a:pt x="5" y="16"/>
                  <a:pt x="5" y="16"/>
                  <a:pt x="5" y="16"/>
                </a:cubicBezTo>
                <a:cubicBezTo>
                  <a:pt x="8" y="15"/>
                  <a:pt x="8" y="15"/>
                  <a:pt x="8" y="15"/>
                </a:cubicBezTo>
                <a:cubicBezTo>
                  <a:pt x="8" y="26"/>
                  <a:pt x="8" y="26"/>
                  <a:pt x="8" y="26"/>
                </a:cubicBezTo>
                <a:close/>
                <a:moveTo>
                  <a:pt x="46" y="37"/>
                </a:moveTo>
                <a:cubicBezTo>
                  <a:pt x="46" y="37"/>
                  <a:pt x="46" y="37"/>
                  <a:pt x="46" y="37"/>
                </a:cubicBezTo>
                <a:cubicBezTo>
                  <a:pt x="12" y="37"/>
                  <a:pt x="12" y="37"/>
                  <a:pt x="12" y="37"/>
                </a:cubicBezTo>
                <a:cubicBezTo>
                  <a:pt x="12" y="7"/>
                  <a:pt x="12" y="7"/>
                  <a:pt x="12" y="7"/>
                </a:cubicBezTo>
                <a:cubicBezTo>
                  <a:pt x="12" y="8"/>
                  <a:pt x="14" y="8"/>
                  <a:pt x="14" y="7"/>
                </a:cubicBezTo>
                <a:cubicBezTo>
                  <a:pt x="16" y="5"/>
                  <a:pt x="16" y="5"/>
                  <a:pt x="16" y="5"/>
                </a:cubicBezTo>
                <a:cubicBezTo>
                  <a:pt x="18" y="7"/>
                  <a:pt x="18" y="7"/>
                  <a:pt x="18" y="7"/>
                </a:cubicBezTo>
                <a:cubicBezTo>
                  <a:pt x="19" y="8"/>
                  <a:pt x="20" y="8"/>
                  <a:pt x="21" y="7"/>
                </a:cubicBezTo>
                <a:cubicBezTo>
                  <a:pt x="21" y="7"/>
                  <a:pt x="21" y="7"/>
                  <a:pt x="21" y="7"/>
                </a:cubicBezTo>
                <a:cubicBezTo>
                  <a:pt x="23" y="5"/>
                  <a:pt x="23" y="5"/>
                  <a:pt x="23" y="5"/>
                </a:cubicBezTo>
                <a:cubicBezTo>
                  <a:pt x="24" y="7"/>
                  <a:pt x="24" y="7"/>
                  <a:pt x="24" y="7"/>
                </a:cubicBezTo>
                <a:cubicBezTo>
                  <a:pt x="25" y="8"/>
                  <a:pt x="26" y="8"/>
                  <a:pt x="27" y="7"/>
                </a:cubicBezTo>
                <a:cubicBezTo>
                  <a:pt x="29" y="5"/>
                  <a:pt x="29" y="5"/>
                  <a:pt x="29" y="5"/>
                </a:cubicBezTo>
                <a:cubicBezTo>
                  <a:pt x="31" y="7"/>
                  <a:pt x="31" y="7"/>
                  <a:pt x="31" y="7"/>
                </a:cubicBezTo>
                <a:cubicBezTo>
                  <a:pt x="32" y="8"/>
                  <a:pt x="33" y="8"/>
                  <a:pt x="34" y="7"/>
                </a:cubicBezTo>
                <a:cubicBezTo>
                  <a:pt x="35" y="5"/>
                  <a:pt x="35" y="5"/>
                  <a:pt x="35" y="5"/>
                </a:cubicBezTo>
                <a:cubicBezTo>
                  <a:pt x="37" y="7"/>
                  <a:pt x="37" y="7"/>
                  <a:pt x="37" y="7"/>
                </a:cubicBezTo>
                <a:cubicBezTo>
                  <a:pt x="38" y="8"/>
                  <a:pt x="39" y="8"/>
                  <a:pt x="40" y="7"/>
                </a:cubicBezTo>
                <a:cubicBezTo>
                  <a:pt x="42" y="5"/>
                  <a:pt x="42" y="5"/>
                  <a:pt x="42" y="5"/>
                </a:cubicBezTo>
                <a:cubicBezTo>
                  <a:pt x="44" y="7"/>
                  <a:pt x="44" y="7"/>
                  <a:pt x="44" y="7"/>
                </a:cubicBezTo>
                <a:cubicBezTo>
                  <a:pt x="44" y="8"/>
                  <a:pt x="46" y="8"/>
                  <a:pt x="46" y="7"/>
                </a:cubicBezTo>
                <a:cubicBezTo>
                  <a:pt x="46" y="37"/>
                  <a:pt x="46" y="37"/>
                  <a:pt x="46" y="37"/>
                </a:cubicBezTo>
                <a:close/>
                <a:moveTo>
                  <a:pt x="42" y="11"/>
                </a:moveTo>
                <a:cubicBezTo>
                  <a:pt x="42" y="11"/>
                  <a:pt x="42" y="11"/>
                  <a:pt x="42" y="11"/>
                </a:cubicBezTo>
                <a:cubicBezTo>
                  <a:pt x="32" y="11"/>
                  <a:pt x="32" y="11"/>
                  <a:pt x="32" y="11"/>
                </a:cubicBezTo>
                <a:cubicBezTo>
                  <a:pt x="31" y="11"/>
                  <a:pt x="30" y="12"/>
                  <a:pt x="30" y="12"/>
                </a:cubicBezTo>
                <a:cubicBezTo>
                  <a:pt x="30" y="25"/>
                  <a:pt x="30" y="25"/>
                  <a:pt x="30" y="25"/>
                </a:cubicBezTo>
                <a:cubicBezTo>
                  <a:pt x="30" y="25"/>
                  <a:pt x="31" y="26"/>
                  <a:pt x="32" y="26"/>
                </a:cubicBezTo>
                <a:cubicBezTo>
                  <a:pt x="42" y="26"/>
                  <a:pt x="42" y="26"/>
                  <a:pt x="42" y="26"/>
                </a:cubicBezTo>
                <a:cubicBezTo>
                  <a:pt x="43" y="26"/>
                  <a:pt x="43" y="25"/>
                  <a:pt x="43" y="25"/>
                </a:cubicBezTo>
                <a:cubicBezTo>
                  <a:pt x="43" y="12"/>
                  <a:pt x="43" y="12"/>
                  <a:pt x="43" y="12"/>
                </a:cubicBezTo>
                <a:cubicBezTo>
                  <a:pt x="43" y="12"/>
                  <a:pt x="43" y="11"/>
                  <a:pt x="42" y="11"/>
                </a:cubicBezTo>
                <a:close/>
                <a:moveTo>
                  <a:pt x="41" y="23"/>
                </a:moveTo>
                <a:cubicBezTo>
                  <a:pt x="41" y="23"/>
                  <a:pt x="41" y="23"/>
                  <a:pt x="41" y="23"/>
                </a:cubicBezTo>
                <a:cubicBezTo>
                  <a:pt x="33" y="23"/>
                  <a:pt x="33" y="23"/>
                  <a:pt x="33" y="23"/>
                </a:cubicBezTo>
                <a:cubicBezTo>
                  <a:pt x="33" y="13"/>
                  <a:pt x="33" y="13"/>
                  <a:pt x="33" y="13"/>
                </a:cubicBezTo>
                <a:cubicBezTo>
                  <a:pt x="41" y="13"/>
                  <a:pt x="41" y="13"/>
                  <a:pt x="41" y="13"/>
                </a:cubicBezTo>
                <a:cubicBezTo>
                  <a:pt x="41" y="23"/>
                  <a:pt x="41" y="23"/>
                  <a:pt x="41" y="23"/>
                </a:cubicBezTo>
                <a:close/>
                <a:moveTo>
                  <a:pt x="26" y="11"/>
                </a:moveTo>
                <a:cubicBezTo>
                  <a:pt x="26" y="11"/>
                  <a:pt x="26" y="11"/>
                  <a:pt x="26" y="11"/>
                </a:cubicBezTo>
                <a:cubicBezTo>
                  <a:pt x="16" y="11"/>
                  <a:pt x="16" y="11"/>
                  <a:pt x="16" y="11"/>
                </a:cubicBezTo>
                <a:cubicBezTo>
                  <a:pt x="15" y="11"/>
                  <a:pt x="15" y="12"/>
                  <a:pt x="15" y="12"/>
                </a:cubicBezTo>
                <a:cubicBezTo>
                  <a:pt x="15" y="13"/>
                  <a:pt x="15" y="13"/>
                  <a:pt x="16" y="13"/>
                </a:cubicBezTo>
                <a:cubicBezTo>
                  <a:pt x="26" y="13"/>
                  <a:pt x="26" y="13"/>
                  <a:pt x="26" y="13"/>
                </a:cubicBezTo>
                <a:cubicBezTo>
                  <a:pt x="27" y="13"/>
                  <a:pt x="28" y="13"/>
                  <a:pt x="28" y="12"/>
                </a:cubicBezTo>
                <a:cubicBezTo>
                  <a:pt x="28" y="12"/>
                  <a:pt x="27" y="11"/>
                  <a:pt x="26" y="11"/>
                </a:cubicBezTo>
                <a:close/>
                <a:moveTo>
                  <a:pt x="42" y="32"/>
                </a:moveTo>
                <a:cubicBezTo>
                  <a:pt x="42" y="32"/>
                  <a:pt x="42" y="32"/>
                  <a:pt x="42" y="32"/>
                </a:cubicBezTo>
                <a:cubicBezTo>
                  <a:pt x="32" y="32"/>
                  <a:pt x="32" y="32"/>
                  <a:pt x="32" y="32"/>
                </a:cubicBezTo>
                <a:cubicBezTo>
                  <a:pt x="31" y="32"/>
                  <a:pt x="30" y="32"/>
                  <a:pt x="30" y="33"/>
                </a:cubicBezTo>
                <a:cubicBezTo>
                  <a:pt x="30" y="33"/>
                  <a:pt x="31" y="34"/>
                  <a:pt x="32" y="34"/>
                </a:cubicBezTo>
                <a:cubicBezTo>
                  <a:pt x="42" y="34"/>
                  <a:pt x="42" y="34"/>
                  <a:pt x="42" y="34"/>
                </a:cubicBezTo>
                <a:cubicBezTo>
                  <a:pt x="43" y="34"/>
                  <a:pt x="43" y="33"/>
                  <a:pt x="43" y="33"/>
                </a:cubicBezTo>
                <a:cubicBezTo>
                  <a:pt x="43" y="32"/>
                  <a:pt x="43" y="32"/>
                  <a:pt x="42" y="32"/>
                </a:cubicBezTo>
                <a:close/>
                <a:moveTo>
                  <a:pt x="26" y="32"/>
                </a:moveTo>
                <a:cubicBezTo>
                  <a:pt x="26" y="32"/>
                  <a:pt x="26" y="32"/>
                  <a:pt x="26" y="32"/>
                </a:cubicBezTo>
                <a:cubicBezTo>
                  <a:pt x="16" y="32"/>
                  <a:pt x="16" y="32"/>
                  <a:pt x="16" y="32"/>
                </a:cubicBezTo>
                <a:cubicBezTo>
                  <a:pt x="15" y="32"/>
                  <a:pt x="15" y="32"/>
                  <a:pt x="15" y="33"/>
                </a:cubicBezTo>
                <a:cubicBezTo>
                  <a:pt x="15" y="33"/>
                  <a:pt x="15" y="34"/>
                  <a:pt x="16" y="34"/>
                </a:cubicBezTo>
                <a:cubicBezTo>
                  <a:pt x="26" y="34"/>
                  <a:pt x="26" y="34"/>
                  <a:pt x="26" y="34"/>
                </a:cubicBezTo>
                <a:cubicBezTo>
                  <a:pt x="27" y="34"/>
                  <a:pt x="28" y="33"/>
                  <a:pt x="28" y="33"/>
                </a:cubicBezTo>
                <a:cubicBezTo>
                  <a:pt x="28" y="32"/>
                  <a:pt x="27" y="32"/>
                  <a:pt x="26"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4" name="Freeform 700"/>
          <p:cNvSpPr>
            <a:spLocks noEditPoints="1"/>
          </p:cNvSpPr>
          <p:nvPr/>
        </p:nvSpPr>
        <p:spPr bwMode="auto">
          <a:xfrm>
            <a:off x="5255177" y="5715151"/>
            <a:ext cx="131037" cy="167996"/>
          </a:xfrm>
          <a:custGeom>
            <a:avLst/>
            <a:gdLst>
              <a:gd name="T0" fmla="*/ 28 w 39"/>
              <a:gd name="T1" fmla="*/ 33 h 50"/>
              <a:gd name="T2" fmla="*/ 28 w 39"/>
              <a:gd name="T3" fmla="*/ 33 h 50"/>
              <a:gd name="T4" fmla="*/ 35 w 39"/>
              <a:gd name="T5" fmla="*/ 19 h 50"/>
              <a:gd name="T6" fmla="*/ 19 w 39"/>
              <a:gd name="T7" fmla="*/ 4 h 50"/>
              <a:gd name="T8" fmla="*/ 4 w 39"/>
              <a:gd name="T9" fmla="*/ 19 h 50"/>
              <a:gd name="T10" fmla="*/ 11 w 39"/>
              <a:gd name="T11" fmla="*/ 33 h 50"/>
              <a:gd name="T12" fmla="*/ 11 w 39"/>
              <a:gd name="T13" fmla="*/ 33 h 50"/>
              <a:gd name="T14" fmla="*/ 19 w 39"/>
              <a:gd name="T15" fmla="*/ 35 h 50"/>
              <a:gd name="T16" fmla="*/ 20 w 39"/>
              <a:gd name="T17" fmla="*/ 21 h 50"/>
              <a:gd name="T18" fmla="*/ 19 w 39"/>
              <a:gd name="T19" fmla="*/ 21 h 50"/>
              <a:gd name="T20" fmla="*/ 14 w 39"/>
              <a:gd name="T21" fmla="*/ 20 h 50"/>
              <a:gd name="T22" fmla="*/ 9 w 39"/>
              <a:gd name="T23" fmla="*/ 21 h 50"/>
              <a:gd name="T24" fmla="*/ 8 w 39"/>
              <a:gd name="T25" fmla="*/ 20 h 50"/>
              <a:gd name="T26" fmla="*/ 14 w 39"/>
              <a:gd name="T27" fmla="*/ 17 h 50"/>
              <a:gd name="T28" fmla="*/ 19 w 39"/>
              <a:gd name="T29" fmla="*/ 19 h 50"/>
              <a:gd name="T30" fmla="*/ 25 w 39"/>
              <a:gd name="T31" fmla="*/ 17 h 50"/>
              <a:gd name="T32" fmla="*/ 31 w 39"/>
              <a:gd name="T33" fmla="*/ 20 h 50"/>
              <a:gd name="T34" fmla="*/ 29 w 39"/>
              <a:gd name="T35" fmla="*/ 21 h 50"/>
              <a:gd name="T36" fmla="*/ 25 w 39"/>
              <a:gd name="T37" fmla="*/ 20 h 50"/>
              <a:gd name="T38" fmla="*/ 20 w 39"/>
              <a:gd name="T39" fmla="*/ 21 h 50"/>
              <a:gd name="T40" fmla="*/ 30 w 39"/>
              <a:gd name="T41" fmla="*/ 36 h 50"/>
              <a:gd name="T42" fmla="*/ 29 w 39"/>
              <a:gd name="T43" fmla="*/ 45 h 50"/>
              <a:gd name="T44" fmla="*/ 25 w 39"/>
              <a:gd name="T45" fmla="*/ 45 h 50"/>
              <a:gd name="T46" fmla="*/ 19 w 39"/>
              <a:gd name="T47" fmla="*/ 50 h 50"/>
              <a:gd name="T48" fmla="*/ 14 w 39"/>
              <a:gd name="T49" fmla="*/ 45 h 50"/>
              <a:gd name="T50" fmla="*/ 8 w 39"/>
              <a:gd name="T51" fmla="*/ 44 h 50"/>
              <a:gd name="T52" fmla="*/ 8 w 39"/>
              <a:gd name="T53" fmla="*/ 36 h 50"/>
              <a:gd name="T54" fmla="*/ 0 w 39"/>
              <a:gd name="T55" fmla="*/ 19 h 50"/>
              <a:gd name="T56" fmla="*/ 19 w 39"/>
              <a:gd name="T57" fmla="*/ 0 h 50"/>
              <a:gd name="T58" fmla="*/ 39 w 39"/>
              <a:gd name="T59" fmla="*/ 19 h 50"/>
              <a:gd name="T60" fmla="*/ 30 w 39"/>
              <a:gd name="T61" fmla="*/ 36 h 50"/>
              <a:gd name="T62" fmla="*/ 12 w 39"/>
              <a:gd name="T63" fmla="*/ 38 h 50"/>
              <a:gd name="T64" fmla="*/ 15 w 39"/>
              <a:gd name="T65" fmla="*/ 42 h 50"/>
              <a:gd name="T66" fmla="*/ 17 w 39"/>
              <a:gd name="T67" fmla="*/ 44 h 50"/>
              <a:gd name="T68" fmla="*/ 18 w 39"/>
              <a:gd name="T69" fmla="*/ 45 h 50"/>
              <a:gd name="T70" fmla="*/ 19 w 39"/>
              <a:gd name="T71" fmla="*/ 46 h 50"/>
              <a:gd name="T72" fmla="*/ 21 w 39"/>
              <a:gd name="T73" fmla="*/ 45 h 50"/>
              <a:gd name="T74" fmla="*/ 22 w 39"/>
              <a:gd name="T75" fmla="*/ 44 h 50"/>
              <a:gd name="T76" fmla="*/ 27 w 39"/>
              <a:gd name="T77" fmla="*/ 42 h 50"/>
              <a:gd name="T78" fmla="*/ 19 w 39"/>
              <a:gd name="T79"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9" h="50">
                <a:moveTo>
                  <a:pt x="28" y="33"/>
                </a:moveTo>
                <a:cubicBezTo>
                  <a:pt x="28" y="33"/>
                  <a:pt x="28" y="33"/>
                  <a:pt x="28" y="33"/>
                </a:cubicBezTo>
                <a:cubicBezTo>
                  <a:pt x="28" y="33"/>
                  <a:pt x="28" y="33"/>
                  <a:pt x="28" y="33"/>
                </a:cubicBezTo>
                <a:cubicBezTo>
                  <a:pt x="28" y="33"/>
                  <a:pt x="28" y="33"/>
                  <a:pt x="28" y="33"/>
                </a:cubicBezTo>
                <a:cubicBezTo>
                  <a:pt x="29" y="32"/>
                  <a:pt x="30" y="32"/>
                  <a:pt x="30" y="31"/>
                </a:cubicBezTo>
                <a:cubicBezTo>
                  <a:pt x="33" y="28"/>
                  <a:pt x="35" y="24"/>
                  <a:pt x="35" y="19"/>
                </a:cubicBezTo>
                <a:cubicBezTo>
                  <a:pt x="35" y="15"/>
                  <a:pt x="33" y="11"/>
                  <a:pt x="30" y="8"/>
                </a:cubicBezTo>
                <a:cubicBezTo>
                  <a:pt x="28" y="5"/>
                  <a:pt x="24" y="4"/>
                  <a:pt x="19" y="4"/>
                </a:cubicBezTo>
                <a:cubicBezTo>
                  <a:pt x="15" y="4"/>
                  <a:pt x="11" y="5"/>
                  <a:pt x="8" y="8"/>
                </a:cubicBezTo>
                <a:cubicBezTo>
                  <a:pt x="5" y="11"/>
                  <a:pt x="4" y="15"/>
                  <a:pt x="4" y="19"/>
                </a:cubicBezTo>
                <a:cubicBezTo>
                  <a:pt x="4" y="24"/>
                  <a:pt x="5" y="28"/>
                  <a:pt x="8" y="31"/>
                </a:cubicBezTo>
                <a:cubicBezTo>
                  <a:pt x="9" y="32"/>
                  <a:pt x="10" y="32"/>
                  <a:pt x="11" y="33"/>
                </a:cubicBezTo>
                <a:cubicBezTo>
                  <a:pt x="11" y="33"/>
                  <a:pt x="11" y="33"/>
                  <a:pt x="11" y="33"/>
                </a:cubicBezTo>
                <a:cubicBezTo>
                  <a:pt x="11" y="33"/>
                  <a:pt x="11" y="33"/>
                  <a:pt x="11" y="33"/>
                </a:cubicBezTo>
                <a:cubicBezTo>
                  <a:pt x="11" y="33"/>
                  <a:pt x="11" y="33"/>
                  <a:pt x="11" y="33"/>
                </a:cubicBezTo>
                <a:cubicBezTo>
                  <a:pt x="14" y="34"/>
                  <a:pt x="16" y="35"/>
                  <a:pt x="19" y="35"/>
                </a:cubicBezTo>
                <a:cubicBezTo>
                  <a:pt x="22" y="35"/>
                  <a:pt x="25" y="34"/>
                  <a:pt x="28" y="33"/>
                </a:cubicBezTo>
                <a:close/>
                <a:moveTo>
                  <a:pt x="20" y="21"/>
                </a:moveTo>
                <a:cubicBezTo>
                  <a:pt x="20" y="21"/>
                  <a:pt x="20" y="21"/>
                  <a:pt x="20" y="21"/>
                </a:cubicBezTo>
                <a:cubicBezTo>
                  <a:pt x="20" y="22"/>
                  <a:pt x="19" y="22"/>
                  <a:pt x="19" y="21"/>
                </a:cubicBezTo>
                <a:cubicBezTo>
                  <a:pt x="18" y="21"/>
                  <a:pt x="17" y="20"/>
                  <a:pt x="16" y="20"/>
                </a:cubicBezTo>
                <a:cubicBezTo>
                  <a:pt x="16" y="20"/>
                  <a:pt x="15" y="20"/>
                  <a:pt x="14" y="20"/>
                </a:cubicBezTo>
                <a:cubicBezTo>
                  <a:pt x="13" y="20"/>
                  <a:pt x="12" y="20"/>
                  <a:pt x="12" y="20"/>
                </a:cubicBezTo>
                <a:cubicBezTo>
                  <a:pt x="11" y="20"/>
                  <a:pt x="10" y="21"/>
                  <a:pt x="9" y="21"/>
                </a:cubicBezTo>
                <a:cubicBezTo>
                  <a:pt x="9" y="22"/>
                  <a:pt x="8" y="22"/>
                  <a:pt x="8" y="21"/>
                </a:cubicBezTo>
                <a:cubicBezTo>
                  <a:pt x="7" y="21"/>
                  <a:pt x="7" y="20"/>
                  <a:pt x="8" y="20"/>
                </a:cubicBezTo>
                <a:cubicBezTo>
                  <a:pt x="9" y="19"/>
                  <a:pt x="10" y="18"/>
                  <a:pt x="11" y="18"/>
                </a:cubicBezTo>
                <a:cubicBezTo>
                  <a:pt x="12" y="17"/>
                  <a:pt x="13" y="17"/>
                  <a:pt x="14" y="17"/>
                </a:cubicBezTo>
                <a:cubicBezTo>
                  <a:pt x="15" y="17"/>
                  <a:pt x="16" y="17"/>
                  <a:pt x="17" y="18"/>
                </a:cubicBezTo>
                <a:cubicBezTo>
                  <a:pt x="18" y="18"/>
                  <a:pt x="19" y="19"/>
                  <a:pt x="19" y="19"/>
                </a:cubicBezTo>
                <a:cubicBezTo>
                  <a:pt x="20" y="19"/>
                  <a:pt x="21" y="18"/>
                  <a:pt x="21" y="18"/>
                </a:cubicBezTo>
                <a:cubicBezTo>
                  <a:pt x="22" y="17"/>
                  <a:pt x="23" y="17"/>
                  <a:pt x="25" y="17"/>
                </a:cubicBezTo>
                <a:cubicBezTo>
                  <a:pt x="26" y="17"/>
                  <a:pt x="27" y="17"/>
                  <a:pt x="28" y="18"/>
                </a:cubicBezTo>
                <a:cubicBezTo>
                  <a:pt x="29" y="18"/>
                  <a:pt x="30" y="19"/>
                  <a:pt x="31" y="20"/>
                </a:cubicBezTo>
                <a:cubicBezTo>
                  <a:pt x="31" y="20"/>
                  <a:pt x="31" y="21"/>
                  <a:pt x="31" y="21"/>
                </a:cubicBezTo>
                <a:cubicBezTo>
                  <a:pt x="30" y="22"/>
                  <a:pt x="30" y="22"/>
                  <a:pt x="29" y="21"/>
                </a:cubicBezTo>
                <a:cubicBezTo>
                  <a:pt x="29" y="21"/>
                  <a:pt x="28" y="20"/>
                  <a:pt x="27" y="20"/>
                </a:cubicBezTo>
                <a:cubicBezTo>
                  <a:pt x="26" y="20"/>
                  <a:pt x="26" y="20"/>
                  <a:pt x="25" y="20"/>
                </a:cubicBezTo>
                <a:cubicBezTo>
                  <a:pt x="24" y="20"/>
                  <a:pt x="23" y="20"/>
                  <a:pt x="22" y="20"/>
                </a:cubicBezTo>
                <a:cubicBezTo>
                  <a:pt x="21" y="20"/>
                  <a:pt x="21" y="21"/>
                  <a:pt x="20" y="21"/>
                </a:cubicBezTo>
                <a:close/>
                <a:moveTo>
                  <a:pt x="30" y="36"/>
                </a:moveTo>
                <a:cubicBezTo>
                  <a:pt x="30" y="36"/>
                  <a:pt x="30" y="36"/>
                  <a:pt x="30" y="36"/>
                </a:cubicBezTo>
                <a:cubicBezTo>
                  <a:pt x="30" y="44"/>
                  <a:pt x="30" y="44"/>
                  <a:pt x="30" y="44"/>
                </a:cubicBezTo>
                <a:cubicBezTo>
                  <a:pt x="30" y="45"/>
                  <a:pt x="30" y="45"/>
                  <a:pt x="29" y="45"/>
                </a:cubicBezTo>
                <a:cubicBezTo>
                  <a:pt x="29" y="45"/>
                  <a:pt x="29" y="45"/>
                  <a:pt x="29" y="45"/>
                </a:cubicBezTo>
                <a:cubicBezTo>
                  <a:pt x="25" y="45"/>
                  <a:pt x="25" y="45"/>
                  <a:pt x="25" y="45"/>
                </a:cubicBezTo>
                <a:cubicBezTo>
                  <a:pt x="25" y="46"/>
                  <a:pt x="24" y="47"/>
                  <a:pt x="24" y="48"/>
                </a:cubicBezTo>
                <a:cubicBezTo>
                  <a:pt x="23" y="49"/>
                  <a:pt x="21" y="50"/>
                  <a:pt x="19" y="50"/>
                </a:cubicBezTo>
                <a:cubicBezTo>
                  <a:pt x="18" y="50"/>
                  <a:pt x="16" y="49"/>
                  <a:pt x="15" y="48"/>
                </a:cubicBezTo>
                <a:cubicBezTo>
                  <a:pt x="14" y="47"/>
                  <a:pt x="14" y="46"/>
                  <a:pt x="14" y="45"/>
                </a:cubicBezTo>
                <a:cubicBezTo>
                  <a:pt x="10" y="45"/>
                  <a:pt x="10" y="45"/>
                  <a:pt x="10" y="45"/>
                </a:cubicBezTo>
                <a:cubicBezTo>
                  <a:pt x="9" y="45"/>
                  <a:pt x="8" y="45"/>
                  <a:pt x="8" y="44"/>
                </a:cubicBezTo>
                <a:cubicBezTo>
                  <a:pt x="8" y="43"/>
                  <a:pt x="8" y="43"/>
                  <a:pt x="8" y="43"/>
                </a:cubicBezTo>
                <a:cubicBezTo>
                  <a:pt x="8" y="36"/>
                  <a:pt x="8" y="36"/>
                  <a:pt x="8" y="36"/>
                </a:cubicBezTo>
                <a:cubicBezTo>
                  <a:pt x="7" y="35"/>
                  <a:pt x="6" y="34"/>
                  <a:pt x="5" y="33"/>
                </a:cubicBezTo>
                <a:cubicBezTo>
                  <a:pt x="2" y="30"/>
                  <a:pt x="0" y="25"/>
                  <a:pt x="0" y="19"/>
                </a:cubicBezTo>
                <a:cubicBezTo>
                  <a:pt x="0" y="14"/>
                  <a:pt x="2" y="9"/>
                  <a:pt x="5" y="6"/>
                </a:cubicBezTo>
                <a:cubicBezTo>
                  <a:pt x="9" y="2"/>
                  <a:pt x="14" y="0"/>
                  <a:pt x="19" y="0"/>
                </a:cubicBezTo>
                <a:cubicBezTo>
                  <a:pt x="25" y="0"/>
                  <a:pt x="30" y="2"/>
                  <a:pt x="33" y="6"/>
                </a:cubicBezTo>
                <a:cubicBezTo>
                  <a:pt x="37" y="9"/>
                  <a:pt x="39" y="14"/>
                  <a:pt x="39" y="19"/>
                </a:cubicBezTo>
                <a:cubicBezTo>
                  <a:pt x="39" y="25"/>
                  <a:pt x="37" y="30"/>
                  <a:pt x="33" y="33"/>
                </a:cubicBezTo>
                <a:cubicBezTo>
                  <a:pt x="32" y="34"/>
                  <a:pt x="31" y="35"/>
                  <a:pt x="30" y="36"/>
                </a:cubicBezTo>
                <a:close/>
                <a:moveTo>
                  <a:pt x="12" y="38"/>
                </a:moveTo>
                <a:cubicBezTo>
                  <a:pt x="12" y="38"/>
                  <a:pt x="12" y="38"/>
                  <a:pt x="12" y="38"/>
                </a:cubicBezTo>
                <a:cubicBezTo>
                  <a:pt x="12" y="42"/>
                  <a:pt x="12" y="42"/>
                  <a:pt x="12" y="42"/>
                </a:cubicBezTo>
                <a:cubicBezTo>
                  <a:pt x="15" y="42"/>
                  <a:pt x="15" y="42"/>
                  <a:pt x="15" y="42"/>
                </a:cubicBezTo>
                <a:cubicBezTo>
                  <a:pt x="15" y="42"/>
                  <a:pt x="15" y="42"/>
                  <a:pt x="15" y="42"/>
                </a:cubicBezTo>
                <a:cubicBezTo>
                  <a:pt x="16" y="42"/>
                  <a:pt x="17" y="42"/>
                  <a:pt x="17" y="44"/>
                </a:cubicBezTo>
                <a:cubicBezTo>
                  <a:pt x="17" y="44"/>
                  <a:pt x="17" y="44"/>
                  <a:pt x="17" y="44"/>
                </a:cubicBezTo>
                <a:cubicBezTo>
                  <a:pt x="17" y="44"/>
                  <a:pt x="17" y="45"/>
                  <a:pt x="18" y="45"/>
                </a:cubicBezTo>
                <a:cubicBezTo>
                  <a:pt x="18" y="45"/>
                  <a:pt x="18" y="45"/>
                  <a:pt x="18" y="45"/>
                </a:cubicBezTo>
                <a:cubicBezTo>
                  <a:pt x="18" y="46"/>
                  <a:pt x="19" y="46"/>
                  <a:pt x="19" y="46"/>
                </a:cubicBezTo>
                <a:cubicBezTo>
                  <a:pt x="20" y="46"/>
                  <a:pt x="21" y="46"/>
                  <a:pt x="21" y="45"/>
                </a:cubicBezTo>
                <a:cubicBezTo>
                  <a:pt x="21" y="45"/>
                  <a:pt x="21" y="45"/>
                  <a:pt x="21" y="45"/>
                </a:cubicBezTo>
                <a:cubicBezTo>
                  <a:pt x="21" y="45"/>
                  <a:pt x="22" y="44"/>
                  <a:pt x="22" y="44"/>
                </a:cubicBezTo>
                <a:cubicBezTo>
                  <a:pt x="22" y="44"/>
                  <a:pt x="22" y="44"/>
                  <a:pt x="22" y="44"/>
                </a:cubicBezTo>
                <a:cubicBezTo>
                  <a:pt x="22" y="42"/>
                  <a:pt x="22" y="42"/>
                  <a:pt x="23" y="42"/>
                </a:cubicBezTo>
                <a:cubicBezTo>
                  <a:pt x="27" y="42"/>
                  <a:pt x="27" y="42"/>
                  <a:pt x="27" y="42"/>
                </a:cubicBezTo>
                <a:cubicBezTo>
                  <a:pt x="27" y="38"/>
                  <a:pt x="27" y="38"/>
                  <a:pt x="27" y="38"/>
                </a:cubicBezTo>
                <a:cubicBezTo>
                  <a:pt x="24" y="39"/>
                  <a:pt x="22" y="39"/>
                  <a:pt x="19" y="39"/>
                </a:cubicBezTo>
                <a:cubicBezTo>
                  <a:pt x="17" y="39"/>
                  <a:pt x="14" y="39"/>
                  <a:pt x="12" y="3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5" name="Freeform 701"/>
          <p:cNvSpPr>
            <a:spLocks noEditPoints="1"/>
          </p:cNvSpPr>
          <p:nvPr/>
        </p:nvSpPr>
        <p:spPr bwMode="auto">
          <a:xfrm>
            <a:off x="3466023" y="5731951"/>
            <a:ext cx="169676" cy="134396"/>
          </a:xfrm>
          <a:custGeom>
            <a:avLst/>
            <a:gdLst>
              <a:gd name="T0" fmla="*/ 0 w 50"/>
              <a:gd name="T1" fmla="*/ 1 h 40"/>
              <a:gd name="T2" fmla="*/ 3 w 50"/>
              <a:gd name="T3" fmla="*/ 29 h 40"/>
              <a:gd name="T4" fmla="*/ 5 w 50"/>
              <a:gd name="T5" fmla="*/ 32 h 40"/>
              <a:gd name="T6" fmla="*/ 1 w 50"/>
              <a:gd name="T7" fmla="*/ 36 h 40"/>
              <a:gd name="T8" fmla="*/ 1 w 50"/>
              <a:gd name="T9" fmla="*/ 39 h 40"/>
              <a:gd name="T10" fmla="*/ 49 w 50"/>
              <a:gd name="T11" fmla="*/ 39 h 40"/>
              <a:gd name="T12" fmla="*/ 48 w 50"/>
              <a:gd name="T13" fmla="*/ 35 h 40"/>
              <a:gd name="T14" fmla="*/ 46 w 50"/>
              <a:gd name="T15" fmla="*/ 33 h 40"/>
              <a:gd name="T16" fmla="*/ 45 w 50"/>
              <a:gd name="T17" fmla="*/ 31 h 40"/>
              <a:gd name="T18" fmla="*/ 50 w 50"/>
              <a:gd name="T19" fmla="*/ 27 h 40"/>
              <a:gd name="T20" fmla="*/ 45 w 50"/>
              <a:gd name="T21" fmla="*/ 35 h 40"/>
              <a:gd name="T22" fmla="*/ 46 w 50"/>
              <a:gd name="T23" fmla="*/ 36 h 40"/>
              <a:gd name="T24" fmla="*/ 46 w 50"/>
              <a:gd name="T25" fmla="*/ 37 h 40"/>
              <a:gd name="T26" fmla="*/ 3 w 50"/>
              <a:gd name="T27" fmla="*/ 38 h 40"/>
              <a:gd name="T28" fmla="*/ 4 w 50"/>
              <a:gd name="T29" fmla="*/ 36 h 40"/>
              <a:gd name="T30" fmla="*/ 14 w 50"/>
              <a:gd name="T31" fmla="*/ 34 h 40"/>
              <a:gd name="T32" fmla="*/ 16 w 50"/>
              <a:gd name="T33" fmla="*/ 35 h 40"/>
              <a:gd name="T34" fmla="*/ 17 w 50"/>
              <a:gd name="T35" fmla="*/ 36 h 40"/>
              <a:gd name="T36" fmla="*/ 21 w 50"/>
              <a:gd name="T37" fmla="*/ 34 h 40"/>
              <a:gd name="T38" fmla="*/ 30 w 50"/>
              <a:gd name="T39" fmla="*/ 35 h 40"/>
              <a:gd name="T40" fmla="*/ 31 w 50"/>
              <a:gd name="T41" fmla="*/ 36 h 40"/>
              <a:gd name="T42" fmla="*/ 34 w 50"/>
              <a:gd name="T43" fmla="*/ 35 h 40"/>
              <a:gd name="T44" fmla="*/ 44 w 50"/>
              <a:gd name="T45" fmla="*/ 34 h 40"/>
              <a:gd name="T46" fmla="*/ 5 w 50"/>
              <a:gd name="T47" fmla="*/ 27 h 40"/>
              <a:gd name="T48" fmla="*/ 6 w 50"/>
              <a:gd name="T49" fmla="*/ 25 h 40"/>
              <a:gd name="T50" fmla="*/ 14 w 50"/>
              <a:gd name="T51" fmla="*/ 30 h 40"/>
              <a:gd name="T52" fmla="*/ 8 w 50"/>
              <a:gd name="T53" fmla="*/ 32 h 40"/>
              <a:gd name="T54" fmla="*/ 5 w 50"/>
              <a:gd name="T55" fmla="*/ 27 h 40"/>
              <a:gd name="T56" fmla="*/ 16 w 50"/>
              <a:gd name="T57" fmla="*/ 31 h 40"/>
              <a:gd name="T58" fmla="*/ 20 w 50"/>
              <a:gd name="T59" fmla="*/ 32 h 40"/>
              <a:gd name="T60" fmla="*/ 17 w 50"/>
              <a:gd name="T61" fmla="*/ 33 h 40"/>
              <a:gd name="T62" fmla="*/ 20 w 50"/>
              <a:gd name="T63" fmla="*/ 27 h 40"/>
              <a:gd name="T64" fmla="*/ 20 w 50"/>
              <a:gd name="T65" fmla="*/ 25 h 40"/>
              <a:gd name="T66" fmla="*/ 29 w 50"/>
              <a:gd name="T67" fmla="*/ 30 h 40"/>
              <a:gd name="T68" fmla="*/ 25 w 50"/>
              <a:gd name="T69" fmla="*/ 32 h 40"/>
              <a:gd name="T70" fmla="*/ 20 w 50"/>
              <a:gd name="T71" fmla="*/ 27 h 40"/>
              <a:gd name="T72" fmla="*/ 31 w 50"/>
              <a:gd name="T73" fmla="*/ 31 h 40"/>
              <a:gd name="T74" fmla="*/ 34 w 50"/>
              <a:gd name="T75" fmla="*/ 32 h 40"/>
              <a:gd name="T76" fmla="*/ 32 w 50"/>
              <a:gd name="T77" fmla="*/ 33 h 40"/>
              <a:gd name="T78" fmla="*/ 34 w 50"/>
              <a:gd name="T79" fmla="*/ 27 h 40"/>
              <a:gd name="T80" fmla="*/ 34 w 50"/>
              <a:gd name="T81" fmla="*/ 26 h 40"/>
              <a:gd name="T82" fmla="*/ 43 w 50"/>
              <a:gd name="T83" fmla="*/ 30 h 40"/>
              <a:gd name="T84" fmla="*/ 39 w 50"/>
              <a:gd name="T85" fmla="*/ 32 h 40"/>
              <a:gd name="T86" fmla="*/ 34 w 50"/>
              <a:gd name="T87" fmla="*/ 27 h 40"/>
              <a:gd name="T88" fmla="*/ 44 w 50"/>
              <a:gd name="T89" fmla="*/ 22 h 40"/>
              <a:gd name="T90" fmla="*/ 32 w 50"/>
              <a:gd name="T91" fmla="*/ 25 h 40"/>
              <a:gd name="T92" fmla="*/ 25 w 50"/>
              <a:gd name="T93" fmla="*/ 20 h 40"/>
              <a:gd name="T94" fmla="*/ 17 w 50"/>
              <a:gd name="T95" fmla="*/ 26 h 40"/>
              <a:gd name="T96" fmla="*/ 4 w 50"/>
              <a:gd name="T97"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40">
                <a:moveTo>
                  <a:pt x="48" y="0"/>
                </a:moveTo>
                <a:cubicBezTo>
                  <a:pt x="2" y="0"/>
                  <a:pt x="2" y="0"/>
                  <a:pt x="2" y="0"/>
                </a:cubicBezTo>
                <a:cubicBezTo>
                  <a:pt x="1" y="0"/>
                  <a:pt x="0" y="0"/>
                  <a:pt x="0" y="1"/>
                </a:cubicBezTo>
                <a:cubicBezTo>
                  <a:pt x="0" y="27"/>
                  <a:pt x="0" y="27"/>
                  <a:pt x="0" y="27"/>
                </a:cubicBezTo>
                <a:cubicBezTo>
                  <a:pt x="0" y="28"/>
                  <a:pt x="1" y="29"/>
                  <a:pt x="2" y="29"/>
                </a:cubicBezTo>
                <a:cubicBezTo>
                  <a:pt x="3" y="29"/>
                  <a:pt x="3" y="29"/>
                  <a:pt x="3" y="29"/>
                </a:cubicBezTo>
                <a:cubicBezTo>
                  <a:pt x="3" y="29"/>
                  <a:pt x="3" y="29"/>
                  <a:pt x="3" y="29"/>
                </a:cubicBezTo>
                <a:cubicBezTo>
                  <a:pt x="3" y="30"/>
                  <a:pt x="4" y="30"/>
                  <a:pt x="4" y="31"/>
                </a:cubicBezTo>
                <a:cubicBezTo>
                  <a:pt x="4" y="31"/>
                  <a:pt x="5" y="32"/>
                  <a:pt x="5" y="32"/>
                </a:cubicBezTo>
                <a:cubicBezTo>
                  <a:pt x="5" y="32"/>
                  <a:pt x="4" y="32"/>
                  <a:pt x="4" y="33"/>
                </a:cubicBezTo>
                <a:cubicBezTo>
                  <a:pt x="3" y="33"/>
                  <a:pt x="2" y="34"/>
                  <a:pt x="2" y="35"/>
                </a:cubicBezTo>
                <a:cubicBezTo>
                  <a:pt x="1" y="35"/>
                  <a:pt x="1" y="36"/>
                  <a:pt x="1" y="36"/>
                </a:cubicBezTo>
                <a:cubicBezTo>
                  <a:pt x="1" y="36"/>
                  <a:pt x="1" y="36"/>
                  <a:pt x="1" y="36"/>
                </a:cubicBezTo>
                <a:cubicBezTo>
                  <a:pt x="1" y="37"/>
                  <a:pt x="1" y="37"/>
                  <a:pt x="1" y="38"/>
                </a:cubicBezTo>
                <a:cubicBezTo>
                  <a:pt x="1" y="39"/>
                  <a:pt x="1" y="39"/>
                  <a:pt x="1" y="39"/>
                </a:cubicBezTo>
                <a:cubicBezTo>
                  <a:pt x="1" y="39"/>
                  <a:pt x="1" y="40"/>
                  <a:pt x="2" y="40"/>
                </a:cubicBezTo>
                <a:cubicBezTo>
                  <a:pt x="48" y="40"/>
                  <a:pt x="48" y="40"/>
                  <a:pt x="48" y="40"/>
                </a:cubicBezTo>
                <a:cubicBezTo>
                  <a:pt x="48" y="40"/>
                  <a:pt x="49" y="39"/>
                  <a:pt x="49" y="39"/>
                </a:cubicBezTo>
                <a:cubicBezTo>
                  <a:pt x="49" y="38"/>
                  <a:pt x="49" y="38"/>
                  <a:pt x="49" y="38"/>
                </a:cubicBezTo>
                <a:cubicBezTo>
                  <a:pt x="49" y="38"/>
                  <a:pt x="49" y="37"/>
                  <a:pt x="49" y="37"/>
                </a:cubicBezTo>
                <a:cubicBezTo>
                  <a:pt x="49" y="36"/>
                  <a:pt x="48" y="36"/>
                  <a:pt x="48" y="35"/>
                </a:cubicBezTo>
                <a:cubicBezTo>
                  <a:pt x="48" y="35"/>
                  <a:pt x="48" y="34"/>
                  <a:pt x="47" y="34"/>
                </a:cubicBezTo>
                <a:cubicBezTo>
                  <a:pt x="47" y="34"/>
                  <a:pt x="47" y="33"/>
                  <a:pt x="46" y="33"/>
                </a:cubicBezTo>
                <a:cubicBezTo>
                  <a:pt x="46" y="33"/>
                  <a:pt x="46" y="33"/>
                  <a:pt x="46" y="33"/>
                </a:cubicBezTo>
                <a:cubicBezTo>
                  <a:pt x="46" y="33"/>
                  <a:pt x="45" y="32"/>
                  <a:pt x="45" y="32"/>
                </a:cubicBezTo>
                <a:cubicBezTo>
                  <a:pt x="44" y="32"/>
                  <a:pt x="44" y="32"/>
                  <a:pt x="44" y="32"/>
                </a:cubicBezTo>
                <a:cubicBezTo>
                  <a:pt x="45" y="32"/>
                  <a:pt x="45" y="31"/>
                  <a:pt x="45" y="31"/>
                </a:cubicBezTo>
                <a:cubicBezTo>
                  <a:pt x="46" y="30"/>
                  <a:pt x="46" y="30"/>
                  <a:pt x="46" y="29"/>
                </a:cubicBezTo>
                <a:cubicBezTo>
                  <a:pt x="48" y="29"/>
                  <a:pt x="48" y="29"/>
                  <a:pt x="48" y="29"/>
                </a:cubicBezTo>
                <a:cubicBezTo>
                  <a:pt x="49" y="29"/>
                  <a:pt x="50" y="28"/>
                  <a:pt x="50" y="27"/>
                </a:cubicBezTo>
                <a:cubicBezTo>
                  <a:pt x="50" y="1"/>
                  <a:pt x="50" y="1"/>
                  <a:pt x="50" y="1"/>
                </a:cubicBezTo>
                <a:cubicBezTo>
                  <a:pt x="50" y="0"/>
                  <a:pt x="49" y="0"/>
                  <a:pt x="48" y="0"/>
                </a:cubicBezTo>
                <a:close/>
                <a:moveTo>
                  <a:pt x="45" y="35"/>
                </a:moveTo>
                <a:cubicBezTo>
                  <a:pt x="45" y="35"/>
                  <a:pt x="45" y="35"/>
                  <a:pt x="45" y="35"/>
                </a:cubicBezTo>
                <a:cubicBezTo>
                  <a:pt x="45" y="35"/>
                  <a:pt x="45" y="35"/>
                  <a:pt x="45" y="35"/>
                </a:cubicBezTo>
                <a:cubicBezTo>
                  <a:pt x="45" y="35"/>
                  <a:pt x="45" y="35"/>
                  <a:pt x="46" y="36"/>
                </a:cubicBezTo>
                <a:cubicBezTo>
                  <a:pt x="46" y="36"/>
                  <a:pt x="46" y="36"/>
                  <a:pt x="46" y="36"/>
                </a:cubicBezTo>
                <a:cubicBezTo>
                  <a:pt x="46" y="36"/>
                  <a:pt x="46" y="36"/>
                  <a:pt x="46" y="36"/>
                </a:cubicBezTo>
                <a:cubicBezTo>
                  <a:pt x="46" y="37"/>
                  <a:pt x="46" y="37"/>
                  <a:pt x="46" y="37"/>
                </a:cubicBezTo>
                <a:cubicBezTo>
                  <a:pt x="46" y="37"/>
                  <a:pt x="46" y="37"/>
                  <a:pt x="46" y="37"/>
                </a:cubicBezTo>
                <a:cubicBezTo>
                  <a:pt x="46" y="37"/>
                  <a:pt x="47" y="37"/>
                  <a:pt x="47" y="38"/>
                </a:cubicBezTo>
                <a:cubicBezTo>
                  <a:pt x="3" y="38"/>
                  <a:pt x="3" y="38"/>
                  <a:pt x="3" y="38"/>
                </a:cubicBezTo>
                <a:cubicBezTo>
                  <a:pt x="3" y="37"/>
                  <a:pt x="3" y="37"/>
                  <a:pt x="3" y="37"/>
                </a:cubicBezTo>
                <a:cubicBezTo>
                  <a:pt x="3" y="37"/>
                  <a:pt x="3" y="37"/>
                  <a:pt x="3" y="37"/>
                </a:cubicBezTo>
                <a:cubicBezTo>
                  <a:pt x="3" y="37"/>
                  <a:pt x="3" y="36"/>
                  <a:pt x="4" y="36"/>
                </a:cubicBezTo>
                <a:cubicBezTo>
                  <a:pt x="4" y="35"/>
                  <a:pt x="4" y="35"/>
                  <a:pt x="5" y="35"/>
                </a:cubicBezTo>
                <a:cubicBezTo>
                  <a:pt x="5" y="34"/>
                  <a:pt x="6" y="34"/>
                  <a:pt x="7" y="34"/>
                </a:cubicBezTo>
                <a:cubicBezTo>
                  <a:pt x="14" y="34"/>
                  <a:pt x="14" y="34"/>
                  <a:pt x="14" y="34"/>
                </a:cubicBezTo>
                <a:cubicBezTo>
                  <a:pt x="14" y="34"/>
                  <a:pt x="14" y="34"/>
                  <a:pt x="15" y="34"/>
                </a:cubicBezTo>
                <a:cubicBezTo>
                  <a:pt x="15" y="35"/>
                  <a:pt x="16" y="35"/>
                  <a:pt x="16" y="35"/>
                </a:cubicBezTo>
                <a:cubicBezTo>
                  <a:pt x="16" y="35"/>
                  <a:pt x="16" y="35"/>
                  <a:pt x="16" y="35"/>
                </a:cubicBezTo>
                <a:cubicBezTo>
                  <a:pt x="16" y="35"/>
                  <a:pt x="16" y="35"/>
                  <a:pt x="16" y="35"/>
                </a:cubicBezTo>
                <a:cubicBezTo>
                  <a:pt x="16" y="35"/>
                  <a:pt x="16" y="35"/>
                  <a:pt x="17" y="36"/>
                </a:cubicBezTo>
                <a:cubicBezTo>
                  <a:pt x="17" y="36"/>
                  <a:pt x="17" y="36"/>
                  <a:pt x="17" y="36"/>
                </a:cubicBezTo>
                <a:cubicBezTo>
                  <a:pt x="17" y="36"/>
                  <a:pt x="18" y="36"/>
                  <a:pt x="18" y="36"/>
                </a:cubicBezTo>
                <a:cubicBezTo>
                  <a:pt x="19" y="35"/>
                  <a:pt x="19" y="35"/>
                  <a:pt x="20" y="35"/>
                </a:cubicBezTo>
                <a:cubicBezTo>
                  <a:pt x="20" y="34"/>
                  <a:pt x="21" y="34"/>
                  <a:pt x="21" y="34"/>
                </a:cubicBezTo>
                <a:cubicBezTo>
                  <a:pt x="28" y="34"/>
                  <a:pt x="28" y="34"/>
                  <a:pt x="28" y="34"/>
                </a:cubicBezTo>
                <a:cubicBezTo>
                  <a:pt x="29" y="34"/>
                  <a:pt x="29" y="34"/>
                  <a:pt x="29" y="34"/>
                </a:cubicBezTo>
                <a:cubicBezTo>
                  <a:pt x="30" y="35"/>
                  <a:pt x="30" y="35"/>
                  <a:pt x="30" y="35"/>
                </a:cubicBezTo>
                <a:cubicBezTo>
                  <a:pt x="30" y="35"/>
                  <a:pt x="31" y="35"/>
                  <a:pt x="31" y="35"/>
                </a:cubicBezTo>
                <a:cubicBezTo>
                  <a:pt x="31" y="35"/>
                  <a:pt x="31" y="35"/>
                  <a:pt x="31" y="35"/>
                </a:cubicBezTo>
                <a:cubicBezTo>
                  <a:pt x="31" y="35"/>
                  <a:pt x="31" y="35"/>
                  <a:pt x="31" y="36"/>
                </a:cubicBezTo>
                <a:cubicBezTo>
                  <a:pt x="31" y="36"/>
                  <a:pt x="31" y="36"/>
                  <a:pt x="31" y="36"/>
                </a:cubicBezTo>
                <a:cubicBezTo>
                  <a:pt x="32" y="36"/>
                  <a:pt x="32" y="36"/>
                  <a:pt x="33" y="36"/>
                </a:cubicBezTo>
                <a:cubicBezTo>
                  <a:pt x="33" y="35"/>
                  <a:pt x="34" y="35"/>
                  <a:pt x="34" y="35"/>
                </a:cubicBezTo>
                <a:cubicBezTo>
                  <a:pt x="35" y="34"/>
                  <a:pt x="35" y="34"/>
                  <a:pt x="36" y="34"/>
                </a:cubicBezTo>
                <a:cubicBezTo>
                  <a:pt x="43" y="34"/>
                  <a:pt x="43" y="34"/>
                  <a:pt x="43" y="34"/>
                </a:cubicBezTo>
                <a:cubicBezTo>
                  <a:pt x="43" y="34"/>
                  <a:pt x="44" y="34"/>
                  <a:pt x="44" y="34"/>
                </a:cubicBezTo>
                <a:cubicBezTo>
                  <a:pt x="44" y="34"/>
                  <a:pt x="44" y="34"/>
                  <a:pt x="44" y="34"/>
                </a:cubicBezTo>
                <a:cubicBezTo>
                  <a:pt x="44" y="35"/>
                  <a:pt x="45" y="35"/>
                  <a:pt x="45" y="35"/>
                </a:cubicBezTo>
                <a:close/>
                <a:moveTo>
                  <a:pt x="5" y="27"/>
                </a:moveTo>
                <a:cubicBezTo>
                  <a:pt x="5" y="27"/>
                  <a:pt x="5" y="27"/>
                  <a:pt x="5" y="27"/>
                </a:cubicBezTo>
                <a:cubicBezTo>
                  <a:pt x="5" y="27"/>
                  <a:pt x="5" y="26"/>
                  <a:pt x="5" y="26"/>
                </a:cubicBezTo>
                <a:cubicBezTo>
                  <a:pt x="5" y="26"/>
                  <a:pt x="5" y="25"/>
                  <a:pt x="6" y="25"/>
                </a:cubicBezTo>
                <a:cubicBezTo>
                  <a:pt x="6" y="23"/>
                  <a:pt x="8" y="22"/>
                  <a:pt x="10" y="22"/>
                </a:cubicBezTo>
                <a:cubicBezTo>
                  <a:pt x="13" y="22"/>
                  <a:pt x="15" y="24"/>
                  <a:pt x="15" y="27"/>
                </a:cubicBezTo>
                <a:cubicBezTo>
                  <a:pt x="15" y="28"/>
                  <a:pt x="15" y="29"/>
                  <a:pt x="14" y="30"/>
                </a:cubicBezTo>
                <a:cubicBezTo>
                  <a:pt x="14" y="30"/>
                  <a:pt x="13" y="31"/>
                  <a:pt x="12" y="32"/>
                </a:cubicBezTo>
                <a:cubicBezTo>
                  <a:pt x="12" y="32"/>
                  <a:pt x="11" y="32"/>
                  <a:pt x="10" y="32"/>
                </a:cubicBezTo>
                <a:cubicBezTo>
                  <a:pt x="10" y="32"/>
                  <a:pt x="9" y="32"/>
                  <a:pt x="8" y="32"/>
                </a:cubicBezTo>
                <a:cubicBezTo>
                  <a:pt x="8" y="32"/>
                  <a:pt x="8" y="32"/>
                  <a:pt x="8" y="32"/>
                </a:cubicBezTo>
                <a:cubicBezTo>
                  <a:pt x="7" y="31"/>
                  <a:pt x="7" y="30"/>
                  <a:pt x="6" y="30"/>
                </a:cubicBezTo>
                <a:cubicBezTo>
                  <a:pt x="5" y="29"/>
                  <a:pt x="5" y="28"/>
                  <a:pt x="5" y="27"/>
                </a:cubicBezTo>
                <a:close/>
                <a:moveTo>
                  <a:pt x="15" y="32"/>
                </a:moveTo>
                <a:cubicBezTo>
                  <a:pt x="15" y="32"/>
                  <a:pt x="15" y="32"/>
                  <a:pt x="15" y="32"/>
                </a:cubicBezTo>
                <a:cubicBezTo>
                  <a:pt x="16" y="32"/>
                  <a:pt x="16" y="31"/>
                  <a:pt x="16" y="31"/>
                </a:cubicBezTo>
                <a:cubicBezTo>
                  <a:pt x="17" y="30"/>
                  <a:pt x="17" y="29"/>
                  <a:pt x="17" y="28"/>
                </a:cubicBezTo>
                <a:cubicBezTo>
                  <a:pt x="18" y="29"/>
                  <a:pt x="18" y="30"/>
                  <a:pt x="19" y="31"/>
                </a:cubicBezTo>
                <a:cubicBezTo>
                  <a:pt x="19" y="31"/>
                  <a:pt x="19" y="32"/>
                  <a:pt x="20" y="32"/>
                </a:cubicBezTo>
                <a:cubicBezTo>
                  <a:pt x="19" y="32"/>
                  <a:pt x="19" y="32"/>
                  <a:pt x="19" y="33"/>
                </a:cubicBezTo>
                <a:cubicBezTo>
                  <a:pt x="18" y="33"/>
                  <a:pt x="18" y="33"/>
                  <a:pt x="17" y="33"/>
                </a:cubicBezTo>
                <a:cubicBezTo>
                  <a:pt x="17" y="33"/>
                  <a:pt x="17" y="33"/>
                  <a:pt x="17" y="33"/>
                </a:cubicBezTo>
                <a:cubicBezTo>
                  <a:pt x="17" y="33"/>
                  <a:pt x="16" y="32"/>
                  <a:pt x="15" y="32"/>
                </a:cubicBezTo>
                <a:cubicBezTo>
                  <a:pt x="15" y="32"/>
                  <a:pt x="15" y="32"/>
                  <a:pt x="15" y="32"/>
                </a:cubicBezTo>
                <a:close/>
                <a:moveTo>
                  <a:pt x="20" y="27"/>
                </a:moveTo>
                <a:cubicBezTo>
                  <a:pt x="20" y="27"/>
                  <a:pt x="20" y="27"/>
                  <a:pt x="20" y="27"/>
                </a:cubicBezTo>
                <a:cubicBezTo>
                  <a:pt x="20" y="27"/>
                  <a:pt x="20" y="26"/>
                  <a:pt x="20" y="26"/>
                </a:cubicBezTo>
                <a:cubicBezTo>
                  <a:pt x="20" y="26"/>
                  <a:pt x="20" y="25"/>
                  <a:pt x="20" y="25"/>
                </a:cubicBezTo>
                <a:cubicBezTo>
                  <a:pt x="21" y="23"/>
                  <a:pt x="23" y="22"/>
                  <a:pt x="25" y="22"/>
                </a:cubicBezTo>
                <a:cubicBezTo>
                  <a:pt x="28" y="22"/>
                  <a:pt x="30" y="24"/>
                  <a:pt x="30" y="27"/>
                </a:cubicBezTo>
                <a:cubicBezTo>
                  <a:pt x="30" y="28"/>
                  <a:pt x="29" y="29"/>
                  <a:pt x="29" y="30"/>
                </a:cubicBezTo>
                <a:cubicBezTo>
                  <a:pt x="28" y="30"/>
                  <a:pt x="28" y="31"/>
                  <a:pt x="27" y="32"/>
                </a:cubicBezTo>
                <a:cubicBezTo>
                  <a:pt x="27" y="32"/>
                  <a:pt x="27" y="32"/>
                  <a:pt x="27" y="32"/>
                </a:cubicBezTo>
                <a:cubicBezTo>
                  <a:pt x="26" y="32"/>
                  <a:pt x="25" y="32"/>
                  <a:pt x="25" y="32"/>
                </a:cubicBezTo>
                <a:cubicBezTo>
                  <a:pt x="24" y="32"/>
                  <a:pt x="23" y="32"/>
                  <a:pt x="23" y="32"/>
                </a:cubicBezTo>
                <a:cubicBezTo>
                  <a:pt x="22" y="31"/>
                  <a:pt x="21" y="30"/>
                  <a:pt x="21" y="30"/>
                </a:cubicBezTo>
                <a:cubicBezTo>
                  <a:pt x="20" y="29"/>
                  <a:pt x="20" y="28"/>
                  <a:pt x="20" y="27"/>
                </a:cubicBezTo>
                <a:close/>
                <a:moveTo>
                  <a:pt x="30" y="32"/>
                </a:moveTo>
                <a:cubicBezTo>
                  <a:pt x="30" y="32"/>
                  <a:pt x="30" y="32"/>
                  <a:pt x="30" y="32"/>
                </a:cubicBezTo>
                <a:cubicBezTo>
                  <a:pt x="30" y="32"/>
                  <a:pt x="31" y="31"/>
                  <a:pt x="31" y="31"/>
                </a:cubicBezTo>
                <a:cubicBezTo>
                  <a:pt x="31" y="30"/>
                  <a:pt x="32" y="29"/>
                  <a:pt x="32" y="28"/>
                </a:cubicBezTo>
                <a:cubicBezTo>
                  <a:pt x="32" y="29"/>
                  <a:pt x="33" y="30"/>
                  <a:pt x="33" y="31"/>
                </a:cubicBezTo>
                <a:cubicBezTo>
                  <a:pt x="33" y="31"/>
                  <a:pt x="34" y="32"/>
                  <a:pt x="34" y="32"/>
                </a:cubicBezTo>
                <a:cubicBezTo>
                  <a:pt x="34" y="32"/>
                  <a:pt x="34" y="32"/>
                  <a:pt x="33" y="33"/>
                </a:cubicBezTo>
                <a:cubicBezTo>
                  <a:pt x="33" y="33"/>
                  <a:pt x="32" y="33"/>
                  <a:pt x="32" y="33"/>
                </a:cubicBezTo>
                <a:cubicBezTo>
                  <a:pt x="32" y="33"/>
                  <a:pt x="32" y="33"/>
                  <a:pt x="32" y="33"/>
                </a:cubicBezTo>
                <a:cubicBezTo>
                  <a:pt x="31" y="33"/>
                  <a:pt x="31" y="32"/>
                  <a:pt x="30" y="32"/>
                </a:cubicBezTo>
                <a:cubicBezTo>
                  <a:pt x="30" y="32"/>
                  <a:pt x="30" y="32"/>
                  <a:pt x="30" y="32"/>
                </a:cubicBezTo>
                <a:close/>
                <a:moveTo>
                  <a:pt x="34" y="27"/>
                </a:moveTo>
                <a:cubicBezTo>
                  <a:pt x="34" y="27"/>
                  <a:pt x="34" y="27"/>
                  <a:pt x="34" y="27"/>
                </a:cubicBezTo>
                <a:cubicBezTo>
                  <a:pt x="34" y="27"/>
                  <a:pt x="34" y="26"/>
                  <a:pt x="34" y="26"/>
                </a:cubicBezTo>
                <a:cubicBezTo>
                  <a:pt x="34" y="26"/>
                  <a:pt x="34" y="26"/>
                  <a:pt x="34" y="26"/>
                </a:cubicBezTo>
                <a:cubicBezTo>
                  <a:pt x="35" y="24"/>
                  <a:pt x="37" y="22"/>
                  <a:pt x="39" y="22"/>
                </a:cubicBezTo>
                <a:cubicBezTo>
                  <a:pt x="42" y="22"/>
                  <a:pt x="44" y="24"/>
                  <a:pt x="44" y="27"/>
                </a:cubicBezTo>
                <a:cubicBezTo>
                  <a:pt x="44" y="28"/>
                  <a:pt x="44" y="29"/>
                  <a:pt x="43" y="30"/>
                </a:cubicBezTo>
                <a:cubicBezTo>
                  <a:pt x="43" y="30"/>
                  <a:pt x="42" y="31"/>
                  <a:pt x="41" y="32"/>
                </a:cubicBezTo>
                <a:cubicBezTo>
                  <a:pt x="41" y="32"/>
                  <a:pt x="41" y="32"/>
                  <a:pt x="41" y="32"/>
                </a:cubicBezTo>
                <a:cubicBezTo>
                  <a:pt x="41" y="32"/>
                  <a:pt x="40" y="32"/>
                  <a:pt x="39" y="32"/>
                </a:cubicBezTo>
                <a:cubicBezTo>
                  <a:pt x="39" y="32"/>
                  <a:pt x="38" y="32"/>
                  <a:pt x="37" y="32"/>
                </a:cubicBezTo>
                <a:cubicBezTo>
                  <a:pt x="36" y="31"/>
                  <a:pt x="36" y="30"/>
                  <a:pt x="35" y="30"/>
                </a:cubicBezTo>
                <a:cubicBezTo>
                  <a:pt x="35" y="29"/>
                  <a:pt x="34" y="28"/>
                  <a:pt x="34" y="27"/>
                </a:cubicBezTo>
                <a:close/>
                <a:moveTo>
                  <a:pt x="46" y="23"/>
                </a:moveTo>
                <a:cubicBezTo>
                  <a:pt x="46" y="23"/>
                  <a:pt x="46" y="23"/>
                  <a:pt x="46" y="23"/>
                </a:cubicBezTo>
                <a:cubicBezTo>
                  <a:pt x="45" y="23"/>
                  <a:pt x="45" y="22"/>
                  <a:pt x="44" y="22"/>
                </a:cubicBezTo>
                <a:cubicBezTo>
                  <a:pt x="43" y="20"/>
                  <a:pt x="41" y="20"/>
                  <a:pt x="39" y="20"/>
                </a:cubicBezTo>
                <a:cubicBezTo>
                  <a:pt x="36" y="20"/>
                  <a:pt x="34" y="21"/>
                  <a:pt x="32" y="24"/>
                </a:cubicBezTo>
                <a:cubicBezTo>
                  <a:pt x="32" y="25"/>
                  <a:pt x="32" y="25"/>
                  <a:pt x="32" y="25"/>
                </a:cubicBezTo>
                <a:cubicBezTo>
                  <a:pt x="32" y="25"/>
                  <a:pt x="32" y="25"/>
                  <a:pt x="32" y="25"/>
                </a:cubicBezTo>
                <a:cubicBezTo>
                  <a:pt x="32" y="26"/>
                  <a:pt x="32" y="26"/>
                  <a:pt x="32" y="26"/>
                </a:cubicBezTo>
                <a:cubicBezTo>
                  <a:pt x="31" y="22"/>
                  <a:pt x="28" y="20"/>
                  <a:pt x="25" y="20"/>
                </a:cubicBezTo>
                <a:cubicBezTo>
                  <a:pt x="22" y="20"/>
                  <a:pt x="19" y="21"/>
                  <a:pt x="18" y="24"/>
                </a:cubicBezTo>
                <a:cubicBezTo>
                  <a:pt x="18" y="25"/>
                  <a:pt x="18" y="25"/>
                  <a:pt x="18" y="25"/>
                </a:cubicBezTo>
                <a:cubicBezTo>
                  <a:pt x="17" y="26"/>
                  <a:pt x="17" y="26"/>
                  <a:pt x="17" y="26"/>
                </a:cubicBezTo>
                <a:cubicBezTo>
                  <a:pt x="17" y="22"/>
                  <a:pt x="14" y="20"/>
                  <a:pt x="10" y="20"/>
                </a:cubicBezTo>
                <a:cubicBezTo>
                  <a:pt x="8" y="20"/>
                  <a:pt x="5" y="21"/>
                  <a:pt x="4" y="23"/>
                </a:cubicBezTo>
                <a:cubicBezTo>
                  <a:pt x="4" y="3"/>
                  <a:pt x="4" y="3"/>
                  <a:pt x="4" y="3"/>
                </a:cubicBezTo>
                <a:cubicBezTo>
                  <a:pt x="46" y="3"/>
                  <a:pt x="46" y="3"/>
                  <a:pt x="46" y="3"/>
                </a:cubicBezTo>
                <a:cubicBezTo>
                  <a:pt x="46" y="23"/>
                  <a:pt x="46" y="23"/>
                  <a:pt x="46" y="2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6" name="Freeform 702"/>
          <p:cNvSpPr>
            <a:spLocks noEditPoints="1"/>
          </p:cNvSpPr>
          <p:nvPr/>
        </p:nvSpPr>
        <p:spPr bwMode="auto">
          <a:xfrm>
            <a:off x="9696981" y="5715151"/>
            <a:ext cx="147836" cy="167996"/>
          </a:xfrm>
          <a:custGeom>
            <a:avLst/>
            <a:gdLst>
              <a:gd name="T0" fmla="*/ 19 w 44"/>
              <a:gd name="T1" fmla="*/ 29 h 50"/>
              <a:gd name="T2" fmla="*/ 18 w 44"/>
              <a:gd name="T3" fmla="*/ 40 h 50"/>
              <a:gd name="T4" fmla="*/ 28 w 44"/>
              <a:gd name="T5" fmla="*/ 40 h 50"/>
              <a:gd name="T6" fmla="*/ 39 w 44"/>
              <a:gd name="T7" fmla="*/ 40 h 50"/>
              <a:gd name="T8" fmla="*/ 25 w 44"/>
              <a:gd name="T9" fmla="*/ 39 h 50"/>
              <a:gd name="T10" fmla="*/ 27 w 44"/>
              <a:gd name="T11" fmla="*/ 37 h 50"/>
              <a:gd name="T12" fmla="*/ 24 w 44"/>
              <a:gd name="T13" fmla="*/ 30 h 50"/>
              <a:gd name="T14" fmla="*/ 25 w 44"/>
              <a:gd name="T15" fmla="*/ 33 h 50"/>
              <a:gd name="T16" fmla="*/ 29 w 44"/>
              <a:gd name="T17" fmla="*/ 37 h 50"/>
              <a:gd name="T18" fmla="*/ 35 w 44"/>
              <a:gd name="T19" fmla="*/ 39 h 50"/>
              <a:gd name="T20" fmla="*/ 0 w 44"/>
              <a:gd name="T21" fmla="*/ 5 h 50"/>
              <a:gd name="T22" fmla="*/ 42 w 44"/>
              <a:gd name="T23" fmla="*/ 48 h 50"/>
              <a:gd name="T24" fmla="*/ 29 w 44"/>
              <a:gd name="T25" fmla="*/ 6 h 50"/>
              <a:gd name="T26" fmla="*/ 40 w 44"/>
              <a:gd name="T27" fmla="*/ 45 h 50"/>
              <a:gd name="T28" fmla="*/ 4 w 44"/>
              <a:gd name="T29" fmla="*/ 5 h 50"/>
              <a:gd name="T30" fmla="*/ 31 w 44"/>
              <a:gd name="T31" fmla="*/ 17 h 50"/>
              <a:gd name="T32" fmla="*/ 11 w 44"/>
              <a:gd name="T33" fmla="*/ 20 h 50"/>
              <a:gd name="T34" fmla="*/ 11 w 44"/>
              <a:gd name="T35" fmla="*/ 20 h 50"/>
              <a:gd name="T36" fmla="*/ 10 w 44"/>
              <a:gd name="T37" fmla="*/ 20 h 50"/>
              <a:gd name="T38" fmla="*/ 10 w 44"/>
              <a:gd name="T39" fmla="*/ 20 h 50"/>
              <a:gd name="T40" fmla="*/ 10 w 44"/>
              <a:gd name="T41" fmla="*/ 20 h 50"/>
              <a:gd name="T42" fmla="*/ 10 w 44"/>
              <a:gd name="T43" fmla="*/ 20 h 50"/>
              <a:gd name="T44" fmla="*/ 10 w 44"/>
              <a:gd name="T45" fmla="*/ 20 h 50"/>
              <a:gd name="T46" fmla="*/ 10 w 44"/>
              <a:gd name="T47" fmla="*/ 20 h 50"/>
              <a:gd name="T48" fmla="*/ 10 w 44"/>
              <a:gd name="T49" fmla="*/ 20 h 50"/>
              <a:gd name="T50" fmla="*/ 10 w 44"/>
              <a:gd name="T51" fmla="*/ 21 h 50"/>
              <a:gd name="T52" fmla="*/ 10 w 44"/>
              <a:gd name="T53" fmla="*/ 21 h 50"/>
              <a:gd name="T54" fmla="*/ 10 w 44"/>
              <a:gd name="T55" fmla="*/ 21 h 50"/>
              <a:gd name="T56" fmla="*/ 10 w 44"/>
              <a:gd name="T57" fmla="*/ 21 h 50"/>
              <a:gd name="T58" fmla="*/ 10 w 44"/>
              <a:gd name="T59" fmla="*/ 21 h 50"/>
              <a:gd name="T60" fmla="*/ 10 w 44"/>
              <a:gd name="T61" fmla="*/ 21 h 50"/>
              <a:gd name="T62" fmla="*/ 10 w 44"/>
              <a:gd name="T63" fmla="*/ 21 h 50"/>
              <a:gd name="T64" fmla="*/ 10 w 44"/>
              <a:gd name="T65" fmla="*/ 22 h 50"/>
              <a:gd name="T66" fmla="*/ 10 w 44"/>
              <a:gd name="T67" fmla="*/ 22 h 50"/>
              <a:gd name="T68" fmla="*/ 10 w 44"/>
              <a:gd name="T69" fmla="*/ 22 h 50"/>
              <a:gd name="T70" fmla="*/ 11 w 44"/>
              <a:gd name="T71" fmla="*/ 22 h 50"/>
              <a:gd name="T72" fmla="*/ 11 w 44"/>
              <a:gd name="T73" fmla="*/ 22 h 50"/>
              <a:gd name="T74" fmla="*/ 33 w 44"/>
              <a:gd name="T75" fmla="*/ 22 h 50"/>
              <a:gd name="T76" fmla="*/ 33 w 44"/>
              <a:gd name="T77" fmla="*/ 22 h 50"/>
              <a:gd name="T78" fmla="*/ 33 w 44"/>
              <a:gd name="T79" fmla="*/ 22 h 50"/>
              <a:gd name="T80" fmla="*/ 34 w 44"/>
              <a:gd name="T81" fmla="*/ 22 h 50"/>
              <a:gd name="T82" fmla="*/ 34 w 44"/>
              <a:gd name="T83" fmla="*/ 22 h 50"/>
              <a:gd name="T84" fmla="*/ 34 w 44"/>
              <a:gd name="T85" fmla="*/ 21 h 50"/>
              <a:gd name="T86" fmla="*/ 34 w 44"/>
              <a:gd name="T87" fmla="*/ 21 h 50"/>
              <a:gd name="T88" fmla="*/ 34 w 44"/>
              <a:gd name="T89" fmla="*/ 21 h 50"/>
              <a:gd name="T90" fmla="*/ 34 w 44"/>
              <a:gd name="T91" fmla="*/ 21 h 50"/>
              <a:gd name="T92" fmla="*/ 34 w 44"/>
              <a:gd name="T93" fmla="*/ 21 h 50"/>
              <a:gd name="T94" fmla="*/ 34 w 44"/>
              <a:gd name="T95" fmla="*/ 21 h 50"/>
              <a:gd name="T96" fmla="*/ 34 w 44"/>
              <a:gd name="T97" fmla="*/ 20 h 50"/>
              <a:gd name="T98" fmla="*/ 34 w 44"/>
              <a:gd name="T99" fmla="*/ 20 h 50"/>
              <a:gd name="T100" fmla="*/ 34 w 44"/>
              <a:gd name="T101" fmla="*/ 20 h 50"/>
              <a:gd name="T102" fmla="*/ 34 w 44"/>
              <a:gd name="T103" fmla="*/ 20 h 50"/>
              <a:gd name="T104" fmla="*/ 34 w 44"/>
              <a:gd name="T105" fmla="*/ 20 h 50"/>
              <a:gd name="T106" fmla="*/ 34 w 44"/>
              <a:gd name="T107" fmla="*/ 20 h 50"/>
              <a:gd name="T108" fmla="*/ 34 w 44"/>
              <a:gd name="T109" fmla="*/ 20 h 50"/>
              <a:gd name="T110" fmla="*/ 33 w 44"/>
              <a:gd name="T111" fmla="*/ 20 h 50"/>
              <a:gd name="T112" fmla="*/ 33 w 44"/>
              <a:gd name="T113" fmla="*/ 20 h 50"/>
              <a:gd name="T114" fmla="*/ 33 w 44"/>
              <a:gd name="T115" fmla="*/ 20 h 50"/>
              <a:gd name="T116" fmla="*/ 24 w 44"/>
              <a:gd name="T117" fmla="*/ 1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50">
                <a:moveTo>
                  <a:pt x="19" y="29"/>
                </a:moveTo>
                <a:cubicBezTo>
                  <a:pt x="19" y="28"/>
                  <a:pt x="19" y="28"/>
                  <a:pt x="18" y="28"/>
                </a:cubicBezTo>
                <a:cubicBezTo>
                  <a:pt x="11" y="28"/>
                  <a:pt x="11" y="28"/>
                  <a:pt x="11" y="28"/>
                </a:cubicBezTo>
                <a:cubicBezTo>
                  <a:pt x="10" y="28"/>
                  <a:pt x="10" y="28"/>
                  <a:pt x="10" y="29"/>
                </a:cubicBezTo>
                <a:cubicBezTo>
                  <a:pt x="10" y="29"/>
                  <a:pt x="10" y="30"/>
                  <a:pt x="11" y="30"/>
                </a:cubicBezTo>
                <a:cubicBezTo>
                  <a:pt x="18" y="30"/>
                  <a:pt x="18" y="30"/>
                  <a:pt x="18" y="30"/>
                </a:cubicBezTo>
                <a:cubicBezTo>
                  <a:pt x="19" y="30"/>
                  <a:pt x="19" y="29"/>
                  <a:pt x="19" y="29"/>
                </a:cubicBezTo>
                <a:close/>
                <a:moveTo>
                  <a:pt x="33" y="26"/>
                </a:moveTo>
                <a:cubicBezTo>
                  <a:pt x="33" y="26"/>
                  <a:pt x="33" y="26"/>
                  <a:pt x="33" y="26"/>
                </a:cubicBezTo>
                <a:cubicBezTo>
                  <a:pt x="32" y="25"/>
                  <a:pt x="30" y="24"/>
                  <a:pt x="28" y="24"/>
                </a:cubicBezTo>
                <a:cubicBezTo>
                  <a:pt x="27" y="24"/>
                  <a:pt x="25" y="25"/>
                  <a:pt x="24" y="26"/>
                </a:cubicBezTo>
                <a:cubicBezTo>
                  <a:pt x="23" y="27"/>
                  <a:pt x="22" y="29"/>
                  <a:pt x="22" y="30"/>
                </a:cubicBezTo>
                <a:cubicBezTo>
                  <a:pt x="22" y="31"/>
                  <a:pt x="22" y="32"/>
                  <a:pt x="22" y="33"/>
                </a:cubicBezTo>
                <a:cubicBezTo>
                  <a:pt x="18" y="40"/>
                  <a:pt x="18" y="40"/>
                  <a:pt x="18" y="40"/>
                </a:cubicBezTo>
                <a:cubicBezTo>
                  <a:pt x="18" y="40"/>
                  <a:pt x="18" y="41"/>
                  <a:pt x="18" y="41"/>
                </a:cubicBezTo>
                <a:cubicBezTo>
                  <a:pt x="18" y="41"/>
                  <a:pt x="19" y="42"/>
                  <a:pt x="20" y="42"/>
                </a:cubicBezTo>
                <a:cubicBezTo>
                  <a:pt x="23" y="41"/>
                  <a:pt x="23" y="41"/>
                  <a:pt x="23" y="41"/>
                </a:cubicBezTo>
                <a:cubicBezTo>
                  <a:pt x="24" y="44"/>
                  <a:pt x="24" y="44"/>
                  <a:pt x="24" y="44"/>
                </a:cubicBezTo>
                <a:cubicBezTo>
                  <a:pt x="24" y="44"/>
                  <a:pt x="24" y="45"/>
                  <a:pt x="24" y="45"/>
                </a:cubicBezTo>
                <a:cubicBezTo>
                  <a:pt x="25" y="45"/>
                  <a:pt x="25" y="45"/>
                  <a:pt x="26" y="44"/>
                </a:cubicBezTo>
                <a:cubicBezTo>
                  <a:pt x="28" y="40"/>
                  <a:pt x="28" y="40"/>
                  <a:pt x="28" y="40"/>
                </a:cubicBezTo>
                <a:cubicBezTo>
                  <a:pt x="31" y="44"/>
                  <a:pt x="31" y="44"/>
                  <a:pt x="31" y="44"/>
                </a:cubicBezTo>
                <a:cubicBezTo>
                  <a:pt x="31" y="45"/>
                  <a:pt x="31" y="45"/>
                  <a:pt x="32" y="45"/>
                </a:cubicBezTo>
                <a:cubicBezTo>
                  <a:pt x="32" y="45"/>
                  <a:pt x="33" y="45"/>
                  <a:pt x="33" y="44"/>
                </a:cubicBezTo>
                <a:cubicBezTo>
                  <a:pt x="34" y="41"/>
                  <a:pt x="34" y="41"/>
                  <a:pt x="34" y="41"/>
                </a:cubicBezTo>
                <a:cubicBezTo>
                  <a:pt x="37" y="42"/>
                  <a:pt x="37" y="42"/>
                  <a:pt x="37" y="42"/>
                </a:cubicBezTo>
                <a:cubicBezTo>
                  <a:pt x="38" y="42"/>
                  <a:pt x="38" y="42"/>
                  <a:pt x="38" y="42"/>
                </a:cubicBezTo>
                <a:cubicBezTo>
                  <a:pt x="39" y="41"/>
                  <a:pt x="39" y="41"/>
                  <a:pt x="39" y="40"/>
                </a:cubicBezTo>
                <a:cubicBezTo>
                  <a:pt x="34" y="33"/>
                  <a:pt x="34" y="33"/>
                  <a:pt x="34" y="33"/>
                </a:cubicBezTo>
                <a:cubicBezTo>
                  <a:pt x="35" y="32"/>
                  <a:pt x="35" y="31"/>
                  <a:pt x="35" y="30"/>
                </a:cubicBezTo>
                <a:cubicBezTo>
                  <a:pt x="35" y="29"/>
                  <a:pt x="34" y="27"/>
                  <a:pt x="33" y="26"/>
                </a:cubicBezTo>
                <a:close/>
                <a:moveTo>
                  <a:pt x="27" y="37"/>
                </a:moveTo>
                <a:cubicBezTo>
                  <a:pt x="27" y="37"/>
                  <a:pt x="27" y="37"/>
                  <a:pt x="27" y="37"/>
                </a:cubicBezTo>
                <a:cubicBezTo>
                  <a:pt x="25" y="41"/>
                  <a:pt x="25" y="41"/>
                  <a:pt x="25" y="41"/>
                </a:cubicBezTo>
                <a:cubicBezTo>
                  <a:pt x="25" y="39"/>
                  <a:pt x="25" y="39"/>
                  <a:pt x="25" y="39"/>
                </a:cubicBezTo>
                <a:cubicBezTo>
                  <a:pt x="25" y="38"/>
                  <a:pt x="24" y="38"/>
                  <a:pt x="23" y="38"/>
                </a:cubicBezTo>
                <a:cubicBezTo>
                  <a:pt x="23" y="38"/>
                  <a:pt x="23" y="38"/>
                  <a:pt x="23" y="38"/>
                </a:cubicBezTo>
                <a:cubicBezTo>
                  <a:pt x="22" y="39"/>
                  <a:pt x="22" y="39"/>
                  <a:pt x="22" y="39"/>
                </a:cubicBezTo>
                <a:cubicBezTo>
                  <a:pt x="24" y="35"/>
                  <a:pt x="24" y="35"/>
                  <a:pt x="24" y="35"/>
                </a:cubicBezTo>
                <a:cubicBezTo>
                  <a:pt x="24" y="35"/>
                  <a:pt x="24" y="35"/>
                  <a:pt x="24" y="35"/>
                </a:cubicBezTo>
                <a:cubicBezTo>
                  <a:pt x="25" y="36"/>
                  <a:pt x="26" y="37"/>
                  <a:pt x="27" y="37"/>
                </a:cubicBezTo>
                <a:cubicBezTo>
                  <a:pt x="27" y="37"/>
                  <a:pt x="27" y="37"/>
                  <a:pt x="27" y="37"/>
                </a:cubicBezTo>
                <a:cubicBezTo>
                  <a:pt x="28" y="37"/>
                  <a:pt x="28" y="37"/>
                  <a:pt x="28" y="37"/>
                </a:cubicBezTo>
                <a:cubicBezTo>
                  <a:pt x="27" y="37"/>
                  <a:pt x="27" y="37"/>
                  <a:pt x="27" y="37"/>
                </a:cubicBezTo>
                <a:close/>
                <a:moveTo>
                  <a:pt x="25" y="33"/>
                </a:moveTo>
                <a:cubicBezTo>
                  <a:pt x="25" y="33"/>
                  <a:pt x="25" y="33"/>
                  <a:pt x="25" y="33"/>
                </a:cubicBezTo>
                <a:cubicBezTo>
                  <a:pt x="25" y="33"/>
                  <a:pt x="25" y="33"/>
                  <a:pt x="25" y="33"/>
                </a:cubicBezTo>
                <a:cubicBezTo>
                  <a:pt x="25" y="33"/>
                  <a:pt x="25" y="33"/>
                  <a:pt x="25" y="33"/>
                </a:cubicBezTo>
                <a:cubicBezTo>
                  <a:pt x="24" y="32"/>
                  <a:pt x="24" y="31"/>
                  <a:pt x="24" y="30"/>
                </a:cubicBezTo>
                <a:cubicBezTo>
                  <a:pt x="24" y="29"/>
                  <a:pt x="25" y="28"/>
                  <a:pt x="25" y="27"/>
                </a:cubicBezTo>
                <a:cubicBezTo>
                  <a:pt x="26" y="27"/>
                  <a:pt x="27" y="26"/>
                  <a:pt x="28" y="26"/>
                </a:cubicBezTo>
                <a:cubicBezTo>
                  <a:pt x="30" y="26"/>
                  <a:pt x="31" y="27"/>
                  <a:pt x="31" y="27"/>
                </a:cubicBezTo>
                <a:cubicBezTo>
                  <a:pt x="32" y="28"/>
                  <a:pt x="33" y="29"/>
                  <a:pt x="33" y="30"/>
                </a:cubicBezTo>
                <a:cubicBezTo>
                  <a:pt x="33" y="31"/>
                  <a:pt x="32" y="32"/>
                  <a:pt x="31" y="33"/>
                </a:cubicBezTo>
                <a:cubicBezTo>
                  <a:pt x="31" y="33"/>
                  <a:pt x="31" y="33"/>
                  <a:pt x="31" y="33"/>
                </a:cubicBezTo>
                <a:cubicBezTo>
                  <a:pt x="30" y="35"/>
                  <a:pt x="26" y="35"/>
                  <a:pt x="25" y="33"/>
                </a:cubicBezTo>
                <a:close/>
                <a:moveTo>
                  <a:pt x="35" y="39"/>
                </a:moveTo>
                <a:cubicBezTo>
                  <a:pt x="35" y="39"/>
                  <a:pt x="35" y="39"/>
                  <a:pt x="35" y="39"/>
                </a:cubicBezTo>
                <a:cubicBezTo>
                  <a:pt x="34" y="38"/>
                  <a:pt x="34" y="38"/>
                  <a:pt x="34" y="38"/>
                </a:cubicBezTo>
                <a:cubicBezTo>
                  <a:pt x="33" y="38"/>
                  <a:pt x="32" y="38"/>
                  <a:pt x="32" y="39"/>
                </a:cubicBezTo>
                <a:cubicBezTo>
                  <a:pt x="32" y="41"/>
                  <a:pt x="32" y="41"/>
                  <a:pt x="32" y="41"/>
                </a:cubicBezTo>
                <a:cubicBezTo>
                  <a:pt x="29" y="37"/>
                  <a:pt x="29" y="37"/>
                  <a:pt x="29" y="37"/>
                </a:cubicBezTo>
                <a:cubicBezTo>
                  <a:pt x="29" y="37"/>
                  <a:pt x="29" y="37"/>
                  <a:pt x="29" y="37"/>
                </a:cubicBezTo>
                <a:cubicBezTo>
                  <a:pt x="29" y="37"/>
                  <a:pt x="29" y="37"/>
                  <a:pt x="29" y="37"/>
                </a:cubicBezTo>
                <a:cubicBezTo>
                  <a:pt x="29" y="37"/>
                  <a:pt x="29" y="37"/>
                  <a:pt x="29" y="37"/>
                </a:cubicBezTo>
                <a:cubicBezTo>
                  <a:pt x="29" y="37"/>
                  <a:pt x="29" y="37"/>
                  <a:pt x="29" y="37"/>
                </a:cubicBezTo>
                <a:cubicBezTo>
                  <a:pt x="30" y="37"/>
                  <a:pt x="30" y="37"/>
                  <a:pt x="30" y="37"/>
                </a:cubicBezTo>
                <a:cubicBezTo>
                  <a:pt x="31" y="37"/>
                  <a:pt x="32" y="36"/>
                  <a:pt x="33" y="35"/>
                </a:cubicBezTo>
                <a:cubicBezTo>
                  <a:pt x="33" y="35"/>
                  <a:pt x="33" y="35"/>
                  <a:pt x="33" y="35"/>
                </a:cubicBezTo>
                <a:cubicBezTo>
                  <a:pt x="35" y="39"/>
                  <a:pt x="35" y="39"/>
                  <a:pt x="35" y="39"/>
                </a:cubicBezTo>
                <a:close/>
                <a:moveTo>
                  <a:pt x="43" y="14"/>
                </a:moveTo>
                <a:cubicBezTo>
                  <a:pt x="43" y="14"/>
                  <a:pt x="43" y="14"/>
                  <a:pt x="43" y="14"/>
                </a:cubicBezTo>
                <a:cubicBezTo>
                  <a:pt x="29" y="0"/>
                  <a:pt x="29" y="0"/>
                  <a:pt x="29" y="0"/>
                </a:cubicBezTo>
                <a:cubicBezTo>
                  <a:pt x="29" y="0"/>
                  <a:pt x="28" y="0"/>
                  <a:pt x="28" y="0"/>
                </a:cubicBezTo>
                <a:cubicBezTo>
                  <a:pt x="5" y="0"/>
                  <a:pt x="5" y="0"/>
                  <a:pt x="5" y="0"/>
                </a:cubicBezTo>
                <a:cubicBezTo>
                  <a:pt x="4" y="0"/>
                  <a:pt x="3" y="0"/>
                  <a:pt x="2" y="1"/>
                </a:cubicBezTo>
                <a:cubicBezTo>
                  <a:pt x="1" y="2"/>
                  <a:pt x="0" y="4"/>
                  <a:pt x="0" y="5"/>
                </a:cubicBezTo>
                <a:cubicBezTo>
                  <a:pt x="0" y="45"/>
                  <a:pt x="0" y="45"/>
                  <a:pt x="0" y="45"/>
                </a:cubicBezTo>
                <a:cubicBezTo>
                  <a:pt x="0" y="46"/>
                  <a:pt x="1" y="47"/>
                  <a:pt x="2" y="48"/>
                </a:cubicBezTo>
                <a:cubicBezTo>
                  <a:pt x="2" y="48"/>
                  <a:pt x="2" y="48"/>
                  <a:pt x="2" y="48"/>
                </a:cubicBezTo>
                <a:cubicBezTo>
                  <a:pt x="2" y="48"/>
                  <a:pt x="2" y="48"/>
                  <a:pt x="2" y="48"/>
                </a:cubicBezTo>
                <a:cubicBezTo>
                  <a:pt x="3" y="49"/>
                  <a:pt x="4" y="50"/>
                  <a:pt x="5" y="50"/>
                </a:cubicBezTo>
                <a:cubicBezTo>
                  <a:pt x="39" y="50"/>
                  <a:pt x="39" y="50"/>
                  <a:pt x="39" y="50"/>
                </a:cubicBezTo>
                <a:cubicBezTo>
                  <a:pt x="40" y="50"/>
                  <a:pt x="41" y="49"/>
                  <a:pt x="42" y="48"/>
                </a:cubicBezTo>
                <a:cubicBezTo>
                  <a:pt x="42" y="48"/>
                  <a:pt x="42" y="48"/>
                  <a:pt x="42" y="48"/>
                </a:cubicBezTo>
                <a:cubicBezTo>
                  <a:pt x="42" y="48"/>
                  <a:pt x="42" y="48"/>
                  <a:pt x="42" y="48"/>
                </a:cubicBezTo>
                <a:cubicBezTo>
                  <a:pt x="43" y="47"/>
                  <a:pt x="44" y="46"/>
                  <a:pt x="44" y="45"/>
                </a:cubicBezTo>
                <a:cubicBezTo>
                  <a:pt x="44" y="16"/>
                  <a:pt x="44" y="16"/>
                  <a:pt x="44" y="16"/>
                </a:cubicBezTo>
                <a:cubicBezTo>
                  <a:pt x="44" y="15"/>
                  <a:pt x="44" y="15"/>
                  <a:pt x="43" y="14"/>
                </a:cubicBezTo>
                <a:close/>
                <a:moveTo>
                  <a:pt x="29" y="6"/>
                </a:moveTo>
                <a:cubicBezTo>
                  <a:pt x="29" y="6"/>
                  <a:pt x="29" y="6"/>
                  <a:pt x="29" y="6"/>
                </a:cubicBezTo>
                <a:cubicBezTo>
                  <a:pt x="38" y="15"/>
                  <a:pt x="38" y="15"/>
                  <a:pt x="38" y="15"/>
                </a:cubicBezTo>
                <a:cubicBezTo>
                  <a:pt x="31" y="15"/>
                  <a:pt x="31" y="15"/>
                  <a:pt x="31" y="15"/>
                </a:cubicBezTo>
                <a:cubicBezTo>
                  <a:pt x="31" y="15"/>
                  <a:pt x="30" y="14"/>
                  <a:pt x="30" y="14"/>
                </a:cubicBezTo>
                <a:cubicBezTo>
                  <a:pt x="30" y="14"/>
                  <a:pt x="30" y="14"/>
                  <a:pt x="30" y="14"/>
                </a:cubicBezTo>
                <a:cubicBezTo>
                  <a:pt x="29" y="13"/>
                  <a:pt x="29" y="13"/>
                  <a:pt x="29" y="12"/>
                </a:cubicBezTo>
                <a:cubicBezTo>
                  <a:pt x="29" y="6"/>
                  <a:pt x="29" y="6"/>
                  <a:pt x="29" y="6"/>
                </a:cubicBezTo>
                <a:close/>
                <a:moveTo>
                  <a:pt x="40" y="45"/>
                </a:moveTo>
                <a:cubicBezTo>
                  <a:pt x="40" y="45"/>
                  <a:pt x="40" y="45"/>
                  <a:pt x="40" y="45"/>
                </a:cubicBezTo>
                <a:cubicBezTo>
                  <a:pt x="40" y="45"/>
                  <a:pt x="40" y="45"/>
                  <a:pt x="39" y="45"/>
                </a:cubicBezTo>
                <a:cubicBezTo>
                  <a:pt x="39" y="46"/>
                  <a:pt x="39" y="46"/>
                  <a:pt x="39" y="46"/>
                </a:cubicBezTo>
                <a:cubicBezTo>
                  <a:pt x="5" y="46"/>
                  <a:pt x="5" y="46"/>
                  <a:pt x="5" y="46"/>
                </a:cubicBezTo>
                <a:cubicBezTo>
                  <a:pt x="5" y="46"/>
                  <a:pt x="5" y="46"/>
                  <a:pt x="4" y="45"/>
                </a:cubicBezTo>
                <a:cubicBezTo>
                  <a:pt x="4" y="45"/>
                  <a:pt x="4" y="45"/>
                  <a:pt x="4" y="45"/>
                </a:cubicBezTo>
                <a:cubicBezTo>
                  <a:pt x="4" y="5"/>
                  <a:pt x="4" y="5"/>
                  <a:pt x="4" y="5"/>
                </a:cubicBezTo>
                <a:cubicBezTo>
                  <a:pt x="4" y="5"/>
                  <a:pt x="4" y="4"/>
                  <a:pt x="4" y="4"/>
                </a:cubicBezTo>
                <a:cubicBezTo>
                  <a:pt x="5" y="4"/>
                  <a:pt x="5" y="4"/>
                  <a:pt x="5" y="4"/>
                </a:cubicBezTo>
                <a:cubicBezTo>
                  <a:pt x="27" y="4"/>
                  <a:pt x="27" y="4"/>
                  <a:pt x="27" y="4"/>
                </a:cubicBezTo>
                <a:cubicBezTo>
                  <a:pt x="27" y="12"/>
                  <a:pt x="27" y="12"/>
                  <a:pt x="27" y="12"/>
                </a:cubicBezTo>
                <a:cubicBezTo>
                  <a:pt x="27" y="14"/>
                  <a:pt x="27" y="15"/>
                  <a:pt x="28" y="15"/>
                </a:cubicBezTo>
                <a:cubicBezTo>
                  <a:pt x="28" y="16"/>
                  <a:pt x="28" y="16"/>
                  <a:pt x="28" y="16"/>
                </a:cubicBezTo>
                <a:cubicBezTo>
                  <a:pt x="29" y="16"/>
                  <a:pt x="30" y="17"/>
                  <a:pt x="31" y="17"/>
                </a:cubicBezTo>
                <a:cubicBezTo>
                  <a:pt x="40" y="17"/>
                  <a:pt x="40" y="17"/>
                  <a:pt x="40" y="17"/>
                </a:cubicBezTo>
                <a:cubicBezTo>
                  <a:pt x="40" y="45"/>
                  <a:pt x="40" y="45"/>
                  <a:pt x="40" y="45"/>
                </a:cubicBezTo>
                <a:close/>
                <a:moveTo>
                  <a:pt x="11" y="20"/>
                </a:move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1"/>
                  <a:pt x="10" y="21"/>
                  <a:pt x="10" y="21"/>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11" y="20"/>
                  <a:pt x="11" y="20"/>
                  <a:pt x="11" y="20"/>
                </a:cubicBezTo>
                <a:cubicBezTo>
                  <a:pt x="11" y="20"/>
                  <a:pt x="11" y="20"/>
                  <a:pt x="11" y="20"/>
                </a:cubicBezTo>
                <a:close/>
                <a:moveTo>
                  <a:pt x="11" y="14"/>
                </a:moveTo>
                <a:cubicBezTo>
                  <a:pt x="11" y="14"/>
                  <a:pt x="11" y="14"/>
                  <a:pt x="11" y="14"/>
                </a:cubicBezTo>
                <a:cubicBezTo>
                  <a:pt x="23" y="14"/>
                  <a:pt x="23" y="14"/>
                  <a:pt x="23" y="14"/>
                </a:cubicBezTo>
                <a:cubicBezTo>
                  <a:pt x="24" y="14"/>
                  <a:pt x="24" y="13"/>
                  <a:pt x="24" y="13"/>
                </a:cubicBezTo>
                <a:cubicBezTo>
                  <a:pt x="24" y="12"/>
                  <a:pt x="24" y="11"/>
                  <a:pt x="23" y="11"/>
                </a:cubicBezTo>
                <a:cubicBezTo>
                  <a:pt x="11" y="11"/>
                  <a:pt x="11" y="11"/>
                  <a:pt x="11" y="11"/>
                </a:cubicBezTo>
                <a:cubicBezTo>
                  <a:pt x="10" y="11"/>
                  <a:pt x="10" y="12"/>
                  <a:pt x="10" y="13"/>
                </a:cubicBezTo>
                <a:cubicBezTo>
                  <a:pt x="10" y="13"/>
                  <a:pt x="10" y="14"/>
                  <a:pt x="11" y="1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7" name="Freeform 703"/>
          <p:cNvSpPr>
            <a:spLocks noEditPoints="1"/>
          </p:cNvSpPr>
          <p:nvPr/>
        </p:nvSpPr>
        <p:spPr bwMode="auto">
          <a:xfrm>
            <a:off x="4332881" y="5718510"/>
            <a:ext cx="208315" cy="161276"/>
          </a:xfrm>
          <a:custGeom>
            <a:avLst/>
            <a:gdLst>
              <a:gd name="T0" fmla="*/ 17 w 62"/>
              <a:gd name="T1" fmla="*/ 34 h 48"/>
              <a:gd name="T2" fmla="*/ 13 w 62"/>
              <a:gd name="T3" fmla="*/ 29 h 48"/>
              <a:gd name="T4" fmla="*/ 14 w 62"/>
              <a:gd name="T5" fmla="*/ 24 h 48"/>
              <a:gd name="T6" fmla="*/ 6 w 62"/>
              <a:gd name="T7" fmla="*/ 16 h 48"/>
              <a:gd name="T8" fmla="*/ 9 w 62"/>
              <a:gd name="T9" fmla="*/ 24 h 48"/>
              <a:gd name="T10" fmla="*/ 10 w 62"/>
              <a:gd name="T11" fmla="*/ 30 h 48"/>
              <a:gd name="T12" fmla="*/ 8 w 62"/>
              <a:gd name="T13" fmla="*/ 31 h 48"/>
              <a:gd name="T14" fmla="*/ 6 w 62"/>
              <a:gd name="T15" fmla="*/ 32 h 48"/>
              <a:gd name="T16" fmla="*/ 4 w 62"/>
              <a:gd name="T17" fmla="*/ 32 h 48"/>
              <a:gd name="T18" fmla="*/ 2 w 62"/>
              <a:gd name="T19" fmla="*/ 31 h 48"/>
              <a:gd name="T20" fmla="*/ 0 w 62"/>
              <a:gd name="T21" fmla="*/ 30 h 48"/>
              <a:gd name="T22" fmla="*/ 1 w 62"/>
              <a:gd name="T23" fmla="*/ 24 h 48"/>
              <a:gd name="T24" fmla="*/ 4 w 62"/>
              <a:gd name="T25" fmla="*/ 16 h 48"/>
              <a:gd name="T26" fmla="*/ 4 w 62"/>
              <a:gd name="T27" fmla="*/ 12 h 48"/>
              <a:gd name="T28" fmla="*/ 32 w 62"/>
              <a:gd name="T29" fmla="*/ 1 h 48"/>
              <a:gd name="T30" fmla="*/ 33 w 62"/>
              <a:gd name="T31" fmla="*/ 1 h 48"/>
              <a:gd name="T32" fmla="*/ 61 w 62"/>
              <a:gd name="T33" fmla="*/ 13 h 48"/>
              <a:gd name="T34" fmla="*/ 51 w 62"/>
              <a:gd name="T35" fmla="*/ 19 h 48"/>
              <a:gd name="T36" fmla="*/ 51 w 62"/>
              <a:gd name="T37" fmla="*/ 25 h 48"/>
              <a:gd name="T38" fmla="*/ 48 w 62"/>
              <a:gd name="T39" fmla="*/ 34 h 48"/>
              <a:gd name="T40" fmla="*/ 40 w 62"/>
              <a:gd name="T41" fmla="*/ 44 h 48"/>
              <a:gd name="T42" fmla="*/ 4 w 62"/>
              <a:gd name="T43" fmla="*/ 23 h 48"/>
              <a:gd name="T44" fmla="*/ 4 w 62"/>
              <a:gd name="T45" fmla="*/ 23 h 48"/>
              <a:gd name="T46" fmla="*/ 5 w 62"/>
              <a:gd name="T47" fmla="*/ 25 h 48"/>
              <a:gd name="T48" fmla="*/ 5 w 62"/>
              <a:gd name="T49" fmla="*/ 25 h 48"/>
              <a:gd name="T50" fmla="*/ 6 w 62"/>
              <a:gd name="T51" fmla="*/ 24 h 48"/>
              <a:gd name="T52" fmla="*/ 6 w 62"/>
              <a:gd name="T53" fmla="*/ 23 h 48"/>
              <a:gd name="T54" fmla="*/ 32 w 62"/>
              <a:gd name="T55" fmla="*/ 4 h 48"/>
              <a:gd name="T56" fmla="*/ 10 w 62"/>
              <a:gd name="T57" fmla="*/ 14 h 48"/>
              <a:gd name="T58" fmla="*/ 16 w 62"/>
              <a:gd name="T59" fmla="*/ 15 h 48"/>
              <a:gd name="T60" fmla="*/ 43 w 62"/>
              <a:gd name="T61" fmla="*/ 12 h 48"/>
              <a:gd name="T62" fmla="*/ 49 w 62"/>
              <a:gd name="T63" fmla="*/ 16 h 48"/>
              <a:gd name="T64" fmla="*/ 32 w 62"/>
              <a:gd name="T65" fmla="*/ 4 h 48"/>
              <a:gd name="T66" fmla="*/ 22 w 62"/>
              <a:gd name="T67" fmla="*/ 14 h 48"/>
              <a:gd name="T68" fmla="*/ 18 w 62"/>
              <a:gd name="T69" fmla="*/ 21 h 48"/>
              <a:gd name="T70" fmla="*/ 44 w 62"/>
              <a:gd name="T71" fmla="*/ 20 h 48"/>
              <a:gd name="T72" fmla="*/ 47 w 62"/>
              <a:gd name="T73" fmla="*/ 15 h 48"/>
              <a:gd name="T74" fmla="*/ 22 w 62"/>
              <a:gd name="T75" fmla="*/ 14 h 48"/>
              <a:gd name="T76" fmla="*/ 21 w 62"/>
              <a:gd name="T77" fmla="*/ 24 h 48"/>
              <a:gd name="T78" fmla="*/ 16 w 62"/>
              <a:gd name="T79" fmla="*/ 31 h 48"/>
              <a:gd name="T80" fmla="*/ 17 w 62"/>
              <a:gd name="T81" fmla="*/ 31 h 48"/>
              <a:gd name="T82" fmla="*/ 18 w 62"/>
              <a:gd name="T83" fmla="*/ 32 h 48"/>
              <a:gd name="T84" fmla="*/ 39 w 62"/>
              <a:gd name="T85" fmla="*/ 42 h 48"/>
              <a:gd name="T86" fmla="*/ 47 w 62"/>
              <a:gd name="T87" fmla="*/ 31 h 48"/>
              <a:gd name="T88" fmla="*/ 48 w 62"/>
              <a:gd name="T89" fmla="*/ 31 h 48"/>
              <a:gd name="T90" fmla="*/ 50 w 62"/>
              <a:gd name="T91" fmla="*/ 29 h 48"/>
              <a:gd name="T92" fmla="*/ 21 w 62"/>
              <a:gd name="T9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2" h="48">
                <a:moveTo>
                  <a:pt x="24" y="44"/>
                </a:moveTo>
                <a:cubicBezTo>
                  <a:pt x="21" y="41"/>
                  <a:pt x="18" y="38"/>
                  <a:pt x="17" y="34"/>
                </a:cubicBezTo>
                <a:cubicBezTo>
                  <a:pt x="17" y="34"/>
                  <a:pt x="16" y="34"/>
                  <a:pt x="16" y="34"/>
                </a:cubicBezTo>
                <a:cubicBezTo>
                  <a:pt x="14" y="34"/>
                  <a:pt x="13" y="31"/>
                  <a:pt x="13" y="29"/>
                </a:cubicBezTo>
                <a:cubicBezTo>
                  <a:pt x="13" y="27"/>
                  <a:pt x="13" y="26"/>
                  <a:pt x="14" y="25"/>
                </a:cubicBezTo>
                <a:cubicBezTo>
                  <a:pt x="14" y="25"/>
                  <a:pt x="14" y="25"/>
                  <a:pt x="14" y="24"/>
                </a:cubicBezTo>
                <a:cubicBezTo>
                  <a:pt x="14" y="19"/>
                  <a:pt x="14" y="19"/>
                  <a:pt x="14" y="19"/>
                </a:cubicBezTo>
                <a:cubicBezTo>
                  <a:pt x="6" y="16"/>
                  <a:pt x="6" y="16"/>
                  <a:pt x="6" y="16"/>
                </a:cubicBezTo>
                <a:cubicBezTo>
                  <a:pt x="6" y="21"/>
                  <a:pt x="6" y="21"/>
                  <a:pt x="6" y="21"/>
                </a:cubicBezTo>
                <a:cubicBezTo>
                  <a:pt x="8" y="21"/>
                  <a:pt x="9" y="23"/>
                  <a:pt x="9" y="24"/>
                </a:cubicBezTo>
                <a:cubicBezTo>
                  <a:pt x="9" y="25"/>
                  <a:pt x="8" y="26"/>
                  <a:pt x="8" y="27"/>
                </a:cubicBezTo>
                <a:cubicBezTo>
                  <a:pt x="10" y="30"/>
                  <a:pt x="10" y="30"/>
                  <a:pt x="10" y="30"/>
                </a:cubicBezTo>
                <a:cubicBezTo>
                  <a:pt x="10" y="31"/>
                  <a:pt x="10" y="31"/>
                  <a:pt x="10" y="32"/>
                </a:cubicBezTo>
                <a:cubicBezTo>
                  <a:pt x="9" y="32"/>
                  <a:pt x="8" y="32"/>
                  <a:pt x="8" y="31"/>
                </a:cubicBezTo>
                <a:cubicBezTo>
                  <a:pt x="6" y="28"/>
                  <a:pt x="6" y="28"/>
                  <a:pt x="6" y="28"/>
                </a:cubicBezTo>
                <a:cubicBezTo>
                  <a:pt x="6" y="32"/>
                  <a:pt x="6" y="32"/>
                  <a:pt x="6" y="32"/>
                </a:cubicBezTo>
                <a:cubicBezTo>
                  <a:pt x="6" y="32"/>
                  <a:pt x="6" y="33"/>
                  <a:pt x="5" y="33"/>
                </a:cubicBezTo>
                <a:cubicBezTo>
                  <a:pt x="5" y="33"/>
                  <a:pt x="4" y="32"/>
                  <a:pt x="4" y="32"/>
                </a:cubicBezTo>
                <a:cubicBezTo>
                  <a:pt x="4" y="28"/>
                  <a:pt x="4" y="28"/>
                  <a:pt x="4" y="28"/>
                </a:cubicBezTo>
                <a:cubicBezTo>
                  <a:pt x="2" y="31"/>
                  <a:pt x="2" y="31"/>
                  <a:pt x="2" y="31"/>
                </a:cubicBezTo>
                <a:cubicBezTo>
                  <a:pt x="2" y="32"/>
                  <a:pt x="1" y="32"/>
                  <a:pt x="1" y="32"/>
                </a:cubicBezTo>
                <a:cubicBezTo>
                  <a:pt x="0" y="31"/>
                  <a:pt x="0" y="31"/>
                  <a:pt x="0" y="30"/>
                </a:cubicBezTo>
                <a:cubicBezTo>
                  <a:pt x="2" y="27"/>
                  <a:pt x="2" y="27"/>
                  <a:pt x="2" y="27"/>
                </a:cubicBezTo>
                <a:cubicBezTo>
                  <a:pt x="2" y="26"/>
                  <a:pt x="1" y="25"/>
                  <a:pt x="1" y="24"/>
                </a:cubicBezTo>
                <a:cubicBezTo>
                  <a:pt x="1" y="23"/>
                  <a:pt x="3" y="21"/>
                  <a:pt x="4" y="21"/>
                </a:cubicBezTo>
                <a:cubicBezTo>
                  <a:pt x="4" y="16"/>
                  <a:pt x="4" y="16"/>
                  <a:pt x="4" y="16"/>
                </a:cubicBezTo>
                <a:cubicBezTo>
                  <a:pt x="3" y="15"/>
                  <a:pt x="3" y="14"/>
                  <a:pt x="3" y="13"/>
                </a:cubicBezTo>
                <a:cubicBezTo>
                  <a:pt x="4" y="13"/>
                  <a:pt x="4" y="12"/>
                  <a:pt x="4" y="12"/>
                </a:cubicBezTo>
                <a:cubicBezTo>
                  <a:pt x="4" y="12"/>
                  <a:pt x="4" y="12"/>
                  <a:pt x="4" y="12"/>
                </a:cubicBezTo>
                <a:cubicBezTo>
                  <a:pt x="32" y="1"/>
                  <a:pt x="32" y="1"/>
                  <a:pt x="32" y="1"/>
                </a:cubicBezTo>
                <a:cubicBezTo>
                  <a:pt x="32" y="0"/>
                  <a:pt x="32" y="0"/>
                  <a:pt x="32" y="0"/>
                </a:cubicBezTo>
                <a:cubicBezTo>
                  <a:pt x="33" y="0"/>
                  <a:pt x="33" y="0"/>
                  <a:pt x="33" y="1"/>
                </a:cubicBezTo>
                <a:cubicBezTo>
                  <a:pt x="60" y="12"/>
                  <a:pt x="60" y="12"/>
                  <a:pt x="60" y="12"/>
                </a:cubicBezTo>
                <a:cubicBezTo>
                  <a:pt x="61" y="12"/>
                  <a:pt x="61" y="13"/>
                  <a:pt x="61" y="13"/>
                </a:cubicBezTo>
                <a:cubicBezTo>
                  <a:pt x="62" y="14"/>
                  <a:pt x="61" y="15"/>
                  <a:pt x="60" y="16"/>
                </a:cubicBezTo>
                <a:cubicBezTo>
                  <a:pt x="51" y="19"/>
                  <a:pt x="51" y="19"/>
                  <a:pt x="51" y="19"/>
                </a:cubicBezTo>
                <a:cubicBezTo>
                  <a:pt x="51" y="24"/>
                  <a:pt x="51" y="24"/>
                  <a:pt x="51" y="24"/>
                </a:cubicBezTo>
                <a:cubicBezTo>
                  <a:pt x="51" y="25"/>
                  <a:pt x="51" y="25"/>
                  <a:pt x="51" y="25"/>
                </a:cubicBezTo>
                <a:cubicBezTo>
                  <a:pt x="52" y="26"/>
                  <a:pt x="52" y="27"/>
                  <a:pt x="52" y="29"/>
                </a:cubicBezTo>
                <a:cubicBezTo>
                  <a:pt x="52" y="31"/>
                  <a:pt x="51" y="34"/>
                  <a:pt x="48" y="34"/>
                </a:cubicBezTo>
                <a:cubicBezTo>
                  <a:pt x="48" y="34"/>
                  <a:pt x="48" y="34"/>
                  <a:pt x="48" y="34"/>
                </a:cubicBezTo>
                <a:cubicBezTo>
                  <a:pt x="46" y="38"/>
                  <a:pt x="44" y="41"/>
                  <a:pt x="40" y="44"/>
                </a:cubicBezTo>
                <a:cubicBezTo>
                  <a:pt x="35" y="48"/>
                  <a:pt x="29" y="48"/>
                  <a:pt x="24" y="44"/>
                </a:cubicBezTo>
                <a:close/>
                <a:moveTo>
                  <a:pt x="4" y="23"/>
                </a:moveTo>
                <a:cubicBezTo>
                  <a:pt x="4" y="23"/>
                  <a:pt x="4" y="23"/>
                  <a:pt x="4" y="23"/>
                </a:cubicBezTo>
                <a:cubicBezTo>
                  <a:pt x="4" y="23"/>
                  <a:pt x="4" y="23"/>
                  <a:pt x="4" y="23"/>
                </a:cubicBezTo>
                <a:cubicBezTo>
                  <a:pt x="4" y="23"/>
                  <a:pt x="4" y="24"/>
                  <a:pt x="4" y="24"/>
                </a:cubicBezTo>
                <a:cubicBezTo>
                  <a:pt x="4" y="25"/>
                  <a:pt x="4" y="25"/>
                  <a:pt x="5" y="25"/>
                </a:cubicBezTo>
                <a:cubicBezTo>
                  <a:pt x="5" y="25"/>
                  <a:pt x="5" y="25"/>
                  <a:pt x="5" y="25"/>
                </a:cubicBezTo>
                <a:cubicBezTo>
                  <a:pt x="5" y="25"/>
                  <a:pt x="5" y="25"/>
                  <a:pt x="5" y="25"/>
                </a:cubicBezTo>
                <a:cubicBezTo>
                  <a:pt x="5" y="25"/>
                  <a:pt x="5" y="25"/>
                  <a:pt x="5" y="25"/>
                </a:cubicBezTo>
                <a:cubicBezTo>
                  <a:pt x="6" y="25"/>
                  <a:pt x="6" y="25"/>
                  <a:pt x="6" y="24"/>
                </a:cubicBezTo>
                <a:cubicBezTo>
                  <a:pt x="6" y="24"/>
                  <a:pt x="6" y="23"/>
                  <a:pt x="6" y="23"/>
                </a:cubicBezTo>
                <a:cubicBezTo>
                  <a:pt x="6" y="23"/>
                  <a:pt x="6" y="23"/>
                  <a:pt x="6" y="23"/>
                </a:cubicBezTo>
                <a:cubicBezTo>
                  <a:pt x="6" y="23"/>
                  <a:pt x="5" y="23"/>
                  <a:pt x="4" y="23"/>
                </a:cubicBezTo>
                <a:close/>
                <a:moveTo>
                  <a:pt x="32" y="4"/>
                </a:moveTo>
                <a:cubicBezTo>
                  <a:pt x="32" y="4"/>
                  <a:pt x="32" y="4"/>
                  <a:pt x="32" y="4"/>
                </a:cubicBezTo>
                <a:cubicBezTo>
                  <a:pt x="10" y="14"/>
                  <a:pt x="10" y="14"/>
                  <a:pt x="10" y="14"/>
                </a:cubicBezTo>
                <a:cubicBezTo>
                  <a:pt x="16" y="16"/>
                  <a:pt x="16" y="16"/>
                  <a:pt x="16" y="16"/>
                </a:cubicBezTo>
                <a:cubicBezTo>
                  <a:pt x="16" y="15"/>
                  <a:pt x="16" y="15"/>
                  <a:pt x="16" y="15"/>
                </a:cubicBezTo>
                <a:cubicBezTo>
                  <a:pt x="16" y="14"/>
                  <a:pt x="18" y="12"/>
                  <a:pt x="21" y="12"/>
                </a:cubicBezTo>
                <a:cubicBezTo>
                  <a:pt x="28" y="10"/>
                  <a:pt x="36" y="10"/>
                  <a:pt x="43" y="12"/>
                </a:cubicBezTo>
                <a:cubicBezTo>
                  <a:pt x="47" y="12"/>
                  <a:pt x="49" y="14"/>
                  <a:pt x="49" y="15"/>
                </a:cubicBezTo>
                <a:cubicBezTo>
                  <a:pt x="49" y="16"/>
                  <a:pt x="49" y="16"/>
                  <a:pt x="49" y="16"/>
                </a:cubicBezTo>
                <a:cubicBezTo>
                  <a:pt x="54" y="14"/>
                  <a:pt x="54" y="14"/>
                  <a:pt x="54" y="14"/>
                </a:cubicBezTo>
                <a:cubicBezTo>
                  <a:pt x="32" y="4"/>
                  <a:pt x="32" y="4"/>
                  <a:pt x="32" y="4"/>
                </a:cubicBezTo>
                <a:close/>
                <a:moveTo>
                  <a:pt x="22" y="14"/>
                </a:moveTo>
                <a:cubicBezTo>
                  <a:pt x="22" y="14"/>
                  <a:pt x="22" y="14"/>
                  <a:pt x="22" y="14"/>
                </a:cubicBezTo>
                <a:cubicBezTo>
                  <a:pt x="19" y="14"/>
                  <a:pt x="18" y="15"/>
                  <a:pt x="18" y="15"/>
                </a:cubicBezTo>
                <a:cubicBezTo>
                  <a:pt x="18" y="21"/>
                  <a:pt x="18" y="21"/>
                  <a:pt x="18" y="21"/>
                </a:cubicBezTo>
                <a:cubicBezTo>
                  <a:pt x="19" y="21"/>
                  <a:pt x="20" y="21"/>
                  <a:pt x="21" y="20"/>
                </a:cubicBezTo>
                <a:cubicBezTo>
                  <a:pt x="28" y="19"/>
                  <a:pt x="37" y="19"/>
                  <a:pt x="44" y="20"/>
                </a:cubicBezTo>
                <a:cubicBezTo>
                  <a:pt x="45" y="21"/>
                  <a:pt x="46" y="21"/>
                  <a:pt x="47" y="21"/>
                </a:cubicBezTo>
                <a:cubicBezTo>
                  <a:pt x="47" y="15"/>
                  <a:pt x="47" y="15"/>
                  <a:pt x="47" y="15"/>
                </a:cubicBezTo>
                <a:cubicBezTo>
                  <a:pt x="47" y="15"/>
                  <a:pt x="45" y="14"/>
                  <a:pt x="43" y="14"/>
                </a:cubicBezTo>
                <a:cubicBezTo>
                  <a:pt x="36" y="12"/>
                  <a:pt x="28" y="12"/>
                  <a:pt x="22" y="14"/>
                </a:cubicBezTo>
                <a:close/>
                <a:moveTo>
                  <a:pt x="21" y="24"/>
                </a:moveTo>
                <a:cubicBezTo>
                  <a:pt x="21" y="24"/>
                  <a:pt x="21" y="24"/>
                  <a:pt x="21" y="24"/>
                </a:cubicBezTo>
                <a:cubicBezTo>
                  <a:pt x="19" y="25"/>
                  <a:pt x="15" y="25"/>
                  <a:pt x="15" y="29"/>
                </a:cubicBezTo>
                <a:cubicBezTo>
                  <a:pt x="15" y="29"/>
                  <a:pt x="15" y="31"/>
                  <a:pt x="16" y="31"/>
                </a:cubicBezTo>
                <a:cubicBezTo>
                  <a:pt x="16" y="31"/>
                  <a:pt x="16" y="31"/>
                  <a:pt x="16" y="31"/>
                </a:cubicBezTo>
                <a:cubicBezTo>
                  <a:pt x="17" y="31"/>
                  <a:pt x="17" y="31"/>
                  <a:pt x="17" y="31"/>
                </a:cubicBezTo>
                <a:cubicBezTo>
                  <a:pt x="17" y="31"/>
                  <a:pt x="17" y="31"/>
                  <a:pt x="17" y="31"/>
                </a:cubicBezTo>
                <a:cubicBezTo>
                  <a:pt x="18" y="31"/>
                  <a:pt x="18" y="31"/>
                  <a:pt x="18" y="32"/>
                </a:cubicBezTo>
                <a:cubicBezTo>
                  <a:pt x="20" y="36"/>
                  <a:pt x="22" y="40"/>
                  <a:pt x="26" y="42"/>
                </a:cubicBezTo>
                <a:cubicBezTo>
                  <a:pt x="30" y="46"/>
                  <a:pt x="35" y="46"/>
                  <a:pt x="39" y="42"/>
                </a:cubicBezTo>
                <a:cubicBezTo>
                  <a:pt x="42" y="40"/>
                  <a:pt x="45" y="36"/>
                  <a:pt x="46" y="32"/>
                </a:cubicBezTo>
                <a:cubicBezTo>
                  <a:pt x="46" y="31"/>
                  <a:pt x="47" y="31"/>
                  <a:pt x="47" y="31"/>
                </a:cubicBezTo>
                <a:cubicBezTo>
                  <a:pt x="48" y="31"/>
                  <a:pt x="48" y="31"/>
                  <a:pt x="48" y="31"/>
                </a:cubicBezTo>
                <a:cubicBezTo>
                  <a:pt x="48" y="31"/>
                  <a:pt x="48" y="31"/>
                  <a:pt x="48" y="31"/>
                </a:cubicBezTo>
                <a:cubicBezTo>
                  <a:pt x="48" y="31"/>
                  <a:pt x="48" y="31"/>
                  <a:pt x="48" y="31"/>
                </a:cubicBezTo>
                <a:cubicBezTo>
                  <a:pt x="49" y="31"/>
                  <a:pt x="50" y="29"/>
                  <a:pt x="50" y="29"/>
                </a:cubicBezTo>
                <a:cubicBezTo>
                  <a:pt x="50" y="25"/>
                  <a:pt x="46" y="25"/>
                  <a:pt x="43" y="24"/>
                </a:cubicBezTo>
                <a:cubicBezTo>
                  <a:pt x="36" y="23"/>
                  <a:pt x="28" y="23"/>
                  <a:pt x="21" y="2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8" name="Freeform 704"/>
          <p:cNvSpPr>
            <a:spLocks noEditPoints="1"/>
          </p:cNvSpPr>
          <p:nvPr/>
        </p:nvSpPr>
        <p:spPr bwMode="auto">
          <a:xfrm>
            <a:off x="5831402" y="5731950"/>
            <a:ext cx="174715" cy="131037"/>
          </a:xfrm>
          <a:custGeom>
            <a:avLst/>
            <a:gdLst>
              <a:gd name="T0" fmla="*/ 30 w 52"/>
              <a:gd name="T1" fmla="*/ 22 h 39"/>
              <a:gd name="T2" fmla="*/ 49 w 52"/>
              <a:gd name="T3" fmla="*/ 21 h 39"/>
              <a:gd name="T4" fmla="*/ 46 w 52"/>
              <a:gd name="T5" fmla="*/ 8 h 39"/>
              <a:gd name="T6" fmla="*/ 42 w 52"/>
              <a:gd name="T7" fmla="*/ 3 h 39"/>
              <a:gd name="T8" fmla="*/ 37 w 52"/>
              <a:gd name="T9" fmla="*/ 10 h 39"/>
              <a:gd name="T10" fmla="*/ 35 w 52"/>
              <a:gd name="T11" fmla="*/ 10 h 39"/>
              <a:gd name="T12" fmla="*/ 42 w 52"/>
              <a:gd name="T13" fmla="*/ 0 h 39"/>
              <a:gd name="T14" fmla="*/ 48 w 52"/>
              <a:gd name="T15" fmla="*/ 7 h 39"/>
              <a:gd name="T16" fmla="*/ 52 w 52"/>
              <a:gd name="T17" fmla="*/ 23 h 39"/>
              <a:gd name="T18" fmla="*/ 50 w 52"/>
              <a:gd name="T19" fmla="*/ 25 h 39"/>
              <a:gd name="T20" fmla="*/ 47 w 52"/>
              <a:gd name="T21" fmla="*/ 36 h 39"/>
              <a:gd name="T22" fmla="*/ 28 w 52"/>
              <a:gd name="T23" fmla="*/ 28 h 39"/>
              <a:gd name="T24" fmla="*/ 24 w 52"/>
              <a:gd name="T25" fmla="*/ 25 h 39"/>
              <a:gd name="T26" fmla="*/ 13 w 52"/>
              <a:gd name="T27" fmla="*/ 39 h 39"/>
              <a:gd name="T28" fmla="*/ 5 w 52"/>
              <a:gd name="T29" fmla="*/ 36 h 39"/>
              <a:gd name="T30" fmla="*/ 2 w 52"/>
              <a:gd name="T31" fmla="*/ 25 h 39"/>
              <a:gd name="T32" fmla="*/ 0 w 52"/>
              <a:gd name="T33" fmla="*/ 22 h 39"/>
              <a:gd name="T34" fmla="*/ 6 w 52"/>
              <a:gd name="T35" fmla="*/ 3 h 39"/>
              <a:gd name="T36" fmla="*/ 16 w 52"/>
              <a:gd name="T37" fmla="*/ 3 h 39"/>
              <a:gd name="T38" fmla="*/ 16 w 52"/>
              <a:gd name="T39" fmla="*/ 11 h 39"/>
              <a:gd name="T40" fmla="*/ 14 w 52"/>
              <a:gd name="T41" fmla="*/ 5 h 39"/>
              <a:gd name="T42" fmla="*/ 8 w 52"/>
              <a:gd name="T43" fmla="*/ 4 h 39"/>
              <a:gd name="T44" fmla="*/ 3 w 52"/>
              <a:gd name="T45" fmla="*/ 21 h 39"/>
              <a:gd name="T46" fmla="*/ 13 w 52"/>
              <a:gd name="T47" fmla="*/ 16 h 39"/>
              <a:gd name="T48" fmla="*/ 23 w 52"/>
              <a:gd name="T49" fmla="*/ 22 h 39"/>
              <a:gd name="T50" fmla="*/ 6 w 52"/>
              <a:gd name="T51" fmla="*/ 24 h 39"/>
              <a:gd name="T52" fmla="*/ 7 w 52"/>
              <a:gd name="T53" fmla="*/ 33 h 39"/>
              <a:gd name="T54" fmla="*/ 13 w 52"/>
              <a:gd name="T55" fmla="*/ 35 h 39"/>
              <a:gd name="T56" fmla="*/ 18 w 52"/>
              <a:gd name="T57" fmla="*/ 22 h 39"/>
              <a:gd name="T58" fmla="*/ 6 w 52"/>
              <a:gd name="T59" fmla="*/ 24 h 39"/>
              <a:gd name="T60" fmla="*/ 39 w 52"/>
              <a:gd name="T61" fmla="*/ 20 h 39"/>
              <a:gd name="T62" fmla="*/ 39 w 52"/>
              <a:gd name="T63" fmla="*/ 35 h 39"/>
              <a:gd name="T64" fmla="*/ 45 w 52"/>
              <a:gd name="T65" fmla="*/ 33 h 39"/>
              <a:gd name="T66" fmla="*/ 47 w 52"/>
              <a:gd name="T6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39">
                <a:moveTo>
                  <a:pt x="23" y="22"/>
                </a:moveTo>
                <a:cubicBezTo>
                  <a:pt x="25" y="21"/>
                  <a:pt x="27" y="21"/>
                  <a:pt x="30" y="22"/>
                </a:cubicBezTo>
                <a:cubicBezTo>
                  <a:pt x="32" y="18"/>
                  <a:pt x="35" y="16"/>
                  <a:pt x="39" y="16"/>
                </a:cubicBezTo>
                <a:cubicBezTo>
                  <a:pt x="43" y="16"/>
                  <a:pt x="47" y="18"/>
                  <a:pt x="49" y="21"/>
                </a:cubicBezTo>
                <a:cubicBezTo>
                  <a:pt x="50" y="21"/>
                  <a:pt x="50" y="21"/>
                  <a:pt x="50" y="21"/>
                </a:cubicBezTo>
                <a:cubicBezTo>
                  <a:pt x="46" y="8"/>
                  <a:pt x="46" y="8"/>
                  <a:pt x="46" y="8"/>
                </a:cubicBezTo>
                <a:cubicBezTo>
                  <a:pt x="45" y="6"/>
                  <a:pt x="45" y="5"/>
                  <a:pt x="44" y="4"/>
                </a:cubicBezTo>
                <a:cubicBezTo>
                  <a:pt x="44" y="3"/>
                  <a:pt x="43" y="3"/>
                  <a:pt x="42" y="3"/>
                </a:cubicBezTo>
                <a:cubicBezTo>
                  <a:pt x="41" y="3"/>
                  <a:pt x="39" y="3"/>
                  <a:pt x="39" y="5"/>
                </a:cubicBezTo>
                <a:cubicBezTo>
                  <a:pt x="38" y="6"/>
                  <a:pt x="37" y="8"/>
                  <a:pt x="37" y="10"/>
                </a:cubicBezTo>
                <a:cubicBezTo>
                  <a:pt x="37" y="10"/>
                  <a:pt x="37" y="11"/>
                  <a:pt x="36" y="11"/>
                </a:cubicBezTo>
                <a:cubicBezTo>
                  <a:pt x="35" y="11"/>
                  <a:pt x="35" y="10"/>
                  <a:pt x="35" y="10"/>
                </a:cubicBezTo>
                <a:cubicBezTo>
                  <a:pt x="35" y="7"/>
                  <a:pt x="36" y="5"/>
                  <a:pt x="37" y="3"/>
                </a:cubicBezTo>
                <a:cubicBezTo>
                  <a:pt x="38" y="2"/>
                  <a:pt x="40" y="0"/>
                  <a:pt x="42" y="0"/>
                </a:cubicBezTo>
                <a:cubicBezTo>
                  <a:pt x="44" y="0"/>
                  <a:pt x="45" y="1"/>
                  <a:pt x="46" y="3"/>
                </a:cubicBezTo>
                <a:cubicBezTo>
                  <a:pt x="47" y="4"/>
                  <a:pt x="47" y="6"/>
                  <a:pt x="48" y="7"/>
                </a:cubicBezTo>
                <a:cubicBezTo>
                  <a:pt x="52" y="22"/>
                  <a:pt x="52" y="22"/>
                  <a:pt x="52" y="22"/>
                </a:cubicBezTo>
                <a:cubicBezTo>
                  <a:pt x="52" y="22"/>
                  <a:pt x="52" y="23"/>
                  <a:pt x="52" y="23"/>
                </a:cubicBezTo>
                <a:cubicBezTo>
                  <a:pt x="52" y="24"/>
                  <a:pt x="52" y="25"/>
                  <a:pt x="51" y="25"/>
                </a:cubicBezTo>
                <a:cubicBezTo>
                  <a:pt x="50" y="25"/>
                  <a:pt x="50" y="25"/>
                  <a:pt x="50" y="25"/>
                </a:cubicBezTo>
                <a:cubicBezTo>
                  <a:pt x="51" y="26"/>
                  <a:pt x="51" y="27"/>
                  <a:pt x="51" y="28"/>
                </a:cubicBezTo>
                <a:cubicBezTo>
                  <a:pt x="51" y="31"/>
                  <a:pt x="50" y="34"/>
                  <a:pt x="47" y="36"/>
                </a:cubicBezTo>
                <a:cubicBezTo>
                  <a:pt x="45" y="38"/>
                  <a:pt x="43" y="39"/>
                  <a:pt x="39" y="39"/>
                </a:cubicBezTo>
                <a:cubicBezTo>
                  <a:pt x="33" y="39"/>
                  <a:pt x="28" y="34"/>
                  <a:pt x="28" y="28"/>
                </a:cubicBezTo>
                <a:cubicBezTo>
                  <a:pt x="28" y="27"/>
                  <a:pt x="28" y="26"/>
                  <a:pt x="28" y="25"/>
                </a:cubicBezTo>
                <a:cubicBezTo>
                  <a:pt x="27" y="25"/>
                  <a:pt x="25" y="25"/>
                  <a:pt x="24" y="25"/>
                </a:cubicBezTo>
                <a:cubicBezTo>
                  <a:pt x="24" y="26"/>
                  <a:pt x="24" y="27"/>
                  <a:pt x="24" y="28"/>
                </a:cubicBezTo>
                <a:cubicBezTo>
                  <a:pt x="24" y="34"/>
                  <a:pt x="19" y="39"/>
                  <a:pt x="13" y="39"/>
                </a:cubicBezTo>
                <a:cubicBezTo>
                  <a:pt x="10" y="39"/>
                  <a:pt x="7" y="38"/>
                  <a:pt x="5" y="36"/>
                </a:cubicBezTo>
                <a:cubicBezTo>
                  <a:pt x="5" y="36"/>
                  <a:pt x="5" y="36"/>
                  <a:pt x="5" y="36"/>
                </a:cubicBezTo>
                <a:cubicBezTo>
                  <a:pt x="2" y="33"/>
                  <a:pt x="1" y="29"/>
                  <a:pt x="2" y="25"/>
                </a:cubicBezTo>
                <a:cubicBezTo>
                  <a:pt x="2" y="25"/>
                  <a:pt x="2" y="25"/>
                  <a:pt x="2" y="25"/>
                </a:cubicBezTo>
                <a:cubicBezTo>
                  <a:pt x="1" y="25"/>
                  <a:pt x="0" y="24"/>
                  <a:pt x="0" y="23"/>
                </a:cubicBezTo>
                <a:cubicBezTo>
                  <a:pt x="0" y="22"/>
                  <a:pt x="0" y="22"/>
                  <a:pt x="0" y="22"/>
                </a:cubicBezTo>
                <a:cubicBezTo>
                  <a:pt x="5" y="7"/>
                  <a:pt x="5" y="7"/>
                  <a:pt x="5" y="7"/>
                </a:cubicBezTo>
                <a:cubicBezTo>
                  <a:pt x="5" y="6"/>
                  <a:pt x="5" y="4"/>
                  <a:pt x="6" y="3"/>
                </a:cubicBezTo>
                <a:cubicBezTo>
                  <a:pt x="7" y="1"/>
                  <a:pt x="9" y="0"/>
                  <a:pt x="11" y="0"/>
                </a:cubicBezTo>
                <a:cubicBezTo>
                  <a:pt x="13" y="0"/>
                  <a:pt x="14" y="2"/>
                  <a:pt x="16" y="3"/>
                </a:cubicBezTo>
                <a:cubicBezTo>
                  <a:pt x="17" y="5"/>
                  <a:pt x="17" y="7"/>
                  <a:pt x="17" y="10"/>
                </a:cubicBezTo>
                <a:cubicBezTo>
                  <a:pt x="17" y="10"/>
                  <a:pt x="17" y="11"/>
                  <a:pt x="16" y="11"/>
                </a:cubicBezTo>
                <a:cubicBezTo>
                  <a:pt x="16" y="11"/>
                  <a:pt x="15" y="10"/>
                  <a:pt x="15" y="10"/>
                </a:cubicBezTo>
                <a:cubicBezTo>
                  <a:pt x="15" y="8"/>
                  <a:pt x="15" y="6"/>
                  <a:pt x="14" y="5"/>
                </a:cubicBezTo>
                <a:cubicBezTo>
                  <a:pt x="13" y="3"/>
                  <a:pt x="12" y="3"/>
                  <a:pt x="11" y="3"/>
                </a:cubicBezTo>
                <a:cubicBezTo>
                  <a:pt x="9" y="3"/>
                  <a:pt x="9" y="3"/>
                  <a:pt x="8" y="4"/>
                </a:cubicBezTo>
                <a:cubicBezTo>
                  <a:pt x="7" y="5"/>
                  <a:pt x="7" y="6"/>
                  <a:pt x="7" y="8"/>
                </a:cubicBezTo>
                <a:cubicBezTo>
                  <a:pt x="3" y="21"/>
                  <a:pt x="3" y="21"/>
                  <a:pt x="3" y="21"/>
                </a:cubicBezTo>
                <a:cubicBezTo>
                  <a:pt x="3" y="21"/>
                  <a:pt x="3" y="21"/>
                  <a:pt x="3" y="21"/>
                </a:cubicBezTo>
                <a:cubicBezTo>
                  <a:pt x="6" y="18"/>
                  <a:pt x="9" y="16"/>
                  <a:pt x="13" y="16"/>
                </a:cubicBezTo>
                <a:cubicBezTo>
                  <a:pt x="16" y="16"/>
                  <a:pt x="19" y="17"/>
                  <a:pt x="21" y="20"/>
                </a:cubicBezTo>
                <a:cubicBezTo>
                  <a:pt x="22" y="20"/>
                  <a:pt x="22" y="21"/>
                  <a:pt x="23" y="22"/>
                </a:cubicBezTo>
                <a:close/>
                <a:moveTo>
                  <a:pt x="6" y="24"/>
                </a:moveTo>
                <a:cubicBezTo>
                  <a:pt x="6" y="24"/>
                  <a:pt x="6" y="24"/>
                  <a:pt x="6" y="24"/>
                </a:cubicBezTo>
                <a:cubicBezTo>
                  <a:pt x="6" y="24"/>
                  <a:pt x="6" y="24"/>
                  <a:pt x="6" y="24"/>
                </a:cubicBezTo>
                <a:cubicBezTo>
                  <a:pt x="5" y="27"/>
                  <a:pt x="5" y="31"/>
                  <a:pt x="7" y="33"/>
                </a:cubicBezTo>
                <a:cubicBezTo>
                  <a:pt x="7" y="33"/>
                  <a:pt x="7" y="33"/>
                  <a:pt x="7" y="33"/>
                </a:cubicBezTo>
                <a:cubicBezTo>
                  <a:pt x="9" y="34"/>
                  <a:pt x="11" y="35"/>
                  <a:pt x="13" y="35"/>
                </a:cubicBezTo>
                <a:cubicBezTo>
                  <a:pt x="17" y="35"/>
                  <a:pt x="20" y="32"/>
                  <a:pt x="20" y="28"/>
                </a:cubicBezTo>
                <a:cubicBezTo>
                  <a:pt x="20" y="26"/>
                  <a:pt x="20" y="24"/>
                  <a:pt x="18" y="22"/>
                </a:cubicBezTo>
                <a:cubicBezTo>
                  <a:pt x="17" y="21"/>
                  <a:pt x="15" y="20"/>
                  <a:pt x="13" y="20"/>
                </a:cubicBezTo>
                <a:cubicBezTo>
                  <a:pt x="10" y="20"/>
                  <a:pt x="8" y="22"/>
                  <a:pt x="6" y="24"/>
                </a:cubicBezTo>
                <a:close/>
                <a:moveTo>
                  <a:pt x="39" y="20"/>
                </a:moveTo>
                <a:cubicBezTo>
                  <a:pt x="39" y="20"/>
                  <a:pt x="39" y="20"/>
                  <a:pt x="39" y="20"/>
                </a:cubicBezTo>
                <a:cubicBezTo>
                  <a:pt x="35" y="20"/>
                  <a:pt x="32" y="23"/>
                  <a:pt x="32" y="28"/>
                </a:cubicBezTo>
                <a:cubicBezTo>
                  <a:pt x="32" y="32"/>
                  <a:pt x="35" y="35"/>
                  <a:pt x="39" y="35"/>
                </a:cubicBezTo>
                <a:cubicBezTo>
                  <a:pt x="41" y="35"/>
                  <a:pt x="43" y="34"/>
                  <a:pt x="45" y="33"/>
                </a:cubicBezTo>
                <a:cubicBezTo>
                  <a:pt x="45" y="33"/>
                  <a:pt x="45" y="33"/>
                  <a:pt x="45" y="33"/>
                </a:cubicBezTo>
                <a:cubicBezTo>
                  <a:pt x="45" y="33"/>
                  <a:pt x="45" y="33"/>
                  <a:pt x="45" y="33"/>
                </a:cubicBezTo>
                <a:cubicBezTo>
                  <a:pt x="46" y="32"/>
                  <a:pt x="47" y="30"/>
                  <a:pt x="47" y="28"/>
                </a:cubicBezTo>
                <a:cubicBezTo>
                  <a:pt x="47" y="23"/>
                  <a:pt x="44" y="20"/>
                  <a:pt x="39"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699" name="Freeform 705"/>
          <p:cNvSpPr>
            <a:spLocks noEditPoints="1"/>
          </p:cNvSpPr>
          <p:nvPr/>
        </p:nvSpPr>
        <p:spPr bwMode="auto">
          <a:xfrm>
            <a:off x="9382829" y="5402679"/>
            <a:ext cx="152876" cy="161276"/>
          </a:xfrm>
          <a:custGeom>
            <a:avLst/>
            <a:gdLst>
              <a:gd name="T0" fmla="*/ 2 w 45"/>
              <a:gd name="T1" fmla="*/ 6 h 48"/>
              <a:gd name="T2" fmla="*/ 2 w 45"/>
              <a:gd name="T3" fmla="*/ 6 h 48"/>
              <a:gd name="T4" fmla="*/ 21 w 45"/>
              <a:gd name="T5" fmla="*/ 6 h 48"/>
              <a:gd name="T6" fmla="*/ 22 w 45"/>
              <a:gd name="T7" fmla="*/ 1 h 48"/>
              <a:gd name="T8" fmla="*/ 22 w 45"/>
              <a:gd name="T9" fmla="*/ 1 h 48"/>
              <a:gd name="T10" fmla="*/ 22 w 45"/>
              <a:gd name="T11" fmla="*/ 0 h 48"/>
              <a:gd name="T12" fmla="*/ 23 w 45"/>
              <a:gd name="T13" fmla="*/ 0 h 48"/>
              <a:gd name="T14" fmla="*/ 23 w 45"/>
              <a:gd name="T15" fmla="*/ 0 h 48"/>
              <a:gd name="T16" fmla="*/ 24 w 45"/>
              <a:gd name="T17" fmla="*/ 1 h 48"/>
              <a:gd name="T18" fmla="*/ 24 w 45"/>
              <a:gd name="T19" fmla="*/ 1 h 48"/>
              <a:gd name="T20" fmla="*/ 25 w 45"/>
              <a:gd name="T21" fmla="*/ 6 h 48"/>
              <a:gd name="T22" fmla="*/ 43 w 45"/>
              <a:gd name="T23" fmla="*/ 6 h 48"/>
              <a:gd name="T24" fmla="*/ 45 w 45"/>
              <a:gd name="T25" fmla="*/ 8 h 48"/>
              <a:gd name="T26" fmla="*/ 45 w 45"/>
              <a:gd name="T27" fmla="*/ 8 h 48"/>
              <a:gd name="T28" fmla="*/ 45 w 45"/>
              <a:gd name="T29" fmla="*/ 34 h 48"/>
              <a:gd name="T30" fmla="*/ 43 w 45"/>
              <a:gd name="T31" fmla="*/ 36 h 48"/>
              <a:gd name="T32" fmla="*/ 43 w 45"/>
              <a:gd name="T33" fmla="*/ 36 h 48"/>
              <a:gd name="T34" fmla="*/ 33 w 45"/>
              <a:gd name="T35" fmla="*/ 36 h 48"/>
              <a:gd name="T36" fmla="*/ 36 w 45"/>
              <a:gd name="T37" fmla="*/ 47 h 48"/>
              <a:gd name="T38" fmla="*/ 35 w 45"/>
              <a:gd name="T39" fmla="*/ 48 h 48"/>
              <a:gd name="T40" fmla="*/ 34 w 45"/>
              <a:gd name="T41" fmla="*/ 47 h 48"/>
              <a:gd name="T42" fmla="*/ 31 w 45"/>
              <a:gd name="T43" fmla="*/ 36 h 48"/>
              <a:gd name="T44" fmla="*/ 24 w 45"/>
              <a:gd name="T45" fmla="*/ 36 h 48"/>
              <a:gd name="T46" fmla="*/ 24 w 45"/>
              <a:gd name="T47" fmla="*/ 42 h 48"/>
              <a:gd name="T48" fmla="*/ 23 w 45"/>
              <a:gd name="T49" fmla="*/ 43 h 48"/>
              <a:gd name="T50" fmla="*/ 22 w 45"/>
              <a:gd name="T51" fmla="*/ 42 h 48"/>
              <a:gd name="T52" fmla="*/ 22 w 45"/>
              <a:gd name="T53" fmla="*/ 36 h 48"/>
              <a:gd name="T54" fmla="*/ 15 w 45"/>
              <a:gd name="T55" fmla="*/ 36 h 48"/>
              <a:gd name="T56" fmla="*/ 12 w 45"/>
              <a:gd name="T57" fmla="*/ 47 h 48"/>
              <a:gd name="T58" fmla="*/ 10 w 45"/>
              <a:gd name="T59" fmla="*/ 48 h 48"/>
              <a:gd name="T60" fmla="*/ 9 w 45"/>
              <a:gd name="T61" fmla="*/ 47 h 48"/>
              <a:gd name="T62" fmla="*/ 13 w 45"/>
              <a:gd name="T63" fmla="*/ 36 h 48"/>
              <a:gd name="T64" fmla="*/ 2 w 45"/>
              <a:gd name="T65" fmla="*/ 36 h 48"/>
              <a:gd name="T66" fmla="*/ 0 w 45"/>
              <a:gd name="T67" fmla="*/ 34 h 48"/>
              <a:gd name="T68" fmla="*/ 0 w 45"/>
              <a:gd name="T69" fmla="*/ 34 h 48"/>
              <a:gd name="T70" fmla="*/ 0 w 45"/>
              <a:gd name="T71" fmla="*/ 8 h 48"/>
              <a:gd name="T72" fmla="*/ 2 w 45"/>
              <a:gd name="T73" fmla="*/ 6 h 48"/>
              <a:gd name="T74" fmla="*/ 12 w 45"/>
              <a:gd name="T75" fmla="*/ 30 h 48"/>
              <a:gd name="T76" fmla="*/ 12 w 45"/>
              <a:gd name="T77" fmla="*/ 30 h 48"/>
              <a:gd name="T78" fmla="*/ 34 w 45"/>
              <a:gd name="T79" fmla="*/ 30 h 48"/>
              <a:gd name="T80" fmla="*/ 35 w 45"/>
              <a:gd name="T81" fmla="*/ 29 h 48"/>
              <a:gd name="T82" fmla="*/ 34 w 45"/>
              <a:gd name="T83" fmla="*/ 28 h 48"/>
              <a:gd name="T84" fmla="*/ 12 w 45"/>
              <a:gd name="T85" fmla="*/ 28 h 48"/>
              <a:gd name="T86" fmla="*/ 11 w 45"/>
              <a:gd name="T87" fmla="*/ 29 h 48"/>
              <a:gd name="T88" fmla="*/ 12 w 45"/>
              <a:gd name="T89" fmla="*/ 30 h 48"/>
              <a:gd name="T90" fmla="*/ 42 w 45"/>
              <a:gd name="T91" fmla="*/ 9 h 48"/>
              <a:gd name="T92" fmla="*/ 42 w 45"/>
              <a:gd name="T93" fmla="*/ 9 h 48"/>
              <a:gd name="T94" fmla="*/ 4 w 45"/>
              <a:gd name="T95" fmla="*/ 9 h 48"/>
              <a:gd name="T96" fmla="*/ 4 w 45"/>
              <a:gd name="T97" fmla="*/ 32 h 48"/>
              <a:gd name="T98" fmla="*/ 42 w 45"/>
              <a:gd name="T99" fmla="*/ 32 h 48"/>
              <a:gd name="T100" fmla="*/ 42 w 45"/>
              <a:gd name="T10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 h="48">
                <a:moveTo>
                  <a:pt x="2" y="6"/>
                </a:moveTo>
                <a:cubicBezTo>
                  <a:pt x="2" y="6"/>
                  <a:pt x="2" y="6"/>
                  <a:pt x="2" y="6"/>
                </a:cubicBezTo>
                <a:cubicBezTo>
                  <a:pt x="21" y="6"/>
                  <a:pt x="21" y="6"/>
                  <a:pt x="21" y="6"/>
                </a:cubicBezTo>
                <a:cubicBezTo>
                  <a:pt x="22" y="1"/>
                  <a:pt x="22" y="1"/>
                  <a:pt x="22" y="1"/>
                </a:cubicBezTo>
                <a:cubicBezTo>
                  <a:pt x="22" y="1"/>
                  <a:pt x="22" y="1"/>
                  <a:pt x="22" y="1"/>
                </a:cubicBezTo>
                <a:cubicBezTo>
                  <a:pt x="22" y="1"/>
                  <a:pt x="22" y="0"/>
                  <a:pt x="22" y="0"/>
                </a:cubicBezTo>
                <a:cubicBezTo>
                  <a:pt x="23" y="0"/>
                  <a:pt x="23" y="0"/>
                  <a:pt x="23" y="0"/>
                </a:cubicBezTo>
                <a:cubicBezTo>
                  <a:pt x="23" y="0"/>
                  <a:pt x="23" y="0"/>
                  <a:pt x="23" y="0"/>
                </a:cubicBezTo>
                <a:cubicBezTo>
                  <a:pt x="24" y="0"/>
                  <a:pt x="24" y="1"/>
                  <a:pt x="24" y="1"/>
                </a:cubicBezTo>
                <a:cubicBezTo>
                  <a:pt x="24" y="1"/>
                  <a:pt x="24" y="1"/>
                  <a:pt x="24" y="1"/>
                </a:cubicBezTo>
                <a:cubicBezTo>
                  <a:pt x="25" y="6"/>
                  <a:pt x="25" y="6"/>
                  <a:pt x="25" y="6"/>
                </a:cubicBezTo>
                <a:cubicBezTo>
                  <a:pt x="43" y="6"/>
                  <a:pt x="43" y="6"/>
                  <a:pt x="43" y="6"/>
                </a:cubicBezTo>
                <a:cubicBezTo>
                  <a:pt x="44" y="6"/>
                  <a:pt x="45" y="6"/>
                  <a:pt x="45" y="8"/>
                </a:cubicBezTo>
                <a:cubicBezTo>
                  <a:pt x="45" y="8"/>
                  <a:pt x="45" y="8"/>
                  <a:pt x="45" y="8"/>
                </a:cubicBezTo>
                <a:cubicBezTo>
                  <a:pt x="45" y="34"/>
                  <a:pt x="45" y="34"/>
                  <a:pt x="45" y="34"/>
                </a:cubicBezTo>
                <a:cubicBezTo>
                  <a:pt x="45" y="35"/>
                  <a:pt x="44" y="36"/>
                  <a:pt x="43" y="36"/>
                </a:cubicBezTo>
                <a:cubicBezTo>
                  <a:pt x="43" y="36"/>
                  <a:pt x="43" y="36"/>
                  <a:pt x="43" y="36"/>
                </a:cubicBezTo>
                <a:cubicBezTo>
                  <a:pt x="33" y="36"/>
                  <a:pt x="33" y="36"/>
                  <a:pt x="33" y="36"/>
                </a:cubicBezTo>
                <a:cubicBezTo>
                  <a:pt x="36" y="47"/>
                  <a:pt x="36" y="47"/>
                  <a:pt x="36" y="47"/>
                </a:cubicBezTo>
                <a:cubicBezTo>
                  <a:pt x="36" y="48"/>
                  <a:pt x="36" y="48"/>
                  <a:pt x="35" y="48"/>
                </a:cubicBezTo>
                <a:cubicBezTo>
                  <a:pt x="35" y="48"/>
                  <a:pt x="34" y="48"/>
                  <a:pt x="34" y="47"/>
                </a:cubicBezTo>
                <a:cubicBezTo>
                  <a:pt x="31" y="36"/>
                  <a:pt x="31" y="36"/>
                  <a:pt x="31" y="36"/>
                </a:cubicBezTo>
                <a:cubicBezTo>
                  <a:pt x="24" y="36"/>
                  <a:pt x="24" y="36"/>
                  <a:pt x="24" y="36"/>
                </a:cubicBezTo>
                <a:cubicBezTo>
                  <a:pt x="24" y="42"/>
                  <a:pt x="24" y="42"/>
                  <a:pt x="24" y="42"/>
                </a:cubicBezTo>
                <a:cubicBezTo>
                  <a:pt x="24" y="43"/>
                  <a:pt x="24" y="43"/>
                  <a:pt x="23" y="43"/>
                </a:cubicBezTo>
                <a:cubicBezTo>
                  <a:pt x="22" y="43"/>
                  <a:pt x="22" y="43"/>
                  <a:pt x="22" y="42"/>
                </a:cubicBezTo>
                <a:cubicBezTo>
                  <a:pt x="22" y="36"/>
                  <a:pt x="22" y="36"/>
                  <a:pt x="22" y="36"/>
                </a:cubicBezTo>
                <a:cubicBezTo>
                  <a:pt x="15" y="36"/>
                  <a:pt x="15" y="36"/>
                  <a:pt x="15" y="36"/>
                </a:cubicBezTo>
                <a:cubicBezTo>
                  <a:pt x="12" y="47"/>
                  <a:pt x="12" y="47"/>
                  <a:pt x="12" y="47"/>
                </a:cubicBezTo>
                <a:cubicBezTo>
                  <a:pt x="12" y="48"/>
                  <a:pt x="11" y="48"/>
                  <a:pt x="10" y="48"/>
                </a:cubicBezTo>
                <a:cubicBezTo>
                  <a:pt x="10" y="48"/>
                  <a:pt x="9" y="48"/>
                  <a:pt x="9" y="47"/>
                </a:cubicBezTo>
                <a:cubicBezTo>
                  <a:pt x="13" y="36"/>
                  <a:pt x="13" y="36"/>
                  <a:pt x="13" y="36"/>
                </a:cubicBezTo>
                <a:cubicBezTo>
                  <a:pt x="2" y="36"/>
                  <a:pt x="2" y="36"/>
                  <a:pt x="2" y="36"/>
                </a:cubicBezTo>
                <a:cubicBezTo>
                  <a:pt x="1" y="36"/>
                  <a:pt x="0" y="35"/>
                  <a:pt x="0" y="34"/>
                </a:cubicBezTo>
                <a:cubicBezTo>
                  <a:pt x="0" y="34"/>
                  <a:pt x="0" y="34"/>
                  <a:pt x="0" y="34"/>
                </a:cubicBezTo>
                <a:cubicBezTo>
                  <a:pt x="0" y="8"/>
                  <a:pt x="0" y="8"/>
                  <a:pt x="0" y="8"/>
                </a:cubicBezTo>
                <a:cubicBezTo>
                  <a:pt x="0" y="6"/>
                  <a:pt x="1" y="6"/>
                  <a:pt x="2" y="6"/>
                </a:cubicBezTo>
                <a:close/>
                <a:moveTo>
                  <a:pt x="12" y="30"/>
                </a:moveTo>
                <a:cubicBezTo>
                  <a:pt x="12" y="30"/>
                  <a:pt x="12" y="30"/>
                  <a:pt x="12" y="30"/>
                </a:cubicBezTo>
                <a:cubicBezTo>
                  <a:pt x="34" y="30"/>
                  <a:pt x="34" y="30"/>
                  <a:pt x="34" y="30"/>
                </a:cubicBezTo>
                <a:cubicBezTo>
                  <a:pt x="34" y="30"/>
                  <a:pt x="35" y="30"/>
                  <a:pt x="35" y="29"/>
                </a:cubicBezTo>
                <a:cubicBezTo>
                  <a:pt x="35" y="28"/>
                  <a:pt x="34" y="28"/>
                  <a:pt x="34" y="28"/>
                </a:cubicBezTo>
                <a:cubicBezTo>
                  <a:pt x="12" y="28"/>
                  <a:pt x="12" y="28"/>
                  <a:pt x="12" y="28"/>
                </a:cubicBezTo>
                <a:cubicBezTo>
                  <a:pt x="11" y="28"/>
                  <a:pt x="11" y="28"/>
                  <a:pt x="11" y="29"/>
                </a:cubicBezTo>
                <a:cubicBezTo>
                  <a:pt x="11" y="30"/>
                  <a:pt x="11" y="30"/>
                  <a:pt x="12" y="30"/>
                </a:cubicBezTo>
                <a:close/>
                <a:moveTo>
                  <a:pt x="42" y="9"/>
                </a:moveTo>
                <a:cubicBezTo>
                  <a:pt x="42" y="9"/>
                  <a:pt x="42" y="9"/>
                  <a:pt x="42" y="9"/>
                </a:cubicBezTo>
                <a:cubicBezTo>
                  <a:pt x="4" y="9"/>
                  <a:pt x="4" y="9"/>
                  <a:pt x="4" y="9"/>
                </a:cubicBezTo>
                <a:cubicBezTo>
                  <a:pt x="4" y="32"/>
                  <a:pt x="4" y="32"/>
                  <a:pt x="4" y="32"/>
                </a:cubicBezTo>
                <a:cubicBezTo>
                  <a:pt x="42" y="32"/>
                  <a:pt x="42" y="32"/>
                  <a:pt x="42" y="32"/>
                </a:cubicBezTo>
                <a:cubicBezTo>
                  <a:pt x="42" y="9"/>
                  <a:pt x="42" y="9"/>
                  <a:pt x="42" y="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0" name="Freeform 706"/>
          <p:cNvSpPr>
            <a:spLocks noEditPoints="1"/>
          </p:cNvSpPr>
          <p:nvPr/>
        </p:nvSpPr>
        <p:spPr bwMode="auto">
          <a:xfrm>
            <a:off x="4069129" y="5718510"/>
            <a:ext cx="137757" cy="161276"/>
          </a:xfrm>
          <a:custGeom>
            <a:avLst/>
            <a:gdLst>
              <a:gd name="T0" fmla="*/ 36 w 41"/>
              <a:gd name="T1" fmla="*/ 0 h 48"/>
              <a:gd name="T2" fmla="*/ 35 w 41"/>
              <a:gd name="T3" fmla="*/ 3 h 48"/>
              <a:gd name="T4" fmla="*/ 41 w 41"/>
              <a:gd name="T5" fmla="*/ 18 h 48"/>
              <a:gd name="T6" fmla="*/ 34 w 41"/>
              <a:gd name="T7" fmla="*/ 34 h 48"/>
              <a:gd name="T8" fmla="*/ 27 w 41"/>
              <a:gd name="T9" fmla="*/ 39 h 48"/>
              <a:gd name="T10" fmla="*/ 20 w 41"/>
              <a:gd name="T11" fmla="*/ 41 h 48"/>
              <a:gd name="T12" fmla="*/ 28 w 41"/>
              <a:gd name="T13" fmla="*/ 44 h 48"/>
              <a:gd name="T14" fmla="*/ 28 w 41"/>
              <a:gd name="T15" fmla="*/ 48 h 48"/>
              <a:gd name="T16" fmla="*/ 18 w 41"/>
              <a:gd name="T17" fmla="*/ 48 h 48"/>
              <a:gd name="T18" fmla="*/ 9 w 41"/>
              <a:gd name="T19" fmla="*/ 48 h 48"/>
              <a:gd name="T20" fmla="*/ 9 w 41"/>
              <a:gd name="T21" fmla="*/ 44 h 48"/>
              <a:gd name="T22" fmla="*/ 17 w 41"/>
              <a:gd name="T23" fmla="*/ 41 h 48"/>
              <a:gd name="T24" fmla="*/ 10 w 41"/>
              <a:gd name="T25" fmla="*/ 39 h 48"/>
              <a:gd name="T26" fmla="*/ 3 w 41"/>
              <a:gd name="T27" fmla="*/ 35 h 48"/>
              <a:gd name="T28" fmla="*/ 1 w 41"/>
              <a:gd name="T29" fmla="*/ 36 h 48"/>
              <a:gd name="T30" fmla="*/ 5 w 41"/>
              <a:gd name="T31" fmla="*/ 30 h 48"/>
              <a:gd name="T32" fmla="*/ 6 w 41"/>
              <a:gd name="T33" fmla="*/ 5 h 48"/>
              <a:gd name="T34" fmla="*/ 18 w 41"/>
              <a:gd name="T35" fmla="*/ 0 h 48"/>
              <a:gd name="T36" fmla="*/ 33 w 41"/>
              <a:gd name="T37" fmla="*/ 2 h 48"/>
              <a:gd name="T38" fmla="*/ 33 w 41"/>
              <a:gd name="T39" fmla="*/ 2 h 48"/>
              <a:gd name="T40" fmla="*/ 35 w 41"/>
              <a:gd name="T41" fmla="*/ 0 h 48"/>
              <a:gd name="T42" fmla="*/ 34 w 41"/>
              <a:gd name="T43" fmla="*/ 4 h 48"/>
              <a:gd name="T44" fmla="*/ 37 w 41"/>
              <a:gd name="T45" fmla="*/ 18 h 48"/>
              <a:gd name="T46" fmla="*/ 31 w 41"/>
              <a:gd name="T47" fmla="*/ 31 h 48"/>
              <a:gd name="T48" fmla="*/ 6 w 41"/>
              <a:gd name="T49" fmla="*/ 32 h 48"/>
              <a:gd name="T50" fmla="*/ 11 w 41"/>
              <a:gd name="T51" fmla="*/ 37 h 48"/>
              <a:gd name="T52" fmla="*/ 26 w 41"/>
              <a:gd name="T53" fmla="*/ 37 h 48"/>
              <a:gd name="T54" fmla="*/ 33 w 41"/>
              <a:gd name="T55" fmla="*/ 32 h 48"/>
              <a:gd name="T56" fmla="*/ 33 w 41"/>
              <a:gd name="T57" fmla="*/ 32 h 48"/>
              <a:gd name="T58" fmla="*/ 39 w 41"/>
              <a:gd name="T59" fmla="*/ 18 h 48"/>
              <a:gd name="T60" fmla="*/ 34 w 41"/>
              <a:gd name="T61" fmla="*/ 4 h 48"/>
              <a:gd name="T62" fmla="*/ 29 w 41"/>
              <a:gd name="T63" fmla="*/ 8 h 48"/>
              <a:gd name="T64" fmla="*/ 8 w 41"/>
              <a:gd name="T65" fmla="*/ 8 h 48"/>
              <a:gd name="T66" fmla="*/ 8 w 41"/>
              <a:gd name="T67" fmla="*/ 28 h 48"/>
              <a:gd name="T68" fmla="*/ 29 w 41"/>
              <a:gd name="T69" fmla="*/ 28 h 48"/>
              <a:gd name="T70" fmla="*/ 33 w 41"/>
              <a:gd name="T71" fmla="*/ 18 h 48"/>
              <a:gd name="T72" fmla="*/ 29 w 41"/>
              <a:gd name="T73"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 h="48">
                <a:moveTo>
                  <a:pt x="35" y="0"/>
                </a:moveTo>
                <a:cubicBezTo>
                  <a:pt x="35" y="0"/>
                  <a:pt x="36" y="0"/>
                  <a:pt x="36" y="0"/>
                </a:cubicBezTo>
                <a:cubicBezTo>
                  <a:pt x="37" y="0"/>
                  <a:pt x="37" y="1"/>
                  <a:pt x="36" y="2"/>
                </a:cubicBezTo>
                <a:cubicBezTo>
                  <a:pt x="35" y="3"/>
                  <a:pt x="35" y="3"/>
                  <a:pt x="35" y="3"/>
                </a:cubicBezTo>
                <a:cubicBezTo>
                  <a:pt x="37" y="5"/>
                  <a:pt x="38" y="7"/>
                  <a:pt x="39" y="9"/>
                </a:cubicBezTo>
                <a:cubicBezTo>
                  <a:pt x="40" y="12"/>
                  <a:pt x="41" y="15"/>
                  <a:pt x="41" y="18"/>
                </a:cubicBezTo>
                <a:cubicBezTo>
                  <a:pt x="41" y="21"/>
                  <a:pt x="40" y="24"/>
                  <a:pt x="39" y="26"/>
                </a:cubicBezTo>
                <a:cubicBezTo>
                  <a:pt x="38" y="29"/>
                  <a:pt x="36" y="32"/>
                  <a:pt x="34" y="34"/>
                </a:cubicBezTo>
                <a:cubicBezTo>
                  <a:pt x="32" y="36"/>
                  <a:pt x="30" y="37"/>
                  <a:pt x="27" y="39"/>
                </a:cubicBezTo>
                <a:cubicBezTo>
                  <a:pt x="27" y="39"/>
                  <a:pt x="27" y="39"/>
                  <a:pt x="27" y="39"/>
                </a:cubicBezTo>
                <a:cubicBezTo>
                  <a:pt x="25" y="40"/>
                  <a:pt x="23" y="40"/>
                  <a:pt x="20" y="40"/>
                </a:cubicBezTo>
                <a:cubicBezTo>
                  <a:pt x="20" y="40"/>
                  <a:pt x="20" y="40"/>
                  <a:pt x="20" y="41"/>
                </a:cubicBezTo>
                <a:cubicBezTo>
                  <a:pt x="20" y="44"/>
                  <a:pt x="20" y="44"/>
                  <a:pt x="20" y="44"/>
                </a:cubicBezTo>
                <a:cubicBezTo>
                  <a:pt x="28" y="44"/>
                  <a:pt x="28" y="44"/>
                  <a:pt x="28" y="44"/>
                </a:cubicBezTo>
                <a:cubicBezTo>
                  <a:pt x="29" y="44"/>
                  <a:pt x="30" y="45"/>
                  <a:pt x="30" y="46"/>
                </a:cubicBezTo>
                <a:cubicBezTo>
                  <a:pt x="30" y="47"/>
                  <a:pt x="29" y="48"/>
                  <a:pt x="28" y="48"/>
                </a:cubicBezTo>
                <a:cubicBezTo>
                  <a:pt x="19" y="48"/>
                  <a:pt x="19" y="48"/>
                  <a:pt x="19" y="48"/>
                </a:cubicBezTo>
                <a:cubicBezTo>
                  <a:pt x="18" y="48"/>
                  <a:pt x="18" y="48"/>
                  <a:pt x="18" y="48"/>
                </a:cubicBezTo>
                <a:cubicBezTo>
                  <a:pt x="18" y="48"/>
                  <a:pt x="18" y="48"/>
                  <a:pt x="18" y="48"/>
                </a:cubicBezTo>
                <a:cubicBezTo>
                  <a:pt x="9" y="48"/>
                  <a:pt x="9" y="48"/>
                  <a:pt x="9" y="48"/>
                </a:cubicBezTo>
                <a:cubicBezTo>
                  <a:pt x="8" y="48"/>
                  <a:pt x="7" y="47"/>
                  <a:pt x="7" y="46"/>
                </a:cubicBezTo>
                <a:cubicBezTo>
                  <a:pt x="7" y="45"/>
                  <a:pt x="8" y="44"/>
                  <a:pt x="9" y="44"/>
                </a:cubicBezTo>
                <a:cubicBezTo>
                  <a:pt x="17" y="44"/>
                  <a:pt x="17" y="44"/>
                  <a:pt x="17" y="44"/>
                </a:cubicBezTo>
                <a:cubicBezTo>
                  <a:pt x="17" y="41"/>
                  <a:pt x="17" y="41"/>
                  <a:pt x="17" y="41"/>
                </a:cubicBezTo>
                <a:cubicBezTo>
                  <a:pt x="17" y="40"/>
                  <a:pt x="17" y="40"/>
                  <a:pt x="17" y="40"/>
                </a:cubicBezTo>
                <a:cubicBezTo>
                  <a:pt x="14" y="40"/>
                  <a:pt x="12" y="40"/>
                  <a:pt x="10" y="39"/>
                </a:cubicBezTo>
                <a:cubicBezTo>
                  <a:pt x="10" y="39"/>
                  <a:pt x="10" y="39"/>
                  <a:pt x="10" y="39"/>
                </a:cubicBezTo>
                <a:cubicBezTo>
                  <a:pt x="7" y="38"/>
                  <a:pt x="5" y="36"/>
                  <a:pt x="3" y="35"/>
                </a:cubicBezTo>
                <a:cubicBezTo>
                  <a:pt x="2" y="36"/>
                  <a:pt x="2" y="36"/>
                  <a:pt x="2" y="36"/>
                </a:cubicBezTo>
                <a:cubicBezTo>
                  <a:pt x="2" y="36"/>
                  <a:pt x="1" y="36"/>
                  <a:pt x="1" y="36"/>
                </a:cubicBezTo>
                <a:cubicBezTo>
                  <a:pt x="0" y="35"/>
                  <a:pt x="0" y="35"/>
                  <a:pt x="1" y="34"/>
                </a:cubicBezTo>
                <a:cubicBezTo>
                  <a:pt x="5" y="30"/>
                  <a:pt x="5" y="30"/>
                  <a:pt x="5" y="30"/>
                </a:cubicBezTo>
                <a:cubicBezTo>
                  <a:pt x="2" y="27"/>
                  <a:pt x="0" y="22"/>
                  <a:pt x="0" y="18"/>
                </a:cubicBezTo>
                <a:cubicBezTo>
                  <a:pt x="0" y="13"/>
                  <a:pt x="2" y="8"/>
                  <a:pt x="6" y="5"/>
                </a:cubicBezTo>
                <a:cubicBezTo>
                  <a:pt x="6" y="5"/>
                  <a:pt x="6" y="5"/>
                  <a:pt x="6" y="5"/>
                </a:cubicBezTo>
                <a:cubicBezTo>
                  <a:pt x="9" y="2"/>
                  <a:pt x="13" y="0"/>
                  <a:pt x="18" y="0"/>
                </a:cubicBezTo>
                <a:cubicBezTo>
                  <a:pt x="23" y="0"/>
                  <a:pt x="27" y="1"/>
                  <a:pt x="31" y="4"/>
                </a:cubicBezTo>
                <a:cubicBezTo>
                  <a:pt x="33" y="2"/>
                  <a:pt x="33" y="2"/>
                  <a:pt x="33" y="2"/>
                </a:cubicBezTo>
                <a:cubicBezTo>
                  <a:pt x="33" y="2"/>
                  <a:pt x="33" y="2"/>
                  <a:pt x="33" y="2"/>
                </a:cubicBezTo>
                <a:cubicBezTo>
                  <a:pt x="33" y="2"/>
                  <a:pt x="33" y="2"/>
                  <a:pt x="33" y="2"/>
                </a:cubicBezTo>
                <a:cubicBezTo>
                  <a:pt x="33" y="2"/>
                  <a:pt x="33" y="2"/>
                  <a:pt x="33" y="2"/>
                </a:cubicBezTo>
                <a:cubicBezTo>
                  <a:pt x="35" y="0"/>
                  <a:pt x="35" y="0"/>
                  <a:pt x="35" y="0"/>
                </a:cubicBezTo>
                <a:close/>
                <a:moveTo>
                  <a:pt x="34" y="4"/>
                </a:moveTo>
                <a:cubicBezTo>
                  <a:pt x="34" y="4"/>
                  <a:pt x="34" y="4"/>
                  <a:pt x="34" y="4"/>
                </a:cubicBezTo>
                <a:cubicBezTo>
                  <a:pt x="32" y="6"/>
                  <a:pt x="32" y="6"/>
                  <a:pt x="32" y="6"/>
                </a:cubicBezTo>
                <a:cubicBezTo>
                  <a:pt x="35" y="9"/>
                  <a:pt x="37" y="13"/>
                  <a:pt x="37" y="18"/>
                </a:cubicBezTo>
                <a:cubicBezTo>
                  <a:pt x="37" y="23"/>
                  <a:pt x="35" y="27"/>
                  <a:pt x="31" y="31"/>
                </a:cubicBezTo>
                <a:cubicBezTo>
                  <a:pt x="31" y="31"/>
                  <a:pt x="31" y="31"/>
                  <a:pt x="31" y="31"/>
                </a:cubicBezTo>
                <a:cubicBezTo>
                  <a:pt x="28" y="34"/>
                  <a:pt x="23" y="36"/>
                  <a:pt x="18" y="36"/>
                </a:cubicBezTo>
                <a:cubicBezTo>
                  <a:pt x="14" y="36"/>
                  <a:pt x="10" y="34"/>
                  <a:pt x="6" y="32"/>
                </a:cubicBezTo>
                <a:cubicBezTo>
                  <a:pt x="5" y="33"/>
                  <a:pt x="5" y="33"/>
                  <a:pt x="5" y="33"/>
                </a:cubicBezTo>
                <a:cubicBezTo>
                  <a:pt x="7" y="34"/>
                  <a:pt x="9" y="36"/>
                  <a:pt x="11" y="37"/>
                </a:cubicBezTo>
                <a:cubicBezTo>
                  <a:pt x="13" y="37"/>
                  <a:pt x="16" y="38"/>
                  <a:pt x="18" y="38"/>
                </a:cubicBezTo>
                <a:cubicBezTo>
                  <a:pt x="21" y="38"/>
                  <a:pt x="24" y="38"/>
                  <a:pt x="26" y="37"/>
                </a:cubicBezTo>
                <a:cubicBezTo>
                  <a:pt x="26" y="37"/>
                  <a:pt x="26" y="37"/>
                  <a:pt x="26" y="37"/>
                </a:cubicBezTo>
                <a:cubicBezTo>
                  <a:pt x="29" y="36"/>
                  <a:pt x="31" y="34"/>
                  <a:pt x="33" y="32"/>
                </a:cubicBezTo>
                <a:cubicBezTo>
                  <a:pt x="33" y="32"/>
                  <a:pt x="33" y="32"/>
                  <a:pt x="33" y="32"/>
                </a:cubicBezTo>
                <a:cubicBezTo>
                  <a:pt x="33" y="32"/>
                  <a:pt x="33" y="32"/>
                  <a:pt x="33" y="32"/>
                </a:cubicBezTo>
                <a:cubicBezTo>
                  <a:pt x="35" y="30"/>
                  <a:pt x="36" y="28"/>
                  <a:pt x="37" y="26"/>
                </a:cubicBezTo>
                <a:cubicBezTo>
                  <a:pt x="38" y="23"/>
                  <a:pt x="39" y="21"/>
                  <a:pt x="39" y="18"/>
                </a:cubicBezTo>
                <a:cubicBezTo>
                  <a:pt x="39" y="15"/>
                  <a:pt x="38" y="12"/>
                  <a:pt x="37" y="10"/>
                </a:cubicBezTo>
                <a:cubicBezTo>
                  <a:pt x="36" y="8"/>
                  <a:pt x="35" y="6"/>
                  <a:pt x="34" y="4"/>
                </a:cubicBezTo>
                <a:close/>
                <a:moveTo>
                  <a:pt x="29" y="8"/>
                </a:moveTo>
                <a:cubicBezTo>
                  <a:pt x="29" y="8"/>
                  <a:pt x="29" y="8"/>
                  <a:pt x="29" y="8"/>
                </a:cubicBezTo>
                <a:cubicBezTo>
                  <a:pt x="26" y="5"/>
                  <a:pt x="22" y="3"/>
                  <a:pt x="18" y="3"/>
                </a:cubicBezTo>
                <a:cubicBezTo>
                  <a:pt x="14" y="3"/>
                  <a:pt x="11" y="5"/>
                  <a:pt x="8" y="8"/>
                </a:cubicBezTo>
                <a:cubicBezTo>
                  <a:pt x="6" y="10"/>
                  <a:pt x="4" y="14"/>
                  <a:pt x="4" y="18"/>
                </a:cubicBezTo>
                <a:cubicBezTo>
                  <a:pt x="4" y="22"/>
                  <a:pt x="6" y="25"/>
                  <a:pt x="8" y="28"/>
                </a:cubicBezTo>
                <a:cubicBezTo>
                  <a:pt x="11" y="31"/>
                  <a:pt x="14" y="32"/>
                  <a:pt x="18" y="32"/>
                </a:cubicBezTo>
                <a:cubicBezTo>
                  <a:pt x="22" y="32"/>
                  <a:pt x="26" y="31"/>
                  <a:pt x="29" y="28"/>
                </a:cubicBezTo>
                <a:cubicBezTo>
                  <a:pt x="29" y="28"/>
                  <a:pt x="29" y="28"/>
                  <a:pt x="29" y="28"/>
                </a:cubicBezTo>
                <a:cubicBezTo>
                  <a:pt x="31" y="25"/>
                  <a:pt x="33" y="22"/>
                  <a:pt x="33" y="18"/>
                </a:cubicBezTo>
                <a:cubicBezTo>
                  <a:pt x="33" y="14"/>
                  <a:pt x="31" y="10"/>
                  <a:pt x="29" y="8"/>
                </a:cubicBezTo>
                <a:cubicBezTo>
                  <a:pt x="29" y="8"/>
                  <a:pt x="29" y="8"/>
                  <a:pt x="29" y="8"/>
                </a:cubicBezTo>
                <a:cubicBezTo>
                  <a:pt x="29" y="8"/>
                  <a:pt x="29" y="8"/>
                  <a:pt x="29" y="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1" name="Freeform 707"/>
          <p:cNvSpPr>
            <a:spLocks noEditPoints="1"/>
          </p:cNvSpPr>
          <p:nvPr/>
        </p:nvSpPr>
        <p:spPr bwMode="auto">
          <a:xfrm>
            <a:off x="5537410" y="5718510"/>
            <a:ext cx="169675" cy="161276"/>
          </a:xfrm>
          <a:custGeom>
            <a:avLst/>
            <a:gdLst>
              <a:gd name="T0" fmla="*/ 16 w 50"/>
              <a:gd name="T1" fmla="*/ 2 h 48"/>
              <a:gd name="T2" fmla="*/ 3 w 50"/>
              <a:gd name="T3" fmla="*/ 37 h 48"/>
              <a:gd name="T4" fmla="*/ 19 w 50"/>
              <a:gd name="T5" fmla="*/ 47 h 48"/>
              <a:gd name="T6" fmla="*/ 32 w 50"/>
              <a:gd name="T7" fmla="*/ 38 h 48"/>
              <a:gd name="T8" fmla="*/ 38 w 50"/>
              <a:gd name="T9" fmla="*/ 35 h 48"/>
              <a:gd name="T10" fmla="*/ 39 w 50"/>
              <a:gd name="T11" fmla="*/ 36 h 48"/>
              <a:gd name="T12" fmla="*/ 50 w 50"/>
              <a:gd name="T13" fmla="*/ 26 h 48"/>
              <a:gd name="T14" fmla="*/ 45 w 50"/>
              <a:gd name="T15" fmla="*/ 32 h 48"/>
              <a:gd name="T16" fmla="*/ 39 w 50"/>
              <a:gd name="T17" fmla="*/ 32 h 48"/>
              <a:gd name="T18" fmla="*/ 29 w 50"/>
              <a:gd name="T19" fmla="*/ 37 h 48"/>
              <a:gd name="T20" fmla="*/ 19 w 50"/>
              <a:gd name="T21" fmla="*/ 44 h 48"/>
              <a:gd name="T22" fmla="*/ 7 w 50"/>
              <a:gd name="T23" fmla="*/ 35 h 48"/>
              <a:gd name="T24" fmla="*/ 17 w 50"/>
              <a:gd name="T25" fmla="*/ 6 h 48"/>
              <a:gd name="T26" fmla="*/ 46 w 50"/>
              <a:gd name="T27" fmla="*/ 26 h 48"/>
              <a:gd name="T28" fmla="*/ 23 w 50"/>
              <a:gd name="T29" fmla="*/ 15 h 48"/>
              <a:gd name="T30" fmla="*/ 13 w 50"/>
              <a:gd name="T31" fmla="*/ 11 h 48"/>
              <a:gd name="T32" fmla="*/ 13 w 50"/>
              <a:gd name="T33" fmla="*/ 19 h 48"/>
              <a:gd name="T34" fmla="*/ 23 w 50"/>
              <a:gd name="T35" fmla="*/ 15 h 48"/>
              <a:gd name="T36" fmla="*/ 17 w 50"/>
              <a:gd name="T37" fmla="*/ 18 h 48"/>
              <a:gd name="T38" fmla="*/ 15 w 50"/>
              <a:gd name="T39" fmla="*/ 13 h 48"/>
              <a:gd name="T40" fmla="*/ 19 w 50"/>
              <a:gd name="T41" fmla="*/ 13 h 48"/>
              <a:gd name="T42" fmla="*/ 35 w 50"/>
              <a:gd name="T43" fmla="*/ 12 h 48"/>
              <a:gd name="T44" fmla="*/ 30 w 50"/>
              <a:gd name="T45" fmla="*/ 7 h 48"/>
              <a:gd name="T46" fmla="*/ 26 w 50"/>
              <a:gd name="T47" fmla="*/ 16 h 48"/>
              <a:gd name="T48" fmla="*/ 35 w 50"/>
              <a:gd name="T49" fmla="*/ 12 h 48"/>
              <a:gd name="T50" fmla="*/ 30 w 50"/>
              <a:gd name="T51" fmla="*/ 15 h 48"/>
              <a:gd name="T52" fmla="*/ 28 w 50"/>
              <a:gd name="T53" fmla="*/ 10 h 48"/>
              <a:gd name="T54" fmla="*/ 33 w 50"/>
              <a:gd name="T55" fmla="*/ 12 h 48"/>
              <a:gd name="T56" fmla="*/ 23 w 50"/>
              <a:gd name="T57" fmla="*/ 29 h 48"/>
              <a:gd name="T58" fmla="*/ 28 w 50"/>
              <a:gd name="T59" fmla="*/ 34 h 48"/>
              <a:gd name="T60" fmla="*/ 23 w 50"/>
              <a:gd name="T61" fmla="*/ 36 h 48"/>
              <a:gd name="T62" fmla="*/ 24 w 50"/>
              <a:gd name="T63" fmla="*/ 34 h 48"/>
              <a:gd name="T64" fmla="*/ 35 w 50"/>
              <a:gd name="T65" fmla="*/ 17 h 48"/>
              <a:gd name="T66" fmla="*/ 38 w 50"/>
              <a:gd name="T67" fmla="*/ 26 h 48"/>
              <a:gd name="T68" fmla="*/ 42 w 50"/>
              <a:gd name="T69" fmla="*/ 17 h 48"/>
              <a:gd name="T70" fmla="*/ 41 w 50"/>
              <a:gd name="T71" fmla="*/ 21 h 48"/>
              <a:gd name="T72" fmla="*/ 38 w 50"/>
              <a:gd name="T73" fmla="*/ 24 h 48"/>
              <a:gd name="T74" fmla="*/ 36 w 50"/>
              <a:gd name="T75" fmla="*/ 19 h 48"/>
              <a:gd name="T76" fmla="*/ 41 w 50"/>
              <a:gd name="T77" fmla="*/ 21 h 48"/>
              <a:gd name="T78" fmla="*/ 8 w 50"/>
              <a:gd name="T79" fmla="*/ 22 h 48"/>
              <a:gd name="T80" fmla="*/ 8 w 50"/>
              <a:gd name="T81" fmla="*/ 30 h 48"/>
              <a:gd name="T82" fmla="*/ 17 w 50"/>
              <a:gd name="T83" fmla="*/ 26 h 48"/>
              <a:gd name="T84" fmla="*/ 14 w 50"/>
              <a:gd name="T85" fmla="*/ 28 h 48"/>
              <a:gd name="T86" fmla="*/ 10 w 50"/>
              <a:gd name="T87" fmla="*/ 28 h 48"/>
              <a:gd name="T88" fmla="*/ 10 w 50"/>
              <a:gd name="T89" fmla="*/ 24 h 48"/>
              <a:gd name="T90" fmla="*/ 15 w 50"/>
              <a:gd name="T91"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8">
                <a:moveTo>
                  <a:pt x="44" y="8"/>
                </a:moveTo>
                <a:cubicBezTo>
                  <a:pt x="40" y="4"/>
                  <a:pt x="34" y="1"/>
                  <a:pt x="28" y="0"/>
                </a:cubicBezTo>
                <a:cubicBezTo>
                  <a:pt x="24" y="0"/>
                  <a:pt x="20" y="0"/>
                  <a:pt x="16" y="2"/>
                </a:cubicBezTo>
                <a:cubicBezTo>
                  <a:pt x="12" y="4"/>
                  <a:pt x="9" y="6"/>
                  <a:pt x="6" y="9"/>
                </a:cubicBezTo>
                <a:cubicBezTo>
                  <a:pt x="3" y="13"/>
                  <a:pt x="1" y="18"/>
                  <a:pt x="1" y="22"/>
                </a:cubicBezTo>
                <a:cubicBezTo>
                  <a:pt x="0" y="27"/>
                  <a:pt x="1" y="32"/>
                  <a:pt x="3" y="37"/>
                </a:cubicBezTo>
                <a:cubicBezTo>
                  <a:pt x="5" y="39"/>
                  <a:pt x="6" y="41"/>
                  <a:pt x="8" y="42"/>
                </a:cubicBezTo>
                <a:cubicBezTo>
                  <a:pt x="10" y="44"/>
                  <a:pt x="12" y="46"/>
                  <a:pt x="14" y="46"/>
                </a:cubicBezTo>
                <a:cubicBezTo>
                  <a:pt x="16" y="47"/>
                  <a:pt x="17" y="47"/>
                  <a:pt x="19" y="47"/>
                </a:cubicBezTo>
                <a:cubicBezTo>
                  <a:pt x="22" y="48"/>
                  <a:pt x="24" y="47"/>
                  <a:pt x="27" y="46"/>
                </a:cubicBezTo>
                <a:cubicBezTo>
                  <a:pt x="29" y="45"/>
                  <a:pt x="31" y="43"/>
                  <a:pt x="32" y="41"/>
                </a:cubicBezTo>
                <a:cubicBezTo>
                  <a:pt x="32" y="40"/>
                  <a:pt x="32" y="39"/>
                  <a:pt x="32" y="38"/>
                </a:cubicBezTo>
                <a:cubicBezTo>
                  <a:pt x="33" y="36"/>
                  <a:pt x="33" y="35"/>
                  <a:pt x="33" y="35"/>
                </a:cubicBezTo>
                <a:cubicBezTo>
                  <a:pt x="33" y="34"/>
                  <a:pt x="34" y="34"/>
                  <a:pt x="34" y="34"/>
                </a:cubicBezTo>
                <a:cubicBezTo>
                  <a:pt x="35" y="34"/>
                  <a:pt x="36" y="35"/>
                  <a:pt x="38" y="35"/>
                </a:cubicBezTo>
                <a:cubicBezTo>
                  <a:pt x="38" y="35"/>
                  <a:pt x="38" y="35"/>
                  <a:pt x="38" y="35"/>
                </a:cubicBezTo>
                <a:cubicBezTo>
                  <a:pt x="38" y="35"/>
                  <a:pt x="38" y="35"/>
                  <a:pt x="38" y="35"/>
                </a:cubicBezTo>
                <a:cubicBezTo>
                  <a:pt x="39" y="36"/>
                  <a:pt x="39" y="36"/>
                  <a:pt x="39" y="36"/>
                </a:cubicBezTo>
                <a:cubicBezTo>
                  <a:pt x="39" y="36"/>
                  <a:pt x="39" y="36"/>
                  <a:pt x="39" y="36"/>
                </a:cubicBezTo>
                <a:cubicBezTo>
                  <a:pt x="44" y="38"/>
                  <a:pt x="46" y="37"/>
                  <a:pt x="48" y="35"/>
                </a:cubicBezTo>
                <a:cubicBezTo>
                  <a:pt x="50" y="33"/>
                  <a:pt x="50" y="30"/>
                  <a:pt x="50" y="26"/>
                </a:cubicBezTo>
                <a:cubicBezTo>
                  <a:pt x="50" y="19"/>
                  <a:pt x="48" y="13"/>
                  <a:pt x="44" y="8"/>
                </a:cubicBezTo>
                <a:close/>
                <a:moveTo>
                  <a:pt x="45" y="32"/>
                </a:moveTo>
                <a:cubicBezTo>
                  <a:pt x="45" y="32"/>
                  <a:pt x="45" y="32"/>
                  <a:pt x="45" y="32"/>
                </a:cubicBezTo>
                <a:cubicBezTo>
                  <a:pt x="44" y="33"/>
                  <a:pt x="43" y="33"/>
                  <a:pt x="40" y="32"/>
                </a:cubicBezTo>
                <a:cubicBezTo>
                  <a:pt x="40" y="32"/>
                  <a:pt x="40" y="32"/>
                  <a:pt x="40" y="32"/>
                </a:cubicBezTo>
                <a:cubicBezTo>
                  <a:pt x="39" y="32"/>
                  <a:pt x="39" y="32"/>
                  <a:pt x="39" y="32"/>
                </a:cubicBezTo>
                <a:cubicBezTo>
                  <a:pt x="37" y="31"/>
                  <a:pt x="35" y="30"/>
                  <a:pt x="34" y="30"/>
                </a:cubicBezTo>
                <a:cubicBezTo>
                  <a:pt x="32" y="30"/>
                  <a:pt x="31" y="31"/>
                  <a:pt x="30" y="32"/>
                </a:cubicBezTo>
                <a:cubicBezTo>
                  <a:pt x="29" y="33"/>
                  <a:pt x="29" y="35"/>
                  <a:pt x="29" y="37"/>
                </a:cubicBezTo>
                <a:cubicBezTo>
                  <a:pt x="29" y="38"/>
                  <a:pt x="28" y="39"/>
                  <a:pt x="28" y="39"/>
                </a:cubicBezTo>
                <a:cubicBezTo>
                  <a:pt x="28" y="41"/>
                  <a:pt x="26" y="42"/>
                  <a:pt x="25" y="43"/>
                </a:cubicBezTo>
                <a:cubicBezTo>
                  <a:pt x="23" y="43"/>
                  <a:pt x="21" y="44"/>
                  <a:pt x="19" y="44"/>
                </a:cubicBezTo>
                <a:cubicBezTo>
                  <a:pt x="18" y="43"/>
                  <a:pt x="17" y="43"/>
                  <a:pt x="15" y="43"/>
                </a:cubicBezTo>
                <a:cubicBezTo>
                  <a:pt x="14" y="42"/>
                  <a:pt x="12" y="41"/>
                  <a:pt x="11" y="40"/>
                </a:cubicBezTo>
                <a:cubicBezTo>
                  <a:pt x="9" y="38"/>
                  <a:pt x="8" y="37"/>
                  <a:pt x="7" y="35"/>
                </a:cubicBezTo>
                <a:cubicBezTo>
                  <a:pt x="5" y="31"/>
                  <a:pt x="4" y="27"/>
                  <a:pt x="4" y="23"/>
                </a:cubicBezTo>
                <a:cubicBezTo>
                  <a:pt x="5" y="19"/>
                  <a:pt x="7" y="15"/>
                  <a:pt x="9" y="11"/>
                </a:cubicBezTo>
                <a:cubicBezTo>
                  <a:pt x="11" y="9"/>
                  <a:pt x="14" y="7"/>
                  <a:pt x="17" y="6"/>
                </a:cubicBezTo>
                <a:cubicBezTo>
                  <a:pt x="21" y="4"/>
                  <a:pt x="24" y="4"/>
                  <a:pt x="27" y="4"/>
                </a:cubicBezTo>
                <a:cubicBezTo>
                  <a:pt x="33" y="4"/>
                  <a:pt x="38" y="7"/>
                  <a:pt x="41" y="11"/>
                </a:cubicBezTo>
                <a:cubicBezTo>
                  <a:pt x="44" y="15"/>
                  <a:pt x="46" y="20"/>
                  <a:pt x="46" y="26"/>
                </a:cubicBezTo>
                <a:cubicBezTo>
                  <a:pt x="46" y="29"/>
                  <a:pt x="46" y="31"/>
                  <a:pt x="45" y="32"/>
                </a:cubicBezTo>
                <a:close/>
                <a:moveTo>
                  <a:pt x="23" y="15"/>
                </a:moveTo>
                <a:cubicBezTo>
                  <a:pt x="23" y="15"/>
                  <a:pt x="23" y="15"/>
                  <a:pt x="23" y="15"/>
                </a:cubicBezTo>
                <a:cubicBezTo>
                  <a:pt x="23" y="13"/>
                  <a:pt x="22" y="12"/>
                  <a:pt x="21" y="11"/>
                </a:cubicBezTo>
                <a:cubicBezTo>
                  <a:pt x="20" y="10"/>
                  <a:pt x="19" y="9"/>
                  <a:pt x="17" y="9"/>
                </a:cubicBezTo>
                <a:cubicBezTo>
                  <a:pt x="16" y="9"/>
                  <a:pt x="14" y="10"/>
                  <a:pt x="13" y="11"/>
                </a:cubicBezTo>
                <a:cubicBezTo>
                  <a:pt x="13" y="11"/>
                  <a:pt x="13" y="11"/>
                  <a:pt x="13" y="11"/>
                </a:cubicBezTo>
                <a:cubicBezTo>
                  <a:pt x="12" y="12"/>
                  <a:pt x="12" y="13"/>
                  <a:pt x="12" y="15"/>
                </a:cubicBezTo>
                <a:cubicBezTo>
                  <a:pt x="12" y="16"/>
                  <a:pt x="12" y="18"/>
                  <a:pt x="13" y="19"/>
                </a:cubicBezTo>
                <a:cubicBezTo>
                  <a:pt x="14" y="20"/>
                  <a:pt x="16" y="20"/>
                  <a:pt x="17" y="20"/>
                </a:cubicBezTo>
                <a:cubicBezTo>
                  <a:pt x="19" y="20"/>
                  <a:pt x="20" y="20"/>
                  <a:pt x="21" y="19"/>
                </a:cubicBezTo>
                <a:cubicBezTo>
                  <a:pt x="22" y="18"/>
                  <a:pt x="23" y="16"/>
                  <a:pt x="23" y="15"/>
                </a:cubicBezTo>
                <a:close/>
                <a:moveTo>
                  <a:pt x="19" y="17"/>
                </a:moveTo>
                <a:cubicBezTo>
                  <a:pt x="19" y="17"/>
                  <a:pt x="19" y="17"/>
                  <a:pt x="19" y="17"/>
                </a:cubicBezTo>
                <a:cubicBezTo>
                  <a:pt x="19" y="18"/>
                  <a:pt x="18" y="18"/>
                  <a:pt x="17" y="18"/>
                </a:cubicBezTo>
                <a:cubicBezTo>
                  <a:pt x="16" y="18"/>
                  <a:pt x="16" y="18"/>
                  <a:pt x="15" y="17"/>
                </a:cubicBezTo>
                <a:cubicBezTo>
                  <a:pt x="14" y="16"/>
                  <a:pt x="14" y="16"/>
                  <a:pt x="14" y="15"/>
                </a:cubicBezTo>
                <a:cubicBezTo>
                  <a:pt x="14" y="14"/>
                  <a:pt x="14" y="13"/>
                  <a:pt x="15" y="13"/>
                </a:cubicBezTo>
                <a:cubicBezTo>
                  <a:pt x="15" y="13"/>
                  <a:pt x="15" y="13"/>
                  <a:pt x="15" y="13"/>
                </a:cubicBezTo>
                <a:cubicBezTo>
                  <a:pt x="16" y="12"/>
                  <a:pt x="16" y="12"/>
                  <a:pt x="17" y="12"/>
                </a:cubicBezTo>
                <a:cubicBezTo>
                  <a:pt x="18" y="12"/>
                  <a:pt x="19" y="12"/>
                  <a:pt x="19" y="13"/>
                </a:cubicBezTo>
                <a:cubicBezTo>
                  <a:pt x="20" y="13"/>
                  <a:pt x="20" y="14"/>
                  <a:pt x="20" y="15"/>
                </a:cubicBezTo>
                <a:cubicBezTo>
                  <a:pt x="20" y="16"/>
                  <a:pt x="20" y="16"/>
                  <a:pt x="19" y="17"/>
                </a:cubicBezTo>
                <a:close/>
                <a:moveTo>
                  <a:pt x="35" y="12"/>
                </a:moveTo>
                <a:cubicBezTo>
                  <a:pt x="35" y="12"/>
                  <a:pt x="35" y="12"/>
                  <a:pt x="35" y="12"/>
                </a:cubicBezTo>
                <a:cubicBezTo>
                  <a:pt x="35" y="10"/>
                  <a:pt x="35" y="9"/>
                  <a:pt x="34" y="8"/>
                </a:cubicBezTo>
                <a:cubicBezTo>
                  <a:pt x="33" y="7"/>
                  <a:pt x="31" y="7"/>
                  <a:pt x="30" y="7"/>
                </a:cubicBezTo>
                <a:cubicBezTo>
                  <a:pt x="28" y="7"/>
                  <a:pt x="27" y="7"/>
                  <a:pt x="26" y="8"/>
                </a:cubicBezTo>
                <a:cubicBezTo>
                  <a:pt x="25" y="9"/>
                  <a:pt x="25" y="10"/>
                  <a:pt x="25" y="12"/>
                </a:cubicBezTo>
                <a:cubicBezTo>
                  <a:pt x="25" y="13"/>
                  <a:pt x="25" y="15"/>
                  <a:pt x="26" y="16"/>
                </a:cubicBezTo>
                <a:cubicBezTo>
                  <a:pt x="27" y="17"/>
                  <a:pt x="28" y="17"/>
                  <a:pt x="30" y="17"/>
                </a:cubicBezTo>
                <a:cubicBezTo>
                  <a:pt x="31" y="17"/>
                  <a:pt x="33" y="17"/>
                  <a:pt x="34" y="16"/>
                </a:cubicBezTo>
                <a:cubicBezTo>
                  <a:pt x="35" y="15"/>
                  <a:pt x="35" y="13"/>
                  <a:pt x="35" y="12"/>
                </a:cubicBezTo>
                <a:close/>
                <a:moveTo>
                  <a:pt x="32" y="14"/>
                </a:moveTo>
                <a:cubicBezTo>
                  <a:pt x="32" y="14"/>
                  <a:pt x="32" y="14"/>
                  <a:pt x="32" y="14"/>
                </a:cubicBezTo>
                <a:cubicBezTo>
                  <a:pt x="32" y="15"/>
                  <a:pt x="31" y="15"/>
                  <a:pt x="30" y="15"/>
                </a:cubicBezTo>
                <a:cubicBezTo>
                  <a:pt x="29" y="15"/>
                  <a:pt x="28" y="15"/>
                  <a:pt x="28" y="14"/>
                </a:cubicBezTo>
                <a:cubicBezTo>
                  <a:pt x="27" y="13"/>
                  <a:pt x="27" y="13"/>
                  <a:pt x="27" y="12"/>
                </a:cubicBezTo>
                <a:cubicBezTo>
                  <a:pt x="27" y="11"/>
                  <a:pt x="27" y="10"/>
                  <a:pt x="28" y="10"/>
                </a:cubicBezTo>
                <a:cubicBezTo>
                  <a:pt x="28" y="9"/>
                  <a:pt x="29" y="9"/>
                  <a:pt x="30" y="9"/>
                </a:cubicBezTo>
                <a:cubicBezTo>
                  <a:pt x="31" y="9"/>
                  <a:pt x="32" y="9"/>
                  <a:pt x="32" y="10"/>
                </a:cubicBezTo>
                <a:cubicBezTo>
                  <a:pt x="33" y="10"/>
                  <a:pt x="33" y="11"/>
                  <a:pt x="33" y="12"/>
                </a:cubicBezTo>
                <a:cubicBezTo>
                  <a:pt x="33" y="13"/>
                  <a:pt x="33" y="13"/>
                  <a:pt x="32" y="14"/>
                </a:cubicBezTo>
                <a:close/>
                <a:moveTo>
                  <a:pt x="23" y="29"/>
                </a:moveTo>
                <a:cubicBezTo>
                  <a:pt x="23" y="29"/>
                  <a:pt x="23" y="29"/>
                  <a:pt x="23" y="29"/>
                </a:cubicBezTo>
                <a:cubicBezTo>
                  <a:pt x="20" y="29"/>
                  <a:pt x="17" y="32"/>
                  <a:pt x="17" y="34"/>
                </a:cubicBezTo>
                <a:cubicBezTo>
                  <a:pt x="17" y="37"/>
                  <a:pt x="20" y="40"/>
                  <a:pt x="23" y="40"/>
                </a:cubicBezTo>
                <a:cubicBezTo>
                  <a:pt x="25" y="40"/>
                  <a:pt x="28" y="37"/>
                  <a:pt x="28" y="34"/>
                </a:cubicBezTo>
                <a:cubicBezTo>
                  <a:pt x="28" y="32"/>
                  <a:pt x="25" y="29"/>
                  <a:pt x="23" y="29"/>
                </a:cubicBezTo>
                <a:close/>
                <a:moveTo>
                  <a:pt x="23" y="36"/>
                </a:moveTo>
                <a:cubicBezTo>
                  <a:pt x="23" y="36"/>
                  <a:pt x="23" y="36"/>
                  <a:pt x="23" y="36"/>
                </a:cubicBezTo>
                <a:cubicBezTo>
                  <a:pt x="22" y="36"/>
                  <a:pt x="21" y="35"/>
                  <a:pt x="21" y="34"/>
                </a:cubicBezTo>
                <a:cubicBezTo>
                  <a:pt x="21" y="34"/>
                  <a:pt x="22" y="33"/>
                  <a:pt x="23" y="33"/>
                </a:cubicBezTo>
                <a:cubicBezTo>
                  <a:pt x="23" y="33"/>
                  <a:pt x="24" y="34"/>
                  <a:pt x="24" y="34"/>
                </a:cubicBezTo>
                <a:cubicBezTo>
                  <a:pt x="24" y="35"/>
                  <a:pt x="23" y="36"/>
                  <a:pt x="23" y="36"/>
                </a:cubicBezTo>
                <a:close/>
                <a:moveTo>
                  <a:pt x="35" y="17"/>
                </a:moveTo>
                <a:cubicBezTo>
                  <a:pt x="35" y="17"/>
                  <a:pt x="35" y="17"/>
                  <a:pt x="35" y="17"/>
                </a:cubicBezTo>
                <a:cubicBezTo>
                  <a:pt x="34" y="18"/>
                  <a:pt x="33" y="19"/>
                  <a:pt x="33" y="21"/>
                </a:cubicBezTo>
                <a:cubicBezTo>
                  <a:pt x="33" y="22"/>
                  <a:pt x="34" y="24"/>
                  <a:pt x="35" y="25"/>
                </a:cubicBezTo>
                <a:cubicBezTo>
                  <a:pt x="35" y="26"/>
                  <a:pt x="37" y="26"/>
                  <a:pt x="38" y="26"/>
                </a:cubicBezTo>
                <a:cubicBezTo>
                  <a:pt x="40" y="26"/>
                  <a:pt x="41" y="26"/>
                  <a:pt x="42" y="25"/>
                </a:cubicBezTo>
                <a:cubicBezTo>
                  <a:pt x="43" y="24"/>
                  <a:pt x="44" y="22"/>
                  <a:pt x="44" y="21"/>
                </a:cubicBezTo>
                <a:cubicBezTo>
                  <a:pt x="44" y="19"/>
                  <a:pt x="43" y="18"/>
                  <a:pt x="42" y="17"/>
                </a:cubicBezTo>
                <a:cubicBezTo>
                  <a:pt x="41" y="16"/>
                  <a:pt x="40" y="15"/>
                  <a:pt x="38" y="15"/>
                </a:cubicBezTo>
                <a:cubicBezTo>
                  <a:pt x="37" y="15"/>
                  <a:pt x="35" y="16"/>
                  <a:pt x="35" y="17"/>
                </a:cubicBezTo>
                <a:close/>
                <a:moveTo>
                  <a:pt x="41" y="21"/>
                </a:moveTo>
                <a:cubicBezTo>
                  <a:pt x="41" y="21"/>
                  <a:pt x="41" y="21"/>
                  <a:pt x="41" y="21"/>
                </a:cubicBezTo>
                <a:cubicBezTo>
                  <a:pt x="41" y="22"/>
                  <a:pt x="41" y="22"/>
                  <a:pt x="40" y="23"/>
                </a:cubicBezTo>
                <a:cubicBezTo>
                  <a:pt x="40" y="24"/>
                  <a:pt x="39" y="24"/>
                  <a:pt x="38" y="24"/>
                </a:cubicBezTo>
                <a:cubicBezTo>
                  <a:pt x="37" y="24"/>
                  <a:pt x="37" y="24"/>
                  <a:pt x="36" y="23"/>
                </a:cubicBezTo>
                <a:cubicBezTo>
                  <a:pt x="36" y="22"/>
                  <a:pt x="35" y="22"/>
                  <a:pt x="35" y="21"/>
                </a:cubicBezTo>
                <a:cubicBezTo>
                  <a:pt x="35" y="20"/>
                  <a:pt x="36" y="19"/>
                  <a:pt x="36" y="19"/>
                </a:cubicBezTo>
                <a:cubicBezTo>
                  <a:pt x="37" y="18"/>
                  <a:pt x="37" y="18"/>
                  <a:pt x="38" y="18"/>
                </a:cubicBezTo>
                <a:cubicBezTo>
                  <a:pt x="39" y="18"/>
                  <a:pt x="40" y="18"/>
                  <a:pt x="40" y="19"/>
                </a:cubicBezTo>
                <a:cubicBezTo>
                  <a:pt x="41" y="19"/>
                  <a:pt x="41" y="20"/>
                  <a:pt x="41" y="21"/>
                </a:cubicBezTo>
                <a:close/>
                <a:moveTo>
                  <a:pt x="12" y="20"/>
                </a:moveTo>
                <a:cubicBezTo>
                  <a:pt x="12" y="20"/>
                  <a:pt x="12" y="20"/>
                  <a:pt x="12" y="20"/>
                </a:cubicBezTo>
                <a:cubicBezTo>
                  <a:pt x="10" y="20"/>
                  <a:pt x="9" y="21"/>
                  <a:pt x="8" y="22"/>
                </a:cubicBezTo>
                <a:cubicBezTo>
                  <a:pt x="8" y="22"/>
                  <a:pt x="8" y="22"/>
                  <a:pt x="8" y="22"/>
                </a:cubicBezTo>
                <a:cubicBezTo>
                  <a:pt x="7" y="23"/>
                  <a:pt x="6" y="24"/>
                  <a:pt x="6" y="26"/>
                </a:cubicBezTo>
                <a:cubicBezTo>
                  <a:pt x="6" y="27"/>
                  <a:pt x="7" y="29"/>
                  <a:pt x="8" y="30"/>
                </a:cubicBezTo>
                <a:cubicBezTo>
                  <a:pt x="9" y="31"/>
                  <a:pt x="10" y="31"/>
                  <a:pt x="12" y="31"/>
                </a:cubicBezTo>
                <a:cubicBezTo>
                  <a:pt x="13" y="31"/>
                  <a:pt x="15" y="31"/>
                  <a:pt x="16" y="30"/>
                </a:cubicBezTo>
                <a:cubicBezTo>
                  <a:pt x="17" y="29"/>
                  <a:pt x="17" y="27"/>
                  <a:pt x="17" y="26"/>
                </a:cubicBezTo>
                <a:cubicBezTo>
                  <a:pt x="17" y="24"/>
                  <a:pt x="17" y="23"/>
                  <a:pt x="16" y="22"/>
                </a:cubicBezTo>
                <a:cubicBezTo>
                  <a:pt x="15" y="21"/>
                  <a:pt x="13" y="20"/>
                  <a:pt x="12" y="20"/>
                </a:cubicBezTo>
                <a:close/>
                <a:moveTo>
                  <a:pt x="14" y="28"/>
                </a:moveTo>
                <a:cubicBezTo>
                  <a:pt x="14" y="28"/>
                  <a:pt x="14" y="28"/>
                  <a:pt x="14" y="28"/>
                </a:cubicBezTo>
                <a:cubicBezTo>
                  <a:pt x="13" y="29"/>
                  <a:pt x="13" y="29"/>
                  <a:pt x="12" y="29"/>
                </a:cubicBezTo>
                <a:cubicBezTo>
                  <a:pt x="11" y="29"/>
                  <a:pt x="10" y="29"/>
                  <a:pt x="10" y="28"/>
                </a:cubicBezTo>
                <a:cubicBezTo>
                  <a:pt x="9" y="27"/>
                  <a:pt x="9" y="27"/>
                  <a:pt x="9" y="26"/>
                </a:cubicBezTo>
                <a:cubicBezTo>
                  <a:pt x="9" y="25"/>
                  <a:pt x="9" y="24"/>
                  <a:pt x="10" y="24"/>
                </a:cubicBezTo>
                <a:cubicBezTo>
                  <a:pt x="10" y="24"/>
                  <a:pt x="10" y="24"/>
                  <a:pt x="10" y="24"/>
                </a:cubicBezTo>
                <a:cubicBezTo>
                  <a:pt x="10" y="23"/>
                  <a:pt x="11" y="23"/>
                  <a:pt x="12" y="23"/>
                </a:cubicBezTo>
                <a:cubicBezTo>
                  <a:pt x="13" y="23"/>
                  <a:pt x="13" y="23"/>
                  <a:pt x="14" y="24"/>
                </a:cubicBezTo>
                <a:cubicBezTo>
                  <a:pt x="14" y="24"/>
                  <a:pt x="15" y="25"/>
                  <a:pt x="15" y="26"/>
                </a:cubicBezTo>
                <a:cubicBezTo>
                  <a:pt x="15" y="27"/>
                  <a:pt x="14" y="27"/>
                  <a:pt x="14"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2" name="Freeform 708"/>
          <p:cNvSpPr>
            <a:spLocks noEditPoints="1"/>
          </p:cNvSpPr>
          <p:nvPr/>
        </p:nvSpPr>
        <p:spPr bwMode="auto">
          <a:xfrm>
            <a:off x="8494132" y="4382946"/>
            <a:ext cx="161276" cy="119277"/>
          </a:xfrm>
          <a:custGeom>
            <a:avLst/>
            <a:gdLst>
              <a:gd name="T0" fmla="*/ 42 w 48"/>
              <a:gd name="T1" fmla="*/ 15 h 35"/>
              <a:gd name="T2" fmla="*/ 36 w 48"/>
              <a:gd name="T3" fmla="*/ 13 h 35"/>
              <a:gd name="T4" fmla="*/ 36 w 48"/>
              <a:gd name="T5" fmla="*/ 17 h 35"/>
              <a:gd name="T6" fmla="*/ 18 w 48"/>
              <a:gd name="T7" fmla="*/ 25 h 35"/>
              <a:gd name="T8" fmla="*/ 29 w 48"/>
              <a:gd name="T9" fmla="*/ 22 h 35"/>
              <a:gd name="T10" fmla="*/ 25 w 48"/>
              <a:gd name="T11" fmla="*/ 9 h 35"/>
              <a:gd name="T12" fmla="*/ 32 w 48"/>
              <a:gd name="T13" fmla="*/ 0 h 35"/>
              <a:gd name="T14" fmla="*/ 21 w 48"/>
              <a:gd name="T15" fmla="*/ 9 h 35"/>
              <a:gd name="T16" fmla="*/ 16 w 48"/>
              <a:gd name="T17" fmla="*/ 24 h 35"/>
              <a:gd name="T18" fmla="*/ 48 w 48"/>
              <a:gd name="T19" fmla="*/ 26 h 35"/>
              <a:gd name="T20" fmla="*/ 45 w 48"/>
              <a:gd name="T21" fmla="*/ 27 h 35"/>
              <a:gd name="T22" fmla="*/ 41 w 48"/>
              <a:gd name="T23" fmla="*/ 26 h 35"/>
              <a:gd name="T24" fmla="*/ 39 w 48"/>
              <a:gd name="T25" fmla="*/ 24 h 35"/>
              <a:gd name="T26" fmla="*/ 34 w 48"/>
              <a:gd name="T27" fmla="*/ 24 h 35"/>
              <a:gd name="T28" fmla="*/ 31 w 48"/>
              <a:gd name="T29" fmla="*/ 27 h 35"/>
              <a:gd name="T30" fmla="*/ 27 w 48"/>
              <a:gd name="T31" fmla="*/ 26 h 35"/>
              <a:gd name="T32" fmla="*/ 22 w 48"/>
              <a:gd name="T33" fmla="*/ 24 h 35"/>
              <a:gd name="T34" fmla="*/ 18 w 48"/>
              <a:gd name="T35" fmla="*/ 26 h 35"/>
              <a:gd name="T36" fmla="*/ 14 w 48"/>
              <a:gd name="T37" fmla="*/ 27 h 35"/>
              <a:gd name="T38" fmla="*/ 11 w 48"/>
              <a:gd name="T39" fmla="*/ 24 h 35"/>
              <a:gd name="T40" fmla="*/ 6 w 48"/>
              <a:gd name="T41" fmla="*/ 24 h 35"/>
              <a:gd name="T42" fmla="*/ 3 w 48"/>
              <a:gd name="T43" fmla="*/ 27 h 35"/>
              <a:gd name="T44" fmla="*/ 1 w 48"/>
              <a:gd name="T45" fmla="*/ 29 h 35"/>
              <a:gd name="T46" fmla="*/ 4 w 48"/>
              <a:gd name="T47" fmla="*/ 29 h 35"/>
              <a:gd name="T48" fmla="*/ 7 w 48"/>
              <a:gd name="T49" fmla="*/ 27 h 35"/>
              <a:gd name="T50" fmla="*/ 10 w 48"/>
              <a:gd name="T51" fmla="*/ 27 h 35"/>
              <a:gd name="T52" fmla="*/ 13 w 48"/>
              <a:gd name="T53" fmla="*/ 29 h 35"/>
              <a:gd name="T54" fmla="*/ 18 w 48"/>
              <a:gd name="T55" fmla="*/ 29 h 35"/>
              <a:gd name="T56" fmla="*/ 20 w 48"/>
              <a:gd name="T57" fmla="*/ 27 h 35"/>
              <a:gd name="T58" fmla="*/ 21 w 48"/>
              <a:gd name="T59" fmla="*/ 27 h 35"/>
              <a:gd name="T60" fmla="*/ 24 w 48"/>
              <a:gd name="T61" fmla="*/ 27 h 35"/>
              <a:gd name="T62" fmla="*/ 30 w 48"/>
              <a:gd name="T63" fmla="*/ 29 h 35"/>
              <a:gd name="T64" fmla="*/ 34 w 48"/>
              <a:gd name="T65" fmla="*/ 27 h 35"/>
              <a:gd name="T66" fmla="*/ 37 w 48"/>
              <a:gd name="T67" fmla="*/ 26 h 35"/>
              <a:gd name="T68" fmla="*/ 39 w 48"/>
              <a:gd name="T69" fmla="*/ 27 h 35"/>
              <a:gd name="T70" fmla="*/ 44 w 48"/>
              <a:gd name="T71" fmla="*/ 29 h 35"/>
              <a:gd name="T72" fmla="*/ 48 w 48"/>
              <a:gd name="T73" fmla="*/ 27 h 35"/>
              <a:gd name="T74" fmla="*/ 38 w 48"/>
              <a:gd name="T75" fmla="*/ 30 h 35"/>
              <a:gd name="T76" fmla="*/ 33 w 48"/>
              <a:gd name="T77" fmla="*/ 33 h 35"/>
              <a:gd name="T78" fmla="*/ 30 w 48"/>
              <a:gd name="T79" fmla="*/ 33 h 35"/>
              <a:gd name="T80" fmla="*/ 27 w 48"/>
              <a:gd name="T81" fmla="*/ 31 h 35"/>
              <a:gd name="T82" fmla="*/ 22 w 48"/>
              <a:gd name="T83" fmla="*/ 31 h 35"/>
              <a:gd name="T84" fmla="*/ 17 w 48"/>
              <a:gd name="T85" fmla="*/ 33 h 35"/>
              <a:gd name="T86" fmla="*/ 14 w 48"/>
              <a:gd name="T87" fmla="*/ 32 h 35"/>
              <a:gd name="T88" fmla="*/ 10 w 48"/>
              <a:gd name="T89" fmla="*/ 30 h 35"/>
              <a:gd name="T90" fmla="*/ 12 w 48"/>
              <a:gd name="T91" fmla="*/ 33 h 35"/>
              <a:gd name="T92" fmla="*/ 13 w 48"/>
              <a:gd name="T93" fmla="*/ 34 h 35"/>
              <a:gd name="T94" fmla="*/ 17 w 48"/>
              <a:gd name="T95" fmla="*/ 35 h 35"/>
              <a:gd name="T96" fmla="*/ 23 w 48"/>
              <a:gd name="T97" fmla="*/ 33 h 35"/>
              <a:gd name="T98" fmla="*/ 26 w 48"/>
              <a:gd name="T99" fmla="*/ 33 h 35"/>
              <a:gd name="T100" fmla="*/ 29 w 48"/>
              <a:gd name="T101" fmla="*/ 35 h 35"/>
              <a:gd name="T102" fmla="*/ 34 w 48"/>
              <a:gd name="T103" fmla="*/ 35 h 35"/>
              <a:gd name="T104" fmla="*/ 37 w 48"/>
              <a:gd name="T105" fmla="*/ 33 h 35"/>
              <a:gd name="T106" fmla="*/ 38 w 48"/>
              <a:gd name="T107"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 h="35">
                <a:moveTo>
                  <a:pt x="30" y="15"/>
                </a:moveTo>
                <a:cubicBezTo>
                  <a:pt x="30" y="18"/>
                  <a:pt x="33" y="21"/>
                  <a:pt x="36" y="21"/>
                </a:cubicBezTo>
                <a:cubicBezTo>
                  <a:pt x="39" y="21"/>
                  <a:pt x="42" y="18"/>
                  <a:pt x="42" y="15"/>
                </a:cubicBezTo>
                <a:cubicBezTo>
                  <a:pt x="42" y="12"/>
                  <a:pt x="39" y="9"/>
                  <a:pt x="36" y="9"/>
                </a:cubicBezTo>
                <a:cubicBezTo>
                  <a:pt x="33" y="9"/>
                  <a:pt x="30" y="12"/>
                  <a:pt x="30" y="15"/>
                </a:cubicBezTo>
                <a:close/>
                <a:moveTo>
                  <a:pt x="36" y="13"/>
                </a:moveTo>
                <a:cubicBezTo>
                  <a:pt x="36" y="13"/>
                  <a:pt x="36" y="13"/>
                  <a:pt x="36" y="13"/>
                </a:cubicBezTo>
                <a:cubicBezTo>
                  <a:pt x="37" y="13"/>
                  <a:pt x="38" y="14"/>
                  <a:pt x="38" y="15"/>
                </a:cubicBezTo>
                <a:cubicBezTo>
                  <a:pt x="38" y="16"/>
                  <a:pt x="37" y="17"/>
                  <a:pt x="36" y="17"/>
                </a:cubicBezTo>
                <a:cubicBezTo>
                  <a:pt x="35" y="17"/>
                  <a:pt x="34" y="16"/>
                  <a:pt x="34" y="15"/>
                </a:cubicBezTo>
                <a:cubicBezTo>
                  <a:pt x="34" y="14"/>
                  <a:pt x="35" y="13"/>
                  <a:pt x="36" y="13"/>
                </a:cubicBezTo>
                <a:close/>
                <a:moveTo>
                  <a:pt x="18" y="25"/>
                </a:moveTo>
                <a:cubicBezTo>
                  <a:pt x="18" y="25"/>
                  <a:pt x="18" y="25"/>
                  <a:pt x="18" y="25"/>
                </a:cubicBezTo>
                <a:cubicBezTo>
                  <a:pt x="27" y="19"/>
                  <a:pt x="27" y="19"/>
                  <a:pt x="27" y="19"/>
                </a:cubicBezTo>
                <a:cubicBezTo>
                  <a:pt x="29" y="22"/>
                  <a:pt x="29" y="22"/>
                  <a:pt x="29" y="22"/>
                </a:cubicBezTo>
                <a:cubicBezTo>
                  <a:pt x="29" y="23"/>
                  <a:pt x="30" y="23"/>
                  <a:pt x="31" y="23"/>
                </a:cubicBezTo>
                <a:cubicBezTo>
                  <a:pt x="32" y="22"/>
                  <a:pt x="32" y="21"/>
                  <a:pt x="32" y="20"/>
                </a:cubicBezTo>
                <a:cubicBezTo>
                  <a:pt x="25" y="9"/>
                  <a:pt x="25" y="9"/>
                  <a:pt x="25" y="9"/>
                </a:cubicBezTo>
                <a:cubicBezTo>
                  <a:pt x="34" y="4"/>
                  <a:pt x="34" y="4"/>
                  <a:pt x="34" y="4"/>
                </a:cubicBezTo>
                <a:cubicBezTo>
                  <a:pt x="35" y="3"/>
                  <a:pt x="35" y="2"/>
                  <a:pt x="35" y="1"/>
                </a:cubicBezTo>
                <a:cubicBezTo>
                  <a:pt x="34" y="0"/>
                  <a:pt x="33" y="0"/>
                  <a:pt x="32" y="0"/>
                </a:cubicBezTo>
                <a:cubicBezTo>
                  <a:pt x="22" y="6"/>
                  <a:pt x="22" y="6"/>
                  <a:pt x="22" y="6"/>
                </a:cubicBezTo>
                <a:cubicBezTo>
                  <a:pt x="21" y="7"/>
                  <a:pt x="21" y="8"/>
                  <a:pt x="21" y="9"/>
                </a:cubicBezTo>
                <a:cubicBezTo>
                  <a:pt x="21" y="9"/>
                  <a:pt x="21" y="9"/>
                  <a:pt x="21" y="9"/>
                </a:cubicBezTo>
                <a:cubicBezTo>
                  <a:pt x="25" y="16"/>
                  <a:pt x="25" y="16"/>
                  <a:pt x="25" y="16"/>
                </a:cubicBezTo>
                <a:cubicBezTo>
                  <a:pt x="16" y="21"/>
                  <a:pt x="16" y="21"/>
                  <a:pt x="16" y="21"/>
                </a:cubicBezTo>
                <a:cubicBezTo>
                  <a:pt x="15" y="22"/>
                  <a:pt x="15" y="23"/>
                  <a:pt x="16" y="24"/>
                </a:cubicBezTo>
                <a:cubicBezTo>
                  <a:pt x="16" y="25"/>
                  <a:pt x="17" y="25"/>
                  <a:pt x="18" y="25"/>
                </a:cubicBezTo>
                <a:close/>
                <a:moveTo>
                  <a:pt x="48" y="26"/>
                </a:moveTo>
                <a:cubicBezTo>
                  <a:pt x="48" y="26"/>
                  <a:pt x="48" y="26"/>
                  <a:pt x="48" y="26"/>
                </a:cubicBezTo>
                <a:cubicBezTo>
                  <a:pt x="47" y="25"/>
                  <a:pt x="47" y="25"/>
                  <a:pt x="46" y="26"/>
                </a:cubicBezTo>
                <a:cubicBezTo>
                  <a:pt x="46" y="26"/>
                  <a:pt x="46" y="26"/>
                  <a:pt x="45" y="27"/>
                </a:cubicBezTo>
                <a:cubicBezTo>
                  <a:pt x="45" y="27"/>
                  <a:pt x="45" y="27"/>
                  <a:pt x="45" y="27"/>
                </a:cubicBezTo>
                <a:cubicBezTo>
                  <a:pt x="45" y="27"/>
                  <a:pt x="44" y="27"/>
                  <a:pt x="44" y="27"/>
                </a:cubicBezTo>
                <a:cubicBezTo>
                  <a:pt x="43" y="27"/>
                  <a:pt x="43" y="27"/>
                  <a:pt x="42" y="27"/>
                </a:cubicBezTo>
                <a:cubicBezTo>
                  <a:pt x="42" y="26"/>
                  <a:pt x="41" y="26"/>
                  <a:pt x="41" y="26"/>
                </a:cubicBezTo>
                <a:cubicBezTo>
                  <a:pt x="41" y="26"/>
                  <a:pt x="41" y="26"/>
                  <a:pt x="41" y="26"/>
                </a:cubicBezTo>
                <a:cubicBezTo>
                  <a:pt x="40" y="25"/>
                  <a:pt x="40" y="25"/>
                  <a:pt x="39" y="24"/>
                </a:cubicBezTo>
                <a:cubicBezTo>
                  <a:pt x="39" y="24"/>
                  <a:pt x="39" y="24"/>
                  <a:pt x="39" y="24"/>
                </a:cubicBezTo>
                <a:cubicBezTo>
                  <a:pt x="38" y="24"/>
                  <a:pt x="37" y="24"/>
                  <a:pt x="37" y="24"/>
                </a:cubicBezTo>
                <a:cubicBezTo>
                  <a:pt x="36" y="24"/>
                  <a:pt x="35" y="24"/>
                  <a:pt x="34" y="24"/>
                </a:cubicBezTo>
                <a:cubicBezTo>
                  <a:pt x="34" y="24"/>
                  <a:pt x="34" y="24"/>
                  <a:pt x="34" y="24"/>
                </a:cubicBezTo>
                <a:cubicBezTo>
                  <a:pt x="33" y="25"/>
                  <a:pt x="33" y="25"/>
                  <a:pt x="32" y="26"/>
                </a:cubicBezTo>
                <a:cubicBezTo>
                  <a:pt x="32" y="26"/>
                  <a:pt x="31" y="26"/>
                  <a:pt x="31" y="27"/>
                </a:cubicBezTo>
                <a:cubicBezTo>
                  <a:pt x="31" y="27"/>
                  <a:pt x="31" y="27"/>
                  <a:pt x="31" y="27"/>
                </a:cubicBezTo>
                <a:cubicBezTo>
                  <a:pt x="31" y="27"/>
                  <a:pt x="30" y="27"/>
                  <a:pt x="30" y="27"/>
                </a:cubicBezTo>
                <a:cubicBezTo>
                  <a:pt x="29" y="27"/>
                  <a:pt x="29" y="27"/>
                  <a:pt x="28" y="27"/>
                </a:cubicBezTo>
                <a:cubicBezTo>
                  <a:pt x="28" y="26"/>
                  <a:pt x="27" y="26"/>
                  <a:pt x="27" y="26"/>
                </a:cubicBezTo>
                <a:cubicBezTo>
                  <a:pt x="26" y="25"/>
                  <a:pt x="26" y="25"/>
                  <a:pt x="25" y="24"/>
                </a:cubicBezTo>
                <a:cubicBezTo>
                  <a:pt x="25" y="24"/>
                  <a:pt x="25" y="24"/>
                  <a:pt x="25" y="24"/>
                </a:cubicBezTo>
                <a:cubicBezTo>
                  <a:pt x="24" y="24"/>
                  <a:pt x="23" y="24"/>
                  <a:pt x="22" y="24"/>
                </a:cubicBezTo>
                <a:cubicBezTo>
                  <a:pt x="22" y="24"/>
                  <a:pt x="21" y="24"/>
                  <a:pt x="20" y="24"/>
                </a:cubicBezTo>
                <a:cubicBezTo>
                  <a:pt x="19" y="25"/>
                  <a:pt x="19" y="25"/>
                  <a:pt x="18" y="26"/>
                </a:cubicBezTo>
                <a:cubicBezTo>
                  <a:pt x="18" y="26"/>
                  <a:pt x="18" y="26"/>
                  <a:pt x="18" y="26"/>
                </a:cubicBezTo>
                <a:cubicBezTo>
                  <a:pt x="18" y="26"/>
                  <a:pt x="17" y="26"/>
                  <a:pt x="17" y="27"/>
                </a:cubicBezTo>
                <a:cubicBezTo>
                  <a:pt x="16" y="27"/>
                  <a:pt x="16" y="27"/>
                  <a:pt x="15" y="27"/>
                </a:cubicBezTo>
                <a:cubicBezTo>
                  <a:pt x="15" y="27"/>
                  <a:pt x="14" y="27"/>
                  <a:pt x="14" y="27"/>
                </a:cubicBezTo>
                <a:cubicBezTo>
                  <a:pt x="14" y="27"/>
                  <a:pt x="14" y="27"/>
                  <a:pt x="14" y="27"/>
                </a:cubicBezTo>
                <a:cubicBezTo>
                  <a:pt x="14" y="26"/>
                  <a:pt x="13" y="26"/>
                  <a:pt x="13" y="26"/>
                </a:cubicBezTo>
                <a:cubicBezTo>
                  <a:pt x="12" y="25"/>
                  <a:pt x="12" y="25"/>
                  <a:pt x="11" y="24"/>
                </a:cubicBezTo>
                <a:cubicBezTo>
                  <a:pt x="10" y="24"/>
                  <a:pt x="9" y="24"/>
                  <a:pt x="8" y="24"/>
                </a:cubicBezTo>
                <a:cubicBezTo>
                  <a:pt x="8" y="24"/>
                  <a:pt x="7" y="24"/>
                  <a:pt x="6" y="24"/>
                </a:cubicBezTo>
                <a:cubicBezTo>
                  <a:pt x="6" y="24"/>
                  <a:pt x="6" y="24"/>
                  <a:pt x="6" y="24"/>
                </a:cubicBezTo>
                <a:cubicBezTo>
                  <a:pt x="5" y="25"/>
                  <a:pt x="5" y="25"/>
                  <a:pt x="4" y="26"/>
                </a:cubicBezTo>
                <a:cubicBezTo>
                  <a:pt x="4" y="26"/>
                  <a:pt x="4" y="26"/>
                  <a:pt x="4" y="26"/>
                </a:cubicBezTo>
                <a:cubicBezTo>
                  <a:pt x="4" y="26"/>
                  <a:pt x="3" y="26"/>
                  <a:pt x="3" y="27"/>
                </a:cubicBezTo>
                <a:cubicBezTo>
                  <a:pt x="2" y="27"/>
                  <a:pt x="2" y="27"/>
                  <a:pt x="1" y="27"/>
                </a:cubicBezTo>
                <a:cubicBezTo>
                  <a:pt x="1" y="27"/>
                  <a:pt x="0" y="27"/>
                  <a:pt x="0" y="28"/>
                </a:cubicBezTo>
                <a:cubicBezTo>
                  <a:pt x="0" y="29"/>
                  <a:pt x="1" y="29"/>
                  <a:pt x="1" y="29"/>
                </a:cubicBezTo>
                <a:cubicBezTo>
                  <a:pt x="2" y="29"/>
                  <a:pt x="3" y="29"/>
                  <a:pt x="4" y="29"/>
                </a:cubicBezTo>
                <a:cubicBezTo>
                  <a:pt x="4" y="29"/>
                  <a:pt x="4" y="29"/>
                  <a:pt x="4" y="29"/>
                </a:cubicBezTo>
                <a:cubicBezTo>
                  <a:pt x="4" y="29"/>
                  <a:pt x="4" y="29"/>
                  <a:pt x="4" y="29"/>
                </a:cubicBezTo>
                <a:cubicBezTo>
                  <a:pt x="4" y="28"/>
                  <a:pt x="5" y="28"/>
                  <a:pt x="6" y="27"/>
                </a:cubicBezTo>
                <a:cubicBezTo>
                  <a:pt x="6" y="27"/>
                  <a:pt x="6" y="27"/>
                  <a:pt x="6" y="27"/>
                </a:cubicBezTo>
                <a:cubicBezTo>
                  <a:pt x="6" y="27"/>
                  <a:pt x="6" y="27"/>
                  <a:pt x="7" y="27"/>
                </a:cubicBezTo>
                <a:cubicBezTo>
                  <a:pt x="7" y="27"/>
                  <a:pt x="7" y="27"/>
                  <a:pt x="7" y="27"/>
                </a:cubicBezTo>
                <a:cubicBezTo>
                  <a:pt x="7" y="26"/>
                  <a:pt x="8" y="26"/>
                  <a:pt x="8" y="26"/>
                </a:cubicBezTo>
                <a:cubicBezTo>
                  <a:pt x="9" y="26"/>
                  <a:pt x="9" y="26"/>
                  <a:pt x="10" y="27"/>
                </a:cubicBezTo>
                <a:cubicBezTo>
                  <a:pt x="10" y="27"/>
                  <a:pt x="10" y="27"/>
                  <a:pt x="10" y="27"/>
                </a:cubicBezTo>
                <a:cubicBezTo>
                  <a:pt x="10" y="27"/>
                  <a:pt x="11" y="27"/>
                  <a:pt x="11" y="27"/>
                </a:cubicBezTo>
                <a:cubicBezTo>
                  <a:pt x="12" y="28"/>
                  <a:pt x="12" y="28"/>
                  <a:pt x="13" y="29"/>
                </a:cubicBezTo>
                <a:cubicBezTo>
                  <a:pt x="13" y="29"/>
                  <a:pt x="13" y="29"/>
                  <a:pt x="13" y="29"/>
                </a:cubicBezTo>
                <a:cubicBezTo>
                  <a:pt x="14" y="29"/>
                  <a:pt x="15" y="29"/>
                  <a:pt x="15" y="29"/>
                </a:cubicBezTo>
                <a:cubicBezTo>
                  <a:pt x="16" y="29"/>
                  <a:pt x="17" y="29"/>
                  <a:pt x="18" y="29"/>
                </a:cubicBezTo>
                <a:cubicBezTo>
                  <a:pt x="18" y="29"/>
                  <a:pt x="18" y="29"/>
                  <a:pt x="18" y="29"/>
                </a:cubicBezTo>
                <a:cubicBezTo>
                  <a:pt x="18" y="29"/>
                  <a:pt x="18" y="29"/>
                  <a:pt x="18" y="29"/>
                </a:cubicBezTo>
                <a:cubicBezTo>
                  <a:pt x="19" y="28"/>
                  <a:pt x="19" y="28"/>
                  <a:pt x="20" y="27"/>
                </a:cubicBezTo>
                <a:cubicBezTo>
                  <a:pt x="20" y="27"/>
                  <a:pt x="20" y="27"/>
                  <a:pt x="20" y="27"/>
                </a:cubicBezTo>
                <a:cubicBezTo>
                  <a:pt x="20" y="27"/>
                  <a:pt x="21" y="27"/>
                  <a:pt x="21" y="27"/>
                </a:cubicBezTo>
                <a:cubicBezTo>
                  <a:pt x="21" y="27"/>
                  <a:pt x="21" y="27"/>
                  <a:pt x="21" y="27"/>
                </a:cubicBezTo>
                <a:cubicBezTo>
                  <a:pt x="21" y="26"/>
                  <a:pt x="22" y="26"/>
                  <a:pt x="22" y="26"/>
                </a:cubicBezTo>
                <a:cubicBezTo>
                  <a:pt x="23" y="26"/>
                  <a:pt x="23" y="26"/>
                  <a:pt x="24" y="27"/>
                </a:cubicBezTo>
                <a:cubicBezTo>
                  <a:pt x="24" y="27"/>
                  <a:pt x="24" y="27"/>
                  <a:pt x="24" y="27"/>
                </a:cubicBezTo>
                <a:cubicBezTo>
                  <a:pt x="24" y="27"/>
                  <a:pt x="25" y="27"/>
                  <a:pt x="25" y="27"/>
                </a:cubicBezTo>
                <a:cubicBezTo>
                  <a:pt x="26" y="28"/>
                  <a:pt x="26" y="28"/>
                  <a:pt x="27" y="29"/>
                </a:cubicBezTo>
                <a:cubicBezTo>
                  <a:pt x="28" y="29"/>
                  <a:pt x="29" y="29"/>
                  <a:pt x="30" y="29"/>
                </a:cubicBezTo>
                <a:cubicBezTo>
                  <a:pt x="30" y="29"/>
                  <a:pt x="31" y="29"/>
                  <a:pt x="32" y="29"/>
                </a:cubicBezTo>
                <a:cubicBezTo>
                  <a:pt x="32" y="29"/>
                  <a:pt x="32" y="29"/>
                  <a:pt x="32" y="29"/>
                </a:cubicBezTo>
                <a:cubicBezTo>
                  <a:pt x="33" y="28"/>
                  <a:pt x="33" y="28"/>
                  <a:pt x="34" y="27"/>
                </a:cubicBezTo>
                <a:cubicBezTo>
                  <a:pt x="34" y="27"/>
                  <a:pt x="35" y="27"/>
                  <a:pt x="35" y="27"/>
                </a:cubicBezTo>
                <a:cubicBezTo>
                  <a:pt x="35" y="27"/>
                  <a:pt x="35" y="27"/>
                  <a:pt x="35" y="27"/>
                </a:cubicBezTo>
                <a:cubicBezTo>
                  <a:pt x="36" y="26"/>
                  <a:pt x="36" y="26"/>
                  <a:pt x="37" y="26"/>
                </a:cubicBezTo>
                <a:cubicBezTo>
                  <a:pt x="37" y="26"/>
                  <a:pt x="38" y="26"/>
                  <a:pt x="38" y="27"/>
                </a:cubicBezTo>
                <a:cubicBezTo>
                  <a:pt x="38" y="27"/>
                  <a:pt x="38" y="27"/>
                  <a:pt x="38" y="27"/>
                </a:cubicBezTo>
                <a:cubicBezTo>
                  <a:pt x="38" y="27"/>
                  <a:pt x="39" y="27"/>
                  <a:pt x="39" y="27"/>
                </a:cubicBezTo>
                <a:cubicBezTo>
                  <a:pt x="39" y="27"/>
                  <a:pt x="39" y="27"/>
                  <a:pt x="39" y="27"/>
                </a:cubicBezTo>
                <a:cubicBezTo>
                  <a:pt x="40" y="28"/>
                  <a:pt x="41" y="28"/>
                  <a:pt x="41" y="29"/>
                </a:cubicBezTo>
                <a:cubicBezTo>
                  <a:pt x="42" y="29"/>
                  <a:pt x="43" y="29"/>
                  <a:pt x="44" y="29"/>
                </a:cubicBezTo>
                <a:cubicBezTo>
                  <a:pt x="44" y="29"/>
                  <a:pt x="45" y="29"/>
                  <a:pt x="46" y="29"/>
                </a:cubicBezTo>
                <a:cubicBezTo>
                  <a:pt x="46" y="29"/>
                  <a:pt x="46" y="29"/>
                  <a:pt x="46" y="29"/>
                </a:cubicBezTo>
                <a:cubicBezTo>
                  <a:pt x="47" y="28"/>
                  <a:pt x="47" y="28"/>
                  <a:pt x="48" y="27"/>
                </a:cubicBezTo>
                <a:cubicBezTo>
                  <a:pt x="48" y="27"/>
                  <a:pt x="48" y="26"/>
                  <a:pt x="48" y="26"/>
                </a:cubicBezTo>
                <a:close/>
                <a:moveTo>
                  <a:pt x="38" y="30"/>
                </a:moveTo>
                <a:cubicBezTo>
                  <a:pt x="38" y="30"/>
                  <a:pt x="38" y="30"/>
                  <a:pt x="38" y="30"/>
                </a:cubicBezTo>
                <a:cubicBezTo>
                  <a:pt x="38" y="30"/>
                  <a:pt x="37" y="30"/>
                  <a:pt x="36" y="31"/>
                </a:cubicBezTo>
                <a:cubicBezTo>
                  <a:pt x="35" y="31"/>
                  <a:pt x="35" y="31"/>
                  <a:pt x="34" y="32"/>
                </a:cubicBezTo>
                <a:cubicBezTo>
                  <a:pt x="34" y="32"/>
                  <a:pt x="33" y="33"/>
                  <a:pt x="33" y="33"/>
                </a:cubicBezTo>
                <a:cubicBezTo>
                  <a:pt x="33" y="33"/>
                  <a:pt x="33" y="33"/>
                  <a:pt x="33" y="33"/>
                </a:cubicBezTo>
                <a:cubicBezTo>
                  <a:pt x="32" y="33"/>
                  <a:pt x="32" y="33"/>
                  <a:pt x="31" y="33"/>
                </a:cubicBezTo>
                <a:cubicBezTo>
                  <a:pt x="31" y="33"/>
                  <a:pt x="30" y="33"/>
                  <a:pt x="30" y="33"/>
                </a:cubicBezTo>
                <a:cubicBezTo>
                  <a:pt x="29" y="33"/>
                  <a:pt x="29" y="32"/>
                  <a:pt x="29" y="32"/>
                </a:cubicBezTo>
                <a:cubicBezTo>
                  <a:pt x="29" y="32"/>
                  <a:pt x="29" y="32"/>
                  <a:pt x="29" y="32"/>
                </a:cubicBezTo>
                <a:cubicBezTo>
                  <a:pt x="28" y="31"/>
                  <a:pt x="27" y="31"/>
                  <a:pt x="27" y="31"/>
                </a:cubicBezTo>
                <a:cubicBezTo>
                  <a:pt x="27" y="31"/>
                  <a:pt x="27" y="31"/>
                  <a:pt x="27" y="31"/>
                </a:cubicBezTo>
                <a:cubicBezTo>
                  <a:pt x="26" y="30"/>
                  <a:pt x="25" y="30"/>
                  <a:pt x="24" y="30"/>
                </a:cubicBezTo>
                <a:cubicBezTo>
                  <a:pt x="23" y="30"/>
                  <a:pt x="23" y="30"/>
                  <a:pt x="22" y="31"/>
                </a:cubicBezTo>
                <a:cubicBezTo>
                  <a:pt x="21" y="31"/>
                  <a:pt x="20" y="31"/>
                  <a:pt x="20" y="32"/>
                </a:cubicBezTo>
                <a:cubicBezTo>
                  <a:pt x="20" y="32"/>
                  <a:pt x="19" y="33"/>
                  <a:pt x="19" y="33"/>
                </a:cubicBezTo>
                <a:cubicBezTo>
                  <a:pt x="18" y="33"/>
                  <a:pt x="18" y="33"/>
                  <a:pt x="17" y="33"/>
                </a:cubicBezTo>
                <a:cubicBezTo>
                  <a:pt x="17" y="33"/>
                  <a:pt x="16" y="33"/>
                  <a:pt x="16" y="33"/>
                </a:cubicBezTo>
                <a:cubicBezTo>
                  <a:pt x="16" y="33"/>
                  <a:pt x="16" y="33"/>
                  <a:pt x="16" y="33"/>
                </a:cubicBezTo>
                <a:cubicBezTo>
                  <a:pt x="15" y="33"/>
                  <a:pt x="15" y="32"/>
                  <a:pt x="14" y="32"/>
                </a:cubicBezTo>
                <a:cubicBezTo>
                  <a:pt x="14" y="31"/>
                  <a:pt x="13" y="31"/>
                  <a:pt x="12" y="31"/>
                </a:cubicBezTo>
                <a:cubicBezTo>
                  <a:pt x="12" y="31"/>
                  <a:pt x="12" y="31"/>
                  <a:pt x="12" y="31"/>
                </a:cubicBezTo>
                <a:cubicBezTo>
                  <a:pt x="12" y="30"/>
                  <a:pt x="11" y="30"/>
                  <a:pt x="10" y="30"/>
                </a:cubicBezTo>
                <a:cubicBezTo>
                  <a:pt x="10" y="30"/>
                  <a:pt x="9" y="31"/>
                  <a:pt x="9" y="31"/>
                </a:cubicBezTo>
                <a:cubicBezTo>
                  <a:pt x="9" y="32"/>
                  <a:pt x="10" y="32"/>
                  <a:pt x="10" y="32"/>
                </a:cubicBezTo>
                <a:cubicBezTo>
                  <a:pt x="11" y="32"/>
                  <a:pt x="11" y="33"/>
                  <a:pt x="12" y="33"/>
                </a:cubicBezTo>
                <a:cubicBezTo>
                  <a:pt x="12" y="33"/>
                  <a:pt x="13" y="33"/>
                  <a:pt x="13" y="34"/>
                </a:cubicBezTo>
                <a:cubicBezTo>
                  <a:pt x="13" y="34"/>
                  <a:pt x="13" y="34"/>
                  <a:pt x="13" y="34"/>
                </a:cubicBezTo>
                <a:cubicBezTo>
                  <a:pt x="13" y="34"/>
                  <a:pt x="13" y="34"/>
                  <a:pt x="13" y="34"/>
                </a:cubicBezTo>
                <a:cubicBezTo>
                  <a:pt x="13" y="34"/>
                  <a:pt x="14" y="35"/>
                  <a:pt x="15" y="35"/>
                </a:cubicBezTo>
                <a:cubicBezTo>
                  <a:pt x="15" y="35"/>
                  <a:pt x="15" y="35"/>
                  <a:pt x="15" y="35"/>
                </a:cubicBezTo>
                <a:cubicBezTo>
                  <a:pt x="16" y="35"/>
                  <a:pt x="16" y="35"/>
                  <a:pt x="17" y="35"/>
                </a:cubicBezTo>
                <a:cubicBezTo>
                  <a:pt x="18" y="35"/>
                  <a:pt x="19" y="35"/>
                  <a:pt x="20" y="35"/>
                </a:cubicBezTo>
                <a:cubicBezTo>
                  <a:pt x="20" y="35"/>
                  <a:pt x="21" y="34"/>
                  <a:pt x="22" y="34"/>
                </a:cubicBezTo>
                <a:cubicBezTo>
                  <a:pt x="22" y="33"/>
                  <a:pt x="22" y="33"/>
                  <a:pt x="23" y="33"/>
                </a:cubicBezTo>
                <a:cubicBezTo>
                  <a:pt x="23" y="33"/>
                  <a:pt x="24" y="32"/>
                  <a:pt x="24" y="32"/>
                </a:cubicBezTo>
                <a:cubicBezTo>
                  <a:pt x="25" y="32"/>
                  <a:pt x="25" y="33"/>
                  <a:pt x="26" y="33"/>
                </a:cubicBezTo>
                <a:cubicBezTo>
                  <a:pt x="26" y="33"/>
                  <a:pt x="26" y="33"/>
                  <a:pt x="26" y="33"/>
                </a:cubicBezTo>
                <a:cubicBezTo>
                  <a:pt x="26" y="33"/>
                  <a:pt x="27" y="33"/>
                  <a:pt x="27" y="34"/>
                </a:cubicBezTo>
                <a:cubicBezTo>
                  <a:pt x="27" y="34"/>
                  <a:pt x="27" y="34"/>
                  <a:pt x="27" y="34"/>
                </a:cubicBezTo>
                <a:cubicBezTo>
                  <a:pt x="28" y="34"/>
                  <a:pt x="28" y="35"/>
                  <a:pt x="29" y="35"/>
                </a:cubicBezTo>
                <a:cubicBezTo>
                  <a:pt x="30" y="35"/>
                  <a:pt x="30" y="35"/>
                  <a:pt x="31" y="35"/>
                </a:cubicBezTo>
                <a:cubicBezTo>
                  <a:pt x="32" y="35"/>
                  <a:pt x="33" y="35"/>
                  <a:pt x="34" y="35"/>
                </a:cubicBezTo>
                <a:cubicBezTo>
                  <a:pt x="34" y="35"/>
                  <a:pt x="34" y="35"/>
                  <a:pt x="34" y="35"/>
                </a:cubicBezTo>
                <a:cubicBezTo>
                  <a:pt x="34" y="35"/>
                  <a:pt x="35" y="34"/>
                  <a:pt x="36" y="34"/>
                </a:cubicBezTo>
                <a:cubicBezTo>
                  <a:pt x="36" y="34"/>
                  <a:pt x="36" y="34"/>
                  <a:pt x="36" y="34"/>
                </a:cubicBezTo>
                <a:cubicBezTo>
                  <a:pt x="36" y="33"/>
                  <a:pt x="36" y="33"/>
                  <a:pt x="37" y="33"/>
                </a:cubicBezTo>
                <a:cubicBezTo>
                  <a:pt x="37" y="33"/>
                  <a:pt x="38" y="32"/>
                  <a:pt x="38" y="32"/>
                </a:cubicBezTo>
                <a:cubicBezTo>
                  <a:pt x="39" y="32"/>
                  <a:pt x="39" y="32"/>
                  <a:pt x="39" y="31"/>
                </a:cubicBezTo>
                <a:cubicBezTo>
                  <a:pt x="39" y="31"/>
                  <a:pt x="39" y="30"/>
                  <a:pt x="38"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3" name="Freeform 709"/>
          <p:cNvSpPr>
            <a:spLocks noEditPoints="1"/>
          </p:cNvSpPr>
          <p:nvPr/>
        </p:nvSpPr>
        <p:spPr bwMode="auto">
          <a:xfrm>
            <a:off x="9376108" y="4356067"/>
            <a:ext cx="169676" cy="173036"/>
          </a:xfrm>
          <a:custGeom>
            <a:avLst/>
            <a:gdLst>
              <a:gd name="T0" fmla="*/ 16 w 50"/>
              <a:gd name="T1" fmla="*/ 18 h 51"/>
              <a:gd name="T2" fmla="*/ 22 w 50"/>
              <a:gd name="T3" fmla="*/ 13 h 51"/>
              <a:gd name="T4" fmla="*/ 34 w 50"/>
              <a:gd name="T5" fmla="*/ 18 h 51"/>
              <a:gd name="T6" fmla="*/ 37 w 50"/>
              <a:gd name="T7" fmla="*/ 24 h 51"/>
              <a:gd name="T8" fmla="*/ 33 w 50"/>
              <a:gd name="T9" fmla="*/ 13 h 51"/>
              <a:gd name="T10" fmla="*/ 22 w 50"/>
              <a:gd name="T11" fmla="*/ 11 h 51"/>
              <a:gd name="T12" fmla="*/ 14 w 50"/>
              <a:gd name="T13" fmla="*/ 18 h 51"/>
              <a:gd name="T14" fmla="*/ 33 w 50"/>
              <a:gd name="T15" fmla="*/ 34 h 51"/>
              <a:gd name="T16" fmla="*/ 16 w 50"/>
              <a:gd name="T17" fmla="*/ 35 h 51"/>
              <a:gd name="T18" fmla="*/ 30 w 50"/>
              <a:gd name="T19" fmla="*/ 38 h 51"/>
              <a:gd name="T20" fmla="*/ 32 w 50"/>
              <a:gd name="T21" fmla="*/ 36 h 51"/>
              <a:gd name="T22" fmla="*/ 33 w 50"/>
              <a:gd name="T23" fmla="*/ 34 h 51"/>
              <a:gd name="T24" fmla="*/ 50 w 50"/>
              <a:gd name="T25" fmla="*/ 22 h 51"/>
              <a:gd name="T26" fmla="*/ 40 w 50"/>
              <a:gd name="T27" fmla="*/ 4 h 51"/>
              <a:gd name="T28" fmla="*/ 32 w 50"/>
              <a:gd name="T29" fmla="*/ 6 h 51"/>
              <a:gd name="T30" fmla="*/ 31 w 50"/>
              <a:gd name="T31" fmla="*/ 2 h 51"/>
              <a:gd name="T32" fmla="*/ 19 w 50"/>
              <a:gd name="T33" fmla="*/ 2 h 51"/>
              <a:gd name="T34" fmla="*/ 15 w 50"/>
              <a:gd name="T35" fmla="*/ 7 h 51"/>
              <a:gd name="T36" fmla="*/ 3 w 50"/>
              <a:gd name="T37" fmla="*/ 8 h 51"/>
              <a:gd name="T38" fmla="*/ 5 w 50"/>
              <a:gd name="T39" fmla="*/ 37 h 51"/>
              <a:gd name="T40" fmla="*/ 38 w 50"/>
              <a:gd name="T41" fmla="*/ 51 h 51"/>
              <a:gd name="T42" fmla="*/ 21 w 50"/>
              <a:gd name="T43" fmla="*/ 4 h 51"/>
              <a:gd name="T44" fmla="*/ 23 w 50"/>
              <a:gd name="T45" fmla="*/ 3 h 51"/>
              <a:gd name="T46" fmla="*/ 29 w 50"/>
              <a:gd name="T47" fmla="*/ 4 h 51"/>
              <a:gd name="T48" fmla="*/ 22 w 50"/>
              <a:gd name="T49" fmla="*/ 5 h 51"/>
              <a:gd name="T50" fmla="*/ 6 w 50"/>
              <a:gd name="T51" fmla="*/ 32 h 51"/>
              <a:gd name="T52" fmla="*/ 5 w 50"/>
              <a:gd name="T53" fmla="*/ 15 h 51"/>
              <a:gd name="T54" fmla="*/ 11 w 50"/>
              <a:gd name="T55" fmla="*/ 8 h 51"/>
              <a:gd name="T56" fmla="*/ 6 w 50"/>
              <a:gd name="T57" fmla="*/ 32 h 51"/>
              <a:gd name="T58" fmla="*/ 12 w 50"/>
              <a:gd name="T59" fmla="*/ 47 h 51"/>
              <a:gd name="T60" fmla="*/ 16 w 50"/>
              <a:gd name="T61" fmla="*/ 12 h 51"/>
              <a:gd name="T62" fmla="*/ 34 w 50"/>
              <a:gd name="T63" fmla="*/ 12 h 51"/>
              <a:gd name="T64" fmla="*/ 38 w 50"/>
              <a:gd name="T65" fmla="*/ 47 h 51"/>
              <a:gd name="T66" fmla="*/ 38 w 50"/>
              <a:gd name="T67" fmla="*/ 10 h 51"/>
              <a:gd name="T68" fmla="*/ 43 w 50"/>
              <a:gd name="T69" fmla="*/ 10 h 51"/>
              <a:gd name="T70" fmla="*/ 44 w 50"/>
              <a:gd name="T71" fmla="*/ 32 h 51"/>
              <a:gd name="T72" fmla="*/ 33 w 50"/>
              <a:gd name="T73" fmla="*/ 30 h 51"/>
              <a:gd name="T74" fmla="*/ 13 w 50"/>
              <a:gd name="T75" fmla="*/ 42 h 51"/>
              <a:gd name="T76" fmla="*/ 37 w 50"/>
              <a:gd name="T77" fmla="*/ 42 h 51"/>
              <a:gd name="T78" fmla="*/ 35 w 50"/>
              <a:gd name="T79" fmla="*/ 42 h 51"/>
              <a:gd name="T80" fmla="*/ 17 w 50"/>
              <a:gd name="T81" fmla="*/ 43 h 51"/>
              <a:gd name="T82" fmla="*/ 17 w 50"/>
              <a:gd name="T83" fmla="*/ 32 h 51"/>
              <a:gd name="T84" fmla="*/ 35 w 50"/>
              <a:gd name="T85"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 h="51">
                <a:moveTo>
                  <a:pt x="14" y="25"/>
                </a:moveTo>
                <a:cubicBezTo>
                  <a:pt x="14" y="26"/>
                  <a:pt x="15" y="25"/>
                  <a:pt x="15" y="25"/>
                </a:cubicBezTo>
                <a:cubicBezTo>
                  <a:pt x="16" y="18"/>
                  <a:pt x="16" y="18"/>
                  <a:pt x="16" y="18"/>
                </a:cubicBezTo>
                <a:cubicBezTo>
                  <a:pt x="16" y="17"/>
                  <a:pt x="17" y="16"/>
                  <a:pt x="18" y="15"/>
                </a:cubicBezTo>
                <a:cubicBezTo>
                  <a:pt x="18" y="15"/>
                  <a:pt x="18" y="15"/>
                  <a:pt x="18" y="15"/>
                </a:cubicBezTo>
                <a:cubicBezTo>
                  <a:pt x="19" y="14"/>
                  <a:pt x="21" y="13"/>
                  <a:pt x="22" y="13"/>
                </a:cubicBezTo>
                <a:cubicBezTo>
                  <a:pt x="28" y="13"/>
                  <a:pt x="28" y="13"/>
                  <a:pt x="28" y="13"/>
                </a:cubicBezTo>
                <a:cubicBezTo>
                  <a:pt x="29" y="13"/>
                  <a:pt x="30" y="14"/>
                  <a:pt x="32" y="15"/>
                </a:cubicBezTo>
                <a:cubicBezTo>
                  <a:pt x="33" y="16"/>
                  <a:pt x="33" y="17"/>
                  <a:pt x="34" y="18"/>
                </a:cubicBezTo>
                <a:cubicBezTo>
                  <a:pt x="35" y="25"/>
                  <a:pt x="35" y="25"/>
                  <a:pt x="35" y="25"/>
                </a:cubicBezTo>
                <a:cubicBezTo>
                  <a:pt x="35" y="25"/>
                  <a:pt x="35" y="26"/>
                  <a:pt x="36" y="25"/>
                </a:cubicBezTo>
                <a:cubicBezTo>
                  <a:pt x="37" y="25"/>
                  <a:pt x="37" y="25"/>
                  <a:pt x="37" y="24"/>
                </a:cubicBezTo>
                <a:cubicBezTo>
                  <a:pt x="36" y="18"/>
                  <a:pt x="36" y="18"/>
                  <a:pt x="36" y="18"/>
                </a:cubicBezTo>
                <a:cubicBezTo>
                  <a:pt x="36" y="16"/>
                  <a:pt x="34" y="14"/>
                  <a:pt x="33" y="13"/>
                </a:cubicBezTo>
                <a:cubicBezTo>
                  <a:pt x="33" y="13"/>
                  <a:pt x="33" y="13"/>
                  <a:pt x="33" y="13"/>
                </a:cubicBezTo>
                <a:cubicBezTo>
                  <a:pt x="33" y="13"/>
                  <a:pt x="33" y="13"/>
                  <a:pt x="33" y="13"/>
                </a:cubicBezTo>
                <a:cubicBezTo>
                  <a:pt x="32" y="12"/>
                  <a:pt x="30" y="11"/>
                  <a:pt x="28" y="11"/>
                </a:cubicBezTo>
                <a:cubicBezTo>
                  <a:pt x="22" y="11"/>
                  <a:pt x="22" y="11"/>
                  <a:pt x="22" y="11"/>
                </a:cubicBezTo>
                <a:cubicBezTo>
                  <a:pt x="20" y="11"/>
                  <a:pt x="18" y="12"/>
                  <a:pt x="17" y="13"/>
                </a:cubicBezTo>
                <a:cubicBezTo>
                  <a:pt x="17" y="13"/>
                  <a:pt x="17" y="13"/>
                  <a:pt x="17" y="13"/>
                </a:cubicBezTo>
                <a:cubicBezTo>
                  <a:pt x="15" y="14"/>
                  <a:pt x="14" y="16"/>
                  <a:pt x="14" y="18"/>
                </a:cubicBezTo>
                <a:cubicBezTo>
                  <a:pt x="13" y="24"/>
                  <a:pt x="13" y="24"/>
                  <a:pt x="13" y="24"/>
                </a:cubicBezTo>
                <a:cubicBezTo>
                  <a:pt x="13" y="25"/>
                  <a:pt x="13" y="25"/>
                  <a:pt x="14" y="25"/>
                </a:cubicBezTo>
                <a:close/>
                <a:moveTo>
                  <a:pt x="33" y="34"/>
                </a:moveTo>
                <a:cubicBezTo>
                  <a:pt x="33" y="34"/>
                  <a:pt x="33" y="34"/>
                  <a:pt x="33" y="34"/>
                </a:cubicBezTo>
                <a:cubicBezTo>
                  <a:pt x="17" y="34"/>
                  <a:pt x="17" y="34"/>
                  <a:pt x="17" y="34"/>
                </a:cubicBezTo>
                <a:cubicBezTo>
                  <a:pt x="16" y="34"/>
                  <a:pt x="16" y="34"/>
                  <a:pt x="16" y="35"/>
                </a:cubicBezTo>
                <a:cubicBezTo>
                  <a:pt x="16" y="35"/>
                  <a:pt x="16" y="36"/>
                  <a:pt x="17" y="36"/>
                </a:cubicBezTo>
                <a:cubicBezTo>
                  <a:pt x="30" y="36"/>
                  <a:pt x="30" y="36"/>
                  <a:pt x="30" y="36"/>
                </a:cubicBezTo>
                <a:cubicBezTo>
                  <a:pt x="30" y="38"/>
                  <a:pt x="30" y="38"/>
                  <a:pt x="30" y="38"/>
                </a:cubicBezTo>
                <a:cubicBezTo>
                  <a:pt x="30" y="39"/>
                  <a:pt x="30" y="39"/>
                  <a:pt x="31" y="39"/>
                </a:cubicBezTo>
                <a:cubicBezTo>
                  <a:pt x="31" y="39"/>
                  <a:pt x="32" y="39"/>
                  <a:pt x="32" y="38"/>
                </a:cubicBezTo>
                <a:cubicBezTo>
                  <a:pt x="32" y="36"/>
                  <a:pt x="32" y="36"/>
                  <a:pt x="32" y="36"/>
                </a:cubicBezTo>
                <a:cubicBezTo>
                  <a:pt x="33" y="36"/>
                  <a:pt x="33" y="36"/>
                  <a:pt x="33" y="36"/>
                </a:cubicBezTo>
                <a:cubicBezTo>
                  <a:pt x="33" y="36"/>
                  <a:pt x="34" y="35"/>
                  <a:pt x="34" y="35"/>
                </a:cubicBezTo>
                <a:cubicBezTo>
                  <a:pt x="34" y="34"/>
                  <a:pt x="33" y="34"/>
                  <a:pt x="33" y="34"/>
                </a:cubicBezTo>
                <a:close/>
                <a:moveTo>
                  <a:pt x="45" y="37"/>
                </a:moveTo>
                <a:cubicBezTo>
                  <a:pt x="45" y="37"/>
                  <a:pt x="45" y="37"/>
                  <a:pt x="45" y="37"/>
                </a:cubicBezTo>
                <a:cubicBezTo>
                  <a:pt x="48" y="35"/>
                  <a:pt x="50" y="28"/>
                  <a:pt x="50" y="22"/>
                </a:cubicBezTo>
                <a:cubicBezTo>
                  <a:pt x="50" y="20"/>
                  <a:pt x="50" y="17"/>
                  <a:pt x="49" y="14"/>
                </a:cubicBezTo>
                <a:cubicBezTo>
                  <a:pt x="48" y="12"/>
                  <a:pt x="48" y="10"/>
                  <a:pt x="46" y="8"/>
                </a:cubicBezTo>
                <a:cubicBezTo>
                  <a:pt x="45" y="6"/>
                  <a:pt x="43" y="4"/>
                  <a:pt x="40" y="4"/>
                </a:cubicBezTo>
                <a:cubicBezTo>
                  <a:pt x="39" y="4"/>
                  <a:pt x="38" y="4"/>
                  <a:pt x="37" y="5"/>
                </a:cubicBezTo>
                <a:cubicBezTo>
                  <a:pt x="36" y="6"/>
                  <a:pt x="35" y="6"/>
                  <a:pt x="35" y="7"/>
                </a:cubicBezTo>
                <a:cubicBezTo>
                  <a:pt x="34" y="7"/>
                  <a:pt x="33" y="6"/>
                  <a:pt x="32" y="6"/>
                </a:cubicBezTo>
                <a:cubicBezTo>
                  <a:pt x="32" y="6"/>
                  <a:pt x="32" y="6"/>
                  <a:pt x="32" y="6"/>
                </a:cubicBezTo>
                <a:cubicBezTo>
                  <a:pt x="32" y="4"/>
                  <a:pt x="32" y="3"/>
                  <a:pt x="31" y="2"/>
                </a:cubicBezTo>
                <a:cubicBezTo>
                  <a:pt x="31" y="2"/>
                  <a:pt x="31" y="2"/>
                  <a:pt x="31" y="2"/>
                </a:cubicBezTo>
                <a:cubicBezTo>
                  <a:pt x="30" y="1"/>
                  <a:pt x="28" y="0"/>
                  <a:pt x="27" y="0"/>
                </a:cubicBezTo>
                <a:cubicBezTo>
                  <a:pt x="23" y="0"/>
                  <a:pt x="23" y="0"/>
                  <a:pt x="23" y="0"/>
                </a:cubicBezTo>
                <a:cubicBezTo>
                  <a:pt x="22" y="0"/>
                  <a:pt x="20" y="1"/>
                  <a:pt x="19" y="2"/>
                </a:cubicBezTo>
                <a:cubicBezTo>
                  <a:pt x="18" y="3"/>
                  <a:pt x="18" y="4"/>
                  <a:pt x="18" y="6"/>
                </a:cubicBezTo>
                <a:cubicBezTo>
                  <a:pt x="18" y="6"/>
                  <a:pt x="18" y="6"/>
                  <a:pt x="18" y="6"/>
                </a:cubicBezTo>
                <a:cubicBezTo>
                  <a:pt x="17" y="6"/>
                  <a:pt x="16" y="7"/>
                  <a:pt x="15" y="7"/>
                </a:cubicBezTo>
                <a:cubicBezTo>
                  <a:pt x="15" y="6"/>
                  <a:pt x="14" y="6"/>
                  <a:pt x="13" y="5"/>
                </a:cubicBezTo>
                <a:cubicBezTo>
                  <a:pt x="12" y="4"/>
                  <a:pt x="11" y="4"/>
                  <a:pt x="10" y="4"/>
                </a:cubicBezTo>
                <a:cubicBezTo>
                  <a:pt x="7" y="4"/>
                  <a:pt x="5" y="6"/>
                  <a:pt x="3" y="8"/>
                </a:cubicBezTo>
                <a:cubicBezTo>
                  <a:pt x="2" y="10"/>
                  <a:pt x="1" y="12"/>
                  <a:pt x="1" y="14"/>
                </a:cubicBezTo>
                <a:cubicBezTo>
                  <a:pt x="0" y="17"/>
                  <a:pt x="0" y="20"/>
                  <a:pt x="0" y="22"/>
                </a:cubicBezTo>
                <a:cubicBezTo>
                  <a:pt x="0" y="28"/>
                  <a:pt x="2" y="35"/>
                  <a:pt x="5" y="37"/>
                </a:cubicBezTo>
                <a:cubicBezTo>
                  <a:pt x="4" y="42"/>
                  <a:pt x="4" y="42"/>
                  <a:pt x="4" y="42"/>
                </a:cubicBezTo>
                <a:cubicBezTo>
                  <a:pt x="3" y="47"/>
                  <a:pt x="7" y="51"/>
                  <a:pt x="12" y="51"/>
                </a:cubicBezTo>
                <a:cubicBezTo>
                  <a:pt x="38" y="51"/>
                  <a:pt x="38" y="51"/>
                  <a:pt x="38" y="51"/>
                </a:cubicBezTo>
                <a:cubicBezTo>
                  <a:pt x="43" y="51"/>
                  <a:pt x="47" y="47"/>
                  <a:pt x="46" y="42"/>
                </a:cubicBezTo>
                <a:cubicBezTo>
                  <a:pt x="45" y="37"/>
                  <a:pt x="45" y="37"/>
                  <a:pt x="45" y="37"/>
                </a:cubicBezTo>
                <a:close/>
                <a:moveTo>
                  <a:pt x="21" y="4"/>
                </a:moveTo>
                <a:cubicBezTo>
                  <a:pt x="21" y="4"/>
                  <a:pt x="21" y="4"/>
                  <a:pt x="21" y="4"/>
                </a:cubicBezTo>
                <a:cubicBezTo>
                  <a:pt x="21" y="4"/>
                  <a:pt x="21" y="4"/>
                  <a:pt x="21" y="4"/>
                </a:cubicBezTo>
                <a:cubicBezTo>
                  <a:pt x="21" y="3"/>
                  <a:pt x="22" y="3"/>
                  <a:pt x="23" y="3"/>
                </a:cubicBezTo>
                <a:cubicBezTo>
                  <a:pt x="27" y="3"/>
                  <a:pt x="27" y="3"/>
                  <a:pt x="27" y="3"/>
                </a:cubicBezTo>
                <a:cubicBezTo>
                  <a:pt x="28" y="3"/>
                  <a:pt x="28" y="3"/>
                  <a:pt x="29" y="4"/>
                </a:cubicBezTo>
                <a:cubicBezTo>
                  <a:pt x="29" y="4"/>
                  <a:pt x="29" y="4"/>
                  <a:pt x="29" y="4"/>
                </a:cubicBezTo>
                <a:cubicBezTo>
                  <a:pt x="29" y="4"/>
                  <a:pt x="30" y="5"/>
                  <a:pt x="30" y="6"/>
                </a:cubicBezTo>
                <a:cubicBezTo>
                  <a:pt x="29" y="5"/>
                  <a:pt x="28" y="5"/>
                  <a:pt x="28" y="5"/>
                </a:cubicBezTo>
                <a:cubicBezTo>
                  <a:pt x="22" y="5"/>
                  <a:pt x="22" y="5"/>
                  <a:pt x="22" y="5"/>
                </a:cubicBezTo>
                <a:cubicBezTo>
                  <a:pt x="21" y="5"/>
                  <a:pt x="21" y="5"/>
                  <a:pt x="20" y="6"/>
                </a:cubicBezTo>
                <a:cubicBezTo>
                  <a:pt x="20" y="5"/>
                  <a:pt x="20" y="4"/>
                  <a:pt x="21" y="4"/>
                </a:cubicBezTo>
                <a:close/>
                <a:moveTo>
                  <a:pt x="6" y="32"/>
                </a:moveTo>
                <a:cubicBezTo>
                  <a:pt x="6" y="32"/>
                  <a:pt x="6" y="32"/>
                  <a:pt x="6" y="32"/>
                </a:cubicBezTo>
                <a:cubicBezTo>
                  <a:pt x="4" y="30"/>
                  <a:pt x="4" y="26"/>
                  <a:pt x="4" y="22"/>
                </a:cubicBezTo>
                <a:cubicBezTo>
                  <a:pt x="4" y="20"/>
                  <a:pt x="4" y="17"/>
                  <a:pt x="5" y="15"/>
                </a:cubicBezTo>
                <a:cubicBezTo>
                  <a:pt x="5" y="13"/>
                  <a:pt x="6" y="11"/>
                  <a:pt x="7" y="10"/>
                </a:cubicBezTo>
                <a:cubicBezTo>
                  <a:pt x="7" y="9"/>
                  <a:pt x="8" y="8"/>
                  <a:pt x="10" y="8"/>
                </a:cubicBezTo>
                <a:cubicBezTo>
                  <a:pt x="10" y="8"/>
                  <a:pt x="10" y="8"/>
                  <a:pt x="11" y="8"/>
                </a:cubicBezTo>
                <a:cubicBezTo>
                  <a:pt x="11" y="9"/>
                  <a:pt x="12" y="9"/>
                  <a:pt x="12" y="10"/>
                </a:cubicBezTo>
                <a:cubicBezTo>
                  <a:pt x="10" y="12"/>
                  <a:pt x="9" y="14"/>
                  <a:pt x="8" y="17"/>
                </a:cubicBezTo>
                <a:cubicBezTo>
                  <a:pt x="6" y="32"/>
                  <a:pt x="6" y="32"/>
                  <a:pt x="6" y="32"/>
                </a:cubicBezTo>
                <a:close/>
                <a:moveTo>
                  <a:pt x="38" y="47"/>
                </a:moveTo>
                <a:cubicBezTo>
                  <a:pt x="38" y="47"/>
                  <a:pt x="38" y="47"/>
                  <a:pt x="38" y="47"/>
                </a:cubicBezTo>
                <a:cubicBezTo>
                  <a:pt x="12" y="47"/>
                  <a:pt x="12" y="47"/>
                  <a:pt x="12" y="47"/>
                </a:cubicBezTo>
                <a:cubicBezTo>
                  <a:pt x="9" y="47"/>
                  <a:pt x="7" y="45"/>
                  <a:pt x="8" y="42"/>
                </a:cubicBezTo>
                <a:cubicBezTo>
                  <a:pt x="12" y="18"/>
                  <a:pt x="12" y="18"/>
                  <a:pt x="12" y="18"/>
                </a:cubicBezTo>
                <a:cubicBezTo>
                  <a:pt x="13" y="15"/>
                  <a:pt x="14" y="13"/>
                  <a:pt x="16" y="12"/>
                </a:cubicBezTo>
                <a:cubicBezTo>
                  <a:pt x="17" y="10"/>
                  <a:pt x="20" y="9"/>
                  <a:pt x="22" y="9"/>
                </a:cubicBezTo>
                <a:cubicBezTo>
                  <a:pt x="28" y="9"/>
                  <a:pt x="28" y="9"/>
                  <a:pt x="28" y="9"/>
                </a:cubicBezTo>
                <a:cubicBezTo>
                  <a:pt x="30" y="9"/>
                  <a:pt x="32" y="10"/>
                  <a:pt x="34" y="12"/>
                </a:cubicBezTo>
                <a:cubicBezTo>
                  <a:pt x="36" y="13"/>
                  <a:pt x="37" y="15"/>
                  <a:pt x="38" y="18"/>
                </a:cubicBezTo>
                <a:cubicBezTo>
                  <a:pt x="42" y="42"/>
                  <a:pt x="42" y="42"/>
                  <a:pt x="42" y="42"/>
                </a:cubicBezTo>
                <a:cubicBezTo>
                  <a:pt x="42" y="45"/>
                  <a:pt x="41" y="47"/>
                  <a:pt x="38" y="47"/>
                </a:cubicBezTo>
                <a:close/>
                <a:moveTo>
                  <a:pt x="41" y="17"/>
                </a:moveTo>
                <a:cubicBezTo>
                  <a:pt x="41" y="17"/>
                  <a:pt x="41" y="17"/>
                  <a:pt x="41" y="17"/>
                </a:cubicBezTo>
                <a:cubicBezTo>
                  <a:pt x="41" y="14"/>
                  <a:pt x="40" y="12"/>
                  <a:pt x="38" y="10"/>
                </a:cubicBezTo>
                <a:cubicBezTo>
                  <a:pt x="38" y="9"/>
                  <a:pt x="39" y="9"/>
                  <a:pt x="39" y="8"/>
                </a:cubicBezTo>
                <a:cubicBezTo>
                  <a:pt x="39" y="8"/>
                  <a:pt x="40" y="8"/>
                  <a:pt x="40" y="8"/>
                </a:cubicBezTo>
                <a:cubicBezTo>
                  <a:pt x="41" y="8"/>
                  <a:pt x="42" y="9"/>
                  <a:pt x="43" y="10"/>
                </a:cubicBezTo>
                <a:cubicBezTo>
                  <a:pt x="44" y="11"/>
                  <a:pt x="45" y="13"/>
                  <a:pt x="45" y="15"/>
                </a:cubicBezTo>
                <a:cubicBezTo>
                  <a:pt x="46" y="17"/>
                  <a:pt x="46" y="20"/>
                  <a:pt x="46" y="22"/>
                </a:cubicBezTo>
                <a:cubicBezTo>
                  <a:pt x="46" y="26"/>
                  <a:pt x="45" y="30"/>
                  <a:pt x="44" y="32"/>
                </a:cubicBezTo>
                <a:cubicBezTo>
                  <a:pt x="41" y="17"/>
                  <a:pt x="41" y="17"/>
                  <a:pt x="41" y="17"/>
                </a:cubicBezTo>
                <a:close/>
                <a:moveTo>
                  <a:pt x="33" y="30"/>
                </a:moveTo>
                <a:cubicBezTo>
                  <a:pt x="33" y="30"/>
                  <a:pt x="33" y="30"/>
                  <a:pt x="33" y="30"/>
                </a:cubicBezTo>
                <a:cubicBezTo>
                  <a:pt x="17" y="30"/>
                  <a:pt x="17" y="30"/>
                  <a:pt x="17" y="30"/>
                </a:cubicBezTo>
                <a:cubicBezTo>
                  <a:pt x="14" y="30"/>
                  <a:pt x="13" y="32"/>
                  <a:pt x="13" y="34"/>
                </a:cubicBezTo>
                <a:cubicBezTo>
                  <a:pt x="13" y="42"/>
                  <a:pt x="13" y="42"/>
                  <a:pt x="13" y="42"/>
                </a:cubicBezTo>
                <a:cubicBezTo>
                  <a:pt x="13" y="44"/>
                  <a:pt x="14" y="46"/>
                  <a:pt x="17" y="46"/>
                </a:cubicBezTo>
                <a:cubicBezTo>
                  <a:pt x="33" y="46"/>
                  <a:pt x="33" y="46"/>
                  <a:pt x="33" y="46"/>
                </a:cubicBezTo>
                <a:cubicBezTo>
                  <a:pt x="35" y="46"/>
                  <a:pt x="37" y="44"/>
                  <a:pt x="37" y="42"/>
                </a:cubicBezTo>
                <a:cubicBezTo>
                  <a:pt x="37" y="34"/>
                  <a:pt x="37" y="34"/>
                  <a:pt x="37" y="34"/>
                </a:cubicBezTo>
                <a:cubicBezTo>
                  <a:pt x="37" y="32"/>
                  <a:pt x="35" y="30"/>
                  <a:pt x="33" y="30"/>
                </a:cubicBezTo>
                <a:close/>
                <a:moveTo>
                  <a:pt x="35" y="42"/>
                </a:moveTo>
                <a:cubicBezTo>
                  <a:pt x="35" y="42"/>
                  <a:pt x="35" y="42"/>
                  <a:pt x="35" y="42"/>
                </a:cubicBezTo>
                <a:cubicBezTo>
                  <a:pt x="35" y="43"/>
                  <a:pt x="34" y="43"/>
                  <a:pt x="33" y="43"/>
                </a:cubicBezTo>
                <a:cubicBezTo>
                  <a:pt x="17" y="43"/>
                  <a:pt x="17" y="43"/>
                  <a:pt x="17" y="43"/>
                </a:cubicBezTo>
                <a:cubicBezTo>
                  <a:pt x="16" y="43"/>
                  <a:pt x="15" y="43"/>
                  <a:pt x="15" y="42"/>
                </a:cubicBezTo>
                <a:cubicBezTo>
                  <a:pt x="15" y="34"/>
                  <a:pt x="15" y="34"/>
                  <a:pt x="15" y="34"/>
                </a:cubicBezTo>
                <a:cubicBezTo>
                  <a:pt x="15" y="33"/>
                  <a:pt x="16" y="32"/>
                  <a:pt x="17" y="32"/>
                </a:cubicBezTo>
                <a:cubicBezTo>
                  <a:pt x="33" y="32"/>
                  <a:pt x="33" y="32"/>
                  <a:pt x="33" y="32"/>
                </a:cubicBezTo>
                <a:cubicBezTo>
                  <a:pt x="34" y="32"/>
                  <a:pt x="35" y="33"/>
                  <a:pt x="35" y="34"/>
                </a:cubicBezTo>
                <a:cubicBezTo>
                  <a:pt x="35" y="42"/>
                  <a:pt x="35" y="42"/>
                  <a:pt x="35" y="4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4" name="Freeform 710"/>
          <p:cNvSpPr>
            <a:spLocks noEditPoints="1"/>
          </p:cNvSpPr>
          <p:nvPr/>
        </p:nvSpPr>
        <p:spPr bwMode="auto">
          <a:xfrm>
            <a:off x="10006093" y="5715151"/>
            <a:ext cx="136076" cy="167996"/>
          </a:xfrm>
          <a:custGeom>
            <a:avLst/>
            <a:gdLst>
              <a:gd name="T0" fmla="*/ 30 w 40"/>
              <a:gd name="T1" fmla="*/ 28 h 50"/>
              <a:gd name="T2" fmla="*/ 26 w 40"/>
              <a:gd name="T3" fmla="*/ 45 h 50"/>
              <a:gd name="T4" fmla="*/ 38 w 40"/>
              <a:gd name="T5" fmla="*/ 46 h 50"/>
              <a:gd name="T6" fmla="*/ 38 w 40"/>
              <a:gd name="T7" fmla="*/ 50 h 50"/>
              <a:gd name="T8" fmla="*/ 0 w 40"/>
              <a:gd name="T9" fmla="*/ 48 h 50"/>
              <a:gd name="T10" fmla="*/ 15 w 40"/>
              <a:gd name="T11" fmla="*/ 46 h 50"/>
              <a:gd name="T12" fmla="*/ 23 w 40"/>
              <a:gd name="T13" fmla="*/ 42 h 50"/>
              <a:gd name="T14" fmla="*/ 3 w 40"/>
              <a:gd name="T15" fmla="*/ 41 h 50"/>
              <a:gd name="T16" fmla="*/ 3 w 40"/>
              <a:gd name="T17" fmla="*/ 39 h 50"/>
              <a:gd name="T18" fmla="*/ 27 w 40"/>
              <a:gd name="T19" fmla="*/ 34 h 50"/>
              <a:gd name="T20" fmla="*/ 24 w 40"/>
              <a:gd name="T21" fmla="*/ 26 h 50"/>
              <a:gd name="T22" fmla="*/ 20 w 40"/>
              <a:gd name="T23" fmla="*/ 26 h 50"/>
              <a:gd name="T24" fmla="*/ 15 w 40"/>
              <a:gd name="T25" fmla="*/ 31 h 50"/>
              <a:gd name="T26" fmla="*/ 13 w 40"/>
              <a:gd name="T27" fmla="*/ 33 h 50"/>
              <a:gd name="T28" fmla="*/ 7 w 40"/>
              <a:gd name="T29" fmla="*/ 30 h 50"/>
              <a:gd name="T30" fmla="*/ 8 w 40"/>
              <a:gd name="T31" fmla="*/ 27 h 50"/>
              <a:gd name="T32" fmla="*/ 6 w 40"/>
              <a:gd name="T33" fmla="*/ 25 h 50"/>
              <a:gd name="T34" fmla="*/ 18 w 40"/>
              <a:gd name="T35" fmla="*/ 6 h 50"/>
              <a:gd name="T36" fmla="*/ 19 w 40"/>
              <a:gd name="T37" fmla="*/ 7 h 50"/>
              <a:gd name="T38" fmla="*/ 20 w 40"/>
              <a:gd name="T39" fmla="*/ 3 h 50"/>
              <a:gd name="T40" fmla="*/ 22 w 40"/>
              <a:gd name="T41" fmla="*/ 0 h 50"/>
              <a:gd name="T42" fmla="*/ 31 w 40"/>
              <a:gd name="T43" fmla="*/ 8 h 50"/>
              <a:gd name="T44" fmla="*/ 28 w 40"/>
              <a:gd name="T45" fmla="*/ 8 h 50"/>
              <a:gd name="T46" fmla="*/ 27 w 40"/>
              <a:gd name="T47" fmla="*/ 12 h 50"/>
              <a:gd name="T48" fmla="*/ 25 w 40"/>
              <a:gd name="T49" fmla="*/ 17 h 50"/>
              <a:gd name="T50" fmla="*/ 26 w 40"/>
              <a:gd name="T51" fmla="*/ 23 h 50"/>
              <a:gd name="T52" fmla="*/ 26 w 40"/>
              <a:gd name="T53" fmla="*/ 7 h 50"/>
              <a:gd name="T54" fmla="*/ 21 w 40"/>
              <a:gd name="T55" fmla="*/ 8 h 50"/>
              <a:gd name="T56" fmla="*/ 26 w 40"/>
              <a:gd name="T57" fmla="*/ 7 h 50"/>
              <a:gd name="T58" fmla="*/ 23 w 40"/>
              <a:gd name="T59" fmla="*/ 16 h 50"/>
              <a:gd name="T60" fmla="*/ 18 w 40"/>
              <a:gd name="T61" fmla="*/ 9 h 50"/>
              <a:gd name="T62" fmla="*/ 16 w 40"/>
              <a:gd name="T63" fmla="*/ 29 h 50"/>
              <a:gd name="T64" fmla="*/ 16 w 40"/>
              <a:gd name="T65" fmla="*/ 21 h 50"/>
              <a:gd name="T66" fmla="*/ 18 w 40"/>
              <a:gd name="T67" fmla="*/ 17 h 50"/>
              <a:gd name="T68" fmla="*/ 23 w 40"/>
              <a:gd name="T69" fmla="*/ 19 h 50"/>
              <a:gd name="T70" fmla="*/ 19 w 40"/>
              <a:gd name="T71" fmla="*/ 19 h 50"/>
              <a:gd name="T72" fmla="*/ 19 w 40"/>
              <a:gd name="T73" fmla="*/ 19 h 50"/>
              <a:gd name="T74" fmla="*/ 21 w 40"/>
              <a:gd name="T75" fmla="*/ 24 h 50"/>
              <a:gd name="T76" fmla="*/ 23 w 40"/>
              <a:gd name="T77" fmla="*/ 23 h 50"/>
              <a:gd name="T78" fmla="*/ 24 w 40"/>
              <a:gd name="T79" fmla="*/ 19 h 50"/>
              <a:gd name="T80" fmla="*/ 10 w 40"/>
              <a:gd name="T81" fmla="*/ 28 h 50"/>
              <a:gd name="T82" fmla="*/ 9 w 40"/>
              <a:gd name="T83" fmla="*/ 29 h 50"/>
              <a:gd name="T84" fmla="*/ 12 w 40"/>
              <a:gd name="T85"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50">
                <a:moveTo>
                  <a:pt x="26" y="23"/>
                </a:moveTo>
                <a:cubicBezTo>
                  <a:pt x="28" y="24"/>
                  <a:pt x="29" y="26"/>
                  <a:pt x="30" y="28"/>
                </a:cubicBezTo>
                <a:cubicBezTo>
                  <a:pt x="30" y="29"/>
                  <a:pt x="31" y="31"/>
                  <a:pt x="31" y="34"/>
                </a:cubicBezTo>
                <a:cubicBezTo>
                  <a:pt x="31" y="38"/>
                  <a:pt x="29" y="42"/>
                  <a:pt x="26" y="45"/>
                </a:cubicBezTo>
                <a:cubicBezTo>
                  <a:pt x="26" y="45"/>
                  <a:pt x="25" y="46"/>
                  <a:pt x="25" y="46"/>
                </a:cubicBezTo>
                <a:cubicBezTo>
                  <a:pt x="38" y="46"/>
                  <a:pt x="38" y="46"/>
                  <a:pt x="38" y="46"/>
                </a:cubicBezTo>
                <a:cubicBezTo>
                  <a:pt x="39" y="46"/>
                  <a:pt x="40" y="47"/>
                  <a:pt x="40" y="48"/>
                </a:cubicBezTo>
                <a:cubicBezTo>
                  <a:pt x="40" y="49"/>
                  <a:pt x="39" y="50"/>
                  <a:pt x="38" y="50"/>
                </a:cubicBezTo>
                <a:cubicBezTo>
                  <a:pt x="26" y="50"/>
                  <a:pt x="14" y="50"/>
                  <a:pt x="2" y="50"/>
                </a:cubicBezTo>
                <a:cubicBezTo>
                  <a:pt x="1" y="50"/>
                  <a:pt x="0" y="49"/>
                  <a:pt x="0" y="48"/>
                </a:cubicBezTo>
                <a:cubicBezTo>
                  <a:pt x="0" y="47"/>
                  <a:pt x="1" y="46"/>
                  <a:pt x="2" y="46"/>
                </a:cubicBezTo>
                <a:cubicBezTo>
                  <a:pt x="15" y="46"/>
                  <a:pt x="15" y="46"/>
                  <a:pt x="15" y="46"/>
                </a:cubicBezTo>
                <a:cubicBezTo>
                  <a:pt x="15" y="46"/>
                  <a:pt x="15" y="46"/>
                  <a:pt x="15" y="46"/>
                </a:cubicBezTo>
                <a:cubicBezTo>
                  <a:pt x="18" y="46"/>
                  <a:pt x="21" y="44"/>
                  <a:pt x="23" y="42"/>
                </a:cubicBezTo>
                <a:cubicBezTo>
                  <a:pt x="24" y="42"/>
                  <a:pt x="24" y="42"/>
                  <a:pt x="24" y="41"/>
                </a:cubicBezTo>
                <a:cubicBezTo>
                  <a:pt x="3" y="41"/>
                  <a:pt x="3" y="41"/>
                  <a:pt x="3" y="41"/>
                </a:cubicBezTo>
                <a:cubicBezTo>
                  <a:pt x="2" y="41"/>
                  <a:pt x="2" y="41"/>
                  <a:pt x="2" y="40"/>
                </a:cubicBezTo>
                <a:cubicBezTo>
                  <a:pt x="2" y="39"/>
                  <a:pt x="2" y="39"/>
                  <a:pt x="3" y="39"/>
                </a:cubicBezTo>
                <a:cubicBezTo>
                  <a:pt x="26" y="39"/>
                  <a:pt x="26" y="39"/>
                  <a:pt x="26" y="39"/>
                </a:cubicBezTo>
                <a:cubicBezTo>
                  <a:pt x="26" y="37"/>
                  <a:pt x="27" y="35"/>
                  <a:pt x="27" y="34"/>
                </a:cubicBezTo>
                <a:cubicBezTo>
                  <a:pt x="27" y="32"/>
                  <a:pt x="27" y="30"/>
                  <a:pt x="26" y="29"/>
                </a:cubicBezTo>
                <a:cubicBezTo>
                  <a:pt x="26" y="28"/>
                  <a:pt x="25" y="27"/>
                  <a:pt x="24" y="26"/>
                </a:cubicBezTo>
                <a:cubicBezTo>
                  <a:pt x="23" y="26"/>
                  <a:pt x="22" y="26"/>
                  <a:pt x="21" y="26"/>
                </a:cubicBezTo>
                <a:cubicBezTo>
                  <a:pt x="21" y="26"/>
                  <a:pt x="20" y="26"/>
                  <a:pt x="20" y="26"/>
                </a:cubicBezTo>
                <a:cubicBezTo>
                  <a:pt x="17" y="31"/>
                  <a:pt x="17" y="31"/>
                  <a:pt x="17" y="31"/>
                </a:cubicBezTo>
                <a:cubicBezTo>
                  <a:pt x="17" y="32"/>
                  <a:pt x="16" y="32"/>
                  <a:pt x="15" y="31"/>
                </a:cubicBezTo>
                <a:cubicBezTo>
                  <a:pt x="14" y="31"/>
                  <a:pt x="14" y="31"/>
                  <a:pt x="14" y="31"/>
                </a:cubicBezTo>
                <a:cubicBezTo>
                  <a:pt x="13" y="33"/>
                  <a:pt x="13" y="33"/>
                  <a:pt x="13" y="33"/>
                </a:cubicBezTo>
                <a:cubicBezTo>
                  <a:pt x="13" y="33"/>
                  <a:pt x="12" y="33"/>
                  <a:pt x="12" y="33"/>
                </a:cubicBezTo>
                <a:cubicBezTo>
                  <a:pt x="7" y="30"/>
                  <a:pt x="7" y="30"/>
                  <a:pt x="7" y="30"/>
                </a:cubicBezTo>
                <a:cubicBezTo>
                  <a:pt x="7" y="30"/>
                  <a:pt x="6" y="29"/>
                  <a:pt x="7" y="29"/>
                </a:cubicBezTo>
                <a:cubicBezTo>
                  <a:pt x="8" y="27"/>
                  <a:pt x="8" y="27"/>
                  <a:pt x="8" y="27"/>
                </a:cubicBezTo>
                <a:cubicBezTo>
                  <a:pt x="7" y="26"/>
                  <a:pt x="7" y="26"/>
                  <a:pt x="7" y="26"/>
                </a:cubicBezTo>
                <a:cubicBezTo>
                  <a:pt x="6" y="26"/>
                  <a:pt x="6" y="25"/>
                  <a:pt x="6" y="25"/>
                </a:cubicBezTo>
                <a:cubicBezTo>
                  <a:pt x="17" y="7"/>
                  <a:pt x="17" y="7"/>
                  <a:pt x="17" y="7"/>
                </a:cubicBezTo>
                <a:cubicBezTo>
                  <a:pt x="17" y="6"/>
                  <a:pt x="18" y="6"/>
                  <a:pt x="18" y="6"/>
                </a:cubicBezTo>
                <a:cubicBezTo>
                  <a:pt x="18" y="6"/>
                  <a:pt x="18" y="6"/>
                  <a:pt x="18" y="6"/>
                </a:cubicBezTo>
                <a:cubicBezTo>
                  <a:pt x="19" y="7"/>
                  <a:pt x="19" y="7"/>
                  <a:pt x="19" y="7"/>
                </a:cubicBezTo>
                <a:cubicBezTo>
                  <a:pt x="21" y="4"/>
                  <a:pt x="21" y="4"/>
                  <a:pt x="21" y="4"/>
                </a:cubicBezTo>
                <a:cubicBezTo>
                  <a:pt x="20" y="3"/>
                  <a:pt x="20" y="3"/>
                  <a:pt x="20" y="3"/>
                </a:cubicBezTo>
                <a:cubicBezTo>
                  <a:pt x="19" y="3"/>
                  <a:pt x="19" y="2"/>
                  <a:pt x="19" y="1"/>
                </a:cubicBezTo>
                <a:cubicBezTo>
                  <a:pt x="20" y="0"/>
                  <a:pt x="21" y="0"/>
                  <a:pt x="22" y="0"/>
                </a:cubicBezTo>
                <a:cubicBezTo>
                  <a:pt x="25" y="2"/>
                  <a:pt x="28" y="4"/>
                  <a:pt x="31" y="5"/>
                </a:cubicBezTo>
                <a:cubicBezTo>
                  <a:pt x="31" y="6"/>
                  <a:pt x="32" y="7"/>
                  <a:pt x="31" y="8"/>
                </a:cubicBezTo>
                <a:cubicBezTo>
                  <a:pt x="31" y="9"/>
                  <a:pt x="30" y="9"/>
                  <a:pt x="29" y="9"/>
                </a:cubicBezTo>
                <a:cubicBezTo>
                  <a:pt x="28" y="8"/>
                  <a:pt x="28" y="8"/>
                  <a:pt x="28" y="8"/>
                </a:cubicBezTo>
                <a:cubicBezTo>
                  <a:pt x="26" y="11"/>
                  <a:pt x="26" y="11"/>
                  <a:pt x="26" y="11"/>
                </a:cubicBezTo>
                <a:cubicBezTo>
                  <a:pt x="27" y="12"/>
                  <a:pt x="27" y="12"/>
                  <a:pt x="27" y="12"/>
                </a:cubicBezTo>
                <a:cubicBezTo>
                  <a:pt x="27" y="12"/>
                  <a:pt x="28" y="13"/>
                  <a:pt x="27" y="13"/>
                </a:cubicBezTo>
                <a:cubicBezTo>
                  <a:pt x="25" y="17"/>
                  <a:pt x="25" y="17"/>
                  <a:pt x="25" y="17"/>
                </a:cubicBezTo>
                <a:cubicBezTo>
                  <a:pt x="26" y="18"/>
                  <a:pt x="27" y="20"/>
                  <a:pt x="27" y="21"/>
                </a:cubicBezTo>
                <a:cubicBezTo>
                  <a:pt x="27" y="22"/>
                  <a:pt x="27" y="22"/>
                  <a:pt x="26" y="23"/>
                </a:cubicBezTo>
                <a:close/>
                <a:moveTo>
                  <a:pt x="26" y="7"/>
                </a:moveTo>
                <a:cubicBezTo>
                  <a:pt x="26" y="7"/>
                  <a:pt x="26" y="7"/>
                  <a:pt x="26" y="7"/>
                </a:cubicBezTo>
                <a:cubicBezTo>
                  <a:pt x="25" y="6"/>
                  <a:pt x="24" y="6"/>
                  <a:pt x="23" y="5"/>
                </a:cubicBezTo>
                <a:cubicBezTo>
                  <a:pt x="21" y="8"/>
                  <a:pt x="21" y="8"/>
                  <a:pt x="21" y="8"/>
                </a:cubicBezTo>
                <a:cubicBezTo>
                  <a:pt x="24" y="10"/>
                  <a:pt x="24" y="10"/>
                  <a:pt x="24" y="10"/>
                </a:cubicBezTo>
                <a:cubicBezTo>
                  <a:pt x="26" y="7"/>
                  <a:pt x="26" y="7"/>
                  <a:pt x="26" y="7"/>
                </a:cubicBezTo>
                <a:close/>
                <a:moveTo>
                  <a:pt x="23" y="16"/>
                </a:moveTo>
                <a:cubicBezTo>
                  <a:pt x="23" y="16"/>
                  <a:pt x="23" y="16"/>
                  <a:pt x="23" y="16"/>
                </a:cubicBezTo>
                <a:cubicBezTo>
                  <a:pt x="25" y="13"/>
                  <a:pt x="25" y="13"/>
                  <a:pt x="25" y="13"/>
                </a:cubicBezTo>
                <a:cubicBezTo>
                  <a:pt x="23" y="12"/>
                  <a:pt x="20" y="10"/>
                  <a:pt x="18" y="9"/>
                </a:cubicBezTo>
                <a:cubicBezTo>
                  <a:pt x="9" y="25"/>
                  <a:pt x="9" y="25"/>
                  <a:pt x="9" y="25"/>
                </a:cubicBezTo>
                <a:cubicBezTo>
                  <a:pt x="11" y="26"/>
                  <a:pt x="13" y="28"/>
                  <a:pt x="16" y="29"/>
                </a:cubicBezTo>
                <a:cubicBezTo>
                  <a:pt x="18" y="25"/>
                  <a:pt x="18" y="25"/>
                  <a:pt x="18" y="25"/>
                </a:cubicBezTo>
                <a:cubicBezTo>
                  <a:pt x="17" y="24"/>
                  <a:pt x="16" y="23"/>
                  <a:pt x="16" y="21"/>
                </a:cubicBezTo>
                <a:cubicBezTo>
                  <a:pt x="16" y="20"/>
                  <a:pt x="17" y="18"/>
                  <a:pt x="18" y="17"/>
                </a:cubicBezTo>
                <a:cubicBezTo>
                  <a:pt x="18" y="17"/>
                  <a:pt x="18" y="17"/>
                  <a:pt x="18" y="17"/>
                </a:cubicBezTo>
                <a:cubicBezTo>
                  <a:pt x="19" y="16"/>
                  <a:pt x="21" y="16"/>
                  <a:pt x="23" y="16"/>
                </a:cubicBezTo>
                <a:close/>
                <a:moveTo>
                  <a:pt x="23" y="19"/>
                </a:moveTo>
                <a:cubicBezTo>
                  <a:pt x="23" y="19"/>
                  <a:pt x="23" y="19"/>
                  <a:pt x="23" y="19"/>
                </a:cubicBezTo>
                <a:cubicBezTo>
                  <a:pt x="22" y="18"/>
                  <a:pt x="21" y="18"/>
                  <a:pt x="19" y="19"/>
                </a:cubicBezTo>
                <a:cubicBezTo>
                  <a:pt x="19" y="19"/>
                  <a:pt x="19" y="19"/>
                  <a:pt x="19" y="19"/>
                </a:cubicBezTo>
                <a:cubicBezTo>
                  <a:pt x="19" y="19"/>
                  <a:pt x="19" y="19"/>
                  <a:pt x="19" y="19"/>
                </a:cubicBezTo>
                <a:cubicBezTo>
                  <a:pt x="19" y="20"/>
                  <a:pt x="19" y="20"/>
                  <a:pt x="19" y="21"/>
                </a:cubicBezTo>
                <a:cubicBezTo>
                  <a:pt x="19" y="23"/>
                  <a:pt x="20" y="24"/>
                  <a:pt x="21" y="24"/>
                </a:cubicBezTo>
                <a:cubicBezTo>
                  <a:pt x="22" y="24"/>
                  <a:pt x="23" y="24"/>
                  <a:pt x="23" y="23"/>
                </a:cubicBezTo>
                <a:cubicBezTo>
                  <a:pt x="23" y="23"/>
                  <a:pt x="23" y="23"/>
                  <a:pt x="23" y="23"/>
                </a:cubicBezTo>
                <a:cubicBezTo>
                  <a:pt x="24" y="23"/>
                  <a:pt x="24" y="22"/>
                  <a:pt x="24" y="21"/>
                </a:cubicBezTo>
                <a:cubicBezTo>
                  <a:pt x="24" y="20"/>
                  <a:pt x="24" y="20"/>
                  <a:pt x="24" y="19"/>
                </a:cubicBezTo>
                <a:cubicBezTo>
                  <a:pt x="23" y="19"/>
                  <a:pt x="23" y="19"/>
                  <a:pt x="23" y="19"/>
                </a:cubicBezTo>
                <a:close/>
                <a:moveTo>
                  <a:pt x="10" y="28"/>
                </a:moveTo>
                <a:cubicBezTo>
                  <a:pt x="10" y="28"/>
                  <a:pt x="10" y="28"/>
                  <a:pt x="10" y="28"/>
                </a:cubicBezTo>
                <a:cubicBezTo>
                  <a:pt x="9" y="29"/>
                  <a:pt x="9" y="29"/>
                  <a:pt x="9" y="29"/>
                </a:cubicBezTo>
                <a:cubicBezTo>
                  <a:pt x="12" y="30"/>
                  <a:pt x="12" y="30"/>
                  <a:pt x="12" y="30"/>
                </a:cubicBezTo>
                <a:cubicBezTo>
                  <a:pt x="12" y="30"/>
                  <a:pt x="12" y="30"/>
                  <a:pt x="12" y="30"/>
                </a:cubicBezTo>
                <a:cubicBezTo>
                  <a:pt x="10" y="28"/>
                  <a:pt x="10" y="28"/>
                  <a:pt x="10" y="2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5" name="Freeform 711"/>
          <p:cNvSpPr>
            <a:spLocks noEditPoints="1"/>
          </p:cNvSpPr>
          <p:nvPr/>
        </p:nvSpPr>
        <p:spPr bwMode="auto">
          <a:xfrm>
            <a:off x="4951105" y="5715152"/>
            <a:ext cx="152876" cy="164635"/>
          </a:xfrm>
          <a:custGeom>
            <a:avLst/>
            <a:gdLst>
              <a:gd name="T0" fmla="*/ 24 w 45"/>
              <a:gd name="T1" fmla="*/ 8 h 49"/>
              <a:gd name="T2" fmla="*/ 29 w 45"/>
              <a:gd name="T3" fmla="*/ 4 h 49"/>
              <a:gd name="T4" fmla="*/ 25 w 45"/>
              <a:gd name="T5" fmla="*/ 12 h 49"/>
              <a:gd name="T6" fmla="*/ 25 w 45"/>
              <a:gd name="T7" fmla="*/ 12 h 49"/>
              <a:gd name="T8" fmla="*/ 25 w 45"/>
              <a:gd name="T9" fmla="*/ 12 h 49"/>
              <a:gd name="T10" fmla="*/ 25 w 45"/>
              <a:gd name="T11" fmla="*/ 12 h 49"/>
              <a:gd name="T12" fmla="*/ 24 w 45"/>
              <a:gd name="T13" fmla="*/ 16 h 49"/>
              <a:gd name="T14" fmla="*/ 28 w 45"/>
              <a:gd name="T15" fmla="*/ 16 h 49"/>
              <a:gd name="T16" fmla="*/ 32 w 45"/>
              <a:gd name="T17" fmla="*/ 16 h 49"/>
              <a:gd name="T18" fmla="*/ 33 w 45"/>
              <a:gd name="T19" fmla="*/ 19 h 49"/>
              <a:gd name="T20" fmla="*/ 32 w 45"/>
              <a:gd name="T21" fmla="*/ 21 h 49"/>
              <a:gd name="T22" fmla="*/ 42 w 45"/>
              <a:gd name="T23" fmla="*/ 30 h 49"/>
              <a:gd name="T24" fmla="*/ 45 w 45"/>
              <a:gd name="T25" fmla="*/ 32 h 49"/>
              <a:gd name="T26" fmla="*/ 45 w 45"/>
              <a:gd name="T27" fmla="*/ 33 h 49"/>
              <a:gd name="T28" fmla="*/ 25 w 45"/>
              <a:gd name="T29" fmla="*/ 49 h 49"/>
              <a:gd name="T30" fmla="*/ 20 w 45"/>
              <a:gd name="T31" fmla="*/ 49 h 49"/>
              <a:gd name="T32" fmla="*/ 0 w 45"/>
              <a:gd name="T33" fmla="*/ 33 h 49"/>
              <a:gd name="T34" fmla="*/ 20 w 45"/>
              <a:gd name="T35" fmla="*/ 16 h 49"/>
              <a:gd name="T36" fmla="*/ 22 w 45"/>
              <a:gd name="T37" fmla="*/ 14 h 49"/>
              <a:gd name="T38" fmla="*/ 8 w 45"/>
              <a:gd name="T39" fmla="*/ 3 h 49"/>
              <a:gd name="T40" fmla="*/ 19 w 45"/>
              <a:gd name="T41" fmla="*/ 2 h 49"/>
              <a:gd name="T42" fmla="*/ 19 w 45"/>
              <a:gd name="T43" fmla="*/ 20 h 49"/>
              <a:gd name="T44" fmla="*/ 16 w 45"/>
              <a:gd name="T45" fmla="*/ 20 h 49"/>
              <a:gd name="T46" fmla="*/ 16 w 45"/>
              <a:gd name="T47" fmla="*/ 45 h 49"/>
              <a:gd name="T48" fmla="*/ 21 w 45"/>
              <a:gd name="T49" fmla="*/ 44 h 49"/>
              <a:gd name="T50" fmla="*/ 25 w 45"/>
              <a:gd name="T51" fmla="*/ 45 h 49"/>
              <a:gd name="T52" fmla="*/ 41 w 45"/>
              <a:gd name="T53" fmla="*/ 35 h 49"/>
              <a:gd name="T54" fmla="*/ 29 w 45"/>
              <a:gd name="T55" fmla="*/ 20 h 49"/>
              <a:gd name="T56" fmla="*/ 25 w 45"/>
              <a:gd name="T57" fmla="*/ 20 h 49"/>
              <a:gd name="T58" fmla="*/ 21 w 45"/>
              <a:gd name="T59" fmla="*/ 21 h 49"/>
              <a:gd name="T60" fmla="*/ 18 w 45"/>
              <a:gd name="T61" fmla="*/ 4 h 49"/>
              <a:gd name="T62" fmla="*/ 18 w 45"/>
              <a:gd name="T63" fmla="*/ 4 h 49"/>
              <a:gd name="T64" fmla="*/ 14 w 45"/>
              <a:gd name="T65" fmla="*/ 11 h 49"/>
              <a:gd name="T66" fmla="*/ 18 w 45"/>
              <a:gd name="T67" fmla="*/ 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 h="49">
                <a:moveTo>
                  <a:pt x="20" y="2"/>
                </a:moveTo>
                <a:cubicBezTo>
                  <a:pt x="22" y="3"/>
                  <a:pt x="24" y="5"/>
                  <a:pt x="24" y="8"/>
                </a:cubicBezTo>
                <a:cubicBezTo>
                  <a:pt x="25" y="6"/>
                  <a:pt x="26" y="5"/>
                  <a:pt x="27" y="4"/>
                </a:cubicBezTo>
                <a:cubicBezTo>
                  <a:pt x="28" y="4"/>
                  <a:pt x="28" y="4"/>
                  <a:pt x="29" y="4"/>
                </a:cubicBezTo>
                <a:cubicBezTo>
                  <a:pt x="29" y="5"/>
                  <a:pt x="29" y="5"/>
                  <a:pt x="29" y="6"/>
                </a:cubicBezTo>
                <a:cubicBezTo>
                  <a:pt x="27" y="8"/>
                  <a:pt x="26" y="10"/>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5" y="12"/>
                  <a:pt x="25" y="12"/>
                  <a:pt x="25" y="12"/>
                </a:cubicBezTo>
                <a:cubicBezTo>
                  <a:pt x="24" y="13"/>
                  <a:pt x="24" y="15"/>
                  <a:pt x="24" y="16"/>
                </a:cubicBezTo>
                <a:cubicBezTo>
                  <a:pt x="24" y="16"/>
                  <a:pt x="24" y="16"/>
                  <a:pt x="25" y="16"/>
                </a:cubicBezTo>
                <a:cubicBezTo>
                  <a:pt x="26" y="16"/>
                  <a:pt x="27" y="16"/>
                  <a:pt x="28" y="16"/>
                </a:cubicBezTo>
                <a:cubicBezTo>
                  <a:pt x="29" y="16"/>
                  <a:pt x="29" y="16"/>
                  <a:pt x="30" y="16"/>
                </a:cubicBezTo>
                <a:cubicBezTo>
                  <a:pt x="31" y="16"/>
                  <a:pt x="31" y="16"/>
                  <a:pt x="32" y="16"/>
                </a:cubicBezTo>
                <a:cubicBezTo>
                  <a:pt x="33" y="16"/>
                  <a:pt x="33" y="17"/>
                  <a:pt x="33" y="18"/>
                </a:cubicBezTo>
                <a:cubicBezTo>
                  <a:pt x="33" y="19"/>
                  <a:pt x="33" y="19"/>
                  <a:pt x="33" y="19"/>
                </a:cubicBezTo>
                <a:cubicBezTo>
                  <a:pt x="33" y="19"/>
                  <a:pt x="33" y="19"/>
                  <a:pt x="33" y="19"/>
                </a:cubicBezTo>
                <a:cubicBezTo>
                  <a:pt x="33" y="20"/>
                  <a:pt x="32" y="20"/>
                  <a:pt x="32" y="21"/>
                </a:cubicBezTo>
                <a:cubicBezTo>
                  <a:pt x="31" y="26"/>
                  <a:pt x="35" y="32"/>
                  <a:pt x="41" y="31"/>
                </a:cubicBezTo>
                <a:cubicBezTo>
                  <a:pt x="41" y="31"/>
                  <a:pt x="42" y="30"/>
                  <a:pt x="42" y="30"/>
                </a:cubicBezTo>
                <a:cubicBezTo>
                  <a:pt x="43" y="30"/>
                  <a:pt x="44" y="30"/>
                  <a:pt x="45" y="31"/>
                </a:cubicBezTo>
                <a:cubicBezTo>
                  <a:pt x="45" y="32"/>
                  <a:pt x="45" y="32"/>
                  <a:pt x="45" y="32"/>
                </a:cubicBezTo>
                <a:cubicBezTo>
                  <a:pt x="45" y="33"/>
                  <a:pt x="45" y="33"/>
                  <a:pt x="45" y="33"/>
                </a:cubicBezTo>
                <a:cubicBezTo>
                  <a:pt x="45" y="33"/>
                  <a:pt x="45" y="33"/>
                  <a:pt x="45" y="33"/>
                </a:cubicBezTo>
                <a:cubicBezTo>
                  <a:pt x="45" y="42"/>
                  <a:pt x="37" y="49"/>
                  <a:pt x="28" y="49"/>
                </a:cubicBezTo>
                <a:cubicBezTo>
                  <a:pt x="27" y="49"/>
                  <a:pt x="26" y="49"/>
                  <a:pt x="25" y="49"/>
                </a:cubicBezTo>
                <a:cubicBezTo>
                  <a:pt x="24" y="49"/>
                  <a:pt x="23" y="48"/>
                  <a:pt x="22" y="48"/>
                </a:cubicBezTo>
                <a:cubicBezTo>
                  <a:pt x="21" y="48"/>
                  <a:pt x="21" y="49"/>
                  <a:pt x="20" y="49"/>
                </a:cubicBezTo>
                <a:cubicBezTo>
                  <a:pt x="19" y="49"/>
                  <a:pt x="17" y="49"/>
                  <a:pt x="16" y="49"/>
                </a:cubicBezTo>
                <a:cubicBezTo>
                  <a:pt x="7" y="49"/>
                  <a:pt x="0" y="42"/>
                  <a:pt x="0" y="33"/>
                </a:cubicBezTo>
                <a:cubicBezTo>
                  <a:pt x="0" y="23"/>
                  <a:pt x="7" y="16"/>
                  <a:pt x="16" y="16"/>
                </a:cubicBezTo>
                <a:cubicBezTo>
                  <a:pt x="17" y="16"/>
                  <a:pt x="19" y="16"/>
                  <a:pt x="20" y="16"/>
                </a:cubicBezTo>
                <a:cubicBezTo>
                  <a:pt x="20" y="16"/>
                  <a:pt x="21" y="16"/>
                  <a:pt x="21" y="17"/>
                </a:cubicBezTo>
                <a:cubicBezTo>
                  <a:pt x="21" y="15"/>
                  <a:pt x="21" y="15"/>
                  <a:pt x="22" y="14"/>
                </a:cubicBezTo>
                <a:cubicBezTo>
                  <a:pt x="19" y="14"/>
                  <a:pt x="16" y="14"/>
                  <a:pt x="13" y="13"/>
                </a:cubicBezTo>
                <a:cubicBezTo>
                  <a:pt x="10" y="11"/>
                  <a:pt x="8" y="7"/>
                  <a:pt x="8" y="3"/>
                </a:cubicBezTo>
                <a:cubicBezTo>
                  <a:pt x="8" y="2"/>
                  <a:pt x="8" y="2"/>
                  <a:pt x="8" y="2"/>
                </a:cubicBezTo>
                <a:cubicBezTo>
                  <a:pt x="12" y="0"/>
                  <a:pt x="16" y="0"/>
                  <a:pt x="19" y="2"/>
                </a:cubicBezTo>
                <a:cubicBezTo>
                  <a:pt x="20" y="2"/>
                  <a:pt x="20" y="2"/>
                  <a:pt x="20" y="2"/>
                </a:cubicBezTo>
                <a:close/>
                <a:moveTo>
                  <a:pt x="19" y="20"/>
                </a:moveTo>
                <a:cubicBezTo>
                  <a:pt x="19" y="20"/>
                  <a:pt x="19" y="20"/>
                  <a:pt x="19" y="20"/>
                </a:cubicBezTo>
                <a:cubicBezTo>
                  <a:pt x="18" y="20"/>
                  <a:pt x="17" y="20"/>
                  <a:pt x="16" y="20"/>
                </a:cubicBezTo>
                <a:cubicBezTo>
                  <a:pt x="9" y="20"/>
                  <a:pt x="3" y="25"/>
                  <a:pt x="3" y="33"/>
                </a:cubicBezTo>
                <a:cubicBezTo>
                  <a:pt x="3" y="40"/>
                  <a:pt x="9" y="45"/>
                  <a:pt x="16" y="45"/>
                </a:cubicBezTo>
                <a:cubicBezTo>
                  <a:pt x="17" y="45"/>
                  <a:pt x="18" y="45"/>
                  <a:pt x="19" y="45"/>
                </a:cubicBezTo>
                <a:cubicBezTo>
                  <a:pt x="20" y="45"/>
                  <a:pt x="21" y="45"/>
                  <a:pt x="21" y="44"/>
                </a:cubicBezTo>
                <a:cubicBezTo>
                  <a:pt x="22" y="44"/>
                  <a:pt x="22" y="44"/>
                  <a:pt x="23" y="44"/>
                </a:cubicBezTo>
                <a:cubicBezTo>
                  <a:pt x="24" y="45"/>
                  <a:pt x="25" y="45"/>
                  <a:pt x="25" y="45"/>
                </a:cubicBezTo>
                <a:cubicBezTo>
                  <a:pt x="26" y="45"/>
                  <a:pt x="27" y="45"/>
                  <a:pt x="28" y="45"/>
                </a:cubicBezTo>
                <a:cubicBezTo>
                  <a:pt x="34" y="45"/>
                  <a:pt x="40" y="41"/>
                  <a:pt x="41" y="35"/>
                </a:cubicBezTo>
                <a:cubicBezTo>
                  <a:pt x="33" y="35"/>
                  <a:pt x="26" y="28"/>
                  <a:pt x="28" y="20"/>
                </a:cubicBezTo>
                <a:cubicBezTo>
                  <a:pt x="29" y="20"/>
                  <a:pt x="29" y="20"/>
                  <a:pt x="29" y="20"/>
                </a:cubicBezTo>
                <a:cubicBezTo>
                  <a:pt x="28" y="20"/>
                  <a:pt x="28" y="20"/>
                  <a:pt x="28" y="20"/>
                </a:cubicBezTo>
                <a:cubicBezTo>
                  <a:pt x="27" y="20"/>
                  <a:pt x="26" y="20"/>
                  <a:pt x="25" y="20"/>
                </a:cubicBezTo>
                <a:cubicBezTo>
                  <a:pt x="25" y="20"/>
                  <a:pt x="24" y="20"/>
                  <a:pt x="23" y="21"/>
                </a:cubicBezTo>
                <a:cubicBezTo>
                  <a:pt x="22" y="21"/>
                  <a:pt x="22" y="21"/>
                  <a:pt x="21" y="21"/>
                </a:cubicBezTo>
                <a:cubicBezTo>
                  <a:pt x="21" y="20"/>
                  <a:pt x="20" y="20"/>
                  <a:pt x="19" y="20"/>
                </a:cubicBezTo>
                <a:close/>
                <a:moveTo>
                  <a:pt x="18" y="4"/>
                </a:moveTo>
                <a:cubicBezTo>
                  <a:pt x="18" y="4"/>
                  <a:pt x="18" y="4"/>
                  <a:pt x="18" y="4"/>
                </a:cubicBezTo>
                <a:cubicBezTo>
                  <a:pt x="18" y="4"/>
                  <a:pt x="18" y="4"/>
                  <a:pt x="18" y="4"/>
                </a:cubicBezTo>
                <a:cubicBezTo>
                  <a:pt x="16" y="2"/>
                  <a:pt x="13" y="2"/>
                  <a:pt x="10" y="4"/>
                </a:cubicBezTo>
                <a:cubicBezTo>
                  <a:pt x="10" y="6"/>
                  <a:pt x="12" y="9"/>
                  <a:pt x="14" y="11"/>
                </a:cubicBezTo>
                <a:cubicBezTo>
                  <a:pt x="17" y="12"/>
                  <a:pt x="20" y="12"/>
                  <a:pt x="23" y="11"/>
                </a:cubicBezTo>
                <a:cubicBezTo>
                  <a:pt x="22" y="8"/>
                  <a:pt x="21" y="5"/>
                  <a:pt x="18" y="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6" name="Freeform 712"/>
          <p:cNvSpPr>
            <a:spLocks noEditPoints="1"/>
          </p:cNvSpPr>
          <p:nvPr/>
        </p:nvSpPr>
        <p:spPr bwMode="auto">
          <a:xfrm>
            <a:off x="7639035" y="5711791"/>
            <a:ext cx="110877" cy="174715"/>
          </a:xfrm>
          <a:custGeom>
            <a:avLst/>
            <a:gdLst>
              <a:gd name="T0" fmla="*/ 18 w 33"/>
              <a:gd name="T1" fmla="*/ 41 h 52"/>
              <a:gd name="T2" fmla="*/ 18 w 33"/>
              <a:gd name="T3" fmla="*/ 27 h 52"/>
              <a:gd name="T4" fmla="*/ 11 w 33"/>
              <a:gd name="T5" fmla="*/ 32 h 52"/>
              <a:gd name="T6" fmla="*/ 13 w 33"/>
              <a:gd name="T7" fmla="*/ 33 h 52"/>
              <a:gd name="T8" fmla="*/ 16 w 33"/>
              <a:gd name="T9" fmla="*/ 41 h 52"/>
              <a:gd name="T10" fmla="*/ 11 w 33"/>
              <a:gd name="T11" fmla="*/ 42 h 52"/>
              <a:gd name="T12" fmla="*/ 22 w 33"/>
              <a:gd name="T13" fmla="*/ 44 h 52"/>
              <a:gd name="T14" fmla="*/ 22 w 33"/>
              <a:gd name="T15" fmla="*/ 41 h 52"/>
              <a:gd name="T16" fmla="*/ 27 w 33"/>
              <a:gd name="T17" fmla="*/ 22 h 52"/>
              <a:gd name="T18" fmla="*/ 26 w 33"/>
              <a:gd name="T19" fmla="*/ 16 h 52"/>
              <a:gd name="T20" fmla="*/ 33 w 33"/>
              <a:gd name="T21" fmla="*/ 2 h 52"/>
              <a:gd name="T22" fmla="*/ 32 w 33"/>
              <a:gd name="T23" fmla="*/ 0 h 52"/>
              <a:gd name="T24" fmla="*/ 19 w 33"/>
              <a:gd name="T25" fmla="*/ 0 h 52"/>
              <a:gd name="T26" fmla="*/ 17 w 33"/>
              <a:gd name="T27" fmla="*/ 3 h 52"/>
              <a:gd name="T28" fmla="*/ 15 w 33"/>
              <a:gd name="T29" fmla="*/ 0 h 52"/>
              <a:gd name="T30" fmla="*/ 1 w 33"/>
              <a:gd name="T31" fmla="*/ 0 h 52"/>
              <a:gd name="T32" fmla="*/ 1 w 33"/>
              <a:gd name="T33" fmla="*/ 2 h 52"/>
              <a:gd name="T34" fmla="*/ 8 w 33"/>
              <a:gd name="T35" fmla="*/ 16 h 52"/>
              <a:gd name="T36" fmla="*/ 6 w 33"/>
              <a:gd name="T37" fmla="*/ 22 h 52"/>
              <a:gd name="T38" fmla="*/ 17 w 33"/>
              <a:gd name="T39" fmla="*/ 52 h 52"/>
              <a:gd name="T40" fmla="*/ 27 w 33"/>
              <a:gd name="T41" fmla="*/ 22 h 52"/>
              <a:gd name="T42" fmla="*/ 19 w 33"/>
              <a:gd name="T43" fmla="*/ 2 h 52"/>
              <a:gd name="T44" fmla="*/ 23 w 33"/>
              <a:gd name="T45" fmla="*/ 14 h 52"/>
              <a:gd name="T46" fmla="*/ 19 w 33"/>
              <a:gd name="T47" fmla="*/ 2 h 52"/>
              <a:gd name="T48" fmla="*/ 25 w 33"/>
              <a:gd name="T49" fmla="*/ 19 h 52"/>
              <a:gd name="T50" fmla="*/ 17 w 33"/>
              <a:gd name="T51" fmla="*/ 18 h 52"/>
              <a:gd name="T52" fmla="*/ 9 w 33"/>
              <a:gd name="T53" fmla="*/ 19 h 52"/>
              <a:gd name="T54" fmla="*/ 9 w 33"/>
              <a:gd name="T55" fmla="*/ 18 h 52"/>
              <a:gd name="T56" fmla="*/ 23 w 33"/>
              <a:gd name="T57" fmla="*/ 17 h 52"/>
              <a:gd name="T58" fmla="*/ 24 w 33"/>
              <a:gd name="T59" fmla="*/ 18 h 52"/>
              <a:gd name="T60" fmla="*/ 3 w 33"/>
              <a:gd name="T61" fmla="*/ 2 h 52"/>
              <a:gd name="T62" fmla="*/ 14 w 33"/>
              <a:gd name="T63" fmla="*/ 2 h 52"/>
              <a:gd name="T64" fmla="*/ 16 w 33"/>
              <a:gd name="T65" fmla="*/ 5 h 52"/>
              <a:gd name="T66" fmla="*/ 11 w 33"/>
              <a:gd name="T67" fmla="*/ 15 h 52"/>
              <a:gd name="T68" fmla="*/ 17 w 33"/>
              <a:gd name="T69" fmla="*/ 48 h 52"/>
              <a:gd name="T70" fmla="*/ 4 w 33"/>
              <a:gd name="T71" fmla="*/ 35 h 52"/>
              <a:gd name="T72" fmla="*/ 30 w 33"/>
              <a:gd name="T73"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 h="52">
                <a:moveTo>
                  <a:pt x="22" y="41"/>
                </a:moveTo>
                <a:cubicBezTo>
                  <a:pt x="18" y="41"/>
                  <a:pt x="18" y="41"/>
                  <a:pt x="18" y="41"/>
                </a:cubicBezTo>
                <a:cubicBezTo>
                  <a:pt x="18" y="27"/>
                  <a:pt x="18" y="27"/>
                  <a:pt x="18" y="27"/>
                </a:cubicBezTo>
                <a:cubicBezTo>
                  <a:pt x="18" y="27"/>
                  <a:pt x="18" y="27"/>
                  <a:pt x="18" y="27"/>
                </a:cubicBezTo>
                <a:cubicBezTo>
                  <a:pt x="17" y="26"/>
                  <a:pt x="17" y="26"/>
                  <a:pt x="16" y="27"/>
                </a:cubicBezTo>
                <a:cubicBezTo>
                  <a:pt x="11" y="32"/>
                  <a:pt x="11" y="32"/>
                  <a:pt x="11" y="32"/>
                </a:cubicBezTo>
                <a:cubicBezTo>
                  <a:pt x="10" y="32"/>
                  <a:pt x="10" y="33"/>
                  <a:pt x="11" y="33"/>
                </a:cubicBezTo>
                <a:cubicBezTo>
                  <a:pt x="11" y="34"/>
                  <a:pt x="12" y="34"/>
                  <a:pt x="13" y="33"/>
                </a:cubicBezTo>
                <a:cubicBezTo>
                  <a:pt x="16" y="30"/>
                  <a:pt x="16" y="30"/>
                  <a:pt x="16" y="30"/>
                </a:cubicBezTo>
                <a:cubicBezTo>
                  <a:pt x="16" y="41"/>
                  <a:pt x="16" y="41"/>
                  <a:pt x="16" y="41"/>
                </a:cubicBezTo>
                <a:cubicBezTo>
                  <a:pt x="12" y="41"/>
                  <a:pt x="12" y="41"/>
                  <a:pt x="12" y="41"/>
                </a:cubicBezTo>
                <a:cubicBezTo>
                  <a:pt x="11" y="41"/>
                  <a:pt x="11" y="42"/>
                  <a:pt x="11" y="42"/>
                </a:cubicBezTo>
                <a:cubicBezTo>
                  <a:pt x="11" y="43"/>
                  <a:pt x="11" y="44"/>
                  <a:pt x="12" y="44"/>
                </a:cubicBezTo>
                <a:cubicBezTo>
                  <a:pt x="22" y="44"/>
                  <a:pt x="22" y="44"/>
                  <a:pt x="22" y="44"/>
                </a:cubicBezTo>
                <a:cubicBezTo>
                  <a:pt x="22" y="44"/>
                  <a:pt x="23" y="43"/>
                  <a:pt x="23" y="42"/>
                </a:cubicBezTo>
                <a:cubicBezTo>
                  <a:pt x="23" y="42"/>
                  <a:pt x="22" y="41"/>
                  <a:pt x="22" y="41"/>
                </a:cubicBezTo>
                <a:close/>
                <a:moveTo>
                  <a:pt x="27" y="22"/>
                </a:moveTo>
                <a:cubicBezTo>
                  <a:pt x="27" y="22"/>
                  <a:pt x="27" y="22"/>
                  <a:pt x="27" y="22"/>
                </a:cubicBezTo>
                <a:cubicBezTo>
                  <a:pt x="27" y="19"/>
                  <a:pt x="27" y="19"/>
                  <a:pt x="27" y="19"/>
                </a:cubicBezTo>
                <a:cubicBezTo>
                  <a:pt x="27" y="18"/>
                  <a:pt x="27" y="17"/>
                  <a:pt x="26" y="16"/>
                </a:cubicBezTo>
                <a:cubicBezTo>
                  <a:pt x="26" y="16"/>
                  <a:pt x="25" y="16"/>
                  <a:pt x="25" y="16"/>
                </a:cubicBezTo>
                <a:cubicBezTo>
                  <a:pt x="33" y="2"/>
                  <a:pt x="33" y="2"/>
                  <a:pt x="33" y="2"/>
                </a:cubicBezTo>
                <a:cubicBezTo>
                  <a:pt x="33" y="2"/>
                  <a:pt x="33" y="1"/>
                  <a:pt x="33" y="1"/>
                </a:cubicBezTo>
                <a:cubicBezTo>
                  <a:pt x="33" y="1"/>
                  <a:pt x="33" y="0"/>
                  <a:pt x="32" y="0"/>
                </a:cubicBezTo>
                <a:cubicBezTo>
                  <a:pt x="19" y="0"/>
                  <a:pt x="19" y="0"/>
                  <a:pt x="19" y="0"/>
                </a:cubicBezTo>
                <a:cubicBezTo>
                  <a:pt x="19" y="0"/>
                  <a:pt x="19" y="0"/>
                  <a:pt x="19" y="0"/>
                </a:cubicBezTo>
                <a:cubicBezTo>
                  <a:pt x="18" y="0"/>
                  <a:pt x="18" y="0"/>
                  <a:pt x="18" y="1"/>
                </a:cubicBezTo>
                <a:cubicBezTo>
                  <a:pt x="17" y="3"/>
                  <a:pt x="17" y="3"/>
                  <a:pt x="17" y="3"/>
                </a:cubicBezTo>
                <a:cubicBezTo>
                  <a:pt x="16" y="1"/>
                  <a:pt x="16" y="1"/>
                  <a:pt x="16" y="1"/>
                </a:cubicBezTo>
                <a:cubicBezTo>
                  <a:pt x="15" y="0"/>
                  <a:pt x="15" y="0"/>
                  <a:pt x="15" y="0"/>
                </a:cubicBezTo>
                <a:cubicBezTo>
                  <a:pt x="15" y="0"/>
                  <a:pt x="15" y="0"/>
                  <a:pt x="15" y="0"/>
                </a:cubicBezTo>
                <a:cubicBezTo>
                  <a:pt x="1" y="0"/>
                  <a:pt x="1" y="0"/>
                  <a:pt x="1" y="0"/>
                </a:cubicBezTo>
                <a:cubicBezTo>
                  <a:pt x="1" y="0"/>
                  <a:pt x="0" y="1"/>
                  <a:pt x="0" y="1"/>
                </a:cubicBezTo>
                <a:cubicBezTo>
                  <a:pt x="0" y="1"/>
                  <a:pt x="0" y="2"/>
                  <a:pt x="1" y="2"/>
                </a:cubicBezTo>
                <a:cubicBezTo>
                  <a:pt x="9" y="16"/>
                  <a:pt x="9" y="16"/>
                  <a:pt x="9" y="16"/>
                </a:cubicBezTo>
                <a:cubicBezTo>
                  <a:pt x="8" y="16"/>
                  <a:pt x="8" y="16"/>
                  <a:pt x="8" y="16"/>
                </a:cubicBezTo>
                <a:cubicBezTo>
                  <a:pt x="7" y="17"/>
                  <a:pt x="6" y="18"/>
                  <a:pt x="6" y="19"/>
                </a:cubicBezTo>
                <a:cubicBezTo>
                  <a:pt x="6" y="22"/>
                  <a:pt x="6" y="22"/>
                  <a:pt x="6" y="22"/>
                </a:cubicBezTo>
                <a:cubicBezTo>
                  <a:pt x="3" y="25"/>
                  <a:pt x="0" y="30"/>
                  <a:pt x="0" y="35"/>
                </a:cubicBezTo>
                <a:cubicBezTo>
                  <a:pt x="0" y="44"/>
                  <a:pt x="8" y="52"/>
                  <a:pt x="17" y="52"/>
                </a:cubicBezTo>
                <a:cubicBezTo>
                  <a:pt x="26" y="52"/>
                  <a:pt x="33" y="44"/>
                  <a:pt x="33" y="35"/>
                </a:cubicBezTo>
                <a:cubicBezTo>
                  <a:pt x="33" y="30"/>
                  <a:pt x="31" y="25"/>
                  <a:pt x="27" y="22"/>
                </a:cubicBezTo>
                <a:close/>
                <a:moveTo>
                  <a:pt x="19" y="2"/>
                </a:moveTo>
                <a:cubicBezTo>
                  <a:pt x="19" y="2"/>
                  <a:pt x="19" y="2"/>
                  <a:pt x="19" y="2"/>
                </a:cubicBezTo>
                <a:cubicBezTo>
                  <a:pt x="30" y="2"/>
                  <a:pt x="30" y="2"/>
                  <a:pt x="30" y="2"/>
                </a:cubicBezTo>
                <a:cubicBezTo>
                  <a:pt x="23" y="14"/>
                  <a:pt x="23" y="14"/>
                  <a:pt x="23" y="14"/>
                </a:cubicBezTo>
                <a:cubicBezTo>
                  <a:pt x="18" y="5"/>
                  <a:pt x="18" y="5"/>
                  <a:pt x="18" y="5"/>
                </a:cubicBezTo>
                <a:cubicBezTo>
                  <a:pt x="19" y="2"/>
                  <a:pt x="19" y="2"/>
                  <a:pt x="19" y="2"/>
                </a:cubicBezTo>
                <a:close/>
                <a:moveTo>
                  <a:pt x="25" y="19"/>
                </a:moveTo>
                <a:cubicBezTo>
                  <a:pt x="25" y="19"/>
                  <a:pt x="25" y="19"/>
                  <a:pt x="25" y="19"/>
                </a:cubicBezTo>
                <a:cubicBezTo>
                  <a:pt x="25" y="20"/>
                  <a:pt x="25" y="20"/>
                  <a:pt x="25" y="20"/>
                </a:cubicBezTo>
                <a:cubicBezTo>
                  <a:pt x="22" y="19"/>
                  <a:pt x="20" y="18"/>
                  <a:pt x="17" y="18"/>
                </a:cubicBezTo>
                <a:cubicBezTo>
                  <a:pt x="14" y="18"/>
                  <a:pt x="11" y="19"/>
                  <a:pt x="9" y="20"/>
                </a:cubicBezTo>
                <a:cubicBezTo>
                  <a:pt x="9" y="19"/>
                  <a:pt x="9" y="19"/>
                  <a:pt x="9" y="19"/>
                </a:cubicBezTo>
                <a:cubicBezTo>
                  <a:pt x="9" y="19"/>
                  <a:pt x="9" y="18"/>
                  <a:pt x="9" y="18"/>
                </a:cubicBezTo>
                <a:cubicBezTo>
                  <a:pt x="9" y="18"/>
                  <a:pt x="9" y="18"/>
                  <a:pt x="9" y="18"/>
                </a:cubicBezTo>
                <a:cubicBezTo>
                  <a:pt x="10" y="18"/>
                  <a:pt x="10" y="17"/>
                  <a:pt x="11" y="17"/>
                </a:cubicBezTo>
                <a:cubicBezTo>
                  <a:pt x="23" y="17"/>
                  <a:pt x="23" y="17"/>
                  <a:pt x="23" y="17"/>
                </a:cubicBezTo>
                <a:cubicBezTo>
                  <a:pt x="23" y="17"/>
                  <a:pt x="24" y="18"/>
                  <a:pt x="24" y="18"/>
                </a:cubicBezTo>
                <a:cubicBezTo>
                  <a:pt x="24" y="18"/>
                  <a:pt x="24" y="18"/>
                  <a:pt x="24" y="18"/>
                </a:cubicBezTo>
                <a:cubicBezTo>
                  <a:pt x="25" y="18"/>
                  <a:pt x="25" y="19"/>
                  <a:pt x="25" y="19"/>
                </a:cubicBezTo>
                <a:close/>
                <a:moveTo>
                  <a:pt x="3" y="2"/>
                </a:moveTo>
                <a:cubicBezTo>
                  <a:pt x="3" y="2"/>
                  <a:pt x="3" y="2"/>
                  <a:pt x="3" y="2"/>
                </a:cubicBezTo>
                <a:cubicBezTo>
                  <a:pt x="14" y="2"/>
                  <a:pt x="14" y="2"/>
                  <a:pt x="14" y="2"/>
                </a:cubicBezTo>
                <a:cubicBezTo>
                  <a:pt x="16" y="5"/>
                  <a:pt x="16" y="5"/>
                  <a:pt x="16" y="5"/>
                </a:cubicBezTo>
                <a:cubicBezTo>
                  <a:pt x="16" y="5"/>
                  <a:pt x="16" y="5"/>
                  <a:pt x="16" y="5"/>
                </a:cubicBezTo>
                <a:cubicBezTo>
                  <a:pt x="21" y="15"/>
                  <a:pt x="21" y="15"/>
                  <a:pt x="21" y="15"/>
                </a:cubicBezTo>
                <a:cubicBezTo>
                  <a:pt x="11" y="15"/>
                  <a:pt x="11" y="15"/>
                  <a:pt x="11" y="15"/>
                </a:cubicBezTo>
                <a:cubicBezTo>
                  <a:pt x="3" y="2"/>
                  <a:pt x="3" y="2"/>
                  <a:pt x="3" y="2"/>
                </a:cubicBezTo>
                <a:close/>
                <a:moveTo>
                  <a:pt x="17" y="48"/>
                </a:moveTo>
                <a:cubicBezTo>
                  <a:pt x="17" y="48"/>
                  <a:pt x="17" y="48"/>
                  <a:pt x="17" y="48"/>
                </a:cubicBezTo>
                <a:cubicBezTo>
                  <a:pt x="10" y="48"/>
                  <a:pt x="4" y="42"/>
                  <a:pt x="4" y="35"/>
                </a:cubicBezTo>
                <a:cubicBezTo>
                  <a:pt x="4" y="28"/>
                  <a:pt x="10" y="22"/>
                  <a:pt x="17" y="22"/>
                </a:cubicBezTo>
                <a:cubicBezTo>
                  <a:pt x="24" y="22"/>
                  <a:pt x="30" y="28"/>
                  <a:pt x="30" y="35"/>
                </a:cubicBezTo>
                <a:cubicBezTo>
                  <a:pt x="30" y="42"/>
                  <a:pt x="24" y="48"/>
                  <a:pt x="17" y="4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7" name="Freeform 713"/>
          <p:cNvSpPr>
            <a:spLocks noEditPoints="1"/>
          </p:cNvSpPr>
          <p:nvPr/>
        </p:nvSpPr>
        <p:spPr bwMode="auto">
          <a:xfrm>
            <a:off x="7319842" y="5711791"/>
            <a:ext cx="167996" cy="171356"/>
          </a:xfrm>
          <a:custGeom>
            <a:avLst/>
            <a:gdLst>
              <a:gd name="T0" fmla="*/ 38 w 50"/>
              <a:gd name="T1" fmla="*/ 9 h 51"/>
              <a:gd name="T2" fmla="*/ 37 w 50"/>
              <a:gd name="T3" fmla="*/ 5 h 51"/>
              <a:gd name="T4" fmla="*/ 36 w 50"/>
              <a:gd name="T5" fmla="*/ 8 h 51"/>
              <a:gd name="T6" fmla="*/ 31 w 50"/>
              <a:gd name="T7" fmla="*/ 7 h 51"/>
              <a:gd name="T8" fmla="*/ 28 w 50"/>
              <a:gd name="T9" fmla="*/ 7 h 51"/>
              <a:gd name="T10" fmla="*/ 28 w 50"/>
              <a:gd name="T11" fmla="*/ 10 h 51"/>
              <a:gd name="T12" fmla="*/ 23 w 50"/>
              <a:gd name="T13" fmla="*/ 10 h 51"/>
              <a:gd name="T14" fmla="*/ 21 w 50"/>
              <a:gd name="T15" fmla="*/ 11 h 51"/>
              <a:gd name="T16" fmla="*/ 17 w 50"/>
              <a:gd name="T17" fmla="*/ 16 h 51"/>
              <a:gd name="T18" fmla="*/ 14 w 50"/>
              <a:gd name="T19" fmla="*/ 15 h 51"/>
              <a:gd name="T20" fmla="*/ 15 w 50"/>
              <a:gd name="T21" fmla="*/ 18 h 51"/>
              <a:gd name="T22" fmla="*/ 10 w 50"/>
              <a:gd name="T23" fmla="*/ 22 h 51"/>
              <a:gd name="T24" fmla="*/ 9 w 50"/>
              <a:gd name="T25" fmla="*/ 24 h 51"/>
              <a:gd name="T26" fmla="*/ 9 w 50"/>
              <a:gd name="T27" fmla="*/ 29 h 51"/>
              <a:gd name="T28" fmla="*/ 6 w 50"/>
              <a:gd name="T29" fmla="*/ 29 h 51"/>
              <a:gd name="T30" fmla="*/ 6 w 50"/>
              <a:gd name="T31" fmla="*/ 31 h 51"/>
              <a:gd name="T32" fmla="*/ 8 w 50"/>
              <a:gd name="T33" fmla="*/ 37 h 51"/>
              <a:gd name="T34" fmla="*/ 5 w 50"/>
              <a:gd name="T35" fmla="*/ 38 h 51"/>
              <a:gd name="T36" fmla="*/ 8 w 50"/>
              <a:gd name="T37" fmla="*/ 39 h 51"/>
              <a:gd name="T38" fmla="*/ 10 w 50"/>
              <a:gd name="T39" fmla="*/ 43 h 51"/>
              <a:gd name="T40" fmla="*/ 10 w 50"/>
              <a:gd name="T41" fmla="*/ 39 h 51"/>
              <a:gd name="T42" fmla="*/ 13 w 50"/>
              <a:gd name="T43" fmla="*/ 38 h 51"/>
              <a:gd name="T44" fmla="*/ 10 w 50"/>
              <a:gd name="T45" fmla="*/ 37 h 51"/>
              <a:gd name="T46" fmla="*/ 12 w 50"/>
              <a:gd name="T47" fmla="*/ 33 h 51"/>
              <a:gd name="T48" fmla="*/ 12 w 50"/>
              <a:gd name="T49" fmla="*/ 31 h 51"/>
              <a:gd name="T50" fmla="*/ 11 w 50"/>
              <a:gd name="T51" fmla="*/ 29 h 51"/>
              <a:gd name="T52" fmla="*/ 14 w 50"/>
              <a:gd name="T53" fmla="*/ 27 h 51"/>
              <a:gd name="T54" fmla="*/ 15 w 50"/>
              <a:gd name="T55" fmla="*/ 25 h 51"/>
              <a:gd name="T56" fmla="*/ 17 w 50"/>
              <a:gd name="T57" fmla="*/ 19 h 51"/>
              <a:gd name="T58" fmla="*/ 20 w 50"/>
              <a:gd name="T59" fmla="*/ 21 h 51"/>
              <a:gd name="T60" fmla="*/ 19 w 50"/>
              <a:gd name="T61" fmla="*/ 18 h 51"/>
              <a:gd name="T62" fmla="*/ 24 w 50"/>
              <a:gd name="T63" fmla="*/ 16 h 51"/>
              <a:gd name="T64" fmla="*/ 26 w 50"/>
              <a:gd name="T65" fmla="*/ 15 h 51"/>
              <a:gd name="T66" fmla="*/ 29 w 50"/>
              <a:gd name="T67" fmla="*/ 12 h 51"/>
              <a:gd name="T68" fmla="*/ 30 w 50"/>
              <a:gd name="T69" fmla="*/ 13 h 51"/>
              <a:gd name="T70" fmla="*/ 32 w 50"/>
              <a:gd name="T71" fmla="*/ 12 h 51"/>
              <a:gd name="T72" fmla="*/ 36 w 50"/>
              <a:gd name="T73" fmla="*/ 11 h 51"/>
              <a:gd name="T74" fmla="*/ 37 w 50"/>
              <a:gd name="T75" fmla="*/ 14 h 51"/>
              <a:gd name="T76" fmla="*/ 38 w 50"/>
              <a:gd name="T77" fmla="*/ 11 h 51"/>
              <a:gd name="T78" fmla="*/ 42 w 50"/>
              <a:gd name="T79" fmla="*/ 10 h 51"/>
              <a:gd name="T80" fmla="*/ 48 w 50"/>
              <a:gd name="T81" fmla="*/ 8 h 51"/>
              <a:gd name="T82" fmla="*/ 46 w 50"/>
              <a:gd name="T83" fmla="*/ 4 h 51"/>
              <a:gd name="T84" fmla="*/ 24 w 50"/>
              <a:gd name="T85" fmla="*/ 2 h 51"/>
              <a:gd name="T86" fmla="*/ 1 w 50"/>
              <a:gd name="T87" fmla="*/ 25 h 51"/>
              <a:gd name="T88" fmla="*/ 4 w 50"/>
              <a:gd name="T89" fmla="*/ 47 h 51"/>
              <a:gd name="T90" fmla="*/ 26 w 50"/>
              <a:gd name="T91" fmla="*/ 50 h 51"/>
              <a:gd name="T92" fmla="*/ 49 w 50"/>
              <a:gd name="T93" fmla="*/ 26 h 51"/>
              <a:gd name="T94" fmla="*/ 45 w 50"/>
              <a:gd name="T95" fmla="*/ 25 h 51"/>
              <a:gd name="T96" fmla="*/ 38 w 50"/>
              <a:gd name="T97" fmla="*/ 39 h 51"/>
              <a:gd name="T98" fmla="*/ 8 w 50"/>
              <a:gd name="T99" fmla="*/ 45 h 51"/>
              <a:gd name="T100" fmla="*/ 5 w 50"/>
              <a:gd name="T101" fmla="*/ 43 h 51"/>
              <a:gd name="T102" fmla="*/ 12 w 50"/>
              <a:gd name="T103" fmla="*/ 13 h 51"/>
              <a:gd name="T104" fmla="*/ 42 w 50"/>
              <a:gd name="T105" fmla="*/ 6 h 51"/>
              <a:gd name="T106" fmla="*/ 45 w 50"/>
              <a:gd name="T107" fmla="*/ 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51">
                <a:moveTo>
                  <a:pt x="41" y="9"/>
                </a:moveTo>
                <a:cubicBezTo>
                  <a:pt x="40" y="9"/>
                  <a:pt x="39" y="9"/>
                  <a:pt x="38" y="9"/>
                </a:cubicBezTo>
                <a:cubicBezTo>
                  <a:pt x="38" y="7"/>
                  <a:pt x="38" y="7"/>
                  <a:pt x="38" y="7"/>
                </a:cubicBezTo>
                <a:cubicBezTo>
                  <a:pt x="38" y="6"/>
                  <a:pt x="38" y="5"/>
                  <a:pt x="37" y="5"/>
                </a:cubicBezTo>
                <a:cubicBezTo>
                  <a:pt x="36" y="5"/>
                  <a:pt x="36" y="6"/>
                  <a:pt x="36" y="7"/>
                </a:cubicBezTo>
                <a:cubicBezTo>
                  <a:pt x="36" y="8"/>
                  <a:pt x="36" y="8"/>
                  <a:pt x="36" y="8"/>
                </a:cubicBezTo>
                <a:cubicBezTo>
                  <a:pt x="34" y="8"/>
                  <a:pt x="33" y="9"/>
                  <a:pt x="31" y="9"/>
                </a:cubicBezTo>
                <a:cubicBezTo>
                  <a:pt x="31" y="7"/>
                  <a:pt x="31" y="7"/>
                  <a:pt x="31" y="7"/>
                </a:cubicBezTo>
                <a:cubicBezTo>
                  <a:pt x="30" y="6"/>
                  <a:pt x="30" y="6"/>
                  <a:pt x="29" y="6"/>
                </a:cubicBezTo>
                <a:cubicBezTo>
                  <a:pt x="29" y="6"/>
                  <a:pt x="28" y="7"/>
                  <a:pt x="28" y="7"/>
                </a:cubicBezTo>
                <a:cubicBezTo>
                  <a:pt x="29" y="9"/>
                  <a:pt x="29" y="9"/>
                  <a:pt x="29" y="9"/>
                </a:cubicBezTo>
                <a:cubicBezTo>
                  <a:pt x="29" y="10"/>
                  <a:pt x="28" y="10"/>
                  <a:pt x="28" y="10"/>
                </a:cubicBezTo>
                <a:cubicBezTo>
                  <a:pt x="27" y="10"/>
                  <a:pt x="25" y="11"/>
                  <a:pt x="24" y="11"/>
                </a:cubicBezTo>
                <a:cubicBezTo>
                  <a:pt x="23" y="10"/>
                  <a:pt x="23" y="10"/>
                  <a:pt x="23" y="10"/>
                </a:cubicBezTo>
                <a:cubicBezTo>
                  <a:pt x="23" y="9"/>
                  <a:pt x="22" y="9"/>
                  <a:pt x="21" y="9"/>
                </a:cubicBezTo>
                <a:cubicBezTo>
                  <a:pt x="21" y="10"/>
                  <a:pt x="21" y="10"/>
                  <a:pt x="21" y="11"/>
                </a:cubicBezTo>
                <a:cubicBezTo>
                  <a:pt x="22" y="13"/>
                  <a:pt x="22" y="13"/>
                  <a:pt x="22" y="13"/>
                </a:cubicBezTo>
                <a:cubicBezTo>
                  <a:pt x="20" y="14"/>
                  <a:pt x="19" y="15"/>
                  <a:pt x="17" y="16"/>
                </a:cubicBezTo>
                <a:cubicBezTo>
                  <a:pt x="16" y="15"/>
                  <a:pt x="16" y="15"/>
                  <a:pt x="16" y="15"/>
                </a:cubicBezTo>
                <a:cubicBezTo>
                  <a:pt x="15" y="14"/>
                  <a:pt x="15" y="14"/>
                  <a:pt x="14" y="15"/>
                </a:cubicBezTo>
                <a:cubicBezTo>
                  <a:pt x="14" y="15"/>
                  <a:pt x="14" y="16"/>
                  <a:pt x="14" y="16"/>
                </a:cubicBezTo>
                <a:cubicBezTo>
                  <a:pt x="15" y="18"/>
                  <a:pt x="15" y="18"/>
                  <a:pt x="15" y="18"/>
                </a:cubicBezTo>
                <a:cubicBezTo>
                  <a:pt x="14" y="19"/>
                  <a:pt x="13" y="21"/>
                  <a:pt x="12" y="23"/>
                </a:cubicBezTo>
                <a:cubicBezTo>
                  <a:pt x="10" y="22"/>
                  <a:pt x="10" y="22"/>
                  <a:pt x="10" y="22"/>
                </a:cubicBezTo>
                <a:cubicBezTo>
                  <a:pt x="10" y="21"/>
                  <a:pt x="9" y="22"/>
                  <a:pt x="9" y="22"/>
                </a:cubicBezTo>
                <a:cubicBezTo>
                  <a:pt x="8" y="23"/>
                  <a:pt x="8" y="23"/>
                  <a:pt x="9" y="24"/>
                </a:cubicBezTo>
                <a:cubicBezTo>
                  <a:pt x="11" y="25"/>
                  <a:pt x="11" y="25"/>
                  <a:pt x="11" y="25"/>
                </a:cubicBezTo>
                <a:cubicBezTo>
                  <a:pt x="10" y="26"/>
                  <a:pt x="9" y="27"/>
                  <a:pt x="9" y="29"/>
                </a:cubicBezTo>
                <a:cubicBezTo>
                  <a:pt x="9" y="29"/>
                  <a:pt x="9" y="29"/>
                  <a:pt x="9" y="30"/>
                </a:cubicBezTo>
                <a:cubicBezTo>
                  <a:pt x="6" y="29"/>
                  <a:pt x="6" y="29"/>
                  <a:pt x="6" y="29"/>
                </a:cubicBezTo>
                <a:cubicBezTo>
                  <a:pt x="6" y="29"/>
                  <a:pt x="5" y="29"/>
                  <a:pt x="5" y="30"/>
                </a:cubicBezTo>
                <a:cubicBezTo>
                  <a:pt x="5" y="31"/>
                  <a:pt x="5" y="31"/>
                  <a:pt x="6" y="31"/>
                </a:cubicBezTo>
                <a:cubicBezTo>
                  <a:pt x="8" y="32"/>
                  <a:pt x="8" y="32"/>
                  <a:pt x="8" y="32"/>
                </a:cubicBezTo>
                <a:cubicBezTo>
                  <a:pt x="8" y="34"/>
                  <a:pt x="8" y="35"/>
                  <a:pt x="8" y="37"/>
                </a:cubicBezTo>
                <a:cubicBezTo>
                  <a:pt x="6" y="37"/>
                  <a:pt x="6" y="37"/>
                  <a:pt x="6" y="37"/>
                </a:cubicBezTo>
                <a:cubicBezTo>
                  <a:pt x="5" y="37"/>
                  <a:pt x="5" y="37"/>
                  <a:pt x="5" y="38"/>
                </a:cubicBezTo>
                <a:cubicBezTo>
                  <a:pt x="5" y="38"/>
                  <a:pt x="5" y="39"/>
                  <a:pt x="6" y="39"/>
                </a:cubicBezTo>
                <a:cubicBezTo>
                  <a:pt x="8" y="39"/>
                  <a:pt x="8" y="39"/>
                  <a:pt x="8" y="39"/>
                </a:cubicBezTo>
                <a:cubicBezTo>
                  <a:pt x="8" y="40"/>
                  <a:pt x="8" y="41"/>
                  <a:pt x="8" y="42"/>
                </a:cubicBezTo>
                <a:cubicBezTo>
                  <a:pt x="8" y="42"/>
                  <a:pt x="9" y="43"/>
                  <a:pt x="10" y="43"/>
                </a:cubicBezTo>
                <a:cubicBezTo>
                  <a:pt x="10" y="42"/>
                  <a:pt x="11" y="42"/>
                  <a:pt x="10" y="41"/>
                </a:cubicBezTo>
                <a:cubicBezTo>
                  <a:pt x="10" y="40"/>
                  <a:pt x="10" y="40"/>
                  <a:pt x="10" y="39"/>
                </a:cubicBezTo>
                <a:cubicBezTo>
                  <a:pt x="12" y="39"/>
                  <a:pt x="12" y="39"/>
                  <a:pt x="12" y="39"/>
                </a:cubicBezTo>
                <a:cubicBezTo>
                  <a:pt x="12" y="39"/>
                  <a:pt x="13" y="38"/>
                  <a:pt x="13" y="38"/>
                </a:cubicBezTo>
                <a:cubicBezTo>
                  <a:pt x="13" y="37"/>
                  <a:pt x="12" y="37"/>
                  <a:pt x="12" y="37"/>
                </a:cubicBezTo>
                <a:cubicBezTo>
                  <a:pt x="10" y="37"/>
                  <a:pt x="10" y="37"/>
                  <a:pt x="10" y="37"/>
                </a:cubicBezTo>
                <a:cubicBezTo>
                  <a:pt x="10" y="35"/>
                  <a:pt x="10" y="34"/>
                  <a:pt x="10" y="33"/>
                </a:cubicBezTo>
                <a:cubicBezTo>
                  <a:pt x="12" y="33"/>
                  <a:pt x="12" y="33"/>
                  <a:pt x="12" y="33"/>
                </a:cubicBezTo>
                <a:cubicBezTo>
                  <a:pt x="12" y="33"/>
                  <a:pt x="13" y="33"/>
                  <a:pt x="13" y="32"/>
                </a:cubicBezTo>
                <a:cubicBezTo>
                  <a:pt x="13" y="31"/>
                  <a:pt x="13" y="31"/>
                  <a:pt x="12" y="31"/>
                </a:cubicBezTo>
                <a:cubicBezTo>
                  <a:pt x="11" y="30"/>
                  <a:pt x="11" y="30"/>
                  <a:pt x="11" y="30"/>
                </a:cubicBezTo>
                <a:cubicBezTo>
                  <a:pt x="11" y="30"/>
                  <a:pt x="11" y="30"/>
                  <a:pt x="11" y="29"/>
                </a:cubicBezTo>
                <a:cubicBezTo>
                  <a:pt x="12" y="28"/>
                  <a:pt x="12" y="27"/>
                  <a:pt x="13" y="26"/>
                </a:cubicBezTo>
                <a:cubicBezTo>
                  <a:pt x="14" y="27"/>
                  <a:pt x="14" y="27"/>
                  <a:pt x="14" y="27"/>
                </a:cubicBezTo>
                <a:cubicBezTo>
                  <a:pt x="15" y="27"/>
                  <a:pt x="15" y="27"/>
                  <a:pt x="16" y="26"/>
                </a:cubicBezTo>
                <a:cubicBezTo>
                  <a:pt x="16" y="26"/>
                  <a:pt x="16" y="25"/>
                  <a:pt x="15" y="25"/>
                </a:cubicBezTo>
                <a:cubicBezTo>
                  <a:pt x="14" y="24"/>
                  <a:pt x="14" y="24"/>
                  <a:pt x="14" y="24"/>
                </a:cubicBezTo>
                <a:cubicBezTo>
                  <a:pt x="15" y="22"/>
                  <a:pt x="16" y="21"/>
                  <a:pt x="17" y="19"/>
                </a:cubicBezTo>
                <a:cubicBezTo>
                  <a:pt x="18" y="21"/>
                  <a:pt x="18" y="21"/>
                  <a:pt x="18" y="21"/>
                </a:cubicBezTo>
                <a:cubicBezTo>
                  <a:pt x="19" y="21"/>
                  <a:pt x="19" y="21"/>
                  <a:pt x="20" y="21"/>
                </a:cubicBezTo>
                <a:cubicBezTo>
                  <a:pt x="20" y="20"/>
                  <a:pt x="20" y="20"/>
                  <a:pt x="20" y="19"/>
                </a:cubicBezTo>
                <a:cubicBezTo>
                  <a:pt x="19" y="18"/>
                  <a:pt x="19" y="18"/>
                  <a:pt x="19" y="18"/>
                </a:cubicBezTo>
                <a:cubicBezTo>
                  <a:pt x="20" y="17"/>
                  <a:pt x="21" y="15"/>
                  <a:pt x="23" y="15"/>
                </a:cubicBezTo>
                <a:cubicBezTo>
                  <a:pt x="24" y="16"/>
                  <a:pt x="24" y="16"/>
                  <a:pt x="24" y="16"/>
                </a:cubicBezTo>
                <a:cubicBezTo>
                  <a:pt x="24" y="17"/>
                  <a:pt x="25" y="17"/>
                  <a:pt x="25" y="17"/>
                </a:cubicBezTo>
                <a:cubicBezTo>
                  <a:pt x="26" y="16"/>
                  <a:pt x="26" y="16"/>
                  <a:pt x="26" y="15"/>
                </a:cubicBezTo>
                <a:cubicBezTo>
                  <a:pt x="25" y="13"/>
                  <a:pt x="25" y="13"/>
                  <a:pt x="25" y="13"/>
                </a:cubicBezTo>
                <a:cubicBezTo>
                  <a:pt x="26" y="13"/>
                  <a:pt x="27" y="12"/>
                  <a:pt x="29" y="12"/>
                </a:cubicBezTo>
                <a:cubicBezTo>
                  <a:pt x="29" y="12"/>
                  <a:pt x="29" y="12"/>
                  <a:pt x="30" y="12"/>
                </a:cubicBezTo>
                <a:cubicBezTo>
                  <a:pt x="30" y="13"/>
                  <a:pt x="30" y="13"/>
                  <a:pt x="30" y="13"/>
                </a:cubicBezTo>
                <a:cubicBezTo>
                  <a:pt x="30" y="14"/>
                  <a:pt x="31" y="14"/>
                  <a:pt x="31" y="14"/>
                </a:cubicBezTo>
                <a:cubicBezTo>
                  <a:pt x="32" y="14"/>
                  <a:pt x="32" y="13"/>
                  <a:pt x="32" y="12"/>
                </a:cubicBezTo>
                <a:cubicBezTo>
                  <a:pt x="32" y="11"/>
                  <a:pt x="32" y="11"/>
                  <a:pt x="32" y="11"/>
                </a:cubicBezTo>
                <a:cubicBezTo>
                  <a:pt x="33" y="11"/>
                  <a:pt x="35" y="11"/>
                  <a:pt x="36" y="11"/>
                </a:cubicBezTo>
                <a:cubicBezTo>
                  <a:pt x="36" y="13"/>
                  <a:pt x="36" y="13"/>
                  <a:pt x="36" y="13"/>
                </a:cubicBezTo>
                <a:cubicBezTo>
                  <a:pt x="36" y="13"/>
                  <a:pt x="36" y="14"/>
                  <a:pt x="37" y="14"/>
                </a:cubicBezTo>
                <a:cubicBezTo>
                  <a:pt x="38" y="14"/>
                  <a:pt x="38" y="13"/>
                  <a:pt x="38" y="13"/>
                </a:cubicBezTo>
                <a:cubicBezTo>
                  <a:pt x="38" y="11"/>
                  <a:pt x="38" y="11"/>
                  <a:pt x="38" y="11"/>
                </a:cubicBezTo>
                <a:cubicBezTo>
                  <a:pt x="39" y="11"/>
                  <a:pt x="40" y="11"/>
                  <a:pt x="40" y="11"/>
                </a:cubicBezTo>
                <a:cubicBezTo>
                  <a:pt x="41" y="11"/>
                  <a:pt x="42" y="11"/>
                  <a:pt x="42" y="10"/>
                </a:cubicBezTo>
                <a:cubicBezTo>
                  <a:pt x="42" y="10"/>
                  <a:pt x="42" y="9"/>
                  <a:pt x="41" y="9"/>
                </a:cubicBezTo>
                <a:close/>
                <a:moveTo>
                  <a:pt x="48" y="8"/>
                </a:moveTo>
                <a:cubicBezTo>
                  <a:pt x="48" y="8"/>
                  <a:pt x="48" y="8"/>
                  <a:pt x="48" y="8"/>
                </a:cubicBezTo>
                <a:cubicBezTo>
                  <a:pt x="48" y="7"/>
                  <a:pt x="47" y="5"/>
                  <a:pt x="46" y="4"/>
                </a:cubicBezTo>
                <a:cubicBezTo>
                  <a:pt x="45" y="4"/>
                  <a:pt x="44" y="3"/>
                  <a:pt x="43" y="3"/>
                </a:cubicBezTo>
                <a:cubicBezTo>
                  <a:pt x="37" y="1"/>
                  <a:pt x="30" y="0"/>
                  <a:pt x="24" y="2"/>
                </a:cubicBezTo>
                <a:cubicBezTo>
                  <a:pt x="19" y="3"/>
                  <a:pt x="13" y="6"/>
                  <a:pt x="9" y="10"/>
                </a:cubicBezTo>
                <a:cubicBezTo>
                  <a:pt x="5" y="14"/>
                  <a:pt x="2" y="19"/>
                  <a:pt x="1" y="25"/>
                </a:cubicBezTo>
                <a:cubicBezTo>
                  <a:pt x="0" y="31"/>
                  <a:pt x="0" y="37"/>
                  <a:pt x="2" y="44"/>
                </a:cubicBezTo>
                <a:cubicBezTo>
                  <a:pt x="2" y="45"/>
                  <a:pt x="3" y="46"/>
                  <a:pt x="4" y="47"/>
                </a:cubicBezTo>
                <a:cubicBezTo>
                  <a:pt x="5" y="48"/>
                  <a:pt x="6" y="49"/>
                  <a:pt x="7" y="49"/>
                </a:cubicBezTo>
                <a:cubicBezTo>
                  <a:pt x="13" y="51"/>
                  <a:pt x="20" y="51"/>
                  <a:pt x="26" y="50"/>
                </a:cubicBezTo>
                <a:cubicBezTo>
                  <a:pt x="31" y="49"/>
                  <a:pt x="37" y="46"/>
                  <a:pt x="41" y="42"/>
                </a:cubicBezTo>
                <a:cubicBezTo>
                  <a:pt x="45" y="37"/>
                  <a:pt x="48" y="32"/>
                  <a:pt x="49" y="26"/>
                </a:cubicBezTo>
                <a:cubicBezTo>
                  <a:pt x="50" y="20"/>
                  <a:pt x="50" y="14"/>
                  <a:pt x="48" y="8"/>
                </a:cubicBezTo>
                <a:close/>
                <a:moveTo>
                  <a:pt x="45" y="25"/>
                </a:moveTo>
                <a:cubicBezTo>
                  <a:pt x="45" y="25"/>
                  <a:pt x="45" y="25"/>
                  <a:pt x="45" y="25"/>
                </a:cubicBezTo>
                <a:cubicBezTo>
                  <a:pt x="44" y="30"/>
                  <a:pt x="42" y="35"/>
                  <a:pt x="38" y="39"/>
                </a:cubicBezTo>
                <a:cubicBezTo>
                  <a:pt x="34" y="43"/>
                  <a:pt x="30" y="45"/>
                  <a:pt x="25" y="46"/>
                </a:cubicBezTo>
                <a:cubicBezTo>
                  <a:pt x="19" y="47"/>
                  <a:pt x="14" y="47"/>
                  <a:pt x="8" y="45"/>
                </a:cubicBezTo>
                <a:cubicBezTo>
                  <a:pt x="7" y="45"/>
                  <a:pt x="7" y="45"/>
                  <a:pt x="6" y="44"/>
                </a:cubicBezTo>
                <a:cubicBezTo>
                  <a:pt x="6" y="44"/>
                  <a:pt x="6" y="43"/>
                  <a:pt x="5" y="43"/>
                </a:cubicBezTo>
                <a:cubicBezTo>
                  <a:pt x="4" y="37"/>
                  <a:pt x="3" y="31"/>
                  <a:pt x="5" y="26"/>
                </a:cubicBezTo>
                <a:cubicBezTo>
                  <a:pt x="6" y="21"/>
                  <a:pt x="8" y="16"/>
                  <a:pt x="12" y="13"/>
                </a:cubicBezTo>
                <a:cubicBezTo>
                  <a:pt x="16" y="9"/>
                  <a:pt x="20" y="7"/>
                  <a:pt x="25" y="5"/>
                </a:cubicBezTo>
                <a:cubicBezTo>
                  <a:pt x="31" y="4"/>
                  <a:pt x="36" y="5"/>
                  <a:pt x="42" y="6"/>
                </a:cubicBezTo>
                <a:cubicBezTo>
                  <a:pt x="42" y="6"/>
                  <a:pt x="43" y="7"/>
                  <a:pt x="44" y="7"/>
                </a:cubicBezTo>
                <a:cubicBezTo>
                  <a:pt x="44" y="8"/>
                  <a:pt x="44" y="8"/>
                  <a:pt x="45" y="9"/>
                </a:cubicBezTo>
                <a:cubicBezTo>
                  <a:pt x="46" y="14"/>
                  <a:pt x="46" y="20"/>
                  <a:pt x="45" y="2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8" name="Freeform 714"/>
          <p:cNvSpPr>
            <a:spLocks noEditPoints="1"/>
          </p:cNvSpPr>
          <p:nvPr/>
        </p:nvSpPr>
        <p:spPr bwMode="auto">
          <a:xfrm>
            <a:off x="10290005" y="5093567"/>
            <a:ext cx="164635" cy="120957"/>
          </a:xfrm>
          <a:custGeom>
            <a:avLst/>
            <a:gdLst>
              <a:gd name="T0" fmla="*/ 46 w 49"/>
              <a:gd name="T1" fmla="*/ 20 h 36"/>
              <a:gd name="T2" fmla="*/ 3 w 49"/>
              <a:gd name="T3" fmla="*/ 20 h 36"/>
              <a:gd name="T4" fmla="*/ 0 w 49"/>
              <a:gd name="T5" fmla="*/ 22 h 36"/>
              <a:gd name="T6" fmla="*/ 2 w 49"/>
              <a:gd name="T7" fmla="*/ 36 h 36"/>
              <a:gd name="T8" fmla="*/ 49 w 49"/>
              <a:gd name="T9" fmla="*/ 34 h 36"/>
              <a:gd name="T10" fmla="*/ 47 w 49"/>
              <a:gd name="T11" fmla="*/ 20 h 36"/>
              <a:gd name="T12" fmla="*/ 46 w 49"/>
              <a:gd name="T13" fmla="*/ 32 h 36"/>
              <a:gd name="T14" fmla="*/ 40 w 49"/>
              <a:gd name="T15" fmla="*/ 30 h 36"/>
              <a:gd name="T16" fmla="*/ 38 w 49"/>
              <a:gd name="T17" fmla="*/ 30 h 36"/>
              <a:gd name="T18" fmla="*/ 35 w 49"/>
              <a:gd name="T19" fmla="*/ 32 h 36"/>
              <a:gd name="T20" fmla="*/ 34 w 49"/>
              <a:gd name="T21" fmla="*/ 26 h 36"/>
              <a:gd name="T22" fmla="*/ 33 w 49"/>
              <a:gd name="T23" fmla="*/ 32 h 36"/>
              <a:gd name="T24" fmla="*/ 30 w 49"/>
              <a:gd name="T25" fmla="*/ 30 h 36"/>
              <a:gd name="T26" fmla="*/ 28 w 49"/>
              <a:gd name="T27" fmla="*/ 30 h 36"/>
              <a:gd name="T28" fmla="*/ 26 w 49"/>
              <a:gd name="T29" fmla="*/ 32 h 36"/>
              <a:gd name="T30" fmla="*/ 25 w 49"/>
              <a:gd name="T31" fmla="*/ 26 h 36"/>
              <a:gd name="T32" fmla="*/ 23 w 49"/>
              <a:gd name="T33" fmla="*/ 32 h 36"/>
              <a:gd name="T34" fmla="*/ 21 w 49"/>
              <a:gd name="T35" fmla="*/ 30 h 36"/>
              <a:gd name="T36" fmla="*/ 19 w 49"/>
              <a:gd name="T37" fmla="*/ 30 h 36"/>
              <a:gd name="T38" fmla="*/ 16 w 49"/>
              <a:gd name="T39" fmla="*/ 32 h 36"/>
              <a:gd name="T40" fmla="*/ 15 w 49"/>
              <a:gd name="T41" fmla="*/ 26 h 36"/>
              <a:gd name="T42" fmla="*/ 14 w 49"/>
              <a:gd name="T43" fmla="*/ 32 h 36"/>
              <a:gd name="T44" fmla="*/ 11 w 49"/>
              <a:gd name="T45" fmla="*/ 30 h 36"/>
              <a:gd name="T46" fmla="*/ 9 w 49"/>
              <a:gd name="T47" fmla="*/ 30 h 36"/>
              <a:gd name="T48" fmla="*/ 3 w 49"/>
              <a:gd name="T49" fmla="*/ 32 h 36"/>
              <a:gd name="T50" fmla="*/ 5 w 49"/>
              <a:gd name="T51" fmla="*/ 24 h 36"/>
              <a:gd name="T52" fmla="*/ 25 w 49"/>
              <a:gd name="T53" fmla="*/ 4 h 36"/>
              <a:gd name="T54" fmla="*/ 44 w 49"/>
              <a:gd name="T55" fmla="*/ 24 h 36"/>
              <a:gd name="T56" fmla="*/ 46 w 49"/>
              <a:gd name="T57" fmla="*/ 32 h 36"/>
              <a:gd name="T58" fmla="*/ 25 w 49"/>
              <a:gd name="T59" fmla="*/ 12 h 36"/>
              <a:gd name="T60" fmla="*/ 16 w 49"/>
              <a:gd name="T61" fmla="*/ 24 h 36"/>
              <a:gd name="T62" fmla="*/ 35 w 49"/>
              <a:gd name="T63" fmla="*/ 22 h 36"/>
              <a:gd name="T64" fmla="*/ 25 w 49"/>
              <a:gd name="T65" fmla="*/ 12 h 36"/>
              <a:gd name="T66" fmla="*/ 18 w 49"/>
              <a:gd name="T67" fmla="*/ 20 h 36"/>
              <a:gd name="T68" fmla="*/ 31 w 49"/>
              <a:gd name="T6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6">
                <a:moveTo>
                  <a:pt x="47" y="20"/>
                </a:moveTo>
                <a:cubicBezTo>
                  <a:pt x="46" y="20"/>
                  <a:pt x="46" y="20"/>
                  <a:pt x="46" y="20"/>
                </a:cubicBezTo>
                <a:cubicBezTo>
                  <a:pt x="45" y="9"/>
                  <a:pt x="36" y="0"/>
                  <a:pt x="25" y="0"/>
                </a:cubicBezTo>
                <a:cubicBezTo>
                  <a:pt x="13" y="0"/>
                  <a:pt x="4" y="9"/>
                  <a:pt x="3" y="20"/>
                </a:cubicBezTo>
                <a:cubicBezTo>
                  <a:pt x="2" y="20"/>
                  <a:pt x="2" y="20"/>
                  <a:pt x="2" y="20"/>
                </a:cubicBezTo>
                <a:cubicBezTo>
                  <a:pt x="1" y="20"/>
                  <a:pt x="0" y="21"/>
                  <a:pt x="0" y="22"/>
                </a:cubicBezTo>
                <a:cubicBezTo>
                  <a:pt x="0" y="34"/>
                  <a:pt x="0" y="34"/>
                  <a:pt x="0" y="34"/>
                </a:cubicBezTo>
                <a:cubicBezTo>
                  <a:pt x="0" y="35"/>
                  <a:pt x="1" y="36"/>
                  <a:pt x="2" y="36"/>
                </a:cubicBezTo>
                <a:cubicBezTo>
                  <a:pt x="47" y="36"/>
                  <a:pt x="47" y="36"/>
                  <a:pt x="47" y="36"/>
                </a:cubicBezTo>
                <a:cubicBezTo>
                  <a:pt x="49" y="36"/>
                  <a:pt x="49" y="35"/>
                  <a:pt x="49" y="34"/>
                </a:cubicBezTo>
                <a:cubicBezTo>
                  <a:pt x="49" y="22"/>
                  <a:pt x="49" y="22"/>
                  <a:pt x="49" y="22"/>
                </a:cubicBezTo>
                <a:cubicBezTo>
                  <a:pt x="49" y="21"/>
                  <a:pt x="49" y="20"/>
                  <a:pt x="47" y="20"/>
                </a:cubicBezTo>
                <a:close/>
                <a:moveTo>
                  <a:pt x="46" y="32"/>
                </a:moveTo>
                <a:cubicBezTo>
                  <a:pt x="46" y="32"/>
                  <a:pt x="46" y="32"/>
                  <a:pt x="46" y="32"/>
                </a:cubicBezTo>
                <a:cubicBezTo>
                  <a:pt x="40" y="32"/>
                  <a:pt x="40" y="32"/>
                  <a:pt x="40" y="32"/>
                </a:cubicBezTo>
                <a:cubicBezTo>
                  <a:pt x="40" y="30"/>
                  <a:pt x="40" y="30"/>
                  <a:pt x="40" y="30"/>
                </a:cubicBezTo>
                <a:cubicBezTo>
                  <a:pt x="40" y="29"/>
                  <a:pt x="39" y="29"/>
                  <a:pt x="39" y="29"/>
                </a:cubicBezTo>
                <a:cubicBezTo>
                  <a:pt x="38" y="29"/>
                  <a:pt x="38" y="29"/>
                  <a:pt x="38" y="30"/>
                </a:cubicBezTo>
                <a:cubicBezTo>
                  <a:pt x="38" y="32"/>
                  <a:pt x="38" y="32"/>
                  <a:pt x="38" y="32"/>
                </a:cubicBezTo>
                <a:cubicBezTo>
                  <a:pt x="35" y="32"/>
                  <a:pt x="35" y="32"/>
                  <a:pt x="35" y="32"/>
                </a:cubicBezTo>
                <a:cubicBezTo>
                  <a:pt x="35" y="28"/>
                  <a:pt x="35" y="28"/>
                  <a:pt x="35" y="28"/>
                </a:cubicBezTo>
                <a:cubicBezTo>
                  <a:pt x="35" y="27"/>
                  <a:pt x="35" y="26"/>
                  <a:pt x="34" y="26"/>
                </a:cubicBezTo>
                <a:cubicBezTo>
                  <a:pt x="33" y="26"/>
                  <a:pt x="33" y="27"/>
                  <a:pt x="33" y="28"/>
                </a:cubicBezTo>
                <a:cubicBezTo>
                  <a:pt x="33" y="32"/>
                  <a:pt x="33" y="32"/>
                  <a:pt x="33" y="32"/>
                </a:cubicBezTo>
                <a:cubicBezTo>
                  <a:pt x="30" y="32"/>
                  <a:pt x="30" y="32"/>
                  <a:pt x="30" y="32"/>
                </a:cubicBezTo>
                <a:cubicBezTo>
                  <a:pt x="30" y="30"/>
                  <a:pt x="30" y="30"/>
                  <a:pt x="30" y="30"/>
                </a:cubicBezTo>
                <a:cubicBezTo>
                  <a:pt x="30" y="29"/>
                  <a:pt x="30" y="29"/>
                  <a:pt x="29" y="29"/>
                </a:cubicBezTo>
                <a:cubicBezTo>
                  <a:pt x="29" y="29"/>
                  <a:pt x="28" y="29"/>
                  <a:pt x="28" y="30"/>
                </a:cubicBezTo>
                <a:cubicBezTo>
                  <a:pt x="28" y="32"/>
                  <a:pt x="28" y="32"/>
                  <a:pt x="28" y="32"/>
                </a:cubicBezTo>
                <a:cubicBezTo>
                  <a:pt x="26" y="32"/>
                  <a:pt x="26" y="32"/>
                  <a:pt x="26" y="32"/>
                </a:cubicBezTo>
                <a:cubicBezTo>
                  <a:pt x="26" y="28"/>
                  <a:pt x="26" y="28"/>
                  <a:pt x="26" y="28"/>
                </a:cubicBezTo>
                <a:cubicBezTo>
                  <a:pt x="26" y="27"/>
                  <a:pt x="25" y="26"/>
                  <a:pt x="25" y="26"/>
                </a:cubicBezTo>
                <a:cubicBezTo>
                  <a:pt x="24" y="26"/>
                  <a:pt x="23" y="27"/>
                  <a:pt x="23" y="28"/>
                </a:cubicBezTo>
                <a:cubicBezTo>
                  <a:pt x="23" y="32"/>
                  <a:pt x="23" y="32"/>
                  <a:pt x="23" y="32"/>
                </a:cubicBezTo>
                <a:cubicBezTo>
                  <a:pt x="21" y="32"/>
                  <a:pt x="21" y="32"/>
                  <a:pt x="21" y="32"/>
                </a:cubicBezTo>
                <a:cubicBezTo>
                  <a:pt x="21" y="30"/>
                  <a:pt x="21" y="30"/>
                  <a:pt x="21" y="30"/>
                </a:cubicBezTo>
                <a:cubicBezTo>
                  <a:pt x="21" y="29"/>
                  <a:pt x="20" y="29"/>
                  <a:pt x="20" y="29"/>
                </a:cubicBezTo>
                <a:cubicBezTo>
                  <a:pt x="19" y="29"/>
                  <a:pt x="19" y="29"/>
                  <a:pt x="19" y="30"/>
                </a:cubicBezTo>
                <a:cubicBezTo>
                  <a:pt x="19" y="32"/>
                  <a:pt x="19" y="32"/>
                  <a:pt x="19" y="32"/>
                </a:cubicBezTo>
                <a:cubicBezTo>
                  <a:pt x="16" y="32"/>
                  <a:pt x="16" y="32"/>
                  <a:pt x="16" y="32"/>
                </a:cubicBezTo>
                <a:cubicBezTo>
                  <a:pt x="16" y="28"/>
                  <a:pt x="16" y="28"/>
                  <a:pt x="16" y="28"/>
                </a:cubicBezTo>
                <a:cubicBezTo>
                  <a:pt x="16" y="27"/>
                  <a:pt x="16" y="26"/>
                  <a:pt x="15" y="26"/>
                </a:cubicBezTo>
                <a:cubicBezTo>
                  <a:pt x="14" y="26"/>
                  <a:pt x="14" y="27"/>
                  <a:pt x="14" y="28"/>
                </a:cubicBezTo>
                <a:cubicBezTo>
                  <a:pt x="14" y="32"/>
                  <a:pt x="14" y="32"/>
                  <a:pt x="14" y="32"/>
                </a:cubicBezTo>
                <a:cubicBezTo>
                  <a:pt x="11" y="32"/>
                  <a:pt x="11" y="32"/>
                  <a:pt x="11" y="32"/>
                </a:cubicBezTo>
                <a:cubicBezTo>
                  <a:pt x="11" y="30"/>
                  <a:pt x="11" y="30"/>
                  <a:pt x="11" y="30"/>
                </a:cubicBezTo>
                <a:cubicBezTo>
                  <a:pt x="11" y="29"/>
                  <a:pt x="11" y="29"/>
                  <a:pt x="10" y="29"/>
                </a:cubicBezTo>
                <a:cubicBezTo>
                  <a:pt x="10" y="29"/>
                  <a:pt x="9" y="29"/>
                  <a:pt x="9" y="30"/>
                </a:cubicBezTo>
                <a:cubicBezTo>
                  <a:pt x="9" y="32"/>
                  <a:pt x="9" y="32"/>
                  <a:pt x="9" y="32"/>
                </a:cubicBezTo>
                <a:cubicBezTo>
                  <a:pt x="3" y="32"/>
                  <a:pt x="3" y="32"/>
                  <a:pt x="3" y="32"/>
                </a:cubicBezTo>
                <a:cubicBezTo>
                  <a:pt x="3" y="24"/>
                  <a:pt x="3" y="24"/>
                  <a:pt x="3" y="24"/>
                </a:cubicBezTo>
                <a:cubicBezTo>
                  <a:pt x="5" y="24"/>
                  <a:pt x="5" y="24"/>
                  <a:pt x="5" y="24"/>
                </a:cubicBezTo>
                <a:cubicBezTo>
                  <a:pt x="6" y="24"/>
                  <a:pt x="7" y="23"/>
                  <a:pt x="7" y="22"/>
                </a:cubicBezTo>
                <a:cubicBezTo>
                  <a:pt x="7" y="12"/>
                  <a:pt x="15" y="4"/>
                  <a:pt x="25" y="4"/>
                </a:cubicBezTo>
                <a:cubicBezTo>
                  <a:pt x="34" y="4"/>
                  <a:pt x="43" y="12"/>
                  <a:pt x="43" y="22"/>
                </a:cubicBezTo>
                <a:cubicBezTo>
                  <a:pt x="43" y="23"/>
                  <a:pt x="43" y="24"/>
                  <a:pt x="44" y="24"/>
                </a:cubicBezTo>
                <a:cubicBezTo>
                  <a:pt x="46" y="24"/>
                  <a:pt x="46" y="24"/>
                  <a:pt x="46" y="24"/>
                </a:cubicBezTo>
                <a:cubicBezTo>
                  <a:pt x="46" y="32"/>
                  <a:pt x="46" y="32"/>
                  <a:pt x="46" y="32"/>
                </a:cubicBezTo>
                <a:close/>
                <a:moveTo>
                  <a:pt x="25" y="12"/>
                </a:moveTo>
                <a:cubicBezTo>
                  <a:pt x="25" y="12"/>
                  <a:pt x="25" y="12"/>
                  <a:pt x="25" y="12"/>
                </a:cubicBezTo>
                <a:cubicBezTo>
                  <a:pt x="19" y="12"/>
                  <a:pt x="14" y="16"/>
                  <a:pt x="14" y="22"/>
                </a:cubicBezTo>
                <a:cubicBezTo>
                  <a:pt x="14" y="23"/>
                  <a:pt x="15" y="24"/>
                  <a:pt x="16" y="24"/>
                </a:cubicBezTo>
                <a:cubicBezTo>
                  <a:pt x="33" y="24"/>
                  <a:pt x="33" y="24"/>
                  <a:pt x="33" y="24"/>
                </a:cubicBezTo>
                <a:cubicBezTo>
                  <a:pt x="34" y="24"/>
                  <a:pt x="35" y="23"/>
                  <a:pt x="35" y="22"/>
                </a:cubicBezTo>
                <a:cubicBezTo>
                  <a:pt x="35" y="22"/>
                  <a:pt x="35" y="22"/>
                  <a:pt x="35" y="22"/>
                </a:cubicBezTo>
                <a:cubicBezTo>
                  <a:pt x="35" y="16"/>
                  <a:pt x="30" y="12"/>
                  <a:pt x="25" y="12"/>
                </a:cubicBezTo>
                <a:close/>
                <a:moveTo>
                  <a:pt x="18" y="20"/>
                </a:moveTo>
                <a:cubicBezTo>
                  <a:pt x="18" y="20"/>
                  <a:pt x="18" y="20"/>
                  <a:pt x="18" y="20"/>
                </a:cubicBezTo>
                <a:cubicBezTo>
                  <a:pt x="19" y="17"/>
                  <a:pt x="22" y="16"/>
                  <a:pt x="25" y="16"/>
                </a:cubicBezTo>
                <a:cubicBezTo>
                  <a:pt x="27" y="16"/>
                  <a:pt x="30" y="17"/>
                  <a:pt x="31" y="20"/>
                </a:cubicBezTo>
                <a:cubicBezTo>
                  <a:pt x="18" y="20"/>
                  <a:pt x="18" y="20"/>
                  <a:pt x="18" y="2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09" name="Freeform 715"/>
          <p:cNvSpPr>
            <a:spLocks noEditPoints="1"/>
          </p:cNvSpPr>
          <p:nvPr/>
        </p:nvSpPr>
        <p:spPr bwMode="auto">
          <a:xfrm>
            <a:off x="7933027" y="5715152"/>
            <a:ext cx="114237" cy="164635"/>
          </a:xfrm>
          <a:custGeom>
            <a:avLst/>
            <a:gdLst>
              <a:gd name="T0" fmla="*/ 1 w 34"/>
              <a:gd name="T1" fmla="*/ 34 h 49"/>
              <a:gd name="T2" fmla="*/ 7 w 34"/>
              <a:gd name="T3" fmla="*/ 33 h 49"/>
              <a:gd name="T4" fmla="*/ 11 w 34"/>
              <a:gd name="T5" fmla="*/ 21 h 49"/>
              <a:gd name="T6" fmla="*/ 11 w 34"/>
              <a:gd name="T7" fmla="*/ 21 h 49"/>
              <a:gd name="T8" fmla="*/ 11 w 34"/>
              <a:gd name="T9" fmla="*/ 8 h 49"/>
              <a:gd name="T10" fmla="*/ 15 w 34"/>
              <a:gd name="T11" fmla="*/ 6 h 49"/>
              <a:gd name="T12" fmla="*/ 17 w 34"/>
              <a:gd name="T13" fmla="*/ 0 h 49"/>
              <a:gd name="T14" fmla="*/ 19 w 34"/>
              <a:gd name="T15" fmla="*/ 6 h 49"/>
              <a:gd name="T16" fmla="*/ 26 w 34"/>
              <a:gd name="T17" fmla="*/ 15 h 49"/>
              <a:gd name="T18" fmla="*/ 23 w 34"/>
              <a:gd name="T19" fmla="*/ 21 h 49"/>
              <a:gd name="T20" fmla="*/ 28 w 34"/>
              <a:gd name="T21" fmla="*/ 33 h 49"/>
              <a:gd name="T22" fmla="*/ 33 w 34"/>
              <a:gd name="T23" fmla="*/ 34 h 49"/>
              <a:gd name="T24" fmla="*/ 29 w 34"/>
              <a:gd name="T25" fmla="*/ 35 h 49"/>
              <a:gd name="T26" fmla="*/ 33 w 34"/>
              <a:gd name="T27" fmla="*/ 45 h 49"/>
              <a:gd name="T28" fmla="*/ 34 w 34"/>
              <a:gd name="T29" fmla="*/ 48 h 49"/>
              <a:gd name="T30" fmla="*/ 32 w 34"/>
              <a:gd name="T31" fmla="*/ 49 h 49"/>
              <a:gd name="T32" fmla="*/ 31 w 34"/>
              <a:gd name="T33" fmla="*/ 46 h 49"/>
              <a:gd name="T34" fmla="*/ 25 w 34"/>
              <a:gd name="T35" fmla="*/ 35 h 49"/>
              <a:gd name="T36" fmla="*/ 19 w 34"/>
              <a:gd name="T37" fmla="*/ 37 h 49"/>
              <a:gd name="T38" fmla="*/ 15 w 34"/>
              <a:gd name="T39" fmla="*/ 37 h 49"/>
              <a:gd name="T40" fmla="*/ 10 w 34"/>
              <a:gd name="T41" fmla="*/ 35 h 49"/>
              <a:gd name="T42" fmla="*/ 4 w 34"/>
              <a:gd name="T43" fmla="*/ 46 h 49"/>
              <a:gd name="T44" fmla="*/ 3 w 34"/>
              <a:gd name="T45" fmla="*/ 49 h 49"/>
              <a:gd name="T46" fmla="*/ 0 w 34"/>
              <a:gd name="T47" fmla="*/ 48 h 49"/>
              <a:gd name="T48" fmla="*/ 2 w 34"/>
              <a:gd name="T49" fmla="*/ 45 h 49"/>
              <a:gd name="T50" fmla="*/ 6 w 34"/>
              <a:gd name="T51" fmla="*/ 35 h 49"/>
              <a:gd name="T52" fmla="*/ 15 w 34"/>
              <a:gd name="T53" fmla="*/ 33 h 49"/>
              <a:gd name="T54" fmla="*/ 15 w 34"/>
              <a:gd name="T55" fmla="*/ 31 h 49"/>
              <a:gd name="T56" fmla="*/ 19 w 34"/>
              <a:gd name="T57" fmla="*/ 31 h 49"/>
              <a:gd name="T58" fmla="*/ 24 w 34"/>
              <a:gd name="T59" fmla="*/ 33 h 49"/>
              <a:gd name="T60" fmla="*/ 16 w 34"/>
              <a:gd name="T61" fmla="*/ 23 h 49"/>
              <a:gd name="T62" fmla="*/ 15 w 34"/>
              <a:gd name="T63" fmla="*/ 33 h 49"/>
              <a:gd name="T64" fmla="*/ 21 w 34"/>
              <a:gd name="T65" fmla="*/ 11 h 49"/>
              <a:gd name="T66" fmla="*/ 14 w 34"/>
              <a:gd name="T67" fmla="*/ 11 h 49"/>
              <a:gd name="T68" fmla="*/ 14 w 34"/>
              <a:gd name="T69" fmla="*/ 18 h 49"/>
              <a:gd name="T70" fmla="*/ 19 w 34"/>
              <a:gd name="T71" fmla="*/ 19 h 49"/>
              <a:gd name="T72" fmla="*/ 21 w 34"/>
              <a:gd name="T73" fmla="*/ 18 h 49"/>
              <a:gd name="T74" fmla="*/ 21 w 34"/>
              <a:gd name="T75"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49">
                <a:moveTo>
                  <a:pt x="2" y="35"/>
                </a:moveTo>
                <a:cubicBezTo>
                  <a:pt x="2" y="35"/>
                  <a:pt x="1" y="35"/>
                  <a:pt x="1" y="34"/>
                </a:cubicBezTo>
                <a:cubicBezTo>
                  <a:pt x="1" y="33"/>
                  <a:pt x="2" y="33"/>
                  <a:pt x="2" y="33"/>
                </a:cubicBezTo>
                <a:cubicBezTo>
                  <a:pt x="7" y="33"/>
                  <a:pt x="7" y="33"/>
                  <a:pt x="7" y="33"/>
                </a:cubicBezTo>
                <a:cubicBezTo>
                  <a:pt x="12" y="22"/>
                  <a:pt x="12" y="22"/>
                  <a:pt x="12" y="22"/>
                </a:cubicBezTo>
                <a:cubicBezTo>
                  <a:pt x="12" y="22"/>
                  <a:pt x="11" y="21"/>
                  <a:pt x="11" y="21"/>
                </a:cubicBezTo>
                <a:cubicBezTo>
                  <a:pt x="11" y="21"/>
                  <a:pt x="11" y="21"/>
                  <a:pt x="11" y="21"/>
                </a:cubicBezTo>
                <a:cubicBezTo>
                  <a:pt x="11" y="21"/>
                  <a:pt x="11" y="21"/>
                  <a:pt x="11" y="21"/>
                </a:cubicBezTo>
                <a:cubicBezTo>
                  <a:pt x="9" y="19"/>
                  <a:pt x="9" y="17"/>
                  <a:pt x="9" y="15"/>
                </a:cubicBezTo>
                <a:cubicBezTo>
                  <a:pt x="9" y="12"/>
                  <a:pt x="9" y="10"/>
                  <a:pt x="11" y="8"/>
                </a:cubicBezTo>
                <a:cubicBezTo>
                  <a:pt x="11" y="8"/>
                  <a:pt x="11" y="8"/>
                  <a:pt x="11" y="8"/>
                </a:cubicBezTo>
                <a:cubicBezTo>
                  <a:pt x="12" y="7"/>
                  <a:pt x="14" y="6"/>
                  <a:pt x="15" y="6"/>
                </a:cubicBezTo>
                <a:cubicBezTo>
                  <a:pt x="15" y="2"/>
                  <a:pt x="15" y="2"/>
                  <a:pt x="15" y="2"/>
                </a:cubicBezTo>
                <a:cubicBezTo>
                  <a:pt x="15" y="1"/>
                  <a:pt x="16" y="0"/>
                  <a:pt x="17" y="0"/>
                </a:cubicBezTo>
                <a:cubicBezTo>
                  <a:pt x="18" y="0"/>
                  <a:pt x="19" y="1"/>
                  <a:pt x="19" y="2"/>
                </a:cubicBezTo>
                <a:cubicBezTo>
                  <a:pt x="19" y="6"/>
                  <a:pt x="19" y="6"/>
                  <a:pt x="19" y="6"/>
                </a:cubicBezTo>
                <a:cubicBezTo>
                  <a:pt x="21" y="6"/>
                  <a:pt x="22" y="7"/>
                  <a:pt x="24" y="8"/>
                </a:cubicBezTo>
                <a:cubicBezTo>
                  <a:pt x="25" y="10"/>
                  <a:pt x="26" y="12"/>
                  <a:pt x="26" y="15"/>
                </a:cubicBezTo>
                <a:cubicBezTo>
                  <a:pt x="26" y="17"/>
                  <a:pt x="25" y="19"/>
                  <a:pt x="24" y="21"/>
                </a:cubicBezTo>
                <a:cubicBezTo>
                  <a:pt x="23" y="21"/>
                  <a:pt x="23" y="21"/>
                  <a:pt x="23" y="21"/>
                </a:cubicBezTo>
                <a:cubicBezTo>
                  <a:pt x="23" y="21"/>
                  <a:pt x="23" y="22"/>
                  <a:pt x="23" y="22"/>
                </a:cubicBezTo>
                <a:cubicBezTo>
                  <a:pt x="28" y="33"/>
                  <a:pt x="28" y="33"/>
                  <a:pt x="28" y="33"/>
                </a:cubicBezTo>
                <a:cubicBezTo>
                  <a:pt x="32" y="33"/>
                  <a:pt x="32" y="33"/>
                  <a:pt x="32" y="33"/>
                </a:cubicBezTo>
                <a:cubicBezTo>
                  <a:pt x="33" y="33"/>
                  <a:pt x="33" y="33"/>
                  <a:pt x="33" y="34"/>
                </a:cubicBezTo>
                <a:cubicBezTo>
                  <a:pt x="33" y="35"/>
                  <a:pt x="33" y="35"/>
                  <a:pt x="32" y="35"/>
                </a:cubicBezTo>
                <a:cubicBezTo>
                  <a:pt x="29" y="35"/>
                  <a:pt x="29" y="35"/>
                  <a:pt x="29" y="35"/>
                </a:cubicBezTo>
                <a:cubicBezTo>
                  <a:pt x="33" y="43"/>
                  <a:pt x="33" y="43"/>
                  <a:pt x="33" y="43"/>
                </a:cubicBezTo>
                <a:cubicBezTo>
                  <a:pt x="33" y="44"/>
                  <a:pt x="33" y="44"/>
                  <a:pt x="33" y="45"/>
                </a:cubicBezTo>
                <a:cubicBezTo>
                  <a:pt x="33" y="46"/>
                  <a:pt x="33" y="46"/>
                  <a:pt x="33" y="46"/>
                </a:cubicBezTo>
                <a:cubicBezTo>
                  <a:pt x="34" y="48"/>
                  <a:pt x="34" y="48"/>
                  <a:pt x="34" y="48"/>
                </a:cubicBezTo>
                <a:cubicBezTo>
                  <a:pt x="34" y="48"/>
                  <a:pt x="34" y="49"/>
                  <a:pt x="34" y="49"/>
                </a:cubicBezTo>
                <a:cubicBezTo>
                  <a:pt x="33" y="49"/>
                  <a:pt x="32" y="49"/>
                  <a:pt x="32" y="49"/>
                </a:cubicBezTo>
                <a:cubicBezTo>
                  <a:pt x="31" y="47"/>
                  <a:pt x="31" y="47"/>
                  <a:pt x="31" y="47"/>
                </a:cubicBezTo>
                <a:cubicBezTo>
                  <a:pt x="31" y="46"/>
                  <a:pt x="31" y="46"/>
                  <a:pt x="31" y="46"/>
                </a:cubicBezTo>
                <a:cubicBezTo>
                  <a:pt x="30" y="46"/>
                  <a:pt x="30" y="46"/>
                  <a:pt x="30" y="45"/>
                </a:cubicBezTo>
                <a:cubicBezTo>
                  <a:pt x="25" y="35"/>
                  <a:pt x="25" y="35"/>
                  <a:pt x="25" y="35"/>
                </a:cubicBezTo>
                <a:cubicBezTo>
                  <a:pt x="19" y="35"/>
                  <a:pt x="19" y="35"/>
                  <a:pt x="19" y="35"/>
                </a:cubicBezTo>
                <a:cubicBezTo>
                  <a:pt x="19" y="37"/>
                  <a:pt x="19" y="37"/>
                  <a:pt x="19" y="37"/>
                </a:cubicBezTo>
                <a:cubicBezTo>
                  <a:pt x="19" y="38"/>
                  <a:pt x="18" y="38"/>
                  <a:pt x="17" y="38"/>
                </a:cubicBezTo>
                <a:cubicBezTo>
                  <a:pt x="16" y="38"/>
                  <a:pt x="15" y="38"/>
                  <a:pt x="15" y="37"/>
                </a:cubicBezTo>
                <a:cubicBezTo>
                  <a:pt x="15" y="35"/>
                  <a:pt x="15" y="35"/>
                  <a:pt x="15" y="35"/>
                </a:cubicBezTo>
                <a:cubicBezTo>
                  <a:pt x="10" y="35"/>
                  <a:pt x="10" y="35"/>
                  <a:pt x="10" y="35"/>
                </a:cubicBezTo>
                <a:cubicBezTo>
                  <a:pt x="5" y="45"/>
                  <a:pt x="5" y="45"/>
                  <a:pt x="5" y="45"/>
                </a:cubicBezTo>
                <a:cubicBezTo>
                  <a:pt x="5" y="46"/>
                  <a:pt x="4" y="46"/>
                  <a:pt x="4" y="46"/>
                </a:cubicBezTo>
                <a:cubicBezTo>
                  <a:pt x="3" y="47"/>
                  <a:pt x="3" y="47"/>
                  <a:pt x="3" y="47"/>
                </a:cubicBezTo>
                <a:cubicBezTo>
                  <a:pt x="3" y="49"/>
                  <a:pt x="3" y="49"/>
                  <a:pt x="3" y="49"/>
                </a:cubicBezTo>
                <a:cubicBezTo>
                  <a:pt x="2" y="49"/>
                  <a:pt x="2" y="49"/>
                  <a:pt x="1" y="49"/>
                </a:cubicBezTo>
                <a:cubicBezTo>
                  <a:pt x="0" y="49"/>
                  <a:pt x="0" y="48"/>
                  <a:pt x="0" y="48"/>
                </a:cubicBezTo>
                <a:cubicBezTo>
                  <a:pt x="1" y="46"/>
                  <a:pt x="1" y="46"/>
                  <a:pt x="1" y="46"/>
                </a:cubicBezTo>
                <a:cubicBezTo>
                  <a:pt x="2" y="45"/>
                  <a:pt x="2" y="45"/>
                  <a:pt x="2" y="45"/>
                </a:cubicBezTo>
                <a:cubicBezTo>
                  <a:pt x="1" y="44"/>
                  <a:pt x="1" y="44"/>
                  <a:pt x="2" y="43"/>
                </a:cubicBezTo>
                <a:cubicBezTo>
                  <a:pt x="6" y="35"/>
                  <a:pt x="6" y="35"/>
                  <a:pt x="6" y="35"/>
                </a:cubicBezTo>
                <a:cubicBezTo>
                  <a:pt x="2" y="35"/>
                  <a:pt x="2" y="35"/>
                  <a:pt x="2" y="35"/>
                </a:cubicBezTo>
                <a:close/>
                <a:moveTo>
                  <a:pt x="15" y="33"/>
                </a:moveTo>
                <a:cubicBezTo>
                  <a:pt x="15" y="33"/>
                  <a:pt x="15" y="33"/>
                  <a:pt x="15" y="33"/>
                </a:cubicBezTo>
                <a:cubicBezTo>
                  <a:pt x="15" y="31"/>
                  <a:pt x="15" y="31"/>
                  <a:pt x="15" y="31"/>
                </a:cubicBezTo>
                <a:cubicBezTo>
                  <a:pt x="15" y="30"/>
                  <a:pt x="16" y="29"/>
                  <a:pt x="17" y="29"/>
                </a:cubicBezTo>
                <a:cubicBezTo>
                  <a:pt x="18" y="29"/>
                  <a:pt x="19" y="30"/>
                  <a:pt x="19" y="31"/>
                </a:cubicBezTo>
                <a:cubicBezTo>
                  <a:pt x="19" y="33"/>
                  <a:pt x="19" y="33"/>
                  <a:pt x="19" y="33"/>
                </a:cubicBezTo>
                <a:cubicBezTo>
                  <a:pt x="24" y="33"/>
                  <a:pt x="24" y="33"/>
                  <a:pt x="24" y="33"/>
                </a:cubicBezTo>
                <a:cubicBezTo>
                  <a:pt x="19" y="23"/>
                  <a:pt x="19" y="23"/>
                  <a:pt x="19" y="23"/>
                </a:cubicBezTo>
                <a:cubicBezTo>
                  <a:pt x="18" y="24"/>
                  <a:pt x="17" y="24"/>
                  <a:pt x="16" y="23"/>
                </a:cubicBezTo>
                <a:cubicBezTo>
                  <a:pt x="11" y="33"/>
                  <a:pt x="11" y="33"/>
                  <a:pt x="11" y="33"/>
                </a:cubicBezTo>
                <a:cubicBezTo>
                  <a:pt x="15" y="33"/>
                  <a:pt x="15" y="33"/>
                  <a:pt x="15" y="33"/>
                </a:cubicBezTo>
                <a:close/>
                <a:moveTo>
                  <a:pt x="21" y="11"/>
                </a:moveTo>
                <a:cubicBezTo>
                  <a:pt x="21" y="11"/>
                  <a:pt x="21" y="11"/>
                  <a:pt x="21" y="11"/>
                </a:cubicBezTo>
                <a:cubicBezTo>
                  <a:pt x="19" y="9"/>
                  <a:pt x="16" y="9"/>
                  <a:pt x="14" y="11"/>
                </a:cubicBezTo>
                <a:cubicBezTo>
                  <a:pt x="14" y="11"/>
                  <a:pt x="14" y="11"/>
                  <a:pt x="14" y="11"/>
                </a:cubicBezTo>
                <a:cubicBezTo>
                  <a:pt x="13" y="12"/>
                  <a:pt x="12" y="13"/>
                  <a:pt x="12" y="15"/>
                </a:cubicBezTo>
                <a:cubicBezTo>
                  <a:pt x="12" y="16"/>
                  <a:pt x="13" y="17"/>
                  <a:pt x="14" y="18"/>
                </a:cubicBezTo>
                <a:cubicBezTo>
                  <a:pt x="15" y="20"/>
                  <a:pt x="17" y="20"/>
                  <a:pt x="19" y="19"/>
                </a:cubicBezTo>
                <a:cubicBezTo>
                  <a:pt x="19" y="19"/>
                  <a:pt x="19" y="19"/>
                  <a:pt x="19" y="19"/>
                </a:cubicBezTo>
                <a:cubicBezTo>
                  <a:pt x="20" y="19"/>
                  <a:pt x="20" y="19"/>
                  <a:pt x="21" y="18"/>
                </a:cubicBezTo>
                <a:cubicBezTo>
                  <a:pt x="21" y="18"/>
                  <a:pt x="21" y="18"/>
                  <a:pt x="21" y="18"/>
                </a:cubicBezTo>
                <a:cubicBezTo>
                  <a:pt x="22" y="17"/>
                  <a:pt x="22" y="16"/>
                  <a:pt x="22" y="15"/>
                </a:cubicBezTo>
                <a:cubicBezTo>
                  <a:pt x="22" y="13"/>
                  <a:pt x="22" y="12"/>
                  <a:pt x="21" y="11"/>
                </a:cubicBezTo>
                <a:cubicBezTo>
                  <a:pt x="21" y="11"/>
                  <a:pt x="21" y="11"/>
                  <a:pt x="21" y="11"/>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0" name="Freeform 716"/>
          <p:cNvSpPr>
            <a:spLocks noEditPoints="1"/>
          </p:cNvSpPr>
          <p:nvPr/>
        </p:nvSpPr>
        <p:spPr bwMode="auto">
          <a:xfrm>
            <a:off x="3753297" y="5735312"/>
            <a:ext cx="188155" cy="124316"/>
          </a:xfrm>
          <a:custGeom>
            <a:avLst/>
            <a:gdLst>
              <a:gd name="T0" fmla="*/ 51 w 56"/>
              <a:gd name="T1" fmla="*/ 0 h 37"/>
              <a:gd name="T2" fmla="*/ 52 w 56"/>
              <a:gd name="T3" fmla="*/ 34 h 37"/>
              <a:gd name="T4" fmla="*/ 54 w 56"/>
              <a:gd name="T5" fmla="*/ 37 h 37"/>
              <a:gd name="T6" fmla="*/ 1 w 56"/>
              <a:gd name="T7" fmla="*/ 34 h 37"/>
              <a:gd name="T8" fmla="*/ 5 w 56"/>
              <a:gd name="T9" fmla="*/ 0 h 37"/>
              <a:gd name="T10" fmla="*/ 14 w 56"/>
              <a:gd name="T11" fmla="*/ 25 h 37"/>
              <a:gd name="T12" fmla="*/ 11 w 56"/>
              <a:gd name="T13" fmla="*/ 23 h 37"/>
              <a:gd name="T14" fmla="*/ 15 w 56"/>
              <a:gd name="T15" fmla="*/ 20 h 37"/>
              <a:gd name="T16" fmla="*/ 8 w 56"/>
              <a:gd name="T17" fmla="*/ 19 h 37"/>
              <a:gd name="T18" fmla="*/ 11 w 56"/>
              <a:gd name="T19" fmla="*/ 31 h 37"/>
              <a:gd name="T20" fmla="*/ 17 w 56"/>
              <a:gd name="T21" fmla="*/ 27 h 37"/>
              <a:gd name="T22" fmla="*/ 11 w 56"/>
              <a:gd name="T23" fmla="*/ 26 h 37"/>
              <a:gd name="T24" fmla="*/ 21 w 56"/>
              <a:gd name="T25" fmla="*/ 21 h 37"/>
              <a:gd name="T26" fmla="*/ 17 w 56"/>
              <a:gd name="T27" fmla="*/ 20 h 37"/>
              <a:gd name="T28" fmla="*/ 19 w 56"/>
              <a:gd name="T29" fmla="*/ 25 h 37"/>
              <a:gd name="T30" fmla="*/ 22 w 56"/>
              <a:gd name="T31" fmla="*/ 23 h 37"/>
              <a:gd name="T32" fmla="*/ 17 w 56"/>
              <a:gd name="T33" fmla="*/ 24 h 37"/>
              <a:gd name="T34" fmla="*/ 26 w 56"/>
              <a:gd name="T35" fmla="*/ 25 h 37"/>
              <a:gd name="T36" fmla="*/ 28 w 56"/>
              <a:gd name="T37" fmla="*/ 25 h 37"/>
              <a:gd name="T38" fmla="*/ 29 w 56"/>
              <a:gd name="T39" fmla="*/ 19 h 37"/>
              <a:gd name="T40" fmla="*/ 32 w 56"/>
              <a:gd name="T41" fmla="*/ 24 h 37"/>
              <a:gd name="T42" fmla="*/ 33 w 56"/>
              <a:gd name="T43" fmla="*/ 18 h 37"/>
              <a:gd name="T44" fmla="*/ 24 w 56"/>
              <a:gd name="T45" fmla="*/ 26 h 37"/>
              <a:gd name="T46" fmla="*/ 41 w 56"/>
              <a:gd name="T47" fmla="*/ 20 h 37"/>
              <a:gd name="T48" fmla="*/ 37 w 56"/>
              <a:gd name="T49" fmla="*/ 18 h 37"/>
              <a:gd name="T50" fmla="*/ 41 w 56"/>
              <a:gd name="T51" fmla="*/ 14 h 37"/>
              <a:gd name="T52" fmla="*/ 41 w 56"/>
              <a:gd name="T53" fmla="*/ 14 h 37"/>
              <a:gd name="T54" fmla="*/ 36 w 56"/>
              <a:gd name="T55" fmla="*/ 21 h 37"/>
              <a:gd name="T56" fmla="*/ 43 w 56"/>
              <a:gd name="T57" fmla="*/ 21 h 37"/>
              <a:gd name="T58" fmla="*/ 43 w 56"/>
              <a:gd name="T59" fmla="*/ 10 h 37"/>
              <a:gd name="T60" fmla="*/ 43 w 56"/>
              <a:gd name="T61" fmla="*/ 11 h 37"/>
              <a:gd name="T62" fmla="*/ 43 w 56"/>
              <a:gd name="T63" fmla="*/ 15 h 37"/>
              <a:gd name="T64" fmla="*/ 46 w 56"/>
              <a:gd name="T65" fmla="*/ 12 h 37"/>
              <a:gd name="T66" fmla="*/ 46 w 56"/>
              <a:gd name="T67" fmla="*/ 9 h 37"/>
              <a:gd name="T68" fmla="*/ 42 w 56"/>
              <a:gd name="T69" fmla="*/ 8 h 37"/>
              <a:gd name="T70" fmla="*/ 43 w 56"/>
              <a:gd name="T71" fmla="*/ 10 h 37"/>
              <a:gd name="T72" fmla="*/ 33 w 56"/>
              <a:gd name="T73" fmla="*/ 30 h 37"/>
              <a:gd name="T74" fmla="*/ 46 w 56"/>
              <a:gd name="T75" fmla="*/ 31 h 37"/>
              <a:gd name="T76" fmla="*/ 49 w 56"/>
              <a:gd name="T77" fmla="*/ 3 h 37"/>
              <a:gd name="T78" fmla="*/ 32 w 56"/>
              <a:gd name="T79" fmla="*/ 34 h 37"/>
              <a:gd name="T80" fmla="*/ 44 w 56"/>
              <a:gd name="T81" fmla="*/ 32 h 37"/>
              <a:gd name="T82" fmla="*/ 34 w 56"/>
              <a:gd name="T83"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 h="37">
                <a:moveTo>
                  <a:pt x="5" y="0"/>
                </a:moveTo>
                <a:cubicBezTo>
                  <a:pt x="5" y="0"/>
                  <a:pt x="5" y="0"/>
                  <a:pt x="5" y="0"/>
                </a:cubicBezTo>
                <a:cubicBezTo>
                  <a:pt x="51" y="0"/>
                  <a:pt x="51" y="0"/>
                  <a:pt x="51" y="0"/>
                </a:cubicBezTo>
                <a:cubicBezTo>
                  <a:pt x="52" y="0"/>
                  <a:pt x="52" y="1"/>
                  <a:pt x="52" y="2"/>
                </a:cubicBezTo>
                <a:cubicBezTo>
                  <a:pt x="52" y="2"/>
                  <a:pt x="52" y="2"/>
                  <a:pt x="52" y="2"/>
                </a:cubicBezTo>
                <a:cubicBezTo>
                  <a:pt x="52" y="34"/>
                  <a:pt x="52" y="34"/>
                  <a:pt x="52" y="34"/>
                </a:cubicBezTo>
                <a:cubicBezTo>
                  <a:pt x="54" y="34"/>
                  <a:pt x="54" y="34"/>
                  <a:pt x="54" y="34"/>
                </a:cubicBezTo>
                <a:cubicBezTo>
                  <a:pt x="55" y="34"/>
                  <a:pt x="56" y="35"/>
                  <a:pt x="56" y="36"/>
                </a:cubicBezTo>
                <a:cubicBezTo>
                  <a:pt x="56" y="37"/>
                  <a:pt x="55" y="37"/>
                  <a:pt x="54" y="37"/>
                </a:cubicBezTo>
                <a:cubicBezTo>
                  <a:pt x="37" y="37"/>
                  <a:pt x="19" y="37"/>
                  <a:pt x="1" y="37"/>
                </a:cubicBezTo>
                <a:cubicBezTo>
                  <a:pt x="0" y="37"/>
                  <a:pt x="0" y="37"/>
                  <a:pt x="0" y="36"/>
                </a:cubicBezTo>
                <a:cubicBezTo>
                  <a:pt x="0" y="35"/>
                  <a:pt x="0" y="34"/>
                  <a:pt x="1" y="34"/>
                </a:cubicBezTo>
                <a:cubicBezTo>
                  <a:pt x="3" y="34"/>
                  <a:pt x="3" y="34"/>
                  <a:pt x="3" y="34"/>
                </a:cubicBezTo>
                <a:cubicBezTo>
                  <a:pt x="3" y="2"/>
                  <a:pt x="3" y="2"/>
                  <a:pt x="3" y="2"/>
                </a:cubicBezTo>
                <a:cubicBezTo>
                  <a:pt x="3" y="1"/>
                  <a:pt x="4" y="0"/>
                  <a:pt x="5" y="0"/>
                </a:cubicBezTo>
                <a:close/>
                <a:moveTo>
                  <a:pt x="11" y="26"/>
                </a:moveTo>
                <a:cubicBezTo>
                  <a:pt x="11" y="26"/>
                  <a:pt x="11" y="26"/>
                  <a:pt x="11" y="26"/>
                </a:cubicBezTo>
                <a:cubicBezTo>
                  <a:pt x="14" y="25"/>
                  <a:pt x="14" y="25"/>
                  <a:pt x="14" y="25"/>
                </a:cubicBezTo>
                <a:cubicBezTo>
                  <a:pt x="15" y="25"/>
                  <a:pt x="15" y="24"/>
                  <a:pt x="15" y="23"/>
                </a:cubicBezTo>
                <a:cubicBezTo>
                  <a:pt x="15" y="23"/>
                  <a:pt x="14" y="22"/>
                  <a:pt x="14" y="23"/>
                </a:cubicBezTo>
                <a:cubicBezTo>
                  <a:pt x="11" y="23"/>
                  <a:pt x="11" y="23"/>
                  <a:pt x="11" y="23"/>
                </a:cubicBezTo>
                <a:cubicBezTo>
                  <a:pt x="11" y="23"/>
                  <a:pt x="11" y="23"/>
                  <a:pt x="11" y="23"/>
                </a:cubicBezTo>
                <a:cubicBezTo>
                  <a:pt x="10" y="21"/>
                  <a:pt x="10" y="21"/>
                  <a:pt x="10" y="21"/>
                </a:cubicBezTo>
                <a:cubicBezTo>
                  <a:pt x="15" y="20"/>
                  <a:pt x="15" y="20"/>
                  <a:pt x="15" y="20"/>
                </a:cubicBezTo>
                <a:cubicBezTo>
                  <a:pt x="15" y="19"/>
                  <a:pt x="16" y="19"/>
                  <a:pt x="16" y="18"/>
                </a:cubicBezTo>
                <a:cubicBezTo>
                  <a:pt x="15" y="18"/>
                  <a:pt x="15" y="17"/>
                  <a:pt x="14" y="17"/>
                </a:cubicBezTo>
                <a:cubicBezTo>
                  <a:pt x="8" y="19"/>
                  <a:pt x="8" y="19"/>
                  <a:pt x="8" y="19"/>
                </a:cubicBezTo>
                <a:cubicBezTo>
                  <a:pt x="8" y="19"/>
                  <a:pt x="7" y="20"/>
                  <a:pt x="8" y="20"/>
                </a:cubicBezTo>
                <a:cubicBezTo>
                  <a:pt x="10" y="30"/>
                  <a:pt x="10" y="30"/>
                  <a:pt x="10" y="30"/>
                </a:cubicBezTo>
                <a:cubicBezTo>
                  <a:pt x="10" y="30"/>
                  <a:pt x="11" y="31"/>
                  <a:pt x="11" y="31"/>
                </a:cubicBezTo>
                <a:cubicBezTo>
                  <a:pt x="17" y="29"/>
                  <a:pt x="17" y="29"/>
                  <a:pt x="17" y="29"/>
                </a:cubicBezTo>
                <a:cubicBezTo>
                  <a:pt x="18" y="29"/>
                  <a:pt x="18" y="28"/>
                  <a:pt x="18" y="28"/>
                </a:cubicBezTo>
                <a:cubicBezTo>
                  <a:pt x="18" y="27"/>
                  <a:pt x="17" y="27"/>
                  <a:pt x="17" y="27"/>
                </a:cubicBezTo>
                <a:cubicBezTo>
                  <a:pt x="12" y="28"/>
                  <a:pt x="12" y="28"/>
                  <a:pt x="12" y="28"/>
                </a:cubicBezTo>
                <a:cubicBezTo>
                  <a:pt x="11" y="26"/>
                  <a:pt x="11" y="26"/>
                  <a:pt x="11" y="26"/>
                </a:cubicBezTo>
                <a:cubicBezTo>
                  <a:pt x="11" y="26"/>
                  <a:pt x="11" y="26"/>
                  <a:pt x="11" y="26"/>
                </a:cubicBezTo>
                <a:close/>
                <a:moveTo>
                  <a:pt x="18" y="22"/>
                </a:moveTo>
                <a:cubicBezTo>
                  <a:pt x="18" y="22"/>
                  <a:pt x="18" y="22"/>
                  <a:pt x="18" y="22"/>
                </a:cubicBezTo>
                <a:cubicBezTo>
                  <a:pt x="21" y="21"/>
                  <a:pt x="21" y="21"/>
                  <a:pt x="21" y="21"/>
                </a:cubicBezTo>
                <a:cubicBezTo>
                  <a:pt x="21" y="21"/>
                  <a:pt x="22" y="21"/>
                  <a:pt x="22" y="20"/>
                </a:cubicBezTo>
                <a:cubicBezTo>
                  <a:pt x="21" y="19"/>
                  <a:pt x="21" y="19"/>
                  <a:pt x="20" y="19"/>
                </a:cubicBezTo>
                <a:cubicBezTo>
                  <a:pt x="17" y="20"/>
                  <a:pt x="17" y="20"/>
                  <a:pt x="17" y="20"/>
                </a:cubicBezTo>
                <a:cubicBezTo>
                  <a:pt x="17" y="20"/>
                  <a:pt x="16" y="21"/>
                  <a:pt x="16" y="21"/>
                </a:cubicBezTo>
                <a:cubicBezTo>
                  <a:pt x="17" y="22"/>
                  <a:pt x="17" y="22"/>
                  <a:pt x="18" y="22"/>
                </a:cubicBezTo>
                <a:close/>
                <a:moveTo>
                  <a:pt x="19" y="25"/>
                </a:moveTo>
                <a:cubicBezTo>
                  <a:pt x="19" y="25"/>
                  <a:pt x="19" y="25"/>
                  <a:pt x="19" y="25"/>
                </a:cubicBezTo>
                <a:cubicBezTo>
                  <a:pt x="22" y="24"/>
                  <a:pt x="22" y="24"/>
                  <a:pt x="22" y="24"/>
                </a:cubicBezTo>
                <a:cubicBezTo>
                  <a:pt x="22" y="24"/>
                  <a:pt x="23" y="24"/>
                  <a:pt x="22" y="23"/>
                </a:cubicBezTo>
                <a:cubicBezTo>
                  <a:pt x="22" y="22"/>
                  <a:pt x="22" y="22"/>
                  <a:pt x="21" y="22"/>
                </a:cubicBezTo>
                <a:cubicBezTo>
                  <a:pt x="18" y="23"/>
                  <a:pt x="18" y="23"/>
                  <a:pt x="18" y="23"/>
                </a:cubicBezTo>
                <a:cubicBezTo>
                  <a:pt x="17" y="23"/>
                  <a:pt x="17" y="24"/>
                  <a:pt x="17" y="24"/>
                </a:cubicBezTo>
                <a:cubicBezTo>
                  <a:pt x="17" y="25"/>
                  <a:pt x="18" y="25"/>
                  <a:pt x="19" y="25"/>
                </a:cubicBezTo>
                <a:close/>
                <a:moveTo>
                  <a:pt x="26" y="25"/>
                </a:moveTo>
                <a:cubicBezTo>
                  <a:pt x="26" y="25"/>
                  <a:pt x="26" y="25"/>
                  <a:pt x="26" y="25"/>
                </a:cubicBezTo>
                <a:cubicBezTo>
                  <a:pt x="25" y="20"/>
                  <a:pt x="25" y="20"/>
                  <a:pt x="25" y="20"/>
                </a:cubicBezTo>
                <a:cubicBezTo>
                  <a:pt x="25" y="19"/>
                  <a:pt x="27" y="19"/>
                  <a:pt x="27" y="20"/>
                </a:cubicBezTo>
                <a:cubicBezTo>
                  <a:pt x="28" y="25"/>
                  <a:pt x="28" y="25"/>
                  <a:pt x="28" y="25"/>
                </a:cubicBezTo>
                <a:cubicBezTo>
                  <a:pt x="28" y="25"/>
                  <a:pt x="29" y="26"/>
                  <a:pt x="30" y="26"/>
                </a:cubicBezTo>
                <a:cubicBezTo>
                  <a:pt x="30" y="25"/>
                  <a:pt x="31" y="25"/>
                  <a:pt x="31" y="24"/>
                </a:cubicBezTo>
                <a:cubicBezTo>
                  <a:pt x="29" y="19"/>
                  <a:pt x="29" y="19"/>
                  <a:pt x="29" y="19"/>
                </a:cubicBezTo>
                <a:cubicBezTo>
                  <a:pt x="29" y="19"/>
                  <a:pt x="29" y="19"/>
                  <a:pt x="29" y="19"/>
                </a:cubicBezTo>
                <a:cubicBezTo>
                  <a:pt x="29" y="18"/>
                  <a:pt x="31" y="17"/>
                  <a:pt x="31" y="19"/>
                </a:cubicBezTo>
                <a:cubicBezTo>
                  <a:pt x="32" y="24"/>
                  <a:pt x="32" y="24"/>
                  <a:pt x="32" y="24"/>
                </a:cubicBezTo>
                <a:cubicBezTo>
                  <a:pt x="33" y="24"/>
                  <a:pt x="33" y="25"/>
                  <a:pt x="34" y="25"/>
                </a:cubicBezTo>
                <a:cubicBezTo>
                  <a:pt x="35" y="24"/>
                  <a:pt x="35" y="24"/>
                  <a:pt x="35" y="23"/>
                </a:cubicBezTo>
                <a:cubicBezTo>
                  <a:pt x="33" y="18"/>
                  <a:pt x="33" y="18"/>
                  <a:pt x="33" y="18"/>
                </a:cubicBezTo>
                <a:cubicBezTo>
                  <a:pt x="33" y="15"/>
                  <a:pt x="29" y="15"/>
                  <a:pt x="27" y="17"/>
                </a:cubicBezTo>
                <a:cubicBezTo>
                  <a:pt x="25" y="16"/>
                  <a:pt x="22" y="18"/>
                  <a:pt x="23" y="21"/>
                </a:cubicBezTo>
                <a:cubicBezTo>
                  <a:pt x="24" y="26"/>
                  <a:pt x="24" y="26"/>
                  <a:pt x="24" y="26"/>
                </a:cubicBezTo>
                <a:cubicBezTo>
                  <a:pt x="24" y="27"/>
                  <a:pt x="25" y="27"/>
                  <a:pt x="26" y="27"/>
                </a:cubicBezTo>
                <a:cubicBezTo>
                  <a:pt x="26" y="27"/>
                  <a:pt x="27" y="26"/>
                  <a:pt x="26" y="25"/>
                </a:cubicBezTo>
                <a:close/>
                <a:moveTo>
                  <a:pt x="41" y="20"/>
                </a:moveTo>
                <a:cubicBezTo>
                  <a:pt x="41" y="20"/>
                  <a:pt x="41" y="20"/>
                  <a:pt x="41" y="20"/>
                </a:cubicBezTo>
                <a:cubicBezTo>
                  <a:pt x="40" y="21"/>
                  <a:pt x="39" y="21"/>
                  <a:pt x="38" y="20"/>
                </a:cubicBezTo>
                <a:cubicBezTo>
                  <a:pt x="37" y="20"/>
                  <a:pt x="37" y="19"/>
                  <a:pt x="37" y="18"/>
                </a:cubicBezTo>
                <a:cubicBezTo>
                  <a:pt x="36" y="17"/>
                  <a:pt x="38" y="15"/>
                  <a:pt x="40" y="16"/>
                </a:cubicBezTo>
                <a:cubicBezTo>
                  <a:pt x="40" y="16"/>
                  <a:pt x="41" y="16"/>
                  <a:pt x="41" y="16"/>
                </a:cubicBezTo>
                <a:cubicBezTo>
                  <a:pt x="41" y="15"/>
                  <a:pt x="41" y="14"/>
                  <a:pt x="41" y="14"/>
                </a:cubicBezTo>
                <a:cubicBezTo>
                  <a:pt x="41" y="14"/>
                  <a:pt x="41" y="14"/>
                  <a:pt x="41" y="14"/>
                </a:cubicBezTo>
                <a:cubicBezTo>
                  <a:pt x="41" y="14"/>
                  <a:pt x="41" y="14"/>
                  <a:pt x="41" y="14"/>
                </a:cubicBezTo>
                <a:cubicBezTo>
                  <a:pt x="41" y="14"/>
                  <a:pt x="41" y="14"/>
                  <a:pt x="41" y="14"/>
                </a:cubicBezTo>
                <a:cubicBezTo>
                  <a:pt x="40" y="13"/>
                  <a:pt x="39" y="13"/>
                  <a:pt x="37" y="14"/>
                </a:cubicBezTo>
                <a:cubicBezTo>
                  <a:pt x="35" y="14"/>
                  <a:pt x="34" y="17"/>
                  <a:pt x="34" y="19"/>
                </a:cubicBezTo>
                <a:cubicBezTo>
                  <a:pt x="35" y="20"/>
                  <a:pt x="35" y="21"/>
                  <a:pt x="36" y="21"/>
                </a:cubicBezTo>
                <a:cubicBezTo>
                  <a:pt x="36" y="21"/>
                  <a:pt x="36" y="21"/>
                  <a:pt x="36" y="21"/>
                </a:cubicBezTo>
                <a:cubicBezTo>
                  <a:pt x="36" y="22"/>
                  <a:pt x="36" y="22"/>
                  <a:pt x="37" y="22"/>
                </a:cubicBezTo>
                <a:cubicBezTo>
                  <a:pt x="39" y="24"/>
                  <a:pt x="41" y="23"/>
                  <a:pt x="43" y="21"/>
                </a:cubicBezTo>
                <a:cubicBezTo>
                  <a:pt x="43" y="20"/>
                  <a:pt x="43" y="20"/>
                  <a:pt x="42" y="19"/>
                </a:cubicBezTo>
                <a:cubicBezTo>
                  <a:pt x="42" y="19"/>
                  <a:pt x="41" y="19"/>
                  <a:pt x="41" y="20"/>
                </a:cubicBezTo>
                <a:close/>
                <a:moveTo>
                  <a:pt x="43" y="10"/>
                </a:moveTo>
                <a:cubicBezTo>
                  <a:pt x="43" y="10"/>
                  <a:pt x="43" y="10"/>
                  <a:pt x="43" y="10"/>
                </a:cubicBezTo>
                <a:cubicBezTo>
                  <a:pt x="43" y="10"/>
                  <a:pt x="44" y="9"/>
                  <a:pt x="44" y="10"/>
                </a:cubicBezTo>
                <a:cubicBezTo>
                  <a:pt x="44" y="10"/>
                  <a:pt x="44" y="10"/>
                  <a:pt x="43" y="11"/>
                </a:cubicBezTo>
                <a:cubicBezTo>
                  <a:pt x="43" y="12"/>
                  <a:pt x="42" y="13"/>
                  <a:pt x="42" y="14"/>
                </a:cubicBezTo>
                <a:cubicBezTo>
                  <a:pt x="42" y="15"/>
                  <a:pt x="42" y="15"/>
                  <a:pt x="43" y="15"/>
                </a:cubicBezTo>
                <a:cubicBezTo>
                  <a:pt x="43" y="15"/>
                  <a:pt x="43" y="15"/>
                  <a:pt x="43" y="15"/>
                </a:cubicBezTo>
                <a:cubicBezTo>
                  <a:pt x="46" y="15"/>
                  <a:pt x="46" y="15"/>
                  <a:pt x="46" y="15"/>
                </a:cubicBezTo>
                <a:cubicBezTo>
                  <a:pt x="47" y="14"/>
                  <a:pt x="47" y="14"/>
                  <a:pt x="47" y="13"/>
                </a:cubicBezTo>
                <a:cubicBezTo>
                  <a:pt x="47" y="13"/>
                  <a:pt x="46" y="12"/>
                  <a:pt x="46" y="12"/>
                </a:cubicBezTo>
                <a:cubicBezTo>
                  <a:pt x="45" y="13"/>
                  <a:pt x="45" y="13"/>
                  <a:pt x="45" y="13"/>
                </a:cubicBezTo>
                <a:cubicBezTo>
                  <a:pt x="45" y="12"/>
                  <a:pt x="45" y="12"/>
                  <a:pt x="45" y="12"/>
                </a:cubicBezTo>
                <a:cubicBezTo>
                  <a:pt x="46" y="11"/>
                  <a:pt x="46" y="10"/>
                  <a:pt x="46" y="9"/>
                </a:cubicBezTo>
                <a:cubicBezTo>
                  <a:pt x="46" y="8"/>
                  <a:pt x="45" y="7"/>
                  <a:pt x="44" y="7"/>
                </a:cubicBezTo>
                <a:cubicBezTo>
                  <a:pt x="43" y="7"/>
                  <a:pt x="43" y="7"/>
                  <a:pt x="43" y="7"/>
                </a:cubicBezTo>
                <a:cubicBezTo>
                  <a:pt x="42" y="7"/>
                  <a:pt x="42" y="8"/>
                  <a:pt x="42" y="8"/>
                </a:cubicBezTo>
                <a:cubicBezTo>
                  <a:pt x="41" y="8"/>
                  <a:pt x="41" y="9"/>
                  <a:pt x="41" y="11"/>
                </a:cubicBezTo>
                <a:cubicBezTo>
                  <a:pt x="41" y="11"/>
                  <a:pt x="42" y="12"/>
                  <a:pt x="42" y="11"/>
                </a:cubicBezTo>
                <a:cubicBezTo>
                  <a:pt x="43" y="11"/>
                  <a:pt x="43" y="11"/>
                  <a:pt x="43" y="10"/>
                </a:cubicBezTo>
                <a:close/>
                <a:moveTo>
                  <a:pt x="33" y="30"/>
                </a:moveTo>
                <a:cubicBezTo>
                  <a:pt x="33" y="30"/>
                  <a:pt x="33" y="30"/>
                  <a:pt x="33" y="30"/>
                </a:cubicBezTo>
                <a:cubicBezTo>
                  <a:pt x="33" y="30"/>
                  <a:pt x="33" y="30"/>
                  <a:pt x="33" y="30"/>
                </a:cubicBezTo>
                <a:cubicBezTo>
                  <a:pt x="45" y="30"/>
                  <a:pt x="45" y="30"/>
                  <a:pt x="45" y="30"/>
                </a:cubicBezTo>
                <a:cubicBezTo>
                  <a:pt x="46" y="30"/>
                  <a:pt x="46" y="31"/>
                  <a:pt x="46" y="31"/>
                </a:cubicBezTo>
                <a:cubicBezTo>
                  <a:pt x="46" y="31"/>
                  <a:pt x="46" y="31"/>
                  <a:pt x="46" y="31"/>
                </a:cubicBezTo>
                <a:cubicBezTo>
                  <a:pt x="46" y="34"/>
                  <a:pt x="46" y="34"/>
                  <a:pt x="46" y="34"/>
                </a:cubicBezTo>
                <a:cubicBezTo>
                  <a:pt x="49" y="34"/>
                  <a:pt x="49" y="34"/>
                  <a:pt x="49" y="34"/>
                </a:cubicBezTo>
                <a:cubicBezTo>
                  <a:pt x="49" y="3"/>
                  <a:pt x="49" y="3"/>
                  <a:pt x="49" y="3"/>
                </a:cubicBezTo>
                <a:cubicBezTo>
                  <a:pt x="6" y="3"/>
                  <a:pt x="6" y="3"/>
                  <a:pt x="6" y="3"/>
                </a:cubicBezTo>
                <a:cubicBezTo>
                  <a:pt x="6" y="34"/>
                  <a:pt x="6" y="34"/>
                  <a:pt x="6" y="34"/>
                </a:cubicBezTo>
                <a:cubicBezTo>
                  <a:pt x="32" y="34"/>
                  <a:pt x="32" y="34"/>
                  <a:pt x="32" y="34"/>
                </a:cubicBezTo>
                <a:cubicBezTo>
                  <a:pt x="32" y="31"/>
                  <a:pt x="32" y="31"/>
                  <a:pt x="32" y="31"/>
                </a:cubicBezTo>
                <a:cubicBezTo>
                  <a:pt x="32" y="31"/>
                  <a:pt x="32" y="30"/>
                  <a:pt x="33" y="30"/>
                </a:cubicBezTo>
                <a:close/>
                <a:moveTo>
                  <a:pt x="44" y="32"/>
                </a:moveTo>
                <a:cubicBezTo>
                  <a:pt x="44" y="32"/>
                  <a:pt x="44" y="32"/>
                  <a:pt x="44" y="32"/>
                </a:cubicBezTo>
                <a:cubicBezTo>
                  <a:pt x="34" y="32"/>
                  <a:pt x="34" y="32"/>
                  <a:pt x="34" y="32"/>
                </a:cubicBezTo>
                <a:cubicBezTo>
                  <a:pt x="34" y="34"/>
                  <a:pt x="34" y="34"/>
                  <a:pt x="34" y="34"/>
                </a:cubicBezTo>
                <a:cubicBezTo>
                  <a:pt x="44" y="34"/>
                  <a:pt x="44" y="34"/>
                  <a:pt x="44" y="34"/>
                </a:cubicBezTo>
                <a:cubicBezTo>
                  <a:pt x="44" y="32"/>
                  <a:pt x="44" y="32"/>
                  <a:pt x="44" y="3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1" name="Freeform 717"/>
          <p:cNvSpPr>
            <a:spLocks noEditPoints="1"/>
          </p:cNvSpPr>
          <p:nvPr/>
        </p:nvSpPr>
        <p:spPr bwMode="auto">
          <a:xfrm>
            <a:off x="9686901" y="4730697"/>
            <a:ext cx="167996" cy="167996"/>
          </a:xfrm>
          <a:custGeom>
            <a:avLst/>
            <a:gdLst>
              <a:gd name="T0" fmla="*/ 31 w 50"/>
              <a:gd name="T1" fmla="*/ 0 h 50"/>
              <a:gd name="T2" fmla="*/ 32 w 50"/>
              <a:gd name="T3" fmla="*/ 0 h 50"/>
              <a:gd name="T4" fmla="*/ 36 w 50"/>
              <a:gd name="T5" fmla="*/ 2 h 50"/>
              <a:gd name="T6" fmla="*/ 34 w 50"/>
              <a:gd name="T7" fmla="*/ 4 h 50"/>
              <a:gd name="T8" fmla="*/ 48 w 50"/>
              <a:gd name="T9" fmla="*/ 45 h 50"/>
              <a:gd name="T10" fmla="*/ 5 w 50"/>
              <a:gd name="T11" fmla="*/ 50 h 50"/>
              <a:gd name="T12" fmla="*/ 2 w 50"/>
              <a:gd name="T13" fmla="*/ 45 h 50"/>
              <a:gd name="T14" fmla="*/ 16 w 50"/>
              <a:gd name="T15" fmla="*/ 4 h 50"/>
              <a:gd name="T16" fmla="*/ 14 w 50"/>
              <a:gd name="T17" fmla="*/ 2 h 50"/>
              <a:gd name="T18" fmla="*/ 18 w 50"/>
              <a:gd name="T19" fmla="*/ 0 h 50"/>
              <a:gd name="T20" fmla="*/ 18 w 50"/>
              <a:gd name="T21" fmla="*/ 0 h 50"/>
              <a:gd name="T22" fmla="*/ 13 w 50"/>
              <a:gd name="T23" fmla="*/ 40 h 50"/>
              <a:gd name="T24" fmla="*/ 12 w 50"/>
              <a:gd name="T25" fmla="*/ 42 h 50"/>
              <a:gd name="T26" fmla="*/ 14 w 50"/>
              <a:gd name="T27" fmla="*/ 42 h 50"/>
              <a:gd name="T28" fmla="*/ 19 w 50"/>
              <a:gd name="T29" fmla="*/ 37 h 50"/>
              <a:gd name="T30" fmla="*/ 18 w 50"/>
              <a:gd name="T31" fmla="*/ 38 h 50"/>
              <a:gd name="T32" fmla="*/ 20 w 50"/>
              <a:gd name="T33" fmla="*/ 38 h 50"/>
              <a:gd name="T34" fmla="*/ 17 w 50"/>
              <a:gd name="T35" fmla="*/ 29 h 50"/>
              <a:gd name="T36" fmla="*/ 16 w 50"/>
              <a:gd name="T37" fmla="*/ 31 h 50"/>
              <a:gd name="T38" fmla="*/ 18 w 50"/>
              <a:gd name="T39" fmla="*/ 31 h 50"/>
              <a:gd name="T40" fmla="*/ 17 w 50"/>
              <a:gd name="T41" fmla="*/ 41 h 50"/>
              <a:gd name="T42" fmla="*/ 16 w 50"/>
              <a:gd name="T43" fmla="*/ 43 h 50"/>
              <a:gd name="T44" fmla="*/ 19 w 50"/>
              <a:gd name="T45" fmla="*/ 43 h 50"/>
              <a:gd name="T46" fmla="*/ 15 w 50"/>
              <a:gd name="T47" fmla="*/ 34 h 50"/>
              <a:gd name="T48" fmla="*/ 13 w 50"/>
              <a:gd name="T49" fmla="*/ 36 h 50"/>
              <a:gd name="T50" fmla="*/ 17 w 50"/>
              <a:gd name="T51" fmla="*/ 36 h 50"/>
              <a:gd name="T52" fmla="*/ 17 w 50"/>
              <a:gd name="T53" fmla="*/ 25 h 50"/>
              <a:gd name="T54" fmla="*/ 32 w 50"/>
              <a:gd name="T55" fmla="*/ 25 h 50"/>
              <a:gd name="T56" fmla="*/ 30 w 50"/>
              <a:gd name="T57" fmla="*/ 20 h 50"/>
              <a:gd name="T58" fmla="*/ 20 w 50"/>
              <a:gd name="T59" fmla="*/ 4 h 50"/>
              <a:gd name="T60" fmla="*/ 20 w 50"/>
              <a:gd name="T61" fmla="*/ 20 h 50"/>
              <a:gd name="T62" fmla="*/ 17 w 50"/>
              <a:gd name="T63" fmla="*/ 25 h 50"/>
              <a:gd name="T64" fmla="*/ 34 w 50"/>
              <a:gd name="T65" fmla="*/ 27 h 50"/>
              <a:gd name="T66" fmla="*/ 5 w 50"/>
              <a:gd name="T67" fmla="*/ 46 h 50"/>
              <a:gd name="T68" fmla="*/ 34 w 50"/>
              <a:gd name="T69" fmla="*/ 27 h 50"/>
              <a:gd name="T70" fmla="*/ 23 w 50"/>
              <a:gd name="T71" fmla="*/ 42 h 50"/>
              <a:gd name="T72" fmla="*/ 28 w 50"/>
              <a:gd name="T73" fmla="*/ 41 h 50"/>
              <a:gd name="T74" fmla="*/ 23 w 50"/>
              <a:gd name="T75" fmla="*/ 40 h 50"/>
              <a:gd name="T76" fmla="*/ 23 w 50"/>
              <a:gd name="T77" fmla="*/ 42 h 50"/>
              <a:gd name="T78" fmla="*/ 24 w 50"/>
              <a:gd name="T79" fmla="*/ 36 h 50"/>
              <a:gd name="T80" fmla="*/ 27 w 50"/>
              <a:gd name="T81" fmla="*/ 35 h 50"/>
              <a:gd name="T82" fmla="*/ 24 w 50"/>
              <a:gd name="T83" fmla="*/ 34 h 50"/>
              <a:gd name="T84" fmla="*/ 24 w 50"/>
              <a:gd name="T85" fmla="*/ 36 h 50"/>
              <a:gd name="T86" fmla="*/ 24 w 50"/>
              <a:gd name="T87" fmla="*/ 24 h 50"/>
              <a:gd name="T88" fmla="*/ 27 w 50"/>
              <a:gd name="T89" fmla="*/ 23 h 50"/>
              <a:gd name="T90" fmla="*/ 24 w 50"/>
              <a:gd name="T91" fmla="*/ 22 h 50"/>
              <a:gd name="T92" fmla="*/ 24 w 50"/>
              <a:gd name="T93" fmla="*/ 24 h 50"/>
              <a:gd name="T94" fmla="*/ 23 w 50"/>
              <a:gd name="T95" fmla="*/ 30 h 50"/>
              <a:gd name="T96" fmla="*/ 28 w 50"/>
              <a:gd name="T97" fmla="*/ 29 h 50"/>
              <a:gd name="T98" fmla="*/ 23 w 50"/>
              <a:gd name="T99" fmla="*/ 28 h 50"/>
              <a:gd name="T100" fmla="*/ 23 w 50"/>
              <a:gd name="T101" fmla="*/ 30 h 50"/>
              <a:gd name="T102" fmla="*/ 23 w 50"/>
              <a:gd name="T103" fmla="*/ 18 h 50"/>
              <a:gd name="T104" fmla="*/ 28 w 50"/>
              <a:gd name="T105" fmla="*/ 17 h 50"/>
              <a:gd name="T106" fmla="*/ 23 w 50"/>
              <a:gd name="T107" fmla="*/ 16 h 50"/>
              <a:gd name="T108" fmla="*/ 23 w 50"/>
              <a:gd name="T109"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50">
                <a:moveTo>
                  <a:pt x="19" y="0"/>
                </a:moveTo>
                <a:cubicBezTo>
                  <a:pt x="31" y="0"/>
                  <a:pt x="31" y="0"/>
                  <a:pt x="31" y="0"/>
                </a:cubicBezTo>
                <a:cubicBezTo>
                  <a:pt x="32" y="0"/>
                  <a:pt x="32" y="0"/>
                  <a:pt x="32" y="0"/>
                </a:cubicBezTo>
                <a:cubicBezTo>
                  <a:pt x="32" y="0"/>
                  <a:pt x="32" y="0"/>
                  <a:pt x="32" y="0"/>
                </a:cubicBezTo>
                <a:cubicBezTo>
                  <a:pt x="34" y="0"/>
                  <a:pt x="34" y="0"/>
                  <a:pt x="34" y="0"/>
                </a:cubicBezTo>
                <a:cubicBezTo>
                  <a:pt x="35" y="0"/>
                  <a:pt x="36" y="1"/>
                  <a:pt x="36" y="2"/>
                </a:cubicBezTo>
                <a:cubicBezTo>
                  <a:pt x="36" y="3"/>
                  <a:pt x="35" y="4"/>
                  <a:pt x="34" y="4"/>
                </a:cubicBezTo>
                <a:cubicBezTo>
                  <a:pt x="34" y="4"/>
                  <a:pt x="34" y="4"/>
                  <a:pt x="34" y="4"/>
                </a:cubicBezTo>
                <a:cubicBezTo>
                  <a:pt x="34" y="19"/>
                  <a:pt x="34" y="19"/>
                  <a:pt x="34" y="19"/>
                </a:cubicBezTo>
                <a:cubicBezTo>
                  <a:pt x="48" y="45"/>
                  <a:pt x="48" y="45"/>
                  <a:pt x="48" y="45"/>
                </a:cubicBezTo>
                <a:cubicBezTo>
                  <a:pt x="50" y="47"/>
                  <a:pt x="48" y="50"/>
                  <a:pt x="45" y="50"/>
                </a:cubicBezTo>
                <a:cubicBezTo>
                  <a:pt x="5" y="50"/>
                  <a:pt x="5" y="50"/>
                  <a:pt x="5" y="50"/>
                </a:cubicBezTo>
                <a:cubicBezTo>
                  <a:pt x="2" y="50"/>
                  <a:pt x="0" y="47"/>
                  <a:pt x="2" y="45"/>
                </a:cubicBezTo>
                <a:cubicBezTo>
                  <a:pt x="2" y="45"/>
                  <a:pt x="2" y="45"/>
                  <a:pt x="2" y="45"/>
                </a:cubicBezTo>
                <a:cubicBezTo>
                  <a:pt x="16" y="19"/>
                  <a:pt x="16" y="19"/>
                  <a:pt x="16" y="19"/>
                </a:cubicBezTo>
                <a:cubicBezTo>
                  <a:pt x="16" y="4"/>
                  <a:pt x="16" y="4"/>
                  <a:pt x="16" y="4"/>
                </a:cubicBezTo>
                <a:cubicBezTo>
                  <a:pt x="16" y="4"/>
                  <a:pt x="16" y="4"/>
                  <a:pt x="16" y="4"/>
                </a:cubicBezTo>
                <a:cubicBezTo>
                  <a:pt x="15" y="4"/>
                  <a:pt x="14" y="3"/>
                  <a:pt x="14" y="2"/>
                </a:cubicBezTo>
                <a:cubicBezTo>
                  <a:pt x="14" y="1"/>
                  <a:pt x="15" y="0"/>
                  <a:pt x="16" y="0"/>
                </a:cubicBezTo>
                <a:cubicBezTo>
                  <a:pt x="18" y="0"/>
                  <a:pt x="18" y="0"/>
                  <a:pt x="18" y="0"/>
                </a:cubicBezTo>
                <a:cubicBezTo>
                  <a:pt x="18" y="0"/>
                  <a:pt x="18" y="0"/>
                  <a:pt x="18" y="0"/>
                </a:cubicBezTo>
                <a:cubicBezTo>
                  <a:pt x="18" y="0"/>
                  <a:pt x="18" y="0"/>
                  <a:pt x="18" y="0"/>
                </a:cubicBezTo>
                <a:cubicBezTo>
                  <a:pt x="19" y="0"/>
                  <a:pt x="19" y="0"/>
                  <a:pt x="19" y="0"/>
                </a:cubicBezTo>
                <a:close/>
                <a:moveTo>
                  <a:pt x="13" y="40"/>
                </a:moveTo>
                <a:cubicBezTo>
                  <a:pt x="13" y="40"/>
                  <a:pt x="13" y="40"/>
                  <a:pt x="13" y="40"/>
                </a:cubicBezTo>
                <a:cubicBezTo>
                  <a:pt x="12" y="40"/>
                  <a:pt x="12" y="41"/>
                  <a:pt x="12" y="42"/>
                </a:cubicBezTo>
                <a:cubicBezTo>
                  <a:pt x="12" y="42"/>
                  <a:pt x="12" y="43"/>
                  <a:pt x="13" y="43"/>
                </a:cubicBezTo>
                <a:cubicBezTo>
                  <a:pt x="14" y="43"/>
                  <a:pt x="14" y="42"/>
                  <a:pt x="14" y="42"/>
                </a:cubicBezTo>
                <a:cubicBezTo>
                  <a:pt x="14" y="41"/>
                  <a:pt x="14" y="40"/>
                  <a:pt x="13" y="40"/>
                </a:cubicBezTo>
                <a:close/>
                <a:moveTo>
                  <a:pt x="19" y="37"/>
                </a:moveTo>
                <a:cubicBezTo>
                  <a:pt x="19" y="37"/>
                  <a:pt x="19" y="37"/>
                  <a:pt x="19" y="37"/>
                </a:cubicBezTo>
                <a:cubicBezTo>
                  <a:pt x="18" y="37"/>
                  <a:pt x="18" y="38"/>
                  <a:pt x="18" y="38"/>
                </a:cubicBezTo>
                <a:cubicBezTo>
                  <a:pt x="18" y="39"/>
                  <a:pt x="18" y="39"/>
                  <a:pt x="19" y="39"/>
                </a:cubicBezTo>
                <a:cubicBezTo>
                  <a:pt x="20" y="39"/>
                  <a:pt x="20" y="39"/>
                  <a:pt x="20" y="38"/>
                </a:cubicBezTo>
                <a:cubicBezTo>
                  <a:pt x="20" y="38"/>
                  <a:pt x="20" y="37"/>
                  <a:pt x="19" y="37"/>
                </a:cubicBezTo>
                <a:close/>
                <a:moveTo>
                  <a:pt x="17" y="29"/>
                </a:moveTo>
                <a:cubicBezTo>
                  <a:pt x="17" y="29"/>
                  <a:pt x="17" y="29"/>
                  <a:pt x="17" y="29"/>
                </a:cubicBezTo>
                <a:cubicBezTo>
                  <a:pt x="17" y="29"/>
                  <a:pt x="16" y="30"/>
                  <a:pt x="16" y="31"/>
                </a:cubicBezTo>
                <a:cubicBezTo>
                  <a:pt x="16" y="31"/>
                  <a:pt x="17" y="32"/>
                  <a:pt x="17" y="32"/>
                </a:cubicBezTo>
                <a:cubicBezTo>
                  <a:pt x="18" y="32"/>
                  <a:pt x="18" y="31"/>
                  <a:pt x="18" y="31"/>
                </a:cubicBezTo>
                <a:cubicBezTo>
                  <a:pt x="18" y="30"/>
                  <a:pt x="18" y="29"/>
                  <a:pt x="17" y="29"/>
                </a:cubicBezTo>
                <a:close/>
                <a:moveTo>
                  <a:pt x="17" y="41"/>
                </a:moveTo>
                <a:cubicBezTo>
                  <a:pt x="17" y="41"/>
                  <a:pt x="17" y="41"/>
                  <a:pt x="17" y="41"/>
                </a:cubicBezTo>
                <a:cubicBezTo>
                  <a:pt x="16" y="41"/>
                  <a:pt x="16" y="42"/>
                  <a:pt x="16" y="43"/>
                </a:cubicBezTo>
                <a:cubicBezTo>
                  <a:pt x="16" y="44"/>
                  <a:pt x="16" y="45"/>
                  <a:pt x="17" y="45"/>
                </a:cubicBezTo>
                <a:cubicBezTo>
                  <a:pt x="19" y="45"/>
                  <a:pt x="19" y="44"/>
                  <a:pt x="19" y="43"/>
                </a:cubicBezTo>
                <a:cubicBezTo>
                  <a:pt x="19" y="42"/>
                  <a:pt x="19" y="41"/>
                  <a:pt x="17" y="41"/>
                </a:cubicBezTo>
                <a:close/>
                <a:moveTo>
                  <a:pt x="15" y="34"/>
                </a:moveTo>
                <a:cubicBezTo>
                  <a:pt x="15" y="34"/>
                  <a:pt x="15" y="34"/>
                  <a:pt x="15" y="34"/>
                </a:cubicBezTo>
                <a:cubicBezTo>
                  <a:pt x="14" y="34"/>
                  <a:pt x="13" y="35"/>
                  <a:pt x="13" y="36"/>
                </a:cubicBezTo>
                <a:cubicBezTo>
                  <a:pt x="13" y="37"/>
                  <a:pt x="14" y="38"/>
                  <a:pt x="15" y="38"/>
                </a:cubicBezTo>
                <a:cubicBezTo>
                  <a:pt x="16" y="38"/>
                  <a:pt x="17" y="37"/>
                  <a:pt x="17" y="36"/>
                </a:cubicBezTo>
                <a:cubicBezTo>
                  <a:pt x="17" y="35"/>
                  <a:pt x="16" y="34"/>
                  <a:pt x="15" y="34"/>
                </a:cubicBezTo>
                <a:close/>
                <a:moveTo>
                  <a:pt x="17" y="25"/>
                </a:moveTo>
                <a:cubicBezTo>
                  <a:pt x="17" y="25"/>
                  <a:pt x="17" y="25"/>
                  <a:pt x="17" y="25"/>
                </a:cubicBezTo>
                <a:cubicBezTo>
                  <a:pt x="32" y="25"/>
                  <a:pt x="32" y="25"/>
                  <a:pt x="32" y="25"/>
                </a:cubicBezTo>
                <a:cubicBezTo>
                  <a:pt x="30" y="21"/>
                  <a:pt x="30" y="21"/>
                  <a:pt x="30" y="21"/>
                </a:cubicBezTo>
                <a:cubicBezTo>
                  <a:pt x="30" y="21"/>
                  <a:pt x="30" y="20"/>
                  <a:pt x="30" y="20"/>
                </a:cubicBezTo>
                <a:cubicBezTo>
                  <a:pt x="30" y="4"/>
                  <a:pt x="30" y="4"/>
                  <a:pt x="30" y="4"/>
                </a:cubicBezTo>
                <a:cubicBezTo>
                  <a:pt x="20" y="4"/>
                  <a:pt x="20" y="4"/>
                  <a:pt x="20" y="4"/>
                </a:cubicBezTo>
                <a:cubicBezTo>
                  <a:pt x="20" y="20"/>
                  <a:pt x="20" y="20"/>
                  <a:pt x="20" y="20"/>
                </a:cubicBezTo>
                <a:cubicBezTo>
                  <a:pt x="20" y="20"/>
                  <a:pt x="20" y="20"/>
                  <a:pt x="20" y="20"/>
                </a:cubicBezTo>
                <a:cubicBezTo>
                  <a:pt x="20" y="20"/>
                  <a:pt x="20" y="21"/>
                  <a:pt x="20" y="21"/>
                </a:cubicBezTo>
                <a:cubicBezTo>
                  <a:pt x="17" y="25"/>
                  <a:pt x="17" y="25"/>
                  <a:pt x="17" y="25"/>
                </a:cubicBezTo>
                <a:close/>
                <a:moveTo>
                  <a:pt x="34" y="27"/>
                </a:moveTo>
                <a:cubicBezTo>
                  <a:pt x="34" y="27"/>
                  <a:pt x="34" y="27"/>
                  <a:pt x="34" y="27"/>
                </a:cubicBezTo>
                <a:cubicBezTo>
                  <a:pt x="16" y="27"/>
                  <a:pt x="16" y="27"/>
                  <a:pt x="16" y="27"/>
                </a:cubicBezTo>
                <a:cubicBezTo>
                  <a:pt x="5" y="46"/>
                  <a:pt x="5" y="46"/>
                  <a:pt x="5" y="46"/>
                </a:cubicBezTo>
                <a:cubicBezTo>
                  <a:pt x="45" y="46"/>
                  <a:pt x="45" y="46"/>
                  <a:pt x="45" y="46"/>
                </a:cubicBezTo>
                <a:cubicBezTo>
                  <a:pt x="34" y="27"/>
                  <a:pt x="34" y="27"/>
                  <a:pt x="34" y="27"/>
                </a:cubicBezTo>
                <a:close/>
                <a:moveTo>
                  <a:pt x="23" y="42"/>
                </a:moveTo>
                <a:cubicBezTo>
                  <a:pt x="23" y="42"/>
                  <a:pt x="23" y="42"/>
                  <a:pt x="23" y="42"/>
                </a:cubicBezTo>
                <a:cubicBezTo>
                  <a:pt x="27" y="42"/>
                  <a:pt x="27" y="42"/>
                  <a:pt x="27" y="42"/>
                </a:cubicBezTo>
                <a:cubicBezTo>
                  <a:pt x="28" y="42"/>
                  <a:pt x="28" y="42"/>
                  <a:pt x="28" y="41"/>
                </a:cubicBezTo>
                <a:cubicBezTo>
                  <a:pt x="28" y="41"/>
                  <a:pt x="28" y="40"/>
                  <a:pt x="27" y="40"/>
                </a:cubicBezTo>
                <a:cubicBezTo>
                  <a:pt x="23" y="40"/>
                  <a:pt x="23" y="40"/>
                  <a:pt x="23" y="40"/>
                </a:cubicBezTo>
                <a:cubicBezTo>
                  <a:pt x="22" y="40"/>
                  <a:pt x="22" y="41"/>
                  <a:pt x="22" y="41"/>
                </a:cubicBezTo>
                <a:cubicBezTo>
                  <a:pt x="22" y="42"/>
                  <a:pt x="22" y="42"/>
                  <a:pt x="23" y="42"/>
                </a:cubicBezTo>
                <a:close/>
                <a:moveTo>
                  <a:pt x="24" y="36"/>
                </a:moveTo>
                <a:cubicBezTo>
                  <a:pt x="24" y="36"/>
                  <a:pt x="24" y="36"/>
                  <a:pt x="24" y="36"/>
                </a:cubicBezTo>
                <a:cubicBezTo>
                  <a:pt x="26" y="36"/>
                  <a:pt x="26" y="36"/>
                  <a:pt x="26" y="36"/>
                </a:cubicBezTo>
                <a:cubicBezTo>
                  <a:pt x="26" y="36"/>
                  <a:pt x="27" y="36"/>
                  <a:pt x="27" y="35"/>
                </a:cubicBezTo>
                <a:cubicBezTo>
                  <a:pt x="27" y="35"/>
                  <a:pt x="26" y="34"/>
                  <a:pt x="26" y="34"/>
                </a:cubicBezTo>
                <a:cubicBezTo>
                  <a:pt x="24" y="34"/>
                  <a:pt x="24" y="34"/>
                  <a:pt x="24" y="34"/>
                </a:cubicBezTo>
                <a:cubicBezTo>
                  <a:pt x="23" y="34"/>
                  <a:pt x="23" y="35"/>
                  <a:pt x="23" y="35"/>
                </a:cubicBezTo>
                <a:cubicBezTo>
                  <a:pt x="23" y="36"/>
                  <a:pt x="23" y="36"/>
                  <a:pt x="24" y="36"/>
                </a:cubicBezTo>
                <a:close/>
                <a:moveTo>
                  <a:pt x="24" y="24"/>
                </a:moveTo>
                <a:cubicBezTo>
                  <a:pt x="24" y="24"/>
                  <a:pt x="24" y="24"/>
                  <a:pt x="24" y="24"/>
                </a:cubicBezTo>
                <a:cubicBezTo>
                  <a:pt x="26" y="24"/>
                  <a:pt x="26" y="24"/>
                  <a:pt x="26" y="24"/>
                </a:cubicBezTo>
                <a:cubicBezTo>
                  <a:pt x="26" y="24"/>
                  <a:pt x="27" y="24"/>
                  <a:pt x="27" y="23"/>
                </a:cubicBezTo>
                <a:cubicBezTo>
                  <a:pt x="27" y="22"/>
                  <a:pt x="26" y="22"/>
                  <a:pt x="26" y="22"/>
                </a:cubicBezTo>
                <a:cubicBezTo>
                  <a:pt x="24" y="22"/>
                  <a:pt x="24" y="22"/>
                  <a:pt x="24" y="22"/>
                </a:cubicBezTo>
                <a:cubicBezTo>
                  <a:pt x="23" y="22"/>
                  <a:pt x="23" y="22"/>
                  <a:pt x="23" y="23"/>
                </a:cubicBezTo>
                <a:cubicBezTo>
                  <a:pt x="23" y="24"/>
                  <a:pt x="23" y="24"/>
                  <a:pt x="24" y="24"/>
                </a:cubicBezTo>
                <a:close/>
                <a:moveTo>
                  <a:pt x="23" y="30"/>
                </a:moveTo>
                <a:cubicBezTo>
                  <a:pt x="23" y="30"/>
                  <a:pt x="23" y="30"/>
                  <a:pt x="23" y="30"/>
                </a:cubicBezTo>
                <a:cubicBezTo>
                  <a:pt x="27" y="30"/>
                  <a:pt x="27" y="30"/>
                  <a:pt x="27" y="30"/>
                </a:cubicBezTo>
                <a:cubicBezTo>
                  <a:pt x="28" y="30"/>
                  <a:pt x="28" y="30"/>
                  <a:pt x="28" y="29"/>
                </a:cubicBezTo>
                <a:cubicBezTo>
                  <a:pt x="28" y="28"/>
                  <a:pt x="28" y="28"/>
                  <a:pt x="27" y="28"/>
                </a:cubicBezTo>
                <a:cubicBezTo>
                  <a:pt x="23" y="28"/>
                  <a:pt x="23" y="28"/>
                  <a:pt x="23" y="28"/>
                </a:cubicBezTo>
                <a:cubicBezTo>
                  <a:pt x="22" y="28"/>
                  <a:pt x="22" y="28"/>
                  <a:pt x="22" y="29"/>
                </a:cubicBezTo>
                <a:cubicBezTo>
                  <a:pt x="22" y="30"/>
                  <a:pt x="22" y="30"/>
                  <a:pt x="23" y="30"/>
                </a:cubicBezTo>
                <a:close/>
                <a:moveTo>
                  <a:pt x="23" y="18"/>
                </a:moveTo>
                <a:cubicBezTo>
                  <a:pt x="23" y="18"/>
                  <a:pt x="23" y="18"/>
                  <a:pt x="23" y="18"/>
                </a:cubicBezTo>
                <a:cubicBezTo>
                  <a:pt x="27" y="18"/>
                  <a:pt x="27" y="18"/>
                  <a:pt x="27" y="18"/>
                </a:cubicBezTo>
                <a:cubicBezTo>
                  <a:pt x="28" y="18"/>
                  <a:pt x="28" y="17"/>
                  <a:pt x="28" y="17"/>
                </a:cubicBezTo>
                <a:cubicBezTo>
                  <a:pt x="28" y="16"/>
                  <a:pt x="28" y="16"/>
                  <a:pt x="27" y="16"/>
                </a:cubicBezTo>
                <a:cubicBezTo>
                  <a:pt x="23" y="16"/>
                  <a:pt x="23" y="16"/>
                  <a:pt x="23" y="16"/>
                </a:cubicBezTo>
                <a:cubicBezTo>
                  <a:pt x="22" y="16"/>
                  <a:pt x="22" y="16"/>
                  <a:pt x="22" y="17"/>
                </a:cubicBezTo>
                <a:cubicBezTo>
                  <a:pt x="22" y="17"/>
                  <a:pt x="22" y="18"/>
                  <a:pt x="23"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2" name="Freeform 718"/>
          <p:cNvSpPr>
            <a:spLocks noEditPoints="1"/>
          </p:cNvSpPr>
          <p:nvPr/>
        </p:nvSpPr>
        <p:spPr bwMode="auto">
          <a:xfrm>
            <a:off x="9965774" y="5385880"/>
            <a:ext cx="216714" cy="191515"/>
          </a:xfrm>
          <a:custGeom>
            <a:avLst/>
            <a:gdLst>
              <a:gd name="T0" fmla="*/ 38 w 64"/>
              <a:gd name="T1" fmla="*/ 8 h 57"/>
              <a:gd name="T2" fmla="*/ 42 w 64"/>
              <a:gd name="T3" fmla="*/ 30 h 57"/>
              <a:gd name="T4" fmla="*/ 40 w 64"/>
              <a:gd name="T5" fmla="*/ 36 h 57"/>
              <a:gd name="T6" fmla="*/ 46 w 64"/>
              <a:gd name="T7" fmla="*/ 34 h 57"/>
              <a:gd name="T8" fmla="*/ 43 w 64"/>
              <a:gd name="T9" fmla="*/ 35 h 57"/>
              <a:gd name="T10" fmla="*/ 41 w 64"/>
              <a:gd name="T11" fmla="*/ 34 h 57"/>
              <a:gd name="T12" fmla="*/ 43 w 64"/>
              <a:gd name="T13" fmla="*/ 33 h 57"/>
              <a:gd name="T14" fmla="*/ 24 w 64"/>
              <a:gd name="T15" fmla="*/ 31 h 57"/>
              <a:gd name="T16" fmla="*/ 18 w 64"/>
              <a:gd name="T17" fmla="*/ 34 h 57"/>
              <a:gd name="T18" fmla="*/ 24 w 64"/>
              <a:gd name="T19" fmla="*/ 36 h 57"/>
              <a:gd name="T20" fmla="*/ 23 w 64"/>
              <a:gd name="T21" fmla="*/ 35 h 57"/>
              <a:gd name="T22" fmla="*/ 21 w 64"/>
              <a:gd name="T23" fmla="*/ 34 h 57"/>
              <a:gd name="T24" fmla="*/ 22 w 64"/>
              <a:gd name="T25" fmla="*/ 33 h 57"/>
              <a:gd name="T26" fmla="*/ 23 w 64"/>
              <a:gd name="T27" fmla="*/ 35 h 57"/>
              <a:gd name="T28" fmla="*/ 57 w 64"/>
              <a:gd name="T29" fmla="*/ 17 h 57"/>
              <a:gd name="T30" fmla="*/ 55 w 64"/>
              <a:gd name="T31" fmla="*/ 9 h 57"/>
              <a:gd name="T32" fmla="*/ 9 w 64"/>
              <a:gd name="T33" fmla="*/ 8 h 57"/>
              <a:gd name="T34" fmla="*/ 7 w 64"/>
              <a:gd name="T35" fmla="*/ 18 h 57"/>
              <a:gd name="T36" fmla="*/ 0 w 64"/>
              <a:gd name="T37" fmla="*/ 17 h 57"/>
              <a:gd name="T38" fmla="*/ 7 w 64"/>
              <a:gd name="T39" fmla="*/ 27 h 57"/>
              <a:gd name="T40" fmla="*/ 8 w 64"/>
              <a:gd name="T41" fmla="*/ 42 h 57"/>
              <a:gd name="T42" fmla="*/ 8 w 64"/>
              <a:gd name="T43" fmla="*/ 52 h 57"/>
              <a:gd name="T44" fmla="*/ 20 w 64"/>
              <a:gd name="T45" fmla="*/ 55 h 57"/>
              <a:gd name="T46" fmla="*/ 46 w 64"/>
              <a:gd name="T47" fmla="*/ 57 h 57"/>
              <a:gd name="T48" fmla="*/ 56 w 64"/>
              <a:gd name="T49" fmla="*/ 52 h 57"/>
              <a:gd name="T50" fmla="*/ 56 w 64"/>
              <a:gd name="T51" fmla="*/ 42 h 57"/>
              <a:gd name="T52" fmla="*/ 58 w 64"/>
              <a:gd name="T53" fmla="*/ 28 h 57"/>
              <a:gd name="T54" fmla="*/ 63 w 64"/>
              <a:gd name="T55" fmla="*/ 16 h 57"/>
              <a:gd name="T56" fmla="*/ 2 w 64"/>
              <a:gd name="T57" fmla="*/ 18 h 57"/>
              <a:gd name="T58" fmla="*/ 8 w 64"/>
              <a:gd name="T59" fmla="*/ 23 h 57"/>
              <a:gd name="T60" fmla="*/ 8 w 64"/>
              <a:gd name="T61" fmla="*/ 23 h 57"/>
              <a:gd name="T62" fmla="*/ 52 w 64"/>
              <a:gd name="T63" fmla="*/ 44 h 57"/>
              <a:gd name="T64" fmla="*/ 44 w 64"/>
              <a:gd name="T65" fmla="*/ 26 h 57"/>
              <a:gd name="T66" fmla="*/ 15 w 64"/>
              <a:gd name="T67" fmla="*/ 31 h 57"/>
              <a:gd name="T68" fmla="*/ 47 w 64"/>
              <a:gd name="T69" fmla="*/ 31 h 57"/>
              <a:gd name="T70" fmla="*/ 17 w 64"/>
              <a:gd name="T71" fmla="*/ 31 h 57"/>
              <a:gd name="T72" fmla="*/ 44 w 64"/>
              <a:gd name="T73" fmla="*/ 29 h 57"/>
              <a:gd name="T74" fmla="*/ 54 w 64"/>
              <a:gd name="T75" fmla="*/ 48 h 57"/>
              <a:gd name="T76" fmla="*/ 48 w 64"/>
              <a:gd name="T77" fmla="*/ 48 h 57"/>
              <a:gd name="T78" fmla="*/ 12 w 64"/>
              <a:gd name="T79" fmla="*/ 48 h 57"/>
              <a:gd name="T80" fmla="*/ 54 w 64"/>
              <a:gd name="T81" fmla="*/ 48 h 57"/>
              <a:gd name="T82" fmla="*/ 56 w 64"/>
              <a:gd name="T83" fmla="*/ 21 h 57"/>
              <a:gd name="T84" fmla="*/ 62 w 64"/>
              <a:gd name="T85" fmla="*/ 26 h 57"/>
              <a:gd name="T86" fmla="*/ 62 w 64"/>
              <a:gd name="T87" fmla="*/ 26 h 57"/>
              <a:gd name="T88" fmla="*/ 49 w 64"/>
              <a:gd name="T89" fmla="*/ 13 h 57"/>
              <a:gd name="T90" fmla="*/ 15 w 64"/>
              <a:gd name="T91" fmla="*/ 24 h 57"/>
              <a:gd name="T92" fmla="*/ 31 w 64"/>
              <a:gd name="T93" fmla="*/ 22 h 57"/>
              <a:gd name="T94" fmla="*/ 31 w 64"/>
              <a:gd name="T95" fmla="*/ 22 h 57"/>
              <a:gd name="T96" fmla="*/ 33 w 64"/>
              <a:gd name="T97" fmla="*/ 1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57">
                <a:moveTo>
                  <a:pt x="26" y="12"/>
                </a:moveTo>
                <a:cubicBezTo>
                  <a:pt x="38" y="12"/>
                  <a:pt x="38" y="12"/>
                  <a:pt x="38" y="12"/>
                </a:cubicBezTo>
                <a:cubicBezTo>
                  <a:pt x="39" y="12"/>
                  <a:pt x="40" y="11"/>
                  <a:pt x="40" y="10"/>
                </a:cubicBezTo>
                <a:cubicBezTo>
                  <a:pt x="40" y="9"/>
                  <a:pt x="39" y="8"/>
                  <a:pt x="38" y="8"/>
                </a:cubicBezTo>
                <a:cubicBezTo>
                  <a:pt x="26" y="8"/>
                  <a:pt x="26" y="8"/>
                  <a:pt x="26" y="8"/>
                </a:cubicBezTo>
                <a:cubicBezTo>
                  <a:pt x="25" y="8"/>
                  <a:pt x="24" y="9"/>
                  <a:pt x="24" y="10"/>
                </a:cubicBezTo>
                <a:cubicBezTo>
                  <a:pt x="24" y="11"/>
                  <a:pt x="25" y="12"/>
                  <a:pt x="26" y="12"/>
                </a:cubicBezTo>
                <a:close/>
                <a:moveTo>
                  <a:pt x="42" y="30"/>
                </a:moveTo>
                <a:cubicBezTo>
                  <a:pt x="42" y="30"/>
                  <a:pt x="42" y="30"/>
                  <a:pt x="42" y="30"/>
                </a:cubicBezTo>
                <a:cubicBezTo>
                  <a:pt x="41" y="30"/>
                  <a:pt x="40" y="31"/>
                  <a:pt x="40" y="31"/>
                </a:cubicBezTo>
                <a:cubicBezTo>
                  <a:pt x="39" y="32"/>
                  <a:pt x="39" y="33"/>
                  <a:pt x="39" y="34"/>
                </a:cubicBezTo>
                <a:cubicBezTo>
                  <a:pt x="39" y="35"/>
                  <a:pt x="39" y="35"/>
                  <a:pt x="40" y="36"/>
                </a:cubicBezTo>
                <a:cubicBezTo>
                  <a:pt x="40" y="36"/>
                  <a:pt x="40" y="36"/>
                  <a:pt x="40" y="36"/>
                </a:cubicBezTo>
                <a:cubicBezTo>
                  <a:pt x="40" y="37"/>
                  <a:pt x="41" y="37"/>
                  <a:pt x="42" y="37"/>
                </a:cubicBezTo>
                <a:cubicBezTo>
                  <a:pt x="43" y="37"/>
                  <a:pt x="44" y="37"/>
                  <a:pt x="45" y="36"/>
                </a:cubicBezTo>
                <a:cubicBezTo>
                  <a:pt x="45" y="36"/>
                  <a:pt x="46" y="35"/>
                  <a:pt x="46" y="34"/>
                </a:cubicBezTo>
                <a:cubicBezTo>
                  <a:pt x="46" y="33"/>
                  <a:pt x="45" y="32"/>
                  <a:pt x="45" y="31"/>
                </a:cubicBezTo>
                <a:cubicBezTo>
                  <a:pt x="44" y="31"/>
                  <a:pt x="43" y="30"/>
                  <a:pt x="42" y="30"/>
                </a:cubicBezTo>
                <a:close/>
                <a:moveTo>
                  <a:pt x="43" y="35"/>
                </a:moveTo>
                <a:cubicBezTo>
                  <a:pt x="43" y="35"/>
                  <a:pt x="43" y="35"/>
                  <a:pt x="43" y="35"/>
                </a:cubicBezTo>
                <a:cubicBezTo>
                  <a:pt x="43" y="35"/>
                  <a:pt x="43" y="35"/>
                  <a:pt x="42" y="35"/>
                </a:cubicBezTo>
                <a:cubicBezTo>
                  <a:pt x="42" y="35"/>
                  <a:pt x="42" y="35"/>
                  <a:pt x="41" y="35"/>
                </a:cubicBezTo>
                <a:cubicBezTo>
                  <a:pt x="41" y="34"/>
                  <a:pt x="41" y="34"/>
                  <a:pt x="41" y="34"/>
                </a:cubicBezTo>
                <a:cubicBezTo>
                  <a:pt x="41" y="34"/>
                  <a:pt x="41" y="34"/>
                  <a:pt x="41" y="34"/>
                </a:cubicBezTo>
                <a:cubicBezTo>
                  <a:pt x="41" y="33"/>
                  <a:pt x="41" y="33"/>
                  <a:pt x="41" y="33"/>
                </a:cubicBezTo>
                <a:cubicBezTo>
                  <a:pt x="42" y="33"/>
                  <a:pt x="42" y="33"/>
                  <a:pt x="42" y="33"/>
                </a:cubicBezTo>
                <a:cubicBezTo>
                  <a:pt x="43" y="33"/>
                  <a:pt x="43" y="33"/>
                  <a:pt x="43" y="33"/>
                </a:cubicBezTo>
                <a:cubicBezTo>
                  <a:pt x="43" y="33"/>
                  <a:pt x="43" y="33"/>
                  <a:pt x="43" y="33"/>
                </a:cubicBezTo>
                <a:cubicBezTo>
                  <a:pt x="43" y="33"/>
                  <a:pt x="43" y="33"/>
                  <a:pt x="43" y="34"/>
                </a:cubicBezTo>
                <a:cubicBezTo>
                  <a:pt x="43" y="34"/>
                  <a:pt x="43" y="34"/>
                  <a:pt x="43" y="35"/>
                </a:cubicBezTo>
                <a:close/>
                <a:moveTo>
                  <a:pt x="24" y="31"/>
                </a:moveTo>
                <a:cubicBezTo>
                  <a:pt x="24" y="31"/>
                  <a:pt x="24" y="31"/>
                  <a:pt x="24" y="31"/>
                </a:cubicBezTo>
                <a:cubicBezTo>
                  <a:pt x="24" y="31"/>
                  <a:pt x="24" y="31"/>
                  <a:pt x="24" y="31"/>
                </a:cubicBezTo>
                <a:cubicBezTo>
                  <a:pt x="24" y="31"/>
                  <a:pt x="23" y="30"/>
                  <a:pt x="22" y="30"/>
                </a:cubicBezTo>
                <a:cubicBezTo>
                  <a:pt x="21" y="30"/>
                  <a:pt x="20" y="31"/>
                  <a:pt x="19" y="31"/>
                </a:cubicBezTo>
                <a:cubicBezTo>
                  <a:pt x="19" y="32"/>
                  <a:pt x="18" y="33"/>
                  <a:pt x="18" y="34"/>
                </a:cubicBezTo>
                <a:cubicBezTo>
                  <a:pt x="18" y="35"/>
                  <a:pt x="19" y="35"/>
                  <a:pt x="19" y="36"/>
                </a:cubicBezTo>
                <a:cubicBezTo>
                  <a:pt x="19" y="36"/>
                  <a:pt x="19" y="36"/>
                  <a:pt x="19" y="36"/>
                </a:cubicBezTo>
                <a:cubicBezTo>
                  <a:pt x="20" y="37"/>
                  <a:pt x="21" y="37"/>
                  <a:pt x="22" y="37"/>
                </a:cubicBezTo>
                <a:cubicBezTo>
                  <a:pt x="23" y="37"/>
                  <a:pt x="24" y="37"/>
                  <a:pt x="24" y="36"/>
                </a:cubicBezTo>
                <a:cubicBezTo>
                  <a:pt x="25" y="36"/>
                  <a:pt x="25" y="35"/>
                  <a:pt x="25" y="34"/>
                </a:cubicBezTo>
                <a:cubicBezTo>
                  <a:pt x="25" y="33"/>
                  <a:pt x="25" y="32"/>
                  <a:pt x="24" y="31"/>
                </a:cubicBezTo>
                <a:close/>
                <a:moveTo>
                  <a:pt x="23" y="35"/>
                </a:moveTo>
                <a:cubicBezTo>
                  <a:pt x="23" y="35"/>
                  <a:pt x="23" y="35"/>
                  <a:pt x="23" y="35"/>
                </a:cubicBezTo>
                <a:cubicBezTo>
                  <a:pt x="22" y="35"/>
                  <a:pt x="22" y="35"/>
                  <a:pt x="22" y="35"/>
                </a:cubicBezTo>
                <a:cubicBezTo>
                  <a:pt x="21" y="35"/>
                  <a:pt x="21" y="35"/>
                  <a:pt x="21" y="35"/>
                </a:cubicBezTo>
                <a:cubicBezTo>
                  <a:pt x="21" y="34"/>
                  <a:pt x="21" y="34"/>
                  <a:pt x="21" y="34"/>
                </a:cubicBezTo>
                <a:cubicBezTo>
                  <a:pt x="21" y="34"/>
                  <a:pt x="21" y="34"/>
                  <a:pt x="21" y="34"/>
                </a:cubicBezTo>
                <a:cubicBezTo>
                  <a:pt x="21" y="33"/>
                  <a:pt x="21" y="33"/>
                  <a:pt x="21" y="33"/>
                </a:cubicBezTo>
                <a:cubicBezTo>
                  <a:pt x="21" y="33"/>
                  <a:pt x="21" y="33"/>
                  <a:pt x="21" y="33"/>
                </a:cubicBezTo>
                <a:cubicBezTo>
                  <a:pt x="21" y="33"/>
                  <a:pt x="21" y="33"/>
                  <a:pt x="21" y="33"/>
                </a:cubicBezTo>
                <a:cubicBezTo>
                  <a:pt x="21" y="33"/>
                  <a:pt x="21" y="33"/>
                  <a:pt x="22" y="33"/>
                </a:cubicBezTo>
                <a:cubicBezTo>
                  <a:pt x="22" y="33"/>
                  <a:pt x="22" y="33"/>
                  <a:pt x="23" y="33"/>
                </a:cubicBezTo>
                <a:cubicBezTo>
                  <a:pt x="23" y="33"/>
                  <a:pt x="23" y="33"/>
                  <a:pt x="23" y="33"/>
                </a:cubicBezTo>
                <a:cubicBezTo>
                  <a:pt x="23" y="33"/>
                  <a:pt x="23" y="33"/>
                  <a:pt x="23" y="34"/>
                </a:cubicBezTo>
                <a:cubicBezTo>
                  <a:pt x="23" y="34"/>
                  <a:pt x="23" y="34"/>
                  <a:pt x="23" y="35"/>
                </a:cubicBezTo>
                <a:close/>
                <a:moveTo>
                  <a:pt x="63" y="16"/>
                </a:moveTo>
                <a:cubicBezTo>
                  <a:pt x="63" y="16"/>
                  <a:pt x="63" y="16"/>
                  <a:pt x="63" y="16"/>
                </a:cubicBezTo>
                <a:cubicBezTo>
                  <a:pt x="58" y="16"/>
                  <a:pt x="58" y="16"/>
                  <a:pt x="58" y="16"/>
                </a:cubicBezTo>
                <a:cubicBezTo>
                  <a:pt x="58" y="16"/>
                  <a:pt x="57" y="16"/>
                  <a:pt x="57" y="17"/>
                </a:cubicBezTo>
                <a:cubicBezTo>
                  <a:pt x="57" y="18"/>
                  <a:pt x="57" y="18"/>
                  <a:pt x="57" y="18"/>
                </a:cubicBezTo>
                <a:cubicBezTo>
                  <a:pt x="56" y="18"/>
                  <a:pt x="56" y="18"/>
                  <a:pt x="56" y="18"/>
                </a:cubicBezTo>
                <a:cubicBezTo>
                  <a:pt x="56" y="10"/>
                  <a:pt x="56" y="10"/>
                  <a:pt x="56" y="10"/>
                </a:cubicBezTo>
                <a:cubicBezTo>
                  <a:pt x="56" y="10"/>
                  <a:pt x="56" y="9"/>
                  <a:pt x="55" y="9"/>
                </a:cubicBezTo>
                <a:cubicBezTo>
                  <a:pt x="55" y="8"/>
                  <a:pt x="55" y="8"/>
                  <a:pt x="54" y="7"/>
                </a:cubicBezTo>
                <a:cubicBezTo>
                  <a:pt x="40" y="0"/>
                  <a:pt x="24" y="0"/>
                  <a:pt x="10" y="7"/>
                </a:cubicBezTo>
                <a:cubicBezTo>
                  <a:pt x="10" y="7"/>
                  <a:pt x="10" y="7"/>
                  <a:pt x="10" y="7"/>
                </a:cubicBezTo>
                <a:cubicBezTo>
                  <a:pt x="10" y="8"/>
                  <a:pt x="9" y="8"/>
                  <a:pt x="9" y="8"/>
                </a:cubicBezTo>
                <a:cubicBezTo>
                  <a:pt x="9" y="9"/>
                  <a:pt x="9" y="9"/>
                  <a:pt x="9" y="9"/>
                </a:cubicBezTo>
                <a:cubicBezTo>
                  <a:pt x="8" y="9"/>
                  <a:pt x="8" y="10"/>
                  <a:pt x="8" y="10"/>
                </a:cubicBezTo>
                <a:cubicBezTo>
                  <a:pt x="8" y="18"/>
                  <a:pt x="8" y="18"/>
                  <a:pt x="8" y="18"/>
                </a:cubicBezTo>
                <a:cubicBezTo>
                  <a:pt x="7" y="18"/>
                  <a:pt x="7" y="18"/>
                  <a:pt x="7" y="18"/>
                </a:cubicBezTo>
                <a:cubicBezTo>
                  <a:pt x="7" y="17"/>
                  <a:pt x="7" y="17"/>
                  <a:pt x="7" y="17"/>
                </a:cubicBezTo>
                <a:cubicBezTo>
                  <a:pt x="7" y="16"/>
                  <a:pt x="6" y="16"/>
                  <a:pt x="6" y="16"/>
                </a:cubicBezTo>
                <a:cubicBezTo>
                  <a:pt x="1" y="16"/>
                  <a:pt x="1" y="16"/>
                  <a:pt x="1" y="16"/>
                </a:cubicBezTo>
                <a:cubicBezTo>
                  <a:pt x="0" y="16"/>
                  <a:pt x="0" y="16"/>
                  <a:pt x="0" y="17"/>
                </a:cubicBezTo>
                <a:cubicBezTo>
                  <a:pt x="0" y="27"/>
                  <a:pt x="0" y="27"/>
                  <a:pt x="0" y="27"/>
                </a:cubicBezTo>
                <a:cubicBezTo>
                  <a:pt x="0" y="28"/>
                  <a:pt x="0" y="28"/>
                  <a:pt x="1" y="28"/>
                </a:cubicBezTo>
                <a:cubicBezTo>
                  <a:pt x="6" y="28"/>
                  <a:pt x="6" y="28"/>
                  <a:pt x="6" y="28"/>
                </a:cubicBezTo>
                <a:cubicBezTo>
                  <a:pt x="6" y="28"/>
                  <a:pt x="7" y="28"/>
                  <a:pt x="7" y="27"/>
                </a:cubicBezTo>
                <a:cubicBezTo>
                  <a:pt x="7" y="25"/>
                  <a:pt x="7" y="25"/>
                  <a:pt x="7" y="25"/>
                </a:cubicBezTo>
                <a:cubicBezTo>
                  <a:pt x="8" y="25"/>
                  <a:pt x="8" y="25"/>
                  <a:pt x="8" y="25"/>
                </a:cubicBezTo>
                <a:cubicBezTo>
                  <a:pt x="8" y="42"/>
                  <a:pt x="8" y="42"/>
                  <a:pt x="8" y="42"/>
                </a:cubicBezTo>
                <a:cubicBezTo>
                  <a:pt x="8" y="42"/>
                  <a:pt x="8" y="42"/>
                  <a:pt x="8" y="42"/>
                </a:cubicBezTo>
                <a:cubicBezTo>
                  <a:pt x="7" y="42"/>
                  <a:pt x="6" y="43"/>
                  <a:pt x="6" y="44"/>
                </a:cubicBezTo>
                <a:cubicBezTo>
                  <a:pt x="6" y="50"/>
                  <a:pt x="6" y="50"/>
                  <a:pt x="6" y="50"/>
                </a:cubicBezTo>
                <a:cubicBezTo>
                  <a:pt x="6" y="51"/>
                  <a:pt x="7" y="52"/>
                  <a:pt x="8" y="52"/>
                </a:cubicBezTo>
                <a:cubicBezTo>
                  <a:pt x="8" y="52"/>
                  <a:pt x="8" y="52"/>
                  <a:pt x="8" y="52"/>
                </a:cubicBezTo>
                <a:cubicBezTo>
                  <a:pt x="8" y="55"/>
                  <a:pt x="8" y="55"/>
                  <a:pt x="8" y="55"/>
                </a:cubicBezTo>
                <a:cubicBezTo>
                  <a:pt x="8" y="56"/>
                  <a:pt x="9" y="57"/>
                  <a:pt x="10" y="57"/>
                </a:cubicBezTo>
                <a:cubicBezTo>
                  <a:pt x="18" y="57"/>
                  <a:pt x="18" y="57"/>
                  <a:pt x="18" y="57"/>
                </a:cubicBezTo>
                <a:cubicBezTo>
                  <a:pt x="19" y="57"/>
                  <a:pt x="20" y="56"/>
                  <a:pt x="20" y="55"/>
                </a:cubicBezTo>
                <a:cubicBezTo>
                  <a:pt x="20" y="52"/>
                  <a:pt x="20" y="52"/>
                  <a:pt x="20" y="52"/>
                </a:cubicBezTo>
                <a:cubicBezTo>
                  <a:pt x="44" y="52"/>
                  <a:pt x="44" y="52"/>
                  <a:pt x="44" y="52"/>
                </a:cubicBezTo>
                <a:cubicBezTo>
                  <a:pt x="44" y="55"/>
                  <a:pt x="44" y="55"/>
                  <a:pt x="44" y="55"/>
                </a:cubicBezTo>
                <a:cubicBezTo>
                  <a:pt x="44" y="56"/>
                  <a:pt x="45" y="57"/>
                  <a:pt x="46" y="57"/>
                </a:cubicBezTo>
                <a:cubicBezTo>
                  <a:pt x="54" y="57"/>
                  <a:pt x="54" y="57"/>
                  <a:pt x="54" y="57"/>
                </a:cubicBezTo>
                <a:cubicBezTo>
                  <a:pt x="55" y="57"/>
                  <a:pt x="56" y="56"/>
                  <a:pt x="56" y="55"/>
                </a:cubicBezTo>
                <a:cubicBezTo>
                  <a:pt x="56" y="52"/>
                  <a:pt x="56" y="52"/>
                  <a:pt x="56" y="52"/>
                </a:cubicBezTo>
                <a:cubicBezTo>
                  <a:pt x="56" y="52"/>
                  <a:pt x="56" y="52"/>
                  <a:pt x="56" y="52"/>
                </a:cubicBezTo>
                <a:cubicBezTo>
                  <a:pt x="57" y="52"/>
                  <a:pt x="58" y="51"/>
                  <a:pt x="58" y="50"/>
                </a:cubicBezTo>
                <a:cubicBezTo>
                  <a:pt x="58" y="44"/>
                  <a:pt x="58" y="44"/>
                  <a:pt x="58" y="44"/>
                </a:cubicBezTo>
                <a:cubicBezTo>
                  <a:pt x="58" y="43"/>
                  <a:pt x="57" y="42"/>
                  <a:pt x="56" y="42"/>
                </a:cubicBezTo>
                <a:cubicBezTo>
                  <a:pt x="56" y="42"/>
                  <a:pt x="56" y="42"/>
                  <a:pt x="56" y="42"/>
                </a:cubicBezTo>
                <a:cubicBezTo>
                  <a:pt x="56" y="25"/>
                  <a:pt x="56" y="25"/>
                  <a:pt x="56" y="25"/>
                </a:cubicBezTo>
                <a:cubicBezTo>
                  <a:pt x="57" y="25"/>
                  <a:pt x="57" y="25"/>
                  <a:pt x="57" y="25"/>
                </a:cubicBezTo>
                <a:cubicBezTo>
                  <a:pt x="57" y="27"/>
                  <a:pt x="57" y="27"/>
                  <a:pt x="57" y="27"/>
                </a:cubicBezTo>
                <a:cubicBezTo>
                  <a:pt x="57" y="28"/>
                  <a:pt x="58" y="28"/>
                  <a:pt x="58" y="28"/>
                </a:cubicBezTo>
                <a:cubicBezTo>
                  <a:pt x="63" y="28"/>
                  <a:pt x="63" y="28"/>
                  <a:pt x="63" y="28"/>
                </a:cubicBezTo>
                <a:cubicBezTo>
                  <a:pt x="64" y="28"/>
                  <a:pt x="64" y="28"/>
                  <a:pt x="64" y="27"/>
                </a:cubicBezTo>
                <a:cubicBezTo>
                  <a:pt x="64" y="17"/>
                  <a:pt x="64" y="17"/>
                  <a:pt x="64" y="17"/>
                </a:cubicBezTo>
                <a:cubicBezTo>
                  <a:pt x="64" y="16"/>
                  <a:pt x="64" y="16"/>
                  <a:pt x="63" y="16"/>
                </a:cubicBezTo>
                <a:close/>
                <a:moveTo>
                  <a:pt x="5" y="26"/>
                </a:moveTo>
                <a:cubicBezTo>
                  <a:pt x="5" y="26"/>
                  <a:pt x="5" y="26"/>
                  <a:pt x="5" y="26"/>
                </a:cubicBezTo>
                <a:cubicBezTo>
                  <a:pt x="2" y="26"/>
                  <a:pt x="2" y="26"/>
                  <a:pt x="2" y="26"/>
                </a:cubicBezTo>
                <a:cubicBezTo>
                  <a:pt x="2" y="18"/>
                  <a:pt x="2" y="18"/>
                  <a:pt x="2" y="18"/>
                </a:cubicBezTo>
                <a:cubicBezTo>
                  <a:pt x="5" y="18"/>
                  <a:pt x="5" y="18"/>
                  <a:pt x="5" y="18"/>
                </a:cubicBezTo>
                <a:cubicBezTo>
                  <a:pt x="5" y="26"/>
                  <a:pt x="5" y="26"/>
                  <a:pt x="5" y="26"/>
                </a:cubicBezTo>
                <a:close/>
                <a:moveTo>
                  <a:pt x="8" y="23"/>
                </a:moveTo>
                <a:cubicBezTo>
                  <a:pt x="8" y="23"/>
                  <a:pt x="8" y="23"/>
                  <a:pt x="8" y="23"/>
                </a:cubicBezTo>
                <a:cubicBezTo>
                  <a:pt x="7" y="23"/>
                  <a:pt x="7" y="23"/>
                  <a:pt x="7" y="23"/>
                </a:cubicBezTo>
                <a:cubicBezTo>
                  <a:pt x="7" y="21"/>
                  <a:pt x="7" y="21"/>
                  <a:pt x="7" y="21"/>
                </a:cubicBezTo>
                <a:cubicBezTo>
                  <a:pt x="8" y="21"/>
                  <a:pt x="8" y="21"/>
                  <a:pt x="8" y="21"/>
                </a:cubicBezTo>
                <a:cubicBezTo>
                  <a:pt x="8" y="23"/>
                  <a:pt x="8" y="23"/>
                  <a:pt x="8" y="23"/>
                </a:cubicBezTo>
                <a:close/>
                <a:moveTo>
                  <a:pt x="12" y="11"/>
                </a:moveTo>
                <a:cubicBezTo>
                  <a:pt x="12" y="11"/>
                  <a:pt x="12" y="11"/>
                  <a:pt x="12" y="11"/>
                </a:cubicBezTo>
                <a:cubicBezTo>
                  <a:pt x="24" y="4"/>
                  <a:pt x="40" y="4"/>
                  <a:pt x="52" y="11"/>
                </a:cubicBezTo>
                <a:cubicBezTo>
                  <a:pt x="52" y="44"/>
                  <a:pt x="52" y="44"/>
                  <a:pt x="52" y="44"/>
                </a:cubicBezTo>
                <a:cubicBezTo>
                  <a:pt x="49" y="44"/>
                  <a:pt x="49" y="44"/>
                  <a:pt x="49" y="44"/>
                </a:cubicBezTo>
                <a:cubicBezTo>
                  <a:pt x="49" y="31"/>
                  <a:pt x="49" y="31"/>
                  <a:pt x="49" y="31"/>
                </a:cubicBezTo>
                <a:cubicBezTo>
                  <a:pt x="49" y="30"/>
                  <a:pt x="48" y="29"/>
                  <a:pt x="48" y="28"/>
                </a:cubicBezTo>
                <a:cubicBezTo>
                  <a:pt x="47" y="27"/>
                  <a:pt x="46" y="26"/>
                  <a:pt x="44" y="26"/>
                </a:cubicBezTo>
                <a:cubicBezTo>
                  <a:pt x="20" y="26"/>
                  <a:pt x="20" y="26"/>
                  <a:pt x="20" y="26"/>
                </a:cubicBezTo>
                <a:cubicBezTo>
                  <a:pt x="18" y="26"/>
                  <a:pt x="17" y="27"/>
                  <a:pt x="17" y="28"/>
                </a:cubicBezTo>
                <a:cubicBezTo>
                  <a:pt x="16" y="28"/>
                  <a:pt x="16" y="28"/>
                  <a:pt x="16" y="28"/>
                </a:cubicBezTo>
                <a:cubicBezTo>
                  <a:pt x="16" y="29"/>
                  <a:pt x="15" y="30"/>
                  <a:pt x="15" y="31"/>
                </a:cubicBezTo>
                <a:cubicBezTo>
                  <a:pt x="15" y="44"/>
                  <a:pt x="15" y="44"/>
                  <a:pt x="15" y="44"/>
                </a:cubicBezTo>
                <a:cubicBezTo>
                  <a:pt x="12" y="44"/>
                  <a:pt x="12" y="44"/>
                  <a:pt x="12" y="44"/>
                </a:cubicBezTo>
                <a:cubicBezTo>
                  <a:pt x="12" y="11"/>
                  <a:pt x="12" y="11"/>
                  <a:pt x="12" y="11"/>
                </a:cubicBezTo>
                <a:close/>
                <a:moveTo>
                  <a:pt x="47" y="31"/>
                </a:moveTo>
                <a:cubicBezTo>
                  <a:pt x="47" y="31"/>
                  <a:pt x="47" y="31"/>
                  <a:pt x="47" y="31"/>
                </a:cubicBezTo>
                <a:cubicBezTo>
                  <a:pt x="47" y="44"/>
                  <a:pt x="47" y="44"/>
                  <a:pt x="47" y="44"/>
                </a:cubicBezTo>
                <a:cubicBezTo>
                  <a:pt x="17" y="44"/>
                  <a:pt x="17" y="44"/>
                  <a:pt x="17" y="44"/>
                </a:cubicBezTo>
                <a:cubicBezTo>
                  <a:pt x="17" y="31"/>
                  <a:pt x="17" y="31"/>
                  <a:pt x="17" y="31"/>
                </a:cubicBezTo>
                <a:cubicBezTo>
                  <a:pt x="17" y="30"/>
                  <a:pt x="18" y="30"/>
                  <a:pt x="18" y="29"/>
                </a:cubicBezTo>
                <a:cubicBezTo>
                  <a:pt x="18" y="29"/>
                  <a:pt x="18" y="29"/>
                  <a:pt x="18" y="29"/>
                </a:cubicBezTo>
                <a:cubicBezTo>
                  <a:pt x="19" y="29"/>
                  <a:pt x="19" y="29"/>
                  <a:pt x="20" y="29"/>
                </a:cubicBezTo>
                <a:cubicBezTo>
                  <a:pt x="44" y="29"/>
                  <a:pt x="44" y="29"/>
                  <a:pt x="44" y="29"/>
                </a:cubicBezTo>
                <a:cubicBezTo>
                  <a:pt x="45" y="29"/>
                  <a:pt x="46" y="29"/>
                  <a:pt x="46" y="29"/>
                </a:cubicBezTo>
                <a:cubicBezTo>
                  <a:pt x="46" y="30"/>
                  <a:pt x="47" y="30"/>
                  <a:pt x="47" y="31"/>
                </a:cubicBezTo>
                <a:close/>
                <a:moveTo>
                  <a:pt x="54" y="48"/>
                </a:moveTo>
                <a:cubicBezTo>
                  <a:pt x="54" y="48"/>
                  <a:pt x="54" y="48"/>
                  <a:pt x="54" y="48"/>
                </a:cubicBezTo>
                <a:cubicBezTo>
                  <a:pt x="52" y="48"/>
                  <a:pt x="52" y="48"/>
                  <a:pt x="52" y="48"/>
                </a:cubicBezTo>
                <a:cubicBezTo>
                  <a:pt x="52" y="53"/>
                  <a:pt x="52" y="53"/>
                  <a:pt x="52" y="53"/>
                </a:cubicBezTo>
                <a:cubicBezTo>
                  <a:pt x="48" y="53"/>
                  <a:pt x="48" y="53"/>
                  <a:pt x="48" y="53"/>
                </a:cubicBezTo>
                <a:cubicBezTo>
                  <a:pt x="48" y="48"/>
                  <a:pt x="48" y="48"/>
                  <a:pt x="48" y="48"/>
                </a:cubicBezTo>
                <a:cubicBezTo>
                  <a:pt x="16" y="48"/>
                  <a:pt x="16" y="48"/>
                  <a:pt x="16" y="48"/>
                </a:cubicBezTo>
                <a:cubicBezTo>
                  <a:pt x="16" y="53"/>
                  <a:pt x="16" y="53"/>
                  <a:pt x="16" y="53"/>
                </a:cubicBezTo>
                <a:cubicBezTo>
                  <a:pt x="12" y="53"/>
                  <a:pt x="12" y="53"/>
                  <a:pt x="12" y="53"/>
                </a:cubicBezTo>
                <a:cubicBezTo>
                  <a:pt x="12" y="48"/>
                  <a:pt x="12" y="48"/>
                  <a:pt x="12" y="48"/>
                </a:cubicBezTo>
                <a:cubicBezTo>
                  <a:pt x="10" y="48"/>
                  <a:pt x="10" y="48"/>
                  <a:pt x="10" y="48"/>
                </a:cubicBezTo>
                <a:cubicBezTo>
                  <a:pt x="10" y="46"/>
                  <a:pt x="10" y="46"/>
                  <a:pt x="10" y="46"/>
                </a:cubicBezTo>
                <a:cubicBezTo>
                  <a:pt x="54" y="46"/>
                  <a:pt x="54" y="46"/>
                  <a:pt x="54" y="46"/>
                </a:cubicBezTo>
                <a:cubicBezTo>
                  <a:pt x="54" y="48"/>
                  <a:pt x="54" y="48"/>
                  <a:pt x="54" y="48"/>
                </a:cubicBezTo>
                <a:close/>
                <a:moveTo>
                  <a:pt x="57" y="23"/>
                </a:moveTo>
                <a:cubicBezTo>
                  <a:pt x="57" y="23"/>
                  <a:pt x="57" y="23"/>
                  <a:pt x="57" y="23"/>
                </a:cubicBezTo>
                <a:cubicBezTo>
                  <a:pt x="56" y="23"/>
                  <a:pt x="56" y="23"/>
                  <a:pt x="56" y="23"/>
                </a:cubicBezTo>
                <a:cubicBezTo>
                  <a:pt x="56" y="21"/>
                  <a:pt x="56" y="21"/>
                  <a:pt x="56" y="21"/>
                </a:cubicBezTo>
                <a:cubicBezTo>
                  <a:pt x="57" y="21"/>
                  <a:pt x="57" y="21"/>
                  <a:pt x="57" y="21"/>
                </a:cubicBezTo>
                <a:cubicBezTo>
                  <a:pt x="57" y="23"/>
                  <a:pt x="57" y="23"/>
                  <a:pt x="57" y="23"/>
                </a:cubicBezTo>
                <a:close/>
                <a:moveTo>
                  <a:pt x="62" y="26"/>
                </a:moveTo>
                <a:cubicBezTo>
                  <a:pt x="62" y="26"/>
                  <a:pt x="62" y="26"/>
                  <a:pt x="62" y="26"/>
                </a:cubicBezTo>
                <a:cubicBezTo>
                  <a:pt x="59" y="26"/>
                  <a:pt x="59" y="26"/>
                  <a:pt x="59" y="26"/>
                </a:cubicBezTo>
                <a:cubicBezTo>
                  <a:pt x="59" y="18"/>
                  <a:pt x="59" y="18"/>
                  <a:pt x="59" y="18"/>
                </a:cubicBezTo>
                <a:cubicBezTo>
                  <a:pt x="62" y="18"/>
                  <a:pt x="62" y="18"/>
                  <a:pt x="62" y="18"/>
                </a:cubicBezTo>
                <a:cubicBezTo>
                  <a:pt x="62" y="26"/>
                  <a:pt x="62" y="26"/>
                  <a:pt x="62" y="26"/>
                </a:cubicBezTo>
                <a:close/>
                <a:moveTo>
                  <a:pt x="50" y="23"/>
                </a:moveTo>
                <a:cubicBezTo>
                  <a:pt x="50" y="23"/>
                  <a:pt x="50" y="23"/>
                  <a:pt x="50" y="23"/>
                </a:cubicBezTo>
                <a:cubicBezTo>
                  <a:pt x="50" y="15"/>
                  <a:pt x="50" y="15"/>
                  <a:pt x="50" y="15"/>
                </a:cubicBezTo>
                <a:cubicBezTo>
                  <a:pt x="50" y="14"/>
                  <a:pt x="50" y="13"/>
                  <a:pt x="49" y="13"/>
                </a:cubicBezTo>
                <a:cubicBezTo>
                  <a:pt x="15" y="13"/>
                  <a:pt x="15" y="13"/>
                  <a:pt x="15" y="13"/>
                </a:cubicBezTo>
                <a:cubicBezTo>
                  <a:pt x="14" y="13"/>
                  <a:pt x="14" y="14"/>
                  <a:pt x="14" y="15"/>
                </a:cubicBezTo>
                <a:cubicBezTo>
                  <a:pt x="14" y="23"/>
                  <a:pt x="14" y="23"/>
                  <a:pt x="14" y="23"/>
                </a:cubicBezTo>
                <a:cubicBezTo>
                  <a:pt x="14" y="24"/>
                  <a:pt x="14" y="24"/>
                  <a:pt x="15" y="24"/>
                </a:cubicBezTo>
                <a:cubicBezTo>
                  <a:pt x="49" y="24"/>
                  <a:pt x="49" y="24"/>
                  <a:pt x="49" y="24"/>
                </a:cubicBezTo>
                <a:cubicBezTo>
                  <a:pt x="50" y="24"/>
                  <a:pt x="50" y="24"/>
                  <a:pt x="50" y="23"/>
                </a:cubicBezTo>
                <a:close/>
                <a:moveTo>
                  <a:pt x="31" y="22"/>
                </a:moveTo>
                <a:cubicBezTo>
                  <a:pt x="31" y="22"/>
                  <a:pt x="31" y="22"/>
                  <a:pt x="31" y="22"/>
                </a:cubicBezTo>
                <a:cubicBezTo>
                  <a:pt x="16" y="22"/>
                  <a:pt x="16" y="22"/>
                  <a:pt x="16" y="22"/>
                </a:cubicBezTo>
                <a:cubicBezTo>
                  <a:pt x="16" y="16"/>
                  <a:pt x="16" y="16"/>
                  <a:pt x="16" y="16"/>
                </a:cubicBezTo>
                <a:cubicBezTo>
                  <a:pt x="31" y="16"/>
                  <a:pt x="31" y="16"/>
                  <a:pt x="31" y="16"/>
                </a:cubicBezTo>
                <a:cubicBezTo>
                  <a:pt x="31" y="22"/>
                  <a:pt x="31" y="22"/>
                  <a:pt x="31" y="22"/>
                </a:cubicBezTo>
                <a:close/>
                <a:moveTo>
                  <a:pt x="48" y="22"/>
                </a:moveTo>
                <a:cubicBezTo>
                  <a:pt x="48" y="22"/>
                  <a:pt x="48" y="22"/>
                  <a:pt x="48" y="22"/>
                </a:cubicBezTo>
                <a:cubicBezTo>
                  <a:pt x="33" y="22"/>
                  <a:pt x="33" y="22"/>
                  <a:pt x="33" y="22"/>
                </a:cubicBezTo>
                <a:cubicBezTo>
                  <a:pt x="33" y="16"/>
                  <a:pt x="33" y="16"/>
                  <a:pt x="33" y="16"/>
                </a:cubicBezTo>
                <a:cubicBezTo>
                  <a:pt x="48" y="16"/>
                  <a:pt x="48" y="16"/>
                  <a:pt x="48" y="16"/>
                </a:cubicBezTo>
                <a:cubicBezTo>
                  <a:pt x="48" y="22"/>
                  <a:pt x="48" y="22"/>
                  <a:pt x="48" y="2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3" name="Freeform 719"/>
          <p:cNvSpPr>
            <a:spLocks noEditPoints="1"/>
          </p:cNvSpPr>
          <p:nvPr/>
        </p:nvSpPr>
        <p:spPr bwMode="auto">
          <a:xfrm>
            <a:off x="6733539" y="5715151"/>
            <a:ext cx="164635" cy="167996"/>
          </a:xfrm>
          <a:custGeom>
            <a:avLst/>
            <a:gdLst>
              <a:gd name="T0" fmla="*/ 24 w 49"/>
              <a:gd name="T1" fmla="*/ 0 h 50"/>
              <a:gd name="T2" fmla="*/ 0 w 49"/>
              <a:gd name="T3" fmla="*/ 25 h 50"/>
              <a:gd name="T4" fmla="*/ 24 w 49"/>
              <a:gd name="T5" fmla="*/ 50 h 50"/>
              <a:gd name="T6" fmla="*/ 49 w 49"/>
              <a:gd name="T7" fmla="*/ 25 h 50"/>
              <a:gd name="T8" fmla="*/ 24 w 49"/>
              <a:gd name="T9" fmla="*/ 0 h 50"/>
              <a:gd name="T10" fmla="*/ 45 w 49"/>
              <a:gd name="T11" fmla="*/ 31 h 50"/>
              <a:gd name="T12" fmla="*/ 45 w 49"/>
              <a:gd name="T13" fmla="*/ 31 h 50"/>
              <a:gd name="T14" fmla="*/ 31 w 49"/>
              <a:gd name="T15" fmla="*/ 30 h 50"/>
              <a:gd name="T16" fmla="*/ 13 w 49"/>
              <a:gd name="T17" fmla="*/ 28 h 50"/>
              <a:gd name="T18" fmla="*/ 12 w 49"/>
              <a:gd name="T19" fmla="*/ 25 h 50"/>
              <a:gd name="T20" fmla="*/ 19 w 49"/>
              <a:gd name="T21" fmla="*/ 22 h 50"/>
              <a:gd name="T22" fmla="*/ 42 w 49"/>
              <a:gd name="T23" fmla="*/ 19 h 50"/>
              <a:gd name="T24" fmla="*/ 45 w 49"/>
              <a:gd name="T25" fmla="*/ 20 h 50"/>
              <a:gd name="T26" fmla="*/ 46 w 49"/>
              <a:gd name="T27" fmla="*/ 25 h 50"/>
              <a:gd name="T28" fmla="*/ 45 w 49"/>
              <a:gd name="T29" fmla="*/ 31 h 50"/>
              <a:gd name="T30" fmla="*/ 44 w 49"/>
              <a:gd name="T31" fmla="*/ 17 h 50"/>
              <a:gd name="T32" fmla="*/ 44 w 49"/>
              <a:gd name="T33" fmla="*/ 17 h 50"/>
              <a:gd name="T34" fmla="*/ 42 w 49"/>
              <a:gd name="T35" fmla="*/ 17 h 50"/>
              <a:gd name="T36" fmla="*/ 19 w 49"/>
              <a:gd name="T37" fmla="*/ 20 h 50"/>
              <a:gd name="T38" fmla="*/ 11 w 49"/>
              <a:gd name="T39" fmla="*/ 23 h 50"/>
              <a:gd name="T40" fmla="*/ 11 w 49"/>
              <a:gd name="T41" fmla="*/ 21 h 50"/>
              <a:gd name="T42" fmla="*/ 32 w 49"/>
              <a:gd name="T43" fmla="*/ 5 h 50"/>
              <a:gd name="T44" fmla="*/ 44 w 49"/>
              <a:gd name="T45" fmla="*/ 17 h 50"/>
              <a:gd name="T46" fmla="*/ 28 w 49"/>
              <a:gd name="T47" fmla="*/ 4 h 50"/>
              <a:gd name="T48" fmla="*/ 28 w 49"/>
              <a:gd name="T49" fmla="*/ 4 h 50"/>
              <a:gd name="T50" fmla="*/ 11 w 49"/>
              <a:gd name="T51" fmla="*/ 19 h 50"/>
              <a:gd name="T52" fmla="*/ 12 w 49"/>
              <a:gd name="T53" fmla="*/ 8 h 50"/>
              <a:gd name="T54" fmla="*/ 24 w 49"/>
              <a:gd name="T55" fmla="*/ 4 h 50"/>
              <a:gd name="T56" fmla="*/ 28 w 49"/>
              <a:gd name="T57" fmla="*/ 4 h 50"/>
              <a:gd name="T58" fmla="*/ 9 w 49"/>
              <a:gd name="T59" fmla="*/ 11 h 50"/>
              <a:gd name="T60" fmla="*/ 9 w 49"/>
              <a:gd name="T61" fmla="*/ 11 h 50"/>
              <a:gd name="T62" fmla="*/ 9 w 49"/>
              <a:gd name="T63" fmla="*/ 19 h 50"/>
              <a:gd name="T64" fmla="*/ 4 w 49"/>
              <a:gd name="T65" fmla="*/ 18 h 50"/>
              <a:gd name="T66" fmla="*/ 9 w 49"/>
              <a:gd name="T67" fmla="*/ 11 h 50"/>
              <a:gd name="T68" fmla="*/ 4 w 49"/>
              <a:gd name="T69" fmla="*/ 21 h 50"/>
              <a:gd name="T70" fmla="*/ 4 w 49"/>
              <a:gd name="T71" fmla="*/ 21 h 50"/>
              <a:gd name="T72" fmla="*/ 9 w 49"/>
              <a:gd name="T73" fmla="*/ 22 h 50"/>
              <a:gd name="T74" fmla="*/ 9 w 49"/>
              <a:gd name="T75" fmla="*/ 24 h 50"/>
              <a:gd name="T76" fmla="*/ 4 w 49"/>
              <a:gd name="T77" fmla="*/ 27 h 50"/>
              <a:gd name="T78" fmla="*/ 3 w 49"/>
              <a:gd name="T79" fmla="*/ 25 h 50"/>
              <a:gd name="T80" fmla="*/ 4 w 49"/>
              <a:gd name="T81" fmla="*/ 21 h 50"/>
              <a:gd name="T82" fmla="*/ 4 w 49"/>
              <a:gd name="T83" fmla="*/ 30 h 50"/>
              <a:gd name="T84" fmla="*/ 4 w 49"/>
              <a:gd name="T85" fmla="*/ 30 h 50"/>
              <a:gd name="T86" fmla="*/ 10 w 49"/>
              <a:gd name="T87" fmla="*/ 26 h 50"/>
              <a:gd name="T88" fmla="*/ 11 w 49"/>
              <a:gd name="T89" fmla="*/ 29 h 50"/>
              <a:gd name="T90" fmla="*/ 9 w 49"/>
              <a:gd name="T91" fmla="*/ 32 h 50"/>
              <a:gd name="T92" fmla="*/ 7 w 49"/>
              <a:gd name="T93" fmla="*/ 37 h 50"/>
              <a:gd name="T94" fmla="*/ 4 w 49"/>
              <a:gd name="T95" fmla="*/ 30 h 50"/>
              <a:gd name="T96" fmla="*/ 9 w 49"/>
              <a:gd name="T97" fmla="*/ 39 h 50"/>
              <a:gd name="T98" fmla="*/ 9 w 49"/>
              <a:gd name="T99" fmla="*/ 39 h 50"/>
              <a:gd name="T100" fmla="*/ 11 w 49"/>
              <a:gd name="T101" fmla="*/ 33 h 50"/>
              <a:gd name="T102" fmla="*/ 12 w 49"/>
              <a:gd name="T103" fmla="*/ 31 h 50"/>
              <a:gd name="T104" fmla="*/ 29 w 49"/>
              <a:gd name="T105" fmla="*/ 45 h 50"/>
              <a:gd name="T106" fmla="*/ 24 w 49"/>
              <a:gd name="T107" fmla="*/ 46 h 50"/>
              <a:gd name="T108" fmla="*/ 9 w 49"/>
              <a:gd name="T109" fmla="*/ 39 h 50"/>
              <a:gd name="T110" fmla="*/ 32 w 49"/>
              <a:gd name="T111" fmla="*/ 44 h 50"/>
              <a:gd name="T112" fmla="*/ 32 w 49"/>
              <a:gd name="T113" fmla="*/ 44 h 50"/>
              <a:gd name="T114" fmla="*/ 14 w 49"/>
              <a:gd name="T115" fmla="*/ 30 h 50"/>
              <a:gd name="T116" fmla="*/ 30 w 49"/>
              <a:gd name="T117" fmla="*/ 32 h 50"/>
              <a:gd name="T118" fmla="*/ 43 w 49"/>
              <a:gd name="T119" fmla="*/ 34 h 50"/>
              <a:gd name="T120" fmla="*/ 32 w 49"/>
              <a:gd name="T121" fmla="*/ 4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 h="50">
                <a:moveTo>
                  <a:pt x="24" y="0"/>
                </a:moveTo>
                <a:cubicBezTo>
                  <a:pt x="11" y="0"/>
                  <a:pt x="0" y="11"/>
                  <a:pt x="0" y="25"/>
                </a:cubicBezTo>
                <a:cubicBezTo>
                  <a:pt x="0" y="38"/>
                  <a:pt x="11" y="50"/>
                  <a:pt x="24" y="50"/>
                </a:cubicBezTo>
                <a:cubicBezTo>
                  <a:pt x="38" y="50"/>
                  <a:pt x="49" y="38"/>
                  <a:pt x="49" y="25"/>
                </a:cubicBezTo>
                <a:cubicBezTo>
                  <a:pt x="49" y="11"/>
                  <a:pt x="38" y="0"/>
                  <a:pt x="24" y="0"/>
                </a:cubicBezTo>
                <a:close/>
                <a:moveTo>
                  <a:pt x="45" y="31"/>
                </a:moveTo>
                <a:cubicBezTo>
                  <a:pt x="45" y="31"/>
                  <a:pt x="45" y="31"/>
                  <a:pt x="45" y="31"/>
                </a:cubicBezTo>
                <a:cubicBezTo>
                  <a:pt x="42" y="32"/>
                  <a:pt x="37" y="34"/>
                  <a:pt x="31" y="30"/>
                </a:cubicBezTo>
                <a:cubicBezTo>
                  <a:pt x="26" y="27"/>
                  <a:pt x="19" y="25"/>
                  <a:pt x="13" y="28"/>
                </a:cubicBezTo>
                <a:cubicBezTo>
                  <a:pt x="13" y="27"/>
                  <a:pt x="12" y="26"/>
                  <a:pt x="12" y="25"/>
                </a:cubicBezTo>
                <a:cubicBezTo>
                  <a:pt x="14" y="24"/>
                  <a:pt x="17" y="23"/>
                  <a:pt x="19" y="22"/>
                </a:cubicBezTo>
                <a:cubicBezTo>
                  <a:pt x="27" y="20"/>
                  <a:pt x="34" y="19"/>
                  <a:pt x="42" y="19"/>
                </a:cubicBezTo>
                <a:cubicBezTo>
                  <a:pt x="43" y="19"/>
                  <a:pt x="44" y="20"/>
                  <a:pt x="45" y="20"/>
                </a:cubicBezTo>
                <a:cubicBezTo>
                  <a:pt x="45" y="21"/>
                  <a:pt x="46" y="23"/>
                  <a:pt x="46" y="25"/>
                </a:cubicBezTo>
                <a:cubicBezTo>
                  <a:pt x="46" y="27"/>
                  <a:pt x="45" y="29"/>
                  <a:pt x="45" y="31"/>
                </a:cubicBezTo>
                <a:close/>
                <a:moveTo>
                  <a:pt x="44" y="17"/>
                </a:moveTo>
                <a:cubicBezTo>
                  <a:pt x="44" y="17"/>
                  <a:pt x="44" y="17"/>
                  <a:pt x="44" y="17"/>
                </a:cubicBezTo>
                <a:cubicBezTo>
                  <a:pt x="44" y="17"/>
                  <a:pt x="43" y="17"/>
                  <a:pt x="42" y="17"/>
                </a:cubicBezTo>
                <a:cubicBezTo>
                  <a:pt x="34" y="17"/>
                  <a:pt x="26" y="17"/>
                  <a:pt x="19" y="20"/>
                </a:cubicBezTo>
                <a:cubicBezTo>
                  <a:pt x="16" y="21"/>
                  <a:pt x="14" y="22"/>
                  <a:pt x="11" y="23"/>
                </a:cubicBezTo>
                <a:cubicBezTo>
                  <a:pt x="11" y="22"/>
                  <a:pt x="11" y="22"/>
                  <a:pt x="11" y="21"/>
                </a:cubicBezTo>
                <a:cubicBezTo>
                  <a:pt x="20" y="18"/>
                  <a:pt x="21" y="7"/>
                  <a:pt x="32" y="5"/>
                </a:cubicBezTo>
                <a:cubicBezTo>
                  <a:pt x="38" y="7"/>
                  <a:pt x="42" y="12"/>
                  <a:pt x="44" y="17"/>
                </a:cubicBezTo>
                <a:close/>
                <a:moveTo>
                  <a:pt x="28" y="4"/>
                </a:moveTo>
                <a:cubicBezTo>
                  <a:pt x="28" y="4"/>
                  <a:pt x="28" y="4"/>
                  <a:pt x="28" y="4"/>
                </a:cubicBezTo>
                <a:cubicBezTo>
                  <a:pt x="19" y="7"/>
                  <a:pt x="18" y="15"/>
                  <a:pt x="11" y="19"/>
                </a:cubicBezTo>
                <a:cubicBezTo>
                  <a:pt x="10" y="15"/>
                  <a:pt x="11" y="12"/>
                  <a:pt x="12" y="8"/>
                </a:cubicBezTo>
                <a:cubicBezTo>
                  <a:pt x="15" y="5"/>
                  <a:pt x="20" y="4"/>
                  <a:pt x="24" y="4"/>
                </a:cubicBezTo>
                <a:cubicBezTo>
                  <a:pt x="25" y="4"/>
                  <a:pt x="27" y="4"/>
                  <a:pt x="28" y="4"/>
                </a:cubicBezTo>
                <a:close/>
                <a:moveTo>
                  <a:pt x="9" y="11"/>
                </a:moveTo>
                <a:cubicBezTo>
                  <a:pt x="9" y="11"/>
                  <a:pt x="9" y="11"/>
                  <a:pt x="9" y="11"/>
                </a:cubicBezTo>
                <a:cubicBezTo>
                  <a:pt x="8" y="14"/>
                  <a:pt x="8" y="17"/>
                  <a:pt x="9" y="19"/>
                </a:cubicBezTo>
                <a:cubicBezTo>
                  <a:pt x="7" y="19"/>
                  <a:pt x="6" y="19"/>
                  <a:pt x="4" y="18"/>
                </a:cubicBezTo>
                <a:cubicBezTo>
                  <a:pt x="5" y="16"/>
                  <a:pt x="7" y="13"/>
                  <a:pt x="9" y="11"/>
                </a:cubicBezTo>
                <a:close/>
                <a:moveTo>
                  <a:pt x="4" y="21"/>
                </a:moveTo>
                <a:cubicBezTo>
                  <a:pt x="4" y="21"/>
                  <a:pt x="4" y="21"/>
                  <a:pt x="4" y="21"/>
                </a:cubicBezTo>
                <a:cubicBezTo>
                  <a:pt x="6" y="21"/>
                  <a:pt x="7" y="22"/>
                  <a:pt x="9" y="22"/>
                </a:cubicBezTo>
                <a:cubicBezTo>
                  <a:pt x="9" y="22"/>
                  <a:pt x="9" y="23"/>
                  <a:pt x="9" y="24"/>
                </a:cubicBezTo>
                <a:cubicBezTo>
                  <a:pt x="7" y="25"/>
                  <a:pt x="5" y="26"/>
                  <a:pt x="4" y="27"/>
                </a:cubicBezTo>
                <a:cubicBezTo>
                  <a:pt x="3" y="26"/>
                  <a:pt x="3" y="26"/>
                  <a:pt x="3" y="25"/>
                </a:cubicBezTo>
                <a:cubicBezTo>
                  <a:pt x="3" y="23"/>
                  <a:pt x="4" y="22"/>
                  <a:pt x="4" y="21"/>
                </a:cubicBezTo>
                <a:close/>
                <a:moveTo>
                  <a:pt x="4" y="30"/>
                </a:moveTo>
                <a:cubicBezTo>
                  <a:pt x="4" y="30"/>
                  <a:pt x="4" y="30"/>
                  <a:pt x="4" y="30"/>
                </a:cubicBezTo>
                <a:cubicBezTo>
                  <a:pt x="6" y="28"/>
                  <a:pt x="8" y="27"/>
                  <a:pt x="10" y="26"/>
                </a:cubicBezTo>
                <a:cubicBezTo>
                  <a:pt x="10" y="27"/>
                  <a:pt x="11" y="28"/>
                  <a:pt x="11" y="29"/>
                </a:cubicBezTo>
                <a:cubicBezTo>
                  <a:pt x="10" y="30"/>
                  <a:pt x="9" y="31"/>
                  <a:pt x="9" y="32"/>
                </a:cubicBezTo>
                <a:cubicBezTo>
                  <a:pt x="8" y="33"/>
                  <a:pt x="7" y="35"/>
                  <a:pt x="7" y="37"/>
                </a:cubicBezTo>
                <a:cubicBezTo>
                  <a:pt x="6" y="35"/>
                  <a:pt x="5" y="32"/>
                  <a:pt x="4" y="30"/>
                </a:cubicBezTo>
                <a:close/>
                <a:moveTo>
                  <a:pt x="9" y="39"/>
                </a:moveTo>
                <a:cubicBezTo>
                  <a:pt x="9" y="39"/>
                  <a:pt x="9" y="39"/>
                  <a:pt x="9" y="39"/>
                </a:cubicBezTo>
                <a:cubicBezTo>
                  <a:pt x="9" y="37"/>
                  <a:pt x="10" y="34"/>
                  <a:pt x="11" y="33"/>
                </a:cubicBezTo>
                <a:cubicBezTo>
                  <a:pt x="11" y="32"/>
                  <a:pt x="12" y="32"/>
                  <a:pt x="12" y="31"/>
                </a:cubicBezTo>
                <a:cubicBezTo>
                  <a:pt x="16" y="38"/>
                  <a:pt x="22" y="43"/>
                  <a:pt x="29" y="45"/>
                </a:cubicBezTo>
                <a:cubicBezTo>
                  <a:pt x="27" y="46"/>
                  <a:pt x="26" y="46"/>
                  <a:pt x="24" y="46"/>
                </a:cubicBezTo>
                <a:cubicBezTo>
                  <a:pt x="19" y="46"/>
                  <a:pt x="13" y="43"/>
                  <a:pt x="9" y="39"/>
                </a:cubicBezTo>
                <a:close/>
                <a:moveTo>
                  <a:pt x="32" y="44"/>
                </a:moveTo>
                <a:cubicBezTo>
                  <a:pt x="32" y="44"/>
                  <a:pt x="32" y="44"/>
                  <a:pt x="32" y="44"/>
                </a:cubicBezTo>
                <a:cubicBezTo>
                  <a:pt x="25" y="42"/>
                  <a:pt x="18" y="37"/>
                  <a:pt x="14" y="30"/>
                </a:cubicBezTo>
                <a:cubicBezTo>
                  <a:pt x="19" y="28"/>
                  <a:pt x="25" y="30"/>
                  <a:pt x="30" y="32"/>
                </a:cubicBezTo>
                <a:cubicBezTo>
                  <a:pt x="35" y="35"/>
                  <a:pt x="40" y="35"/>
                  <a:pt x="43" y="34"/>
                </a:cubicBezTo>
                <a:cubicBezTo>
                  <a:pt x="41" y="39"/>
                  <a:pt x="37" y="42"/>
                  <a:pt x="32" y="44"/>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4" name="Freeform 720"/>
          <p:cNvSpPr>
            <a:spLocks noEditPoints="1"/>
          </p:cNvSpPr>
          <p:nvPr/>
        </p:nvSpPr>
        <p:spPr bwMode="auto">
          <a:xfrm>
            <a:off x="9683541" y="5395960"/>
            <a:ext cx="174715" cy="178076"/>
          </a:xfrm>
          <a:custGeom>
            <a:avLst/>
            <a:gdLst>
              <a:gd name="T0" fmla="*/ 15 w 52"/>
              <a:gd name="T1" fmla="*/ 27 h 53"/>
              <a:gd name="T2" fmla="*/ 25 w 52"/>
              <a:gd name="T3" fmla="*/ 33 h 53"/>
              <a:gd name="T4" fmla="*/ 19 w 52"/>
              <a:gd name="T5" fmla="*/ 35 h 53"/>
              <a:gd name="T6" fmla="*/ 22 w 52"/>
              <a:gd name="T7" fmla="*/ 36 h 53"/>
              <a:gd name="T8" fmla="*/ 25 w 52"/>
              <a:gd name="T9" fmla="*/ 53 h 53"/>
              <a:gd name="T10" fmla="*/ 32 w 52"/>
              <a:gd name="T11" fmla="*/ 49 h 53"/>
              <a:gd name="T12" fmla="*/ 32 w 52"/>
              <a:gd name="T13" fmla="*/ 36 h 53"/>
              <a:gd name="T14" fmla="*/ 32 w 52"/>
              <a:gd name="T15" fmla="*/ 33 h 53"/>
              <a:gd name="T16" fmla="*/ 26 w 52"/>
              <a:gd name="T17" fmla="*/ 25 h 53"/>
              <a:gd name="T18" fmla="*/ 31 w 52"/>
              <a:gd name="T19" fmla="*/ 25 h 53"/>
              <a:gd name="T20" fmla="*/ 52 w 52"/>
              <a:gd name="T21" fmla="*/ 13 h 53"/>
              <a:gd name="T22" fmla="*/ 47 w 52"/>
              <a:gd name="T23" fmla="*/ 2 h 53"/>
              <a:gd name="T24" fmla="*/ 33 w 52"/>
              <a:gd name="T25" fmla="*/ 0 h 53"/>
              <a:gd name="T26" fmla="*/ 22 w 52"/>
              <a:gd name="T27" fmla="*/ 15 h 53"/>
              <a:gd name="T28" fmla="*/ 23 w 52"/>
              <a:gd name="T29" fmla="*/ 23 h 53"/>
              <a:gd name="T30" fmla="*/ 6 w 52"/>
              <a:gd name="T31" fmla="*/ 33 h 53"/>
              <a:gd name="T32" fmla="*/ 0 w 52"/>
              <a:gd name="T33" fmla="*/ 35 h 53"/>
              <a:gd name="T34" fmla="*/ 2 w 52"/>
              <a:gd name="T35" fmla="*/ 36 h 53"/>
              <a:gd name="T36" fmla="*/ 6 w 52"/>
              <a:gd name="T37" fmla="*/ 53 h 53"/>
              <a:gd name="T38" fmla="*/ 12 w 52"/>
              <a:gd name="T39" fmla="*/ 49 h 53"/>
              <a:gd name="T40" fmla="*/ 13 w 52"/>
              <a:gd name="T41" fmla="*/ 36 h 53"/>
              <a:gd name="T42" fmla="*/ 13 w 52"/>
              <a:gd name="T43" fmla="*/ 33 h 53"/>
              <a:gd name="T44" fmla="*/ 27 w 52"/>
              <a:gd name="T45" fmla="*/ 23 h 53"/>
              <a:gd name="T46" fmla="*/ 26 w 52"/>
              <a:gd name="T47" fmla="*/ 23 h 53"/>
              <a:gd name="T48" fmla="*/ 25 w 52"/>
              <a:gd name="T49" fmla="*/ 21 h 53"/>
              <a:gd name="T50" fmla="*/ 27 w 52"/>
              <a:gd name="T51" fmla="*/ 7 h 53"/>
              <a:gd name="T52" fmla="*/ 39 w 52"/>
              <a:gd name="T53" fmla="*/ 2 h 53"/>
              <a:gd name="T54" fmla="*/ 49 w 52"/>
              <a:gd name="T55" fmla="*/ 8 h 53"/>
              <a:gd name="T56" fmla="*/ 48 w 52"/>
              <a:gd name="T57" fmla="*/ 18 h 53"/>
              <a:gd name="T58" fmla="*/ 27 w 52"/>
              <a:gd name="T59" fmla="*/ 23 h 53"/>
              <a:gd name="T60" fmla="*/ 26 w 52"/>
              <a:gd name="T61" fmla="*/ 36 h 53"/>
              <a:gd name="T62" fmla="*/ 28 w 52"/>
              <a:gd name="T63" fmla="*/ 49 h 53"/>
              <a:gd name="T64" fmla="*/ 26 w 52"/>
              <a:gd name="T65" fmla="*/ 49 h 53"/>
              <a:gd name="T66" fmla="*/ 6 w 52"/>
              <a:gd name="T67" fmla="*/ 36 h 53"/>
              <a:gd name="T68" fmla="*/ 8 w 52"/>
              <a:gd name="T69" fmla="*/ 36 h 53"/>
              <a:gd name="T70" fmla="*/ 7 w 52"/>
              <a:gd name="T71" fmla="*/ 49 h 53"/>
              <a:gd name="T72" fmla="*/ 6 w 52"/>
              <a:gd name="T73" fmla="*/ 3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53">
                <a:moveTo>
                  <a:pt x="9" y="33"/>
                </a:moveTo>
                <a:cubicBezTo>
                  <a:pt x="9" y="30"/>
                  <a:pt x="12" y="28"/>
                  <a:pt x="15" y="27"/>
                </a:cubicBezTo>
                <a:cubicBezTo>
                  <a:pt x="17" y="26"/>
                  <a:pt x="20" y="25"/>
                  <a:pt x="24" y="25"/>
                </a:cubicBezTo>
                <a:cubicBezTo>
                  <a:pt x="24" y="28"/>
                  <a:pt x="25" y="30"/>
                  <a:pt x="25" y="33"/>
                </a:cubicBezTo>
                <a:cubicBezTo>
                  <a:pt x="24" y="33"/>
                  <a:pt x="23" y="33"/>
                  <a:pt x="21" y="33"/>
                </a:cubicBezTo>
                <a:cubicBezTo>
                  <a:pt x="20" y="33"/>
                  <a:pt x="19" y="33"/>
                  <a:pt x="19" y="35"/>
                </a:cubicBezTo>
                <a:cubicBezTo>
                  <a:pt x="19" y="36"/>
                  <a:pt x="20" y="36"/>
                  <a:pt x="21" y="36"/>
                </a:cubicBezTo>
                <a:cubicBezTo>
                  <a:pt x="22" y="36"/>
                  <a:pt x="22" y="36"/>
                  <a:pt x="22" y="36"/>
                </a:cubicBezTo>
                <a:cubicBezTo>
                  <a:pt x="22" y="49"/>
                  <a:pt x="22" y="49"/>
                  <a:pt x="22" y="49"/>
                </a:cubicBezTo>
                <a:cubicBezTo>
                  <a:pt x="22" y="51"/>
                  <a:pt x="23" y="53"/>
                  <a:pt x="25" y="53"/>
                </a:cubicBezTo>
                <a:cubicBezTo>
                  <a:pt x="28" y="53"/>
                  <a:pt x="28" y="53"/>
                  <a:pt x="28" y="53"/>
                </a:cubicBezTo>
                <a:cubicBezTo>
                  <a:pt x="30" y="53"/>
                  <a:pt x="32" y="51"/>
                  <a:pt x="32" y="49"/>
                </a:cubicBezTo>
                <a:cubicBezTo>
                  <a:pt x="32" y="36"/>
                  <a:pt x="32" y="36"/>
                  <a:pt x="32" y="36"/>
                </a:cubicBezTo>
                <a:cubicBezTo>
                  <a:pt x="32" y="36"/>
                  <a:pt x="32" y="36"/>
                  <a:pt x="32" y="36"/>
                </a:cubicBezTo>
                <a:cubicBezTo>
                  <a:pt x="33" y="36"/>
                  <a:pt x="34" y="36"/>
                  <a:pt x="34" y="35"/>
                </a:cubicBezTo>
                <a:cubicBezTo>
                  <a:pt x="34" y="33"/>
                  <a:pt x="33" y="33"/>
                  <a:pt x="32" y="33"/>
                </a:cubicBezTo>
                <a:cubicBezTo>
                  <a:pt x="31" y="33"/>
                  <a:pt x="29" y="33"/>
                  <a:pt x="28" y="33"/>
                </a:cubicBezTo>
                <a:cubicBezTo>
                  <a:pt x="27" y="30"/>
                  <a:pt x="27" y="28"/>
                  <a:pt x="26" y="25"/>
                </a:cubicBezTo>
                <a:cubicBezTo>
                  <a:pt x="27" y="25"/>
                  <a:pt x="27" y="25"/>
                  <a:pt x="27" y="25"/>
                </a:cubicBezTo>
                <a:cubicBezTo>
                  <a:pt x="28" y="25"/>
                  <a:pt x="29" y="25"/>
                  <a:pt x="31" y="25"/>
                </a:cubicBezTo>
                <a:cubicBezTo>
                  <a:pt x="38" y="25"/>
                  <a:pt x="46" y="26"/>
                  <a:pt x="50" y="19"/>
                </a:cubicBezTo>
                <a:cubicBezTo>
                  <a:pt x="51" y="17"/>
                  <a:pt x="52" y="15"/>
                  <a:pt x="52" y="13"/>
                </a:cubicBezTo>
                <a:cubicBezTo>
                  <a:pt x="52" y="11"/>
                  <a:pt x="52" y="9"/>
                  <a:pt x="51" y="7"/>
                </a:cubicBezTo>
                <a:cubicBezTo>
                  <a:pt x="50" y="5"/>
                  <a:pt x="49" y="3"/>
                  <a:pt x="47" y="2"/>
                </a:cubicBezTo>
                <a:cubicBezTo>
                  <a:pt x="45" y="1"/>
                  <a:pt x="42" y="0"/>
                  <a:pt x="39" y="0"/>
                </a:cubicBezTo>
                <a:cubicBezTo>
                  <a:pt x="37" y="0"/>
                  <a:pt x="35" y="0"/>
                  <a:pt x="33" y="0"/>
                </a:cubicBezTo>
                <a:cubicBezTo>
                  <a:pt x="29" y="1"/>
                  <a:pt x="27" y="3"/>
                  <a:pt x="25" y="6"/>
                </a:cubicBezTo>
                <a:cubicBezTo>
                  <a:pt x="23" y="9"/>
                  <a:pt x="22" y="12"/>
                  <a:pt x="22" y="15"/>
                </a:cubicBezTo>
                <a:cubicBezTo>
                  <a:pt x="22" y="17"/>
                  <a:pt x="22" y="19"/>
                  <a:pt x="23" y="21"/>
                </a:cubicBezTo>
                <a:cubicBezTo>
                  <a:pt x="23" y="23"/>
                  <a:pt x="23" y="23"/>
                  <a:pt x="23" y="23"/>
                </a:cubicBezTo>
                <a:cubicBezTo>
                  <a:pt x="20" y="23"/>
                  <a:pt x="17" y="24"/>
                  <a:pt x="14" y="25"/>
                </a:cubicBezTo>
                <a:cubicBezTo>
                  <a:pt x="10" y="26"/>
                  <a:pt x="7" y="28"/>
                  <a:pt x="6" y="33"/>
                </a:cubicBezTo>
                <a:cubicBezTo>
                  <a:pt x="5" y="33"/>
                  <a:pt x="3" y="33"/>
                  <a:pt x="2" y="33"/>
                </a:cubicBezTo>
                <a:cubicBezTo>
                  <a:pt x="1" y="33"/>
                  <a:pt x="0" y="33"/>
                  <a:pt x="0" y="35"/>
                </a:cubicBezTo>
                <a:cubicBezTo>
                  <a:pt x="0" y="36"/>
                  <a:pt x="1" y="36"/>
                  <a:pt x="2" y="36"/>
                </a:cubicBezTo>
                <a:cubicBezTo>
                  <a:pt x="2" y="36"/>
                  <a:pt x="2" y="36"/>
                  <a:pt x="2" y="36"/>
                </a:cubicBezTo>
                <a:cubicBezTo>
                  <a:pt x="2" y="49"/>
                  <a:pt x="2" y="49"/>
                  <a:pt x="2" y="49"/>
                </a:cubicBezTo>
                <a:cubicBezTo>
                  <a:pt x="2" y="51"/>
                  <a:pt x="4" y="53"/>
                  <a:pt x="6" y="53"/>
                </a:cubicBezTo>
                <a:cubicBezTo>
                  <a:pt x="9" y="53"/>
                  <a:pt x="9" y="53"/>
                  <a:pt x="9" y="53"/>
                </a:cubicBezTo>
                <a:cubicBezTo>
                  <a:pt x="11" y="53"/>
                  <a:pt x="12" y="51"/>
                  <a:pt x="12" y="49"/>
                </a:cubicBezTo>
                <a:cubicBezTo>
                  <a:pt x="12" y="36"/>
                  <a:pt x="12" y="36"/>
                  <a:pt x="12" y="36"/>
                </a:cubicBezTo>
                <a:cubicBezTo>
                  <a:pt x="13" y="36"/>
                  <a:pt x="13" y="36"/>
                  <a:pt x="13" y="36"/>
                </a:cubicBezTo>
                <a:cubicBezTo>
                  <a:pt x="14" y="36"/>
                  <a:pt x="15" y="36"/>
                  <a:pt x="15" y="35"/>
                </a:cubicBezTo>
                <a:cubicBezTo>
                  <a:pt x="15" y="33"/>
                  <a:pt x="14" y="33"/>
                  <a:pt x="13" y="33"/>
                </a:cubicBezTo>
                <a:cubicBezTo>
                  <a:pt x="11" y="33"/>
                  <a:pt x="10" y="33"/>
                  <a:pt x="9" y="33"/>
                </a:cubicBezTo>
                <a:close/>
                <a:moveTo>
                  <a:pt x="27" y="23"/>
                </a:moveTo>
                <a:cubicBezTo>
                  <a:pt x="27" y="23"/>
                  <a:pt x="27" y="23"/>
                  <a:pt x="27" y="23"/>
                </a:cubicBezTo>
                <a:cubicBezTo>
                  <a:pt x="26" y="23"/>
                  <a:pt x="26" y="23"/>
                  <a:pt x="26" y="23"/>
                </a:cubicBezTo>
                <a:cubicBezTo>
                  <a:pt x="26" y="23"/>
                  <a:pt x="26" y="23"/>
                  <a:pt x="26" y="23"/>
                </a:cubicBezTo>
                <a:cubicBezTo>
                  <a:pt x="25" y="22"/>
                  <a:pt x="25" y="21"/>
                  <a:pt x="25" y="21"/>
                </a:cubicBezTo>
                <a:cubicBezTo>
                  <a:pt x="24" y="19"/>
                  <a:pt x="24" y="17"/>
                  <a:pt x="24" y="15"/>
                </a:cubicBezTo>
                <a:cubicBezTo>
                  <a:pt x="24" y="12"/>
                  <a:pt x="25" y="10"/>
                  <a:pt x="27" y="7"/>
                </a:cubicBezTo>
                <a:cubicBezTo>
                  <a:pt x="28" y="5"/>
                  <a:pt x="30" y="3"/>
                  <a:pt x="34" y="3"/>
                </a:cubicBezTo>
                <a:cubicBezTo>
                  <a:pt x="35" y="2"/>
                  <a:pt x="37" y="2"/>
                  <a:pt x="39" y="2"/>
                </a:cubicBezTo>
                <a:cubicBezTo>
                  <a:pt x="41" y="2"/>
                  <a:pt x="44" y="3"/>
                  <a:pt x="45" y="4"/>
                </a:cubicBezTo>
                <a:cubicBezTo>
                  <a:pt x="47" y="5"/>
                  <a:pt x="48" y="7"/>
                  <a:pt x="49" y="8"/>
                </a:cubicBezTo>
                <a:cubicBezTo>
                  <a:pt x="50" y="9"/>
                  <a:pt x="50" y="11"/>
                  <a:pt x="50" y="13"/>
                </a:cubicBezTo>
                <a:cubicBezTo>
                  <a:pt x="50" y="15"/>
                  <a:pt x="49" y="16"/>
                  <a:pt x="48" y="18"/>
                </a:cubicBezTo>
                <a:cubicBezTo>
                  <a:pt x="44" y="23"/>
                  <a:pt x="37" y="23"/>
                  <a:pt x="31" y="23"/>
                </a:cubicBezTo>
                <a:cubicBezTo>
                  <a:pt x="30" y="23"/>
                  <a:pt x="28" y="23"/>
                  <a:pt x="27" y="23"/>
                </a:cubicBezTo>
                <a:close/>
                <a:moveTo>
                  <a:pt x="26" y="36"/>
                </a:moveTo>
                <a:cubicBezTo>
                  <a:pt x="26" y="36"/>
                  <a:pt x="26" y="36"/>
                  <a:pt x="26" y="36"/>
                </a:cubicBezTo>
                <a:cubicBezTo>
                  <a:pt x="28" y="36"/>
                  <a:pt x="28" y="36"/>
                  <a:pt x="28" y="36"/>
                </a:cubicBezTo>
                <a:cubicBezTo>
                  <a:pt x="28" y="49"/>
                  <a:pt x="28" y="49"/>
                  <a:pt x="28" y="49"/>
                </a:cubicBezTo>
                <a:cubicBezTo>
                  <a:pt x="27" y="49"/>
                  <a:pt x="27" y="49"/>
                  <a:pt x="27" y="49"/>
                </a:cubicBezTo>
                <a:cubicBezTo>
                  <a:pt x="26" y="49"/>
                  <a:pt x="26" y="49"/>
                  <a:pt x="26" y="49"/>
                </a:cubicBezTo>
                <a:cubicBezTo>
                  <a:pt x="26" y="36"/>
                  <a:pt x="26" y="36"/>
                  <a:pt x="26" y="36"/>
                </a:cubicBezTo>
                <a:close/>
                <a:moveTo>
                  <a:pt x="6" y="36"/>
                </a:moveTo>
                <a:cubicBezTo>
                  <a:pt x="6" y="36"/>
                  <a:pt x="6" y="36"/>
                  <a:pt x="6" y="36"/>
                </a:cubicBezTo>
                <a:cubicBezTo>
                  <a:pt x="8" y="36"/>
                  <a:pt x="8" y="36"/>
                  <a:pt x="8" y="36"/>
                </a:cubicBezTo>
                <a:cubicBezTo>
                  <a:pt x="8" y="49"/>
                  <a:pt x="8" y="49"/>
                  <a:pt x="8" y="49"/>
                </a:cubicBezTo>
                <a:cubicBezTo>
                  <a:pt x="7" y="49"/>
                  <a:pt x="7" y="49"/>
                  <a:pt x="7" y="49"/>
                </a:cubicBezTo>
                <a:cubicBezTo>
                  <a:pt x="6" y="49"/>
                  <a:pt x="6" y="49"/>
                  <a:pt x="6" y="49"/>
                </a:cubicBezTo>
                <a:cubicBezTo>
                  <a:pt x="6" y="36"/>
                  <a:pt x="6" y="36"/>
                  <a:pt x="6" y="3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5" name="Freeform 721"/>
          <p:cNvSpPr>
            <a:spLocks noEditPoints="1"/>
          </p:cNvSpPr>
          <p:nvPr/>
        </p:nvSpPr>
        <p:spPr bwMode="auto">
          <a:xfrm>
            <a:off x="4951105" y="1992369"/>
            <a:ext cx="152876" cy="164635"/>
          </a:xfrm>
          <a:custGeom>
            <a:avLst/>
            <a:gdLst>
              <a:gd name="T0" fmla="*/ 15 w 45"/>
              <a:gd name="T1" fmla="*/ 5 h 49"/>
              <a:gd name="T2" fmla="*/ 34 w 45"/>
              <a:gd name="T3" fmla="*/ 5 h 49"/>
              <a:gd name="T4" fmla="*/ 41 w 45"/>
              <a:gd name="T5" fmla="*/ 1 h 49"/>
              <a:gd name="T6" fmla="*/ 41 w 45"/>
              <a:gd name="T7" fmla="*/ 47 h 49"/>
              <a:gd name="T8" fmla="*/ 36 w 45"/>
              <a:gd name="T9" fmla="*/ 44 h 49"/>
              <a:gd name="T10" fmla="*/ 30 w 45"/>
              <a:gd name="T11" fmla="*/ 43 h 49"/>
              <a:gd name="T12" fmla="*/ 23 w 45"/>
              <a:gd name="T13" fmla="*/ 43 h 49"/>
              <a:gd name="T14" fmla="*/ 4 w 45"/>
              <a:gd name="T15" fmla="*/ 40 h 49"/>
              <a:gd name="T16" fmla="*/ 2 w 45"/>
              <a:gd name="T17" fmla="*/ 0 h 49"/>
              <a:gd name="T18" fmla="*/ 10 w 45"/>
              <a:gd name="T19" fmla="*/ 4 h 49"/>
              <a:gd name="T20" fmla="*/ 38 w 45"/>
              <a:gd name="T21" fmla="*/ 12 h 49"/>
              <a:gd name="T22" fmla="*/ 20 w 45"/>
              <a:gd name="T23" fmla="*/ 12 h 49"/>
              <a:gd name="T24" fmla="*/ 14 w 45"/>
              <a:gd name="T25" fmla="*/ 10 h 49"/>
              <a:gd name="T26" fmla="*/ 7 w 45"/>
              <a:gd name="T27" fmla="*/ 12 h 49"/>
              <a:gd name="T28" fmla="*/ 25 w 45"/>
              <a:gd name="T29" fmla="*/ 23 h 49"/>
              <a:gd name="T30" fmla="*/ 31 w 45"/>
              <a:gd name="T31" fmla="*/ 23 h 49"/>
              <a:gd name="T32" fmla="*/ 38 w 45"/>
              <a:gd name="T33" fmla="*/ 21 h 49"/>
              <a:gd name="T34" fmla="*/ 4 w 45"/>
              <a:gd name="T35" fmla="*/ 25 h 49"/>
              <a:gd name="T36" fmla="*/ 23 w 45"/>
              <a:gd name="T37" fmla="*/ 36 h 49"/>
              <a:gd name="T38" fmla="*/ 31 w 45"/>
              <a:gd name="T39" fmla="*/ 36 h 49"/>
              <a:gd name="T40" fmla="*/ 38 w 45"/>
              <a:gd name="T41" fmla="*/ 36 h 49"/>
              <a:gd name="T42" fmla="*/ 38 w 45"/>
              <a:gd name="T43" fmla="*/ 27 h 49"/>
              <a:gd name="T44" fmla="*/ 31 w 45"/>
              <a:gd name="T45" fmla="*/ 27 h 49"/>
              <a:gd name="T46" fmla="*/ 10 w 45"/>
              <a:gd name="T47" fmla="*/ 7 h 49"/>
              <a:gd name="T48" fmla="*/ 9 w 45"/>
              <a:gd name="T49" fmla="*/ 9 h 49"/>
              <a:gd name="T50" fmla="*/ 10 w 45"/>
              <a:gd name="T51" fmla="*/ 11 h 49"/>
              <a:gd name="T52" fmla="*/ 11 w 45"/>
              <a:gd name="T53" fmla="*/ 9 h 49"/>
              <a:gd name="T54" fmla="*/ 18 w 45"/>
              <a:gd name="T55" fmla="*/ 7 h 49"/>
              <a:gd name="T56" fmla="*/ 16 w 45"/>
              <a:gd name="T57" fmla="*/ 9 h 49"/>
              <a:gd name="T58" fmla="*/ 18 w 45"/>
              <a:gd name="T59" fmla="*/ 11 h 49"/>
              <a:gd name="T60" fmla="*/ 18 w 45"/>
              <a:gd name="T61" fmla="*/ 9 h 49"/>
              <a:gd name="T62" fmla="*/ 36 w 45"/>
              <a:gd name="T63" fmla="*/ 7 h 49"/>
              <a:gd name="T64" fmla="*/ 35 w 45"/>
              <a:gd name="T65" fmla="*/ 9 h 49"/>
              <a:gd name="T66" fmla="*/ 37 w 45"/>
              <a:gd name="T67" fmla="*/ 11 h 49"/>
              <a:gd name="T68" fmla="*/ 37 w 45"/>
              <a:gd name="T69" fmla="*/ 8 h 49"/>
              <a:gd name="T70" fmla="*/ 35 w 45"/>
              <a:gd name="T71" fmla="*/ 22 h 49"/>
              <a:gd name="T72" fmla="*/ 35 w 45"/>
              <a:gd name="T73" fmla="*/ 24 h 49"/>
              <a:gd name="T74" fmla="*/ 37 w 45"/>
              <a:gd name="T75" fmla="*/ 25 h 49"/>
              <a:gd name="T76" fmla="*/ 37 w 45"/>
              <a:gd name="T77" fmla="*/ 22 h 49"/>
              <a:gd name="T78" fmla="*/ 35 w 45"/>
              <a:gd name="T79" fmla="*/ 38 h 49"/>
              <a:gd name="T80" fmla="*/ 35 w 45"/>
              <a:gd name="T81" fmla="*/ 41 h 49"/>
              <a:gd name="T82" fmla="*/ 37 w 45"/>
              <a:gd name="T83" fmla="*/ 39 h 49"/>
              <a:gd name="T84" fmla="*/ 29 w 45"/>
              <a:gd name="T85" fmla="*/ 22 h 49"/>
              <a:gd name="T86" fmla="*/ 27 w 45"/>
              <a:gd name="T87" fmla="*/ 23 h 49"/>
              <a:gd name="T88" fmla="*/ 27 w 45"/>
              <a:gd name="T89" fmla="*/ 26 h 49"/>
              <a:gd name="T90" fmla="*/ 29 w 45"/>
              <a:gd name="T91" fmla="*/ 24 h 49"/>
              <a:gd name="T92" fmla="*/ 29 w 45"/>
              <a:gd name="T93" fmla="*/ 37 h 49"/>
              <a:gd name="T94" fmla="*/ 27 w 45"/>
              <a:gd name="T95" fmla="*/ 39 h 49"/>
              <a:gd name="T96" fmla="*/ 29 w 45"/>
              <a:gd name="T97" fmla="*/ 41 h 49"/>
              <a:gd name="T98" fmla="*/ 29 w 45"/>
              <a:gd name="T99" fmla="*/ 39 h 49"/>
              <a:gd name="T100" fmla="*/ 21 w 45"/>
              <a:gd name="T101" fmla="*/ 37 h 49"/>
              <a:gd name="T102" fmla="*/ 20 w 45"/>
              <a:gd name="T103" fmla="*/ 39 h 49"/>
              <a:gd name="T104" fmla="*/ 21 w 45"/>
              <a:gd name="T105" fmla="*/ 41 h 49"/>
              <a:gd name="T106" fmla="*/ 22 w 45"/>
              <a:gd name="T10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 h="49">
                <a:moveTo>
                  <a:pt x="10" y="4"/>
                </a:moveTo>
                <a:cubicBezTo>
                  <a:pt x="11" y="4"/>
                  <a:pt x="12" y="5"/>
                  <a:pt x="12" y="5"/>
                </a:cubicBezTo>
                <a:cubicBezTo>
                  <a:pt x="13" y="6"/>
                  <a:pt x="13" y="7"/>
                  <a:pt x="13" y="8"/>
                </a:cubicBezTo>
                <a:cubicBezTo>
                  <a:pt x="14" y="8"/>
                  <a:pt x="14" y="8"/>
                  <a:pt x="14" y="8"/>
                </a:cubicBezTo>
                <a:cubicBezTo>
                  <a:pt x="14" y="7"/>
                  <a:pt x="15" y="6"/>
                  <a:pt x="15" y="5"/>
                </a:cubicBezTo>
                <a:cubicBezTo>
                  <a:pt x="16" y="5"/>
                  <a:pt x="17" y="4"/>
                  <a:pt x="17" y="4"/>
                </a:cubicBezTo>
                <a:cubicBezTo>
                  <a:pt x="18" y="4"/>
                  <a:pt x="19" y="5"/>
                  <a:pt x="20" y="5"/>
                </a:cubicBezTo>
                <a:cubicBezTo>
                  <a:pt x="20" y="6"/>
                  <a:pt x="21" y="7"/>
                  <a:pt x="21" y="8"/>
                </a:cubicBezTo>
                <a:cubicBezTo>
                  <a:pt x="33" y="8"/>
                  <a:pt x="33" y="8"/>
                  <a:pt x="33" y="8"/>
                </a:cubicBezTo>
                <a:cubicBezTo>
                  <a:pt x="33" y="7"/>
                  <a:pt x="33" y="6"/>
                  <a:pt x="34" y="5"/>
                </a:cubicBezTo>
                <a:cubicBezTo>
                  <a:pt x="34" y="5"/>
                  <a:pt x="35" y="4"/>
                  <a:pt x="36" y="4"/>
                </a:cubicBezTo>
                <a:cubicBezTo>
                  <a:pt x="37" y="4"/>
                  <a:pt x="38" y="5"/>
                  <a:pt x="38" y="5"/>
                </a:cubicBezTo>
                <a:cubicBezTo>
                  <a:pt x="39" y="6"/>
                  <a:pt x="39" y="7"/>
                  <a:pt x="39" y="8"/>
                </a:cubicBezTo>
                <a:cubicBezTo>
                  <a:pt x="41" y="8"/>
                  <a:pt x="41" y="8"/>
                  <a:pt x="41" y="8"/>
                </a:cubicBezTo>
                <a:cubicBezTo>
                  <a:pt x="41" y="1"/>
                  <a:pt x="41" y="1"/>
                  <a:pt x="41" y="1"/>
                </a:cubicBezTo>
                <a:cubicBezTo>
                  <a:pt x="41" y="0"/>
                  <a:pt x="42" y="0"/>
                  <a:pt x="43" y="0"/>
                </a:cubicBezTo>
                <a:cubicBezTo>
                  <a:pt x="44" y="0"/>
                  <a:pt x="45" y="0"/>
                  <a:pt x="45" y="1"/>
                </a:cubicBezTo>
                <a:cubicBezTo>
                  <a:pt x="45" y="47"/>
                  <a:pt x="45" y="47"/>
                  <a:pt x="45" y="47"/>
                </a:cubicBezTo>
                <a:cubicBezTo>
                  <a:pt x="45" y="48"/>
                  <a:pt x="44" y="49"/>
                  <a:pt x="43" y="49"/>
                </a:cubicBezTo>
                <a:cubicBezTo>
                  <a:pt x="42" y="49"/>
                  <a:pt x="41" y="48"/>
                  <a:pt x="41" y="47"/>
                </a:cubicBezTo>
                <a:cubicBezTo>
                  <a:pt x="41" y="40"/>
                  <a:pt x="41" y="40"/>
                  <a:pt x="41" y="40"/>
                </a:cubicBezTo>
                <a:cubicBezTo>
                  <a:pt x="39" y="40"/>
                  <a:pt x="39" y="40"/>
                  <a:pt x="39" y="40"/>
                </a:cubicBezTo>
                <a:cubicBezTo>
                  <a:pt x="39" y="41"/>
                  <a:pt x="39" y="42"/>
                  <a:pt x="38" y="43"/>
                </a:cubicBezTo>
                <a:cubicBezTo>
                  <a:pt x="38" y="43"/>
                  <a:pt x="38" y="43"/>
                  <a:pt x="38" y="43"/>
                </a:cubicBezTo>
                <a:cubicBezTo>
                  <a:pt x="38" y="43"/>
                  <a:pt x="37" y="44"/>
                  <a:pt x="36" y="44"/>
                </a:cubicBezTo>
                <a:cubicBezTo>
                  <a:pt x="35" y="44"/>
                  <a:pt x="34" y="43"/>
                  <a:pt x="34" y="43"/>
                </a:cubicBezTo>
                <a:cubicBezTo>
                  <a:pt x="33" y="42"/>
                  <a:pt x="33" y="41"/>
                  <a:pt x="33" y="40"/>
                </a:cubicBezTo>
                <a:cubicBezTo>
                  <a:pt x="31" y="40"/>
                  <a:pt x="31" y="40"/>
                  <a:pt x="31" y="40"/>
                </a:cubicBezTo>
                <a:cubicBezTo>
                  <a:pt x="31" y="41"/>
                  <a:pt x="31" y="42"/>
                  <a:pt x="31" y="43"/>
                </a:cubicBezTo>
                <a:cubicBezTo>
                  <a:pt x="30" y="43"/>
                  <a:pt x="30" y="43"/>
                  <a:pt x="30" y="43"/>
                </a:cubicBezTo>
                <a:cubicBezTo>
                  <a:pt x="30" y="43"/>
                  <a:pt x="29" y="44"/>
                  <a:pt x="28" y="44"/>
                </a:cubicBezTo>
                <a:cubicBezTo>
                  <a:pt x="27" y="44"/>
                  <a:pt x="26" y="43"/>
                  <a:pt x="26" y="43"/>
                </a:cubicBezTo>
                <a:cubicBezTo>
                  <a:pt x="25" y="42"/>
                  <a:pt x="25" y="41"/>
                  <a:pt x="25" y="40"/>
                </a:cubicBezTo>
                <a:cubicBezTo>
                  <a:pt x="24" y="40"/>
                  <a:pt x="24" y="40"/>
                  <a:pt x="24" y="40"/>
                </a:cubicBezTo>
                <a:cubicBezTo>
                  <a:pt x="24" y="41"/>
                  <a:pt x="23" y="42"/>
                  <a:pt x="23" y="43"/>
                </a:cubicBezTo>
                <a:cubicBezTo>
                  <a:pt x="23" y="43"/>
                  <a:pt x="23" y="43"/>
                  <a:pt x="23" y="43"/>
                </a:cubicBezTo>
                <a:cubicBezTo>
                  <a:pt x="22" y="43"/>
                  <a:pt x="21" y="44"/>
                  <a:pt x="21" y="44"/>
                </a:cubicBezTo>
                <a:cubicBezTo>
                  <a:pt x="20" y="44"/>
                  <a:pt x="19" y="43"/>
                  <a:pt x="18" y="43"/>
                </a:cubicBezTo>
                <a:cubicBezTo>
                  <a:pt x="18" y="42"/>
                  <a:pt x="17" y="41"/>
                  <a:pt x="17" y="40"/>
                </a:cubicBezTo>
                <a:cubicBezTo>
                  <a:pt x="4" y="40"/>
                  <a:pt x="4" y="40"/>
                  <a:pt x="4" y="40"/>
                </a:cubicBezTo>
                <a:cubicBezTo>
                  <a:pt x="4" y="47"/>
                  <a:pt x="4" y="47"/>
                  <a:pt x="4" y="47"/>
                </a:cubicBezTo>
                <a:cubicBezTo>
                  <a:pt x="4" y="48"/>
                  <a:pt x="3" y="49"/>
                  <a:pt x="2" y="49"/>
                </a:cubicBezTo>
                <a:cubicBezTo>
                  <a:pt x="1" y="49"/>
                  <a:pt x="0" y="48"/>
                  <a:pt x="0" y="47"/>
                </a:cubicBezTo>
                <a:cubicBezTo>
                  <a:pt x="0" y="1"/>
                  <a:pt x="0" y="1"/>
                  <a:pt x="0" y="1"/>
                </a:cubicBezTo>
                <a:cubicBezTo>
                  <a:pt x="0" y="0"/>
                  <a:pt x="1" y="0"/>
                  <a:pt x="2" y="0"/>
                </a:cubicBezTo>
                <a:cubicBezTo>
                  <a:pt x="3" y="0"/>
                  <a:pt x="4" y="0"/>
                  <a:pt x="4" y="1"/>
                </a:cubicBezTo>
                <a:cubicBezTo>
                  <a:pt x="4" y="8"/>
                  <a:pt x="4" y="8"/>
                  <a:pt x="4" y="8"/>
                </a:cubicBezTo>
                <a:cubicBezTo>
                  <a:pt x="6" y="8"/>
                  <a:pt x="6" y="8"/>
                  <a:pt x="6" y="8"/>
                </a:cubicBezTo>
                <a:cubicBezTo>
                  <a:pt x="6" y="7"/>
                  <a:pt x="7" y="6"/>
                  <a:pt x="7" y="5"/>
                </a:cubicBezTo>
                <a:cubicBezTo>
                  <a:pt x="8" y="5"/>
                  <a:pt x="9" y="4"/>
                  <a:pt x="10" y="4"/>
                </a:cubicBezTo>
                <a:close/>
                <a:moveTo>
                  <a:pt x="41" y="10"/>
                </a:moveTo>
                <a:cubicBezTo>
                  <a:pt x="41" y="10"/>
                  <a:pt x="41" y="10"/>
                  <a:pt x="41" y="10"/>
                </a:cubicBezTo>
                <a:cubicBezTo>
                  <a:pt x="39" y="10"/>
                  <a:pt x="39" y="10"/>
                  <a:pt x="39" y="10"/>
                </a:cubicBezTo>
                <a:cubicBezTo>
                  <a:pt x="39" y="11"/>
                  <a:pt x="39" y="12"/>
                  <a:pt x="38" y="12"/>
                </a:cubicBezTo>
                <a:cubicBezTo>
                  <a:pt x="38" y="12"/>
                  <a:pt x="38" y="12"/>
                  <a:pt x="38" y="12"/>
                </a:cubicBezTo>
                <a:cubicBezTo>
                  <a:pt x="38" y="13"/>
                  <a:pt x="37" y="13"/>
                  <a:pt x="36" y="13"/>
                </a:cubicBezTo>
                <a:cubicBezTo>
                  <a:pt x="35" y="13"/>
                  <a:pt x="34" y="13"/>
                  <a:pt x="34" y="12"/>
                </a:cubicBezTo>
                <a:cubicBezTo>
                  <a:pt x="33" y="12"/>
                  <a:pt x="33" y="11"/>
                  <a:pt x="33" y="10"/>
                </a:cubicBezTo>
                <a:cubicBezTo>
                  <a:pt x="21" y="10"/>
                  <a:pt x="21" y="10"/>
                  <a:pt x="21" y="10"/>
                </a:cubicBezTo>
                <a:cubicBezTo>
                  <a:pt x="21" y="11"/>
                  <a:pt x="20" y="12"/>
                  <a:pt x="20" y="12"/>
                </a:cubicBezTo>
                <a:cubicBezTo>
                  <a:pt x="20" y="12"/>
                  <a:pt x="20" y="12"/>
                  <a:pt x="20" y="12"/>
                </a:cubicBezTo>
                <a:cubicBezTo>
                  <a:pt x="19" y="13"/>
                  <a:pt x="18" y="13"/>
                  <a:pt x="17" y="13"/>
                </a:cubicBezTo>
                <a:cubicBezTo>
                  <a:pt x="17" y="13"/>
                  <a:pt x="16" y="13"/>
                  <a:pt x="15" y="12"/>
                </a:cubicBezTo>
                <a:cubicBezTo>
                  <a:pt x="15" y="12"/>
                  <a:pt x="15" y="12"/>
                  <a:pt x="15" y="12"/>
                </a:cubicBezTo>
                <a:cubicBezTo>
                  <a:pt x="15" y="12"/>
                  <a:pt x="14" y="11"/>
                  <a:pt x="14" y="10"/>
                </a:cubicBezTo>
                <a:cubicBezTo>
                  <a:pt x="13" y="10"/>
                  <a:pt x="13" y="10"/>
                  <a:pt x="13" y="10"/>
                </a:cubicBezTo>
                <a:cubicBezTo>
                  <a:pt x="13" y="11"/>
                  <a:pt x="13" y="12"/>
                  <a:pt x="12" y="12"/>
                </a:cubicBezTo>
                <a:cubicBezTo>
                  <a:pt x="12" y="12"/>
                  <a:pt x="12" y="12"/>
                  <a:pt x="12" y="12"/>
                </a:cubicBezTo>
                <a:cubicBezTo>
                  <a:pt x="11" y="13"/>
                  <a:pt x="11" y="13"/>
                  <a:pt x="10" y="13"/>
                </a:cubicBezTo>
                <a:cubicBezTo>
                  <a:pt x="9" y="13"/>
                  <a:pt x="8" y="13"/>
                  <a:pt x="7" y="12"/>
                </a:cubicBezTo>
                <a:cubicBezTo>
                  <a:pt x="7" y="12"/>
                  <a:pt x="7" y="12"/>
                  <a:pt x="7" y="12"/>
                </a:cubicBezTo>
                <a:cubicBezTo>
                  <a:pt x="7" y="12"/>
                  <a:pt x="6" y="11"/>
                  <a:pt x="6" y="10"/>
                </a:cubicBezTo>
                <a:cubicBezTo>
                  <a:pt x="4" y="10"/>
                  <a:pt x="4" y="10"/>
                  <a:pt x="4" y="10"/>
                </a:cubicBezTo>
                <a:cubicBezTo>
                  <a:pt x="4" y="23"/>
                  <a:pt x="4" y="23"/>
                  <a:pt x="4" y="23"/>
                </a:cubicBezTo>
                <a:cubicBezTo>
                  <a:pt x="25" y="23"/>
                  <a:pt x="25" y="23"/>
                  <a:pt x="25" y="23"/>
                </a:cubicBezTo>
                <a:cubicBezTo>
                  <a:pt x="25" y="22"/>
                  <a:pt x="25" y="21"/>
                  <a:pt x="26" y="21"/>
                </a:cubicBezTo>
                <a:cubicBezTo>
                  <a:pt x="26" y="20"/>
                  <a:pt x="26" y="20"/>
                  <a:pt x="26" y="20"/>
                </a:cubicBezTo>
                <a:cubicBezTo>
                  <a:pt x="27" y="20"/>
                  <a:pt x="27" y="20"/>
                  <a:pt x="28" y="20"/>
                </a:cubicBezTo>
                <a:cubicBezTo>
                  <a:pt x="29" y="20"/>
                  <a:pt x="30" y="20"/>
                  <a:pt x="31" y="21"/>
                </a:cubicBezTo>
                <a:cubicBezTo>
                  <a:pt x="31" y="21"/>
                  <a:pt x="31" y="22"/>
                  <a:pt x="31" y="23"/>
                </a:cubicBezTo>
                <a:cubicBezTo>
                  <a:pt x="33" y="23"/>
                  <a:pt x="33" y="23"/>
                  <a:pt x="33" y="23"/>
                </a:cubicBezTo>
                <a:cubicBezTo>
                  <a:pt x="33" y="22"/>
                  <a:pt x="33" y="21"/>
                  <a:pt x="34" y="21"/>
                </a:cubicBezTo>
                <a:cubicBezTo>
                  <a:pt x="34" y="20"/>
                  <a:pt x="34" y="20"/>
                  <a:pt x="34" y="20"/>
                </a:cubicBezTo>
                <a:cubicBezTo>
                  <a:pt x="34" y="20"/>
                  <a:pt x="35" y="20"/>
                  <a:pt x="36" y="20"/>
                </a:cubicBezTo>
                <a:cubicBezTo>
                  <a:pt x="37" y="20"/>
                  <a:pt x="38" y="20"/>
                  <a:pt x="38" y="21"/>
                </a:cubicBezTo>
                <a:cubicBezTo>
                  <a:pt x="39" y="21"/>
                  <a:pt x="39" y="22"/>
                  <a:pt x="39" y="23"/>
                </a:cubicBezTo>
                <a:cubicBezTo>
                  <a:pt x="41" y="23"/>
                  <a:pt x="41" y="23"/>
                  <a:pt x="41" y="23"/>
                </a:cubicBezTo>
                <a:cubicBezTo>
                  <a:pt x="41" y="10"/>
                  <a:pt x="41" y="10"/>
                  <a:pt x="41" y="10"/>
                </a:cubicBezTo>
                <a:close/>
                <a:moveTo>
                  <a:pt x="4" y="25"/>
                </a:moveTo>
                <a:cubicBezTo>
                  <a:pt x="4" y="25"/>
                  <a:pt x="4" y="25"/>
                  <a:pt x="4" y="25"/>
                </a:cubicBezTo>
                <a:cubicBezTo>
                  <a:pt x="4" y="38"/>
                  <a:pt x="4" y="38"/>
                  <a:pt x="4" y="38"/>
                </a:cubicBezTo>
                <a:cubicBezTo>
                  <a:pt x="17" y="38"/>
                  <a:pt x="17" y="38"/>
                  <a:pt x="17" y="38"/>
                </a:cubicBezTo>
                <a:cubicBezTo>
                  <a:pt x="17" y="37"/>
                  <a:pt x="18" y="36"/>
                  <a:pt x="18" y="36"/>
                </a:cubicBezTo>
                <a:cubicBezTo>
                  <a:pt x="19" y="35"/>
                  <a:pt x="20" y="35"/>
                  <a:pt x="21" y="35"/>
                </a:cubicBezTo>
                <a:cubicBezTo>
                  <a:pt x="21" y="35"/>
                  <a:pt x="22" y="35"/>
                  <a:pt x="23" y="36"/>
                </a:cubicBezTo>
                <a:cubicBezTo>
                  <a:pt x="23" y="36"/>
                  <a:pt x="24" y="37"/>
                  <a:pt x="24" y="38"/>
                </a:cubicBezTo>
                <a:cubicBezTo>
                  <a:pt x="25" y="38"/>
                  <a:pt x="25" y="38"/>
                  <a:pt x="25" y="38"/>
                </a:cubicBezTo>
                <a:cubicBezTo>
                  <a:pt x="25" y="37"/>
                  <a:pt x="25" y="36"/>
                  <a:pt x="26" y="36"/>
                </a:cubicBezTo>
                <a:cubicBezTo>
                  <a:pt x="26" y="35"/>
                  <a:pt x="27" y="35"/>
                  <a:pt x="28" y="35"/>
                </a:cubicBezTo>
                <a:cubicBezTo>
                  <a:pt x="29" y="35"/>
                  <a:pt x="30" y="35"/>
                  <a:pt x="31" y="36"/>
                </a:cubicBezTo>
                <a:cubicBezTo>
                  <a:pt x="31" y="36"/>
                  <a:pt x="31" y="37"/>
                  <a:pt x="31" y="38"/>
                </a:cubicBezTo>
                <a:cubicBezTo>
                  <a:pt x="33" y="38"/>
                  <a:pt x="33" y="38"/>
                  <a:pt x="33" y="38"/>
                </a:cubicBezTo>
                <a:cubicBezTo>
                  <a:pt x="33" y="37"/>
                  <a:pt x="33" y="36"/>
                  <a:pt x="34" y="36"/>
                </a:cubicBezTo>
                <a:cubicBezTo>
                  <a:pt x="34" y="35"/>
                  <a:pt x="35" y="35"/>
                  <a:pt x="36" y="35"/>
                </a:cubicBezTo>
                <a:cubicBezTo>
                  <a:pt x="37" y="35"/>
                  <a:pt x="38" y="35"/>
                  <a:pt x="38" y="36"/>
                </a:cubicBezTo>
                <a:cubicBezTo>
                  <a:pt x="39" y="36"/>
                  <a:pt x="39" y="37"/>
                  <a:pt x="39" y="38"/>
                </a:cubicBezTo>
                <a:cubicBezTo>
                  <a:pt x="41" y="38"/>
                  <a:pt x="41" y="38"/>
                  <a:pt x="41" y="38"/>
                </a:cubicBezTo>
                <a:cubicBezTo>
                  <a:pt x="41" y="25"/>
                  <a:pt x="41" y="25"/>
                  <a:pt x="41" y="25"/>
                </a:cubicBezTo>
                <a:cubicBezTo>
                  <a:pt x="39" y="25"/>
                  <a:pt x="39" y="25"/>
                  <a:pt x="39" y="25"/>
                </a:cubicBezTo>
                <a:cubicBezTo>
                  <a:pt x="39" y="26"/>
                  <a:pt x="39" y="27"/>
                  <a:pt x="38" y="27"/>
                </a:cubicBezTo>
                <a:cubicBezTo>
                  <a:pt x="38" y="28"/>
                  <a:pt x="37" y="28"/>
                  <a:pt x="36" y="28"/>
                </a:cubicBezTo>
                <a:cubicBezTo>
                  <a:pt x="35" y="28"/>
                  <a:pt x="34" y="28"/>
                  <a:pt x="34" y="27"/>
                </a:cubicBezTo>
                <a:cubicBezTo>
                  <a:pt x="33" y="27"/>
                  <a:pt x="33" y="26"/>
                  <a:pt x="33" y="25"/>
                </a:cubicBezTo>
                <a:cubicBezTo>
                  <a:pt x="31" y="25"/>
                  <a:pt x="31" y="25"/>
                  <a:pt x="31" y="25"/>
                </a:cubicBezTo>
                <a:cubicBezTo>
                  <a:pt x="31" y="26"/>
                  <a:pt x="31" y="27"/>
                  <a:pt x="31" y="27"/>
                </a:cubicBezTo>
                <a:cubicBezTo>
                  <a:pt x="30" y="28"/>
                  <a:pt x="29" y="28"/>
                  <a:pt x="28" y="28"/>
                </a:cubicBezTo>
                <a:cubicBezTo>
                  <a:pt x="27" y="28"/>
                  <a:pt x="26" y="28"/>
                  <a:pt x="26" y="27"/>
                </a:cubicBezTo>
                <a:cubicBezTo>
                  <a:pt x="25" y="27"/>
                  <a:pt x="25" y="26"/>
                  <a:pt x="25" y="25"/>
                </a:cubicBezTo>
                <a:cubicBezTo>
                  <a:pt x="4" y="25"/>
                  <a:pt x="4" y="25"/>
                  <a:pt x="4" y="25"/>
                </a:cubicBezTo>
                <a:close/>
                <a:moveTo>
                  <a:pt x="10" y="7"/>
                </a:moveTo>
                <a:cubicBezTo>
                  <a:pt x="10" y="7"/>
                  <a:pt x="10" y="7"/>
                  <a:pt x="10" y="7"/>
                </a:cubicBezTo>
                <a:cubicBezTo>
                  <a:pt x="10" y="7"/>
                  <a:pt x="10" y="7"/>
                  <a:pt x="10" y="7"/>
                </a:cubicBezTo>
                <a:cubicBezTo>
                  <a:pt x="9" y="7"/>
                  <a:pt x="9" y="7"/>
                  <a:pt x="9" y="7"/>
                </a:cubicBezTo>
                <a:cubicBezTo>
                  <a:pt x="9" y="7"/>
                  <a:pt x="9" y="7"/>
                  <a:pt x="9" y="8"/>
                </a:cubicBezTo>
                <a:cubicBezTo>
                  <a:pt x="9" y="9"/>
                  <a:pt x="9" y="9"/>
                  <a:pt x="9" y="9"/>
                </a:cubicBezTo>
                <a:cubicBezTo>
                  <a:pt x="9" y="9"/>
                  <a:pt x="9" y="9"/>
                  <a:pt x="9" y="9"/>
                </a:cubicBezTo>
                <a:cubicBezTo>
                  <a:pt x="9" y="9"/>
                  <a:pt x="9" y="9"/>
                  <a:pt x="9" y="9"/>
                </a:cubicBezTo>
                <a:cubicBezTo>
                  <a:pt x="9" y="10"/>
                  <a:pt x="9" y="10"/>
                  <a:pt x="9" y="10"/>
                </a:cubicBezTo>
                <a:cubicBezTo>
                  <a:pt x="9" y="10"/>
                  <a:pt x="9" y="10"/>
                  <a:pt x="9" y="11"/>
                </a:cubicBezTo>
                <a:cubicBezTo>
                  <a:pt x="9" y="11"/>
                  <a:pt x="9" y="11"/>
                  <a:pt x="10" y="11"/>
                </a:cubicBezTo>
                <a:cubicBezTo>
                  <a:pt x="10" y="11"/>
                  <a:pt x="10" y="11"/>
                  <a:pt x="10" y="11"/>
                </a:cubicBezTo>
                <a:cubicBezTo>
                  <a:pt x="10" y="11"/>
                  <a:pt x="10" y="11"/>
                  <a:pt x="10" y="11"/>
                </a:cubicBezTo>
                <a:cubicBezTo>
                  <a:pt x="11" y="10"/>
                  <a:pt x="11" y="10"/>
                  <a:pt x="11" y="10"/>
                </a:cubicBezTo>
                <a:cubicBezTo>
                  <a:pt x="11" y="9"/>
                  <a:pt x="11" y="9"/>
                  <a:pt x="11" y="9"/>
                </a:cubicBezTo>
                <a:cubicBezTo>
                  <a:pt x="11" y="9"/>
                  <a:pt x="11" y="9"/>
                  <a:pt x="11" y="9"/>
                </a:cubicBezTo>
                <a:cubicBezTo>
                  <a:pt x="11" y="9"/>
                  <a:pt x="11" y="9"/>
                  <a:pt x="11" y="9"/>
                </a:cubicBezTo>
                <a:cubicBezTo>
                  <a:pt x="11" y="8"/>
                  <a:pt x="11" y="8"/>
                  <a:pt x="11" y="8"/>
                </a:cubicBezTo>
                <a:cubicBezTo>
                  <a:pt x="11" y="7"/>
                  <a:pt x="11" y="7"/>
                  <a:pt x="10" y="7"/>
                </a:cubicBezTo>
                <a:close/>
                <a:moveTo>
                  <a:pt x="18" y="7"/>
                </a:moveTo>
                <a:cubicBezTo>
                  <a:pt x="18" y="7"/>
                  <a:pt x="18" y="7"/>
                  <a:pt x="18" y="7"/>
                </a:cubicBezTo>
                <a:cubicBezTo>
                  <a:pt x="18" y="7"/>
                  <a:pt x="18" y="7"/>
                  <a:pt x="17" y="7"/>
                </a:cubicBezTo>
                <a:cubicBezTo>
                  <a:pt x="17" y="7"/>
                  <a:pt x="17" y="7"/>
                  <a:pt x="17" y="7"/>
                </a:cubicBezTo>
                <a:cubicBezTo>
                  <a:pt x="17" y="7"/>
                  <a:pt x="16" y="7"/>
                  <a:pt x="16" y="8"/>
                </a:cubicBezTo>
                <a:cubicBezTo>
                  <a:pt x="16" y="9"/>
                  <a:pt x="16" y="9"/>
                  <a:pt x="16" y="9"/>
                </a:cubicBezTo>
                <a:cubicBezTo>
                  <a:pt x="16" y="9"/>
                  <a:pt x="16" y="9"/>
                  <a:pt x="16" y="9"/>
                </a:cubicBezTo>
                <a:cubicBezTo>
                  <a:pt x="16" y="9"/>
                  <a:pt x="16" y="9"/>
                  <a:pt x="16" y="9"/>
                </a:cubicBezTo>
                <a:cubicBezTo>
                  <a:pt x="16" y="10"/>
                  <a:pt x="16" y="10"/>
                  <a:pt x="16" y="10"/>
                </a:cubicBezTo>
                <a:cubicBezTo>
                  <a:pt x="16" y="10"/>
                  <a:pt x="17" y="10"/>
                  <a:pt x="17" y="11"/>
                </a:cubicBezTo>
                <a:cubicBezTo>
                  <a:pt x="17" y="11"/>
                  <a:pt x="17" y="11"/>
                  <a:pt x="17" y="11"/>
                </a:cubicBezTo>
                <a:cubicBezTo>
                  <a:pt x="18" y="11"/>
                  <a:pt x="18" y="11"/>
                  <a:pt x="18" y="11"/>
                </a:cubicBezTo>
                <a:cubicBezTo>
                  <a:pt x="18" y="11"/>
                  <a:pt x="18" y="11"/>
                  <a:pt x="18" y="11"/>
                </a:cubicBezTo>
                <a:cubicBezTo>
                  <a:pt x="18" y="10"/>
                  <a:pt x="18" y="10"/>
                  <a:pt x="18" y="10"/>
                </a:cubicBezTo>
                <a:cubicBezTo>
                  <a:pt x="18" y="9"/>
                  <a:pt x="18" y="9"/>
                  <a:pt x="18" y="9"/>
                </a:cubicBezTo>
                <a:cubicBezTo>
                  <a:pt x="18" y="9"/>
                  <a:pt x="18" y="9"/>
                  <a:pt x="18" y="9"/>
                </a:cubicBezTo>
                <a:cubicBezTo>
                  <a:pt x="18" y="9"/>
                  <a:pt x="18" y="9"/>
                  <a:pt x="18" y="9"/>
                </a:cubicBezTo>
                <a:cubicBezTo>
                  <a:pt x="18" y="8"/>
                  <a:pt x="18" y="8"/>
                  <a:pt x="18" y="8"/>
                </a:cubicBezTo>
                <a:cubicBezTo>
                  <a:pt x="18" y="7"/>
                  <a:pt x="18" y="7"/>
                  <a:pt x="18" y="7"/>
                </a:cubicBezTo>
                <a:close/>
                <a:moveTo>
                  <a:pt x="37" y="7"/>
                </a:moveTo>
                <a:cubicBezTo>
                  <a:pt x="37" y="7"/>
                  <a:pt x="37" y="7"/>
                  <a:pt x="37" y="7"/>
                </a:cubicBezTo>
                <a:cubicBezTo>
                  <a:pt x="36" y="7"/>
                  <a:pt x="36" y="7"/>
                  <a:pt x="36" y="7"/>
                </a:cubicBezTo>
                <a:cubicBezTo>
                  <a:pt x="36" y="7"/>
                  <a:pt x="35" y="7"/>
                  <a:pt x="35" y="7"/>
                </a:cubicBezTo>
                <a:cubicBezTo>
                  <a:pt x="35" y="7"/>
                  <a:pt x="35" y="7"/>
                  <a:pt x="35" y="8"/>
                </a:cubicBezTo>
                <a:cubicBezTo>
                  <a:pt x="35" y="9"/>
                  <a:pt x="35" y="9"/>
                  <a:pt x="35" y="9"/>
                </a:cubicBezTo>
                <a:cubicBezTo>
                  <a:pt x="35" y="9"/>
                  <a:pt x="35" y="9"/>
                  <a:pt x="35" y="9"/>
                </a:cubicBezTo>
                <a:cubicBezTo>
                  <a:pt x="35" y="9"/>
                  <a:pt x="35" y="9"/>
                  <a:pt x="35" y="9"/>
                </a:cubicBezTo>
                <a:cubicBezTo>
                  <a:pt x="35" y="10"/>
                  <a:pt x="35" y="10"/>
                  <a:pt x="35" y="10"/>
                </a:cubicBezTo>
                <a:cubicBezTo>
                  <a:pt x="35" y="10"/>
                  <a:pt x="35" y="10"/>
                  <a:pt x="35" y="11"/>
                </a:cubicBezTo>
                <a:cubicBezTo>
                  <a:pt x="35" y="11"/>
                  <a:pt x="36" y="11"/>
                  <a:pt x="36" y="11"/>
                </a:cubicBezTo>
                <a:cubicBezTo>
                  <a:pt x="36" y="11"/>
                  <a:pt x="36" y="11"/>
                  <a:pt x="37" y="11"/>
                </a:cubicBezTo>
                <a:cubicBezTo>
                  <a:pt x="37" y="11"/>
                  <a:pt x="37" y="11"/>
                  <a:pt x="37" y="11"/>
                </a:cubicBezTo>
                <a:cubicBezTo>
                  <a:pt x="37" y="10"/>
                  <a:pt x="37" y="10"/>
                  <a:pt x="37" y="10"/>
                </a:cubicBezTo>
                <a:cubicBezTo>
                  <a:pt x="37" y="9"/>
                  <a:pt x="37" y="9"/>
                  <a:pt x="37" y="9"/>
                </a:cubicBezTo>
                <a:cubicBezTo>
                  <a:pt x="37" y="9"/>
                  <a:pt x="37" y="9"/>
                  <a:pt x="37" y="9"/>
                </a:cubicBezTo>
                <a:cubicBezTo>
                  <a:pt x="37" y="9"/>
                  <a:pt x="37" y="9"/>
                  <a:pt x="37" y="9"/>
                </a:cubicBezTo>
                <a:cubicBezTo>
                  <a:pt x="37" y="8"/>
                  <a:pt x="37" y="8"/>
                  <a:pt x="37" y="8"/>
                </a:cubicBezTo>
                <a:cubicBezTo>
                  <a:pt x="37" y="7"/>
                  <a:pt x="37" y="7"/>
                  <a:pt x="37" y="7"/>
                </a:cubicBezTo>
                <a:close/>
                <a:moveTo>
                  <a:pt x="37" y="22"/>
                </a:moveTo>
                <a:cubicBezTo>
                  <a:pt x="37" y="22"/>
                  <a:pt x="37" y="22"/>
                  <a:pt x="37" y="22"/>
                </a:cubicBezTo>
                <a:cubicBezTo>
                  <a:pt x="36" y="22"/>
                  <a:pt x="36" y="22"/>
                  <a:pt x="36" y="22"/>
                </a:cubicBezTo>
                <a:cubicBezTo>
                  <a:pt x="36" y="22"/>
                  <a:pt x="35" y="22"/>
                  <a:pt x="35" y="22"/>
                </a:cubicBezTo>
                <a:cubicBezTo>
                  <a:pt x="35" y="22"/>
                  <a:pt x="35" y="22"/>
                  <a:pt x="35" y="22"/>
                </a:cubicBezTo>
                <a:cubicBezTo>
                  <a:pt x="35" y="22"/>
                  <a:pt x="35" y="23"/>
                  <a:pt x="35" y="23"/>
                </a:cubicBezTo>
                <a:cubicBezTo>
                  <a:pt x="35" y="24"/>
                  <a:pt x="35" y="24"/>
                  <a:pt x="35" y="24"/>
                </a:cubicBezTo>
                <a:cubicBezTo>
                  <a:pt x="35" y="24"/>
                  <a:pt x="35" y="24"/>
                  <a:pt x="35" y="24"/>
                </a:cubicBezTo>
                <a:cubicBezTo>
                  <a:pt x="35" y="24"/>
                  <a:pt x="35" y="24"/>
                  <a:pt x="35" y="24"/>
                </a:cubicBezTo>
                <a:cubicBezTo>
                  <a:pt x="35" y="25"/>
                  <a:pt x="35" y="25"/>
                  <a:pt x="35" y="25"/>
                </a:cubicBezTo>
                <a:cubicBezTo>
                  <a:pt x="35" y="25"/>
                  <a:pt x="35" y="26"/>
                  <a:pt x="35" y="26"/>
                </a:cubicBezTo>
                <a:cubicBezTo>
                  <a:pt x="35" y="26"/>
                  <a:pt x="36" y="26"/>
                  <a:pt x="36" y="26"/>
                </a:cubicBezTo>
                <a:cubicBezTo>
                  <a:pt x="36" y="26"/>
                  <a:pt x="36" y="26"/>
                  <a:pt x="37" y="26"/>
                </a:cubicBezTo>
                <a:cubicBezTo>
                  <a:pt x="37" y="26"/>
                  <a:pt x="37" y="25"/>
                  <a:pt x="37" y="25"/>
                </a:cubicBezTo>
                <a:cubicBezTo>
                  <a:pt x="37" y="24"/>
                  <a:pt x="37" y="24"/>
                  <a:pt x="37" y="24"/>
                </a:cubicBezTo>
                <a:cubicBezTo>
                  <a:pt x="37" y="24"/>
                  <a:pt x="37" y="24"/>
                  <a:pt x="37" y="24"/>
                </a:cubicBezTo>
                <a:cubicBezTo>
                  <a:pt x="37" y="24"/>
                  <a:pt x="37" y="24"/>
                  <a:pt x="37" y="24"/>
                </a:cubicBezTo>
                <a:cubicBezTo>
                  <a:pt x="37" y="23"/>
                  <a:pt x="37" y="23"/>
                  <a:pt x="37" y="23"/>
                </a:cubicBezTo>
                <a:cubicBezTo>
                  <a:pt x="37" y="23"/>
                  <a:pt x="37" y="22"/>
                  <a:pt x="37" y="22"/>
                </a:cubicBezTo>
                <a:close/>
                <a:moveTo>
                  <a:pt x="37" y="37"/>
                </a:moveTo>
                <a:cubicBezTo>
                  <a:pt x="37" y="37"/>
                  <a:pt x="37" y="37"/>
                  <a:pt x="37" y="37"/>
                </a:cubicBezTo>
                <a:cubicBezTo>
                  <a:pt x="36" y="37"/>
                  <a:pt x="36" y="37"/>
                  <a:pt x="36" y="37"/>
                </a:cubicBezTo>
                <a:cubicBezTo>
                  <a:pt x="36" y="37"/>
                  <a:pt x="35" y="37"/>
                  <a:pt x="35" y="37"/>
                </a:cubicBezTo>
                <a:cubicBezTo>
                  <a:pt x="35" y="38"/>
                  <a:pt x="35" y="38"/>
                  <a:pt x="35" y="38"/>
                </a:cubicBezTo>
                <a:cubicBezTo>
                  <a:pt x="35" y="39"/>
                  <a:pt x="35" y="39"/>
                  <a:pt x="35" y="39"/>
                </a:cubicBezTo>
                <a:cubicBezTo>
                  <a:pt x="35" y="39"/>
                  <a:pt x="35" y="39"/>
                  <a:pt x="35" y="39"/>
                </a:cubicBezTo>
                <a:cubicBezTo>
                  <a:pt x="35" y="39"/>
                  <a:pt x="35" y="39"/>
                  <a:pt x="35" y="39"/>
                </a:cubicBezTo>
                <a:cubicBezTo>
                  <a:pt x="35" y="40"/>
                  <a:pt x="35" y="40"/>
                  <a:pt x="35" y="40"/>
                </a:cubicBezTo>
                <a:cubicBezTo>
                  <a:pt x="35" y="41"/>
                  <a:pt x="35" y="41"/>
                  <a:pt x="35" y="41"/>
                </a:cubicBezTo>
                <a:cubicBezTo>
                  <a:pt x="35" y="41"/>
                  <a:pt x="36" y="41"/>
                  <a:pt x="36" y="41"/>
                </a:cubicBezTo>
                <a:cubicBezTo>
                  <a:pt x="36" y="41"/>
                  <a:pt x="36" y="41"/>
                  <a:pt x="37" y="41"/>
                </a:cubicBezTo>
                <a:cubicBezTo>
                  <a:pt x="37" y="41"/>
                  <a:pt x="37" y="41"/>
                  <a:pt x="37" y="41"/>
                </a:cubicBezTo>
                <a:cubicBezTo>
                  <a:pt x="37" y="41"/>
                  <a:pt x="37" y="41"/>
                  <a:pt x="37" y="40"/>
                </a:cubicBezTo>
                <a:cubicBezTo>
                  <a:pt x="37" y="39"/>
                  <a:pt x="37" y="39"/>
                  <a:pt x="37" y="39"/>
                </a:cubicBezTo>
                <a:cubicBezTo>
                  <a:pt x="37" y="39"/>
                  <a:pt x="37" y="39"/>
                  <a:pt x="37" y="39"/>
                </a:cubicBezTo>
                <a:cubicBezTo>
                  <a:pt x="37" y="39"/>
                  <a:pt x="37" y="39"/>
                  <a:pt x="37" y="39"/>
                </a:cubicBezTo>
                <a:cubicBezTo>
                  <a:pt x="37" y="38"/>
                  <a:pt x="37" y="38"/>
                  <a:pt x="37" y="38"/>
                </a:cubicBezTo>
                <a:cubicBezTo>
                  <a:pt x="37" y="38"/>
                  <a:pt x="37" y="38"/>
                  <a:pt x="37" y="37"/>
                </a:cubicBezTo>
                <a:close/>
                <a:moveTo>
                  <a:pt x="29" y="22"/>
                </a:moveTo>
                <a:cubicBezTo>
                  <a:pt x="29" y="22"/>
                  <a:pt x="29" y="22"/>
                  <a:pt x="29" y="22"/>
                </a:cubicBezTo>
                <a:cubicBezTo>
                  <a:pt x="29" y="22"/>
                  <a:pt x="28" y="22"/>
                  <a:pt x="28" y="22"/>
                </a:cubicBezTo>
                <a:cubicBezTo>
                  <a:pt x="28" y="22"/>
                  <a:pt x="28" y="22"/>
                  <a:pt x="28" y="22"/>
                </a:cubicBezTo>
                <a:cubicBezTo>
                  <a:pt x="27" y="22"/>
                  <a:pt x="27" y="22"/>
                  <a:pt x="27" y="22"/>
                </a:cubicBezTo>
                <a:cubicBezTo>
                  <a:pt x="27" y="22"/>
                  <a:pt x="27" y="23"/>
                  <a:pt x="27" y="23"/>
                </a:cubicBezTo>
                <a:cubicBezTo>
                  <a:pt x="27" y="24"/>
                  <a:pt x="27" y="24"/>
                  <a:pt x="27" y="24"/>
                </a:cubicBezTo>
                <a:cubicBezTo>
                  <a:pt x="27" y="24"/>
                  <a:pt x="27" y="24"/>
                  <a:pt x="27" y="24"/>
                </a:cubicBezTo>
                <a:cubicBezTo>
                  <a:pt x="27" y="24"/>
                  <a:pt x="27" y="24"/>
                  <a:pt x="27" y="24"/>
                </a:cubicBezTo>
                <a:cubicBezTo>
                  <a:pt x="27" y="25"/>
                  <a:pt x="27" y="25"/>
                  <a:pt x="27" y="25"/>
                </a:cubicBezTo>
                <a:cubicBezTo>
                  <a:pt x="27" y="25"/>
                  <a:pt x="27" y="26"/>
                  <a:pt x="27" y="26"/>
                </a:cubicBezTo>
                <a:cubicBezTo>
                  <a:pt x="28" y="26"/>
                  <a:pt x="28" y="26"/>
                  <a:pt x="28" y="26"/>
                </a:cubicBezTo>
                <a:cubicBezTo>
                  <a:pt x="28" y="26"/>
                  <a:pt x="29" y="26"/>
                  <a:pt x="29" y="26"/>
                </a:cubicBezTo>
                <a:cubicBezTo>
                  <a:pt x="29" y="26"/>
                  <a:pt x="29" y="25"/>
                  <a:pt x="29" y="25"/>
                </a:cubicBezTo>
                <a:cubicBezTo>
                  <a:pt x="29" y="24"/>
                  <a:pt x="29" y="24"/>
                  <a:pt x="29" y="24"/>
                </a:cubicBezTo>
                <a:cubicBezTo>
                  <a:pt x="29" y="24"/>
                  <a:pt x="29" y="24"/>
                  <a:pt x="29" y="24"/>
                </a:cubicBezTo>
                <a:cubicBezTo>
                  <a:pt x="29" y="24"/>
                  <a:pt x="29" y="24"/>
                  <a:pt x="29" y="24"/>
                </a:cubicBezTo>
                <a:cubicBezTo>
                  <a:pt x="29" y="23"/>
                  <a:pt x="29" y="23"/>
                  <a:pt x="29" y="23"/>
                </a:cubicBezTo>
                <a:cubicBezTo>
                  <a:pt x="29" y="23"/>
                  <a:pt x="29" y="22"/>
                  <a:pt x="29" y="22"/>
                </a:cubicBezTo>
                <a:close/>
                <a:moveTo>
                  <a:pt x="29" y="37"/>
                </a:moveTo>
                <a:cubicBezTo>
                  <a:pt x="29" y="37"/>
                  <a:pt x="29" y="37"/>
                  <a:pt x="29" y="37"/>
                </a:cubicBezTo>
                <a:cubicBezTo>
                  <a:pt x="29" y="37"/>
                  <a:pt x="28" y="37"/>
                  <a:pt x="28" y="37"/>
                </a:cubicBezTo>
                <a:cubicBezTo>
                  <a:pt x="28" y="37"/>
                  <a:pt x="28" y="37"/>
                  <a:pt x="27" y="37"/>
                </a:cubicBezTo>
                <a:cubicBezTo>
                  <a:pt x="27" y="38"/>
                  <a:pt x="27" y="38"/>
                  <a:pt x="27" y="38"/>
                </a:cubicBezTo>
                <a:cubicBezTo>
                  <a:pt x="27" y="39"/>
                  <a:pt x="27" y="39"/>
                  <a:pt x="27" y="39"/>
                </a:cubicBezTo>
                <a:cubicBezTo>
                  <a:pt x="27" y="39"/>
                  <a:pt x="27" y="39"/>
                  <a:pt x="27" y="39"/>
                </a:cubicBezTo>
                <a:cubicBezTo>
                  <a:pt x="27" y="39"/>
                  <a:pt x="27" y="39"/>
                  <a:pt x="27" y="39"/>
                </a:cubicBezTo>
                <a:cubicBezTo>
                  <a:pt x="27" y="40"/>
                  <a:pt x="27" y="40"/>
                  <a:pt x="27" y="40"/>
                </a:cubicBezTo>
                <a:cubicBezTo>
                  <a:pt x="27" y="41"/>
                  <a:pt x="27" y="41"/>
                  <a:pt x="27" y="41"/>
                </a:cubicBezTo>
                <a:cubicBezTo>
                  <a:pt x="28" y="41"/>
                  <a:pt x="28" y="41"/>
                  <a:pt x="28" y="41"/>
                </a:cubicBezTo>
                <a:cubicBezTo>
                  <a:pt x="28" y="41"/>
                  <a:pt x="29" y="41"/>
                  <a:pt x="29" y="41"/>
                </a:cubicBezTo>
                <a:cubicBezTo>
                  <a:pt x="29" y="41"/>
                  <a:pt x="29" y="41"/>
                  <a:pt x="29" y="41"/>
                </a:cubicBezTo>
                <a:cubicBezTo>
                  <a:pt x="29" y="41"/>
                  <a:pt x="29" y="41"/>
                  <a:pt x="29" y="40"/>
                </a:cubicBezTo>
                <a:cubicBezTo>
                  <a:pt x="29" y="39"/>
                  <a:pt x="29" y="39"/>
                  <a:pt x="29" y="39"/>
                </a:cubicBezTo>
                <a:cubicBezTo>
                  <a:pt x="29" y="39"/>
                  <a:pt x="29" y="39"/>
                  <a:pt x="29" y="39"/>
                </a:cubicBezTo>
                <a:cubicBezTo>
                  <a:pt x="29" y="39"/>
                  <a:pt x="29" y="39"/>
                  <a:pt x="29" y="39"/>
                </a:cubicBezTo>
                <a:cubicBezTo>
                  <a:pt x="29" y="38"/>
                  <a:pt x="29" y="38"/>
                  <a:pt x="29" y="38"/>
                </a:cubicBezTo>
                <a:cubicBezTo>
                  <a:pt x="29" y="38"/>
                  <a:pt x="29" y="38"/>
                  <a:pt x="29" y="37"/>
                </a:cubicBezTo>
                <a:close/>
                <a:moveTo>
                  <a:pt x="21" y="37"/>
                </a:moveTo>
                <a:cubicBezTo>
                  <a:pt x="21" y="37"/>
                  <a:pt x="21" y="37"/>
                  <a:pt x="21" y="37"/>
                </a:cubicBezTo>
                <a:cubicBezTo>
                  <a:pt x="21" y="37"/>
                  <a:pt x="21" y="37"/>
                  <a:pt x="21" y="37"/>
                </a:cubicBezTo>
                <a:cubicBezTo>
                  <a:pt x="20" y="37"/>
                  <a:pt x="20" y="37"/>
                  <a:pt x="20" y="37"/>
                </a:cubicBezTo>
                <a:cubicBezTo>
                  <a:pt x="20" y="38"/>
                  <a:pt x="20" y="38"/>
                  <a:pt x="20" y="38"/>
                </a:cubicBezTo>
                <a:cubicBezTo>
                  <a:pt x="20" y="39"/>
                  <a:pt x="20" y="39"/>
                  <a:pt x="20" y="39"/>
                </a:cubicBezTo>
                <a:cubicBezTo>
                  <a:pt x="20" y="39"/>
                  <a:pt x="20" y="39"/>
                  <a:pt x="20" y="39"/>
                </a:cubicBezTo>
                <a:cubicBezTo>
                  <a:pt x="20" y="39"/>
                  <a:pt x="20" y="39"/>
                  <a:pt x="20" y="39"/>
                </a:cubicBezTo>
                <a:cubicBezTo>
                  <a:pt x="20" y="40"/>
                  <a:pt x="20" y="40"/>
                  <a:pt x="20" y="40"/>
                </a:cubicBezTo>
                <a:cubicBezTo>
                  <a:pt x="20" y="41"/>
                  <a:pt x="20" y="41"/>
                  <a:pt x="20" y="41"/>
                </a:cubicBezTo>
                <a:cubicBezTo>
                  <a:pt x="20" y="41"/>
                  <a:pt x="20" y="41"/>
                  <a:pt x="21" y="41"/>
                </a:cubicBezTo>
                <a:cubicBezTo>
                  <a:pt x="21" y="41"/>
                  <a:pt x="21" y="41"/>
                  <a:pt x="21" y="41"/>
                </a:cubicBezTo>
                <a:cubicBezTo>
                  <a:pt x="21" y="41"/>
                  <a:pt x="21" y="41"/>
                  <a:pt x="21" y="41"/>
                </a:cubicBezTo>
                <a:cubicBezTo>
                  <a:pt x="21" y="41"/>
                  <a:pt x="22" y="41"/>
                  <a:pt x="22" y="40"/>
                </a:cubicBezTo>
                <a:cubicBezTo>
                  <a:pt x="22" y="39"/>
                  <a:pt x="22" y="39"/>
                  <a:pt x="22" y="39"/>
                </a:cubicBezTo>
                <a:cubicBezTo>
                  <a:pt x="22" y="39"/>
                  <a:pt x="22" y="39"/>
                  <a:pt x="22" y="39"/>
                </a:cubicBezTo>
                <a:cubicBezTo>
                  <a:pt x="22" y="39"/>
                  <a:pt x="22" y="39"/>
                  <a:pt x="22" y="39"/>
                </a:cubicBezTo>
                <a:cubicBezTo>
                  <a:pt x="22" y="38"/>
                  <a:pt x="22" y="38"/>
                  <a:pt x="22" y="38"/>
                </a:cubicBezTo>
                <a:cubicBezTo>
                  <a:pt x="22" y="38"/>
                  <a:pt x="21" y="38"/>
                  <a:pt x="21" y="37"/>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6" name="Freeform 722"/>
          <p:cNvSpPr>
            <a:spLocks noEditPoints="1"/>
          </p:cNvSpPr>
          <p:nvPr/>
        </p:nvSpPr>
        <p:spPr bwMode="auto">
          <a:xfrm>
            <a:off x="9989294" y="4372865"/>
            <a:ext cx="169675" cy="136077"/>
          </a:xfrm>
          <a:custGeom>
            <a:avLst/>
            <a:gdLst>
              <a:gd name="T0" fmla="*/ 10 w 50"/>
              <a:gd name="T1" fmla="*/ 4 h 40"/>
              <a:gd name="T2" fmla="*/ 40 w 50"/>
              <a:gd name="T3" fmla="*/ 4 h 40"/>
              <a:gd name="T4" fmla="*/ 50 w 50"/>
              <a:gd name="T5" fmla="*/ 7 h 40"/>
              <a:gd name="T6" fmla="*/ 50 w 50"/>
              <a:gd name="T7" fmla="*/ 7 h 40"/>
              <a:gd name="T8" fmla="*/ 48 w 50"/>
              <a:gd name="T9" fmla="*/ 40 h 40"/>
              <a:gd name="T10" fmla="*/ 26 w 50"/>
              <a:gd name="T11" fmla="*/ 39 h 40"/>
              <a:gd name="T12" fmla="*/ 11 w 50"/>
              <a:gd name="T13" fmla="*/ 38 h 40"/>
              <a:gd name="T14" fmla="*/ 0 w 50"/>
              <a:gd name="T15" fmla="*/ 38 h 40"/>
              <a:gd name="T16" fmla="*/ 0 w 50"/>
              <a:gd name="T17" fmla="*/ 7 h 40"/>
              <a:gd name="T18" fmla="*/ 2 w 50"/>
              <a:gd name="T19" fmla="*/ 5 h 40"/>
              <a:gd name="T20" fmla="*/ 44 w 50"/>
              <a:gd name="T21" fmla="*/ 18 h 40"/>
              <a:gd name="T22" fmla="*/ 29 w 50"/>
              <a:gd name="T23" fmla="*/ 16 h 40"/>
              <a:gd name="T24" fmla="*/ 30 w 50"/>
              <a:gd name="T25" fmla="*/ 18 h 40"/>
              <a:gd name="T26" fmla="*/ 43 w 50"/>
              <a:gd name="T27" fmla="*/ 20 h 40"/>
              <a:gd name="T28" fmla="*/ 44 w 50"/>
              <a:gd name="T29" fmla="*/ 18 h 40"/>
              <a:gd name="T30" fmla="*/ 44 w 50"/>
              <a:gd name="T31" fmla="*/ 24 h 40"/>
              <a:gd name="T32" fmla="*/ 29 w 50"/>
              <a:gd name="T33" fmla="*/ 22 h 40"/>
              <a:gd name="T34" fmla="*/ 30 w 50"/>
              <a:gd name="T35" fmla="*/ 24 h 40"/>
              <a:gd name="T36" fmla="*/ 43 w 50"/>
              <a:gd name="T37" fmla="*/ 26 h 40"/>
              <a:gd name="T38" fmla="*/ 44 w 50"/>
              <a:gd name="T39" fmla="*/ 24 h 40"/>
              <a:gd name="T40" fmla="*/ 44 w 50"/>
              <a:gd name="T41" fmla="*/ 30 h 40"/>
              <a:gd name="T42" fmla="*/ 29 w 50"/>
              <a:gd name="T43" fmla="*/ 27 h 40"/>
              <a:gd name="T44" fmla="*/ 30 w 50"/>
              <a:gd name="T45" fmla="*/ 30 h 40"/>
              <a:gd name="T46" fmla="*/ 43 w 50"/>
              <a:gd name="T47" fmla="*/ 32 h 40"/>
              <a:gd name="T48" fmla="*/ 44 w 50"/>
              <a:gd name="T49" fmla="*/ 30 h 40"/>
              <a:gd name="T50" fmla="*/ 44 w 50"/>
              <a:gd name="T51" fmla="*/ 13 h 40"/>
              <a:gd name="T52" fmla="*/ 29 w 50"/>
              <a:gd name="T53" fmla="*/ 11 h 40"/>
              <a:gd name="T54" fmla="*/ 30 w 50"/>
              <a:gd name="T55" fmla="*/ 13 h 40"/>
              <a:gd name="T56" fmla="*/ 43 w 50"/>
              <a:gd name="T57" fmla="*/ 15 h 40"/>
              <a:gd name="T58" fmla="*/ 44 w 50"/>
              <a:gd name="T59" fmla="*/ 13 h 40"/>
              <a:gd name="T60" fmla="*/ 7 w 50"/>
              <a:gd name="T61" fmla="*/ 20 h 40"/>
              <a:gd name="T62" fmla="*/ 20 w 50"/>
              <a:gd name="T63" fmla="*/ 18 h 40"/>
              <a:gd name="T64" fmla="*/ 21 w 50"/>
              <a:gd name="T65" fmla="*/ 16 h 40"/>
              <a:gd name="T66" fmla="*/ 6 w 50"/>
              <a:gd name="T67" fmla="*/ 18 h 40"/>
              <a:gd name="T68" fmla="*/ 7 w 50"/>
              <a:gd name="T69" fmla="*/ 20 h 40"/>
              <a:gd name="T70" fmla="*/ 7 w 50"/>
              <a:gd name="T71" fmla="*/ 26 h 40"/>
              <a:gd name="T72" fmla="*/ 20 w 50"/>
              <a:gd name="T73" fmla="*/ 24 h 40"/>
              <a:gd name="T74" fmla="*/ 21 w 50"/>
              <a:gd name="T75" fmla="*/ 22 h 40"/>
              <a:gd name="T76" fmla="*/ 6 w 50"/>
              <a:gd name="T77" fmla="*/ 24 h 40"/>
              <a:gd name="T78" fmla="*/ 7 w 50"/>
              <a:gd name="T79" fmla="*/ 26 h 40"/>
              <a:gd name="T80" fmla="*/ 7 w 50"/>
              <a:gd name="T81" fmla="*/ 32 h 40"/>
              <a:gd name="T82" fmla="*/ 20 w 50"/>
              <a:gd name="T83" fmla="*/ 30 h 40"/>
              <a:gd name="T84" fmla="*/ 21 w 50"/>
              <a:gd name="T85" fmla="*/ 27 h 40"/>
              <a:gd name="T86" fmla="*/ 6 w 50"/>
              <a:gd name="T87" fmla="*/ 30 h 40"/>
              <a:gd name="T88" fmla="*/ 7 w 50"/>
              <a:gd name="T89" fmla="*/ 32 h 40"/>
              <a:gd name="T90" fmla="*/ 7 w 50"/>
              <a:gd name="T91" fmla="*/ 15 h 40"/>
              <a:gd name="T92" fmla="*/ 20 w 50"/>
              <a:gd name="T93" fmla="*/ 13 h 40"/>
              <a:gd name="T94" fmla="*/ 21 w 50"/>
              <a:gd name="T95" fmla="*/ 11 h 40"/>
              <a:gd name="T96" fmla="*/ 6 w 50"/>
              <a:gd name="T97" fmla="*/ 13 h 40"/>
              <a:gd name="T98" fmla="*/ 7 w 50"/>
              <a:gd name="T99" fmla="*/ 15 h 40"/>
              <a:gd name="T100" fmla="*/ 26 w 50"/>
              <a:gd name="T101" fmla="*/ 9 h 40"/>
              <a:gd name="T102" fmla="*/ 40 w 50"/>
              <a:gd name="T103" fmla="*/ 34 h 40"/>
              <a:gd name="T104" fmla="*/ 46 w 50"/>
              <a:gd name="T105" fmla="*/ 9 h 40"/>
              <a:gd name="T106" fmla="*/ 26 w 50"/>
              <a:gd name="T107" fmla="*/ 9 h 40"/>
              <a:gd name="T108" fmla="*/ 24 w 50"/>
              <a:gd name="T109" fmla="*/ 35 h 40"/>
              <a:gd name="T110" fmla="*/ 11 w 50"/>
              <a:gd name="T111" fmla="*/ 7 h 40"/>
              <a:gd name="T112" fmla="*/ 4 w 50"/>
              <a:gd name="T113" fmla="*/ 36 h 40"/>
              <a:gd name="T114" fmla="*/ 24 w 50"/>
              <a:gd name="T115"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 h="40">
                <a:moveTo>
                  <a:pt x="2" y="5"/>
                </a:moveTo>
                <a:cubicBezTo>
                  <a:pt x="5" y="6"/>
                  <a:pt x="8" y="5"/>
                  <a:pt x="10" y="4"/>
                </a:cubicBezTo>
                <a:cubicBezTo>
                  <a:pt x="14" y="2"/>
                  <a:pt x="17" y="0"/>
                  <a:pt x="25" y="5"/>
                </a:cubicBezTo>
                <a:cubicBezTo>
                  <a:pt x="33" y="0"/>
                  <a:pt x="36" y="2"/>
                  <a:pt x="40" y="4"/>
                </a:cubicBezTo>
                <a:cubicBezTo>
                  <a:pt x="43" y="5"/>
                  <a:pt x="45" y="6"/>
                  <a:pt x="48" y="5"/>
                </a:cubicBezTo>
                <a:cubicBezTo>
                  <a:pt x="49" y="5"/>
                  <a:pt x="50" y="6"/>
                  <a:pt x="50" y="7"/>
                </a:cubicBezTo>
                <a:cubicBezTo>
                  <a:pt x="50" y="7"/>
                  <a:pt x="50" y="7"/>
                  <a:pt x="50" y="7"/>
                </a:cubicBezTo>
                <a:cubicBezTo>
                  <a:pt x="50" y="7"/>
                  <a:pt x="50" y="7"/>
                  <a:pt x="50" y="7"/>
                </a:cubicBezTo>
                <a:cubicBezTo>
                  <a:pt x="50" y="38"/>
                  <a:pt x="50" y="38"/>
                  <a:pt x="50" y="38"/>
                </a:cubicBezTo>
                <a:cubicBezTo>
                  <a:pt x="50" y="39"/>
                  <a:pt x="49" y="40"/>
                  <a:pt x="48" y="40"/>
                </a:cubicBezTo>
                <a:cubicBezTo>
                  <a:pt x="44" y="40"/>
                  <a:pt x="41" y="39"/>
                  <a:pt x="39" y="38"/>
                </a:cubicBezTo>
                <a:cubicBezTo>
                  <a:pt x="36" y="36"/>
                  <a:pt x="33" y="35"/>
                  <a:pt x="26" y="39"/>
                </a:cubicBezTo>
                <a:cubicBezTo>
                  <a:pt x="25" y="40"/>
                  <a:pt x="25" y="40"/>
                  <a:pt x="24" y="39"/>
                </a:cubicBezTo>
                <a:cubicBezTo>
                  <a:pt x="17" y="35"/>
                  <a:pt x="14" y="36"/>
                  <a:pt x="11" y="38"/>
                </a:cubicBezTo>
                <a:cubicBezTo>
                  <a:pt x="9" y="39"/>
                  <a:pt x="6" y="40"/>
                  <a:pt x="2" y="40"/>
                </a:cubicBezTo>
                <a:cubicBezTo>
                  <a:pt x="1" y="40"/>
                  <a:pt x="0" y="39"/>
                  <a:pt x="0" y="38"/>
                </a:cubicBezTo>
                <a:cubicBezTo>
                  <a:pt x="0" y="38"/>
                  <a:pt x="0" y="38"/>
                  <a:pt x="0" y="38"/>
                </a:cubicBezTo>
                <a:cubicBezTo>
                  <a:pt x="0" y="7"/>
                  <a:pt x="0" y="7"/>
                  <a:pt x="0" y="7"/>
                </a:cubicBezTo>
                <a:cubicBezTo>
                  <a:pt x="0" y="6"/>
                  <a:pt x="1" y="5"/>
                  <a:pt x="2" y="5"/>
                </a:cubicBezTo>
                <a:cubicBezTo>
                  <a:pt x="2" y="5"/>
                  <a:pt x="2" y="5"/>
                  <a:pt x="2" y="5"/>
                </a:cubicBezTo>
                <a:close/>
                <a:moveTo>
                  <a:pt x="44" y="18"/>
                </a:moveTo>
                <a:cubicBezTo>
                  <a:pt x="44" y="18"/>
                  <a:pt x="44" y="18"/>
                  <a:pt x="44" y="18"/>
                </a:cubicBezTo>
                <a:cubicBezTo>
                  <a:pt x="42" y="18"/>
                  <a:pt x="41" y="17"/>
                  <a:pt x="40" y="17"/>
                </a:cubicBezTo>
                <a:cubicBezTo>
                  <a:pt x="37" y="15"/>
                  <a:pt x="34" y="14"/>
                  <a:pt x="29" y="16"/>
                </a:cubicBezTo>
                <a:cubicBezTo>
                  <a:pt x="28" y="16"/>
                  <a:pt x="28" y="17"/>
                  <a:pt x="28" y="18"/>
                </a:cubicBezTo>
                <a:cubicBezTo>
                  <a:pt x="29" y="18"/>
                  <a:pt x="29" y="19"/>
                  <a:pt x="30" y="18"/>
                </a:cubicBezTo>
                <a:cubicBezTo>
                  <a:pt x="34" y="17"/>
                  <a:pt x="37" y="18"/>
                  <a:pt x="39" y="19"/>
                </a:cubicBezTo>
                <a:cubicBezTo>
                  <a:pt x="40" y="20"/>
                  <a:pt x="42" y="20"/>
                  <a:pt x="43" y="20"/>
                </a:cubicBezTo>
                <a:cubicBezTo>
                  <a:pt x="44" y="21"/>
                  <a:pt x="44" y="20"/>
                  <a:pt x="45" y="20"/>
                </a:cubicBezTo>
                <a:cubicBezTo>
                  <a:pt x="45" y="19"/>
                  <a:pt x="44" y="18"/>
                  <a:pt x="44" y="18"/>
                </a:cubicBezTo>
                <a:close/>
                <a:moveTo>
                  <a:pt x="44" y="24"/>
                </a:moveTo>
                <a:cubicBezTo>
                  <a:pt x="44" y="24"/>
                  <a:pt x="44" y="24"/>
                  <a:pt x="44" y="24"/>
                </a:cubicBezTo>
                <a:cubicBezTo>
                  <a:pt x="42" y="24"/>
                  <a:pt x="41" y="23"/>
                  <a:pt x="40" y="23"/>
                </a:cubicBezTo>
                <a:cubicBezTo>
                  <a:pt x="37" y="21"/>
                  <a:pt x="34" y="20"/>
                  <a:pt x="29" y="22"/>
                </a:cubicBezTo>
                <a:cubicBezTo>
                  <a:pt x="28" y="22"/>
                  <a:pt x="28" y="23"/>
                  <a:pt x="28" y="23"/>
                </a:cubicBezTo>
                <a:cubicBezTo>
                  <a:pt x="29" y="24"/>
                  <a:pt x="29" y="24"/>
                  <a:pt x="30" y="24"/>
                </a:cubicBezTo>
                <a:cubicBezTo>
                  <a:pt x="34" y="22"/>
                  <a:pt x="37" y="23"/>
                  <a:pt x="39" y="25"/>
                </a:cubicBezTo>
                <a:cubicBezTo>
                  <a:pt x="40" y="25"/>
                  <a:pt x="42" y="26"/>
                  <a:pt x="43" y="26"/>
                </a:cubicBezTo>
                <a:cubicBezTo>
                  <a:pt x="44" y="26"/>
                  <a:pt x="44" y="26"/>
                  <a:pt x="45" y="25"/>
                </a:cubicBezTo>
                <a:cubicBezTo>
                  <a:pt x="45" y="25"/>
                  <a:pt x="44" y="24"/>
                  <a:pt x="44" y="24"/>
                </a:cubicBezTo>
                <a:close/>
                <a:moveTo>
                  <a:pt x="44" y="30"/>
                </a:moveTo>
                <a:cubicBezTo>
                  <a:pt x="44" y="30"/>
                  <a:pt x="44" y="30"/>
                  <a:pt x="44" y="30"/>
                </a:cubicBezTo>
                <a:cubicBezTo>
                  <a:pt x="42" y="29"/>
                  <a:pt x="41" y="29"/>
                  <a:pt x="40" y="28"/>
                </a:cubicBezTo>
                <a:cubicBezTo>
                  <a:pt x="37" y="27"/>
                  <a:pt x="34" y="25"/>
                  <a:pt x="29" y="27"/>
                </a:cubicBezTo>
                <a:cubicBezTo>
                  <a:pt x="28" y="28"/>
                  <a:pt x="28" y="28"/>
                  <a:pt x="28" y="29"/>
                </a:cubicBezTo>
                <a:cubicBezTo>
                  <a:pt x="29" y="30"/>
                  <a:pt x="29" y="30"/>
                  <a:pt x="30" y="30"/>
                </a:cubicBezTo>
                <a:cubicBezTo>
                  <a:pt x="34" y="28"/>
                  <a:pt x="37" y="29"/>
                  <a:pt x="39" y="30"/>
                </a:cubicBezTo>
                <a:cubicBezTo>
                  <a:pt x="40" y="31"/>
                  <a:pt x="42" y="31"/>
                  <a:pt x="43" y="32"/>
                </a:cubicBezTo>
                <a:cubicBezTo>
                  <a:pt x="44" y="32"/>
                  <a:pt x="44" y="32"/>
                  <a:pt x="45" y="31"/>
                </a:cubicBezTo>
                <a:cubicBezTo>
                  <a:pt x="45" y="30"/>
                  <a:pt x="44" y="30"/>
                  <a:pt x="44" y="30"/>
                </a:cubicBezTo>
                <a:close/>
                <a:moveTo>
                  <a:pt x="44" y="13"/>
                </a:moveTo>
                <a:cubicBezTo>
                  <a:pt x="44" y="13"/>
                  <a:pt x="44" y="13"/>
                  <a:pt x="44" y="13"/>
                </a:cubicBezTo>
                <a:cubicBezTo>
                  <a:pt x="42" y="12"/>
                  <a:pt x="41" y="12"/>
                  <a:pt x="40" y="11"/>
                </a:cubicBezTo>
                <a:cubicBezTo>
                  <a:pt x="37" y="10"/>
                  <a:pt x="34" y="9"/>
                  <a:pt x="29" y="11"/>
                </a:cubicBezTo>
                <a:cubicBezTo>
                  <a:pt x="28" y="11"/>
                  <a:pt x="28" y="12"/>
                  <a:pt x="28" y="12"/>
                </a:cubicBezTo>
                <a:cubicBezTo>
                  <a:pt x="29" y="13"/>
                  <a:pt x="29" y="13"/>
                  <a:pt x="30" y="13"/>
                </a:cubicBezTo>
                <a:cubicBezTo>
                  <a:pt x="34" y="11"/>
                  <a:pt x="37" y="12"/>
                  <a:pt x="39" y="13"/>
                </a:cubicBezTo>
                <a:cubicBezTo>
                  <a:pt x="40" y="14"/>
                  <a:pt x="42" y="15"/>
                  <a:pt x="43" y="15"/>
                </a:cubicBezTo>
                <a:cubicBezTo>
                  <a:pt x="44" y="15"/>
                  <a:pt x="44" y="15"/>
                  <a:pt x="45" y="14"/>
                </a:cubicBezTo>
                <a:cubicBezTo>
                  <a:pt x="45" y="13"/>
                  <a:pt x="44" y="13"/>
                  <a:pt x="44" y="13"/>
                </a:cubicBezTo>
                <a:close/>
                <a:moveTo>
                  <a:pt x="7" y="20"/>
                </a:moveTo>
                <a:cubicBezTo>
                  <a:pt x="7" y="20"/>
                  <a:pt x="7" y="20"/>
                  <a:pt x="7" y="20"/>
                </a:cubicBezTo>
                <a:cubicBezTo>
                  <a:pt x="8" y="20"/>
                  <a:pt x="10" y="20"/>
                  <a:pt x="11" y="19"/>
                </a:cubicBezTo>
                <a:cubicBezTo>
                  <a:pt x="14" y="18"/>
                  <a:pt x="16" y="17"/>
                  <a:pt x="20" y="18"/>
                </a:cubicBezTo>
                <a:cubicBezTo>
                  <a:pt x="21" y="19"/>
                  <a:pt x="21" y="18"/>
                  <a:pt x="22" y="18"/>
                </a:cubicBezTo>
                <a:cubicBezTo>
                  <a:pt x="22" y="17"/>
                  <a:pt x="22" y="16"/>
                  <a:pt x="21" y="16"/>
                </a:cubicBezTo>
                <a:cubicBezTo>
                  <a:pt x="16" y="14"/>
                  <a:pt x="13" y="15"/>
                  <a:pt x="10" y="17"/>
                </a:cubicBezTo>
                <a:cubicBezTo>
                  <a:pt x="9" y="17"/>
                  <a:pt x="8" y="18"/>
                  <a:pt x="6" y="18"/>
                </a:cubicBezTo>
                <a:cubicBezTo>
                  <a:pt x="6" y="18"/>
                  <a:pt x="5" y="19"/>
                  <a:pt x="5" y="20"/>
                </a:cubicBezTo>
                <a:cubicBezTo>
                  <a:pt x="6" y="20"/>
                  <a:pt x="6" y="21"/>
                  <a:pt x="7" y="20"/>
                </a:cubicBezTo>
                <a:close/>
                <a:moveTo>
                  <a:pt x="7" y="26"/>
                </a:moveTo>
                <a:cubicBezTo>
                  <a:pt x="7" y="26"/>
                  <a:pt x="7" y="26"/>
                  <a:pt x="7" y="26"/>
                </a:cubicBezTo>
                <a:cubicBezTo>
                  <a:pt x="8" y="26"/>
                  <a:pt x="10" y="25"/>
                  <a:pt x="11" y="25"/>
                </a:cubicBezTo>
                <a:cubicBezTo>
                  <a:pt x="14" y="23"/>
                  <a:pt x="16" y="22"/>
                  <a:pt x="20" y="24"/>
                </a:cubicBezTo>
                <a:cubicBezTo>
                  <a:pt x="21" y="24"/>
                  <a:pt x="21" y="24"/>
                  <a:pt x="22" y="23"/>
                </a:cubicBezTo>
                <a:cubicBezTo>
                  <a:pt x="22" y="23"/>
                  <a:pt x="22" y="22"/>
                  <a:pt x="21" y="22"/>
                </a:cubicBezTo>
                <a:cubicBezTo>
                  <a:pt x="16" y="20"/>
                  <a:pt x="13" y="21"/>
                  <a:pt x="10" y="23"/>
                </a:cubicBezTo>
                <a:cubicBezTo>
                  <a:pt x="9" y="23"/>
                  <a:pt x="8" y="24"/>
                  <a:pt x="6" y="24"/>
                </a:cubicBezTo>
                <a:cubicBezTo>
                  <a:pt x="6" y="24"/>
                  <a:pt x="5" y="25"/>
                  <a:pt x="5" y="25"/>
                </a:cubicBezTo>
                <a:cubicBezTo>
                  <a:pt x="6" y="26"/>
                  <a:pt x="6" y="26"/>
                  <a:pt x="7" y="26"/>
                </a:cubicBezTo>
                <a:close/>
                <a:moveTo>
                  <a:pt x="7" y="32"/>
                </a:moveTo>
                <a:cubicBezTo>
                  <a:pt x="7" y="32"/>
                  <a:pt x="7" y="32"/>
                  <a:pt x="7" y="32"/>
                </a:cubicBezTo>
                <a:cubicBezTo>
                  <a:pt x="8" y="31"/>
                  <a:pt x="10" y="31"/>
                  <a:pt x="11" y="30"/>
                </a:cubicBezTo>
                <a:cubicBezTo>
                  <a:pt x="14" y="29"/>
                  <a:pt x="16" y="28"/>
                  <a:pt x="20" y="30"/>
                </a:cubicBezTo>
                <a:cubicBezTo>
                  <a:pt x="21" y="30"/>
                  <a:pt x="21" y="30"/>
                  <a:pt x="22" y="29"/>
                </a:cubicBezTo>
                <a:cubicBezTo>
                  <a:pt x="22" y="28"/>
                  <a:pt x="22" y="28"/>
                  <a:pt x="21" y="27"/>
                </a:cubicBezTo>
                <a:cubicBezTo>
                  <a:pt x="16" y="25"/>
                  <a:pt x="13" y="27"/>
                  <a:pt x="10" y="28"/>
                </a:cubicBezTo>
                <a:cubicBezTo>
                  <a:pt x="9" y="29"/>
                  <a:pt x="8" y="29"/>
                  <a:pt x="6" y="30"/>
                </a:cubicBezTo>
                <a:cubicBezTo>
                  <a:pt x="6" y="30"/>
                  <a:pt x="5" y="30"/>
                  <a:pt x="5" y="31"/>
                </a:cubicBezTo>
                <a:cubicBezTo>
                  <a:pt x="6" y="32"/>
                  <a:pt x="6" y="32"/>
                  <a:pt x="7" y="32"/>
                </a:cubicBezTo>
                <a:close/>
                <a:moveTo>
                  <a:pt x="7" y="15"/>
                </a:moveTo>
                <a:cubicBezTo>
                  <a:pt x="7" y="15"/>
                  <a:pt x="7" y="15"/>
                  <a:pt x="7" y="15"/>
                </a:cubicBezTo>
                <a:cubicBezTo>
                  <a:pt x="8" y="15"/>
                  <a:pt x="10" y="14"/>
                  <a:pt x="11" y="13"/>
                </a:cubicBezTo>
                <a:cubicBezTo>
                  <a:pt x="14" y="12"/>
                  <a:pt x="16" y="11"/>
                  <a:pt x="20" y="13"/>
                </a:cubicBezTo>
                <a:cubicBezTo>
                  <a:pt x="21" y="13"/>
                  <a:pt x="21" y="13"/>
                  <a:pt x="22" y="12"/>
                </a:cubicBezTo>
                <a:cubicBezTo>
                  <a:pt x="22" y="12"/>
                  <a:pt x="22" y="11"/>
                  <a:pt x="21" y="11"/>
                </a:cubicBezTo>
                <a:cubicBezTo>
                  <a:pt x="16" y="9"/>
                  <a:pt x="13" y="10"/>
                  <a:pt x="10" y="11"/>
                </a:cubicBezTo>
                <a:cubicBezTo>
                  <a:pt x="9" y="12"/>
                  <a:pt x="8" y="12"/>
                  <a:pt x="6" y="13"/>
                </a:cubicBezTo>
                <a:cubicBezTo>
                  <a:pt x="6" y="13"/>
                  <a:pt x="5" y="13"/>
                  <a:pt x="5" y="14"/>
                </a:cubicBezTo>
                <a:cubicBezTo>
                  <a:pt x="6" y="15"/>
                  <a:pt x="6" y="15"/>
                  <a:pt x="7" y="15"/>
                </a:cubicBezTo>
                <a:close/>
                <a:moveTo>
                  <a:pt x="26" y="9"/>
                </a:moveTo>
                <a:cubicBezTo>
                  <a:pt x="26" y="9"/>
                  <a:pt x="26" y="9"/>
                  <a:pt x="26" y="9"/>
                </a:cubicBezTo>
                <a:cubicBezTo>
                  <a:pt x="26" y="35"/>
                  <a:pt x="26" y="35"/>
                  <a:pt x="26" y="35"/>
                </a:cubicBezTo>
                <a:cubicBezTo>
                  <a:pt x="33" y="31"/>
                  <a:pt x="37" y="32"/>
                  <a:pt x="40" y="34"/>
                </a:cubicBezTo>
                <a:cubicBezTo>
                  <a:pt x="42" y="35"/>
                  <a:pt x="44" y="36"/>
                  <a:pt x="46" y="36"/>
                </a:cubicBezTo>
                <a:cubicBezTo>
                  <a:pt x="46" y="9"/>
                  <a:pt x="46" y="9"/>
                  <a:pt x="46" y="9"/>
                </a:cubicBezTo>
                <a:cubicBezTo>
                  <a:pt x="43" y="9"/>
                  <a:pt x="41" y="8"/>
                  <a:pt x="39" y="7"/>
                </a:cubicBezTo>
                <a:cubicBezTo>
                  <a:pt x="36" y="6"/>
                  <a:pt x="33" y="4"/>
                  <a:pt x="26" y="9"/>
                </a:cubicBezTo>
                <a:close/>
                <a:moveTo>
                  <a:pt x="24" y="35"/>
                </a:moveTo>
                <a:cubicBezTo>
                  <a:pt x="24" y="35"/>
                  <a:pt x="24" y="35"/>
                  <a:pt x="24" y="35"/>
                </a:cubicBezTo>
                <a:cubicBezTo>
                  <a:pt x="24" y="9"/>
                  <a:pt x="24" y="9"/>
                  <a:pt x="24" y="9"/>
                </a:cubicBezTo>
                <a:cubicBezTo>
                  <a:pt x="17" y="4"/>
                  <a:pt x="14" y="6"/>
                  <a:pt x="11" y="7"/>
                </a:cubicBezTo>
                <a:cubicBezTo>
                  <a:pt x="9" y="8"/>
                  <a:pt x="7" y="9"/>
                  <a:pt x="4" y="9"/>
                </a:cubicBezTo>
                <a:cubicBezTo>
                  <a:pt x="4" y="36"/>
                  <a:pt x="4" y="36"/>
                  <a:pt x="4" y="36"/>
                </a:cubicBezTo>
                <a:cubicBezTo>
                  <a:pt x="6" y="36"/>
                  <a:pt x="8" y="35"/>
                  <a:pt x="10" y="34"/>
                </a:cubicBezTo>
                <a:cubicBezTo>
                  <a:pt x="13" y="32"/>
                  <a:pt x="17" y="31"/>
                  <a:pt x="24" y="3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7" name="Freeform 723"/>
          <p:cNvSpPr>
            <a:spLocks noEditPoints="1"/>
          </p:cNvSpPr>
          <p:nvPr/>
        </p:nvSpPr>
        <p:spPr bwMode="auto">
          <a:xfrm>
            <a:off x="10290005" y="4356066"/>
            <a:ext cx="164635" cy="176396"/>
          </a:xfrm>
          <a:custGeom>
            <a:avLst/>
            <a:gdLst>
              <a:gd name="T0" fmla="*/ 43 w 49"/>
              <a:gd name="T1" fmla="*/ 25 h 52"/>
              <a:gd name="T2" fmla="*/ 34 w 49"/>
              <a:gd name="T3" fmla="*/ 10 h 52"/>
              <a:gd name="T4" fmla="*/ 16 w 49"/>
              <a:gd name="T5" fmla="*/ 9 h 52"/>
              <a:gd name="T6" fmla="*/ 14 w 49"/>
              <a:gd name="T7" fmla="*/ 10 h 52"/>
              <a:gd name="T8" fmla="*/ 7 w 49"/>
              <a:gd name="T9" fmla="*/ 26 h 52"/>
              <a:gd name="T10" fmla="*/ 14 w 49"/>
              <a:gd name="T11" fmla="*/ 41 h 52"/>
              <a:gd name="T12" fmla="*/ 16 w 49"/>
              <a:gd name="T13" fmla="*/ 42 h 52"/>
              <a:gd name="T14" fmla="*/ 34 w 49"/>
              <a:gd name="T15" fmla="*/ 41 h 52"/>
              <a:gd name="T16" fmla="*/ 43 w 49"/>
              <a:gd name="T17" fmla="*/ 27 h 52"/>
              <a:gd name="T18" fmla="*/ 35 w 49"/>
              <a:gd name="T19" fmla="*/ 12 h 52"/>
              <a:gd name="T20" fmla="*/ 41 w 49"/>
              <a:gd name="T21" fmla="*/ 23 h 52"/>
              <a:gd name="T22" fmla="*/ 36 w 49"/>
              <a:gd name="T23" fmla="*/ 19 h 52"/>
              <a:gd name="T24" fmla="*/ 35 w 49"/>
              <a:gd name="T25" fmla="*/ 12 h 52"/>
              <a:gd name="T26" fmla="*/ 39 w 49"/>
              <a:gd name="T27" fmla="*/ 26 h 52"/>
              <a:gd name="T28" fmla="*/ 36 w 49"/>
              <a:gd name="T29" fmla="*/ 22 h 52"/>
              <a:gd name="T30" fmla="*/ 33 w 49"/>
              <a:gd name="T31" fmla="*/ 17 h 52"/>
              <a:gd name="T32" fmla="*/ 27 w 49"/>
              <a:gd name="T33" fmla="*/ 14 h 52"/>
              <a:gd name="T34" fmla="*/ 33 w 49"/>
              <a:gd name="T35" fmla="*/ 17 h 52"/>
              <a:gd name="T36" fmla="*/ 18 w 49"/>
              <a:gd name="T37" fmla="*/ 10 h 52"/>
              <a:gd name="T38" fmla="*/ 31 w 49"/>
              <a:gd name="T39" fmla="*/ 11 h 52"/>
              <a:gd name="T40" fmla="*/ 18 w 49"/>
              <a:gd name="T41" fmla="*/ 11 h 52"/>
              <a:gd name="T42" fmla="*/ 17 w 49"/>
              <a:gd name="T43" fmla="*/ 13 h 52"/>
              <a:gd name="T44" fmla="*/ 22 w 49"/>
              <a:gd name="T45" fmla="*/ 14 h 52"/>
              <a:gd name="T46" fmla="*/ 17 w 49"/>
              <a:gd name="T47" fmla="*/ 13 h 52"/>
              <a:gd name="T48" fmla="*/ 14 w 49"/>
              <a:gd name="T49" fmla="*/ 39 h 52"/>
              <a:gd name="T50" fmla="*/ 8 w 49"/>
              <a:gd name="T51" fmla="*/ 28 h 52"/>
              <a:gd name="T52" fmla="*/ 15 w 49"/>
              <a:gd name="T53" fmla="*/ 39 h 52"/>
              <a:gd name="T54" fmla="*/ 10 w 49"/>
              <a:gd name="T55" fmla="*/ 26 h 52"/>
              <a:gd name="T56" fmla="*/ 13 w 49"/>
              <a:gd name="T57" fmla="*/ 22 h 52"/>
              <a:gd name="T58" fmla="*/ 10 w 49"/>
              <a:gd name="T59" fmla="*/ 26 h 52"/>
              <a:gd name="T60" fmla="*/ 13 w 49"/>
              <a:gd name="T61" fmla="*/ 19 h 52"/>
              <a:gd name="T62" fmla="*/ 8 w 49"/>
              <a:gd name="T63" fmla="*/ 23 h 52"/>
              <a:gd name="T64" fmla="*/ 15 w 49"/>
              <a:gd name="T65" fmla="*/ 12 h 52"/>
              <a:gd name="T66" fmla="*/ 16 w 49"/>
              <a:gd name="T67" fmla="*/ 34 h 52"/>
              <a:gd name="T68" fmla="*/ 22 w 49"/>
              <a:gd name="T69" fmla="*/ 37 h 52"/>
              <a:gd name="T70" fmla="*/ 16 w 49"/>
              <a:gd name="T71" fmla="*/ 34 h 52"/>
              <a:gd name="T72" fmla="*/ 31 w 49"/>
              <a:gd name="T73" fmla="*/ 42 h 52"/>
              <a:gd name="T74" fmla="*/ 18 w 49"/>
              <a:gd name="T75" fmla="*/ 41 h 52"/>
              <a:gd name="T76" fmla="*/ 31 w 49"/>
              <a:gd name="T77" fmla="*/ 41 h 52"/>
              <a:gd name="T78" fmla="*/ 32 w 49"/>
              <a:gd name="T79" fmla="*/ 39 h 52"/>
              <a:gd name="T80" fmla="*/ 27 w 49"/>
              <a:gd name="T81" fmla="*/ 37 h 52"/>
              <a:gd name="T82" fmla="*/ 32 w 49"/>
              <a:gd name="T83" fmla="*/ 39 h 52"/>
              <a:gd name="T84" fmla="*/ 34 w 49"/>
              <a:gd name="T85" fmla="*/ 31 h 52"/>
              <a:gd name="T86" fmla="*/ 15 w 49"/>
              <a:gd name="T87" fmla="*/ 31 h 52"/>
              <a:gd name="T88" fmla="*/ 25 w 49"/>
              <a:gd name="T89" fmla="*/ 15 h 52"/>
              <a:gd name="T90" fmla="*/ 34 w 49"/>
              <a:gd name="T91" fmla="*/ 31 h 52"/>
              <a:gd name="T92" fmla="*/ 35 w 49"/>
              <a:gd name="T93" fmla="*/ 39 h 52"/>
              <a:gd name="T94" fmla="*/ 36 w 49"/>
              <a:gd name="T95" fmla="*/ 32 h 52"/>
              <a:gd name="T96" fmla="*/ 41 w 49"/>
              <a:gd name="T97" fmla="*/ 28 h 52"/>
              <a:gd name="T98" fmla="*/ 25 w 49"/>
              <a:gd name="T99" fmla="*/ 19 h 52"/>
              <a:gd name="T100" fmla="*/ 18 w 49"/>
              <a:gd name="T101" fmla="*/ 26 h 52"/>
              <a:gd name="T102" fmla="*/ 32 w 49"/>
              <a:gd name="T103" fmla="*/ 26 h 52"/>
              <a:gd name="T104" fmla="*/ 25 w 49"/>
              <a:gd name="T105" fmla="*/ 29 h 52"/>
              <a:gd name="T106" fmla="*/ 21 w 49"/>
              <a:gd name="T107" fmla="*/ 26 h 52"/>
              <a:gd name="T108" fmla="*/ 28 w 49"/>
              <a:gd name="T109" fmla="*/ 2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 h="52">
                <a:moveTo>
                  <a:pt x="42" y="26"/>
                </a:moveTo>
                <a:cubicBezTo>
                  <a:pt x="43" y="25"/>
                  <a:pt x="43" y="25"/>
                  <a:pt x="43" y="25"/>
                </a:cubicBezTo>
                <a:cubicBezTo>
                  <a:pt x="49" y="16"/>
                  <a:pt x="45" y="9"/>
                  <a:pt x="35" y="10"/>
                </a:cubicBezTo>
                <a:cubicBezTo>
                  <a:pt x="34" y="10"/>
                  <a:pt x="34" y="10"/>
                  <a:pt x="34" y="10"/>
                </a:cubicBezTo>
                <a:cubicBezTo>
                  <a:pt x="33" y="10"/>
                  <a:pt x="33" y="9"/>
                  <a:pt x="33" y="9"/>
                </a:cubicBezTo>
                <a:cubicBezTo>
                  <a:pt x="29" y="0"/>
                  <a:pt x="20" y="0"/>
                  <a:pt x="16" y="9"/>
                </a:cubicBezTo>
                <a:cubicBezTo>
                  <a:pt x="16" y="9"/>
                  <a:pt x="16" y="10"/>
                  <a:pt x="16" y="10"/>
                </a:cubicBezTo>
                <a:cubicBezTo>
                  <a:pt x="15" y="10"/>
                  <a:pt x="15" y="10"/>
                  <a:pt x="14" y="10"/>
                </a:cubicBezTo>
                <a:cubicBezTo>
                  <a:pt x="4" y="9"/>
                  <a:pt x="0" y="16"/>
                  <a:pt x="6" y="25"/>
                </a:cubicBezTo>
                <a:cubicBezTo>
                  <a:pt x="6" y="25"/>
                  <a:pt x="6" y="25"/>
                  <a:pt x="7" y="26"/>
                </a:cubicBezTo>
                <a:cubicBezTo>
                  <a:pt x="6" y="26"/>
                  <a:pt x="6" y="26"/>
                  <a:pt x="6" y="27"/>
                </a:cubicBezTo>
                <a:cubicBezTo>
                  <a:pt x="0" y="35"/>
                  <a:pt x="4" y="42"/>
                  <a:pt x="14" y="41"/>
                </a:cubicBezTo>
                <a:cubicBezTo>
                  <a:pt x="15" y="41"/>
                  <a:pt x="15" y="41"/>
                  <a:pt x="16" y="41"/>
                </a:cubicBezTo>
                <a:cubicBezTo>
                  <a:pt x="16" y="42"/>
                  <a:pt x="16" y="42"/>
                  <a:pt x="16" y="42"/>
                </a:cubicBezTo>
                <a:cubicBezTo>
                  <a:pt x="20" y="52"/>
                  <a:pt x="29" y="52"/>
                  <a:pt x="33" y="42"/>
                </a:cubicBezTo>
                <a:cubicBezTo>
                  <a:pt x="33" y="42"/>
                  <a:pt x="33" y="42"/>
                  <a:pt x="34" y="41"/>
                </a:cubicBezTo>
                <a:cubicBezTo>
                  <a:pt x="34" y="41"/>
                  <a:pt x="34" y="41"/>
                  <a:pt x="35" y="41"/>
                </a:cubicBezTo>
                <a:cubicBezTo>
                  <a:pt x="45" y="42"/>
                  <a:pt x="49" y="35"/>
                  <a:pt x="43" y="27"/>
                </a:cubicBezTo>
                <a:cubicBezTo>
                  <a:pt x="43" y="26"/>
                  <a:pt x="43" y="26"/>
                  <a:pt x="42" y="26"/>
                </a:cubicBezTo>
                <a:close/>
                <a:moveTo>
                  <a:pt x="35" y="12"/>
                </a:moveTo>
                <a:cubicBezTo>
                  <a:pt x="35" y="12"/>
                  <a:pt x="35" y="12"/>
                  <a:pt x="35" y="12"/>
                </a:cubicBezTo>
                <a:cubicBezTo>
                  <a:pt x="44" y="12"/>
                  <a:pt x="46" y="16"/>
                  <a:pt x="41" y="23"/>
                </a:cubicBezTo>
                <a:cubicBezTo>
                  <a:pt x="41" y="24"/>
                  <a:pt x="41" y="24"/>
                  <a:pt x="41" y="24"/>
                </a:cubicBezTo>
                <a:cubicBezTo>
                  <a:pt x="39" y="22"/>
                  <a:pt x="38" y="21"/>
                  <a:pt x="36" y="19"/>
                </a:cubicBezTo>
                <a:cubicBezTo>
                  <a:pt x="35" y="17"/>
                  <a:pt x="35" y="15"/>
                  <a:pt x="34" y="12"/>
                </a:cubicBezTo>
                <a:cubicBezTo>
                  <a:pt x="35" y="12"/>
                  <a:pt x="35" y="12"/>
                  <a:pt x="35" y="12"/>
                </a:cubicBezTo>
                <a:close/>
                <a:moveTo>
                  <a:pt x="39" y="26"/>
                </a:moveTo>
                <a:cubicBezTo>
                  <a:pt x="39" y="26"/>
                  <a:pt x="39" y="26"/>
                  <a:pt x="39" y="26"/>
                </a:cubicBezTo>
                <a:cubicBezTo>
                  <a:pt x="38" y="27"/>
                  <a:pt x="37" y="28"/>
                  <a:pt x="36" y="29"/>
                </a:cubicBezTo>
                <a:cubicBezTo>
                  <a:pt x="36" y="27"/>
                  <a:pt x="36" y="25"/>
                  <a:pt x="36" y="22"/>
                </a:cubicBezTo>
                <a:cubicBezTo>
                  <a:pt x="37" y="24"/>
                  <a:pt x="38" y="25"/>
                  <a:pt x="39" y="26"/>
                </a:cubicBezTo>
                <a:close/>
                <a:moveTo>
                  <a:pt x="33" y="17"/>
                </a:moveTo>
                <a:cubicBezTo>
                  <a:pt x="33" y="17"/>
                  <a:pt x="33" y="17"/>
                  <a:pt x="33" y="17"/>
                </a:cubicBezTo>
                <a:cubicBezTo>
                  <a:pt x="31" y="16"/>
                  <a:pt x="29" y="15"/>
                  <a:pt x="27" y="14"/>
                </a:cubicBezTo>
                <a:cubicBezTo>
                  <a:pt x="29" y="14"/>
                  <a:pt x="31" y="13"/>
                  <a:pt x="32" y="13"/>
                </a:cubicBezTo>
                <a:cubicBezTo>
                  <a:pt x="32" y="14"/>
                  <a:pt x="33" y="16"/>
                  <a:pt x="33" y="17"/>
                </a:cubicBezTo>
                <a:close/>
                <a:moveTo>
                  <a:pt x="18" y="10"/>
                </a:moveTo>
                <a:cubicBezTo>
                  <a:pt x="18" y="10"/>
                  <a:pt x="18" y="10"/>
                  <a:pt x="18" y="10"/>
                </a:cubicBezTo>
                <a:cubicBezTo>
                  <a:pt x="22" y="2"/>
                  <a:pt x="27" y="2"/>
                  <a:pt x="31" y="10"/>
                </a:cubicBezTo>
                <a:cubicBezTo>
                  <a:pt x="31" y="10"/>
                  <a:pt x="31" y="10"/>
                  <a:pt x="31" y="11"/>
                </a:cubicBezTo>
                <a:cubicBezTo>
                  <a:pt x="29" y="11"/>
                  <a:pt x="27" y="12"/>
                  <a:pt x="25" y="13"/>
                </a:cubicBezTo>
                <a:cubicBezTo>
                  <a:pt x="22" y="12"/>
                  <a:pt x="20" y="11"/>
                  <a:pt x="18" y="11"/>
                </a:cubicBezTo>
                <a:cubicBezTo>
                  <a:pt x="18" y="10"/>
                  <a:pt x="18" y="10"/>
                  <a:pt x="18" y="10"/>
                </a:cubicBezTo>
                <a:close/>
                <a:moveTo>
                  <a:pt x="17" y="13"/>
                </a:moveTo>
                <a:cubicBezTo>
                  <a:pt x="17" y="13"/>
                  <a:pt x="17" y="13"/>
                  <a:pt x="17" y="13"/>
                </a:cubicBezTo>
                <a:cubicBezTo>
                  <a:pt x="19" y="13"/>
                  <a:pt x="20" y="14"/>
                  <a:pt x="22" y="14"/>
                </a:cubicBezTo>
                <a:cubicBezTo>
                  <a:pt x="20" y="15"/>
                  <a:pt x="18" y="16"/>
                  <a:pt x="16" y="17"/>
                </a:cubicBezTo>
                <a:cubicBezTo>
                  <a:pt x="16" y="16"/>
                  <a:pt x="17" y="14"/>
                  <a:pt x="17" y="13"/>
                </a:cubicBezTo>
                <a:close/>
                <a:moveTo>
                  <a:pt x="14" y="39"/>
                </a:moveTo>
                <a:cubicBezTo>
                  <a:pt x="14" y="39"/>
                  <a:pt x="14" y="39"/>
                  <a:pt x="14" y="39"/>
                </a:cubicBezTo>
                <a:cubicBezTo>
                  <a:pt x="6" y="40"/>
                  <a:pt x="3" y="35"/>
                  <a:pt x="8" y="28"/>
                </a:cubicBezTo>
                <a:cubicBezTo>
                  <a:pt x="8" y="28"/>
                  <a:pt x="8" y="28"/>
                  <a:pt x="8" y="28"/>
                </a:cubicBezTo>
                <a:cubicBezTo>
                  <a:pt x="10" y="29"/>
                  <a:pt x="11" y="31"/>
                  <a:pt x="13" y="32"/>
                </a:cubicBezTo>
                <a:cubicBezTo>
                  <a:pt x="14" y="35"/>
                  <a:pt x="14" y="37"/>
                  <a:pt x="15" y="39"/>
                </a:cubicBezTo>
                <a:cubicBezTo>
                  <a:pt x="14" y="39"/>
                  <a:pt x="14" y="39"/>
                  <a:pt x="14" y="39"/>
                </a:cubicBezTo>
                <a:close/>
                <a:moveTo>
                  <a:pt x="10" y="26"/>
                </a:moveTo>
                <a:cubicBezTo>
                  <a:pt x="10" y="26"/>
                  <a:pt x="10" y="26"/>
                  <a:pt x="10" y="26"/>
                </a:cubicBezTo>
                <a:cubicBezTo>
                  <a:pt x="11" y="25"/>
                  <a:pt x="12" y="24"/>
                  <a:pt x="13" y="22"/>
                </a:cubicBezTo>
                <a:cubicBezTo>
                  <a:pt x="13" y="25"/>
                  <a:pt x="13" y="27"/>
                  <a:pt x="13" y="29"/>
                </a:cubicBezTo>
                <a:cubicBezTo>
                  <a:pt x="12" y="28"/>
                  <a:pt x="11" y="27"/>
                  <a:pt x="10" y="26"/>
                </a:cubicBezTo>
                <a:close/>
                <a:moveTo>
                  <a:pt x="13" y="19"/>
                </a:moveTo>
                <a:cubicBezTo>
                  <a:pt x="13" y="19"/>
                  <a:pt x="13" y="19"/>
                  <a:pt x="13" y="19"/>
                </a:cubicBezTo>
                <a:cubicBezTo>
                  <a:pt x="11" y="21"/>
                  <a:pt x="10" y="22"/>
                  <a:pt x="8" y="24"/>
                </a:cubicBezTo>
                <a:cubicBezTo>
                  <a:pt x="8" y="23"/>
                  <a:pt x="8" y="23"/>
                  <a:pt x="8" y="23"/>
                </a:cubicBezTo>
                <a:cubicBezTo>
                  <a:pt x="3" y="16"/>
                  <a:pt x="5" y="12"/>
                  <a:pt x="14" y="12"/>
                </a:cubicBezTo>
                <a:cubicBezTo>
                  <a:pt x="15" y="12"/>
                  <a:pt x="15" y="12"/>
                  <a:pt x="15" y="12"/>
                </a:cubicBezTo>
                <a:cubicBezTo>
                  <a:pt x="14" y="15"/>
                  <a:pt x="14" y="17"/>
                  <a:pt x="13" y="19"/>
                </a:cubicBezTo>
                <a:close/>
                <a:moveTo>
                  <a:pt x="16" y="34"/>
                </a:moveTo>
                <a:cubicBezTo>
                  <a:pt x="16" y="34"/>
                  <a:pt x="16" y="34"/>
                  <a:pt x="16" y="34"/>
                </a:cubicBezTo>
                <a:cubicBezTo>
                  <a:pt x="18" y="35"/>
                  <a:pt x="20" y="36"/>
                  <a:pt x="22" y="37"/>
                </a:cubicBezTo>
                <a:cubicBezTo>
                  <a:pt x="20" y="38"/>
                  <a:pt x="19" y="38"/>
                  <a:pt x="17" y="39"/>
                </a:cubicBezTo>
                <a:cubicBezTo>
                  <a:pt x="17" y="37"/>
                  <a:pt x="16" y="36"/>
                  <a:pt x="16" y="34"/>
                </a:cubicBezTo>
                <a:close/>
                <a:moveTo>
                  <a:pt x="31" y="42"/>
                </a:moveTo>
                <a:cubicBezTo>
                  <a:pt x="31" y="42"/>
                  <a:pt x="31" y="42"/>
                  <a:pt x="31" y="42"/>
                </a:cubicBezTo>
                <a:cubicBezTo>
                  <a:pt x="27" y="49"/>
                  <a:pt x="22" y="49"/>
                  <a:pt x="18" y="42"/>
                </a:cubicBezTo>
                <a:cubicBezTo>
                  <a:pt x="18" y="41"/>
                  <a:pt x="18" y="41"/>
                  <a:pt x="18" y="41"/>
                </a:cubicBezTo>
                <a:cubicBezTo>
                  <a:pt x="20" y="40"/>
                  <a:pt x="22" y="40"/>
                  <a:pt x="25" y="39"/>
                </a:cubicBezTo>
                <a:cubicBezTo>
                  <a:pt x="27" y="40"/>
                  <a:pt x="29" y="40"/>
                  <a:pt x="31" y="41"/>
                </a:cubicBezTo>
                <a:cubicBezTo>
                  <a:pt x="31" y="41"/>
                  <a:pt x="31" y="41"/>
                  <a:pt x="31" y="42"/>
                </a:cubicBezTo>
                <a:close/>
                <a:moveTo>
                  <a:pt x="32" y="39"/>
                </a:moveTo>
                <a:cubicBezTo>
                  <a:pt x="32" y="39"/>
                  <a:pt x="32" y="39"/>
                  <a:pt x="32" y="39"/>
                </a:cubicBezTo>
                <a:cubicBezTo>
                  <a:pt x="31" y="38"/>
                  <a:pt x="29" y="38"/>
                  <a:pt x="27" y="37"/>
                </a:cubicBezTo>
                <a:cubicBezTo>
                  <a:pt x="29" y="36"/>
                  <a:pt x="31" y="35"/>
                  <a:pt x="33" y="34"/>
                </a:cubicBezTo>
                <a:cubicBezTo>
                  <a:pt x="33" y="36"/>
                  <a:pt x="32" y="37"/>
                  <a:pt x="32" y="39"/>
                </a:cubicBezTo>
                <a:close/>
                <a:moveTo>
                  <a:pt x="34" y="31"/>
                </a:moveTo>
                <a:cubicBezTo>
                  <a:pt x="34" y="31"/>
                  <a:pt x="34" y="31"/>
                  <a:pt x="34" y="31"/>
                </a:cubicBezTo>
                <a:cubicBezTo>
                  <a:pt x="31" y="33"/>
                  <a:pt x="28" y="35"/>
                  <a:pt x="25" y="36"/>
                </a:cubicBezTo>
                <a:cubicBezTo>
                  <a:pt x="21" y="35"/>
                  <a:pt x="18" y="33"/>
                  <a:pt x="15" y="31"/>
                </a:cubicBezTo>
                <a:cubicBezTo>
                  <a:pt x="15" y="28"/>
                  <a:pt x="15" y="24"/>
                  <a:pt x="15" y="21"/>
                </a:cubicBezTo>
                <a:cubicBezTo>
                  <a:pt x="18" y="18"/>
                  <a:pt x="21" y="17"/>
                  <a:pt x="25" y="15"/>
                </a:cubicBezTo>
                <a:cubicBezTo>
                  <a:pt x="28" y="17"/>
                  <a:pt x="31" y="18"/>
                  <a:pt x="34" y="21"/>
                </a:cubicBezTo>
                <a:cubicBezTo>
                  <a:pt x="34" y="24"/>
                  <a:pt x="34" y="28"/>
                  <a:pt x="34" y="31"/>
                </a:cubicBezTo>
                <a:close/>
                <a:moveTo>
                  <a:pt x="35" y="39"/>
                </a:moveTo>
                <a:cubicBezTo>
                  <a:pt x="35" y="39"/>
                  <a:pt x="35" y="39"/>
                  <a:pt x="35" y="39"/>
                </a:cubicBezTo>
                <a:cubicBezTo>
                  <a:pt x="34" y="39"/>
                  <a:pt x="34" y="39"/>
                  <a:pt x="34" y="39"/>
                </a:cubicBezTo>
                <a:cubicBezTo>
                  <a:pt x="35" y="37"/>
                  <a:pt x="35" y="35"/>
                  <a:pt x="36" y="32"/>
                </a:cubicBezTo>
                <a:cubicBezTo>
                  <a:pt x="38" y="31"/>
                  <a:pt x="39" y="29"/>
                  <a:pt x="41" y="28"/>
                </a:cubicBezTo>
                <a:cubicBezTo>
                  <a:pt x="41" y="28"/>
                  <a:pt x="41" y="28"/>
                  <a:pt x="41" y="28"/>
                </a:cubicBezTo>
                <a:cubicBezTo>
                  <a:pt x="46" y="35"/>
                  <a:pt x="43" y="40"/>
                  <a:pt x="35" y="39"/>
                </a:cubicBezTo>
                <a:close/>
                <a:moveTo>
                  <a:pt x="25" y="19"/>
                </a:moveTo>
                <a:cubicBezTo>
                  <a:pt x="25" y="19"/>
                  <a:pt x="25" y="19"/>
                  <a:pt x="25" y="19"/>
                </a:cubicBezTo>
                <a:cubicBezTo>
                  <a:pt x="21" y="19"/>
                  <a:pt x="18" y="22"/>
                  <a:pt x="18" y="26"/>
                </a:cubicBezTo>
                <a:cubicBezTo>
                  <a:pt x="18" y="30"/>
                  <a:pt x="21" y="33"/>
                  <a:pt x="25" y="33"/>
                </a:cubicBezTo>
                <a:cubicBezTo>
                  <a:pt x="28" y="33"/>
                  <a:pt x="32" y="30"/>
                  <a:pt x="32" y="26"/>
                </a:cubicBezTo>
                <a:cubicBezTo>
                  <a:pt x="32" y="22"/>
                  <a:pt x="28" y="19"/>
                  <a:pt x="25" y="19"/>
                </a:cubicBezTo>
                <a:close/>
                <a:moveTo>
                  <a:pt x="25" y="29"/>
                </a:moveTo>
                <a:cubicBezTo>
                  <a:pt x="25" y="29"/>
                  <a:pt x="25" y="29"/>
                  <a:pt x="25" y="29"/>
                </a:cubicBezTo>
                <a:cubicBezTo>
                  <a:pt x="23" y="29"/>
                  <a:pt x="21" y="28"/>
                  <a:pt x="21" y="26"/>
                </a:cubicBezTo>
                <a:cubicBezTo>
                  <a:pt x="21" y="24"/>
                  <a:pt x="23" y="23"/>
                  <a:pt x="25" y="23"/>
                </a:cubicBezTo>
                <a:cubicBezTo>
                  <a:pt x="26" y="23"/>
                  <a:pt x="28" y="24"/>
                  <a:pt x="28" y="26"/>
                </a:cubicBezTo>
                <a:cubicBezTo>
                  <a:pt x="28" y="28"/>
                  <a:pt x="26" y="29"/>
                  <a:pt x="25" y="29"/>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8" name="Freeform 724"/>
          <p:cNvSpPr>
            <a:spLocks noEditPoints="1"/>
          </p:cNvSpPr>
          <p:nvPr/>
        </p:nvSpPr>
        <p:spPr bwMode="auto">
          <a:xfrm>
            <a:off x="8781405" y="5728590"/>
            <a:ext cx="164635" cy="141116"/>
          </a:xfrm>
          <a:custGeom>
            <a:avLst/>
            <a:gdLst>
              <a:gd name="T0" fmla="*/ 46 w 49"/>
              <a:gd name="T1" fmla="*/ 4 h 42"/>
              <a:gd name="T2" fmla="*/ 46 w 49"/>
              <a:gd name="T3" fmla="*/ 12 h 42"/>
              <a:gd name="T4" fmla="*/ 47 w 49"/>
              <a:gd name="T5" fmla="*/ 12 h 42"/>
              <a:gd name="T6" fmla="*/ 49 w 49"/>
              <a:gd name="T7" fmla="*/ 14 h 42"/>
              <a:gd name="T8" fmla="*/ 47 w 49"/>
              <a:gd name="T9" fmla="*/ 16 h 42"/>
              <a:gd name="T10" fmla="*/ 42 w 49"/>
              <a:gd name="T11" fmla="*/ 16 h 42"/>
              <a:gd name="T12" fmla="*/ 42 w 49"/>
              <a:gd name="T13" fmla="*/ 25 h 42"/>
              <a:gd name="T14" fmla="*/ 47 w 49"/>
              <a:gd name="T15" fmla="*/ 25 h 42"/>
              <a:gd name="T16" fmla="*/ 49 w 49"/>
              <a:gd name="T17" fmla="*/ 27 h 42"/>
              <a:gd name="T18" fmla="*/ 47 w 49"/>
              <a:gd name="T19" fmla="*/ 29 h 42"/>
              <a:gd name="T20" fmla="*/ 46 w 49"/>
              <a:gd name="T21" fmla="*/ 29 h 42"/>
              <a:gd name="T22" fmla="*/ 46 w 49"/>
              <a:gd name="T23" fmla="*/ 38 h 42"/>
              <a:gd name="T24" fmla="*/ 47 w 49"/>
              <a:gd name="T25" fmla="*/ 38 h 42"/>
              <a:gd name="T26" fmla="*/ 49 w 49"/>
              <a:gd name="T27" fmla="*/ 40 h 42"/>
              <a:gd name="T28" fmla="*/ 47 w 49"/>
              <a:gd name="T29" fmla="*/ 42 h 42"/>
              <a:gd name="T30" fmla="*/ 13 w 49"/>
              <a:gd name="T31" fmla="*/ 42 h 42"/>
              <a:gd name="T32" fmla="*/ 6 w 49"/>
              <a:gd name="T33" fmla="*/ 29 h 42"/>
              <a:gd name="T34" fmla="*/ 1 w 49"/>
              <a:gd name="T35" fmla="*/ 29 h 42"/>
              <a:gd name="T36" fmla="*/ 0 w 49"/>
              <a:gd name="T37" fmla="*/ 27 h 42"/>
              <a:gd name="T38" fmla="*/ 1 w 49"/>
              <a:gd name="T39" fmla="*/ 25 h 42"/>
              <a:gd name="T40" fmla="*/ 3 w 49"/>
              <a:gd name="T41" fmla="*/ 25 h 42"/>
              <a:gd name="T42" fmla="*/ 3 w 49"/>
              <a:gd name="T43" fmla="*/ 16 h 42"/>
              <a:gd name="T44" fmla="*/ 1 w 49"/>
              <a:gd name="T45" fmla="*/ 16 h 42"/>
              <a:gd name="T46" fmla="*/ 0 w 49"/>
              <a:gd name="T47" fmla="*/ 14 h 42"/>
              <a:gd name="T48" fmla="*/ 1 w 49"/>
              <a:gd name="T49" fmla="*/ 12 h 42"/>
              <a:gd name="T50" fmla="*/ 6 w 49"/>
              <a:gd name="T51" fmla="*/ 12 h 42"/>
              <a:gd name="T52" fmla="*/ 13 w 49"/>
              <a:gd name="T53" fmla="*/ 0 h 42"/>
              <a:gd name="T54" fmla="*/ 47 w 49"/>
              <a:gd name="T55" fmla="*/ 0 h 42"/>
              <a:gd name="T56" fmla="*/ 49 w 49"/>
              <a:gd name="T57" fmla="*/ 2 h 42"/>
              <a:gd name="T58" fmla="*/ 47 w 49"/>
              <a:gd name="T59" fmla="*/ 4 h 42"/>
              <a:gd name="T60" fmla="*/ 46 w 49"/>
              <a:gd name="T61" fmla="*/ 4 h 42"/>
              <a:gd name="T62" fmla="*/ 36 w 49"/>
              <a:gd name="T63" fmla="*/ 16 h 42"/>
              <a:gd name="T64" fmla="*/ 36 w 49"/>
              <a:gd name="T65" fmla="*/ 16 h 42"/>
              <a:gd name="T66" fmla="*/ 36 w 49"/>
              <a:gd name="T67" fmla="*/ 16 h 42"/>
              <a:gd name="T68" fmla="*/ 5 w 49"/>
              <a:gd name="T69" fmla="*/ 16 h 42"/>
              <a:gd name="T70" fmla="*/ 5 w 49"/>
              <a:gd name="T71" fmla="*/ 25 h 42"/>
              <a:gd name="T72" fmla="*/ 36 w 49"/>
              <a:gd name="T73" fmla="*/ 25 h 42"/>
              <a:gd name="T74" fmla="*/ 36 w 49"/>
              <a:gd name="T75" fmla="*/ 25 h 42"/>
              <a:gd name="T76" fmla="*/ 39 w 49"/>
              <a:gd name="T77" fmla="*/ 24 h 42"/>
              <a:gd name="T78" fmla="*/ 39 w 49"/>
              <a:gd name="T79" fmla="*/ 18 h 42"/>
              <a:gd name="T80" fmla="*/ 36 w 49"/>
              <a:gd name="T81" fmla="*/ 16 h 42"/>
              <a:gd name="T82" fmla="*/ 44 w 49"/>
              <a:gd name="T83" fmla="*/ 29 h 42"/>
              <a:gd name="T84" fmla="*/ 44 w 49"/>
              <a:gd name="T85" fmla="*/ 29 h 42"/>
              <a:gd name="T86" fmla="*/ 13 w 49"/>
              <a:gd name="T87" fmla="*/ 29 h 42"/>
              <a:gd name="T88" fmla="*/ 10 w 49"/>
              <a:gd name="T89" fmla="*/ 30 h 42"/>
              <a:gd name="T90" fmla="*/ 13 w 49"/>
              <a:gd name="T91" fmla="*/ 38 h 42"/>
              <a:gd name="T92" fmla="*/ 44 w 49"/>
              <a:gd name="T93" fmla="*/ 38 h 42"/>
              <a:gd name="T94" fmla="*/ 44 w 49"/>
              <a:gd name="T95" fmla="*/ 29 h 42"/>
              <a:gd name="T96" fmla="*/ 44 w 49"/>
              <a:gd name="T97" fmla="*/ 12 h 42"/>
              <a:gd name="T98" fmla="*/ 44 w 49"/>
              <a:gd name="T99" fmla="*/ 12 h 42"/>
              <a:gd name="T100" fmla="*/ 44 w 49"/>
              <a:gd name="T101" fmla="*/ 4 h 42"/>
              <a:gd name="T102" fmla="*/ 13 w 49"/>
              <a:gd name="T103" fmla="*/ 4 h 42"/>
              <a:gd name="T104" fmla="*/ 10 w 49"/>
              <a:gd name="T105" fmla="*/ 11 h 42"/>
              <a:gd name="T106" fmla="*/ 13 w 49"/>
              <a:gd name="T107" fmla="*/ 12 h 42"/>
              <a:gd name="T108" fmla="*/ 13 w 49"/>
              <a:gd name="T109" fmla="*/ 12 h 42"/>
              <a:gd name="T110" fmla="*/ 44 w 49"/>
              <a:gd name="T11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 h="42">
                <a:moveTo>
                  <a:pt x="46" y="4"/>
                </a:moveTo>
                <a:cubicBezTo>
                  <a:pt x="46" y="12"/>
                  <a:pt x="46" y="12"/>
                  <a:pt x="46" y="12"/>
                </a:cubicBezTo>
                <a:cubicBezTo>
                  <a:pt x="47" y="12"/>
                  <a:pt x="47" y="12"/>
                  <a:pt x="47" y="12"/>
                </a:cubicBezTo>
                <a:cubicBezTo>
                  <a:pt x="48" y="12"/>
                  <a:pt x="49" y="13"/>
                  <a:pt x="49" y="14"/>
                </a:cubicBezTo>
                <a:cubicBezTo>
                  <a:pt x="49" y="15"/>
                  <a:pt x="48" y="16"/>
                  <a:pt x="47" y="16"/>
                </a:cubicBezTo>
                <a:cubicBezTo>
                  <a:pt x="42" y="16"/>
                  <a:pt x="42" y="16"/>
                  <a:pt x="42" y="16"/>
                </a:cubicBezTo>
                <a:cubicBezTo>
                  <a:pt x="44" y="19"/>
                  <a:pt x="44" y="23"/>
                  <a:pt x="42" y="25"/>
                </a:cubicBezTo>
                <a:cubicBezTo>
                  <a:pt x="47" y="25"/>
                  <a:pt x="47" y="25"/>
                  <a:pt x="47" y="25"/>
                </a:cubicBezTo>
                <a:cubicBezTo>
                  <a:pt x="48" y="25"/>
                  <a:pt x="49" y="26"/>
                  <a:pt x="49" y="27"/>
                </a:cubicBezTo>
                <a:cubicBezTo>
                  <a:pt x="49" y="28"/>
                  <a:pt x="48" y="29"/>
                  <a:pt x="47" y="29"/>
                </a:cubicBezTo>
                <a:cubicBezTo>
                  <a:pt x="46" y="29"/>
                  <a:pt x="46" y="29"/>
                  <a:pt x="46" y="29"/>
                </a:cubicBezTo>
                <a:cubicBezTo>
                  <a:pt x="46" y="38"/>
                  <a:pt x="46" y="38"/>
                  <a:pt x="46" y="38"/>
                </a:cubicBezTo>
                <a:cubicBezTo>
                  <a:pt x="47" y="38"/>
                  <a:pt x="47" y="38"/>
                  <a:pt x="47" y="38"/>
                </a:cubicBezTo>
                <a:cubicBezTo>
                  <a:pt x="48" y="38"/>
                  <a:pt x="49" y="39"/>
                  <a:pt x="49" y="40"/>
                </a:cubicBezTo>
                <a:cubicBezTo>
                  <a:pt x="49" y="41"/>
                  <a:pt x="48" y="42"/>
                  <a:pt x="47" y="42"/>
                </a:cubicBezTo>
                <a:cubicBezTo>
                  <a:pt x="13" y="42"/>
                  <a:pt x="13" y="42"/>
                  <a:pt x="13" y="42"/>
                </a:cubicBezTo>
                <a:cubicBezTo>
                  <a:pt x="7" y="42"/>
                  <a:pt x="3" y="34"/>
                  <a:pt x="6" y="29"/>
                </a:cubicBezTo>
                <a:cubicBezTo>
                  <a:pt x="1" y="29"/>
                  <a:pt x="1" y="29"/>
                  <a:pt x="1" y="29"/>
                </a:cubicBezTo>
                <a:cubicBezTo>
                  <a:pt x="0" y="29"/>
                  <a:pt x="0" y="28"/>
                  <a:pt x="0" y="27"/>
                </a:cubicBezTo>
                <a:cubicBezTo>
                  <a:pt x="0" y="26"/>
                  <a:pt x="0" y="25"/>
                  <a:pt x="1" y="25"/>
                </a:cubicBezTo>
                <a:cubicBezTo>
                  <a:pt x="3" y="25"/>
                  <a:pt x="3" y="25"/>
                  <a:pt x="3" y="25"/>
                </a:cubicBezTo>
                <a:cubicBezTo>
                  <a:pt x="3" y="16"/>
                  <a:pt x="3" y="16"/>
                  <a:pt x="3" y="16"/>
                </a:cubicBezTo>
                <a:cubicBezTo>
                  <a:pt x="1" y="16"/>
                  <a:pt x="1" y="16"/>
                  <a:pt x="1" y="16"/>
                </a:cubicBezTo>
                <a:cubicBezTo>
                  <a:pt x="0" y="16"/>
                  <a:pt x="0" y="15"/>
                  <a:pt x="0" y="14"/>
                </a:cubicBezTo>
                <a:cubicBezTo>
                  <a:pt x="0" y="13"/>
                  <a:pt x="0" y="12"/>
                  <a:pt x="1" y="12"/>
                </a:cubicBezTo>
                <a:cubicBezTo>
                  <a:pt x="6" y="12"/>
                  <a:pt x="6" y="12"/>
                  <a:pt x="6" y="12"/>
                </a:cubicBezTo>
                <a:cubicBezTo>
                  <a:pt x="3" y="7"/>
                  <a:pt x="7" y="0"/>
                  <a:pt x="13" y="0"/>
                </a:cubicBezTo>
                <a:cubicBezTo>
                  <a:pt x="47" y="0"/>
                  <a:pt x="47" y="0"/>
                  <a:pt x="47" y="0"/>
                </a:cubicBezTo>
                <a:cubicBezTo>
                  <a:pt x="48" y="0"/>
                  <a:pt x="49" y="1"/>
                  <a:pt x="49" y="2"/>
                </a:cubicBezTo>
                <a:cubicBezTo>
                  <a:pt x="49" y="3"/>
                  <a:pt x="48" y="4"/>
                  <a:pt x="47" y="4"/>
                </a:cubicBezTo>
                <a:cubicBezTo>
                  <a:pt x="46" y="4"/>
                  <a:pt x="46" y="4"/>
                  <a:pt x="46" y="4"/>
                </a:cubicBezTo>
                <a:close/>
                <a:moveTo>
                  <a:pt x="36" y="16"/>
                </a:moveTo>
                <a:cubicBezTo>
                  <a:pt x="36" y="16"/>
                  <a:pt x="36" y="16"/>
                  <a:pt x="36" y="16"/>
                </a:cubicBezTo>
                <a:cubicBezTo>
                  <a:pt x="36" y="16"/>
                  <a:pt x="36" y="16"/>
                  <a:pt x="36" y="16"/>
                </a:cubicBezTo>
                <a:cubicBezTo>
                  <a:pt x="26" y="16"/>
                  <a:pt x="15" y="16"/>
                  <a:pt x="5" y="16"/>
                </a:cubicBezTo>
                <a:cubicBezTo>
                  <a:pt x="5" y="25"/>
                  <a:pt x="5" y="25"/>
                  <a:pt x="5" y="25"/>
                </a:cubicBezTo>
                <a:cubicBezTo>
                  <a:pt x="15" y="25"/>
                  <a:pt x="26" y="25"/>
                  <a:pt x="36" y="25"/>
                </a:cubicBezTo>
                <a:cubicBezTo>
                  <a:pt x="36" y="25"/>
                  <a:pt x="36" y="25"/>
                  <a:pt x="36" y="25"/>
                </a:cubicBezTo>
                <a:cubicBezTo>
                  <a:pt x="37" y="25"/>
                  <a:pt x="38" y="25"/>
                  <a:pt x="39" y="24"/>
                </a:cubicBezTo>
                <a:cubicBezTo>
                  <a:pt x="40" y="22"/>
                  <a:pt x="40" y="19"/>
                  <a:pt x="39" y="18"/>
                </a:cubicBezTo>
                <a:cubicBezTo>
                  <a:pt x="38" y="17"/>
                  <a:pt x="37" y="16"/>
                  <a:pt x="36" y="16"/>
                </a:cubicBezTo>
                <a:close/>
                <a:moveTo>
                  <a:pt x="44" y="29"/>
                </a:moveTo>
                <a:cubicBezTo>
                  <a:pt x="44" y="29"/>
                  <a:pt x="44" y="29"/>
                  <a:pt x="44" y="29"/>
                </a:cubicBezTo>
                <a:cubicBezTo>
                  <a:pt x="33" y="29"/>
                  <a:pt x="23" y="29"/>
                  <a:pt x="13" y="29"/>
                </a:cubicBezTo>
                <a:cubicBezTo>
                  <a:pt x="12" y="29"/>
                  <a:pt x="11" y="30"/>
                  <a:pt x="10" y="30"/>
                </a:cubicBezTo>
                <a:cubicBezTo>
                  <a:pt x="8" y="33"/>
                  <a:pt x="9" y="38"/>
                  <a:pt x="13" y="38"/>
                </a:cubicBezTo>
                <a:cubicBezTo>
                  <a:pt x="44" y="38"/>
                  <a:pt x="44" y="38"/>
                  <a:pt x="44" y="38"/>
                </a:cubicBezTo>
                <a:cubicBezTo>
                  <a:pt x="44" y="29"/>
                  <a:pt x="44" y="29"/>
                  <a:pt x="44" y="29"/>
                </a:cubicBezTo>
                <a:close/>
                <a:moveTo>
                  <a:pt x="44" y="12"/>
                </a:moveTo>
                <a:cubicBezTo>
                  <a:pt x="44" y="12"/>
                  <a:pt x="44" y="12"/>
                  <a:pt x="44" y="12"/>
                </a:cubicBezTo>
                <a:cubicBezTo>
                  <a:pt x="44" y="4"/>
                  <a:pt x="44" y="4"/>
                  <a:pt x="44" y="4"/>
                </a:cubicBezTo>
                <a:cubicBezTo>
                  <a:pt x="13" y="4"/>
                  <a:pt x="13" y="4"/>
                  <a:pt x="13" y="4"/>
                </a:cubicBezTo>
                <a:cubicBezTo>
                  <a:pt x="9" y="4"/>
                  <a:pt x="8" y="9"/>
                  <a:pt x="10" y="11"/>
                </a:cubicBezTo>
                <a:cubicBezTo>
                  <a:pt x="11" y="12"/>
                  <a:pt x="12" y="12"/>
                  <a:pt x="13" y="12"/>
                </a:cubicBezTo>
                <a:cubicBezTo>
                  <a:pt x="13" y="12"/>
                  <a:pt x="13" y="12"/>
                  <a:pt x="13" y="12"/>
                </a:cubicBezTo>
                <a:cubicBezTo>
                  <a:pt x="23" y="12"/>
                  <a:pt x="33" y="12"/>
                  <a:pt x="44" y="12"/>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19" name="Freeform 725"/>
          <p:cNvSpPr>
            <a:spLocks noEditPoints="1"/>
          </p:cNvSpPr>
          <p:nvPr/>
        </p:nvSpPr>
        <p:spPr bwMode="auto">
          <a:xfrm>
            <a:off x="9389548" y="5715152"/>
            <a:ext cx="142797" cy="164635"/>
          </a:xfrm>
          <a:custGeom>
            <a:avLst/>
            <a:gdLst>
              <a:gd name="T0" fmla="*/ 28 w 42"/>
              <a:gd name="T1" fmla="*/ 0 h 49"/>
              <a:gd name="T2" fmla="*/ 27 w 42"/>
              <a:gd name="T3" fmla="*/ 4 h 49"/>
              <a:gd name="T4" fmla="*/ 28 w 42"/>
              <a:gd name="T5" fmla="*/ 7 h 49"/>
              <a:gd name="T6" fmla="*/ 22 w 42"/>
              <a:gd name="T7" fmla="*/ 8 h 49"/>
              <a:gd name="T8" fmla="*/ 40 w 42"/>
              <a:gd name="T9" fmla="*/ 18 h 49"/>
              <a:gd name="T10" fmla="*/ 42 w 42"/>
              <a:gd name="T11" fmla="*/ 47 h 49"/>
              <a:gd name="T12" fmla="*/ 2 w 42"/>
              <a:gd name="T13" fmla="*/ 49 h 49"/>
              <a:gd name="T14" fmla="*/ 0 w 42"/>
              <a:gd name="T15" fmla="*/ 20 h 49"/>
              <a:gd name="T16" fmla="*/ 10 w 42"/>
              <a:gd name="T17" fmla="*/ 18 h 49"/>
              <a:gd name="T18" fmla="*/ 20 w 42"/>
              <a:gd name="T19" fmla="*/ 6 h 49"/>
              <a:gd name="T20" fmla="*/ 20 w 42"/>
              <a:gd name="T21" fmla="*/ 1 h 49"/>
              <a:gd name="T22" fmla="*/ 10 w 42"/>
              <a:gd name="T23" fmla="*/ 22 h 49"/>
              <a:gd name="T24" fmla="*/ 11 w 42"/>
              <a:gd name="T25" fmla="*/ 45 h 49"/>
              <a:gd name="T26" fmla="*/ 13 w 42"/>
              <a:gd name="T27" fmla="*/ 25 h 49"/>
              <a:gd name="T28" fmla="*/ 29 w 42"/>
              <a:gd name="T29" fmla="*/ 25 h 49"/>
              <a:gd name="T30" fmla="*/ 31 w 42"/>
              <a:gd name="T31" fmla="*/ 45 h 49"/>
              <a:gd name="T32" fmla="*/ 31 w 42"/>
              <a:gd name="T33" fmla="*/ 22 h 49"/>
              <a:gd name="T34" fmla="*/ 21 w 42"/>
              <a:gd name="T35" fmla="*/ 12 h 49"/>
              <a:gd name="T36" fmla="*/ 6 w 42"/>
              <a:gd name="T37" fmla="*/ 27 h 49"/>
              <a:gd name="T38" fmla="*/ 9 w 42"/>
              <a:gd name="T39" fmla="*/ 25 h 49"/>
              <a:gd name="T40" fmla="*/ 5 w 42"/>
              <a:gd name="T41" fmla="*/ 25 h 49"/>
              <a:gd name="T42" fmla="*/ 6 w 42"/>
              <a:gd name="T43" fmla="*/ 32 h 49"/>
              <a:gd name="T44" fmla="*/ 8 w 42"/>
              <a:gd name="T45" fmla="*/ 30 h 49"/>
              <a:gd name="T46" fmla="*/ 6 w 42"/>
              <a:gd name="T47" fmla="*/ 32 h 49"/>
              <a:gd name="T48" fmla="*/ 8 w 42"/>
              <a:gd name="T49" fmla="*/ 37 h 49"/>
              <a:gd name="T50" fmla="*/ 6 w 42"/>
              <a:gd name="T51" fmla="*/ 35 h 49"/>
              <a:gd name="T52" fmla="*/ 6 w 42"/>
              <a:gd name="T53" fmla="*/ 43 h 49"/>
              <a:gd name="T54" fmla="*/ 9 w 42"/>
              <a:gd name="T55" fmla="*/ 42 h 49"/>
              <a:gd name="T56" fmla="*/ 5 w 42"/>
              <a:gd name="T57" fmla="*/ 42 h 49"/>
              <a:gd name="T58" fmla="*/ 34 w 42"/>
              <a:gd name="T59" fmla="*/ 27 h 49"/>
              <a:gd name="T60" fmla="*/ 36 w 42"/>
              <a:gd name="T61" fmla="*/ 24 h 49"/>
              <a:gd name="T62" fmla="*/ 34 w 42"/>
              <a:gd name="T63" fmla="*/ 27 h 49"/>
              <a:gd name="T64" fmla="*/ 36 w 42"/>
              <a:gd name="T65" fmla="*/ 32 h 49"/>
              <a:gd name="T66" fmla="*/ 34 w 42"/>
              <a:gd name="T67" fmla="*/ 30 h 49"/>
              <a:gd name="T68" fmla="*/ 34 w 42"/>
              <a:gd name="T69" fmla="*/ 37 h 49"/>
              <a:gd name="T70" fmla="*/ 37 w 42"/>
              <a:gd name="T71" fmla="*/ 36 h 49"/>
              <a:gd name="T72" fmla="*/ 32 w 42"/>
              <a:gd name="T73" fmla="*/ 36 h 49"/>
              <a:gd name="T74" fmla="*/ 34 w 42"/>
              <a:gd name="T75" fmla="*/ 43 h 49"/>
              <a:gd name="T76" fmla="*/ 36 w 42"/>
              <a:gd name="T77" fmla="*/ 41 h 49"/>
              <a:gd name="T78" fmla="*/ 34 w 42"/>
              <a:gd name="T79" fmla="*/ 43 h 49"/>
              <a:gd name="T80" fmla="*/ 25 w 42"/>
              <a:gd name="T81" fmla="*/ 27 h 49"/>
              <a:gd name="T82" fmla="*/ 17 w 42"/>
              <a:gd name="T83" fmla="*/ 24 h 49"/>
              <a:gd name="T84" fmla="*/ 17 w 42"/>
              <a:gd name="T85" fmla="*/ 32 h 49"/>
              <a:gd name="T86" fmla="*/ 26 w 42"/>
              <a:gd name="T87" fmla="*/ 31 h 49"/>
              <a:gd name="T88" fmla="*/ 16 w 42"/>
              <a:gd name="T89" fmla="*/ 31 h 49"/>
              <a:gd name="T90" fmla="*/ 17 w 42"/>
              <a:gd name="T91" fmla="*/ 37 h 49"/>
              <a:gd name="T92" fmla="*/ 25 w 42"/>
              <a:gd name="T93" fmla="*/ 35 h 49"/>
              <a:gd name="T94" fmla="*/ 17 w 42"/>
              <a:gd name="T95" fmla="*/ 37 h 49"/>
              <a:gd name="T96" fmla="*/ 25 w 42"/>
              <a:gd name="T97" fmla="*/ 43 h 49"/>
              <a:gd name="T98" fmla="*/ 17 w 42"/>
              <a:gd name="T99" fmla="*/ 41 h 49"/>
              <a:gd name="T100" fmla="*/ 25 w 42"/>
              <a:gd name="T101" fmla="*/ 3 h 49"/>
              <a:gd name="T102" fmla="*/ 22 w 42"/>
              <a:gd name="T103" fmla="*/ 5 h 49"/>
              <a:gd name="T104" fmla="*/ 25 w 42"/>
              <a:gd name="T105" fmla="*/ 4 h 49"/>
              <a:gd name="T106" fmla="*/ 25 w 42"/>
              <a:gd name="T107" fmla="*/ 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9">
                <a:moveTo>
                  <a:pt x="21" y="0"/>
                </a:moveTo>
                <a:cubicBezTo>
                  <a:pt x="21" y="0"/>
                  <a:pt x="21" y="0"/>
                  <a:pt x="21" y="0"/>
                </a:cubicBezTo>
                <a:cubicBezTo>
                  <a:pt x="28" y="0"/>
                  <a:pt x="28" y="0"/>
                  <a:pt x="28" y="0"/>
                </a:cubicBezTo>
                <a:cubicBezTo>
                  <a:pt x="28" y="0"/>
                  <a:pt x="29" y="1"/>
                  <a:pt x="29" y="1"/>
                </a:cubicBezTo>
                <a:cubicBezTo>
                  <a:pt x="29" y="2"/>
                  <a:pt x="29" y="2"/>
                  <a:pt x="29" y="2"/>
                </a:cubicBezTo>
                <a:cubicBezTo>
                  <a:pt x="27" y="4"/>
                  <a:pt x="27" y="4"/>
                  <a:pt x="27" y="4"/>
                </a:cubicBezTo>
                <a:cubicBezTo>
                  <a:pt x="29" y="5"/>
                  <a:pt x="29" y="5"/>
                  <a:pt x="29" y="5"/>
                </a:cubicBezTo>
                <a:cubicBezTo>
                  <a:pt x="29" y="5"/>
                  <a:pt x="29" y="6"/>
                  <a:pt x="29" y="7"/>
                </a:cubicBezTo>
                <a:cubicBezTo>
                  <a:pt x="28" y="7"/>
                  <a:pt x="28" y="7"/>
                  <a:pt x="28" y="7"/>
                </a:cubicBezTo>
                <a:cubicBezTo>
                  <a:pt x="22" y="7"/>
                  <a:pt x="22" y="7"/>
                  <a:pt x="22" y="7"/>
                </a:cubicBezTo>
                <a:cubicBezTo>
                  <a:pt x="22" y="8"/>
                  <a:pt x="22" y="8"/>
                  <a:pt x="22" y="8"/>
                </a:cubicBezTo>
                <a:cubicBezTo>
                  <a:pt x="22" y="8"/>
                  <a:pt x="22" y="8"/>
                  <a:pt x="22" y="8"/>
                </a:cubicBezTo>
                <a:cubicBezTo>
                  <a:pt x="22" y="8"/>
                  <a:pt x="22" y="8"/>
                  <a:pt x="22" y="8"/>
                </a:cubicBezTo>
                <a:cubicBezTo>
                  <a:pt x="32" y="18"/>
                  <a:pt x="32" y="18"/>
                  <a:pt x="32" y="18"/>
                </a:cubicBezTo>
                <a:cubicBezTo>
                  <a:pt x="40" y="18"/>
                  <a:pt x="40" y="18"/>
                  <a:pt x="40" y="18"/>
                </a:cubicBezTo>
                <a:cubicBezTo>
                  <a:pt x="41" y="18"/>
                  <a:pt x="42" y="19"/>
                  <a:pt x="42" y="20"/>
                </a:cubicBezTo>
                <a:cubicBezTo>
                  <a:pt x="42" y="20"/>
                  <a:pt x="42" y="20"/>
                  <a:pt x="42" y="20"/>
                </a:cubicBezTo>
                <a:cubicBezTo>
                  <a:pt x="42" y="47"/>
                  <a:pt x="42" y="47"/>
                  <a:pt x="42" y="47"/>
                </a:cubicBezTo>
                <a:cubicBezTo>
                  <a:pt x="42" y="48"/>
                  <a:pt x="41" y="49"/>
                  <a:pt x="40" y="49"/>
                </a:cubicBezTo>
                <a:cubicBezTo>
                  <a:pt x="40" y="49"/>
                  <a:pt x="40" y="49"/>
                  <a:pt x="40" y="49"/>
                </a:cubicBezTo>
                <a:cubicBezTo>
                  <a:pt x="2" y="49"/>
                  <a:pt x="2" y="49"/>
                  <a:pt x="2" y="49"/>
                </a:cubicBezTo>
                <a:cubicBezTo>
                  <a:pt x="1" y="49"/>
                  <a:pt x="0" y="48"/>
                  <a:pt x="0" y="47"/>
                </a:cubicBezTo>
                <a:cubicBezTo>
                  <a:pt x="0" y="47"/>
                  <a:pt x="0" y="47"/>
                  <a:pt x="0" y="47"/>
                </a:cubicBezTo>
                <a:cubicBezTo>
                  <a:pt x="0" y="20"/>
                  <a:pt x="0" y="20"/>
                  <a:pt x="0" y="20"/>
                </a:cubicBezTo>
                <a:cubicBezTo>
                  <a:pt x="0" y="19"/>
                  <a:pt x="1" y="18"/>
                  <a:pt x="2" y="18"/>
                </a:cubicBezTo>
                <a:cubicBezTo>
                  <a:pt x="2" y="18"/>
                  <a:pt x="2" y="18"/>
                  <a:pt x="2" y="18"/>
                </a:cubicBezTo>
                <a:cubicBezTo>
                  <a:pt x="10" y="18"/>
                  <a:pt x="10" y="18"/>
                  <a:pt x="10" y="18"/>
                </a:cubicBezTo>
                <a:cubicBezTo>
                  <a:pt x="20" y="8"/>
                  <a:pt x="20" y="8"/>
                  <a:pt x="20" y="8"/>
                </a:cubicBezTo>
                <a:cubicBezTo>
                  <a:pt x="20" y="8"/>
                  <a:pt x="20" y="8"/>
                  <a:pt x="20" y="8"/>
                </a:cubicBezTo>
                <a:cubicBezTo>
                  <a:pt x="20" y="6"/>
                  <a:pt x="20" y="6"/>
                  <a:pt x="20" y="6"/>
                </a:cubicBezTo>
                <a:cubicBezTo>
                  <a:pt x="20" y="6"/>
                  <a:pt x="20" y="6"/>
                  <a:pt x="20" y="6"/>
                </a:cubicBezTo>
                <a:cubicBezTo>
                  <a:pt x="20" y="6"/>
                  <a:pt x="20" y="6"/>
                  <a:pt x="20" y="6"/>
                </a:cubicBezTo>
                <a:cubicBezTo>
                  <a:pt x="20" y="1"/>
                  <a:pt x="20" y="1"/>
                  <a:pt x="20" y="1"/>
                </a:cubicBezTo>
                <a:cubicBezTo>
                  <a:pt x="20" y="1"/>
                  <a:pt x="20" y="0"/>
                  <a:pt x="21" y="0"/>
                </a:cubicBezTo>
                <a:close/>
                <a:moveTo>
                  <a:pt x="10" y="22"/>
                </a:moveTo>
                <a:cubicBezTo>
                  <a:pt x="10" y="22"/>
                  <a:pt x="10" y="22"/>
                  <a:pt x="10" y="22"/>
                </a:cubicBezTo>
                <a:cubicBezTo>
                  <a:pt x="4" y="22"/>
                  <a:pt x="4" y="22"/>
                  <a:pt x="4" y="22"/>
                </a:cubicBezTo>
                <a:cubicBezTo>
                  <a:pt x="4" y="45"/>
                  <a:pt x="4" y="45"/>
                  <a:pt x="4" y="45"/>
                </a:cubicBezTo>
                <a:cubicBezTo>
                  <a:pt x="11" y="45"/>
                  <a:pt x="11" y="45"/>
                  <a:pt x="11" y="45"/>
                </a:cubicBezTo>
                <a:cubicBezTo>
                  <a:pt x="11" y="25"/>
                  <a:pt x="11" y="25"/>
                  <a:pt x="11" y="25"/>
                </a:cubicBezTo>
                <a:cubicBezTo>
                  <a:pt x="11" y="25"/>
                  <a:pt x="11" y="24"/>
                  <a:pt x="12" y="24"/>
                </a:cubicBezTo>
                <a:cubicBezTo>
                  <a:pt x="13" y="24"/>
                  <a:pt x="13" y="25"/>
                  <a:pt x="13" y="25"/>
                </a:cubicBezTo>
                <a:cubicBezTo>
                  <a:pt x="13" y="45"/>
                  <a:pt x="13" y="45"/>
                  <a:pt x="13" y="45"/>
                </a:cubicBezTo>
                <a:cubicBezTo>
                  <a:pt x="29" y="45"/>
                  <a:pt x="29" y="45"/>
                  <a:pt x="29" y="45"/>
                </a:cubicBezTo>
                <a:cubicBezTo>
                  <a:pt x="29" y="25"/>
                  <a:pt x="29" y="25"/>
                  <a:pt x="29" y="25"/>
                </a:cubicBezTo>
                <a:cubicBezTo>
                  <a:pt x="29" y="25"/>
                  <a:pt x="29" y="24"/>
                  <a:pt x="30" y="24"/>
                </a:cubicBezTo>
                <a:cubicBezTo>
                  <a:pt x="30" y="24"/>
                  <a:pt x="31" y="25"/>
                  <a:pt x="31" y="25"/>
                </a:cubicBezTo>
                <a:cubicBezTo>
                  <a:pt x="31" y="45"/>
                  <a:pt x="31" y="45"/>
                  <a:pt x="31" y="45"/>
                </a:cubicBezTo>
                <a:cubicBezTo>
                  <a:pt x="38" y="45"/>
                  <a:pt x="38" y="45"/>
                  <a:pt x="38" y="45"/>
                </a:cubicBezTo>
                <a:cubicBezTo>
                  <a:pt x="38" y="22"/>
                  <a:pt x="38" y="22"/>
                  <a:pt x="38" y="22"/>
                </a:cubicBezTo>
                <a:cubicBezTo>
                  <a:pt x="31" y="22"/>
                  <a:pt x="31" y="22"/>
                  <a:pt x="31" y="22"/>
                </a:cubicBezTo>
                <a:cubicBezTo>
                  <a:pt x="31" y="22"/>
                  <a:pt x="31" y="22"/>
                  <a:pt x="31" y="22"/>
                </a:cubicBezTo>
                <a:cubicBezTo>
                  <a:pt x="31" y="22"/>
                  <a:pt x="30" y="22"/>
                  <a:pt x="30" y="21"/>
                </a:cubicBezTo>
                <a:cubicBezTo>
                  <a:pt x="21" y="12"/>
                  <a:pt x="21" y="12"/>
                  <a:pt x="21" y="12"/>
                </a:cubicBezTo>
                <a:cubicBezTo>
                  <a:pt x="12" y="21"/>
                  <a:pt x="12" y="21"/>
                  <a:pt x="12" y="21"/>
                </a:cubicBezTo>
                <a:cubicBezTo>
                  <a:pt x="11" y="22"/>
                  <a:pt x="11" y="22"/>
                  <a:pt x="10" y="22"/>
                </a:cubicBezTo>
                <a:close/>
                <a:moveTo>
                  <a:pt x="6" y="27"/>
                </a:moveTo>
                <a:cubicBezTo>
                  <a:pt x="6" y="27"/>
                  <a:pt x="6" y="27"/>
                  <a:pt x="6" y="27"/>
                </a:cubicBezTo>
                <a:cubicBezTo>
                  <a:pt x="8" y="27"/>
                  <a:pt x="8" y="27"/>
                  <a:pt x="8" y="27"/>
                </a:cubicBezTo>
                <a:cubicBezTo>
                  <a:pt x="9" y="27"/>
                  <a:pt x="9" y="26"/>
                  <a:pt x="9" y="25"/>
                </a:cubicBezTo>
                <a:cubicBezTo>
                  <a:pt x="9" y="25"/>
                  <a:pt x="9" y="24"/>
                  <a:pt x="8" y="24"/>
                </a:cubicBezTo>
                <a:cubicBezTo>
                  <a:pt x="6" y="24"/>
                  <a:pt x="6" y="24"/>
                  <a:pt x="6" y="24"/>
                </a:cubicBezTo>
                <a:cubicBezTo>
                  <a:pt x="6" y="24"/>
                  <a:pt x="5" y="25"/>
                  <a:pt x="5" y="25"/>
                </a:cubicBezTo>
                <a:cubicBezTo>
                  <a:pt x="5" y="26"/>
                  <a:pt x="6" y="27"/>
                  <a:pt x="6" y="27"/>
                </a:cubicBezTo>
                <a:close/>
                <a:moveTo>
                  <a:pt x="6" y="32"/>
                </a:moveTo>
                <a:cubicBezTo>
                  <a:pt x="6" y="32"/>
                  <a:pt x="6" y="32"/>
                  <a:pt x="6" y="32"/>
                </a:cubicBezTo>
                <a:cubicBezTo>
                  <a:pt x="8" y="32"/>
                  <a:pt x="8" y="32"/>
                  <a:pt x="8" y="32"/>
                </a:cubicBezTo>
                <a:cubicBezTo>
                  <a:pt x="9" y="32"/>
                  <a:pt x="9" y="32"/>
                  <a:pt x="9" y="31"/>
                </a:cubicBezTo>
                <a:cubicBezTo>
                  <a:pt x="9" y="30"/>
                  <a:pt x="9" y="30"/>
                  <a:pt x="8" y="30"/>
                </a:cubicBezTo>
                <a:cubicBezTo>
                  <a:pt x="6" y="30"/>
                  <a:pt x="6" y="30"/>
                  <a:pt x="6" y="30"/>
                </a:cubicBezTo>
                <a:cubicBezTo>
                  <a:pt x="6" y="30"/>
                  <a:pt x="5" y="30"/>
                  <a:pt x="5" y="31"/>
                </a:cubicBezTo>
                <a:cubicBezTo>
                  <a:pt x="5" y="32"/>
                  <a:pt x="6" y="32"/>
                  <a:pt x="6" y="32"/>
                </a:cubicBezTo>
                <a:close/>
                <a:moveTo>
                  <a:pt x="6" y="37"/>
                </a:moveTo>
                <a:cubicBezTo>
                  <a:pt x="6" y="37"/>
                  <a:pt x="6" y="37"/>
                  <a:pt x="6" y="37"/>
                </a:cubicBezTo>
                <a:cubicBezTo>
                  <a:pt x="8" y="37"/>
                  <a:pt x="8" y="37"/>
                  <a:pt x="8" y="37"/>
                </a:cubicBezTo>
                <a:cubicBezTo>
                  <a:pt x="9" y="37"/>
                  <a:pt x="9" y="37"/>
                  <a:pt x="9" y="36"/>
                </a:cubicBezTo>
                <a:cubicBezTo>
                  <a:pt x="9" y="36"/>
                  <a:pt x="9" y="35"/>
                  <a:pt x="8" y="35"/>
                </a:cubicBezTo>
                <a:cubicBezTo>
                  <a:pt x="6" y="35"/>
                  <a:pt x="6" y="35"/>
                  <a:pt x="6" y="35"/>
                </a:cubicBezTo>
                <a:cubicBezTo>
                  <a:pt x="6" y="35"/>
                  <a:pt x="5" y="36"/>
                  <a:pt x="5" y="36"/>
                </a:cubicBezTo>
                <a:cubicBezTo>
                  <a:pt x="5" y="37"/>
                  <a:pt x="6" y="37"/>
                  <a:pt x="6" y="37"/>
                </a:cubicBezTo>
                <a:close/>
                <a:moveTo>
                  <a:pt x="6" y="43"/>
                </a:moveTo>
                <a:cubicBezTo>
                  <a:pt x="6" y="43"/>
                  <a:pt x="6" y="43"/>
                  <a:pt x="6" y="43"/>
                </a:cubicBezTo>
                <a:cubicBezTo>
                  <a:pt x="8" y="43"/>
                  <a:pt x="8" y="43"/>
                  <a:pt x="8" y="43"/>
                </a:cubicBezTo>
                <a:cubicBezTo>
                  <a:pt x="9" y="43"/>
                  <a:pt x="9" y="42"/>
                  <a:pt x="9" y="42"/>
                </a:cubicBezTo>
                <a:cubicBezTo>
                  <a:pt x="9" y="41"/>
                  <a:pt x="9" y="41"/>
                  <a:pt x="8" y="41"/>
                </a:cubicBezTo>
                <a:cubicBezTo>
                  <a:pt x="6" y="41"/>
                  <a:pt x="6" y="41"/>
                  <a:pt x="6" y="41"/>
                </a:cubicBezTo>
                <a:cubicBezTo>
                  <a:pt x="6" y="41"/>
                  <a:pt x="5" y="41"/>
                  <a:pt x="5" y="42"/>
                </a:cubicBezTo>
                <a:cubicBezTo>
                  <a:pt x="5" y="42"/>
                  <a:pt x="6" y="43"/>
                  <a:pt x="6" y="43"/>
                </a:cubicBezTo>
                <a:close/>
                <a:moveTo>
                  <a:pt x="34" y="27"/>
                </a:moveTo>
                <a:cubicBezTo>
                  <a:pt x="34" y="27"/>
                  <a:pt x="34" y="27"/>
                  <a:pt x="34" y="27"/>
                </a:cubicBezTo>
                <a:cubicBezTo>
                  <a:pt x="36" y="27"/>
                  <a:pt x="36" y="27"/>
                  <a:pt x="36" y="27"/>
                </a:cubicBezTo>
                <a:cubicBezTo>
                  <a:pt x="36" y="27"/>
                  <a:pt x="37" y="26"/>
                  <a:pt x="37" y="25"/>
                </a:cubicBezTo>
                <a:cubicBezTo>
                  <a:pt x="37" y="25"/>
                  <a:pt x="36" y="24"/>
                  <a:pt x="36" y="24"/>
                </a:cubicBezTo>
                <a:cubicBezTo>
                  <a:pt x="34" y="24"/>
                  <a:pt x="34" y="24"/>
                  <a:pt x="34" y="24"/>
                </a:cubicBezTo>
                <a:cubicBezTo>
                  <a:pt x="33" y="24"/>
                  <a:pt x="32" y="25"/>
                  <a:pt x="32" y="25"/>
                </a:cubicBezTo>
                <a:cubicBezTo>
                  <a:pt x="32" y="26"/>
                  <a:pt x="33" y="27"/>
                  <a:pt x="34" y="27"/>
                </a:cubicBezTo>
                <a:close/>
                <a:moveTo>
                  <a:pt x="34" y="32"/>
                </a:moveTo>
                <a:cubicBezTo>
                  <a:pt x="34" y="32"/>
                  <a:pt x="34" y="32"/>
                  <a:pt x="34" y="32"/>
                </a:cubicBezTo>
                <a:cubicBezTo>
                  <a:pt x="36" y="32"/>
                  <a:pt x="36" y="32"/>
                  <a:pt x="36" y="32"/>
                </a:cubicBezTo>
                <a:cubicBezTo>
                  <a:pt x="36" y="32"/>
                  <a:pt x="37" y="32"/>
                  <a:pt x="37" y="31"/>
                </a:cubicBezTo>
                <a:cubicBezTo>
                  <a:pt x="37" y="30"/>
                  <a:pt x="36" y="30"/>
                  <a:pt x="36" y="30"/>
                </a:cubicBezTo>
                <a:cubicBezTo>
                  <a:pt x="34" y="30"/>
                  <a:pt x="34" y="30"/>
                  <a:pt x="34" y="30"/>
                </a:cubicBezTo>
                <a:cubicBezTo>
                  <a:pt x="33" y="30"/>
                  <a:pt x="32" y="30"/>
                  <a:pt x="32" y="31"/>
                </a:cubicBezTo>
                <a:cubicBezTo>
                  <a:pt x="32" y="32"/>
                  <a:pt x="33" y="32"/>
                  <a:pt x="34" y="32"/>
                </a:cubicBezTo>
                <a:close/>
                <a:moveTo>
                  <a:pt x="34" y="37"/>
                </a:moveTo>
                <a:cubicBezTo>
                  <a:pt x="34" y="37"/>
                  <a:pt x="34" y="37"/>
                  <a:pt x="34" y="37"/>
                </a:cubicBezTo>
                <a:cubicBezTo>
                  <a:pt x="36" y="37"/>
                  <a:pt x="36" y="37"/>
                  <a:pt x="36" y="37"/>
                </a:cubicBezTo>
                <a:cubicBezTo>
                  <a:pt x="36" y="37"/>
                  <a:pt x="37" y="37"/>
                  <a:pt x="37" y="36"/>
                </a:cubicBezTo>
                <a:cubicBezTo>
                  <a:pt x="37" y="36"/>
                  <a:pt x="36" y="35"/>
                  <a:pt x="36" y="35"/>
                </a:cubicBezTo>
                <a:cubicBezTo>
                  <a:pt x="34" y="35"/>
                  <a:pt x="34" y="35"/>
                  <a:pt x="34" y="35"/>
                </a:cubicBezTo>
                <a:cubicBezTo>
                  <a:pt x="33" y="35"/>
                  <a:pt x="32" y="36"/>
                  <a:pt x="32" y="36"/>
                </a:cubicBezTo>
                <a:cubicBezTo>
                  <a:pt x="32" y="37"/>
                  <a:pt x="33" y="37"/>
                  <a:pt x="34" y="37"/>
                </a:cubicBezTo>
                <a:close/>
                <a:moveTo>
                  <a:pt x="34" y="43"/>
                </a:moveTo>
                <a:cubicBezTo>
                  <a:pt x="34" y="43"/>
                  <a:pt x="34" y="43"/>
                  <a:pt x="34" y="43"/>
                </a:cubicBezTo>
                <a:cubicBezTo>
                  <a:pt x="36" y="43"/>
                  <a:pt x="36" y="43"/>
                  <a:pt x="36" y="43"/>
                </a:cubicBezTo>
                <a:cubicBezTo>
                  <a:pt x="36" y="43"/>
                  <a:pt x="37" y="42"/>
                  <a:pt x="37" y="42"/>
                </a:cubicBezTo>
                <a:cubicBezTo>
                  <a:pt x="37" y="41"/>
                  <a:pt x="36" y="41"/>
                  <a:pt x="36" y="41"/>
                </a:cubicBezTo>
                <a:cubicBezTo>
                  <a:pt x="34" y="41"/>
                  <a:pt x="34" y="41"/>
                  <a:pt x="34" y="41"/>
                </a:cubicBezTo>
                <a:cubicBezTo>
                  <a:pt x="33" y="41"/>
                  <a:pt x="32" y="41"/>
                  <a:pt x="32" y="42"/>
                </a:cubicBezTo>
                <a:cubicBezTo>
                  <a:pt x="32" y="42"/>
                  <a:pt x="33" y="43"/>
                  <a:pt x="34" y="43"/>
                </a:cubicBezTo>
                <a:close/>
                <a:moveTo>
                  <a:pt x="17" y="27"/>
                </a:moveTo>
                <a:cubicBezTo>
                  <a:pt x="17" y="27"/>
                  <a:pt x="17" y="27"/>
                  <a:pt x="17" y="27"/>
                </a:cubicBezTo>
                <a:cubicBezTo>
                  <a:pt x="25" y="27"/>
                  <a:pt x="25" y="27"/>
                  <a:pt x="25" y="27"/>
                </a:cubicBezTo>
                <a:cubicBezTo>
                  <a:pt x="26" y="27"/>
                  <a:pt x="26" y="26"/>
                  <a:pt x="26" y="25"/>
                </a:cubicBezTo>
                <a:cubicBezTo>
                  <a:pt x="26" y="25"/>
                  <a:pt x="26" y="24"/>
                  <a:pt x="25" y="24"/>
                </a:cubicBezTo>
                <a:cubicBezTo>
                  <a:pt x="17" y="24"/>
                  <a:pt x="17" y="24"/>
                  <a:pt x="17" y="24"/>
                </a:cubicBezTo>
                <a:cubicBezTo>
                  <a:pt x="16" y="24"/>
                  <a:pt x="16" y="25"/>
                  <a:pt x="16" y="25"/>
                </a:cubicBezTo>
                <a:cubicBezTo>
                  <a:pt x="16" y="26"/>
                  <a:pt x="16" y="27"/>
                  <a:pt x="17" y="27"/>
                </a:cubicBezTo>
                <a:close/>
                <a:moveTo>
                  <a:pt x="17" y="32"/>
                </a:moveTo>
                <a:cubicBezTo>
                  <a:pt x="17" y="32"/>
                  <a:pt x="17" y="32"/>
                  <a:pt x="17" y="32"/>
                </a:cubicBezTo>
                <a:cubicBezTo>
                  <a:pt x="25" y="32"/>
                  <a:pt x="25" y="32"/>
                  <a:pt x="25" y="32"/>
                </a:cubicBezTo>
                <a:cubicBezTo>
                  <a:pt x="26" y="32"/>
                  <a:pt x="26" y="32"/>
                  <a:pt x="26" y="31"/>
                </a:cubicBezTo>
                <a:cubicBezTo>
                  <a:pt x="26" y="30"/>
                  <a:pt x="26" y="30"/>
                  <a:pt x="25" y="30"/>
                </a:cubicBezTo>
                <a:cubicBezTo>
                  <a:pt x="17" y="30"/>
                  <a:pt x="17" y="30"/>
                  <a:pt x="17" y="30"/>
                </a:cubicBezTo>
                <a:cubicBezTo>
                  <a:pt x="16" y="30"/>
                  <a:pt x="16" y="30"/>
                  <a:pt x="16" y="31"/>
                </a:cubicBezTo>
                <a:cubicBezTo>
                  <a:pt x="16" y="32"/>
                  <a:pt x="16" y="32"/>
                  <a:pt x="17" y="32"/>
                </a:cubicBezTo>
                <a:close/>
                <a:moveTo>
                  <a:pt x="17" y="37"/>
                </a:moveTo>
                <a:cubicBezTo>
                  <a:pt x="17" y="37"/>
                  <a:pt x="17" y="37"/>
                  <a:pt x="17" y="37"/>
                </a:cubicBezTo>
                <a:cubicBezTo>
                  <a:pt x="25" y="37"/>
                  <a:pt x="25" y="37"/>
                  <a:pt x="25" y="37"/>
                </a:cubicBezTo>
                <a:cubicBezTo>
                  <a:pt x="26" y="37"/>
                  <a:pt x="26" y="37"/>
                  <a:pt x="26" y="36"/>
                </a:cubicBezTo>
                <a:cubicBezTo>
                  <a:pt x="26" y="36"/>
                  <a:pt x="26" y="35"/>
                  <a:pt x="25" y="35"/>
                </a:cubicBezTo>
                <a:cubicBezTo>
                  <a:pt x="17" y="35"/>
                  <a:pt x="17" y="35"/>
                  <a:pt x="17" y="35"/>
                </a:cubicBezTo>
                <a:cubicBezTo>
                  <a:pt x="16" y="35"/>
                  <a:pt x="16" y="36"/>
                  <a:pt x="16" y="36"/>
                </a:cubicBezTo>
                <a:cubicBezTo>
                  <a:pt x="16" y="37"/>
                  <a:pt x="16" y="37"/>
                  <a:pt x="17" y="37"/>
                </a:cubicBezTo>
                <a:close/>
                <a:moveTo>
                  <a:pt x="17" y="43"/>
                </a:moveTo>
                <a:cubicBezTo>
                  <a:pt x="17" y="43"/>
                  <a:pt x="17" y="43"/>
                  <a:pt x="17" y="43"/>
                </a:cubicBezTo>
                <a:cubicBezTo>
                  <a:pt x="25" y="43"/>
                  <a:pt x="25" y="43"/>
                  <a:pt x="25" y="43"/>
                </a:cubicBezTo>
                <a:cubicBezTo>
                  <a:pt x="26" y="43"/>
                  <a:pt x="26" y="42"/>
                  <a:pt x="26" y="42"/>
                </a:cubicBezTo>
                <a:cubicBezTo>
                  <a:pt x="26" y="41"/>
                  <a:pt x="26" y="41"/>
                  <a:pt x="25" y="41"/>
                </a:cubicBezTo>
                <a:cubicBezTo>
                  <a:pt x="17" y="41"/>
                  <a:pt x="17" y="41"/>
                  <a:pt x="17" y="41"/>
                </a:cubicBezTo>
                <a:cubicBezTo>
                  <a:pt x="16" y="41"/>
                  <a:pt x="16" y="41"/>
                  <a:pt x="16" y="42"/>
                </a:cubicBezTo>
                <a:cubicBezTo>
                  <a:pt x="16" y="42"/>
                  <a:pt x="16" y="43"/>
                  <a:pt x="17" y="43"/>
                </a:cubicBezTo>
                <a:close/>
                <a:moveTo>
                  <a:pt x="25" y="3"/>
                </a:moveTo>
                <a:cubicBezTo>
                  <a:pt x="25" y="3"/>
                  <a:pt x="25" y="3"/>
                  <a:pt x="25" y="3"/>
                </a:cubicBezTo>
                <a:cubicBezTo>
                  <a:pt x="22" y="3"/>
                  <a:pt x="22" y="3"/>
                  <a:pt x="22" y="3"/>
                </a:cubicBezTo>
                <a:cubicBezTo>
                  <a:pt x="22" y="5"/>
                  <a:pt x="22" y="5"/>
                  <a:pt x="22" y="5"/>
                </a:cubicBezTo>
                <a:cubicBezTo>
                  <a:pt x="25" y="5"/>
                  <a:pt x="25" y="5"/>
                  <a:pt x="25" y="5"/>
                </a:cubicBezTo>
                <a:cubicBezTo>
                  <a:pt x="25" y="4"/>
                  <a:pt x="25" y="4"/>
                  <a:pt x="25" y="4"/>
                </a:cubicBezTo>
                <a:cubicBezTo>
                  <a:pt x="25" y="4"/>
                  <a:pt x="25" y="4"/>
                  <a:pt x="25" y="4"/>
                </a:cubicBezTo>
                <a:cubicBezTo>
                  <a:pt x="25" y="4"/>
                  <a:pt x="25" y="4"/>
                  <a:pt x="25" y="4"/>
                </a:cubicBezTo>
                <a:cubicBezTo>
                  <a:pt x="24" y="4"/>
                  <a:pt x="24" y="3"/>
                  <a:pt x="25" y="3"/>
                </a:cubicBezTo>
                <a:cubicBezTo>
                  <a:pt x="25" y="3"/>
                  <a:pt x="25" y="3"/>
                  <a:pt x="25" y="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20" name="Freeform 726"/>
          <p:cNvSpPr>
            <a:spLocks noEditPoints="1"/>
          </p:cNvSpPr>
          <p:nvPr/>
        </p:nvSpPr>
        <p:spPr bwMode="auto">
          <a:xfrm>
            <a:off x="2884759" y="5715151"/>
            <a:ext cx="167996" cy="167996"/>
          </a:xfrm>
          <a:custGeom>
            <a:avLst/>
            <a:gdLst>
              <a:gd name="T0" fmla="*/ 32 w 50"/>
              <a:gd name="T1" fmla="*/ 19 h 50"/>
              <a:gd name="T2" fmla="*/ 27 w 50"/>
              <a:gd name="T3" fmla="*/ 22 h 50"/>
              <a:gd name="T4" fmla="*/ 30 w 50"/>
              <a:gd name="T5" fmla="*/ 21 h 50"/>
              <a:gd name="T6" fmla="*/ 29 w 50"/>
              <a:gd name="T7" fmla="*/ 22 h 50"/>
              <a:gd name="T8" fmla="*/ 21 w 50"/>
              <a:gd name="T9" fmla="*/ 25 h 50"/>
              <a:gd name="T10" fmla="*/ 21 w 50"/>
              <a:gd name="T11" fmla="*/ 19 h 50"/>
              <a:gd name="T12" fmla="*/ 20 w 50"/>
              <a:gd name="T13" fmla="*/ 21 h 50"/>
              <a:gd name="T14" fmla="*/ 22 w 50"/>
              <a:gd name="T15" fmla="*/ 22 h 50"/>
              <a:gd name="T16" fmla="*/ 48 w 50"/>
              <a:gd name="T17" fmla="*/ 0 h 50"/>
              <a:gd name="T18" fmla="*/ 2 w 50"/>
              <a:gd name="T19" fmla="*/ 50 h 50"/>
              <a:gd name="T20" fmla="*/ 46 w 50"/>
              <a:gd name="T21" fmla="*/ 46 h 50"/>
              <a:gd name="T22" fmla="*/ 46 w 50"/>
              <a:gd name="T23" fmla="*/ 46 h 50"/>
              <a:gd name="T24" fmla="*/ 8 w 50"/>
              <a:gd name="T25" fmla="*/ 4 h 50"/>
              <a:gd name="T26" fmla="*/ 18 w 50"/>
              <a:gd name="T27" fmla="*/ 4 h 50"/>
              <a:gd name="T28" fmla="*/ 29 w 50"/>
              <a:gd name="T29" fmla="*/ 4 h 50"/>
              <a:gd name="T30" fmla="*/ 39 w 50"/>
              <a:gd name="T31" fmla="*/ 4 h 50"/>
              <a:gd name="T32" fmla="*/ 46 w 50"/>
              <a:gd name="T33" fmla="*/ 4 h 50"/>
              <a:gd name="T34" fmla="*/ 41 w 50"/>
              <a:gd name="T35" fmla="*/ 24 h 50"/>
              <a:gd name="T36" fmla="*/ 36 w 50"/>
              <a:gd name="T37" fmla="*/ 19 h 50"/>
              <a:gd name="T38" fmla="*/ 39 w 50"/>
              <a:gd name="T39" fmla="*/ 21 h 50"/>
              <a:gd name="T40" fmla="*/ 38 w 50"/>
              <a:gd name="T41" fmla="*/ 22 h 50"/>
              <a:gd name="T42" fmla="*/ 39 w 50"/>
              <a:gd name="T43" fmla="*/ 34 h 50"/>
              <a:gd name="T44" fmla="*/ 41 w 50"/>
              <a:gd name="T45" fmla="*/ 28 h 50"/>
              <a:gd name="T46" fmla="*/ 36 w 50"/>
              <a:gd name="T47" fmla="*/ 33 h 50"/>
              <a:gd name="T48" fmla="*/ 40 w 50"/>
              <a:gd name="T49" fmla="*/ 30 h 50"/>
              <a:gd name="T50" fmla="*/ 38 w 50"/>
              <a:gd name="T51" fmla="*/ 30 h 50"/>
              <a:gd name="T52" fmla="*/ 23 w 50"/>
              <a:gd name="T53" fmla="*/ 41 h 50"/>
              <a:gd name="T54" fmla="*/ 19 w 50"/>
              <a:gd name="T55" fmla="*/ 37 h 50"/>
              <a:gd name="T56" fmla="*/ 20 w 50"/>
              <a:gd name="T57" fmla="*/ 38 h 50"/>
              <a:gd name="T58" fmla="*/ 22 w 50"/>
              <a:gd name="T59" fmla="*/ 40 h 50"/>
              <a:gd name="T60" fmla="*/ 20 w 50"/>
              <a:gd name="T61" fmla="*/ 38 h 50"/>
              <a:gd name="T62" fmla="*/ 14 w 50"/>
              <a:gd name="T63" fmla="*/ 33 h 50"/>
              <a:gd name="T64" fmla="*/ 10 w 50"/>
              <a:gd name="T65" fmla="*/ 28 h 50"/>
              <a:gd name="T66" fmla="*/ 11 w 50"/>
              <a:gd name="T67" fmla="*/ 30 h 50"/>
              <a:gd name="T68" fmla="*/ 13 w 50"/>
              <a:gd name="T69" fmla="*/ 31 h 50"/>
              <a:gd name="T70" fmla="*/ 11 w 50"/>
              <a:gd name="T71" fmla="*/ 30 h 50"/>
              <a:gd name="T72" fmla="*/ 14 w 50"/>
              <a:gd name="T73" fmla="*/ 41 h 50"/>
              <a:gd name="T74" fmla="*/ 10 w 50"/>
              <a:gd name="T75" fmla="*/ 37 h 50"/>
              <a:gd name="T76" fmla="*/ 11 w 50"/>
              <a:gd name="T77" fmla="*/ 38 h 50"/>
              <a:gd name="T78" fmla="*/ 13 w 50"/>
              <a:gd name="T79" fmla="*/ 40 h 50"/>
              <a:gd name="T80" fmla="*/ 11 w 50"/>
              <a:gd name="T81" fmla="*/ 38 h 50"/>
              <a:gd name="T82" fmla="*/ 32 w 50"/>
              <a:gd name="T83" fmla="*/ 33 h 50"/>
              <a:gd name="T84" fmla="*/ 27 w 50"/>
              <a:gd name="T85" fmla="*/ 28 h 50"/>
              <a:gd name="T86" fmla="*/ 29 w 50"/>
              <a:gd name="T87" fmla="*/ 30 h 50"/>
              <a:gd name="T88" fmla="*/ 30 w 50"/>
              <a:gd name="T89" fmla="*/ 31 h 50"/>
              <a:gd name="T90" fmla="*/ 27 w 50"/>
              <a:gd name="T91" fmla="*/ 41 h 50"/>
              <a:gd name="T92" fmla="*/ 33 w 50"/>
              <a:gd name="T93" fmla="*/ 39 h 50"/>
              <a:gd name="T94" fmla="*/ 27 w 50"/>
              <a:gd name="T95" fmla="*/ 37 h 50"/>
              <a:gd name="T96" fmla="*/ 29 w 50"/>
              <a:gd name="T97" fmla="*/ 38 h 50"/>
              <a:gd name="T98" fmla="*/ 30 w 50"/>
              <a:gd name="T99" fmla="*/ 40 h 50"/>
              <a:gd name="T100" fmla="*/ 19 w 50"/>
              <a:gd name="T101" fmla="*/ 33 h 50"/>
              <a:gd name="T102" fmla="*/ 23 w 50"/>
              <a:gd name="T103" fmla="*/ 28 h 50"/>
              <a:gd name="T104" fmla="*/ 19 w 50"/>
              <a:gd name="T105" fmla="*/ 33 h 50"/>
              <a:gd name="T106" fmla="*/ 22 w 50"/>
              <a:gd name="T107" fmla="*/ 30 h 50"/>
              <a:gd name="T108" fmla="*/ 21 w 50"/>
              <a:gd name="T10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50">
                <a:moveTo>
                  <a:pt x="27" y="24"/>
                </a:moveTo>
                <a:cubicBezTo>
                  <a:pt x="28" y="25"/>
                  <a:pt x="29" y="25"/>
                  <a:pt x="30" y="25"/>
                </a:cubicBezTo>
                <a:cubicBezTo>
                  <a:pt x="31" y="25"/>
                  <a:pt x="31" y="25"/>
                  <a:pt x="32" y="24"/>
                </a:cubicBezTo>
                <a:cubicBezTo>
                  <a:pt x="33" y="23"/>
                  <a:pt x="33" y="23"/>
                  <a:pt x="33" y="22"/>
                </a:cubicBezTo>
                <a:cubicBezTo>
                  <a:pt x="33" y="21"/>
                  <a:pt x="33" y="20"/>
                  <a:pt x="32" y="19"/>
                </a:cubicBezTo>
                <a:cubicBezTo>
                  <a:pt x="32" y="19"/>
                  <a:pt x="32" y="19"/>
                  <a:pt x="32" y="19"/>
                </a:cubicBezTo>
                <a:cubicBezTo>
                  <a:pt x="31" y="19"/>
                  <a:pt x="31" y="19"/>
                  <a:pt x="30" y="19"/>
                </a:cubicBezTo>
                <a:cubicBezTo>
                  <a:pt x="29" y="19"/>
                  <a:pt x="28" y="19"/>
                  <a:pt x="27" y="19"/>
                </a:cubicBezTo>
                <a:cubicBezTo>
                  <a:pt x="27" y="19"/>
                  <a:pt x="27" y="19"/>
                  <a:pt x="27" y="19"/>
                </a:cubicBezTo>
                <a:cubicBezTo>
                  <a:pt x="27" y="20"/>
                  <a:pt x="27" y="21"/>
                  <a:pt x="27" y="22"/>
                </a:cubicBezTo>
                <a:cubicBezTo>
                  <a:pt x="27" y="23"/>
                  <a:pt x="27" y="23"/>
                  <a:pt x="27" y="24"/>
                </a:cubicBezTo>
                <a:cubicBezTo>
                  <a:pt x="27" y="24"/>
                  <a:pt x="27" y="24"/>
                  <a:pt x="27" y="24"/>
                </a:cubicBezTo>
                <a:close/>
                <a:moveTo>
                  <a:pt x="29" y="21"/>
                </a:moveTo>
                <a:cubicBezTo>
                  <a:pt x="29" y="21"/>
                  <a:pt x="29" y="21"/>
                  <a:pt x="29" y="21"/>
                </a:cubicBezTo>
                <a:cubicBezTo>
                  <a:pt x="29" y="21"/>
                  <a:pt x="29" y="21"/>
                  <a:pt x="30" y="21"/>
                </a:cubicBezTo>
                <a:cubicBezTo>
                  <a:pt x="30" y="21"/>
                  <a:pt x="30" y="21"/>
                  <a:pt x="30" y="21"/>
                </a:cubicBezTo>
                <a:cubicBezTo>
                  <a:pt x="31" y="21"/>
                  <a:pt x="31" y="21"/>
                  <a:pt x="31" y="22"/>
                </a:cubicBezTo>
                <a:cubicBezTo>
                  <a:pt x="31" y="22"/>
                  <a:pt x="31" y="22"/>
                  <a:pt x="30" y="22"/>
                </a:cubicBezTo>
                <a:cubicBezTo>
                  <a:pt x="30" y="23"/>
                  <a:pt x="30" y="23"/>
                  <a:pt x="30" y="23"/>
                </a:cubicBezTo>
                <a:cubicBezTo>
                  <a:pt x="29" y="23"/>
                  <a:pt x="29" y="23"/>
                  <a:pt x="29" y="22"/>
                </a:cubicBezTo>
                <a:cubicBezTo>
                  <a:pt x="29" y="22"/>
                  <a:pt x="29" y="22"/>
                  <a:pt x="29" y="22"/>
                </a:cubicBezTo>
                <a:cubicBezTo>
                  <a:pt x="29" y="21"/>
                  <a:pt x="29" y="21"/>
                  <a:pt x="29" y="21"/>
                </a:cubicBezTo>
                <a:close/>
                <a:moveTo>
                  <a:pt x="19" y="24"/>
                </a:moveTo>
                <a:cubicBezTo>
                  <a:pt x="19" y="24"/>
                  <a:pt x="19" y="24"/>
                  <a:pt x="19" y="24"/>
                </a:cubicBezTo>
                <a:cubicBezTo>
                  <a:pt x="19" y="25"/>
                  <a:pt x="20" y="25"/>
                  <a:pt x="21" y="25"/>
                </a:cubicBezTo>
                <a:cubicBezTo>
                  <a:pt x="22" y="25"/>
                  <a:pt x="23" y="25"/>
                  <a:pt x="23" y="24"/>
                </a:cubicBezTo>
                <a:cubicBezTo>
                  <a:pt x="24" y="23"/>
                  <a:pt x="24" y="23"/>
                  <a:pt x="24" y="22"/>
                </a:cubicBezTo>
                <a:cubicBezTo>
                  <a:pt x="24" y="21"/>
                  <a:pt x="24" y="20"/>
                  <a:pt x="23" y="19"/>
                </a:cubicBezTo>
                <a:cubicBezTo>
                  <a:pt x="23" y="19"/>
                  <a:pt x="23" y="19"/>
                  <a:pt x="23" y="19"/>
                </a:cubicBezTo>
                <a:cubicBezTo>
                  <a:pt x="23" y="19"/>
                  <a:pt x="22" y="19"/>
                  <a:pt x="21" y="19"/>
                </a:cubicBezTo>
                <a:cubicBezTo>
                  <a:pt x="20" y="19"/>
                  <a:pt x="19" y="19"/>
                  <a:pt x="19" y="19"/>
                </a:cubicBezTo>
                <a:cubicBezTo>
                  <a:pt x="18" y="20"/>
                  <a:pt x="18" y="21"/>
                  <a:pt x="18" y="22"/>
                </a:cubicBezTo>
                <a:cubicBezTo>
                  <a:pt x="18" y="23"/>
                  <a:pt x="18" y="23"/>
                  <a:pt x="19" y="24"/>
                </a:cubicBezTo>
                <a:close/>
                <a:moveTo>
                  <a:pt x="20" y="21"/>
                </a:moveTo>
                <a:cubicBezTo>
                  <a:pt x="20" y="21"/>
                  <a:pt x="20" y="21"/>
                  <a:pt x="20" y="21"/>
                </a:cubicBezTo>
                <a:cubicBezTo>
                  <a:pt x="20" y="21"/>
                  <a:pt x="21" y="21"/>
                  <a:pt x="21" y="21"/>
                </a:cubicBezTo>
                <a:cubicBezTo>
                  <a:pt x="21" y="21"/>
                  <a:pt x="21" y="21"/>
                  <a:pt x="22" y="21"/>
                </a:cubicBezTo>
                <a:cubicBezTo>
                  <a:pt x="22" y="21"/>
                  <a:pt x="22" y="21"/>
                  <a:pt x="22" y="21"/>
                </a:cubicBezTo>
                <a:cubicBezTo>
                  <a:pt x="22" y="21"/>
                  <a:pt x="22" y="21"/>
                  <a:pt x="22" y="22"/>
                </a:cubicBezTo>
                <a:cubicBezTo>
                  <a:pt x="22" y="22"/>
                  <a:pt x="22" y="22"/>
                  <a:pt x="22" y="22"/>
                </a:cubicBezTo>
                <a:cubicBezTo>
                  <a:pt x="21" y="23"/>
                  <a:pt x="21" y="23"/>
                  <a:pt x="21" y="23"/>
                </a:cubicBezTo>
                <a:cubicBezTo>
                  <a:pt x="21" y="23"/>
                  <a:pt x="20" y="23"/>
                  <a:pt x="20" y="22"/>
                </a:cubicBezTo>
                <a:cubicBezTo>
                  <a:pt x="20" y="22"/>
                  <a:pt x="20" y="22"/>
                  <a:pt x="20" y="22"/>
                </a:cubicBezTo>
                <a:cubicBezTo>
                  <a:pt x="20" y="21"/>
                  <a:pt x="20" y="21"/>
                  <a:pt x="20" y="21"/>
                </a:cubicBezTo>
                <a:close/>
                <a:moveTo>
                  <a:pt x="48" y="0"/>
                </a:moveTo>
                <a:cubicBezTo>
                  <a:pt x="48" y="0"/>
                  <a:pt x="48" y="0"/>
                  <a:pt x="48" y="0"/>
                </a:cubicBezTo>
                <a:cubicBezTo>
                  <a:pt x="2" y="0"/>
                  <a:pt x="2" y="0"/>
                  <a:pt x="2" y="0"/>
                </a:cubicBezTo>
                <a:cubicBezTo>
                  <a:pt x="1" y="0"/>
                  <a:pt x="0" y="1"/>
                  <a:pt x="0" y="2"/>
                </a:cubicBezTo>
                <a:cubicBezTo>
                  <a:pt x="0" y="48"/>
                  <a:pt x="0" y="48"/>
                  <a:pt x="0" y="48"/>
                </a:cubicBezTo>
                <a:cubicBezTo>
                  <a:pt x="0" y="49"/>
                  <a:pt x="1" y="50"/>
                  <a:pt x="2" y="50"/>
                </a:cubicBezTo>
                <a:cubicBezTo>
                  <a:pt x="48" y="50"/>
                  <a:pt x="48" y="50"/>
                  <a:pt x="48" y="50"/>
                </a:cubicBezTo>
                <a:cubicBezTo>
                  <a:pt x="49" y="50"/>
                  <a:pt x="50" y="49"/>
                  <a:pt x="50" y="48"/>
                </a:cubicBezTo>
                <a:cubicBezTo>
                  <a:pt x="50" y="2"/>
                  <a:pt x="50" y="2"/>
                  <a:pt x="50" y="2"/>
                </a:cubicBezTo>
                <a:cubicBezTo>
                  <a:pt x="50" y="1"/>
                  <a:pt x="49" y="0"/>
                  <a:pt x="48" y="0"/>
                </a:cubicBezTo>
                <a:close/>
                <a:moveTo>
                  <a:pt x="46" y="46"/>
                </a:moveTo>
                <a:cubicBezTo>
                  <a:pt x="46" y="46"/>
                  <a:pt x="46" y="46"/>
                  <a:pt x="46" y="46"/>
                </a:cubicBezTo>
                <a:cubicBezTo>
                  <a:pt x="4" y="46"/>
                  <a:pt x="4" y="46"/>
                  <a:pt x="4" y="46"/>
                </a:cubicBezTo>
                <a:cubicBezTo>
                  <a:pt x="4" y="15"/>
                  <a:pt x="4" y="15"/>
                  <a:pt x="4" y="15"/>
                </a:cubicBezTo>
                <a:cubicBezTo>
                  <a:pt x="46" y="15"/>
                  <a:pt x="46" y="15"/>
                  <a:pt x="46" y="15"/>
                </a:cubicBezTo>
                <a:cubicBezTo>
                  <a:pt x="46" y="46"/>
                  <a:pt x="46" y="46"/>
                  <a:pt x="46" y="46"/>
                </a:cubicBezTo>
                <a:close/>
                <a:moveTo>
                  <a:pt x="46" y="13"/>
                </a:moveTo>
                <a:cubicBezTo>
                  <a:pt x="46" y="13"/>
                  <a:pt x="46" y="13"/>
                  <a:pt x="46" y="13"/>
                </a:cubicBezTo>
                <a:cubicBezTo>
                  <a:pt x="4" y="13"/>
                  <a:pt x="4" y="13"/>
                  <a:pt x="4" y="13"/>
                </a:cubicBezTo>
                <a:cubicBezTo>
                  <a:pt x="4" y="4"/>
                  <a:pt x="4" y="4"/>
                  <a:pt x="4" y="4"/>
                </a:cubicBezTo>
                <a:cubicBezTo>
                  <a:pt x="8" y="4"/>
                  <a:pt x="8" y="4"/>
                  <a:pt x="8" y="4"/>
                </a:cubicBezTo>
                <a:cubicBezTo>
                  <a:pt x="8" y="7"/>
                  <a:pt x="8" y="7"/>
                  <a:pt x="8" y="7"/>
                </a:cubicBezTo>
                <a:cubicBezTo>
                  <a:pt x="8" y="8"/>
                  <a:pt x="9" y="8"/>
                  <a:pt x="10" y="8"/>
                </a:cubicBezTo>
                <a:cubicBezTo>
                  <a:pt x="11" y="8"/>
                  <a:pt x="12" y="8"/>
                  <a:pt x="12" y="7"/>
                </a:cubicBezTo>
                <a:cubicBezTo>
                  <a:pt x="12" y="4"/>
                  <a:pt x="12" y="4"/>
                  <a:pt x="12" y="4"/>
                </a:cubicBezTo>
                <a:cubicBezTo>
                  <a:pt x="18" y="4"/>
                  <a:pt x="18" y="4"/>
                  <a:pt x="18" y="4"/>
                </a:cubicBezTo>
                <a:cubicBezTo>
                  <a:pt x="18" y="7"/>
                  <a:pt x="18" y="7"/>
                  <a:pt x="18" y="7"/>
                </a:cubicBezTo>
                <a:cubicBezTo>
                  <a:pt x="18" y="8"/>
                  <a:pt x="19" y="8"/>
                  <a:pt x="20" y="8"/>
                </a:cubicBezTo>
                <a:cubicBezTo>
                  <a:pt x="21" y="8"/>
                  <a:pt x="22" y="8"/>
                  <a:pt x="22" y="7"/>
                </a:cubicBezTo>
                <a:cubicBezTo>
                  <a:pt x="22" y="4"/>
                  <a:pt x="22" y="4"/>
                  <a:pt x="22" y="4"/>
                </a:cubicBezTo>
                <a:cubicBezTo>
                  <a:pt x="29" y="4"/>
                  <a:pt x="29" y="4"/>
                  <a:pt x="29" y="4"/>
                </a:cubicBezTo>
                <a:cubicBezTo>
                  <a:pt x="29" y="7"/>
                  <a:pt x="29" y="7"/>
                  <a:pt x="29" y="7"/>
                </a:cubicBezTo>
                <a:cubicBezTo>
                  <a:pt x="29" y="8"/>
                  <a:pt x="29" y="8"/>
                  <a:pt x="30" y="8"/>
                </a:cubicBezTo>
                <a:cubicBezTo>
                  <a:pt x="32" y="8"/>
                  <a:pt x="32" y="8"/>
                  <a:pt x="32" y="7"/>
                </a:cubicBezTo>
                <a:cubicBezTo>
                  <a:pt x="32" y="4"/>
                  <a:pt x="32" y="4"/>
                  <a:pt x="32" y="4"/>
                </a:cubicBezTo>
                <a:cubicBezTo>
                  <a:pt x="39" y="4"/>
                  <a:pt x="39" y="4"/>
                  <a:pt x="39" y="4"/>
                </a:cubicBezTo>
                <a:cubicBezTo>
                  <a:pt x="39" y="7"/>
                  <a:pt x="39" y="7"/>
                  <a:pt x="39" y="7"/>
                </a:cubicBezTo>
                <a:cubicBezTo>
                  <a:pt x="39" y="8"/>
                  <a:pt x="40" y="8"/>
                  <a:pt x="41" y="8"/>
                </a:cubicBezTo>
                <a:cubicBezTo>
                  <a:pt x="42" y="8"/>
                  <a:pt x="43" y="8"/>
                  <a:pt x="43" y="7"/>
                </a:cubicBezTo>
                <a:cubicBezTo>
                  <a:pt x="43" y="4"/>
                  <a:pt x="43" y="4"/>
                  <a:pt x="43" y="4"/>
                </a:cubicBezTo>
                <a:cubicBezTo>
                  <a:pt x="46" y="4"/>
                  <a:pt x="46" y="4"/>
                  <a:pt x="46" y="4"/>
                </a:cubicBezTo>
                <a:cubicBezTo>
                  <a:pt x="46" y="13"/>
                  <a:pt x="46" y="13"/>
                  <a:pt x="46" y="13"/>
                </a:cubicBezTo>
                <a:close/>
                <a:moveTo>
                  <a:pt x="36" y="24"/>
                </a:moveTo>
                <a:cubicBezTo>
                  <a:pt x="36" y="24"/>
                  <a:pt x="36" y="24"/>
                  <a:pt x="36" y="24"/>
                </a:cubicBezTo>
                <a:cubicBezTo>
                  <a:pt x="37" y="25"/>
                  <a:pt x="38" y="25"/>
                  <a:pt x="39" y="25"/>
                </a:cubicBezTo>
                <a:cubicBezTo>
                  <a:pt x="39" y="25"/>
                  <a:pt x="40" y="25"/>
                  <a:pt x="41" y="24"/>
                </a:cubicBezTo>
                <a:cubicBezTo>
                  <a:pt x="41" y="23"/>
                  <a:pt x="42" y="23"/>
                  <a:pt x="42" y="22"/>
                </a:cubicBezTo>
                <a:cubicBezTo>
                  <a:pt x="42" y="21"/>
                  <a:pt x="41" y="20"/>
                  <a:pt x="41" y="19"/>
                </a:cubicBezTo>
                <a:cubicBezTo>
                  <a:pt x="41" y="19"/>
                  <a:pt x="41" y="19"/>
                  <a:pt x="41" y="19"/>
                </a:cubicBezTo>
                <a:cubicBezTo>
                  <a:pt x="40" y="19"/>
                  <a:pt x="39" y="19"/>
                  <a:pt x="39" y="19"/>
                </a:cubicBezTo>
                <a:cubicBezTo>
                  <a:pt x="38" y="19"/>
                  <a:pt x="37" y="19"/>
                  <a:pt x="36" y="19"/>
                </a:cubicBezTo>
                <a:cubicBezTo>
                  <a:pt x="36" y="20"/>
                  <a:pt x="35" y="21"/>
                  <a:pt x="35" y="22"/>
                </a:cubicBezTo>
                <a:cubicBezTo>
                  <a:pt x="35" y="23"/>
                  <a:pt x="36" y="23"/>
                  <a:pt x="36" y="24"/>
                </a:cubicBezTo>
                <a:close/>
                <a:moveTo>
                  <a:pt x="38" y="21"/>
                </a:moveTo>
                <a:cubicBezTo>
                  <a:pt x="38" y="21"/>
                  <a:pt x="38" y="21"/>
                  <a:pt x="38" y="21"/>
                </a:cubicBezTo>
                <a:cubicBezTo>
                  <a:pt x="38" y="21"/>
                  <a:pt x="38" y="21"/>
                  <a:pt x="39" y="21"/>
                </a:cubicBezTo>
                <a:cubicBezTo>
                  <a:pt x="39" y="21"/>
                  <a:pt x="39" y="21"/>
                  <a:pt x="39" y="21"/>
                </a:cubicBezTo>
                <a:cubicBezTo>
                  <a:pt x="39" y="21"/>
                  <a:pt x="40" y="21"/>
                  <a:pt x="40" y="22"/>
                </a:cubicBezTo>
                <a:cubicBezTo>
                  <a:pt x="40" y="22"/>
                  <a:pt x="39" y="22"/>
                  <a:pt x="39" y="22"/>
                </a:cubicBezTo>
                <a:cubicBezTo>
                  <a:pt x="39" y="23"/>
                  <a:pt x="39" y="23"/>
                  <a:pt x="39" y="23"/>
                </a:cubicBezTo>
                <a:cubicBezTo>
                  <a:pt x="38" y="23"/>
                  <a:pt x="38" y="23"/>
                  <a:pt x="38" y="22"/>
                </a:cubicBezTo>
                <a:cubicBezTo>
                  <a:pt x="38" y="22"/>
                  <a:pt x="38" y="22"/>
                  <a:pt x="38" y="22"/>
                </a:cubicBezTo>
                <a:cubicBezTo>
                  <a:pt x="38" y="21"/>
                  <a:pt x="38" y="21"/>
                  <a:pt x="38" y="21"/>
                </a:cubicBezTo>
                <a:close/>
                <a:moveTo>
                  <a:pt x="36" y="33"/>
                </a:moveTo>
                <a:cubicBezTo>
                  <a:pt x="36" y="33"/>
                  <a:pt x="36" y="33"/>
                  <a:pt x="36" y="33"/>
                </a:cubicBezTo>
                <a:cubicBezTo>
                  <a:pt x="37" y="33"/>
                  <a:pt x="38" y="34"/>
                  <a:pt x="39" y="34"/>
                </a:cubicBezTo>
                <a:cubicBezTo>
                  <a:pt x="39" y="34"/>
                  <a:pt x="40" y="33"/>
                  <a:pt x="41" y="33"/>
                </a:cubicBezTo>
                <a:cubicBezTo>
                  <a:pt x="41" y="33"/>
                  <a:pt x="41" y="33"/>
                  <a:pt x="41" y="33"/>
                </a:cubicBezTo>
                <a:cubicBezTo>
                  <a:pt x="41" y="32"/>
                  <a:pt x="42" y="31"/>
                  <a:pt x="42" y="30"/>
                </a:cubicBezTo>
                <a:cubicBezTo>
                  <a:pt x="42" y="30"/>
                  <a:pt x="41" y="29"/>
                  <a:pt x="41" y="28"/>
                </a:cubicBezTo>
                <a:cubicBezTo>
                  <a:pt x="41" y="28"/>
                  <a:pt x="41" y="28"/>
                  <a:pt x="41" y="28"/>
                </a:cubicBezTo>
                <a:cubicBezTo>
                  <a:pt x="40" y="27"/>
                  <a:pt x="39" y="27"/>
                  <a:pt x="39" y="27"/>
                </a:cubicBezTo>
                <a:cubicBezTo>
                  <a:pt x="38" y="27"/>
                  <a:pt x="37" y="27"/>
                  <a:pt x="36" y="28"/>
                </a:cubicBezTo>
                <a:cubicBezTo>
                  <a:pt x="36" y="29"/>
                  <a:pt x="35" y="30"/>
                  <a:pt x="35" y="30"/>
                </a:cubicBezTo>
                <a:cubicBezTo>
                  <a:pt x="35" y="31"/>
                  <a:pt x="36" y="32"/>
                  <a:pt x="36" y="33"/>
                </a:cubicBezTo>
                <a:cubicBezTo>
                  <a:pt x="36" y="33"/>
                  <a:pt x="36" y="33"/>
                  <a:pt x="36" y="33"/>
                </a:cubicBezTo>
                <a:close/>
                <a:moveTo>
                  <a:pt x="38" y="30"/>
                </a:moveTo>
                <a:cubicBezTo>
                  <a:pt x="38" y="30"/>
                  <a:pt x="38" y="30"/>
                  <a:pt x="38" y="30"/>
                </a:cubicBezTo>
                <a:cubicBezTo>
                  <a:pt x="38" y="30"/>
                  <a:pt x="38" y="29"/>
                  <a:pt x="39" y="29"/>
                </a:cubicBezTo>
                <a:cubicBezTo>
                  <a:pt x="39" y="29"/>
                  <a:pt x="39" y="30"/>
                  <a:pt x="39" y="30"/>
                </a:cubicBezTo>
                <a:cubicBezTo>
                  <a:pt x="39" y="30"/>
                  <a:pt x="40" y="30"/>
                  <a:pt x="40" y="30"/>
                </a:cubicBezTo>
                <a:cubicBezTo>
                  <a:pt x="40" y="31"/>
                  <a:pt x="39" y="31"/>
                  <a:pt x="39" y="31"/>
                </a:cubicBezTo>
                <a:cubicBezTo>
                  <a:pt x="39" y="31"/>
                  <a:pt x="39" y="31"/>
                  <a:pt x="39" y="31"/>
                </a:cubicBezTo>
                <a:cubicBezTo>
                  <a:pt x="38" y="31"/>
                  <a:pt x="38" y="31"/>
                  <a:pt x="38" y="31"/>
                </a:cubicBezTo>
                <a:cubicBezTo>
                  <a:pt x="38" y="31"/>
                  <a:pt x="38" y="31"/>
                  <a:pt x="38" y="30"/>
                </a:cubicBezTo>
                <a:cubicBezTo>
                  <a:pt x="38" y="30"/>
                  <a:pt x="38" y="30"/>
                  <a:pt x="38" y="30"/>
                </a:cubicBezTo>
                <a:close/>
                <a:moveTo>
                  <a:pt x="19" y="41"/>
                </a:moveTo>
                <a:cubicBezTo>
                  <a:pt x="19" y="41"/>
                  <a:pt x="19" y="41"/>
                  <a:pt x="19" y="41"/>
                </a:cubicBezTo>
                <a:cubicBezTo>
                  <a:pt x="19" y="42"/>
                  <a:pt x="20" y="42"/>
                  <a:pt x="21" y="42"/>
                </a:cubicBezTo>
                <a:cubicBezTo>
                  <a:pt x="22" y="42"/>
                  <a:pt x="23" y="42"/>
                  <a:pt x="23" y="41"/>
                </a:cubicBezTo>
                <a:cubicBezTo>
                  <a:pt x="23" y="41"/>
                  <a:pt x="23" y="41"/>
                  <a:pt x="23" y="41"/>
                </a:cubicBezTo>
                <a:cubicBezTo>
                  <a:pt x="24" y="41"/>
                  <a:pt x="24" y="40"/>
                  <a:pt x="24" y="39"/>
                </a:cubicBezTo>
                <a:cubicBezTo>
                  <a:pt x="24" y="38"/>
                  <a:pt x="24" y="37"/>
                  <a:pt x="23" y="37"/>
                </a:cubicBezTo>
                <a:cubicBezTo>
                  <a:pt x="23" y="37"/>
                  <a:pt x="23" y="37"/>
                  <a:pt x="23" y="37"/>
                </a:cubicBezTo>
                <a:cubicBezTo>
                  <a:pt x="23" y="36"/>
                  <a:pt x="22" y="36"/>
                  <a:pt x="21" y="36"/>
                </a:cubicBezTo>
                <a:cubicBezTo>
                  <a:pt x="20" y="36"/>
                  <a:pt x="19" y="36"/>
                  <a:pt x="19" y="37"/>
                </a:cubicBezTo>
                <a:cubicBezTo>
                  <a:pt x="19" y="37"/>
                  <a:pt x="19" y="37"/>
                  <a:pt x="19" y="37"/>
                </a:cubicBezTo>
                <a:cubicBezTo>
                  <a:pt x="18" y="37"/>
                  <a:pt x="18" y="38"/>
                  <a:pt x="18" y="39"/>
                </a:cubicBezTo>
                <a:cubicBezTo>
                  <a:pt x="18" y="40"/>
                  <a:pt x="18" y="41"/>
                  <a:pt x="19" y="41"/>
                </a:cubicBezTo>
                <a:close/>
                <a:moveTo>
                  <a:pt x="20" y="38"/>
                </a:moveTo>
                <a:cubicBezTo>
                  <a:pt x="20" y="38"/>
                  <a:pt x="20" y="38"/>
                  <a:pt x="20" y="38"/>
                </a:cubicBezTo>
                <a:cubicBezTo>
                  <a:pt x="20" y="38"/>
                  <a:pt x="21" y="38"/>
                  <a:pt x="21" y="38"/>
                </a:cubicBezTo>
                <a:cubicBezTo>
                  <a:pt x="21" y="38"/>
                  <a:pt x="21" y="38"/>
                  <a:pt x="22" y="38"/>
                </a:cubicBezTo>
                <a:cubicBezTo>
                  <a:pt x="22" y="38"/>
                  <a:pt x="22" y="38"/>
                  <a:pt x="22" y="38"/>
                </a:cubicBezTo>
                <a:cubicBezTo>
                  <a:pt x="22" y="39"/>
                  <a:pt x="22" y="39"/>
                  <a:pt x="22" y="39"/>
                </a:cubicBezTo>
                <a:cubicBezTo>
                  <a:pt x="22" y="39"/>
                  <a:pt x="22" y="40"/>
                  <a:pt x="22" y="40"/>
                </a:cubicBezTo>
                <a:cubicBezTo>
                  <a:pt x="22" y="40"/>
                  <a:pt x="22" y="40"/>
                  <a:pt x="22" y="40"/>
                </a:cubicBezTo>
                <a:cubicBezTo>
                  <a:pt x="21" y="40"/>
                  <a:pt x="21" y="40"/>
                  <a:pt x="21" y="40"/>
                </a:cubicBezTo>
                <a:cubicBezTo>
                  <a:pt x="21" y="40"/>
                  <a:pt x="20" y="40"/>
                  <a:pt x="20" y="40"/>
                </a:cubicBezTo>
                <a:cubicBezTo>
                  <a:pt x="20" y="40"/>
                  <a:pt x="20" y="39"/>
                  <a:pt x="20" y="39"/>
                </a:cubicBezTo>
                <a:cubicBezTo>
                  <a:pt x="20" y="39"/>
                  <a:pt x="20" y="39"/>
                  <a:pt x="20" y="38"/>
                </a:cubicBezTo>
                <a:close/>
                <a:moveTo>
                  <a:pt x="10" y="33"/>
                </a:moveTo>
                <a:cubicBezTo>
                  <a:pt x="10" y="33"/>
                  <a:pt x="10" y="33"/>
                  <a:pt x="10" y="33"/>
                </a:cubicBezTo>
                <a:cubicBezTo>
                  <a:pt x="10" y="33"/>
                  <a:pt x="11" y="34"/>
                  <a:pt x="12" y="34"/>
                </a:cubicBezTo>
                <a:cubicBezTo>
                  <a:pt x="13" y="34"/>
                  <a:pt x="14" y="33"/>
                  <a:pt x="14" y="33"/>
                </a:cubicBezTo>
                <a:cubicBezTo>
                  <a:pt x="14" y="33"/>
                  <a:pt x="14" y="33"/>
                  <a:pt x="14" y="33"/>
                </a:cubicBezTo>
                <a:cubicBezTo>
                  <a:pt x="15" y="32"/>
                  <a:pt x="15" y="31"/>
                  <a:pt x="15" y="30"/>
                </a:cubicBezTo>
                <a:cubicBezTo>
                  <a:pt x="15" y="30"/>
                  <a:pt x="15" y="29"/>
                  <a:pt x="14" y="28"/>
                </a:cubicBezTo>
                <a:cubicBezTo>
                  <a:pt x="14" y="28"/>
                  <a:pt x="14" y="28"/>
                  <a:pt x="14" y="28"/>
                </a:cubicBezTo>
                <a:cubicBezTo>
                  <a:pt x="14" y="27"/>
                  <a:pt x="13" y="27"/>
                  <a:pt x="12" y="27"/>
                </a:cubicBezTo>
                <a:cubicBezTo>
                  <a:pt x="11" y="27"/>
                  <a:pt x="10" y="27"/>
                  <a:pt x="10" y="28"/>
                </a:cubicBezTo>
                <a:cubicBezTo>
                  <a:pt x="9" y="29"/>
                  <a:pt x="9" y="30"/>
                  <a:pt x="9" y="30"/>
                </a:cubicBezTo>
                <a:cubicBezTo>
                  <a:pt x="9" y="31"/>
                  <a:pt x="9" y="32"/>
                  <a:pt x="10" y="33"/>
                </a:cubicBezTo>
                <a:cubicBezTo>
                  <a:pt x="10" y="33"/>
                  <a:pt x="10" y="33"/>
                  <a:pt x="10" y="33"/>
                </a:cubicBezTo>
                <a:close/>
                <a:moveTo>
                  <a:pt x="11" y="30"/>
                </a:moveTo>
                <a:cubicBezTo>
                  <a:pt x="11" y="30"/>
                  <a:pt x="11" y="30"/>
                  <a:pt x="11" y="30"/>
                </a:cubicBezTo>
                <a:cubicBezTo>
                  <a:pt x="11" y="30"/>
                  <a:pt x="11" y="30"/>
                  <a:pt x="11" y="30"/>
                </a:cubicBezTo>
                <a:cubicBezTo>
                  <a:pt x="12" y="30"/>
                  <a:pt x="12" y="29"/>
                  <a:pt x="12" y="29"/>
                </a:cubicBezTo>
                <a:cubicBezTo>
                  <a:pt x="12" y="29"/>
                  <a:pt x="13" y="30"/>
                  <a:pt x="13" y="30"/>
                </a:cubicBezTo>
                <a:cubicBezTo>
                  <a:pt x="13" y="30"/>
                  <a:pt x="13" y="30"/>
                  <a:pt x="13" y="30"/>
                </a:cubicBezTo>
                <a:cubicBezTo>
                  <a:pt x="13" y="31"/>
                  <a:pt x="13" y="31"/>
                  <a:pt x="13" y="31"/>
                </a:cubicBezTo>
                <a:cubicBezTo>
                  <a:pt x="13" y="31"/>
                  <a:pt x="12" y="31"/>
                  <a:pt x="12" y="31"/>
                </a:cubicBezTo>
                <a:cubicBezTo>
                  <a:pt x="12" y="31"/>
                  <a:pt x="12" y="31"/>
                  <a:pt x="11" y="31"/>
                </a:cubicBezTo>
                <a:cubicBezTo>
                  <a:pt x="11" y="31"/>
                  <a:pt x="11" y="31"/>
                  <a:pt x="11" y="31"/>
                </a:cubicBezTo>
                <a:cubicBezTo>
                  <a:pt x="11" y="31"/>
                  <a:pt x="11" y="31"/>
                  <a:pt x="11" y="30"/>
                </a:cubicBezTo>
                <a:cubicBezTo>
                  <a:pt x="11" y="30"/>
                  <a:pt x="11" y="30"/>
                  <a:pt x="11" y="30"/>
                </a:cubicBezTo>
                <a:close/>
                <a:moveTo>
                  <a:pt x="10" y="41"/>
                </a:moveTo>
                <a:cubicBezTo>
                  <a:pt x="10" y="41"/>
                  <a:pt x="10" y="41"/>
                  <a:pt x="10" y="41"/>
                </a:cubicBezTo>
                <a:cubicBezTo>
                  <a:pt x="10" y="42"/>
                  <a:pt x="11" y="42"/>
                  <a:pt x="12" y="42"/>
                </a:cubicBezTo>
                <a:cubicBezTo>
                  <a:pt x="13" y="42"/>
                  <a:pt x="14" y="42"/>
                  <a:pt x="14" y="41"/>
                </a:cubicBezTo>
                <a:cubicBezTo>
                  <a:pt x="14" y="41"/>
                  <a:pt x="14" y="41"/>
                  <a:pt x="14" y="41"/>
                </a:cubicBezTo>
                <a:cubicBezTo>
                  <a:pt x="15" y="41"/>
                  <a:pt x="15" y="40"/>
                  <a:pt x="15" y="39"/>
                </a:cubicBezTo>
                <a:cubicBezTo>
                  <a:pt x="15" y="38"/>
                  <a:pt x="15" y="37"/>
                  <a:pt x="14" y="37"/>
                </a:cubicBezTo>
                <a:cubicBezTo>
                  <a:pt x="14" y="37"/>
                  <a:pt x="14" y="37"/>
                  <a:pt x="14" y="37"/>
                </a:cubicBezTo>
                <a:cubicBezTo>
                  <a:pt x="14" y="36"/>
                  <a:pt x="13" y="36"/>
                  <a:pt x="12" y="36"/>
                </a:cubicBezTo>
                <a:cubicBezTo>
                  <a:pt x="11" y="36"/>
                  <a:pt x="10" y="36"/>
                  <a:pt x="10" y="37"/>
                </a:cubicBezTo>
                <a:cubicBezTo>
                  <a:pt x="10" y="37"/>
                  <a:pt x="10" y="37"/>
                  <a:pt x="10" y="37"/>
                </a:cubicBezTo>
                <a:cubicBezTo>
                  <a:pt x="9" y="37"/>
                  <a:pt x="9" y="38"/>
                  <a:pt x="9" y="39"/>
                </a:cubicBezTo>
                <a:cubicBezTo>
                  <a:pt x="9" y="40"/>
                  <a:pt x="9" y="41"/>
                  <a:pt x="10" y="41"/>
                </a:cubicBezTo>
                <a:close/>
                <a:moveTo>
                  <a:pt x="11" y="38"/>
                </a:moveTo>
                <a:cubicBezTo>
                  <a:pt x="11" y="38"/>
                  <a:pt x="11" y="38"/>
                  <a:pt x="11" y="38"/>
                </a:cubicBezTo>
                <a:cubicBezTo>
                  <a:pt x="11" y="38"/>
                  <a:pt x="11" y="38"/>
                  <a:pt x="11" y="38"/>
                </a:cubicBezTo>
                <a:cubicBezTo>
                  <a:pt x="12" y="38"/>
                  <a:pt x="12" y="38"/>
                  <a:pt x="12" y="38"/>
                </a:cubicBezTo>
                <a:cubicBezTo>
                  <a:pt x="12" y="38"/>
                  <a:pt x="13" y="38"/>
                  <a:pt x="13" y="38"/>
                </a:cubicBezTo>
                <a:cubicBezTo>
                  <a:pt x="13" y="39"/>
                  <a:pt x="13" y="39"/>
                  <a:pt x="13" y="39"/>
                </a:cubicBezTo>
                <a:cubicBezTo>
                  <a:pt x="13" y="39"/>
                  <a:pt x="13" y="40"/>
                  <a:pt x="13" y="40"/>
                </a:cubicBezTo>
                <a:cubicBezTo>
                  <a:pt x="13" y="40"/>
                  <a:pt x="12" y="40"/>
                  <a:pt x="12" y="40"/>
                </a:cubicBezTo>
                <a:cubicBezTo>
                  <a:pt x="12" y="40"/>
                  <a:pt x="12" y="40"/>
                  <a:pt x="11" y="40"/>
                </a:cubicBezTo>
                <a:cubicBezTo>
                  <a:pt x="11" y="40"/>
                  <a:pt x="11" y="40"/>
                  <a:pt x="11" y="40"/>
                </a:cubicBezTo>
                <a:cubicBezTo>
                  <a:pt x="11" y="40"/>
                  <a:pt x="11" y="39"/>
                  <a:pt x="11" y="39"/>
                </a:cubicBezTo>
                <a:cubicBezTo>
                  <a:pt x="11" y="39"/>
                  <a:pt x="11" y="39"/>
                  <a:pt x="11" y="38"/>
                </a:cubicBezTo>
                <a:close/>
                <a:moveTo>
                  <a:pt x="27" y="33"/>
                </a:moveTo>
                <a:cubicBezTo>
                  <a:pt x="27" y="33"/>
                  <a:pt x="27" y="33"/>
                  <a:pt x="27" y="33"/>
                </a:cubicBezTo>
                <a:cubicBezTo>
                  <a:pt x="28" y="33"/>
                  <a:pt x="29" y="34"/>
                  <a:pt x="30" y="34"/>
                </a:cubicBezTo>
                <a:cubicBezTo>
                  <a:pt x="31" y="34"/>
                  <a:pt x="31" y="33"/>
                  <a:pt x="32" y="33"/>
                </a:cubicBezTo>
                <a:cubicBezTo>
                  <a:pt x="32" y="33"/>
                  <a:pt x="32" y="33"/>
                  <a:pt x="32" y="33"/>
                </a:cubicBezTo>
                <a:cubicBezTo>
                  <a:pt x="33" y="32"/>
                  <a:pt x="33" y="31"/>
                  <a:pt x="33" y="30"/>
                </a:cubicBezTo>
                <a:cubicBezTo>
                  <a:pt x="33" y="30"/>
                  <a:pt x="33" y="29"/>
                  <a:pt x="32" y="28"/>
                </a:cubicBezTo>
                <a:cubicBezTo>
                  <a:pt x="32" y="28"/>
                  <a:pt x="32" y="28"/>
                  <a:pt x="32" y="28"/>
                </a:cubicBezTo>
                <a:cubicBezTo>
                  <a:pt x="31" y="27"/>
                  <a:pt x="31" y="27"/>
                  <a:pt x="30" y="27"/>
                </a:cubicBezTo>
                <a:cubicBezTo>
                  <a:pt x="29" y="27"/>
                  <a:pt x="28" y="27"/>
                  <a:pt x="27" y="28"/>
                </a:cubicBezTo>
                <a:cubicBezTo>
                  <a:pt x="27" y="28"/>
                  <a:pt x="27" y="28"/>
                  <a:pt x="27" y="28"/>
                </a:cubicBezTo>
                <a:cubicBezTo>
                  <a:pt x="27" y="29"/>
                  <a:pt x="27" y="30"/>
                  <a:pt x="27" y="30"/>
                </a:cubicBezTo>
                <a:cubicBezTo>
                  <a:pt x="27" y="31"/>
                  <a:pt x="27" y="32"/>
                  <a:pt x="27" y="33"/>
                </a:cubicBezTo>
                <a:cubicBezTo>
                  <a:pt x="27" y="33"/>
                  <a:pt x="27" y="33"/>
                  <a:pt x="27" y="33"/>
                </a:cubicBezTo>
                <a:close/>
                <a:moveTo>
                  <a:pt x="29" y="30"/>
                </a:moveTo>
                <a:cubicBezTo>
                  <a:pt x="29" y="30"/>
                  <a:pt x="29" y="30"/>
                  <a:pt x="29" y="30"/>
                </a:cubicBezTo>
                <a:cubicBezTo>
                  <a:pt x="29" y="30"/>
                  <a:pt x="29" y="29"/>
                  <a:pt x="30" y="29"/>
                </a:cubicBezTo>
                <a:cubicBezTo>
                  <a:pt x="30" y="29"/>
                  <a:pt x="30" y="30"/>
                  <a:pt x="30" y="30"/>
                </a:cubicBezTo>
                <a:cubicBezTo>
                  <a:pt x="31" y="30"/>
                  <a:pt x="31" y="30"/>
                  <a:pt x="31" y="30"/>
                </a:cubicBezTo>
                <a:cubicBezTo>
                  <a:pt x="31" y="31"/>
                  <a:pt x="31" y="31"/>
                  <a:pt x="30" y="31"/>
                </a:cubicBezTo>
                <a:cubicBezTo>
                  <a:pt x="30" y="31"/>
                  <a:pt x="30" y="31"/>
                  <a:pt x="30" y="31"/>
                </a:cubicBezTo>
                <a:cubicBezTo>
                  <a:pt x="29" y="31"/>
                  <a:pt x="29" y="31"/>
                  <a:pt x="29" y="31"/>
                </a:cubicBezTo>
                <a:cubicBezTo>
                  <a:pt x="29" y="31"/>
                  <a:pt x="29" y="31"/>
                  <a:pt x="29" y="30"/>
                </a:cubicBezTo>
                <a:cubicBezTo>
                  <a:pt x="29" y="30"/>
                  <a:pt x="29" y="30"/>
                  <a:pt x="29" y="30"/>
                </a:cubicBezTo>
                <a:close/>
                <a:moveTo>
                  <a:pt x="27" y="41"/>
                </a:moveTo>
                <a:cubicBezTo>
                  <a:pt x="27" y="41"/>
                  <a:pt x="27" y="41"/>
                  <a:pt x="27" y="41"/>
                </a:cubicBezTo>
                <a:cubicBezTo>
                  <a:pt x="28" y="42"/>
                  <a:pt x="29" y="42"/>
                  <a:pt x="30" y="42"/>
                </a:cubicBezTo>
                <a:cubicBezTo>
                  <a:pt x="31" y="42"/>
                  <a:pt x="31" y="42"/>
                  <a:pt x="32" y="41"/>
                </a:cubicBezTo>
                <a:cubicBezTo>
                  <a:pt x="32" y="41"/>
                  <a:pt x="32" y="41"/>
                  <a:pt x="32" y="41"/>
                </a:cubicBezTo>
                <a:cubicBezTo>
                  <a:pt x="33" y="41"/>
                  <a:pt x="33" y="40"/>
                  <a:pt x="33" y="39"/>
                </a:cubicBezTo>
                <a:cubicBezTo>
                  <a:pt x="33" y="38"/>
                  <a:pt x="33" y="37"/>
                  <a:pt x="32" y="37"/>
                </a:cubicBezTo>
                <a:cubicBezTo>
                  <a:pt x="32" y="37"/>
                  <a:pt x="32" y="37"/>
                  <a:pt x="32" y="37"/>
                </a:cubicBezTo>
                <a:cubicBezTo>
                  <a:pt x="31" y="36"/>
                  <a:pt x="31" y="36"/>
                  <a:pt x="30" y="36"/>
                </a:cubicBezTo>
                <a:cubicBezTo>
                  <a:pt x="29" y="36"/>
                  <a:pt x="28" y="36"/>
                  <a:pt x="27" y="37"/>
                </a:cubicBezTo>
                <a:cubicBezTo>
                  <a:pt x="27" y="37"/>
                  <a:pt x="27" y="37"/>
                  <a:pt x="27" y="37"/>
                </a:cubicBezTo>
                <a:cubicBezTo>
                  <a:pt x="27" y="37"/>
                  <a:pt x="27" y="38"/>
                  <a:pt x="27" y="39"/>
                </a:cubicBezTo>
                <a:cubicBezTo>
                  <a:pt x="27" y="40"/>
                  <a:pt x="27" y="41"/>
                  <a:pt x="27" y="41"/>
                </a:cubicBezTo>
                <a:cubicBezTo>
                  <a:pt x="27" y="41"/>
                  <a:pt x="27" y="41"/>
                  <a:pt x="27" y="41"/>
                </a:cubicBezTo>
                <a:close/>
                <a:moveTo>
                  <a:pt x="29" y="38"/>
                </a:moveTo>
                <a:cubicBezTo>
                  <a:pt x="29" y="38"/>
                  <a:pt x="29" y="38"/>
                  <a:pt x="29" y="38"/>
                </a:cubicBezTo>
                <a:cubicBezTo>
                  <a:pt x="29" y="38"/>
                  <a:pt x="29" y="38"/>
                  <a:pt x="30" y="38"/>
                </a:cubicBezTo>
                <a:cubicBezTo>
                  <a:pt x="30" y="38"/>
                  <a:pt x="30" y="38"/>
                  <a:pt x="30" y="38"/>
                </a:cubicBezTo>
                <a:cubicBezTo>
                  <a:pt x="31" y="39"/>
                  <a:pt x="31" y="39"/>
                  <a:pt x="31" y="39"/>
                </a:cubicBezTo>
                <a:cubicBezTo>
                  <a:pt x="31" y="39"/>
                  <a:pt x="31" y="40"/>
                  <a:pt x="30" y="40"/>
                </a:cubicBezTo>
                <a:cubicBezTo>
                  <a:pt x="30" y="40"/>
                  <a:pt x="30" y="40"/>
                  <a:pt x="30" y="40"/>
                </a:cubicBezTo>
                <a:cubicBezTo>
                  <a:pt x="29" y="40"/>
                  <a:pt x="29" y="40"/>
                  <a:pt x="29" y="40"/>
                </a:cubicBezTo>
                <a:cubicBezTo>
                  <a:pt x="29" y="40"/>
                  <a:pt x="29" y="39"/>
                  <a:pt x="29" y="39"/>
                </a:cubicBezTo>
                <a:cubicBezTo>
                  <a:pt x="29" y="39"/>
                  <a:pt x="29" y="39"/>
                  <a:pt x="29" y="38"/>
                </a:cubicBezTo>
                <a:close/>
                <a:moveTo>
                  <a:pt x="19" y="33"/>
                </a:moveTo>
                <a:cubicBezTo>
                  <a:pt x="19" y="33"/>
                  <a:pt x="19" y="33"/>
                  <a:pt x="19" y="33"/>
                </a:cubicBezTo>
                <a:cubicBezTo>
                  <a:pt x="19" y="33"/>
                  <a:pt x="20" y="34"/>
                  <a:pt x="21" y="34"/>
                </a:cubicBezTo>
                <a:cubicBezTo>
                  <a:pt x="22" y="34"/>
                  <a:pt x="23" y="33"/>
                  <a:pt x="23" y="33"/>
                </a:cubicBezTo>
                <a:cubicBezTo>
                  <a:pt x="23" y="33"/>
                  <a:pt x="23" y="33"/>
                  <a:pt x="23" y="33"/>
                </a:cubicBezTo>
                <a:cubicBezTo>
                  <a:pt x="24" y="32"/>
                  <a:pt x="24" y="31"/>
                  <a:pt x="24" y="30"/>
                </a:cubicBezTo>
                <a:cubicBezTo>
                  <a:pt x="24" y="30"/>
                  <a:pt x="24" y="29"/>
                  <a:pt x="23" y="28"/>
                </a:cubicBezTo>
                <a:cubicBezTo>
                  <a:pt x="23" y="28"/>
                  <a:pt x="23" y="28"/>
                  <a:pt x="23" y="28"/>
                </a:cubicBezTo>
                <a:cubicBezTo>
                  <a:pt x="23" y="27"/>
                  <a:pt x="22" y="27"/>
                  <a:pt x="21" y="27"/>
                </a:cubicBezTo>
                <a:cubicBezTo>
                  <a:pt x="20" y="27"/>
                  <a:pt x="19" y="27"/>
                  <a:pt x="19" y="28"/>
                </a:cubicBezTo>
                <a:cubicBezTo>
                  <a:pt x="18" y="29"/>
                  <a:pt x="18" y="30"/>
                  <a:pt x="18" y="30"/>
                </a:cubicBezTo>
                <a:cubicBezTo>
                  <a:pt x="18" y="31"/>
                  <a:pt x="18" y="32"/>
                  <a:pt x="19" y="33"/>
                </a:cubicBezTo>
                <a:cubicBezTo>
                  <a:pt x="19" y="33"/>
                  <a:pt x="19" y="33"/>
                  <a:pt x="19" y="33"/>
                </a:cubicBezTo>
                <a:close/>
                <a:moveTo>
                  <a:pt x="20" y="30"/>
                </a:moveTo>
                <a:cubicBezTo>
                  <a:pt x="20" y="30"/>
                  <a:pt x="20" y="30"/>
                  <a:pt x="20" y="30"/>
                </a:cubicBezTo>
                <a:cubicBezTo>
                  <a:pt x="20" y="30"/>
                  <a:pt x="21" y="29"/>
                  <a:pt x="21" y="29"/>
                </a:cubicBezTo>
                <a:cubicBezTo>
                  <a:pt x="21" y="29"/>
                  <a:pt x="21" y="30"/>
                  <a:pt x="22" y="30"/>
                </a:cubicBezTo>
                <a:cubicBezTo>
                  <a:pt x="22" y="30"/>
                  <a:pt x="22" y="30"/>
                  <a:pt x="22" y="30"/>
                </a:cubicBezTo>
                <a:cubicBezTo>
                  <a:pt x="22" y="30"/>
                  <a:pt x="22" y="30"/>
                  <a:pt x="22" y="30"/>
                </a:cubicBezTo>
                <a:cubicBezTo>
                  <a:pt x="22" y="31"/>
                  <a:pt x="22" y="31"/>
                  <a:pt x="22" y="31"/>
                </a:cubicBezTo>
                <a:cubicBezTo>
                  <a:pt x="22" y="31"/>
                  <a:pt x="22" y="31"/>
                  <a:pt x="22" y="31"/>
                </a:cubicBezTo>
                <a:cubicBezTo>
                  <a:pt x="21" y="31"/>
                  <a:pt x="21" y="31"/>
                  <a:pt x="21" y="31"/>
                </a:cubicBezTo>
                <a:cubicBezTo>
                  <a:pt x="21" y="31"/>
                  <a:pt x="20" y="31"/>
                  <a:pt x="20" y="31"/>
                </a:cubicBezTo>
                <a:cubicBezTo>
                  <a:pt x="20" y="31"/>
                  <a:pt x="20" y="31"/>
                  <a:pt x="20" y="30"/>
                </a:cubicBezTo>
                <a:cubicBezTo>
                  <a:pt x="20" y="30"/>
                  <a:pt x="20" y="30"/>
                  <a:pt x="20" y="30"/>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21" name="Freeform 727"/>
          <p:cNvSpPr>
            <a:spLocks noEditPoints="1"/>
          </p:cNvSpPr>
          <p:nvPr/>
        </p:nvSpPr>
        <p:spPr bwMode="auto">
          <a:xfrm>
            <a:off x="3180432" y="5715151"/>
            <a:ext cx="164635" cy="167996"/>
          </a:xfrm>
          <a:custGeom>
            <a:avLst/>
            <a:gdLst>
              <a:gd name="T0" fmla="*/ 37 w 49"/>
              <a:gd name="T1" fmla="*/ 0 h 50"/>
              <a:gd name="T2" fmla="*/ 29 w 49"/>
              <a:gd name="T3" fmla="*/ 3 h 50"/>
              <a:gd name="T4" fmla="*/ 27 w 49"/>
              <a:gd name="T5" fmla="*/ 1 h 50"/>
              <a:gd name="T6" fmla="*/ 25 w 49"/>
              <a:gd name="T7" fmla="*/ 1 h 50"/>
              <a:gd name="T8" fmla="*/ 12 w 49"/>
              <a:gd name="T9" fmla="*/ 14 h 50"/>
              <a:gd name="T10" fmla="*/ 12 w 49"/>
              <a:gd name="T11" fmla="*/ 16 h 50"/>
              <a:gd name="T12" fmla="*/ 13 w 49"/>
              <a:gd name="T13" fmla="*/ 16 h 50"/>
              <a:gd name="T14" fmla="*/ 26 w 49"/>
              <a:gd name="T15" fmla="*/ 3 h 50"/>
              <a:gd name="T16" fmla="*/ 28 w 49"/>
              <a:gd name="T17" fmla="*/ 5 h 50"/>
              <a:gd name="T18" fmla="*/ 5 w 49"/>
              <a:gd name="T19" fmla="*/ 28 h 50"/>
              <a:gd name="T20" fmla="*/ 1 w 49"/>
              <a:gd name="T21" fmla="*/ 34 h 50"/>
              <a:gd name="T22" fmla="*/ 2 w 49"/>
              <a:gd name="T23" fmla="*/ 40 h 50"/>
              <a:gd name="T24" fmla="*/ 1 w 49"/>
              <a:gd name="T25" fmla="*/ 41 h 50"/>
              <a:gd name="T26" fmla="*/ 1 w 49"/>
              <a:gd name="T27" fmla="*/ 41 h 50"/>
              <a:gd name="T28" fmla="*/ 0 w 49"/>
              <a:gd name="T29" fmla="*/ 46 h 50"/>
              <a:gd name="T30" fmla="*/ 8 w 49"/>
              <a:gd name="T31" fmla="*/ 48 h 50"/>
              <a:gd name="T32" fmla="*/ 8 w 49"/>
              <a:gd name="T33" fmla="*/ 48 h 50"/>
              <a:gd name="T34" fmla="*/ 9 w 49"/>
              <a:gd name="T35" fmla="*/ 47 h 50"/>
              <a:gd name="T36" fmla="*/ 15 w 49"/>
              <a:gd name="T37" fmla="*/ 48 h 50"/>
              <a:gd name="T38" fmla="*/ 22 w 49"/>
              <a:gd name="T39" fmla="*/ 45 h 50"/>
              <a:gd name="T40" fmla="*/ 45 w 49"/>
              <a:gd name="T41" fmla="*/ 21 h 50"/>
              <a:gd name="T42" fmla="*/ 49 w 49"/>
              <a:gd name="T43" fmla="*/ 12 h 50"/>
              <a:gd name="T44" fmla="*/ 37 w 49"/>
              <a:gd name="T45" fmla="*/ 0 h 50"/>
              <a:gd name="T46" fmla="*/ 14 w 49"/>
              <a:gd name="T47" fmla="*/ 44 h 50"/>
              <a:gd name="T48" fmla="*/ 14 w 49"/>
              <a:gd name="T49" fmla="*/ 44 h 50"/>
              <a:gd name="T50" fmla="*/ 9 w 49"/>
              <a:gd name="T51" fmla="*/ 43 h 50"/>
              <a:gd name="T52" fmla="*/ 7 w 49"/>
              <a:gd name="T53" fmla="*/ 44 h 50"/>
              <a:gd name="T54" fmla="*/ 5 w 49"/>
              <a:gd name="T55" fmla="*/ 45 h 50"/>
              <a:gd name="T56" fmla="*/ 5 w 49"/>
              <a:gd name="T57" fmla="*/ 45 h 50"/>
              <a:gd name="T58" fmla="*/ 4 w 49"/>
              <a:gd name="T59" fmla="*/ 44 h 50"/>
              <a:gd name="T60" fmla="*/ 6 w 49"/>
              <a:gd name="T61" fmla="*/ 42 h 50"/>
              <a:gd name="T62" fmla="*/ 6 w 49"/>
              <a:gd name="T63" fmla="*/ 40 h 50"/>
              <a:gd name="T64" fmla="*/ 5 w 49"/>
              <a:gd name="T65" fmla="*/ 35 h 50"/>
              <a:gd name="T66" fmla="*/ 7 w 49"/>
              <a:gd name="T67" fmla="*/ 31 h 50"/>
              <a:gd name="T68" fmla="*/ 18 w 49"/>
              <a:gd name="T69" fmla="*/ 43 h 50"/>
              <a:gd name="T70" fmla="*/ 14 w 49"/>
              <a:gd name="T71" fmla="*/ 44 h 50"/>
              <a:gd name="T72" fmla="*/ 20 w 49"/>
              <a:gd name="T73" fmla="*/ 41 h 50"/>
              <a:gd name="T74" fmla="*/ 20 w 49"/>
              <a:gd name="T75" fmla="*/ 41 h 50"/>
              <a:gd name="T76" fmla="*/ 8 w 49"/>
              <a:gd name="T77" fmla="*/ 30 h 50"/>
              <a:gd name="T78" fmla="*/ 23 w 49"/>
              <a:gd name="T79" fmla="*/ 15 h 50"/>
              <a:gd name="T80" fmla="*/ 34 w 49"/>
              <a:gd name="T81" fmla="*/ 26 h 50"/>
              <a:gd name="T82" fmla="*/ 20 w 49"/>
              <a:gd name="T83" fmla="*/ 41 h 50"/>
              <a:gd name="T84" fmla="*/ 36 w 49"/>
              <a:gd name="T85" fmla="*/ 25 h 50"/>
              <a:gd name="T86" fmla="*/ 36 w 49"/>
              <a:gd name="T87" fmla="*/ 25 h 50"/>
              <a:gd name="T88" fmla="*/ 25 w 49"/>
              <a:gd name="T89" fmla="*/ 13 h 50"/>
              <a:gd name="T90" fmla="*/ 27 w 49"/>
              <a:gd name="T91" fmla="*/ 11 h 50"/>
              <a:gd name="T92" fmla="*/ 39 w 49"/>
              <a:gd name="T93" fmla="*/ 22 h 50"/>
              <a:gd name="T94" fmla="*/ 36 w 49"/>
              <a:gd name="T95" fmla="*/ 25 h 50"/>
              <a:gd name="T96" fmla="*/ 43 w 49"/>
              <a:gd name="T97" fmla="*/ 18 h 50"/>
              <a:gd name="T98" fmla="*/ 43 w 49"/>
              <a:gd name="T99" fmla="*/ 18 h 50"/>
              <a:gd name="T100" fmla="*/ 40 w 49"/>
              <a:gd name="T101" fmla="*/ 20 h 50"/>
              <a:gd name="T102" fmla="*/ 29 w 49"/>
              <a:gd name="T103" fmla="*/ 9 h 50"/>
              <a:gd name="T104" fmla="*/ 31 w 49"/>
              <a:gd name="T105" fmla="*/ 7 h 50"/>
              <a:gd name="T106" fmla="*/ 31 w 49"/>
              <a:gd name="T107" fmla="*/ 7 h 50"/>
              <a:gd name="T108" fmla="*/ 37 w 49"/>
              <a:gd name="T109" fmla="*/ 4 h 50"/>
              <a:gd name="T110" fmla="*/ 45 w 49"/>
              <a:gd name="T111" fmla="*/ 12 h 50"/>
              <a:gd name="T112" fmla="*/ 43 w 49"/>
              <a:gd name="T113" fmla="*/ 1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9" h="50">
                <a:moveTo>
                  <a:pt x="37" y="0"/>
                </a:moveTo>
                <a:cubicBezTo>
                  <a:pt x="34" y="0"/>
                  <a:pt x="32" y="1"/>
                  <a:pt x="29" y="3"/>
                </a:cubicBezTo>
                <a:cubicBezTo>
                  <a:pt x="27" y="1"/>
                  <a:pt x="27" y="1"/>
                  <a:pt x="27" y="1"/>
                </a:cubicBezTo>
                <a:cubicBezTo>
                  <a:pt x="26" y="0"/>
                  <a:pt x="26" y="0"/>
                  <a:pt x="25" y="1"/>
                </a:cubicBezTo>
                <a:cubicBezTo>
                  <a:pt x="12" y="14"/>
                  <a:pt x="12" y="14"/>
                  <a:pt x="12" y="14"/>
                </a:cubicBezTo>
                <a:cubicBezTo>
                  <a:pt x="11" y="15"/>
                  <a:pt x="11" y="15"/>
                  <a:pt x="12" y="16"/>
                </a:cubicBezTo>
                <a:cubicBezTo>
                  <a:pt x="12" y="16"/>
                  <a:pt x="13" y="16"/>
                  <a:pt x="13" y="16"/>
                </a:cubicBezTo>
                <a:cubicBezTo>
                  <a:pt x="26" y="3"/>
                  <a:pt x="26" y="3"/>
                  <a:pt x="26" y="3"/>
                </a:cubicBezTo>
                <a:cubicBezTo>
                  <a:pt x="28" y="5"/>
                  <a:pt x="28" y="5"/>
                  <a:pt x="28" y="5"/>
                </a:cubicBezTo>
                <a:cubicBezTo>
                  <a:pt x="5" y="28"/>
                  <a:pt x="5" y="28"/>
                  <a:pt x="5" y="28"/>
                </a:cubicBezTo>
                <a:cubicBezTo>
                  <a:pt x="3" y="30"/>
                  <a:pt x="2" y="32"/>
                  <a:pt x="1" y="34"/>
                </a:cubicBezTo>
                <a:cubicBezTo>
                  <a:pt x="1" y="36"/>
                  <a:pt x="1" y="38"/>
                  <a:pt x="2" y="40"/>
                </a:cubicBezTo>
                <a:cubicBezTo>
                  <a:pt x="1" y="41"/>
                  <a:pt x="1" y="41"/>
                  <a:pt x="1" y="41"/>
                </a:cubicBezTo>
                <a:cubicBezTo>
                  <a:pt x="1" y="41"/>
                  <a:pt x="1" y="41"/>
                  <a:pt x="1" y="41"/>
                </a:cubicBezTo>
                <a:cubicBezTo>
                  <a:pt x="0" y="43"/>
                  <a:pt x="0" y="45"/>
                  <a:pt x="0" y="46"/>
                </a:cubicBezTo>
                <a:cubicBezTo>
                  <a:pt x="2" y="49"/>
                  <a:pt x="6" y="50"/>
                  <a:pt x="8" y="48"/>
                </a:cubicBezTo>
                <a:cubicBezTo>
                  <a:pt x="8" y="48"/>
                  <a:pt x="8" y="48"/>
                  <a:pt x="8" y="48"/>
                </a:cubicBezTo>
                <a:cubicBezTo>
                  <a:pt x="9" y="47"/>
                  <a:pt x="9" y="47"/>
                  <a:pt x="9" y="47"/>
                </a:cubicBezTo>
                <a:cubicBezTo>
                  <a:pt x="11" y="48"/>
                  <a:pt x="13" y="48"/>
                  <a:pt x="15" y="48"/>
                </a:cubicBezTo>
                <a:cubicBezTo>
                  <a:pt x="17" y="47"/>
                  <a:pt x="20" y="46"/>
                  <a:pt x="22" y="45"/>
                </a:cubicBezTo>
                <a:cubicBezTo>
                  <a:pt x="45" y="21"/>
                  <a:pt x="45" y="21"/>
                  <a:pt x="45" y="21"/>
                </a:cubicBezTo>
                <a:cubicBezTo>
                  <a:pt x="48" y="18"/>
                  <a:pt x="49" y="15"/>
                  <a:pt x="49" y="12"/>
                </a:cubicBezTo>
                <a:cubicBezTo>
                  <a:pt x="49" y="6"/>
                  <a:pt x="43" y="0"/>
                  <a:pt x="37" y="0"/>
                </a:cubicBezTo>
                <a:close/>
                <a:moveTo>
                  <a:pt x="14" y="44"/>
                </a:moveTo>
                <a:cubicBezTo>
                  <a:pt x="14" y="44"/>
                  <a:pt x="14" y="44"/>
                  <a:pt x="14" y="44"/>
                </a:cubicBezTo>
                <a:cubicBezTo>
                  <a:pt x="13" y="44"/>
                  <a:pt x="11" y="44"/>
                  <a:pt x="9" y="43"/>
                </a:cubicBezTo>
                <a:cubicBezTo>
                  <a:pt x="9" y="43"/>
                  <a:pt x="8" y="43"/>
                  <a:pt x="7" y="44"/>
                </a:cubicBezTo>
                <a:cubicBezTo>
                  <a:pt x="5" y="45"/>
                  <a:pt x="5" y="45"/>
                  <a:pt x="5" y="45"/>
                </a:cubicBezTo>
                <a:cubicBezTo>
                  <a:pt x="5" y="45"/>
                  <a:pt x="5" y="45"/>
                  <a:pt x="5" y="45"/>
                </a:cubicBezTo>
                <a:cubicBezTo>
                  <a:pt x="5" y="46"/>
                  <a:pt x="3" y="45"/>
                  <a:pt x="4" y="44"/>
                </a:cubicBezTo>
                <a:cubicBezTo>
                  <a:pt x="6" y="42"/>
                  <a:pt x="6" y="42"/>
                  <a:pt x="6" y="42"/>
                </a:cubicBezTo>
                <a:cubicBezTo>
                  <a:pt x="6" y="42"/>
                  <a:pt x="6" y="41"/>
                  <a:pt x="6" y="40"/>
                </a:cubicBezTo>
                <a:cubicBezTo>
                  <a:pt x="5" y="38"/>
                  <a:pt x="5" y="37"/>
                  <a:pt x="5" y="35"/>
                </a:cubicBezTo>
                <a:cubicBezTo>
                  <a:pt x="5" y="34"/>
                  <a:pt x="6" y="32"/>
                  <a:pt x="7" y="31"/>
                </a:cubicBezTo>
                <a:cubicBezTo>
                  <a:pt x="18" y="43"/>
                  <a:pt x="18" y="43"/>
                  <a:pt x="18" y="43"/>
                </a:cubicBezTo>
                <a:cubicBezTo>
                  <a:pt x="17" y="43"/>
                  <a:pt x="16" y="44"/>
                  <a:pt x="14" y="44"/>
                </a:cubicBezTo>
                <a:close/>
                <a:moveTo>
                  <a:pt x="20" y="41"/>
                </a:moveTo>
                <a:cubicBezTo>
                  <a:pt x="20" y="41"/>
                  <a:pt x="20" y="41"/>
                  <a:pt x="20" y="41"/>
                </a:cubicBezTo>
                <a:cubicBezTo>
                  <a:pt x="8" y="30"/>
                  <a:pt x="8" y="30"/>
                  <a:pt x="8" y="30"/>
                </a:cubicBezTo>
                <a:cubicBezTo>
                  <a:pt x="23" y="15"/>
                  <a:pt x="23" y="15"/>
                  <a:pt x="23" y="15"/>
                </a:cubicBezTo>
                <a:cubicBezTo>
                  <a:pt x="34" y="26"/>
                  <a:pt x="34" y="26"/>
                  <a:pt x="34" y="26"/>
                </a:cubicBezTo>
                <a:cubicBezTo>
                  <a:pt x="20" y="41"/>
                  <a:pt x="20" y="41"/>
                  <a:pt x="20" y="41"/>
                </a:cubicBezTo>
                <a:close/>
                <a:moveTo>
                  <a:pt x="36" y="25"/>
                </a:moveTo>
                <a:cubicBezTo>
                  <a:pt x="36" y="25"/>
                  <a:pt x="36" y="25"/>
                  <a:pt x="36" y="25"/>
                </a:cubicBezTo>
                <a:cubicBezTo>
                  <a:pt x="25" y="13"/>
                  <a:pt x="25" y="13"/>
                  <a:pt x="25" y="13"/>
                </a:cubicBezTo>
                <a:cubicBezTo>
                  <a:pt x="27" y="11"/>
                  <a:pt x="27" y="11"/>
                  <a:pt x="27" y="11"/>
                </a:cubicBezTo>
                <a:cubicBezTo>
                  <a:pt x="39" y="22"/>
                  <a:pt x="39" y="22"/>
                  <a:pt x="39" y="22"/>
                </a:cubicBezTo>
                <a:cubicBezTo>
                  <a:pt x="36" y="25"/>
                  <a:pt x="36" y="25"/>
                  <a:pt x="36" y="25"/>
                </a:cubicBezTo>
                <a:close/>
                <a:moveTo>
                  <a:pt x="43" y="18"/>
                </a:moveTo>
                <a:cubicBezTo>
                  <a:pt x="43" y="18"/>
                  <a:pt x="43" y="18"/>
                  <a:pt x="43" y="18"/>
                </a:cubicBezTo>
                <a:cubicBezTo>
                  <a:pt x="40" y="20"/>
                  <a:pt x="40" y="20"/>
                  <a:pt x="40" y="20"/>
                </a:cubicBezTo>
                <a:cubicBezTo>
                  <a:pt x="29" y="9"/>
                  <a:pt x="29" y="9"/>
                  <a:pt x="29" y="9"/>
                </a:cubicBezTo>
                <a:cubicBezTo>
                  <a:pt x="31" y="7"/>
                  <a:pt x="31" y="7"/>
                  <a:pt x="31" y="7"/>
                </a:cubicBezTo>
                <a:cubicBezTo>
                  <a:pt x="31" y="7"/>
                  <a:pt x="31" y="7"/>
                  <a:pt x="31" y="7"/>
                </a:cubicBezTo>
                <a:cubicBezTo>
                  <a:pt x="33" y="5"/>
                  <a:pt x="35" y="4"/>
                  <a:pt x="37" y="4"/>
                </a:cubicBezTo>
                <a:cubicBezTo>
                  <a:pt x="41" y="4"/>
                  <a:pt x="45" y="8"/>
                  <a:pt x="45" y="12"/>
                </a:cubicBezTo>
                <a:cubicBezTo>
                  <a:pt x="45" y="14"/>
                  <a:pt x="44" y="16"/>
                  <a:pt x="43" y="18"/>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22" name="Freeform 728"/>
          <p:cNvSpPr>
            <a:spLocks noEditPoints="1"/>
          </p:cNvSpPr>
          <p:nvPr/>
        </p:nvSpPr>
        <p:spPr bwMode="auto">
          <a:xfrm>
            <a:off x="9996014" y="5076768"/>
            <a:ext cx="156235" cy="154556"/>
          </a:xfrm>
          <a:custGeom>
            <a:avLst/>
            <a:gdLst>
              <a:gd name="T0" fmla="*/ 44 w 46"/>
              <a:gd name="T1" fmla="*/ 10 h 46"/>
              <a:gd name="T2" fmla="*/ 31 w 46"/>
              <a:gd name="T3" fmla="*/ 0 h 46"/>
              <a:gd name="T4" fmla="*/ 1 w 46"/>
              <a:gd name="T5" fmla="*/ 27 h 46"/>
              <a:gd name="T6" fmla="*/ 1 w 46"/>
              <a:gd name="T7" fmla="*/ 27 h 46"/>
              <a:gd name="T8" fmla="*/ 1 w 46"/>
              <a:gd name="T9" fmla="*/ 27 h 46"/>
              <a:gd name="T10" fmla="*/ 1 w 46"/>
              <a:gd name="T11" fmla="*/ 27 h 46"/>
              <a:gd name="T12" fmla="*/ 0 w 46"/>
              <a:gd name="T13" fmla="*/ 28 h 46"/>
              <a:gd name="T14" fmla="*/ 0 w 46"/>
              <a:gd name="T15" fmla="*/ 28 h 46"/>
              <a:gd name="T16" fmla="*/ 0 w 46"/>
              <a:gd name="T17" fmla="*/ 28 h 46"/>
              <a:gd name="T18" fmla="*/ 0 w 46"/>
              <a:gd name="T19" fmla="*/ 28 h 46"/>
              <a:gd name="T20" fmla="*/ 0 w 46"/>
              <a:gd name="T21" fmla="*/ 28 h 46"/>
              <a:gd name="T22" fmla="*/ 0 w 46"/>
              <a:gd name="T23" fmla="*/ 28 h 46"/>
              <a:gd name="T24" fmla="*/ 0 w 46"/>
              <a:gd name="T25" fmla="*/ 28 h 46"/>
              <a:gd name="T26" fmla="*/ 0 w 46"/>
              <a:gd name="T27" fmla="*/ 28 h 46"/>
              <a:gd name="T28" fmla="*/ 0 w 46"/>
              <a:gd name="T29" fmla="*/ 28 h 46"/>
              <a:gd name="T30" fmla="*/ 0 w 46"/>
              <a:gd name="T31" fmla="*/ 28 h 46"/>
              <a:gd name="T32" fmla="*/ 0 w 46"/>
              <a:gd name="T33" fmla="*/ 28 h 46"/>
              <a:gd name="T34" fmla="*/ 0 w 46"/>
              <a:gd name="T35" fmla="*/ 28 h 46"/>
              <a:gd name="T36" fmla="*/ 0 w 46"/>
              <a:gd name="T37" fmla="*/ 28 h 46"/>
              <a:gd name="T38" fmla="*/ 0 w 46"/>
              <a:gd name="T39" fmla="*/ 28 h 46"/>
              <a:gd name="T40" fmla="*/ 0 w 46"/>
              <a:gd name="T41" fmla="*/ 28 h 46"/>
              <a:gd name="T42" fmla="*/ 0 w 46"/>
              <a:gd name="T43" fmla="*/ 28 h 46"/>
              <a:gd name="T44" fmla="*/ 0 w 46"/>
              <a:gd name="T45" fmla="*/ 28 h 46"/>
              <a:gd name="T46" fmla="*/ 0 w 46"/>
              <a:gd name="T47" fmla="*/ 29 h 46"/>
              <a:gd name="T48" fmla="*/ 0 w 46"/>
              <a:gd name="T49" fmla="*/ 44 h 46"/>
              <a:gd name="T50" fmla="*/ 17 w 46"/>
              <a:gd name="T51" fmla="*/ 46 h 46"/>
              <a:gd name="T52" fmla="*/ 17 w 46"/>
              <a:gd name="T53" fmla="*/ 46 h 46"/>
              <a:gd name="T54" fmla="*/ 18 w 46"/>
              <a:gd name="T55" fmla="*/ 46 h 46"/>
              <a:gd name="T56" fmla="*/ 18 w 46"/>
              <a:gd name="T57" fmla="*/ 46 h 46"/>
              <a:gd name="T58" fmla="*/ 18 w 46"/>
              <a:gd name="T59" fmla="*/ 46 h 46"/>
              <a:gd name="T60" fmla="*/ 18 w 46"/>
              <a:gd name="T61" fmla="*/ 46 h 46"/>
              <a:gd name="T62" fmla="*/ 18 w 46"/>
              <a:gd name="T63" fmla="*/ 46 h 46"/>
              <a:gd name="T64" fmla="*/ 18 w 46"/>
              <a:gd name="T65" fmla="*/ 46 h 46"/>
              <a:gd name="T66" fmla="*/ 18 w 46"/>
              <a:gd name="T67" fmla="*/ 46 h 46"/>
              <a:gd name="T68" fmla="*/ 18 w 46"/>
              <a:gd name="T69" fmla="*/ 46 h 46"/>
              <a:gd name="T70" fmla="*/ 19 w 46"/>
              <a:gd name="T71" fmla="*/ 45 h 46"/>
              <a:gd name="T72" fmla="*/ 44 w 46"/>
              <a:gd name="T73" fmla="*/ 20 h 46"/>
              <a:gd name="T74" fmla="*/ 46 w 46"/>
              <a:gd name="T75" fmla="*/ 15 h 46"/>
              <a:gd name="T76" fmla="*/ 23 w 46"/>
              <a:gd name="T77" fmla="*/ 11 h 46"/>
              <a:gd name="T78" fmla="*/ 7 w 46"/>
              <a:gd name="T79" fmla="*/ 31 h 46"/>
              <a:gd name="T80" fmla="*/ 23 w 46"/>
              <a:gd name="T81" fmla="*/ 11 h 46"/>
              <a:gd name="T82" fmla="*/ 4 w 46"/>
              <a:gd name="T83" fmla="*/ 42 h 46"/>
              <a:gd name="T84" fmla="*/ 13 w 46"/>
              <a:gd name="T85" fmla="*/ 42 h 46"/>
              <a:gd name="T86" fmla="*/ 9 w 46"/>
              <a:gd name="T87" fmla="*/ 33 h 46"/>
              <a:gd name="T88" fmla="*/ 27 w 46"/>
              <a:gd name="T89" fmla="*/ 15 h 46"/>
              <a:gd name="T90" fmla="*/ 13 w 46"/>
              <a:gd name="T91" fmla="*/ 37 h 46"/>
              <a:gd name="T92" fmla="*/ 17 w 46"/>
              <a:gd name="T93" fmla="*/ 41 h 46"/>
              <a:gd name="T94" fmla="*/ 15 w 46"/>
              <a:gd name="T95" fmla="*/ 39 h 46"/>
              <a:gd name="T96" fmla="*/ 35 w 46"/>
              <a:gd name="T97" fmla="*/ 23 h 46"/>
              <a:gd name="T98" fmla="*/ 42 w 46"/>
              <a:gd name="T99" fmla="*/ 15 h 46"/>
              <a:gd name="T100" fmla="*/ 42 w 46"/>
              <a:gd name="T101" fmla="*/ 15 h 46"/>
              <a:gd name="T102" fmla="*/ 39 w 46"/>
              <a:gd name="T103" fmla="*/ 19 h 46"/>
              <a:gd name="T104" fmla="*/ 38 w 46"/>
              <a:gd name="T105" fmla="*/ 21 h 46"/>
              <a:gd name="T106" fmla="*/ 27 w 46"/>
              <a:gd name="T107" fmla="*/ 7 h 46"/>
              <a:gd name="T108" fmla="*/ 31 w 46"/>
              <a:gd name="T109" fmla="*/ 4 h 46"/>
              <a:gd name="T110" fmla="*/ 41 w 46"/>
              <a:gd name="T11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46">
                <a:moveTo>
                  <a:pt x="46" y="15"/>
                </a:moveTo>
                <a:cubicBezTo>
                  <a:pt x="46" y="13"/>
                  <a:pt x="45" y="11"/>
                  <a:pt x="44" y="10"/>
                </a:cubicBezTo>
                <a:cubicBezTo>
                  <a:pt x="36" y="2"/>
                  <a:pt x="36" y="2"/>
                  <a:pt x="36" y="2"/>
                </a:cubicBezTo>
                <a:cubicBezTo>
                  <a:pt x="35" y="1"/>
                  <a:pt x="33" y="0"/>
                  <a:pt x="31" y="0"/>
                </a:cubicBezTo>
                <a:cubicBezTo>
                  <a:pt x="29" y="0"/>
                  <a:pt x="27" y="1"/>
                  <a:pt x="26" y="2"/>
                </a:cubicBezTo>
                <a:cubicBezTo>
                  <a:pt x="17" y="10"/>
                  <a:pt x="9" y="19"/>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1" y="27"/>
                  <a:pt x="1" y="27"/>
                  <a:pt x="1" y="27"/>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8"/>
                  <a:pt x="0" y="28"/>
                  <a:pt x="0" y="28"/>
                </a:cubicBezTo>
                <a:cubicBezTo>
                  <a:pt x="0" y="29"/>
                  <a:pt x="0" y="29"/>
                  <a:pt x="0" y="29"/>
                </a:cubicBezTo>
                <a:cubicBezTo>
                  <a:pt x="0" y="29"/>
                  <a:pt x="0" y="29"/>
                  <a:pt x="0" y="29"/>
                </a:cubicBezTo>
                <a:cubicBezTo>
                  <a:pt x="0" y="29"/>
                  <a:pt x="0" y="29"/>
                  <a:pt x="0" y="29"/>
                </a:cubicBezTo>
                <a:cubicBezTo>
                  <a:pt x="0" y="44"/>
                  <a:pt x="0" y="44"/>
                  <a:pt x="0" y="44"/>
                </a:cubicBezTo>
                <a:cubicBezTo>
                  <a:pt x="0" y="45"/>
                  <a:pt x="1" y="46"/>
                  <a:pt x="2" y="46"/>
                </a:cubicBezTo>
                <a:cubicBezTo>
                  <a:pt x="17" y="46"/>
                  <a:pt x="17" y="46"/>
                  <a:pt x="17"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6"/>
                  <a:pt x="18" y="46"/>
                  <a:pt x="18" y="46"/>
                </a:cubicBezTo>
                <a:cubicBezTo>
                  <a:pt x="18" y="45"/>
                  <a:pt x="18" y="45"/>
                  <a:pt x="18" y="45"/>
                </a:cubicBezTo>
                <a:cubicBezTo>
                  <a:pt x="19" y="45"/>
                  <a:pt x="19" y="45"/>
                  <a:pt x="19" y="45"/>
                </a:cubicBezTo>
                <a:cubicBezTo>
                  <a:pt x="19" y="45"/>
                  <a:pt x="19" y="45"/>
                  <a:pt x="19" y="45"/>
                </a:cubicBezTo>
                <a:cubicBezTo>
                  <a:pt x="27" y="37"/>
                  <a:pt x="35" y="28"/>
                  <a:pt x="44" y="20"/>
                </a:cubicBezTo>
                <a:cubicBezTo>
                  <a:pt x="45" y="19"/>
                  <a:pt x="46" y="17"/>
                  <a:pt x="46" y="15"/>
                </a:cubicBezTo>
                <a:cubicBezTo>
                  <a:pt x="46" y="15"/>
                  <a:pt x="46" y="15"/>
                  <a:pt x="46" y="15"/>
                </a:cubicBezTo>
                <a:close/>
                <a:moveTo>
                  <a:pt x="23" y="11"/>
                </a:moveTo>
                <a:cubicBezTo>
                  <a:pt x="23" y="11"/>
                  <a:pt x="23" y="11"/>
                  <a:pt x="23" y="11"/>
                </a:cubicBezTo>
                <a:cubicBezTo>
                  <a:pt x="25" y="13"/>
                  <a:pt x="25" y="13"/>
                  <a:pt x="25" y="13"/>
                </a:cubicBezTo>
                <a:cubicBezTo>
                  <a:pt x="7" y="31"/>
                  <a:pt x="7" y="31"/>
                  <a:pt x="7" y="31"/>
                </a:cubicBezTo>
                <a:cubicBezTo>
                  <a:pt x="5" y="29"/>
                  <a:pt x="5" y="29"/>
                  <a:pt x="5" y="29"/>
                </a:cubicBezTo>
                <a:cubicBezTo>
                  <a:pt x="23" y="11"/>
                  <a:pt x="23" y="11"/>
                  <a:pt x="23" y="11"/>
                </a:cubicBezTo>
                <a:close/>
                <a:moveTo>
                  <a:pt x="4" y="42"/>
                </a:moveTo>
                <a:cubicBezTo>
                  <a:pt x="4" y="42"/>
                  <a:pt x="4" y="42"/>
                  <a:pt x="4" y="42"/>
                </a:cubicBezTo>
                <a:cubicBezTo>
                  <a:pt x="4" y="33"/>
                  <a:pt x="4" y="33"/>
                  <a:pt x="4" y="33"/>
                </a:cubicBezTo>
                <a:cubicBezTo>
                  <a:pt x="13" y="42"/>
                  <a:pt x="13" y="42"/>
                  <a:pt x="13" y="42"/>
                </a:cubicBezTo>
                <a:cubicBezTo>
                  <a:pt x="4" y="42"/>
                  <a:pt x="4" y="42"/>
                  <a:pt x="4" y="42"/>
                </a:cubicBezTo>
                <a:close/>
                <a:moveTo>
                  <a:pt x="9" y="33"/>
                </a:moveTo>
                <a:cubicBezTo>
                  <a:pt x="9" y="33"/>
                  <a:pt x="9" y="33"/>
                  <a:pt x="9" y="33"/>
                </a:cubicBezTo>
                <a:cubicBezTo>
                  <a:pt x="27" y="15"/>
                  <a:pt x="27" y="15"/>
                  <a:pt x="27" y="15"/>
                </a:cubicBezTo>
                <a:cubicBezTo>
                  <a:pt x="31" y="19"/>
                  <a:pt x="31" y="19"/>
                  <a:pt x="31" y="19"/>
                </a:cubicBezTo>
                <a:cubicBezTo>
                  <a:pt x="13" y="37"/>
                  <a:pt x="13" y="37"/>
                  <a:pt x="13" y="37"/>
                </a:cubicBezTo>
                <a:cubicBezTo>
                  <a:pt x="9" y="33"/>
                  <a:pt x="9" y="33"/>
                  <a:pt x="9" y="33"/>
                </a:cubicBezTo>
                <a:close/>
                <a:moveTo>
                  <a:pt x="17" y="41"/>
                </a:moveTo>
                <a:cubicBezTo>
                  <a:pt x="17" y="41"/>
                  <a:pt x="17" y="41"/>
                  <a:pt x="17" y="41"/>
                </a:cubicBezTo>
                <a:cubicBezTo>
                  <a:pt x="15" y="39"/>
                  <a:pt x="15" y="39"/>
                  <a:pt x="15" y="39"/>
                </a:cubicBezTo>
                <a:cubicBezTo>
                  <a:pt x="33" y="21"/>
                  <a:pt x="33" y="21"/>
                  <a:pt x="33" y="21"/>
                </a:cubicBezTo>
                <a:cubicBezTo>
                  <a:pt x="35" y="23"/>
                  <a:pt x="35" y="23"/>
                  <a:pt x="35" y="23"/>
                </a:cubicBezTo>
                <a:cubicBezTo>
                  <a:pt x="17" y="41"/>
                  <a:pt x="17" y="41"/>
                  <a:pt x="17" y="41"/>
                </a:cubicBezTo>
                <a:close/>
                <a:moveTo>
                  <a:pt x="42" y="15"/>
                </a:moveTo>
                <a:cubicBezTo>
                  <a:pt x="42" y="15"/>
                  <a:pt x="42" y="15"/>
                  <a:pt x="42" y="15"/>
                </a:cubicBezTo>
                <a:cubicBezTo>
                  <a:pt x="42" y="15"/>
                  <a:pt x="42" y="15"/>
                  <a:pt x="42" y="15"/>
                </a:cubicBezTo>
                <a:cubicBezTo>
                  <a:pt x="42" y="16"/>
                  <a:pt x="42" y="17"/>
                  <a:pt x="41" y="17"/>
                </a:cubicBezTo>
                <a:cubicBezTo>
                  <a:pt x="39" y="19"/>
                  <a:pt x="39" y="19"/>
                  <a:pt x="39" y="19"/>
                </a:cubicBezTo>
                <a:cubicBezTo>
                  <a:pt x="38" y="20"/>
                  <a:pt x="38" y="20"/>
                  <a:pt x="38" y="20"/>
                </a:cubicBezTo>
                <a:cubicBezTo>
                  <a:pt x="38" y="21"/>
                  <a:pt x="38" y="21"/>
                  <a:pt x="38" y="21"/>
                </a:cubicBezTo>
                <a:cubicBezTo>
                  <a:pt x="25" y="8"/>
                  <a:pt x="25" y="8"/>
                  <a:pt x="25" y="8"/>
                </a:cubicBezTo>
                <a:cubicBezTo>
                  <a:pt x="27" y="7"/>
                  <a:pt x="27" y="7"/>
                  <a:pt x="27" y="7"/>
                </a:cubicBezTo>
                <a:cubicBezTo>
                  <a:pt x="29" y="5"/>
                  <a:pt x="29" y="5"/>
                  <a:pt x="29" y="5"/>
                </a:cubicBezTo>
                <a:cubicBezTo>
                  <a:pt x="29" y="4"/>
                  <a:pt x="30" y="4"/>
                  <a:pt x="31" y="4"/>
                </a:cubicBezTo>
                <a:cubicBezTo>
                  <a:pt x="32" y="4"/>
                  <a:pt x="33" y="4"/>
                  <a:pt x="33" y="5"/>
                </a:cubicBezTo>
                <a:cubicBezTo>
                  <a:pt x="41" y="13"/>
                  <a:pt x="41" y="13"/>
                  <a:pt x="41" y="13"/>
                </a:cubicBezTo>
                <a:cubicBezTo>
                  <a:pt x="42" y="13"/>
                  <a:pt x="42" y="14"/>
                  <a:pt x="42" y="15"/>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23" name="Freeform 729"/>
          <p:cNvSpPr>
            <a:spLocks noEditPoints="1"/>
          </p:cNvSpPr>
          <p:nvPr/>
        </p:nvSpPr>
        <p:spPr bwMode="auto">
          <a:xfrm>
            <a:off x="7019132" y="5701711"/>
            <a:ext cx="176395" cy="181435"/>
          </a:xfrm>
          <a:custGeom>
            <a:avLst/>
            <a:gdLst>
              <a:gd name="T0" fmla="*/ 39 w 52"/>
              <a:gd name="T1" fmla="*/ 7 h 54"/>
              <a:gd name="T2" fmla="*/ 5 w 52"/>
              <a:gd name="T3" fmla="*/ 16 h 54"/>
              <a:gd name="T4" fmla="*/ 2 w 52"/>
              <a:gd name="T5" fmla="*/ 35 h 54"/>
              <a:gd name="T6" fmla="*/ 14 w 52"/>
              <a:gd name="T7" fmla="*/ 50 h 54"/>
              <a:gd name="T8" fmla="*/ 48 w 52"/>
              <a:gd name="T9" fmla="*/ 41 h 54"/>
              <a:gd name="T10" fmla="*/ 50 w 52"/>
              <a:gd name="T11" fmla="*/ 22 h 54"/>
              <a:gd name="T12" fmla="*/ 37 w 52"/>
              <a:gd name="T13" fmla="*/ 11 h 54"/>
              <a:gd name="T14" fmla="*/ 42 w 52"/>
              <a:gd name="T15" fmla="*/ 19 h 54"/>
              <a:gd name="T16" fmla="*/ 37 w 52"/>
              <a:gd name="T17" fmla="*/ 11 h 54"/>
              <a:gd name="T18" fmla="*/ 13 w 52"/>
              <a:gd name="T19" fmla="*/ 27 h 54"/>
              <a:gd name="T20" fmla="*/ 28 w 52"/>
              <a:gd name="T21" fmla="*/ 33 h 54"/>
              <a:gd name="T22" fmla="*/ 21 w 52"/>
              <a:gd name="T23" fmla="*/ 42 h 54"/>
              <a:gd name="T24" fmla="*/ 13 w 52"/>
              <a:gd name="T25" fmla="*/ 39 h 54"/>
              <a:gd name="T26" fmla="*/ 12 w 52"/>
              <a:gd name="T27" fmla="*/ 31 h 54"/>
              <a:gd name="T28" fmla="*/ 11 w 52"/>
              <a:gd name="T29" fmla="*/ 19 h 54"/>
              <a:gd name="T30" fmla="*/ 18 w 52"/>
              <a:gd name="T31" fmla="*/ 13 h 54"/>
              <a:gd name="T32" fmla="*/ 21 w 52"/>
              <a:gd name="T33" fmla="*/ 23 h 54"/>
              <a:gd name="T34" fmla="*/ 11 w 52"/>
              <a:gd name="T35" fmla="*/ 19 h 54"/>
              <a:gd name="T36" fmla="*/ 23 w 52"/>
              <a:gd name="T37" fmla="*/ 24 h 54"/>
              <a:gd name="T38" fmla="*/ 25 w 52"/>
              <a:gd name="T39" fmla="*/ 15 h 54"/>
              <a:gd name="T40" fmla="*/ 40 w 52"/>
              <a:gd name="T41" fmla="*/ 21 h 54"/>
              <a:gd name="T42" fmla="*/ 30 w 52"/>
              <a:gd name="T43" fmla="*/ 32 h 54"/>
              <a:gd name="T44" fmla="*/ 35 w 52"/>
              <a:gd name="T45" fmla="*/ 10 h 54"/>
              <a:gd name="T46" fmla="*/ 34 w 52"/>
              <a:gd name="T47" fmla="*/ 12 h 54"/>
              <a:gd name="T48" fmla="*/ 18 w 52"/>
              <a:gd name="T49" fmla="*/ 11 h 54"/>
              <a:gd name="T50" fmla="*/ 35 w 52"/>
              <a:gd name="T51" fmla="*/ 10 h 54"/>
              <a:gd name="T52" fmla="*/ 15 w 52"/>
              <a:gd name="T53" fmla="*/ 11 h 54"/>
              <a:gd name="T54" fmla="*/ 9 w 52"/>
              <a:gd name="T55" fmla="*/ 17 h 54"/>
              <a:gd name="T56" fmla="*/ 15 w 52"/>
              <a:gd name="T57" fmla="*/ 11 h 54"/>
              <a:gd name="T58" fmla="*/ 6 w 52"/>
              <a:gd name="T59" fmla="*/ 34 h 54"/>
              <a:gd name="T60" fmla="*/ 9 w 52"/>
              <a:gd name="T61" fmla="*/ 19 h 54"/>
              <a:gd name="T62" fmla="*/ 10 w 52"/>
              <a:gd name="T63" fmla="*/ 31 h 54"/>
              <a:gd name="T64" fmla="*/ 6 w 52"/>
              <a:gd name="T65" fmla="*/ 35 h 54"/>
              <a:gd name="T66" fmla="*/ 15 w 52"/>
              <a:gd name="T67" fmla="*/ 46 h 54"/>
              <a:gd name="T68" fmla="*/ 7 w 52"/>
              <a:gd name="T69" fmla="*/ 38 h 54"/>
              <a:gd name="T70" fmla="*/ 12 w 52"/>
              <a:gd name="T71" fmla="*/ 41 h 54"/>
              <a:gd name="T72" fmla="*/ 15 w 52"/>
              <a:gd name="T73" fmla="*/ 46 h 54"/>
              <a:gd name="T74" fmla="*/ 32 w 52"/>
              <a:gd name="T75" fmla="*/ 49 h 54"/>
              <a:gd name="T76" fmla="*/ 17 w 52"/>
              <a:gd name="T77" fmla="*/ 48 h 54"/>
              <a:gd name="T78" fmla="*/ 22 w 52"/>
              <a:gd name="T79" fmla="*/ 44 h 54"/>
              <a:gd name="T80" fmla="*/ 33 w 52"/>
              <a:gd name="T81" fmla="*/ 46 h 54"/>
              <a:gd name="T82" fmla="*/ 28 w 52"/>
              <a:gd name="T83" fmla="*/ 41 h 54"/>
              <a:gd name="T84" fmla="*/ 30 w 52"/>
              <a:gd name="T85" fmla="*/ 34 h 54"/>
              <a:gd name="T86" fmla="*/ 40 w 52"/>
              <a:gd name="T87" fmla="*/ 39 h 54"/>
              <a:gd name="T88" fmla="*/ 34 w 52"/>
              <a:gd name="T89" fmla="*/ 44 h 54"/>
              <a:gd name="T90" fmla="*/ 44 w 52"/>
              <a:gd name="T91" fmla="*/ 39 h 54"/>
              <a:gd name="T92" fmla="*/ 35 w 52"/>
              <a:gd name="T93" fmla="*/ 48 h 54"/>
              <a:gd name="T94" fmla="*/ 39 w 52"/>
              <a:gd name="T95" fmla="*/ 43 h 54"/>
              <a:gd name="T96" fmla="*/ 44 w 52"/>
              <a:gd name="T97" fmla="*/ 39 h 54"/>
              <a:gd name="T98" fmla="*/ 46 w 52"/>
              <a:gd name="T99" fmla="*/ 36 h 54"/>
              <a:gd name="T100" fmla="*/ 42 w 52"/>
              <a:gd name="T101" fmla="*/ 37 h 54"/>
              <a:gd name="T102" fmla="*/ 42 w 52"/>
              <a:gd name="T103" fmla="*/ 21 h 54"/>
              <a:gd name="T104" fmla="*/ 46 w 52"/>
              <a:gd name="T105"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 h="54">
                <a:moveTo>
                  <a:pt x="50" y="22"/>
                </a:moveTo>
                <a:cubicBezTo>
                  <a:pt x="48" y="16"/>
                  <a:pt x="45" y="11"/>
                  <a:pt x="39" y="7"/>
                </a:cubicBezTo>
                <a:cubicBezTo>
                  <a:pt x="39" y="7"/>
                  <a:pt x="39" y="7"/>
                  <a:pt x="39" y="7"/>
                </a:cubicBezTo>
                <a:cubicBezTo>
                  <a:pt x="27" y="0"/>
                  <a:pt x="11" y="4"/>
                  <a:pt x="5" y="16"/>
                </a:cubicBezTo>
                <a:cubicBezTo>
                  <a:pt x="5" y="16"/>
                  <a:pt x="5" y="16"/>
                  <a:pt x="5" y="16"/>
                </a:cubicBezTo>
                <a:cubicBezTo>
                  <a:pt x="1" y="22"/>
                  <a:pt x="0" y="29"/>
                  <a:pt x="2" y="35"/>
                </a:cubicBezTo>
                <a:cubicBezTo>
                  <a:pt x="4" y="41"/>
                  <a:pt x="8" y="47"/>
                  <a:pt x="14" y="50"/>
                </a:cubicBezTo>
                <a:cubicBezTo>
                  <a:pt x="14" y="50"/>
                  <a:pt x="14" y="50"/>
                  <a:pt x="14" y="50"/>
                </a:cubicBezTo>
                <a:cubicBezTo>
                  <a:pt x="20" y="54"/>
                  <a:pt x="26" y="54"/>
                  <a:pt x="33" y="53"/>
                </a:cubicBezTo>
                <a:cubicBezTo>
                  <a:pt x="39" y="51"/>
                  <a:pt x="44" y="47"/>
                  <a:pt x="48" y="41"/>
                </a:cubicBezTo>
                <a:cubicBezTo>
                  <a:pt x="48" y="41"/>
                  <a:pt x="48" y="41"/>
                  <a:pt x="48" y="41"/>
                </a:cubicBezTo>
                <a:cubicBezTo>
                  <a:pt x="51" y="35"/>
                  <a:pt x="52" y="28"/>
                  <a:pt x="50" y="22"/>
                </a:cubicBezTo>
                <a:close/>
                <a:moveTo>
                  <a:pt x="37" y="11"/>
                </a:moveTo>
                <a:cubicBezTo>
                  <a:pt x="37" y="11"/>
                  <a:pt x="37" y="11"/>
                  <a:pt x="37" y="11"/>
                </a:cubicBezTo>
                <a:cubicBezTo>
                  <a:pt x="40" y="13"/>
                  <a:pt x="43" y="16"/>
                  <a:pt x="45" y="19"/>
                </a:cubicBezTo>
                <a:cubicBezTo>
                  <a:pt x="42" y="19"/>
                  <a:pt x="42" y="19"/>
                  <a:pt x="42" y="19"/>
                </a:cubicBezTo>
                <a:cubicBezTo>
                  <a:pt x="36" y="13"/>
                  <a:pt x="36" y="13"/>
                  <a:pt x="36" y="13"/>
                </a:cubicBezTo>
                <a:cubicBezTo>
                  <a:pt x="37" y="11"/>
                  <a:pt x="37" y="11"/>
                  <a:pt x="37" y="11"/>
                </a:cubicBezTo>
                <a:close/>
                <a:moveTo>
                  <a:pt x="13" y="27"/>
                </a:moveTo>
                <a:cubicBezTo>
                  <a:pt x="13" y="27"/>
                  <a:pt x="13" y="27"/>
                  <a:pt x="13" y="27"/>
                </a:cubicBezTo>
                <a:cubicBezTo>
                  <a:pt x="22" y="25"/>
                  <a:pt x="22" y="25"/>
                  <a:pt x="22" y="25"/>
                </a:cubicBezTo>
                <a:cubicBezTo>
                  <a:pt x="28" y="33"/>
                  <a:pt x="28" y="33"/>
                  <a:pt x="28" y="33"/>
                </a:cubicBezTo>
                <a:cubicBezTo>
                  <a:pt x="25" y="40"/>
                  <a:pt x="25" y="40"/>
                  <a:pt x="25" y="40"/>
                </a:cubicBezTo>
                <a:cubicBezTo>
                  <a:pt x="24" y="41"/>
                  <a:pt x="23" y="41"/>
                  <a:pt x="21" y="42"/>
                </a:cubicBezTo>
                <a:cubicBezTo>
                  <a:pt x="20" y="42"/>
                  <a:pt x="18" y="42"/>
                  <a:pt x="17" y="42"/>
                </a:cubicBezTo>
                <a:cubicBezTo>
                  <a:pt x="16" y="41"/>
                  <a:pt x="14" y="40"/>
                  <a:pt x="13" y="39"/>
                </a:cubicBezTo>
                <a:cubicBezTo>
                  <a:pt x="12" y="38"/>
                  <a:pt x="12" y="37"/>
                  <a:pt x="11" y="36"/>
                </a:cubicBezTo>
                <a:cubicBezTo>
                  <a:pt x="11" y="34"/>
                  <a:pt x="11" y="33"/>
                  <a:pt x="12" y="31"/>
                </a:cubicBezTo>
                <a:cubicBezTo>
                  <a:pt x="12" y="30"/>
                  <a:pt x="13" y="28"/>
                  <a:pt x="13" y="27"/>
                </a:cubicBezTo>
                <a:close/>
                <a:moveTo>
                  <a:pt x="11" y="19"/>
                </a:moveTo>
                <a:cubicBezTo>
                  <a:pt x="11" y="19"/>
                  <a:pt x="11" y="19"/>
                  <a:pt x="11" y="19"/>
                </a:cubicBezTo>
                <a:cubicBezTo>
                  <a:pt x="12" y="17"/>
                  <a:pt x="15" y="15"/>
                  <a:pt x="18" y="13"/>
                </a:cubicBezTo>
                <a:cubicBezTo>
                  <a:pt x="23" y="15"/>
                  <a:pt x="23" y="15"/>
                  <a:pt x="23" y="15"/>
                </a:cubicBezTo>
                <a:cubicBezTo>
                  <a:pt x="21" y="23"/>
                  <a:pt x="21" y="23"/>
                  <a:pt x="21" y="23"/>
                </a:cubicBezTo>
                <a:cubicBezTo>
                  <a:pt x="13" y="25"/>
                  <a:pt x="13" y="25"/>
                  <a:pt x="13" y="25"/>
                </a:cubicBezTo>
                <a:cubicBezTo>
                  <a:pt x="11" y="19"/>
                  <a:pt x="11" y="19"/>
                  <a:pt x="11" y="19"/>
                </a:cubicBezTo>
                <a:close/>
                <a:moveTo>
                  <a:pt x="23" y="24"/>
                </a:moveTo>
                <a:cubicBezTo>
                  <a:pt x="23" y="24"/>
                  <a:pt x="23" y="24"/>
                  <a:pt x="23" y="24"/>
                </a:cubicBezTo>
                <a:cubicBezTo>
                  <a:pt x="23" y="24"/>
                  <a:pt x="23" y="24"/>
                  <a:pt x="23" y="24"/>
                </a:cubicBezTo>
                <a:cubicBezTo>
                  <a:pt x="25" y="15"/>
                  <a:pt x="25" y="15"/>
                  <a:pt x="25" y="15"/>
                </a:cubicBezTo>
                <a:cubicBezTo>
                  <a:pt x="34" y="14"/>
                  <a:pt x="34" y="14"/>
                  <a:pt x="34" y="14"/>
                </a:cubicBezTo>
                <a:cubicBezTo>
                  <a:pt x="40" y="21"/>
                  <a:pt x="40" y="21"/>
                  <a:pt x="40" y="21"/>
                </a:cubicBezTo>
                <a:cubicBezTo>
                  <a:pt x="38" y="30"/>
                  <a:pt x="38" y="30"/>
                  <a:pt x="38" y="30"/>
                </a:cubicBezTo>
                <a:cubicBezTo>
                  <a:pt x="30" y="32"/>
                  <a:pt x="30" y="32"/>
                  <a:pt x="30" y="32"/>
                </a:cubicBezTo>
                <a:cubicBezTo>
                  <a:pt x="23" y="24"/>
                  <a:pt x="23" y="24"/>
                  <a:pt x="23" y="24"/>
                </a:cubicBezTo>
                <a:close/>
                <a:moveTo>
                  <a:pt x="35" y="10"/>
                </a:moveTo>
                <a:cubicBezTo>
                  <a:pt x="35" y="10"/>
                  <a:pt x="35" y="10"/>
                  <a:pt x="35" y="10"/>
                </a:cubicBezTo>
                <a:cubicBezTo>
                  <a:pt x="34" y="12"/>
                  <a:pt x="34" y="12"/>
                  <a:pt x="34" y="12"/>
                </a:cubicBezTo>
                <a:cubicBezTo>
                  <a:pt x="24" y="13"/>
                  <a:pt x="24" y="13"/>
                  <a:pt x="24" y="13"/>
                </a:cubicBezTo>
                <a:cubicBezTo>
                  <a:pt x="18" y="11"/>
                  <a:pt x="18" y="11"/>
                  <a:pt x="18" y="11"/>
                </a:cubicBezTo>
                <a:cubicBezTo>
                  <a:pt x="17" y="10"/>
                  <a:pt x="17" y="10"/>
                  <a:pt x="17" y="10"/>
                </a:cubicBezTo>
                <a:cubicBezTo>
                  <a:pt x="23" y="7"/>
                  <a:pt x="29" y="7"/>
                  <a:pt x="35" y="10"/>
                </a:cubicBezTo>
                <a:close/>
                <a:moveTo>
                  <a:pt x="15" y="11"/>
                </a:moveTo>
                <a:cubicBezTo>
                  <a:pt x="15" y="11"/>
                  <a:pt x="15" y="11"/>
                  <a:pt x="15" y="11"/>
                </a:cubicBezTo>
                <a:cubicBezTo>
                  <a:pt x="16" y="12"/>
                  <a:pt x="16" y="12"/>
                  <a:pt x="16" y="12"/>
                </a:cubicBezTo>
                <a:cubicBezTo>
                  <a:pt x="13" y="13"/>
                  <a:pt x="10" y="16"/>
                  <a:pt x="9" y="17"/>
                </a:cubicBezTo>
                <a:cubicBezTo>
                  <a:pt x="9" y="17"/>
                  <a:pt x="9" y="17"/>
                  <a:pt x="9" y="17"/>
                </a:cubicBezTo>
                <a:cubicBezTo>
                  <a:pt x="10" y="14"/>
                  <a:pt x="13" y="12"/>
                  <a:pt x="15" y="11"/>
                </a:cubicBezTo>
                <a:close/>
                <a:moveTo>
                  <a:pt x="6" y="34"/>
                </a:moveTo>
                <a:cubicBezTo>
                  <a:pt x="6" y="34"/>
                  <a:pt x="6" y="34"/>
                  <a:pt x="6" y="34"/>
                </a:cubicBezTo>
                <a:cubicBezTo>
                  <a:pt x="4" y="29"/>
                  <a:pt x="5" y="24"/>
                  <a:pt x="7" y="19"/>
                </a:cubicBezTo>
                <a:cubicBezTo>
                  <a:pt x="9" y="19"/>
                  <a:pt x="9" y="19"/>
                  <a:pt x="9" y="19"/>
                </a:cubicBezTo>
                <a:cubicBezTo>
                  <a:pt x="11" y="26"/>
                  <a:pt x="11" y="26"/>
                  <a:pt x="11" y="26"/>
                </a:cubicBezTo>
                <a:cubicBezTo>
                  <a:pt x="11" y="27"/>
                  <a:pt x="10" y="29"/>
                  <a:pt x="10" y="31"/>
                </a:cubicBezTo>
                <a:cubicBezTo>
                  <a:pt x="9" y="32"/>
                  <a:pt x="9" y="33"/>
                  <a:pt x="9" y="35"/>
                </a:cubicBezTo>
                <a:cubicBezTo>
                  <a:pt x="6" y="35"/>
                  <a:pt x="6" y="35"/>
                  <a:pt x="6" y="35"/>
                </a:cubicBezTo>
                <a:cubicBezTo>
                  <a:pt x="6" y="35"/>
                  <a:pt x="6" y="35"/>
                  <a:pt x="6" y="34"/>
                </a:cubicBezTo>
                <a:close/>
                <a:moveTo>
                  <a:pt x="15" y="46"/>
                </a:moveTo>
                <a:cubicBezTo>
                  <a:pt x="15" y="46"/>
                  <a:pt x="15" y="46"/>
                  <a:pt x="15" y="46"/>
                </a:cubicBezTo>
                <a:cubicBezTo>
                  <a:pt x="11" y="44"/>
                  <a:pt x="9" y="41"/>
                  <a:pt x="7" y="38"/>
                </a:cubicBezTo>
                <a:cubicBezTo>
                  <a:pt x="9" y="37"/>
                  <a:pt x="9" y="37"/>
                  <a:pt x="9" y="37"/>
                </a:cubicBezTo>
                <a:cubicBezTo>
                  <a:pt x="10" y="39"/>
                  <a:pt x="11" y="40"/>
                  <a:pt x="12" y="41"/>
                </a:cubicBezTo>
                <a:cubicBezTo>
                  <a:pt x="13" y="42"/>
                  <a:pt x="14" y="43"/>
                  <a:pt x="15" y="44"/>
                </a:cubicBezTo>
                <a:cubicBezTo>
                  <a:pt x="15" y="46"/>
                  <a:pt x="15" y="46"/>
                  <a:pt x="15" y="46"/>
                </a:cubicBezTo>
                <a:close/>
                <a:moveTo>
                  <a:pt x="32" y="49"/>
                </a:moveTo>
                <a:cubicBezTo>
                  <a:pt x="32" y="49"/>
                  <a:pt x="32" y="49"/>
                  <a:pt x="32" y="49"/>
                </a:cubicBezTo>
                <a:cubicBezTo>
                  <a:pt x="32" y="49"/>
                  <a:pt x="32" y="49"/>
                  <a:pt x="32" y="49"/>
                </a:cubicBezTo>
                <a:cubicBezTo>
                  <a:pt x="27" y="50"/>
                  <a:pt x="21" y="50"/>
                  <a:pt x="17" y="48"/>
                </a:cubicBezTo>
                <a:cubicBezTo>
                  <a:pt x="18" y="44"/>
                  <a:pt x="18" y="44"/>
                  <a:pt x="18" y="44"/>
                </a:cubicBezTo>
                <a:cubicBezTo>
                  <a:pt x="19" y="44"/>
                  <a:pt x="20" y="44"/>
                  <a:pt x="22" y="44"/>
                </a:cubicBezTo>
                <a:cubicBezTo>
                  <a:pt x="23" y="44"/>
                  <a:pt x="25" y="43"/>
                  <a:pt x="26" y="42"/>
                </a:cubicBezTo>
                <a:cubicBezTo>
                  <a:pt x="33" y="46"/>
                  <a:pt x="33" y="46"/>
                  <a:pt x="33" y="46"/>
                </a:cubicBezTo>
                <a:cubicBezTo>
                  <a:pt x="32" y="49"/>
                  <a:pt x="32" y="49"/>
                  <a:pt x="32" y="49"/>
                </a:cubicBezTo>
                <a:close/>
                <a:moveTo>
                  <a:pt x="28" y="41"/>
                </a:moveTo>
                <a:cubicBezTo>
                  <a:pt x="28" y="41"/>
                  <a:pt x="28" y="41"/>
                  <a:pt x="28" y="41"/>
                </a:cubicBezTo>
                <a:cubicBezTo>
                  <a:pt x="30" y="34"/>
                  <a:pt x="30" y="34"/>
                  <a:pt x="30" y="34"/>
                </a:cubicBezTo>
                <a:cubicBezTo>
                  <a:pt x="38" y="32"/>
                  <a:pt x="38" y="32"/>
                  <a:pt x="38" y="32"/>
                </a:cubicBezTo>
                <a:cubicBezTo>
                  <a:pt x="40" y="39"/>
                  <a:pt x="40" y="39"/>
                  <a:pt x="40" y="39"/>
                </a:cubicBezTo>
                <a:cubicBezTo>
                  <a:pt x="40" y="40"/>
                  <a:pt x="39" y="41"/>
                  <a:pt x="38" y="42"/>
                </a:cubicBezTo>
                <a:cubicBezTo>
                  <a:pt x="36" y="42"/>
                  <a:pt x="35" y="43"/>
                  <a:pt x="34" y="44"/>
                </a:cubicBezTo>
                <a:cubicBezTo>
                  <a:pt x="28" y="41"/>
                  <a:pt x="28" y="41"/>
                  <a:pt x="28" y="41"/>
                </a:cubicBezTo>
                <a:close/>
                <a:moveTo>
                  <a:pt x="44" y="39"/>
                </a:moveTo>
                <a:cubicBezTo>
                  <a:pt x="44" y="39"/>
                  <a:pt x="44" y="39"/>
                  <a:pt x="44" y="39"/>
                </a:cubicBezTo>
                <a:cubicBezTo>
                  <a:pt x="42" y="43"/>
                  <a:pt x="39" y="46"/>
                  <a:pt x="35" y="48"/>
                </a:cubicBezTo>
                <a:cubicBezTo>
                  <a:pt x="35" y="46"/>
                  <a:pt x="35" y="46"/>
                  <a:pt x="35" y="46"/>
                </a:cubicBezTo>
                <a:cubicBezTo>
                  <a:pt x="36" y="45"/>
                  <a:pt x="38" y="44"/>
                  <a:pt x="39" y="43"/>
                </a:cubicBezTo>
                <a:cubicBezTo>
                  <a:pt x="40" y="42"/>
                  <a:pt x="41" y="41"/>
                  <a:pt x="42" y="40"/>
                </a:cubicBezTo>
                <a:cubicBezTo>
                  <a:pt x="44" y="39"/>
                  <a:pt x="44" y="39"/>
                  <a:pt x="44" y="39"/>
                </a:cubicBezTo>
                <a:cubicBezTo>
                  <a:pt x="44" y="39"/>
                  <a:pt x="44" y="39"/>
                  <a:pt x="44" y="39"/>
                </a:cubicBezTo>
                <a:close/>
                <a:moveTo>
                  <a:pt x="46" y="36"/>
                </a:moveTo>
                <a:cubicBezTo>
                  <a:pt x="46" y="36"/>
                  <a:pt x="46" y="36"/>
                  <a:pt x="46" y="36"/>
                </a:cubicBezTo>
                <a:cubicBezTo>
                  <a:pt x="42" y="37"/>
                  <a:pt x="42" y="37"/>
                  <a:pt x="42" y="37"/>
                </a:cubicBezTo>
                <a:cubicBezTo>
                  <a:pt x="40" y="30"/>
                  <a:pt x="40" y="30"/>
                  <a:pt x="40" y="30"/>
                </a:cubicBezTo>
                <a:cubicBezTo>
                  <a:pt x="42" y="21"/>
                  <a:pt x="42" y="21"/>
                  <a:pt x="42" y="21"/>
                </a:cubicBezTo>
                <a:cubicBezTo>
                  <a:pt x="46" y="21"/>
                  <a:pt x="46" y="21"/>
                  <a:pt x="46" y="21"/>
                </a:cubicBezTo>
                <a:cubicBezTo>
                  <a:pt x="46" y="22"/>
                  <a:pt x="46" y="23"/>
                  <a:pt x="46" y="23"/>
                </a:cubicBezTo>
                <a:cubicBezTo>
                  <a:pt x="48" y="28"/>
                  <a:pt x="47" y="32"/>
                  <a:pt x="46" y="3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24" name="Freeform 730"/>
          <p:cNvSpPr>
            <a:spLocks noEditPoints="1"/>
          </p:cNvSpPr>
          <p:nvPr/>
        </p:nvSpPr>
        <p:spPr bwMode="auto">
          <a:xfrm>
            <a:off x="6116995" y="5718512"/>
            <a:ext cx="184795" cy="157916"/>
          </a:xfrm>
          <a:custGeom>
            <a:avLst/>
            <a:gdLst>
              <a:gd name="T0" fmla="*/ 31 w 55"/>
              <a:gd name="T1" fmla="*/ 4 h 47"/>
              <a:gd name="T2" fmla="*/ 0 w 55"/>
              <a:gd name="T3" fmla="*/ 5 h 47"/>
              <a:gd name="T4" fmla="*/ 29 w 55"/>
              <a:gd name="T5" fmla="*/ 47 h 47"/>
              <a:gd name="T6" fmla="*/ 38 w 55"/>
              <a:gd name="T7" fmla="*/ 45 h 47"/>
              <a:gd name="T8" fmla="*/ 55 w 55"/>
              <a:gd name="T9" fmla="*/ 41 h 47"/>
              <a:gd name="T10" fmla="*/ 14 w 55"/>
              <a:gd name="T11" fmla="*/ 43 h 47"/>
              <a:gd name="T12" fmla="*/ 14 w 55"/>
              <a:gd name="T13" fmla="*/ 7 h 47"/>
              <a:gd name="T14" fmla="*/ 27 w 55"/>
              <a:gd name="T15" fmla="*/ 43 h 47"/>
              <a:gd name="T16" fmla="*/ 27 w 55"/>
              <a:gd name="T17" fmla="*/ 7 h 47"/>
              <a:gd name="T18" fmla="*/ 41 w 55"/>
              <a:gd name="T19" fmla="*/ 43 h 47"/>
              <a:gd name="T20" fmla="*/ 51 w 55"/>
              <a:gd name="T21" fmla="*/ 40 h 47"/>
              <a:gd name="T22" fmla="*/ 6 w 55"/>
              <a:gd name="T23" fmla="*/ 38 h 47"/>
              <a:gd name="T24" fmla="*/ 11 w 55"/>
              <a:gd name="T25" fmla="*/ 38 h 47"/>
              <a:gd name="T26" fmla="*/ 12 w 55"/>
              <a:gd name="T27" fmla="*/ 33 h 47"/>
              <a:gd name="T28" fmla="*/ 6 w 55"/>
              <a:gd name="T29" fmla="*/ 33 h 47"/>
              <a:gd name="T30" fmla="*/ 8 w 55"/>
              <a:gd name="T31" fmla="*/ 34 h 47"/>
              <a:gd name="T32" fmla="*/ 10 w 55"/>
              <a:gd name="T33" fmla="*/ 34 h 47"/>
              <a:gd name="T34" fmla="*/ 10 w 55"/>
              <a:gd name="T35" fmla="*/ 37 h 47"/>
              <a:gd name="T36" fmla="*/ 8 w 55"/>
              <a:gd name="T37" fmla="*/ 37 h 47"/>
              <a:gd name="T38" fmla="*/ 8 w 55"/>
              <a:gd name="T39" fmla="*/ 26 h 47"/>
              <a:gd name="T40" fmla="*/ 10 w 55"/>
              <a:gd name="T41" fmla="*/ 11 h 47"/>
              <a:gd name="T42" fmla="*/ 7 w 55"/>
              <a:gd name="T43" fmla="*/ 25 h 47"/>
              <a:gd name="T44" fmla="*/ 37 w 55"/>
              <a:gd name="T45" fmla="*/ 9 h 47"/>
              <a:gd name="T46" fmla="*/ 42 w 55"/>
              <a:gd name="T47" fmla="*/ 25 h 47"/>
              <a:gd name="T48" fmla="*/ 37 w 55"/>
              <a:gd name="T49" fmla="*/ 9 h 47"/>
              <a:gd name="T50" fmla="*/ 19 w 55"/>
              <a:gd name="T51" fmla="*/ 38 h 47"/>
              <a:gd name="T52" fmla="*/ 24 w 55"/>
              <a:gd name="T53" fmla="*/ 38 h 47"/>
              <a:gd name="T54" fmla="*/ 22 w 55"/>
              <a:gd name="T55" fmla="*/ 32 h 47"/>
              <a:gd name="T56" fmla="*/ 18 w 55"/>
              <a:gd name="T57" fmla="*/ 36 h 47"/>
              <a:gd name="T58" fmla="*/ 21 w 55"/>
              <a:gd name="T59" fmla="*/ 34 h 47"/>
              <a:gd name="T60" fmla="*/ 23 w 55"/>
              <a:gd name="T61" fmla="*/ 34 h 47"/>
              <a:gd name="T62" fmla="*/ 23 w 55"/>
              <a:gd name="T63" fmla="*/ 37 h 47"/>
              <a:gd name="T64" fmla="*/ 21 w 55"/>
              <a:gd name="T65" fmla="*/ 37 h 47"/>
              <a:gd name="T66" fmla="*/ 22 w 55"/>
              <a:gd name="T67" fmla="*/ 26 h 47"/>
              <a:gd name="T68" fmla="*/ 23 w 55"/>
              <a:gd name="T69" fmla="*/ 11 h 47"/>
              <a:gd name="T70" fmla="*/ 21 w 55"/>
              <a:gd name="T71" fmla="*/ 25 h 47"/>
              <a:gd name="T72" fmla="*/ 41 w 55"/>
              <a:gd name="T73" fmla="*/ 31 h 47"/>
              <a:gd name="T74" fmla="*/ 41 w 55"/>
              <a:gd name="T75" fmla="*/ 37 h 47"/>
              <a:gd name="T76" fmla="*/ 47 w 55"/>
              <a:gd name="T77" fmla="*/ 37 h 47"/>
              <a:gd name="T78" fmla="*/ 47 w 55"/>
              <a:gd name="T79" fmla="*/ 31 h 47"/>
              <a:gd name="T80" fmla="*/ 44 w 55"/>
              <a:gd name="T81" fmla="*/ 30 h 47"/>
              <a:gd name="T82" fmla="*/ 43 w 55"/>
              <a:gd name="T83" fmla="*/ 33 h 47"/>
              <a:gd name="T84" fmla="*/ 46 w 55"/>
              <a:gd name="T85" fmla="*/ 34 h 47"/>
              <a:gd name="T86" fmla="*/ 43 w 55"/>
              <a:gd name="T87" fmla="*/ 35 h 47"/>
              <a:gd name="T88" fmla="*/ 43 w 55"/>
              <a:gd name="T8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25" name="Freeform 731"/>
          <p:cNvSpPr>
            <a:spLocks noEditPoints="1"/>
          </p:cNvSpPr>
          <p:nvPr/>
        </p:nvSpPr>
        <p:spPr bwMode="auto">
          <a:xfrm>
            <a:off x="9087157" y="4362786"/>
            <a:ext cx="147836" cy="162956"/>
          </a:xfrm>
          <a:custGeom>
            <a:avLst/>
            <a:gdLst>
              <a:gd name="T0" fmla="*/ 22 w 44"/>
              <a:gd name="T1" fmla="*/ 25 h 48"/>
              <a:gd name="T2" fmla="*/ 12 w 44"/>
              <a:gd name="T3" fmla="*/ 16 h 48"/>
              <a:gd name="T4" fmla="*/ 21 w 44"/>
              <a:gd name="T5" fmla="*/ 27 h 48"/>
              <a:gd name="T6" fmla="*/ 30 w 44"/>
              <a:gd name="T7" fmla="*/ 20 h 48"/>
              <a:gd name="T8" fmla="*/ 28 w 44"/>
              <a:gd name="T9" fmla="*/ 19 h 48"/>
              <a:gd name="T10" fmla="*/ 42 w 44"/>
              <a:gd name="T11" fmla="*/ 18 h 48"/>
              <a:gd name="T12" fmla="*/ 44 w 44"/>
              <a:gd name="T13" fmla="*/ 13 h 48"/>
              <a:gd name="T14" fmla="*/ 42 w 44"/>
              <a:gd name="T15" fmla="*/ 8 h 48"/>
              <a:gd name="T16" fmla="*/ 37 w 44"/>
              <a:gd name="T17" fmla="*/ 6 h 48"/>
              <a:gd name="T18" fmla="*/ 25 w 44"/>
              <a:gd name="T19" fmla="*/ 6 h 48"/>
              <a:gd name="T20" fmla="*/ 25 w 44"/>
              <a:gd name="T21" fmla="*/ 1 h 48"/>
              <a:gd name="T22" fmla="*/ 19 w 44"/>
              <a:gd name="T23" fmla="*/ 1 h 48"/>
              <a:gd name="T24" fmla="*/ 18 w 44"/>
              <a:gd name="T25" fmla="*/ 4 h 48"/>
              <a:gd name="T26" fmla="*/ 12 w 44"/>
              <a:gd name="T27" fmla="*/ 8 h 48"/>
              <a:gd name="T28" fmla="*/ 2 w 44"/>
              <a:gd name="T29" fmla="*/ 8 h 48"/>
              <a:gd name="T30" fmla="*/ 2 w 44"/>
              <a:gd name="T31" fmla="*/ 8 h 48"/>
              <a:gd name="T32" fmla="*/ 0 w 44"/>
              <a:gd name="T33" fmla="*/ 13 h 48"/>
              <a:gd name="T34" fmla="*/ 2 w 44"/>
              <a:gd name="T35" fmla="*/ 18 h 48"/>
              <a:gd name="T36" fmla="*/ 2 w 44"/>
              <a:gd name="T37" fmla="*/ 19 h 48"/>
              <a:gd name="T38" fmla="*/ 6 w 44"/>
              <a:gd name="T39" fmla="*/ 40 h 48"/>
              <a:gd name="T40" fmla="*/ 2 w 44"/>
              <a:gd name="T41" fmla="*/ 47 h 48"/>
              <a:gd name="T42" fmla="*/ 8 w 44"/>
              <a:gd name="T43" fmla="*/ 43 h 48"/>
              <a:gd name="T44" fmla="*/ 36 w 44"/>
              <a:gd name="T45" fmla="*/ 43 h 48"/>
              <a:gd name="T46" fmla="*/ 42 w 44"/>
              <a:gd name="T47" fmla="*/ 47 h 48"/>
              <a:gd name="T48" fmla="*/ 38 w 44"/>
              <a:gd name="T49" fmla="*/ 40 h 48"/>
              <a:gd name="T50" fmla="*/ 42 w 44"/>
              <a:gd name="T51" fmla="*/ 19 h 48"/>
              <a:gd name="T52" fmla="*/ 42 w 44"/>
              <a:gd name="T53" fmla="*/ 18 h 48"/>
              <a:gd name="T54" fmla="*/ 21 w 44"/>
              <a:gd name="T55" fmla="*/ 2 h 48"/>
              <a:gd name="T56" fmla="*/ 23 w 44"/>
              <a:gd name="T57" fmla="*/ 2 h 48"/>
              <a:gd name="T58" fmla="*/ 23 w 44"/>
              <a:gd name="T59" fmla="*/ 2 h 48"/>
              <a:gd name="T60" fmla="*/ 23 w 44"/>
              <a:gd name="T61" fmla="*/ 5 h 48"/>
              <a:gd name="T62" fmla="*/ 22 w 44"/>
              <a:gd name="T63" fmla="*/ 5 h 48"/>
              <a:gd name="T64" fmla="*/ 21 w 44"/>
              <a:gd name="T65" fmla="*/ 5 h 48"/>
              <a:gd name="T66" fmla="*/ 21 w 44"/>
              <a:gd name="T67" fmla="*/ 2 h 48"/>
              <a:gd name="T68" fmla="*/ 2 w 44"/>
              <a:gd name="T69" fmla="*/ 13 h 48"/>
              <a:gd name="T70" fmla="*/ 7 w 44"/>
              <a:gd name="T71" fmla="*/ 8 h 48"/>
              <a:gd name="T72" fmla="*/ 7 w 44"/>
              <a:gd name="T73" fmla="*/ 12 h 48"/>
              <a:gd name="T74" fmla="*/ 3 w 44"/>
              <a:gd name="T75" fmla="*/ 16 h 48"/>
              <a:gd name="T76" fmla="*/ 38 w 44"/>
              <a:gd name="T77" fmla="*/ 28 h 48"/>
              <a:gd name="T78" fmla="*/ 39 w 44"/>
              <a:gd name="T79" fmla="*/ 28 h 48"/>
              <a:gd name="T80" fmla="*/ 34 w 44"/>
              <a:gd name="T81" fmla="*/ 39 h 48"/>
              <a:gd name="T82" fmla="*/ 34 w 44"/>
              <a:gd name="T83" fmla="*/ 39 h 48"/>
              <a:gd name="T84" fmla="*/ 23 w 44"/>
              <a:gd name="T85" fmla="*/ 44 h 48"/>
              <a:gd name="T86" fmla="*/ 22 w 44"/>
              <a:gd name="T87" fmla="*/ 41 h 48"/>
              <a:gd name="T88" fmla="*/ 21 w 44"/>
              <a:gd name="T89" fmla="*/ 44 h 48"/>
              <a:gd name="T90" fmla="*/ 10 w 44"/>
              <a:gd name="T91" fmla="*/ 39 h 48"/>
              <a:gd name="T92" fmla="*/ 5 w 44"/>
              <a:gd name="T93" fmla="*/ 28 h 48"/>
              <a:gd name="T94" fmla="*/ 7 w 44"/>
              <a:gd name="T95" fmla="*/ 27 h 48"/>
              <a:gd name="T96" fmla="*/ 5 w 44"/>
              <a:gd name="T97" fmla="*/ 25 h 48"/>
              <a:gd name="T98" fmla="*/ 21 w 44"/>
              <a:gd name="T99" fmla="*/ 9 h 48"/>
              <a:gd name="T100" fmla="*/ 22 w 44"/>
              <a:gd name="T101" fmla="*/ 12 h 48"/>
              <a:gd name="T102" fmla="*/ 23 w 44"/>
              <a:gd name="T103" fmla="*/ 9 h 48"/>
              <a:gd name="T104" fmla="*/ 39 w 44"/>
              <a:gd name="T105" fmla="*/ 25 h 48"/>
              <a:gd name="T106" fmla="*/ 37 w 44"/>
              <a:gd name="T107" fmla="*/ 27 h 48"/>
              <a:gd name="T108" fmla="*/ 41 w 44"/>
              <a:gd name="T109" fmla="*/ 16 h 48"/>
              <a:gd name="T110" fmla="*/ 37 w 44"/>
              <a:gd name="T111" fmla="*/ 12 h 48"/>
              <a:gd name="T112" fmla="*/ 37 w 44"/>
              <a:gd name="T113" fmla="*/ 8 h 48"/>
              <a:gd name="T114" fmla="*/ 41 w 44"/>
              <a:gd name="T115" fmla="*/ 10 h 48"/>
              <a:gd name="T116" fmla="*/ 41 w 44"/>
              <a:gd name="T117"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48">
                <a:moveTo>
                  <a:pt x="28" y="19"/>
                </a:moveTo>
                <a:cubicBezTo>
                  <a:pt x="22" y="25"/>
                  <a:pt x="22" y="25"/>
                  <a:pt x="22" y="25"/>
                </a:cubicBezTo>
                <a:cubicBezTo>
                  <a:pt x="13" y="16"/>
                  <a:pt x="13" y="16"/>
                  <a:pt x="13" y="16"/>
                </a:cubicBezTo>
                <a:cubicBezTo>
                  <a:pt x="13" y="16"/>
                  <a:pt x="12" y="16"/>
                  <a:pt x="12" y="16"/>
                </a:cubicBezTo>
                <a:cubicBezTo>
                  <a:pt x="11" y="17"/>
                  <a:pt x="11" y="18"/>
                  <a:pt x="12" y="18"/>
                </a:cubicBezTo>
                <a:cubicBezTo>
                  <a:pt x="21" y="27"/>
                  <a:pt x="21" y="27"/>
                  <a:pt x="21" y="27"/>
                </a:cubicBezTo>
                <a:cubicBezTo>
                  <a:pt x="22" y="28"/>
                  <a:pt x="22" y="28"/>
                  <a:pt x="23" y="27"/>
                </a:cubicBezTo>
                <a:cubicBezTo>
                  <a:pt x="30" y="20"/>
                  <a:pt x="30" y="20"/>
                  <a:pt x="30" y="20"/>
                </a:cubicBezTo>
                <a:cubicBezTo>
                  <a:pt x="30" y="20"/>
                  <a:pt x="30" y="19"/>
                  <a:pt x="30" y="19"/>
                </a:cubicBezTo>
                <a:cubicBezTo>
                  <a:pt x="30" y="18"/>
                  <a:pt x="29" y="18"/>
                  <a:pt x="28" y="19"/>
                </a:cubicBezTo>
                <a:close/>
                <a:moveTo>
                  <a:pt x="42" y="18"/>
                </a:moveTo>
                <a:cubicBezTo>
                  <a:pt x="42" y="18"/>
                  <a:pt x="42" y="18"/>
                  <a:pt x="42" y="18"/>
                </a:cubicBezTo>
                <a:cubicBezTo>
                  <a:pt x="42" y="18"/>
                  <a:pt x="42" y="18"/>
                  <a:pt x="42" y="18"/>
                </a:cubicBezTo>
                <a:cubicBezTo>
                  <a:pt x="43" y="17"/>
                  <a:pt x="44" y="15"/>
                  <a:pt x="44" y="13"/>
                </a:cubicBezTo>
                <a:cubicBezTo>
                  <a:pt x="44" y="13"/>
                  <a:pt x="44" y="13"/>
                  <a:pt x="44" y="13"/>
                </a:cubicBezTo>
                <a:cubicBezTo>
                  <a:pt x="44" y="11"/>
                  <a:pt x="44" y="9"/>
                  <a:pt x="42" y="8"/>
                </a:cubicBezTo>
                <a:cubicBezTo>
                  <a:pt x="42" y="8"/>
                  <a:pt x="42" y="8"/>
                  <a:pt x="42" y="8"/>
                </a:cubicBezTo>
                <a:cubicBezTo>
                  <a:pt x="41" y="6"/>
                  <a:pt x="39" y="6"/>
                  <a:pt x="37" y="6"/>
                </a:cubicBezTo>
                <a:cubicBezTo>
                  <a:pt x="35" y="6"/>
                  <a:pt x="33" y="6"/>
                  <a:pt x="32" y="8"/>
                </a:cubicBezTo>
                <a:cubicBezTo>
                  <a:pt x="30" y="7"/>
                  <a:pt x="28" y="6"/>
                  <a:pt x="25" y="6"/>
                </a:cubicBezTo>
                <a:cubicBezTo>
                  <a:pt x="26" y="5"/>
                  <a:pt x="26" y="4"/>
                  <a:pt x="26" y="4"/>
                </a:cubicBezTo>
                <a:cubicBezTo>
                  <a:pt x="26" y="3"/>
                  <a:pt x="25" y="2"/>
                  <a:pt x="25" y="1"/>
                </a:cubicBezTo>
                <a:cubicBezTo>
                  <a:pt x="24" y="0"/>
                  <a:pt x="23" y="0"/>
                  <a:pt x="22" y="0"/>
                </a:cubicBezTo>
                <a:cubicBezTo>
                  <a:pt x="21" y="0"/>
                  <a:pt x="20" y="0"/>
                  <a:pt x="19" y="1"/>
                </a:cubicBezTo>
                <a:cubicBezTo>
                  <a:pt x="19" y="1"/>
                  <a:pt x="19" y="1"/>
                  <a:pt x="19" y="1"/>
                </a:cubicBezTo>
                <a:cubicBezTo>
                  <a:pt x="18" y="2"/>
                  <a:pt x="18" y="3"/>
                  <a:pt x="18" y="4"/>
                </a:cubicBezTo>
                <a:cubicBezTo>
                  <a:pt x="18" y="4"/>
                  <a:pt x="18" y="5"/>
                  <a:pt x="19" y="6"/>
                </a:cubicBezTo>
                <a:cubicBezTo>
                  <a:pt x="16" y="6"/>
                  <a:pt x="14" y="7"/>
                  <a:pt x="12" y="8"/>
                </a:cubicBezTo>
                <a:cubicBezTo>
                  <a:pt x="11" y="6"/>
                  <a:pt x="9" y="6"/>
                  <a:pt x="7" y="6"/>
                </a:cubicBezTo>
                <a:cubicBezTo>
                  <a:pt x="5" y="6"/>
                  <a:pt x="3" y="6"/>
                  <a:pt x="2" y="8"/>
                </a:cubicBezTo>
                <a:cubicBezTo>
                  <a:pt x="2" y="8"/>
                  <a:pt x="2" y="8"/>
                  <a:pt x="2" y="8"/>
                </a:cubicBezTo>
                <a:cubicBezTo>
                  <a:pt x="2" y="8"/>
                  <a:pt x="2" y="8"/>
                  <a:pt x="2" y="8"/>
                </a:cubicBezTo>
                <a:cubicBezTo>
                  <a:pt x="2" y="8"/>
                  <a:pt x="2" y="8"/>
                  <a:pt x="2" y="8"/>
                </a:cubicBezTo>
                <a:cubicBezTo>
                  <a:pt x="0" y="9"/>
                  <a:pt x="0" y="11"/>
                  <a:pt x="0" y="13"/>
                </a:cubicBezTo>
                <a:cubicBezTo>
                  <a:pt x="0" y="15"/>
                  <a:pt x="0" y="17"/>
                  <a:pt x="2" y="18"/>
                </a:cubicBezTo>
                <a:cubicBezTo>
                  <a:pt x="2" y="18"/>
                  <a:pt x="2" y="18"/>
                  <a:pt x="2" y="18"/>
                </a:cubicBezTo>
                <a:cubicBezTo>
                  <a:pt x="2" y="19"/>
                  <a:pt x="2" y="19"/>
                  <a:pt x="2" y="19"/>
                </a:cubicBezTo>
                <a:cubicBezTo>
                  <a:pt x="2" y="19"/>
                  <a:pt x="2" y="19"/>
                  <a:pt x="2" y="19"/>
                </a:cubicBezTo>
                <a:cubicBezTo>
                  <a:pt x="1" y="21"/>
                  <a:pt x="1" y="24"/>
                  <a:pt x="1" y="27"/>
                </a:cubicBezTo>
                <a:cubicBezTo>
                  <a:pt x="1" y="32"/>
                  <a:pt x="3" y="37"/>
                  <a:pt x="6" y="40"/>
                </a:cubicBezTo>
                <a:cubicBezTo>
                  <a:pt x="2" y="44"/>
                  <a:pt x="2" y="44"/>
                  <a:pt x="2" y="44"/>
                </a:cubicBezTo>
                <a:cubicBezTo>
                  <a:pt x="1" y="45"/>
                  <a:pt x="1" y="46"/>
                  <a:pt x="2" y="47"/>
                </a:cubicBezTo>
                <a:cubicBezTo>
                  <a:pt x="3" y="48"/>
                  <a:pt x="4" y="48"/>
                  <a:pt x="4" y="47"/>
                </a:cubicBezTo>
                <a:cubicBezTo>
                  <a:pt x="8" y="43"/>
                  <a:pt x="8" y="43"/>
                  <a:pt x="8" y="43"/>
                </a:cubicBezTo>
                <a:cubicBezTo>
                  <a:pt x="12" y="46"/>
                  <a:pt x="17" y="48"/>
                  <a:pt x="22" y="48"/>
                </a:cubicBezTo>
                <a:cubicBezTo>
                  <a:pt x="27" y="48"/>
                  <a:pt x="32" y="46"/>
                  <a:pt x="36" y="43"/>
                </a:cubicBezTo>
                <a:cubicBezTo>
                  <a:pt x="39" y="47"/>
                  <a:pt x="39" y="47"/>
                  <a:pt x="39" y="47"/>
                </a:cubicBezTo>
                <a:cubicBezTo>
                  <a:pt x="40" y="48"/>
                  <a:pt x="41" y="48"/>
                  <a:pt x="42" y="47"/>
                </a:cubicBezTo>
                <a:cubicBezTo>
                  <a:pt x="43" y="46"/>
                  <a:pt x="43" y="45"/>
                  <a:pt x="42" y="44"/>
                </a:cubicBezTo>
                <a:cubicBezTo>
                  <a:pt x="38" y="40"/>
                  <a:pt x="38" y="40"/>
                  <a:pt x="38" y="40"/>
                </a:cubicBezTo>
                <a:cubicBezTo>
                  <a:pt x="41" y="37"/>
                  <a:pt x="43" y="32"/>
                  <a:pt x="43" y="27"/>
                </a:cubicBezTo>
                <a:cubicBezTo>
                  <a:pt x="43" y="24"/>
                  <a:pt x="43" y="21"/>
                  <a:pt x="42" y="19"/>
                </a:cubicBezTo>
                <a:cubicBezTo>
                  <a:pt x="42" y="19"/>
                  <a:pt x="42" y="19"/>
                  <a:pt x="42" y="19"/>
                </a:cubicBezTo>
                <a:cubicBezTo>
                  <a:pt x="42" y="18"/>
                  <a:pt x="42" y="18"/>
                  <a:pt x="42" y="18"/>
                </a:cubicBezTo>
                <a:close/>
                <a:moveTo>
                  <a:pt x="21" y="2"/>
                </a:moveTo>
                <a:cubicBezTo>
                  <a:pt x="21" y="2"/>
                  <a:pt x="21" y="2"/>
                  <a:pt x="21" y="2"/>
                </a:cubicBezTo>
                <a:cubicBezTo>
                  <a:pt x="21" y="2"/>
                  <a:pt x="22" y="2"/>
                  <a:pt x="22" y="2"/>
                </a:cubicBezTo>
                <a:cubicBezTo>
                  <a:pt x="22" y="2"/>
                  <a:pt x="23" y="2"/>
                  <a:pt x="23" y="2"/>
                </a:cubicBezTo>
                <a:cubicBezTo>
                  <a:pt x="23" y="2"/>
                  <a:pt x="23" y="2"/>
                  <a:pt x="23" y="2"/>
                </a:cubicBezTo>
                <a:cubicBezTo>
                  <a:pt x="23" y="2"/>
                  <a:pt x="23" y="2"/>
                  <a:pt x="23" y="2"/>
                </a:cubicBezTo>
                <a:cubicBezTo>
                  <a:pt x="23" y="3"/>
                  <a:pt x="24" y="3"/>
                  <a:pt x="24" y="4"/>
                </a:cubicBezTo>
                <a:cubicBezTo>
                  <a:pt x="24" y="4"/>
                  <a:pt x="23" y="4"/>
                  <a:pt x="23" y="5"/>
                </a:cubicBezTo>
                <a:cubicBezTo>
                  <a:pt x="23" y="5"/>
                  <a:pt x="23" y="5"/>
                  <a:pt x="23" y="5"/>
                </a:cubicBezTo>
                <a:cubicBezTo>
                  <a:pt x="23" y="5"/>
                  <a:pt x="22" y="5"/>
                  <a:pt x="22" y="5"/>
                </a:cubicBezTo>
                <a:cubicBezTo>
                  <a:pt x="22" y="5"/>
                  <a:pt x="21" y="5"/>
                  <a:pt x="21" y="5"/>
                </a:cubicBezTo>
                <a:cubicBezTo>
                  <a:pt x="21" y="5"/>
                  <a:pt x="21" y="5"/>
                  <a:pt x="21" y="5"/>
                </a:cubicBezTo>
                <a:cubicBezTo>
                  <a:pt x="21" y="4"/>
                  <a:pt x="20" y="4"/>
                  <a:pt x="20" y="4"/>
                </a:cubicBezTo>
                <a:cubicBezTo>
                  <a:pt x="20" y="3"/>
                  <a:pt x="21" y="3"/>
                  <a:pt x="21" y="2"/>
                </a:cubicBezTo>
                <a:close/>
                <a:moveTo>
                  <a:pt x="2" y="13"/>
                </a:moveTo>
                <a:cubicBezTo>
                  <a:pt x="2" y="13"/>
                  <a:pt x="2" y="13"/>
                  <a:pt x="2" y="13"/>
                </a:cubicBezTo>
                <a:cubicBezTo>
                  <a:pt x="2" y="12"/>
                  <a:pt x="3" y="11"/>
                  <a:pt x="4" y="10"/>
                </a:cubicBezTo>
                <a:cubicBezTo>
                  <a:pt x="4" y="9"/>
                  <a:pt x="6" y="8"/>
                  <a:pt x="7" y="8"/>
                </a:cubicBezTo>
                <a:cubicBezTo>
                  <a:pt x="8" y="8"/>
                  <a:pt x="9" y="8"/>
                  <a:pt x="10" y="9"/>
                </a:cubicBezTo>
                <a:cubicBezTo>
                  <a:pt x="9" y="10"/>
                  <a:pt x="8" y="11"/>
                  <a:pt x="7" y="12"/>
                </a:cubicBezTo>
                <a:cubicBezTo>
                  <a:pt x="7" y="12"/>
                  <a:pt x="7" y="12"/>
                  <a:pt x="7" y="12"/>
                </a:cubicBezTo>
                <a:cubicBezTo>
                  <a:pt x="6" y="13"/>
                  <a:pt x="4" y="15"/>
                  <a:pt x="3" y="16"/>
                </a:cubicBezTo>
                <a:cubicBezTo>
                  <a:pt x="2" y="15"/>
                  <a:pt x="2" y="14"/>
                  <a:pt x="2" y="13"/>
                </a:cubicBezTo>
                <a:close/>
                <a:moveTo>
                  <a:pt x="38" y="28"/>
                </a:moveTo>
                <a:cubicBezTo>
                  <a:pt x="38" y="28"/>
                  <a:pt x="38" y="28"/>
                  <a:pt x="38" y="28"/>
                </a:cubicBezTo>
                <a:cubicBezTo>
                  <a:pt x="39" y="28"/>
                  <a:pt x="39" y="28"/>
                  <a:pt x="39" y="28"/>
                </a:cubicBezTo>
                <a:cubicBezTo>
                  <a:pt x="39" y="32"/>
                  <a:pt x="37" y="36"/>
                  <a:pt x="34" y="39"/>
                </a:cubicBezTo>
                <a:cubicBezTo>
                  <a:pt x="34" y="39"/>
                  <a:pt x="34" y="39"/>
                  <a:pt x="34" y="39"/>
                </a:cubicBezTo>
                <a:cubicBezTo>
                  <a:pt x="34" y="39"/>
                  <a:pt x="34" y="39"/>
                  <a:pt x="34" y="39"/>
                </a:cubicBezTo>
                <a:cubicBezTo>
                  <a:pt x="34" y="39"/>
                  <a:pt x="34" y="39"/>
                  <a:pt x="34" y="39"/>
                </a:cubicBezTo>
                <a:cubicBezTo>
                  <a:pt x="34" y="39"/>
                  <a:pt x="34" y="39"/>
                  <a:pt x="34" y="39"/>
                </a:cubicBezTo>
                <a:cubicBezTo>
                  <a:pt x="31" y="42"/>
                  <a:pt x="27" y="44"/>
                  <a:pt x="23" y="44"/>
                </a:cubicBezTo>
                <a:cubicBezTo>
                  <a:pt x="23" y="43"/>
                  <a:pt x="23" y="43"/>
                  <a:pt x="23" y="43"/>
                </a:cubicBezTo>
                <a:cubicBezTo>
                  <a:pt x="23" y="42"/>
                  <a:pt x="23" y="41"/>
                  <a:pt x="22" y="41"/>
                </a:cubicBezTo>
                <a:cubicBezTo>
                  <a:pt x="21" y="41"/>
                  <a:pt x="21" y="42"/>
                  <a:pt x="21" y="43"/>
                </a:cubicBezTo>
                <a:cubicBezTo>
                  <a:pt x="21" y="44"/>
                  <a:pt x="21" y="44"/>
                  <a:pt x="21" y="44"/>
                </a:cubicBezTo>
                <a:cubicBezTo>
                  <a:pt x="17" y="44"/>
                  <a:pt x="13" y="42"/>
                  <a:pt x="10" y="39"/>
                </a:cubicBezTo>
                <a:cubicBezTo>
                  <a:pt x="10" y="39"/>
                  <a:pt x="10" y="39"/>
                  <a:pt x="10" y="39"/>
                </a:cubicBezTo>
                <a:cubicBezTo>
                  <a:pt x="10" y="39"/>
                  <a:pt x="10" y="39"/>
                  <a:pt x="10" y="39"/>
                </a:cubicBezTo>
                <a:cubicBezTo>
                  <a:pt x="7" y="36"/>
                  <a:pt x="5" y="32"/>
                  <a:pt x="5" y="28"/>
                </a:cubicBezTo>
                <a:cubicBezTo>
                  <a:pt x="6" y="28"/>
                  <a:pt x="6" y="28"/>
                  <a:pt x="6" y="28"/>
                </a:cubicBezTo>
                <a:cubicBezTo>
                  <a:pt x="7" y="28"/>
                  <a:pt x="7" y="27"/>
                  <a:pt x="7" y="27"/>
                </a:cubicBezTo>
                <a:cubicBezTo>
                  <a:pt x="7" y="26"/>
                  <a:pt x="7" y="25"/>
                  <a:pt x="6" y="25"/>
                </a:cubicBezTo>
                <a:cubicBezTo>
                  <a:pt x="5" y="25"/>
                  <a:pt x="5" y="25"/>
                  <a:pt x="5" y="25"/>
                </a:cubicBezTo>
                <a:cubicBezTo>
                  <a:pt x="5" y="21"/>
                  <a:pt x="7" y="17"/>
                  <a:pt x="10" y="14"/>
                </a:cubicBezTo>
                <a:cubicBezTo>
                  <a:pt x="13" y="11"/>
                  <a:pt x="16" y="10"/>
                  <a:pt x="21" y="9"/>
                </a:cubicBezTo>
                <a:cubicBezTo>
                  <a:pt x="21" y="11"/>
                  <a:pt x="21" y="11"/>
                  <a:pt x="21" y="11"/>
                </a:cubicBezTo>
                <a:cubicBezTo>
                  <a:pt x="21" y="11"/>
                  <a:pt x="21" y="12"/>
                  <a:pt x="22" y="12"/>
                </a:cubicBezTo>
                <a:cubicBezTo>
                  <a:pt x="23" y="12"/>
                  <a:pt x="23" y="11"/>
                  <a:pt x="23" y="11"/>
                </a:cubicBezTo>
                <a:cubicBezTo>
                  <a:pt x="23" y="9"/>
                  <a:pt x="23" y="9"/>
                  <a:pt x="23" y="9"/>
                </a:cubicBezTo>
                <a:cubicBezTo>
                  <a:pt x="27" y="10"/>
                  <a:pt x="31" y="11"/>
                  <a:pt x="34" y="14"/>
                </a:cubicBezTo>
                <a:cubicBezTo>
                  <a:pt x="37" y="17"/>
                  <a:pt x="39" y="21"/>
                  <a:pt x="39" y="25"/>
                </a:cubicBezTo>
                <a:cubicBezTo>
                  <a:pt x="38" y="25"/>
                  <a:pt x="38" y="25"/>
                  <a:pt x="38" y="25"/>
                </a:cubicBezTo>
                <a:cubicBezTo>
                  <a:pt x="37" y="25"/>
                  <a:pt x="37" y="26"/>
                  <a:pt x="37" y="27"/>
                </a:cubicBezTo>
                <a:cubicBezTo>
                  <a:pt x="37" y="27"/>
                  <a:pt x="37" y="28"/>
                  <a:pt x="38" y="28"/>
                </a:cubicBezTo>
                <a:close/>
                <a:moveTo>
                  <a:pt x="41" y="16"/>
                </a:moveTo>
                <a:cubicBezTo>
                  <a:pt x="41" y="16"/>
                  <a:pt x="41" y="16"/>
                  <a:pt x="41" y="16"/>
                </a:cubicBezTo>
                <a:cubicBezTo>
                  <a:pt x="40" y="15"/>
                  <a:pt x="38" y="13"/>
                  <a:pt x="37" y="12"/>
                </a:cubicBezTo>
                <a:cubicBezTo>
                  <a:pt x="36" y="11"/>
                  <a:pt x="35" y="10"/>
                  <a:pt x="34" y="9"/>
                </a:cubicBezTo>
                <a:cubicBezTo>
                  <a:pt x="35" y="8"/>
                  <a:pt x="36" y="8"/>
                  <a:pt x="37" y="8"/>
                </a:cubicBezTo>
                <a:cubicBezTo>
                  <a:pt x="38" y="8"/>
                  <a:pt x="39" y="9"/>
                  <a:pt x="40" y="10"/>
                </a:cubicBezTo>
                <a:cubicBezTo>
                  <a:pt x="41" y="10"/>
                  <a:pt x="41" y="10"/>
                  <a:pt x="41" y="10"/>
                </a:cubicBezTo>
                <a:cubicBezTo>
                  <a:pt x="41" y="11"/>
                  <a:pt x="42" y="12"/>
                  <a:pt x="42" y="13"/>
                </a:cubicBezTo>
                <a:cubicBezTo>
                  <a:pt x="42" y="14"/>
                  <a:pt x="42" y="15"/>
                  <a:pt x="41" y="16"/>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
        <p:nvSpPr>
          <p:cNvPr id="726" name="Freeform 732"/>
          <p:cNvSpPr>
            <a:spLocks noEditPoints="1"/>
          </p:cNvSpPr>
          <p:nvPr/>
        </p:nvSpPr>
        <p:spPr bwMode="auto">
          <a:xfrm>
            <a:off x="9686901" y="4356066"/>
            <a:ext cx="167996" cy="176396"/>
          </a:xfrm>
          <a:custGeom>
            <a:avLst/>
            <a:gdLst>
              <a:gd name="T0" fmla="*/ 47 w 50"/>
              <a:gd name="T1" fmla="*/ 28 h 52"/>
              <a:gd name="T2" fmla="*/ 45 w 50"/>
              <a:gd name="T3" fmla="*/ 27 h 52"/>
              <a:gd name="T4" fmla="*/ 45 w 50"/>
              <a:gd name="T5" fmla="*/ 25 h 52"/>
              <a:gd name="T6" fmla="*/ 21 w 50"/>
              <a:gd name="T7" fmla="*/ 9 h 52"/>
              <a:gd name="T8" fmla="*/ 23 w 50"/>
              <a:gd name="T9" fmla="*/ 7 h 52"/>
              <a:gd name="T10" fmla="*/ 15 w 50"/>
              <a:gd name="T11" fmla="*/ 0 h 52"/>
              <a:gd name="T12" fmla="*/ 12 w 50"/>
              <a:gd name="T13" fmla="*/ 1 h 52"/>
              <a:gd name="T14" fmla="*/ 0 w 50"/>
              <a:gd name="T15" fmla="*/ 22 h 52"/>
              <a:gd name="T16" fmla="*/ 8 w 50"/>
              <a:gd name="T17" fmla="*/ 28 h 52"/>
              <a:gd name="T18" fmla="*/ 10 w 50"/>
              <a:gd name="T19" fmla="*/ 28 h 52"/>
              <a:gd name="T20" fmla="*/ 13 w 50"/>
              <a:gd name="T21" fmla="*/ 26 h 52"/>
              <a:gd name="T22" fmla="*/ 13 w 50"/>
              <a:gd name="T23" fmla="*/ 29 h 52"/>
              <a:gd name="T24" fmla="*/ 23 w 50"/>
              <a:gd name="T25" fmla="*/ 41 h 52"/>
              <a:gd name="T26" fmla="*/ 13 w 50"/>
              <a:gd name="T27" fmla="*/ 48 h 52"/>
              <a:gd name="T28" fmla="*/ 13 w 50"/>
              <a:gd name="T29" fmla="*/ 52 h 52"/>
              <a:gd name="T30" fmla="*/ 39 w 50"/>
              <a:gd name="T31" fmla="*/ 50 h 52"/>
              <a:gd name="T32" fmla="*/ 27 w 50"/>
              <a:gd name="T33" fmla="*/ 48 h 52"/>
              <a:gd name="T34" fmla="*/ 30 w 50"/>
              <a:gd name="T35" fmla="*/ 40 h 52"/>
              <a:gd name="T36" fmla="*/ 35 w 50"/>
              <a:gd name="T37" fmla="*/ 39 h 52"/>
              <a:gd name="T38" fmla="*/ 38 w 50"/>
              <a:gd name="T39" fmla="*/ 38 h 52"/>
              <a:gd name="T40" fmla="*/ 41 w 50"/>
              <a:gd name="T41" fmla="*/ 38 h 52"/>
              <a:gd name="T42" fmla="*/ 43 w 50"/>
              <a:gd name="T43" fmla="*/ 39 h 52"/>
              <a:gd name="T44" fmla="*/ 47 w 50"/>
              <a:gd name="T45" fmla="*/ 35 h 52"/>
              <a:gd name="T46" fmla="*/ 50 w 50"/>
              <a:gd name="T47" fmla="*/ 32 h 52"/>
              <a:gd name="T48" fmla="*/ 50 w 50"/>
              <a:gd name="T49" fmla="*/ 32 h 52"/>
              <a:gd name="T50" fmla="*/ 10 w 50"/>
              <a:gd name="T51" fmla="*/ 22 h 52"/>
              <a:gd name="T52" fmla="*/ 9 w 50"/>
              <a:gd name="T53" fmla="*/ 22 h 52"/>
              <a:gd name="T54" fmla="*/ 8 w 50"/>
              <a:gd name="T55" fmla="*/ 24 h 52"/>
              <a:gd name="T56" fmla="*/ 15 w 50"/>
              <a:gd name="T57" fmla="*/ 5 h 52"/>
              <a:gd name="T58" fmla="*/ 17 w 50"/>
              <a:gd name="T59" fmla="*/ 8 h 52"/>
              <a:gd name="T60" fmla="*/ 17 w 50"/>
              <a:gd name="T61" fmla="*/ 9 h 52"/>
              <a:gd name="T62" fmla="*/ 28 w 50"/>
              <a:gd name="T63" fmla="*/ 36 h 52"/>
              <a:gd name="T64" fmla="*/ 25 w 50"/>
              <a:gd name="T65" fmla="*/ 37 h 52"/>
              <a:gd name="T66" fmla="*/ 19 w 50"/>
              <a:gd name="T67" fmla="*/ 35 h 52"/>
              <a:gd name="T68" fmla="*/ 17 w 50"/>
              <a:gd name="T69" fmla="*/ 28 h 52"/>
              <a:gd name="T70" fmla="*/ 28 w 50"/>
              <a:gd name="T71" fmla="*/ 36 h 52"/>
              <a:gd name="T72" fmla="*/ 36 w 50"/>
              <a:gd name="T73" fmla="*/ 33 h 52"/>
              <a:gd name="T74" fmla="*/ 35 w 50"/>
              <a:gd name="T75" fmla="*/ 35 h 52"/>
              <a:gd name="T76" fmla="*/ 34 w 50"/>
              <a:gd name="T77" fmla="*/ 34 h 52"/>
              <a:gd name="T78" fmla="*/ 16 w 50"/>
              <a:gd name="T79" fmla="*/ 24 h 52"/>
              <a:gd name="T80" fmla="*/ 16 w 50"/>
              <a:gd name="T81" fmla="*/ 24 h 52"/>
              <a:gd name="T82" fmla="*/ 16 w 50"/>
              <a:gd name="T83" fmla="*/ 24 h 52"/>
              <a:gd name="T84" fmla="*/ 18 w 50"/>
              <a:gd name="T85" fmla="*/ 12 h 52"/>
              <a:gd name="T86" fmla="*/ 41 w 50"/>
              <a:gd name="T87" fmla="*/ 26 h 52"/>
              <a:gd name="T88" fmla="*/ 40 w 50"/>
              <a:gd name="T89" fmla="*/ 26 h 52"/>
              <a:gd name="T90" fmla="*/ 36 w 50"/>
              <a:gd name="T91" fmla="*/ 33 h 52"/>
              <a:gd name="T92" fmla="*/ 44 w 50"/>
              <a:gd name="T93" fmla="*/ 33 h 52"/>
              <a:gd name="T94" fmla="*/ 43 w 50"/>
              <a:gd name="T95" fmla="*/ 35 h 52"/>
              <a:gd name="T96" fmla="*/ 41 w 50"/>
              <a:gd name="T97" fmla="*/ 29 h 52"/>
              <a:gd name="T98" fmla="*/ 44 w 50"/>
              <a:gd name="T9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 h="52">
                <a:moveTo>
                  <a:pt x="49" y="29"/>
                </a:moveTo>
                <a:cubicBezTo>
                  <a:pt x="47" y="28"/>
                  <a:pt x="47" y="28"/>
                  <a:pt x="47" y="28"/>
                </a:cubicBezTo>
                <a:cubicBezTo>
                  <a:pt x="47" y="28"/>
                  <a:pt x="47" y="28"/>
                  <a:pt x="47" y="28"/>
                </a:cubicBezTo>
                <a:cubicBezTo>
                  <a:pt x="45" y="27"/>
                  <a:pt x="45" y="27"/>
                  <a:pt x="45" y="27"/>
                </a:cubicBezTo>
                <a:cubicBezTo>
                  <a:pt x="45" y="25"/>
                  <a:pt x="45" y="25"/>
                  <a:pt x="45" y="25"/>
                </a:cubicBezTo>
                <a:cubicBezTo>
                  <a:pt x="45" y="25"/>
                  <a:pt x="45" y="25"/>
                  <a:pt x="45" y="25"/>
                </a:cubicBezTo>
                <a:cubicBezTo>
                  <a:pt x="46" y="24"/>
                  <a:pt x="46" y="23"/>
                  <a:pt x="45" y="23"/>
                </a:cubicBezTo>
                <a:cubicBezTo>
                  <a:pt x="21" y="9"/>
                  <a:pt x="21" y="9"/>
                  <a:pt x="21" y="9"/>
                </a:cubicBezTo>
                <a:cubicBezTo>
                  <a:pt x="23" y="7"/>
                  <a:pt x="23" y="7"/>
                  <a:pt x="23" y="7"/>
                </a:cubicBezTo>
                <a:cubicBezTo>
                  <a:pt x="23" y="7"/>
                  <a:pt x="23" y="7"/>
                  <a:pt x="23" y="7"/>
                </a:cubicBezTo>
                <a:cubicBezTo>
                  <a:pt x="23" y="6"/>
                  <a:pt x="23" y="5"/>
                  <a:pt x="22" y="4"/>
                </a:cubicBezTo>
                <a:cubicBezTo>
                  <a:pt x="15" y="0"/>
                  <a:pt x="15" y="0"/>
                  <a:pt x="15" y="0"/>
                </a:cubicBezTo>
                <a:cubicBezTo>
                  <a:pt x="15" y="0"/>
                  <a:pt x="15" y="0"/>
                  <a:pt x="15" y="0"/>
                </a:cubicBezTo>
                <a:cubicBezTo>
                  <a:pt x="14" y="0"/>
                  <a:pt x="13" y="0"/>
                  <a:pt x="12" y="1"/>
                </a:cubicBezTo>
                <a:cubicBezTo>
                  <a:pt x="0" y="22"/>
                  <a:pt x="0" y="22"/>
                  <a:pt x="0" y="22"/>
                </a:cubicBezTo>
                <a:cubicBezTo>
                  <a:pt x="0" y="22"/>
                  <a:pt x="0" y="22"/>
                  <a:pt x="0" y="22"/>
                </a:cubicBezTo>
                <a:cubicBezTo>
                  <a:pt x="0" y="23"/>
                  <a:pt x="0" y="24"/>
                  <a:pt x="1" y="24"/>
                </a:cubicBezTo>
                <a:cubicBezTo>
                  <a:pt x="8" y="28"/>
                  <a:pt x="8" y="28"/>
                  <a:pt x="8" y="28"/>
                </a:cubicBezTo>
                <a:cubicBezTo>
                  <a:pt x="8" y="28"/>
                  <a:pt x="8" y="28"/>
                  <a:pt x="8" y="28"/>
                </a:cubicBezTo>
                <a:cubicBezTo>
                  <a:pt x="9" y="29"/>
                  <a:pt x="10" y="29"/>
                  <a:pt x="10" y="28"/>
                </a:cubicBezTo>
                <a:cubicBezTo>
                  <a:pt x="12" y="25"/>
                  <a:pt x="12" y="25"/>
                  <a:pt x="12" y="25"/>
                </a:cubicBezTo>
                <a:cubicBezTo>
                  <a:pt x="13" y="26"/>
                  <a:pt x="13" y="26"/>
                  <a:pt x="13" y="26"/>
                </a:cubicBezTo>
                <a:cubicBezTo>
                  <a:pt x="13" y="27"/>
                  <a:pt x="13" y="27"/>
                  <a:pt x="13" y="27"/>
                </a:cubicBezTo>
                <a:cubicBezTo>
                  <a:pt x="13" y="27"/>
                  <a:pt x="13" y="28"/>
                  <a:pt x="13" y="29"/>
                </a:cubicBezTo>
                <a:cubicBezTo>
                  <a:pt x="13" y="32"/>
                  <a:pt x="14" y="35"/>
                  <a:pt x="16" y="37"/>
                </a:cubicBezTo>
                <a:cubicBezTo>
                  <a:pt x="18" y="39"/>
                  <a:pt x="20" y="40"/>
                  <a:pt x="23" y="41"/>
                </a:cubicBezTo>
                <a:cubicBezTo>
                  <a:pt x="23" y="48"/>
                  <a:pt x="23" y="48"/>
                  <a:pt x="23" y="48"/>
                </a:cubicBezTo>
                <a:cubicBezTo>
                  <a:pt x="13" y="48"/>
                  <a:pt x="13" y="48"/>
                  <a:pt x="13" y="48"/>
                </a:cubicBezTo>
                <a:cubicBezTo>
                  <a:pt x="12" y="48"/>
                  <a:pt x="11" y="49"/>
                  <a:pt x="11" y="50"/>
                </a:cubicBezTo>
                <a:cubicBezTo>
                  <a:pt x="11" y="51"/>
                  <a:pt x="12" y="52"/>
                  <a:pt x="13" y="52"/>
                </a:cubicBezTo>
                <a:cubicBezTo>
                  <a:pt x="37" y="52"/>
                  <a:pt x="37" y="52"/>
                  <a:pt x="37" y="52"/>
                </a:cubicBezTo>
                <a:cubicBezTo>
                  <a:pt x="38" y="52"/>
                  <a:pt x="39" y="51"/>
                  <a:pt x="39" y="50"/>
                </a:cubicBezTo>
                <a:cubicBezTo>
                  <a:pt x="39" y="49"/>
                  <a:pt x="38" y="48"/>
                  <a:pt x="37" y="48"/>
                </a:cubicBezTo>
                <a:cubicBezTo>
                  <a:pt x="27" y="48"/>
                  <a:pt x="27" y="48"/>
                  <a:pt x="27" y="48"/>
                </a:cubicBezTo>
                <a:cubicBezTo>
                  <a:pt x="27" y="41"/>
                  <a:pt x="27" y="41"/>
                  <a:pt x="27" y="41"/>
                </a:cubicBezTo>
                <a:cubicBezTo>
                  <a:pt x="28" y="40"/>
                  <a:pt x="29" y="40"/>
                  <a:pt x="30" y="40"/>
                </a:cubicBezTo>
                <a:cubicBezTo>
                  <a:pt x="31" y="39"/>
                  <a:pt x="32" y="39"/>
                  <a:pt x="33" y="38"/>
                </a:cubicBezTo>
                <a:cubicBezTo>
                  <a:pt x="35" y="39"/>
                  <a:pt x="35" y="39"/>
                  <a:pt x="35" y="39"/>
                </a:cubicBezTo>
                <a:cubicBezTo>
                  <a:pt x="35" y="39"/>
                  <a:pt x="35" y="39"/>
                  <a:pt x="35" y="39"/>
                </a:cubicBezTo>
                <a:cubicBezTo>
                  <a:pt x="36" y="40"/>
                  <a:pt x="37" y="39"/>
                  <a:pt x="38" y="38"/>
                </a:cubicBezTo>
                <a:cubicBezTo>
                  <a:pt x="39" y="37"/>
                  <a:pt x="39" y="37"/>
                  <a:pt x="39" y="37"/>
                </a:cubicBezTo>
                <a:cubicBezTo>
                  <a:pt x="41" y="38"/>
                  <a:pt x="41" y="38"/>
                  <a:pt x="41" y="38"/>
                </a:cubicBezTo>
                <a:cubicBezTo>
                  <a:pt x="43" y="39"/>
                  <a:pt x="43" y="39"/>
                  <a:pt x="43" y="39"/>
                </a:cubicBezTo>
                <a:cubicBezTo>
                  <a:pt x="43" y="39"/>
                  <a:pt x="43" y="39"/>
                  <a:pt x="43" y="39"/>
                </a:cubicBezTo>
                <a:cubicBezTo>
                  <a:pt x="44" y="40"/>
                  <a:pt x="45" y="40"/>
                  <a:pt x="45" y="39"/>
                </a:cubicBezTo>
                <a:cubicBezTo>
                  <a:pt x="47" y="35"/>
                  <a:pt x="47" y="35"/>
                  <a:pt x="47" y="35"/>
                </a:cubicBezTo>
                <a:cubicBezTo>
                  <a:pt x="47" y="35"/>
                  <a:pt x="47" y="35"/>
                  <a:pt x="47" y="35"/>
                </a:cubicBezTo>
                <a:cubicBezTo>
                  <a:pt x="50" y="32"/>
                  <a:pt x="50" y="32"/>
                  <a:pt x="50" y="32"/>
                </a:cubicBezTo>
                <a:cubicBezTo>
                  <a:pt x="49" y="32"/>
                  <a:pt x="49" y="32"/>
                  <a:pt x="49" y="32"/>
                </a:cubicBezTo>
                <a:cubicBezTo>
                  <a:pt x="50" y="32"/>
                  <a:pt x="50" y="32"/>
                  <a:pt x="50" y="32"/>
                </a:cubicBezTo>
                <a:cubicBezTo>
                  <a:pt x="50" y="31"/>
                  <a:pt x="50" y="30"/>
                  <a:pt x="49" y="29"/>
                </a:cubicBezTo>
                <a:close/>
                <a:moveTo>
                  <a:pt x="10" y="22"/>
                </a:moveTo>
                <a:cubicBezTo>
                  <a:pt x="10" y="22"/>
                  <a:pt x="10" y="22"/>
                  <a:pt x="10" y="22"/>
                </a:cubicBezTo>
                <a:cubicBezTo>
                  <a:pt x="9" y="22"/>
                  <a:pt x="9" y="22"/>
                  <a:pt x="9" y="22"/>
                </a:cubicBezTo>
                <a:cubicBezTo>
                  <a:pt x="9" y="22"/>
                  <a:pt x="9" y="22"/>
                  <a:pt x="9" y="22"/>
                </a:cubicBezTo>
                <a:cubicBezTo>
                  <a:pt x="8" y="24"/>
                  <a:pt x="8" y="24"/>
                  <a:pt x="8" y="24"/>
                </a:cubicBezTo>
                <a:cubicBezTo>
                  <a:pt x="5" y="22"/>
                  <a:pt x="5" y="22"/>
                  <a:pt x="5" y="22"/>
                </a:cubicBezTo>
                <a:cubicBezTo>
                  <a:pt x="15" y="5"/>
                  <a:pt x="15" y="5"/>
                  <a:pt x="15" y="5"/>
                </a:cubicBezTo>
                <a:cubicBezTo>
                  <a:pt x="18" y="7"/>
                  <a:pt x="18" y="7"/>
                  <a:pt x="18" y="7"/>
                </a:cubicBezTo>
                <a:cubicBezTo>
                  <a:pt x="17" y="8"/>
                  <a:pt x="17" y="8"/>
                  <a:pt x="17" y="8"/>
                </a:cubicBezTo>
                <a:cubicBezTo>
                  <a:pt x="17" y="9"/>
                  <a:pt x="17" y="9"/>
                  <a:pt x="17" y="9"/>
                </a:cubicBezTo>
                <a:cubicBezTo>
                  <a:pt x="17" y="9"/>
                  <a:pt x="17" y="9"/>
                  <a:pt x="17" y="9"/>
                </a:cubicBezTo>
                <a:cubicBezTo>
                  <a:pt x="10" y="22"/>
                  <a:pt x="10" y="22"/>
                  <a:pt x="10" y="22"/>
                </a:cubicBezTo>
                <a:close/>
                <a:moveTo>
                  <a:pt x="28" y="36"/>
                </a:moveTo>
                <a:cubicBezTo>
                  <a:pt x="28" y="36"/>
                  <a:pt x="28" y="36"/>
                  <a:pt x="28" y="36"/>
                </a:cubicBezTo>
                <a:cubicBezTo>
                  <a:pt x="27" y="37"/>
                  <a:pt x="26" y="37"/>
                  <a:pt x="25" y="37"/>
                </a:cubicBezTo>
                <a:cubicBezTo>
                  <a:pt x="25" y="37"/>
                  <a:pt x="25" y="37"/>
                  <a:pt x="25" y="37"/>
                </a:cubicBezTo>
                <a:cubicBezTo>
                  <a:pt x="23" y="37"/>
                  <a:pt x="21" y="36"/>
                  <a:pt x="19" y="35"/>
                </a:cubicBezTo>
                <a:cubicBezTo>
                  <a:pt x="18" y="33"/>
                  <a:pt x="17" y="31"/>
                  <a:pt x="17" y="29"/>
                </a:cubicBezTo>
                <a:cubicBezTo>
                  <a:pt x="17" y="28"/>
                  <a:pt x="17" y="28"/>
                  <a:pt x="17" y="28"/>
                </a:cubicBezTo>
                <a:cubicBezTo>
                  <a:pt x="29" y="36"/>
                  <a:pt x="29" y="36"/>
                  <a:pt x="29" y="36"/>
                </a:cubicBezTo>
                <a:cubicBezTo>
                  <a:pt x="29" y="36"/>
                  <a:pt x="29" y="36"/>
                  <a:pt x="28" y="36"/>
                </a:cubicBezTo>
                <a:close/>
                <a:moveTo>
                  <a:pt x="36" y="33"/>
                </a:moveTo>
                <a:cubicBezTo>
                  <a:pt x="36" y="33"/>
                  <a:pt x="36" y="33"/>
                  <a:pt x="36" y="33"/>
                </a:cubicBezTo>
                <a:cubicBezTo>
                  <a:pt x="36" y="33"/>
                  <a:pt x="36" y="33"/>
                  <a:pt x="36" y="33"/>
                </a:cubicBezTo>
                <a:cubicBezTo>
                  <a:pt x="35" y="35"/>
                  <a:pt x="35" y="35"/>
                  <a:pt x="35" y="35"/>
                </a:cubicBezTo>
                <a:cubicBezTo>
                  <a:pt x="34" y="34"/>
                  <a:pt x="34" y="34"/>
                  <a:pt x="34" y="34"/>
                </a:cubicBezTo>
                <a:cubicBezTo>
                  <a:pt x="34" y="34"/>
                  <a:pt x="34" y="34"/>
                  <a:pt x="34" y="3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2" y="21"/>
                  <a:pt x="12" y="21"/>
                  <a:pt x="12" y="21"/>
                </a:cubicBezTo>
                <a:cubicBezTo>
                  <a:pt x="18" y="12"/>
                  <a:pt x="18" y="12"/>
                  <a:pt x="18" y="12"/>
                </a:cubicBezTo>
                <a:cubicBezTo>
                  <a:pt x="41" y="25"/>
                  <a:pt x="41" y="25"/>
                  <a:pt x="41" y="25"/>
                </a:cubicBezTo>
                <a:cubicBezTo>
                  <a:pt x="41" y="26"/>
                  <a:pt x="41" y="26"/>
                  <a:pt x="41" y="26"/>
                </a:cubicBezTo>
                <a:cubicBezTo>
                  <a:pt x="41" y="26"/>
                  <a:pt x="41" y="26"/>
                  <a:pt x="41" y="26"/>
                </a:cubicBezTo>
                <a:cubicBezTo>
                  <a:pt x="40" y="26"/>
                  <a:pt x="40" y="26"/>
                  <a:pt x="40" y="26"/>
                </a:cubicBezTo>
                <a:cubicBezTo>
                  <a:pt x="40" y="26"/>
                  <a:pt x="40" y="26"/>
                  <a:pt x="40" y="26"/>
                </a:cubicBezTo>
                <a:cubicBezTo>
                  <a:pt x="36" y="33"/>
                  <a:pt x="36" y="33"/>
                  <a:pt x="36" y="33"/>
                </a:cubicBezTo>
                <a:close/>
                <a:moveTo>
                  <a:pt x="44" y="33"/>
                </a:moveTo>
                <a:cubicBezTo>
                  <a:pt x="44" y="33"/>
                  <a:pt x="44" y="33"/>
                  <a:pt x="44" y="33"/>
                </a:cubicBezTo>
                <a:cubicBezTo>
                  <a:pt x="44" y="33"/>
                  <a:pt x="44" y="33"/>
                  <a:pt x="44" y="33"/>
                </a:cubicBezTo>
                <a:cubicBezTo>
                  <a:pt x="43" y="35"/>
                  <a:pt x="43" y="35"/>
                  <a:pt x="43" y="35"/>
                </a:cubicBezTo>
                <a:cubicBezTo>
                  <a:pt x="39" y="33"/>
                  <a:pt x="39" y="33"/>
                  <a:pt x="39" y="33"/>
                </a:cubicBezTo>
                <a:cubicBezTo>
                  <a:pt x="41" y="29"/>
                  <a:pt x="41" y="29"/>
                  <a:pt x="41" y="29"/>
                </a:cubicBezTo>
                <a:cubicBezTo>
                  <a:pt x="45" y="31"/>
                  <a:pt x="45" y="31"/>
                  <a:pt x="45" y="31"/>
                </a:cubicBezTo>
                <a:cubicBezTo>
                  <a:pt x="44" y="33"/>
                  <a:pt x="44" y="33"/>
                  <a:pt x="44" y="33"/>
                </a:cubicBezTo>
                <a:close/>
              </a:path>
            </a:pathLst>
          </a:custGeom>
          <a:solidFill>
            <a:sysClr val="windowText" lastClr="000000">
              <a:lumMod val="85000"/>
              <a:lumOff val="15000"/>
            </a:sysClr>
          </a:solidFill>
          <a:ln>
            <a:noFill/>
          </a:ln>
        </p:spPr>
        <p:txBody>
          <a:bodyPr/>
          <a:lstStyle/>
          <a:p>
            <a:pPr marL="0" marR="0" lvl="0" indent="0" algn="l" defTabSz="725805" rtl="0" eaLnBrk="1" fontAlgn="auto" latinLnBrk="0" hangingPunct="1">
              <a:lnSpc>
                <a:spcPct val="100000"/>
              </a:lnSpc>
              <a:spcBef>
                <a:spcPts val="0"/>
              </a:spcBef>
              <a:spcAft>
                <a:spcPts val="0"/>
              </a:spcAft>
              <a:buClrTx/>
              <a:buSzTx/>
              <a:buFontTx/>
              <a:buNone/>
              <a:defRPr/>
            </a:pPr>
            <a:endParaRPr kumimoji="0" lang="zh-CN" altLang="en-US" sz="1905" b="0" i="0" u="none" strike="noStrike" kern="0" cap="none" spc="0" normalizeH="0" baseline="0" noProof="0">
              <a:ln>
                <a:noFill/>
              </a:ln>
              <a:solidFill>
                <a:prstClr val="black"/>
              </a:solidFill>
              <a:effectLst/>
              <a:uLnTx/>
              <a:uFillTx/>
              <a:latin typeface="等线" panose="02010600030101010101" charset="-122"/>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pic>
        <p:nvPicPr>
          <p:cNvPr id="6" name="内容占位符 5">
            <a:extLst>
              <a:ext uri="{FF2B5EF4-FFF2-40B4-BE49-F238E27FC236}">
                <a16:creationId xmlns:a16="http://schemas.microsoft.com/office/drawing/2014/main" id="{B03469C3-E0E3-4A71-AAED-5366D219F4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861127"/>
            <a:ext cx="10972800" cy="4004109"/>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911" y="-99392"/>
            <a:ext cx="12307822" cy="7056784"/>
          </a:xfrm>
          <a:prstGeom prst="rect">
            <a:avLst/>
          </a:prstGeom>
          <a:solidFill>
            <a:srgbClr val="7D1B1C">
              <a:alpha val="90000"/>
            </a:srgbClr>
          </a:solidFill>
          <a:ln>
            <a:solidFill>
              <a:srgbClr val="751D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663952" y="605206"/>
            <a:ext cx="5472608" cy="6272330"/>
          </a:xfrm>
          <a:prstGeom prst="rect">
            <a:avLst/>
          </a:prstGeom>
        </p:spPr>
      </p:pic>
      <p:grpSp>
        <p:nvGrpSpPr>
          <p:cNvPr id="11" name="组合 10"/>
          <p:cNvGrpSpPr/>
          <p:nvPr/>
        </p:nvGrpSpPr>
        <p:grpSpPr>
          <a:xfrm>
            <a:off x="623392" y="1872167"/>
            <a:ext cx="5688632" cy="1340854"/>
            <a:chOff x="1703512" y="1748871"/>
            <a:chExt cx="5688632" cy="1340854"/>
          </a:xfrm>
        </p:grpSpPr>
        <p:sp>
          <p:nvSpPr>
            <p:cNvPr id="12" name="文本框 11"/>
            <p:cNvSpPr txBox="1"/>
            <p:nvPr/>
          </p:nvSpPr>
          <p:spPr>
            <a:xfrm flipH="1">
              <a:off x="2135560" y="1748871"/>
              <a:ext cx="525658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0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欢迎提问</a:t>
              </a:r>
            </a:p>
          </p:txBody>
        </p:sp>
        <p:cxnSp>
          <p:nvCxnSpPr>
            <p:cNvPr id="13" name="直接连接符 12"/>
            <p:cNvCxnSpPr/>
            <p:nvPr/>
          </p:nvCxnSpPr>
          <p:spPr>
            <a:xfrm flipV="1">
              <a:off x="1703512" y="3072310"/>
              <a:ext cx="5472608" cy="1741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817786" y="3306218"/>
            <a:ext cx="5297348" cy="406137"/>
          </a:xfrm>
          <a:prstGeom prst="rect">
            <a:avLst/>
          </a:prstGeom>
          <a:noFill/>
        </p:spPr>
        <p:txBody>
          <a:bodyPr wrap="none" rtlCol="0">
            <a:spAutoFit/>
          </a:bodyPr>
          <a:lstStyle/>
          <a:p>
            <a:pPr algn="ctr">
              <a:lnSpc>
                <a:spcPct val="125000"/>
              </a:lnSpc>
            </a:pPr>
            <a:r>
              <a:rPr lang="en-US" altLang="zh-CN" b="1" spc="6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Welcoming for communication</a:t>
            </a:r>
            <a:endParaRPr lang="zh-CN" altLang="en-US" b="1" spc="6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 name="文本框 5">
            <a:extLst>
              <a:ext uri="{FF2B5EF4-FFF2-40B4-BE49-F238E27FC236}">
                <a16:creationId xmlns:a16="http://schemas.microsoft.com/office/drawing/2014/main" id="{AB2429BD-263B-ECCF-67BD-9364ADD1FDAB}"/>
              </a:ext>
            </a:extLst>
          </p:cNvPr>
          <p:cNvSpPr txBox="1"/>
          <p:nvPr/>
        </p:nvSpPr>
        <p:spPr>
          <a:xfrm>
            <a:off x="7205" y="6306204"/>
            <a:ext cx="3789829" cy="461665"/>
          </a:xfrm>
          <a:prstGeom prst="rect">
            <a:avLst/>
          </a:prstGeom>
          <a:noFill/>
        </p:spPr>
        <p:txBody>
          <a:bodyPr wrap="square" rtlCol="0">
            <a:spAutoFit/>
          </a:bodyPr>
          <a:lstStyle/>
          <a:p>
            <a:r>
              <a:rPr lang="zh-CN" altLang="en-US" sz="2400" dirty="0">
                <a:solidFill>
                  <a:schemeClr val="bg1"/>
                </a:solidFill>
                <a:latin typeface="华文行楷" panose="02010800040101010101" pitchFamily="2" charset="-122"/>
                <a:ea typeface="华文行楷" panose="02010800040101010101" pitchFamily="2" charset="-122"/>
              </a:rPr>
              <a:t>自强不息，知行合一</a:t>
            </a:r>
          </a:p>
        </p:txBody>
      </p:sp>
      <p:pic>
        <p:nvPicPr>
          <p:cNvPr id="7" name="图片 6">
            <a:extLst>
              <a:ext uri="{FF2B5EF4-FFF2-40B4-BE49-F238E27FC236}">
                <a16:creationId xmlns:a16="http://schemas.microsoft.com/office/drawing/2014/main" id="{E590755F-B7EE-647F-8547-5724FFDD4DB9}"/>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592704" y="355191"/>
            <a:ext cx="3533984" cy="17669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5319"/>
            <a:ext cx="12191999"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 name="矩形 1"/>
          <p:cNvSpPr/>
          <p:nvPr/>
        </p:nvSpPr>
        <p:spPr>
          <a:xfrm>
            <a:off x="-96688" y="-99392"/>
            <a:ext cx="12288688" cy="6957392"/>
          </a:xfrm>
          <a:prstGeom prst="rect">
            <a:avLst/>
          </a:prstGeom>
          <a:solidFill>
            <a:srgbClr val="7D1B1C">
              <a:alpha val="90000"/>
            </a:srgbClr>
          </a:solidFill>
          <a:ln>
            <a:solidFill>
              <a:srgbClr val="751D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5159896" y="6612668"/>
            <a:ext cx="323469" cy="0"/>
          </a:xfrm>
          <a:prstGeom prst="line">
            <a:avLst/>
          </a:prstGeom>
          <a:noFill/>
          <a:ln w="9525" cap="flat" cmpd="sng" algn="ctr">
            <a:solidFill>
              <a:sysClr val="window" lastClr="FFFFFF"/>
            </a:solidFill>
            <a:prstDash val="solid"/>
          </a:ln>
          <a:effectLst/>
        </p:spPr>
      </p:cxnSp>
      <p:cxnSp>
        <p:nvCxnSpPr>
          <p:cNvPr id="4" name="直接连接符 3"/>
          <p:cNvCxnSpPr/>
          <p:nvPr/>
        </p:nvCxnSpPr>
        <p:spPr>
          <a:xfrm>
            <a:off x="6583346" y="6593387"/>
            <a:ext cx="323469" cy="0"/>
          </a:xfrm>
          <a:prstGeom prst="line">
            <a:avLst/>
          </a:prstGeom>
          <a:noFill/>
          <a:ln w="9525" cap="flat" cmpd="sng" algn="ctr">
            <a:solidFill>
              <a:sysClr val="window" lastClr="FFFFFF"/>
            </a:solidFill>
            <a:prstDash val="solid"/>
          </a:ln>
          <a:effectLst/>
        </p:spPr>
      </p:cxnSp>
      <p:sp>
        <p:nvSpPr>
          <p:cNvPr id="5" name="Rectangle 15"/>
          <p:cNvSpPr>
            <a:spLocks noChangeArrowheads="1"/>
          </p:cNvSpPr>
          <p:nvPr/>
        </p:nvSpPr>
        <p:spPr bwMode="auto">
          <a:xfrm>
            <a:off x="623392" y="3013926"/>
            <a:ext cx="1156860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8000" b="1" i="0" u="none" strike="noStrike" kern="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汇报结束 感谢聆听</a:t>
            </a:r>
            <a:r>
              <a:rPr kumimoji="0" lang="zh-CN" altLang="en-US" sz="8000" b="1" i="1" u="none" strike="noStrike" kern="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p>
        </p:txBody>
      </p:sp>
      <p:cxnSp>
        <p:nvCxnSpPr>
          <p:cNvPr id="6" name="直接连接符 5"/>
          <p:cNvCxnSpPr/>
          <p:nvPr/>
        </p:nvCxnSpPr>
        <p:spPr>
          <a:xfrm>
            <a:off x="1619185" y="4500571"/>
            <a:ext cx="8659688" cy="0"/>
          </a:xfrm>
          <a:prstGeom prst="line">
            <a:avLst/>
          </a:prstGeom>
          <a:noFill/>
          <a:ln w="28575" cap="flat" cmpd="sng" algn="ctr">
            <a:solidFill>
              <a:sysClr val="window" lastClr="FFFFFF"/>
            </a:solidFill>
            <a:prstDash val="solid"/>
          </a:ln>
          <a:effectLst/>
        </p:spPr>
      </p:cxnSp>
      <p:sp>
        <p:nvSpPr>
          <p:cNvPr id="7" name="矩形 6"/>
          <p:cNvSpPr/>
          <p:nvPr/>
        </p:nvSpPr>
        <p:spPr>
          <a:xfrm>
            <a:off x="1619184" y="4705399"/>
            <a:ext cx="8659687" cy="307777"/>
          </a:xfrm>
          <a:prstGeom prst="rect">
            <a:avLst/>
          </a:prstGeom>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chemeClr val="bg1"/>
                </a:solidFill>
                <a:effectLst/>
                <a:uLnTx/>
                <a:uFillTx/>
              </a:rPr>
              <a:t>THANKS FOR YOUR LISTENING!</a:t>
            </a:r>
          </a:p>
        </p:txBody>
      </p:sp>
      <p:sp>
        <p:nvSpPr>
          <p:cNvPr id="8" name="文本框 14"/>
          <p:cNvSpPr txBox="1"/>
          <p:nvPr/>
        </p:nvSpPr>
        <p:spPr>
          <a:xfrm>
            <a:off x="5735935" y="6460321"/>
            <a:ext cx="867545" cy="307777"/>
          </a:xfrm>
          <a:prstGeom prst="rect">
            <a:avLst/>
          </a:prstGeom>
          <a:noFill/>
        </p:spPr>
        <p:txBody>
          <a:bodyPr wrap="none" rtlCol="0">
            <a:spAutoFit/>
          </a:bodyPr>
          <a:lstStyle/>
          <a:p>
            <a:r>
              <a:rPr lang="en-US" altLang="zh-CN" sz="1400" b="1" dirty="0">
                <a:solidFill>
                  <a:schemeClr val="bg1"/>
                </a:solidFill>
              </a:rPr>
              <a:t>NEU</a:t>
            </a:r>
            <a:r>
              <a:rPr lang="zh-CN" altLang="en-US" sz="1400" b="1" dirty="0">
                <a:solidFill>
                  <a:schemeClr val="bg1"/>
                </a:solidFill>
              </a:rPr>
              <a:t>星球</a:t>
            </a:r>
            <a:endParaRPr lang="zh-CN" altLang="en-US" sz="1400" b="1" baseline="30000" dirty="0">
              <a:solidFill>
                <a:schemeClr val="bg1"/>
              </a:solidFill>
            </a:endParaRPr>
          </a:p>
        </p:txBody>
      </p:sp>
      <p:sp>
        <p:nvSpPr>
          <p:cNvPr id="12" name="文本框 5">
            <a:extLst>
              <a:ext uri="{FF2B5EF4-FFF2-40B4-BE49-F238E27FC236}">
                <a16:creationId xmlns:a16="http://schemas.microsoft.com/office/drawing/2014/main" id="{BDE61463-C4DC-A608-8679-B51DCC581AE3}"/>
              </a:ext>
            </a:extLst>
          </p:cNvPr>
          <p:cNvSpPr txBox="1"/>
          <p:nvPr/>
        </p:nvSpPr>
        <p:spPr>
          <a:xfrm>
            <a:off x="7205" y="6306204"/>
            <a:ext cx="3789829" cy="461665"/>
          </a:xfrm>
          <a:prstGeom prst="rect">
            <a:avLst/>
          </a:prstGeom>
          <a:noFill/>
        </p:spPr>
        <p:txBody>
          <a:bodyPr wrap="square" rtlCol="0">
            <a:spAutoFit/>
          </a:bodyPr>
          <a:lstStyle/>
          <a:p>
            <a:r>
              <a:rPr lang="zh-CN" altLang="en-US" sz="2400" dirty="0">
                <a:solidFill>
                  <a:schemeClr val="bg1"/>
                </a:solidFill>
                <a:latin typeface="华文行楷" panose="02010800040101010101" pitchFamily="2" charset="-122"/>
                <a:ea typeface="华文行楷" panose="02010800040101010101" pitchFamily="2" charset="-122"/>
              </a:rPr>
              <a:t>自强不息，知行合一</a:t>
            </a:r>
          </a:p>
        </p:txBody>
      </p:sp>
      <p:pic>
        <p:nvPicPr>
          <p:cNvPr id="13" name="图片 12">
            <a:extLst>
              <a:ext uri="{FF2B5EF4-FFF2-40B4-BE49-F238E27FC236}">
                <a16:creationId xmlns:a16="http://schemas.microsoft.com/office/drawing/2014/main" id="{A450A2B6-2821-A134-EEE5-8B855398A724}"/>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210088" y="337683"/>
            <a:ext cx="5196285" cy="2598143"/>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f3533e0e-8974-4c95-89b4-556a61793c5d"/>
  <p:tag name="COMMONDATA" val="eyJoZGlkIjoiNTMzNTU1OTFlNjljOTNmZjcwNDMwMDVkNDMxOGYxNDcifQ=="/>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5.0.5"/>
</p:tagLst>
</file>

<file path=ppt/tags/tag11.xml><?xml version="1.0" encoding="utf-8"?>
<p:tagLst xmlns:a="http://schemas.openxmlformats.org/drawingml/2006/main" xmlns:r="http://schemas.openxmlformats.org/officeDocument/2006/relationships" xmlns:p="http://schemas.openxmlformats.org/presentationml/2006/main">
  <p:tag name="PA" val="v5.0.5"/>
</p:tagLst>
</file>

<file path=ppt/tags/tag12.xml><?xml version="1.0" encoding="utf-8"?>
<p:tagLst xmlns:a="http://schemas.openxmlformats.org/drawingml/2006/main" xmlns:r="http://schemas.openxmlformats.org/officeDocument/2006/relationships" xmlns:p="http://schemas.openxmlformats.org/presentationml/2006/main">
  <p:tag name="PA" val="v5.0.5"/>
</p:tagLst>
</file>

<file path=ppt/tags/tag13.xml><?xml version="1.0" encoding="utf-8"?>
<p:tagLst xmlns:a="http://schemas.openxmlformats.org/drawingml/2006/main" xmlns:r="http://schemas.openxmlformats.org/officeDocument/2006/relationships" xmlns:p="http://schemas.openxmlformats.org/presentationml/2006/main">
  <p:tag name="PA" val="v5.0.5"/>
</p:tagLst>
</file>

<file path=ppt/tags/tag14.xml><?xml version="1.0" encoding="utf-8"?>
<p:tagLst xmlns:a="http://schemas.openxmlformats.org/drawingml/2006/main" xmlns:r="http://schemas.openxmlformats.org/officeDocument/2006/relationships" xmlns:p="http://schemas.openxmlformats.org/presentationml/2006/main">
  <p:tag name="PA" val="v5.0.5"/>
</p:tagLst>
</file>

<file path=ppt/tags/tag15.xml><?xml version="1.0" encoding="utf-8"?>
<p:tagLst xmlns:a="http://schemas.openxmlformats.org/drawingml/2006/main" xmlns:r="http://schemas.openxmlformats.org/officeDocument/2006/relationships" xmlns:p="http://schemas.openxmlformats.org/presentationml/2006/main">
  <p:tag name="PA" val="v5.0.5"/>
</p:tagLst>
</file>

<file path=ppt/tags/tag16.xml><?xml version="1.0" encoding="utf-8"?>
<p:tagLst xmlns:a="http://schemas.openxmlformats.org/drawingml/2006/main" xmlns:r="http://schemas.openxmlformats.org/officeDocument/2006/relationships" xmlns:p="http://schemas.openxmlformats.org/presentationml/2006/main">
  <p:tag name="PA" val="v5.0.5"/>
</p:tagLst>
</file>

<file path=ppt/tags/tag17.xml><?xml version="1.0" encoding="utf-8"?>
<p:tagLst xmlns:a="http://schemas.openxmlformats.org/drawingml/2006/main" xmlns:r="http://schemas.openxmlformats.org/officeDocument/2006/relationships" xmlns:p="http://schemas.openxmlformats.org/presentationml/2006/main">
  <p:tag name="PA" val="v5.0.5"/>
</p:tagLst>
</file>

<file path=ppt/tags/tag18.xml><?xml version="1.0" encoding="utf-8"?>
<p:tagLst xmlns:a="http://schemas.openxmlformats.org/drawingml/2006/main" xmlns:r="http://schemas.openxmlformats.org/officeDocument/2006/relationships" xmlns:p="http://schemas.openxmlformats.org/presentationml/2006/main">
  <p:tag name="PA" val="v5.0.5"/>
</p:tagLst>
</file>

<file path=ppt/tags/tag19.xml><?xml version="1.0" encoding="utf-8"?>
<p:tagLst xmlns:a="http://schemas.openxmlformats.org/drawingml/2006/main" xmlns:r="http://schemas.openxmlformats.org/officeDocument/2006/relationships" xmlns:p="http://schemas.openxmlformats.org/presentationml/2006/main">
  <p:tag name="PA" val="v5.0.5"/>
</p:tagLst>
</file>

<file path=ppt/tags/tag20.xml><?xml version="1.0" encoding="utf-8"?>
<p:tagLst xmlns:a="http://schemas.openxmlformats.org/drawingml/2006/main" xmlns:r="http://schemas.openxmlformats.org/officeDocument/2006/relationships" xmlns:p="http://schemas.openxmlformats.org/presentationml/2006/main">
  <p:tag name="PA" val="v5.0.5"/>
</p:tagLst>
</file>

<file path=ppt/tags/tag21.xml><?xml version="1.0" encoding="utf-8"?>
<p:tagLst xmlns:a="http://schemas.openxmlformats.org/drawingml/2006/main" xmlns:r="http://schemas.openxmlformats.org/officeDocument/2006/relationships" xmlns:p="http://schemas.openxmlformats.org/presentationml/2006/main">
  <p:tag name="PA" val="v5.0.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1886</TotalTime>
  <Words>2880</Words>
  <Application>Microsoft Office PowerPoint</Application>
  <PresentationFormat>宽屏</PresentationFormat>
  <Paragraphs>304</Paragraphs>
  <Slides>32</Slides>
  <Notes>30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32</vt:i4>
      </vt:variant>
    </vt:vector>
  </HeadingPairs>
  <TitlesOfParts>
    <vt:vector size="55" baseType="lpstr">
      <vt:lpstr>Aller Light</vt:lpstr>
      <vt:lpstr>Avant GardeBook</vt:lpstr>
      <vt:lpstr>AvantGarde Md BT</vt:lpstr>
      <vt:lpstr>DIN</vt:lpstr>
      <vt:lpstr>Lato Light</vt:lpstr>
      <vt:lpstr>Lato Regular</vt:lpstr>
      <vt:lpstr>Roboto Light</vt:lpstr>
      <vt:lpstr>等线</vt:lpstr>
      <vt:lpstr>黑体</vt:lpstr>
      <vt:lpstr>华文黑体</vt:lpstr>
      <vt:lpstr>华文行楷</vt:lpstr>
      <vt:lpstr>宋体</vt:lpstr>
      <vt:lpstr>微软雅黑</vt:lpstr>
      <vt:lpstr>微软雅黑 Light</vt:lpstr>
      <vt:lpstr>Agency FB</vt:lpstr>
      <vt:lpstr>Arial</vt:lpstr>
      <vt:lpstr>Calibri</vt:lpstr>
      <vt:lpstr>Calibri Light</vt:lpstr>
      <vt:lpstr>Impact</vt:lpstr>
      <vt:lpstr>Segoe UI</vt:lpstr>
      <vt:lpstr>Segoe UI Semilight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徐佳慧</cp:lastModifiedBy>
  <cp:revision>258</cp:revision>
  <dcterms:created xsi:type="dcterms:W3CDTF">2018-11-26T00:51:00Z</dcterms:created>
  <dcterms:modified xsi:type="dcterms:W3CDTF">2024-01-30T01:56:07Z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7B377D99AB9347C59280AAF57132B1FD_13</vt:lpwstr>
  </property>
  <property fmtid="{D5CDD505-2E9C-101B-9397-08002B2CF9AE}" pid="3" name="KSOProductBuildVer">
    <vt:lpwstr>2052-11.1.0.14309</vt:lpwstr>
  </property>
</Properties>
</file>